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08822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7060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6348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7874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6023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942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27531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81094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1926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230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0711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30C59-11D2-4C70-9F4B-072359070454}" type="datetimeFigureOut">
              <a:rPr lang="fr-CA" smtClean="0"/>
              <a:t>2017-03-15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BAAF3-0895-459F-B3F1-F099E4A3ECD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75753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43808" y="545099"/>
            <a:ext cx="38164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A" dirty="0" smtClean="0">
                <a:solidFill>
                  <a:schemeClr val="bg1"/>
                </a:solidFill>
              </a:rPr>
              <a:t>Les tumeurs malignes</a:t>
            </a:r>
            <a:endParaRPr lang="fr-CA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71028" y="1011017"/>
            <a:ext cx="4022463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CA" b="1" u="sng" dirty="0" smtClean="0"/>
              <a:t>Définition:</a:t>
            </a:r>
          </a:p>
          <a:p>
            <a:r>
              <a:rPr lang="fr-CA" dirty="0" smtClean="0"/>
              <a:t>Destruction ou formation osseuse anormale.</a:t>
            </a:r>
          </a:p>
          <a:p>
            <a:endParaRPr lang="fr-CA" dirty="0"/>
          </a:p>
        </p:txBody>
      </p:sp>
      <p:sp>
        <p:nvSpPr>
          <p:cNvPr id="6" name="ZoneTexte 5"/>
          <p:cNvSpPr txBox="1"/>
          <p:nvPr/>
        </p:nvSpPr>
        <p:spPr>
          <a:xfrm>
            <a:off x="243231" y="4221088"/>
            <a:ext cx="250178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CA" dirty="0" smtClean="0"/>
              <a:t>Causes: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Rare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932040" y="1268760"/>
            <a:ext cx="3456384" cy="20313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CA" b="1" u="sng" dirty="0" smtClean="0"/>
              <a:t>Manifestations cliniques</a:t>
            </a:r>
            <a:r>
              <a:rPr lang="fr-CA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Dlr variable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Ostéoporose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Anémie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Vulnérabilité aux infections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Mouvement limités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Amaigrissement </a:t>
            </a:r>
            <a:endParaRPr lang="fr-CA" dirty="0"/>
          </a:p>
        </p:txBody>
      </p:sp>
      <p:sp>
        <p:nvSpPr>
          <p:cNvPr id="8" name="ZoneTexte 7"/>
          <p:cNvSpPr txBox="1"/>
          <p:nvPr/>
        </p:nvSpPr>
        <p:spPr>
          <a:xfrm>
            <a:off x="5004048" y="3717032"/>
            <a:ext cx="3456384" cy="258532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CA" b="1" u="sng" dirty="0" smtClean="0"/>
              <a:t>Soins d’assistance</a:t>
            </a:r>
            <a:r>
              <a:rPr lang="fr-CA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Évaluer la dlr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Soutien psychologique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Environnement sécuritaire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Soins de plaie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A" dirty="0" smtClean="0"/>
              <a:t>Administrer les médicaments :</a:t>
            </a:r>
          </a:p>
          <a:p>
            <a:pPr marL="285750" indent="-285750">
              <a:buFontTx/>
              <a:buChar char="-"/>
            </a:pPr>
            <a:r>
              <a:rPr lang="fr-CA" dirty="0" smtClean="0"/>
              <a:t>ATB</a:t>
            </a:r>
          </a:p>
          <a:p>
            <a:pPr marL="285750" indent="-285750">
              <a:buFontTx/>
              <a:buChar char="-"/>
            </a:pPr>
            <a:r>
              <a:rPr lang="fr-CA" dirty="0" smtClean="0"/>
              <a:t>Analgésiques </a:t>
            </a:r>
          </a:p>
          <a:p>
            <a:pPr marL="285750" indent="-285750">
              <a:buFontTx/>
              <a:buChar char="-"/>
            </a:pPr>
            <a:r>
              <a:rPr lang="fr-CA" dirty="0" smtClean="0"/>
              <a:t>Antinéoplasique  </a:t>
            </a:r>
            <a:endParaRPr lang="fr-CA" dirty="0"/>
          </a:p>
        </p:txBody>
      </p:sp>
      <p:sp>
        <p:nvSpPr>
          <p:cNvPr id="9" name="ZoneTexte 8"/>
          <p:cNvSpPr txBox="1"/>
          <p:nvPr/>
        </p:nvSpPr>
        <p:spPr>
          <a:xfrm>
            <a:off x="171028" y="2492896"/>
            <a:ext cx="4284476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CA" b="1" u="sng" dirty="0" smtClean="0"/>
              <a:t>Types: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CA" dirty="0" smtClean="0"/>
              <a:t>Ostéosarcome: Tibia-humérus-fémur (jeune adultes) </a:t>
            </a:r>
            <a:r>
              <a:rPr lang="fr-CA" dirty="0" smtClean="0">
                <a:sym typeface="Wingdings" panose="05000000000000000000" pitchFamily="2" charset="2"/>
              </a:rPr>
              <a:t> Tissu osseux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CA" dirty="0" smtClean="0">
                <a:sym typeface="Wingdings" panose="05000000000000000000" pitchFamily="2" charset="2"/>
              </a:rPr>
              <a:t>Chondrosarcome: Bassin-cuisses-épaules</a:t>
            </a:r>
          </a:p>
          <a:p>
            <a:r>
              <a:rPr lang="fr-CA" dirty="0" smtClean="0">
                <a:sym typeface="Wingdings" panose="05000000000000000000" pitchFamily="2" charset="2"/>
              </a:rPr>
              <a:t>(adulte) Cartilage de l’os</a:t>
            </a:r>
            <a:endParaRPr lang="fr-CA" dirty="0" smtClean="0"/>
          </a:p>
        </p:txBody>
      </p:sp>
      <p:sp>
        <p:nvSpPr>
          <p:cNvPr id="11" name="ZoneTexte 10"/>
          <p:cNvSpPr txBox="1"/>
          <p:nvPr/>
        </p:nvSpPr>
        <p:spPr>
          <a:xfrm>
            <a:off x="243231" y="5229200"/>
            <a:ext cx="2501782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CA" dirty="0" err="1" smtClean="0"/>
              <a:t>Tx</a:t>
            </a:r>
            <a:r>
              <a:rPr lang="fr-CA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Chirurgie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Chimiothérapie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CA" dirty="0" smtClean="0"/>
              <a:t>Radiothérapie </a:t>
            </a:r>
          </a:p>
        </p:txBody>
      </p:sp>
    </p:spTree>
    <p:extLst>
      <p:ext uri="{BB962C8B-B14F-4D97-AF65-F5344CB8AC3E}">
        <p14:creationId xmlns:p14="http://schemas.microsoft.com/office/powerpoint/2010/main" val="39412873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74</Words>
  <Application>Microsoft Office PowerPoint</Application>
  <PresentationFormat>Affichage à l'écran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Ouimet-Grill, Yan</dc:creator>
  <cp:lastModifiedBy>Ouimet-Grill, Yan</cp:lastModifiedBy>
  <cp:revision>5</cp:revision>
  <dcterms:created xsi:type="dcterms:W3CDTF">2017-03-15T13:18:47Z</dcterms:created>
  <dcterms:modified xsi:type="dcterms:W3CDTF">2017-03-15T14:21:08Z</dcterms:modified>
</cp:coreProperties>
</file>