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CF0EAD7-35D6-4CF6-A420-AE743B4B794F}" type="datetimeFigureOut">
              <a:rPr lang="fr-CA" smtClean="0"/>
              <a:pPr/>
              <a:t>2021-01-11</a:t>
            </a:fld>
            <a:endParaRPr lang="fr-C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CA">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9B947D1-D5F9-41B8-8BDE-5A4F00AB8AA3}" type="slidenum">
              <a:rPr lang="fr-CA" smtClean="0">
                <a:solidFill>
                  <a:srgbClr val="94C600"/>
                </a:solidFill>
              </a:rPr>
              <a:pPr/>
              <a:t>‹N°›</a:t>
            </a:fld>
            <a:endParaRPr lang="fr-CA">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21551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5" name="Footer Placeholder 4"/>
          <p:cNvSpPr>
            <a:spLocks noGrp="1"/>
          </p:cNvSpPr>
          <p:nvPr>
            <p:ph type="ftr" sz="quarter" idx="11"/>
          </p:nvPr>
        </p:nvSpPr>
        <p:spPr/>
        <p:txBody>
          <a:bodyPr/>
          <a:lstStyle/>
          <a:p>
            <a:endParaRPr lang="fr-CA">
              <a:solidFill>
                <a:srgbClr val="94C600"/>
              </a:solidFill>
            </a:endParaRPr>
          </a:p>
        </p:txBody>
      </p:sp>
      <p:sp>
        <p:nvSpPr>
          <p:cNvPr id="6" name="Slide Number Placeholder 5"/>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3279944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5" name="Footer Placeholder 4"/>
          <p:cNvSpPr>
            <a:spLocks noGrp="1"/>
          </p:cNvSpPr>
          <p:nvPr>
            <p:ph type="ftr" sz="quarter" idx="11"/>
          </p:nvPr>
        </p:nvSpPr>
        <p:spPr/>
        <p:txBody>
          <a:bodyPr/>
          <a:lstStyle/>
          <a:p>
            <a:endParaRPr lang="fr-CA">
              <a:solidFill>
                <a:srgbClr val="94C600"/>
              </a:solidFill>
            </a:endParaRPr>
          </a:p>
        </p:txBody>
      </p:sp>
      <p:sp>
        <p:nvSpPr>
          <p:cNvPr id="6" name="Slide Number Placeholder 5"/>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1864963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1370013" y="301625"/>
            <a:ext cx="7313612" cy="1143000"/>
          </a:xfrm>
        </p:spPr>
        <p:txBody>
          <a:bodyPr/>
          <a:lstStyle/>
          <a:p>
            <a:r>
              <a:rPr lang="fr-FR" smtClean="0"/>
              <a:t>Modifiez le style du titre</a:t>
            </a:r>
            <a:endParaRPr lang="fr-CA"/>
          </a:p>
        </p:txBody>
      </p:sp>
      <p:sp>
        <p:nvSpPr>
          <p:cNvPr id="3" name="Espace réservé du contenu 2"/>
          <p:cNvSpPr>
            <a:spLocks noGrp="1"/>
          </p:cNvSpPr>
          <p:nvPr>
            <p:ph sz="quarter" idx="1"/>
          </p:nvPr>
        </p:nvSpPr>
        <p:spPr>
          <a:xfrm>
            <a:off x="1370013" y="1827213"/>
            <a:ext cx="3579812"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quarter" idx="2"/>
          </p:nvPr>
        </p:nvSpPr>
        <p:spPr>
          <a:xfrm>
            <a:off x="5102225" y="1827213"/>
            <a:ext cx="3581400"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contenu 4"/>
          <p:cNvSpPr>
            <a:spLocks noGrp="1"/>
          </p:cNvSpPr>
          <p:nvPr>
            <p:ph sz="quarter" idx="3"/>
          </p:nvPr>
        </p:nvSpPr>
        <p:spPr>
          <a:xfrm>
            <a:off x="1370013" y="3960813"/>
            <a:ext cx="3579812"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contenu 5"/>
          <p:cNvSpPr>
            <a:spLocks noGrp="1"/>
          </p:cNvSpPr>
          <p:nvPr>
            <p:ph sz="quarter" idx="4"/>
          </p:nvPr>
        </p:nvSpPr>
        <p:spPr>
          <a:xfrm>
            <a:off x="5102225" y="3960813"/>
            <a:ext cx="3581400" cy="1981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r>
              <a:rPr lang="fr-CA">
                <a:solidFill>
                  <a:srgbClr val="94C600"/>
                </a:solidFill>
              </a:rPr>
              <a:t>Élaboré par Alexandra Fex Bsc. inf. Enseignante CFP Performance Plus</a:t>
            </a:r>
            <a:endParaRPr lang="en-US">
              <a:solidFill>
                <a:srgbClr val="94C6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E7DB2320-92A2-4FC5-85CF-88ABA40F1E04}" type="slidenum">
              <a:rPr lang="en-US"/>
              <a:pPr>
                <a:defRPr/>
              </a:pPr>
              <a:t>‹N°›</a:t>
            </a:fld>
            <a:endParaRPr lang="en-US"/>
          </a:p>
        </p:txBody>
      </p:sp>
    </p:spTree>
    <p:extLst>
      <p:ext uri="{BB962C8B-B14F-4D97-AF65-F5344CB8AC3E}">
        <p14:creationId xmlns:p14="http://schemas.microsoft.com/office/powerpoint/2010/main" val="4086821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370013" y="301625"/>
            <a:ext cx="7313612" cy="1143000"/>
          </a:xfrm>
        </p:spPr>
        <p:txBody>
          <a:bodyPr/>
          <a:lstStyle/>
          <a:p>
            <a:r>
              <a:rPr lang="fr-FR" smtClean="0"/>
              <a:t>Modifiez le style du titre</a:t>
            </a:r>
            <a:endParaRPr lang="fr-CA"/>
          </a:p>
        </p:txBody>
      </p:sp>
      <p:sp>
        <p:nvSpPr>
          <p:cNvPr id="3" name="Espace réservé du texte 2"/>
          <p:cNvSpPr>
            <a:spLocks noGrp="1"/>
          </p:cNvSpPr>
          <p:nvPr>
            <p:ph type="body" sz="half" idx="1"/>
          </p:nvPr>
        </p:nvSpPr>
        <p:spPr>
          <a:xfrm>
            <a:off x="1370013" y="1827213"/>
            <a:ext cx="3579812"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5102225" y="1827213"/>
            <a:ext cx="35814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fr-CA">
                <a:solidFill>
                  <a:srgbClr val="94C600"/>
                </a:solidFill>
              </a:rPr>
              <a:t>Élaboré par Alexandra Fex Bsc. inf. Enseignante CFP Performance Plus</a:t>
            </a:r>
            <a:endParaRPr lang="en-US">
              <a:solidFill>
                <a:srgbClr val="94C6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915CE039-7146-4B3E-BCDE-FE0E67DAD209}" type="slidenum">
              <a:rPr lang="en-US"/>
              <a:pPr>
                <a:defRPr/>
              </a:pPr>
              <a:t>‹N°›</a:t>
            </a:fld>
            <a:endParaRPr lang="en-US"/>
          </a:p>
        </p:txBody>
      </p:sp>
    </p:spTree>
    <p:extLst>
      <p:ext uri="{BB962C8B-B14F-4D97-AF65-F5344CB8AC3E}">
        <p14:creationId xmlns:p14="http://schemas.microsoft.com/office/powerpoint/2010/main" val="203326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5" name="Footer Placeholder 4"/>
          <p:cNvSpPr>
            <a:spLocks noGrp="1"/>
          </p:cNvSpPr>
          <p:nvPr>
            <p:ph type="ftr" sz="quarter" idx="11"/>
          </p:nvPr>
        </p:nvSpPr>
        <p:spPr/>
        <p:txBody>
          <a:bodyPr/>
          <a:lstStyle/>
          <a:p>
            <a:endParaRPr lang="fr-CA">
              <a:solidFill>
                <a:srgbClr val="94C600"/>
              </a:solidFill>
            </a:endParaRPr>
          </a:p>
        </p:txBody>
      </p:sp>
      <p:sp>
        <p:nvSpPr>
          <p:cNvPr id="6" name="Slide Number Placeholder 5"/>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3259231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5" name="Footer Placeholder 4"/>
          <p:cNvSpPr>
            <a:spLocks noGrp="1"/>
          </p:cNvSpPr>
          <p:nvPr>
            <p:ph type="ftr" sz="quarter" idx="11"/>
          </p:nvPr>
        </p:nvSpPr>
        <p:spPr/>
        <p:txBody>
          <a:bodyPr/>
          <a:lstStyle/>
          <a:p>
            <a:endParaRPr lang="fr-CA">
              <a:solidFill>
                <a:srgbClr val="94C600"/>
              </a:solidFill>
            </a:endParaRPr>
          </a:p>
        </p:txBody>
      </p:sp>
      <p:sp>
        <p:nvSpPr>
          <p:cNvPr id="6" name="Slide Number Placeholder 5"/>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88818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6" name="Footer Placeholder 5"/>
          <p:cNvSpPr>
            <a:spLocks noGrp="1"/>
          </p:cNvSpPr>
          <p:nvPr>
            <p:ph type="ftr" sz="quarter" idx="11"/>
          </p:nvPr>
        </p:nvSpPr>
        <p:spPr/>
        <p:txBody>
          <a:bodyPr/>
          <a:lstStyle/>
          <a:p>
            <a:endParaRPr lang="fr-CA">
              <a:solidFill>
                <a:srgbClr val="94C600"/>
              </a:solidFill>
            </a:endParaRPr>
          </a:p>
        </p:txBody>
      </p:sp>
      <p:sp>
        <p:nvSpPr>
          <p:cNvPr id="7" name="Slide Number Placeholder 6"/>
          <p:cNvSpPr>
            <a:spLocks noGrp="1"/>
          </p:cNvSpPr>
          <p:nvPr>
            <p:ph type="sldNum" sz="quarter" idx="12"/>
          </p:nvPr>
        </p:nvSpPr>
        <p:spPr/>
        <p:txBody>
          <a:bodyPr/>
          <a:lstStyle/>
          <a:p>
            <a:fld id="{99B947D1-D5F9-41B8-8BDE-5A4F00AB8AA3}" type="slidenum">
              <a:rPr lang="fr-CA" smtClean="0"/>
              <a:pPr/>
              <a:t>‹N°›</a:t>
            </a:fld>
            <a:endParaRPr lang="fr-CA"/>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extLst>
      <p:ext uri="{BB962C8B-B14F-4D97-AF65-F5344CB8AC3E}">
        <p14:creationId xmlns:p14="http://schemas.microsoft.com/office/powerpoint/2010/main" val="3153500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8" name="Footer Placeholder 7"/>
          <p:cNvSpPr>
            <a:spLocks noGrp="1"/>
          </p:cNvSpPr>
          <p:nvPr>
            <p:ph type="ftr" sz="quarter" idx="11"/>
          </p:nvPr>
        </p:nvSpPr>
        <p:spPr/>
        <p:txBody>
          <a:bodyPr/>
          <a:lstStyle/>
          <a:p>
            <a:endParaRPr lang="fr-CA">
              <a:solidFill>
                <a:srgbClr val="94C600"/>
              </a:solidFill>
            </a:endParaRPr>
          </a:p>
        </p:txBody>
      </p:sp>
      <p:sp>
        <p:nvSpPr>
          <p:cNvPr id="9" name="Slide Number Placeholder 8"/>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3458404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4" name="Footer Placeholder 3"/>
          <p:cNvSpPr>
            <a:spLocks noGrp="1"/>
          </p:cNvSpPr>
          <p:nvPr>
            <p:ph type="ftr" sz="quarter" idx="11"/>
          </p:nvPr>
        </p:nvSpPr>
        <p:spPr/>
        <p:txBody>
          <a:bodyPr/>
          <a:lstStyle/>
          <a:p>
            <a:endParaRPr lang="fr-CA">
              <a:solidFill>
                <a:srgbClr val="94C600"/>
              </a:solidFill>
            </a:endParaRPr>
          </a:p>
        </p:txBody>
      </p:sp>
      <p:sp>
        <p:nvSpPr>
          <p:cNvPr id="5" name="Slide Number Placeholder 4"/>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327869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3" name="Footer Placeholder 2"/>
          <p:cNvSpPr>
            <a:spLocks noGrp="1"/>
          </p:cNvSpPr>
          <p:nvPr>
            <p:ph type="ftr" sz="quarter" idx="11"/>
          </p:nvPr>
        </p:nvSpPr>
        <p:spPr/>
        <p:txBody>
          <a:bodyPr/>
          <a:lstStyle/>
          <a:p>
            <a:endParaRPr lang="fr-CA">
              <a:solidFill>
                <a:srgbClr val="94C600"/>
              </a:solidFill>
            </a:endParaRPr>
          </a:p>
        </p:txBody>
      </p:sp>
      <p:sp>
        <p:nvSpPr>
          <p:cNvPr id="4" name="Slide Number Placeholder 3"/>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3871431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7" name="Slide Number Placeholder 6"/>
          <p:cNvSpPr>
            <a:spLocks noGrp="1"/>
          </p:cNvSpPr>
          <p:nvPr>
            <p:ph type="sldNum" sz="quarter" idx="12"/>
          </p:nvPr>
        </p:nvSpPr>
        <p:spPr/>
        <p:txBody>
          <a:bodyPr/>
          <a:lstStyle/>
          <a:p>
            <a:fld id="{99B947D1-D5F9-41B8-8BDE-5A4F00AB8AA3}" type="slidenum">
              <a:rPr lang="fr-CA" smtClean="0"/>
              <a:pPr/>
              <a:t>‹N°›</a:t>
            </a:fld>
            <a:endParaRPr lang="fr-C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CA">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365020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CF0EAD7-35D6-4CF6-A420-AE743B4B794F}" type="datetimeFigureOut">
              <a:rPr lang="fr-CA" smtClean="0"/>
              <a:pPr/>
              <a:t>2021-01-11</a:t>
            </a:fld>
            <a:endParaRPr lang="fr-C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CA">
              <a:solidFill>
                <a:srgbClr val="94C600"/>
              </a:solidFill>
            </a:endParaRPr>
          </a:p>
        </p:txBody>
      </p:sp>
      <p:sp>
        <p:nvSpPr>
          <p:cNvPr id="7" name="Slide Number Placeholder 6"/>
          <p:cNvSpPr>
            <a:spLocks noGrp="1"/>
          </p:cNvSpPr>
          <p:nvPr>
            <p:ph type="sldNum" sz="quarter" idx="12"/>
          </p:nvPr>
        </p:nvSpPr>
        <p:spPr/>
        <p:txBody>
          <a:bodyPr/>
          <a:lstStyle/>
          <a:p>
            <a:fld id="{99B947D1-D5F9-41B8-8BDE-5A4F00AB8AA3}" type="slidenum">
              <a:rPr lang="fr-CA" smtClean="0"/>
              <a:pPr/>
              <a:t>‹N°›</a:t>
            </a:fld>
            <a:endParaRPr lang="fr-CA"/>
          </a:p>
        </p:txBody>
      </p:sp>
    </p:spTree>
    <p:extLst>
      <p:ext uri="{BB962C8B-B14F-4D97-AF65-F5344CB8AC3E}">
        <p14:creationId xmlns:p14="http://schemas.microsoft.com/office/powerpoint/2010/main" val="239378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CF0EAD7-35D6-4CF6-A420-AE743B4B794F}" type="datetimeFigureOut">
              <a:rPr lang="fr-CA" smtClean="0"/>
              <a:pPr/>
              <a:t>2021-01-11</a:t>
            </a:fld>
            <a:endParaRPr lang="fr-C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CA">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9B947D1-D5F9-41B8-8BDE-5A4F00AB8AA3}" type="slidenum">
              <a:rPr lang="fr-CA" smtClean="0"/>
              <a:pPr/>
              <a:t>‹N°›</a:t>
            </a:fld>
            <a:endParaRPr lang="fr-CA"/>
          </a:p>
        </p:txBody>
      </p:sp>
    </p:spTree>
    <p:extLst>
      <p:ext uri="{BB962C8B-B14F-4D97-AF65-F5344CB8AC3E}">
        <p14:creationId xmlns:p14="http://schemas.microsoft.com/office/powerpoint/2010/main" val="236866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MODE DE PRISE DE DÉCISIONS p28</a:t>
            </a:r>
            <a:endParaRPr lang="fr-CA" dirty="0"/>
          </a:p>
        </p:txBody>
      </p:sp>
      <p:sp>
        <p:nvSpPr>
          <p:cNvPr id="3" name="Espace réservé du contenu 2"/>
          <p:cNvSpPr>
            <a:spLocks noGrp="1"/>
          </p:cNvSpPr>
          <p:nvPr>
            <p:ph idx="1"/>
          </p:nvPr>
        </p:nvSpPr>
        <p:spPr/>
        <p:txBody>
          <a:bodyPr/>
          <a:lstStyle/>
          <a:p>
            <a:r>
              <a:rPr lang="fr-CA" dirty="0" smtClean="0"/>
              <a:t>AUTORITÉ INDIVIDUELLE</a:t>
            </a:r>
          </a:p>
          <a:p>
            <a:r>
              <a:rPr lang="fr-CA" dirty="0" smtClean="0"/>
              <a:t>MINORITÉ QUI CONTRÔLE</a:t>
            </a:r>
          </a:p>
          <a:p>
            <a:r>
              <a:rPr lang="fr-CA" dirty="0" smtClean="0"/>
              <a:t>À L’UNAMINITÉ</a:t>
            </a:r>
          </a:p>
          <a:p>
            <a:r>
              <a:rPr lang="fr-CA" dirty="0" smtClean="0"/>
              <a:t>PAR CONCENSUS</a:t>
            </a:r>
          </a:p>
          <a:p>
            <a:pPr marL="0" indent="0">
              <a:buNone/>
            </a:pPr>
            <a:endParaRPr lang="fr-CA" dirty="0" smtClean="0"/>
          </a:p>
          <a:p>
            <a:endParaRPr lang="fr-CA" dirty="0"/>
          </a:p>
        </p:txBody>
      </p:sp>
    </p:spTree>
    <p:extLst>
      <p:ext uri="{BB962C8B-B14F-4D97-AF65-F5344CB8AC3E}">
        <p14:creationId xmlns:p14="http://schemas.microsoft.com/office/powerpoint/2010/main" val="3780474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COMPORTEMENTS DES PERTINENTS DES MEMBRES P.29</a:t>
            </a:r>
            <a:endParaRPr lang="fr-CA" dirty="0"/>
          </a:p>
        </p:txBody>
      </p:sp>
      <p:sp>
        <p:nvSpPr>
          <p:cNvPr id="3" name="Espace réservé du contenu 2"/>
          <p:cNvSpPr>
            <a:spLocks noGrp="1"/>
          </p:cNvSpPr>
          <p:nvPr>
            <p:ph idx="1"/>
          </p:nvPr>
        </p:nvSpPr>
        <p:spPr/>
        <p:txBody>
          <a:bodyPr/>
          <a:lstStyle/>
          <a:p>
            <a:r>
              <a:rPr lang="fr-CA" dirty="0" smtClean="0"/>
              <a:t>LA COLLABORATION</a:t>
            </a:r>
          </a:p>
          <a:p>
            <a:r>
              <a:rPr lang="fr-CA" dirty="0" smtClean="0"/>
              <a:t>LE RESPECT DE CHACUN ET DES DIFFÉRENCES</a:t>
            </a:r>
          </a:p>
          <a:p>
            <a:r>
              <a:rPr lang="fr-CA" dirty="0" smtClean="0"/>
              <a:t>LA CONFIANCE</a:t>
            </a:r>
          </a:p>
          <a:p>
            <a:r>
              <a:rPr lang="fr-CA" dirty="0" smtClean="0"/>
              <a:t>LE SENTIMENT D’APPARTENANCE</a:t>
            </a:r>
            <a:endParaRPr lang="fr-CA" dirty="0"/>
          </a:p>
        </p:txBody>
      </p:sp>
    </p:spTree>
    <p:extLst>
      <p:ext uri="{BB962C8B-B14F-4D97-AF65-F5344CB8AC3E}">
        <p14:creationId xmlns:p14="http://schemas.microsoft.com/office/powerpoint/2010/main" val="2994476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200" dirty="0" smtClean="0">
                <a:latin typeface="Arial" panose="020B0604020202020204" pitchFamily="34" charset="0"/>
                <a:cs typeface="Arial" panose="020B0604020202020204" pitchFamily="34" charset="0"/>
              </a:rPr>
              <a:t>RÈGLES DE BASE POUR DES RÉUNIONS D’ÉQUIPE PRODUCTIVES P.30</a:t>
            </a:r>
            <a:endParaRPr lang="fr-CA" sz="3200"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p:txBody>
          <a:bodyPr>
            <a:normAutofit fontScale="70000" lnSpcReduction="20000"/>
          </a:bodyPr>
          <a:lstStyle/>
          <a:p>
            <a:r>
              <a:rPr lang="fr-CA" dirty="0" smtClean="0">
                <a:latin typeface="Arial" panose="020B0604020202020204" pitchFamily="34" charset="0"/>
                <a:cs typeface="Arial" panose="020B0604020202020204" pitchFamily="34" charset="0"/>
              </a:rPr>
              <a:t>Avoir un but clairement précisé et partagé pour la tenue de la réunion</a:t>
            </a:r>
          </a:p>
          <a:p>
            <a:r>
              <a:rPr lang="fr-CA" dirty="0" smtClean="0">
                <a:latin typeface="Arial" panose="020B0604020202020204" pitchFamily="34" charset="0"/>
                <a:cs typeface="Arial" panose="020B0604020202020204" pitchFamily="34" charset="0"/>
              </a:rPr>
              <a:t>Établir un mode de fonctionnement et s'y tenir</a:t>
            </a:r>
          </a:p>
          <a:p>
            <a:r>
              <a:rPr lang="fr-CA" dirty="0" smtClean="0">
                <a:latin typeface="Arial" panose="020B0604020202020204" pitchFamily="34" charset="0"/>
                <a:cs typeface="Arial" panose="020B0604020202020204" pitchFamily="34" charset="0"/>
              </a:rPr>
              <a:t>Préciser les règles et le mode de prise de décisions</a:t>
            </a:r>
          </a:p>
          <a:p>
            <a:r>
              <a:rPr lang="fr-CA" dirty="0" smtClean="0">
                <a:latin typeface="Arial" panose="020B0604020202020204" pitchFamily="34" charset="0"/>
                <a:cs typeface="Arial" panose="020B0604020202020204" pitchFamily="34" charset="0"/>
              </a:rPr>
              <a:t>Susciter les interactions des membres et valoriser la créativité</a:t>
            </a:r>
          </a:p>
          <a:p>
            <a:r>
              <a:rPr lang="fr-CA" dirty="0" smtClean="0">
                <a:latin typeface="Arial" panose="020B0604020202020204" pitchFamily="34" charset="0"/>
                <a:cs typeface="Arial" panose="020B0604020202020204" pitchFamily="34" charset="0"/>
              </a:rPr>
              <a:t>Au besoin, clarifier les rôles et les responsabilités des membres</a:t>
            </a:r>
          </a:p>
          <a:p>
            <a:r>
              <a:rPr lang="fr-CA" dirty="0" smtClean="0">
                <a:latin typeface="Arial" panose="020B0604020202020204" pitchFamily="34" charset="0"/>
                <a:cs typeface="Arial" panose="020B0604020202020204" pitchFamily="34" charset="0"/>
              </a:rPr>
              <a:t>Faire preuve d’ouverture d’esprit envers les propositions de chacun des membres de l’équipe et éviter le jugement</a:t>
            </a:r>
          </a:p>
          <a:p>
            <a:r>
              <a:rPr lang="fr-CA" dirty="0" smtClean="0">
                <a:latin typeface="Arial" panose="020B0604020202020204" pitchFamily="34" charset="0"/>
                <a:cs typeface="Arial" panose="020B0604020202020204" pitchFamily="34" charset="0"/>
              </a:rPr>
              <a:t>Considérer comme normaux les conflits portant sur des problématiques et des situations précises, non sur des personnes</a:t>
            </a:r>
          </a:p>
          <a:p>
            <a:r>
              <a:rPr lang="fr-CA" dirty="0" smtClean="0">
                <a:latin typeface="Arial" panose="020B0604020202020204" pitchFamily="34" charset="0"/>
                <a:cs typeface="Arial" panose="020B0604020202020204" pitchFamily="34" charset="0"/>
              </a:rPr>
              <a:t>Procéder régulièrement à des évaluations portant sur les résultats</a:t>
            </a:r>
          </a:p>
          <a:p>
            <a:endParaRPr lang="fr-CA" dirty="0" smtClean="0"/>
          </a:p>
          <a:p>
            <a:endParaRPr lang="fr-CA" dirty="0"/>
          </a:p>
        </p:txBody>
      </p:sp>
    </p:spTree>
    <p:extLst>
      <p:ext uri="{BB962C8B-B14F-4D97-AF65-F5344CB8AC3E}">
        <p14:creationId xmlns:p14="http://schemas.microsoft.com/office/powerpoint/2010/main" val="419023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r>
              <a:rPr lang="fr-CA" dirty="0" smtClean="0"/>
              <a:t>EXECICE 3 GUERRE MONDIAL</a:t>
            </a:r>
            <a:endParaRPr lang="fr-CA" dirty="0"/>
          </a:p>
        </p:txBody>
      </p:sp>
      <p:sp>
        <p:nvSpPr>
          <p:cNvPr id="3" name="Espace réservé du contenu 2"/>
          <p:cNvSpPr>
            <a:spLocks noGrp="1"/>
          </p:cNvSpPr>
          <p:nvPr>
            <p:ph idx="1"/>
            <p:custDataLst>
              <p:tags r:id="rId2"/>
            </p:custDataLst>
          </p:nvPr>
        </p:nvSpPr>
        <p:spPr/>
        <p:txBody>
          <a:bodyPr/>
          <a:lstStyle/>
          <a:p>
            <a:r>
              <a:rPr lang="fr-CA" dirty="0" smtClean="0"/>
              <a:t>PLACER EN ÉQUIPE </a:t>
            </a:r>
          </a:p>
          <a:p>
            <a:endParaRPr lang="fr-CA" dirty="0" smtClean="0"/>
          </a:p>
          <a:p>
            <a:endParaRPr lang="fr-CA" dirty="0"/>
          </a:p>
        </p:txBody>
      </p:sp>
    </p:spTree>
    <p:extLst>
      <p:ext uri="{BB962C8B-B14F-4D97-AF65-F5344CB8AC3E}">
        <p14:creationId xmlns:p14="http://schemas.microsoft.com/office/powerpoint/2010/main" val="2916835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71612"/>
            <a:ext cx="8458200" cy="4504175"/>
          </a:xfrm>
        </p:spPr>
        <p:txBody>
          <a:bodyPr>
            <a:normAutofit/>
          </a:bodyPr>
          <a:lstStyle/>
          <a:p>
            <a:r>
              <a:rPr lang="en-CA" sz="2800" dirty="0" err="1" smtClean="0">
                <a:solidFill>
                  <a:schemeClr val="tx1"/>
                </a:solidFill>
                <a:latin typeface="Comic Sans MS" pitchFamily="66" charset="0"/>
              </a:rPr>
              <a:t>Vous</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faites</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partie</a:t>
            </a:r>
            <a:r>
              <a:rPr lang="en-CA" sz="2800" dirty="0" smtClean="0">
                <a:solidFill>
                  <a:schemeClr val="tx1"/>
                </a:solidFill>
                <a:latin typeface="Comic Sans MS" pitchFamily="66" charset="0"/>
              </a:rPr>
              <a:t> de la commission de </a:t>
            </a:r>
            <a:r>
              <a:rPr lang="en-CA" sz="2800" dirty="0" err="1" smtClean="0">
                <a:solidFill>
                  <a:schemeClr val="tx1"/>
                </a:solidFill>
                <a:latin typeface="Comic Sans MS" pitchFamily="66" charset="0"/>
              </a:rPr>
              <a:t>sécurité</a:t>
            </a:r>
            <a:r>
              <a:rPr lang="en-CA" sz="2800" dirty="0" smtClean="0">
                <a:solidFill>
                  <a:schemeClr val="tx1"/>
                </a:solidFill>
                <a:latin typeface="Comic Sans MS" pitchFamily="66" charset="0"/>
              </a:rPr>
              <a:t> au </a:t>
            </a:r>
            <a:r>
              <a:rPr lang="en-CA" sz="2800" dirty="0" err="1" smtClean="0">
                <a:solidFill>
                  <a:schemeClr val="tx1"/>
                </a:solidFill>
                <a:latin typeface="Comic Sans MS" pitchFamily="66" charset="0"/>
              </a:rPr>
              <a:t>ministère</a:t>
            </a:r>
            <a:r>
              <a:rPr lang="en-CA" sz="2800" dirty="0" smtClean="0">
                <a:solidFill>
                  <a:schemeClr val="tx1"/>
                </a:solidFill>
                <a:latin typeface="Comic Sans MS" pitchFamily="66" charset="0"/>
              </a:rPr>
              <a:t> national de la </a:t>
            </a:r>
            <a:r>
              <a:rPr lang="en-CA" sz="2800" dirty="0" err="1" smtClean="0">
                <a:solidFill>
                  <a:schemeClr val="tx1"/>
                </a:solidFill>
                <a:latin typeface="Comic Sans MS" pitchFamily="66" charset="0"/>
              </a:rPr>
              <a:t>défense</a:t>
            </a:r>
            <a:r>
              <a:rPr lang="en-CA" sz="2800" dirty="0" smtClean="0">
                <a:solidFill>
                  <a:schemeClr val="tx1"/>
                </a:solidFill>
                <a:latin typeface="Comic Sans MS" pitchFamily="66" charset="0"/>
              </a:rPr>
              <a:t>. La </a:t>
            </a:r>
            <a:r>
              <a:rPr lang="en-CA" sz="2800" dirty="0" err="1" smtClean="0">
                <a:solidFill>
                  <a:schemeClr val="tx1"/>
                </a:solidFill>
                <a:latin typeface="Comic Sans MS" pitchFamily="66" charset="0"/>
              </a:rPr>
              <a:t>troisième</a:t>
            </a:r>
            <a:r>
              <a:rPr lang="en-CA" sz="2800" dirty="0" smtClean="0">
                <a:solidFill>
                  <a:schemeClr val="tx1"/>
                </a:solidFill>
                <a:latin typeface="Comic Sans MS" pitchFamily="66" charset="0"/>
              </a:rPr>
              <a:t> guerre </a:t>
            </a:r>
            <a:r>
              <a:rPr lang="en-CA" sz="2800" dirty="0" err="1" smtClean="0">
                <a:solidFill>
                  <a:schemeClr val="tx1"/>
                </a:solidFill>
                <a:latin typeface="Comic Sans MS" pitchFamily="66" charset="0"/>
              </a:rPr>
              <a:t>mondiale</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éclate</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Plusieurs</a:t>
            </a:r>
            <a:r>
              <a:rPr lang="en-CA" sz="2800" dirty="0" smtClean="0">
                <a:solidFill>
                  <a:schemeClr val="tx1"/>
                </a:solidFill>
                <a:latin typeface="Comic Sans MS" pitchFamily="66" charset="0"/>
              </a:rPr>
              <a:t> points </a:t>
            </a:r>
            <a:r>
              <a:rPr lang="en-CA" sz="2800" dirty="0" err="1" smtClean="0">
                <a:solidFill>
                  <a:schemeClr val="tx1"/>
                </a:solidFill>
                <a:latin typeface="Comic Sans MS" pitchFamily="66" charset="0"/>
              </a:rPr>
              <a:t>importants</a:t>
            </a:r>
            <a:r>
              <a:rPr lang="en-CA" sz="2800" dirty="0" smtClean="0">
                <a:solidFill>
                  <a:schemeClr val="tx1"/>
                </a:solidFill>
                <a:latin typeface="Comic Sans MS" pitchFamily="66" charset="0"/>
              </a:rPr>
              <a:t> du globe </a:t>
            </a:r>
            <a:r>
              <a:rPr lang="en-CA" sz="2800" dirty="0" err="1" smtClean="0">
                <a:solidFill>
                  <a:schemeClr val="tx1"/>
                </a:solidFill>
                <a:latin typeface="Comic Sans MS" pitchFamily="66" charset="0"/>
              </a:rPr>
              <a:t>sont</a:t>
            </a:r>
            <a:r>
              <a:rPr lang="en-CA" sz="2800" dirty="0" smtClean="0">
                <a:solidFill>
                  <a:schemeClr val="tx1"/>
                </a:solidFill>
                <a:latin typeface="Comic Sans MS" pitchFamily="66" charset="0"/>
              </a:rPr>
              <a:t> en train d’être </a:t>
            </a:r>
            <a:r>
              <a:rPr lang="en-CA" sz="2800" dirty="0" err="1" smtClean="0">
                <a:solidFill>
                  <a:schemeClr val="tx1"/>
                </a:solidFill>
                <a:latin typeface="Comic Sans MS" pitchFamily="66" charset="0"/>
              </a:rPr>
              <a:t>détruits</a:t>
            </a:r>
            <a:r>
              <a:rPr lang="en-CA" sz="2800" dirty="0" smtClean="0">
                <a:solidFill>
                  <a:schemeClr val="tx1"/>
                </a:solidFill>
                <a:latin typeface="Comic Sans MS" pitchFamily="66" charset="0"/>
              </a:rPr>
              <a:t>. Un </a:t>
            </a:r>
            <a:r>
              <a:rPr lang="en-CA" sz="2800" dirty="0" err="1" smtClean="0">
                <a:solidFill>
                  <a:schemeClr val="tx1"/>
                </a:solidFill>
                <a:latin typeface="Comic Sans MS" pitchFamily="66" charset="0"/>
              </a:rPr>
              <a:t>peu</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partout</a:t>
            </a:r>
            <a:r>
              <a:rPr lang="en-CA" sz="2800" dirty="0" smtClean="0">
                <a:solidFill>
                  <a:schemeClr val="tx1"/>
                </a:solidFill>
                <a:latin typeface="Comic Sans MS" pitchFamily="66" charset="0"/>
              </a:rPr>
              <a:t>, les gens </a:t>
            </a:r>
            <a:r>
              <a:rPr lang="en-CA" sz="2800" dirty="0" err="1" smtClean="0">
                <a:solidFill>
                  <a:schemeClr val="tx1"/>
                </a:solidFill>
                <a:latin typeface="Comic Sans MS" pitchFamily="66" charset="0"/>
              </a:rPr>
              <a:t>cherchent</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desespérément</a:t>
            </a:r>
            <a:r>
              <a:rPr lang="en-CA" sz="2800" dirty="0" smtClean="0">
                <a:solidFill>
                  <a:schemeClr val="tx1"/>
                </a:solidFill>
                <a:latin typeface="Comic Sans MS" pitchFamily="66" charset="0"/>
              </a:rPr>
              <a:t> des </a:t>
            </a:r>
            <a:r>
              <a:rPr lang="en-CA" sz="2800" dirty="0" err="1" smtClean="0">
                <a:solidFill>
                  <a:schemeClr val="tx1"/>
                </a:solidFill>
                <a:latin typeface="Comic Sans MS" pitchFamily="66" charset="0"/>
              </a:rPr>
              <a:t>abris</a:t>
            </a:r>
            <a:r>
              <a:rPr lang="en-CA" sz="2800" dirty="0" smtClean="0">
                <a:solidFill>
                  <a:schemeClr val="tx1"/>
                </a:solidFill>
                <a:latin typeface="Comic Sans MS" pitchFamily="66" charset="0"/>
              </a:rPr>
              <a:t> anti-</a:t>
            </a:r>
            <a:r>
              <a:rPr lang="en-CA" sz="2800" dirty="0" err="1" smtClean="0">
                <a:solidFill>
                  <a:schemeClr val="tx1"/>
                </a:solidFill>
                <a:latin typeface="Comic Sans MS" pitchFamily="66" charset="0"/>
              </a:rPr>
              <a:t>nucléaires</a:t>
            </a:r>
            <a:r>
              <a:rPr lang="en-CA" sz="2800" dirty="0" smtClean="0">
                <a:solidFill>
                  <a:schemeClr val="tx1"/>
                </a:solidFill>
                <a:latin typeface="Comic Sans MS" pitchFamily="66" charset="0"/>
              </a:rPr>
              <a:t>. De </a:t>
            </a:r>
            <a:r>
              <a:rPr lang="en-CA" sz="2800" dirty="0" err="1" smtClean="0">
                <a:solidFill>
                  <a:schemeClr val="tx1"/>
                </a:solidFill>
                <a:latin typeface="Comic Sans MS" pitchFamily="66" charset="0"/>
              </a:rPr>
              <a:t>l’un</a:t>
            </a:r>
            <a:r>
              <a:rPr lang="en-CA" sz="2800" dirty="0" smtClean="0">
                <a:solidFill>
                  <a:schemeClr val="tx1"/>
                </a:solidFill>
                <a:latin typeface="Comic Sans MS" pitchFamily="66" charset="0"/>
              </a:rPr>
              <a:t> de </a:t>
            </a:r>
            <a:r>
              <a:rPr lang="en-CA" sz="2800" dirty="0" err="1" smtClean="0">
                <a:solidFill>
                  <a:schemeClr val="tx1"/>
                </a:solidFill>
                <a:latin typeface="Comic Sans MS" pitchFamily="66" charset="0"/>
              </a:rPr>
              <a:t>ses</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abris</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vous</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recevez</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l’information</a:t>
            </a:r>
            <a:r>
              <a:rPr lang="en-CA" sz="2800" dirty="0" smtClean="0">
                <a:solidFill>
                  <a:schemeClr val="tx1"/>
                </a:solidFill>
                <a:latin typeface="Comic Sans MS" pitchFamily="66" charset="0"/>
              </a:rPr>
              <a:t> </a:t>
            </a:r>
            <a:r>
              <a:rPr lang="en-CA" sz="2800" dirty="0" err="1" smtClean="0">
                <a:solidFill>
                  <a:schemeClr val="tx1"/>
                </a:solidFill>
                <a:latin typeface="Comic Sans MS" pitchFamily="66" charset="0"/>
              </a:rPr>
              <a:t>suivante</a:t>
            </a:r>
            <a:r>
              <a:rPr lang="en-CA" sz="2800" dirty="0" smtClean="0">
                <a:solidFill>
                  <a:schemeClr val="tx1"/>
                </a:solidFill>
                <a:latin typeface="Comic Sans MS" pitchFamily="66" charset="0"/>
              </a:rPr>
              <a:t>:</a:t>
            </a:r>
            <a:br>
              <a:rPr lang="en-CA" sz="2800" dirty="0" smtClean="0">
                <a:solidFill>
                  <a:schemeClr val="tx1"/>
                </a:solidFill>
                <a:latin typeface="Comic Sans MS" pitchFamily="66" charset="0"/>
              </a:rPr>
            </a:br>
            <a:r>
              <a:rPr lang="en-CA" sz="2800" dirty="0">
                <a:solidFill>
                  <a:schemeClr val="tx1"/>
                </a:solidFill>
                <a:latin typeface="Comic Sans MS" pitchFamily="66" charset="0"/>
              </a:rPr>
              <a:t/>
            </a:r>
            <a:br>
              <a:rPr lang="en-CA" sz="2800" dirty="0">
                <a:solidFill>
                  <a:schemeClr val="tx1"/>
                </a:solidFill>
                <a:latin typeface="Comic Sans MS" pitchFamily="66" charset="0"/>
              </a:rPr>
            </a:br>
            <a:endParaRPr lang="en-CA" sz="2800" dirty="0">
              <a:solidFill>
                <a:schemeClr val="tx1"/>
              </a:solidFill>
              <a:latin typeface="Comic Sans MS" pitchFamily="66" charset="0"/>
            </a:endParaRPr>
          </a:p>
        </p:txBody>
      </p:sp>
      <p:sp>
        <p:nvSpPr>
          <p:cNvPr id="3" name="Subtitle 2"/>
          <p:cNvSpPr>
            <a:spLocks noGrp="1"/>
          </p:cNvSpPr>
          <p:nvPr>
            <p:ph type="subTitle" idx="1"/>
          </p:nvPr>
        </p:nvSpPr>
        <p:spPr>
          <a:xfrm>
            <a:off x="381000" y="357166"/>
            <a:ext cx="8458200" cy="785818"/>
          </a:xfrm>
        </p:spPr>
        <p:txBody>
          <a:bodyPr>
            <a:normAutofit lnSpcReduction="10000"/>
          </a:bodyPr>
          <a:lstStyle/>
          <a:p>
            <a:pPr algn="ctr"/>
            <a:r>
              <a:rPr lang="en-CA" sz="4800" b="1" dirty="0" smtClean="0">
                <a:latin typeface="Century Gothic" pitchFamily="34" charset="0"/>
              </a:rPr>
              <a:t>MISE EN SITUATION</a:t>
            </a:r>
            <a:endParaRPr lang="en-CA" sz="4800" b="1" dirty="0">
              <a:latin typeface="Century Gothic" pitchFamily="34" charset="0"/>
            </a:endParaRPr>
          </a:p>
        </p:txBody>
      </p:sp>
    </p:spTree>
    <p:extLst>
      <p:ext uri="{BB962C8B-B14F-4D97-AF65-F5344CB8AC3E}">
        <p14:creationId xmlns:p14="http://schemas.microsoft.com/office/powerpoint/2010/main" val="972871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357166"/>
            <a:ext cx="8111516" cy="6001643"/>
          </a:xfrm>
          <a:prstGeom prst="rect">
            <a:avLst/>
          </a:prstGeom>
          <a:noFill/>
        </p:spPr>
        <p:txBody>
          <a:bodyPr wrap="square" rtlCol="0">
            <a:spAutoFit/>
          </a:bodyPr>
          <a:lstStyle/>
          <a:p>
            <a:pPr algn="just"/>
            <a:endParaRPr lang="en-CA" sz="3200" dirty="0">
              <a:solidFill>
                <a:prstClr val="black"/>
              </a:solidFill>
            </a:endParaRPr>
          </a:p>
          <a:p>
            <a:pPr algn="just"/>
            <a:r>
              <a:rPr lang="en-CA" sz="3200" dirty="0">
                <a:solidFill>
                  <a:prstClr val="black"/>
                </a:solidFill>
              </a:rPr>
              <a:t>‘</a:t>
            </a:r>
            <a:r>
              <a:rPr lang="en-CA" sz="3200" dirty="0">
                <a:solidFill>
                  <a:prstClr val="black"/>
                </a:solidFill>
                <a:latin typeface="Comic Sans MS" pitchFamily="66" charset="0"/>
              </a:rPr>
              <a:t>’Notre </a:t>
            </a:r>
            <a:r>
              <a:rPr lang="en-CA" sz="3200" dirty="0" err="1">
                <a:solidFill>
                  <a:prstClr val="black"/>
                </a:solidFill>
                <a:latin typeface="Comic Sans MS" pitchFamily="66" charset="0"/>
              </a:rPr>
              <a:t>abri</a:t>
            </a:r>
            <a:r>
              <a:rPr lang="en-CA" sz="3200" dirty="0">
                <a:solidFill>
                  <a:prstClr val="black"/>
                </a:solidFill>
                <a:latin typeface="Comic Sans MS" pitchFamily="66" charset="0"/>
              </a:rPr>
              <a:t> ne </a:t>
            </a:r>
            <a:r>
              <a:rPr lang="en-CA" sz="3200" dirty="0" err="1">
                <a:solidFill>
                  <a:prstClr val="black"/>
                </a:solidFill>
                <a:latin typeface="Comic Sans MS" pitchFamily="66" charset="0"/>
              </a:rPr>
              <a:t>peut</a:t>
            </a:r>
            <a:r>
              <a:rPr lang="en-CA" sz="3200" dirty="0">
                <a:solidFill>
                  <a:prstClr val="black"/>
                </a:solidFill>
                <a:latin typeface="Comic Sans MS" pitchFamily="66" charset="0"/>
              </a:rPr>
              <a:t> </a:t>
            </a:r>
            <a:r>
              <a:rPr lang="en-CA" sz="3200" dirty="0" err="1">
                <a:solidFill>
                  <a:prstClr val="black"/>
                </a:solidFill>
                <a:latin typeface="Comic Sans MS" pitchFamily="66" charset="0"/>
              </a:rPr>
              <a:t>contenir</a:t>
            </a:r>
            <a:r>
              <a:rPr lang="en-CA" sz="3200" dirty="0">
                <a:solidFill>
                  <a:prstClr val="black"/>
                </a:solidFill>
                <a:latin typeface="Comic Sans MS" pitchFamily="66" charset="0"/>
              </a:rPr>
              <a:t> </a:t>
            </a:r>
            <a:r>
              <a:rPr lang="en-CA" sz="3200" dirty="0" err="1">
                <a:solidFill>
                  <a:prstClr val="black"/>
                </a:solidFill>
                <a:latin typeface="Comic Sans MS" pitchFamily="66" charset="0"/>
              </a:rPr>
              <a:t>que</a:t>
            </a:r>
            <a:r>
              <a:rPr lang="en-CA" sz="3200" dirty="0">
                <a:solidFill>
                  <a:prstClr val="black"/>
                </a:solidFill>
                <a:latin typeface="Comic Sans MS" pitchFamily="66" charset="0"/>
              </a:rPr>
              <a:t> six </a:t>
            </a:r>
            <a:r>
              <a:rPr lang="en-CA" sz="3200" dirty="0" err="1">
                <a:solidFill>
                  <a:prstClr val="black"/>
                </a:solidFill>
                <a:latin typeface="Comic Sans MS" pitchFamily="66" charset="0"/>
              </a:rPr>
              <a:t>personnes</a:t>
            </a:r>
            <a:r>
              <a:rPr lang="en-CA" sz="3200" dirty="0">
                <a:solidFill>
                  <a:prstClr val="black"/>
                </a:solidFill>
                <a:latin typeface="Comic Sans MS" pitchFamily="66" charset="0"/>
              </a:rPr>
              <a:t>, </a:t>
            </a:r>
            <a:r>
              <a:rPr lang="en-CA" sz="3200" dirty="0" err="1">
                <a:solidFill>
                  <a:prstClr val="black"/>
                </a:solidFill>
                <a:latin typeface="Comic Sans MS" pitchFamily="66" charset="0"/>
              </a:rPr>
              <a:t>mais</a:t>
            </a:r>
            <a:r>
              <a:rPr lang="en-CA" sz="3200" dirty="0">
                <a:solidFill>
                  <a:prstClr val="black"/>
                </a:solidFill>
                <a:latin typeface="Comic Sans MS" pitchFamily="66" charset="0"/>
              </a:rPr>
              <a:t> un </a:t>
            </a:r>
            <a:r>
              <a:rPr lang="en-CA" sz="3200" dirty="0" err="1">
                <a:solidFill>
                  <a:prstClr val="black"/>
                </a:solidFill>
                <a:latin typeface="Comic Sans MS" pitchFamily="66" charset="0"/>
              </a:rPr>
              <a:t>groupe</a:t>
            </a:r>
            <a:r>
              <a:rPr lang="en-CA" sz="3200" dirty="0">
                <a:solidFill>
                  <a:prstClr val="black"/>
                </a:solidFill>
                <a:latin typeface="Comic Sans MS" pitchFamily="66" charset="0"/>
              </a:rPr>
              <a:t> de dix </a:t>
            </a:r>
            <a:r>
              <a:rPr lang="en-CA" sz="3200" dirty="0" err="1">
                <a:solidFill>
                  <a:prstClr val="black"/>
                </a:solidFill>
                <a:latin typeface="Comic Sans MS" pitchFamily="66" charset="0"/>
              </a:rPr>
              <a:t>individus</a:t>
            </a:r>
            <a:r>
              <a:rPr lang="en-CA" sz="3200" dirty="0">
                <a:solidFill>
                  <a:prstClr val="black"/>
                </a:solidFill>
                <a:latin typeface="Comic Sans MS" pitchFamily="66" charset="0"/>
              </a:rPr>
              <a:t> </a:t>
            </a:r>
            <a:r>
              <a:rPr lang="en-CA" sz="3200" dirty="0" err="1">
                <a:solidFill>
                  <a:prstClr val="black"/>
                </a:solidFill>
                <a:latin typeface="Comic Sans MS" pitchFamily="66" charset="0"/>
              </a:rPr>
              <a:t>demande</a:t>
            </a:r>
            <a:r>
              <a:rPr lang="en-CA" sz="3200" dirty="0">
                <a:solidFill>
                  <a:prstClr val="black"/>
                </a:solidFill>
                <a:latin typeface="Comic Sans MS" pitchFamily="66" charset="0"/>
              </a:rPr>
              <a:t> </a:t>
            </a:r>
            <a:r>
              <a:rPr lang="en-CA" sz="3200" dirty="0" err="1">
                <a:solidFill>
                  <a:prstClr val="black"/>
                </a:solidFill>
                <a:latin typeface="Comic Sans MS" pitchFamily="66" charset="0"/>
              </a:rPr>
              <a:t>d’y</a:t>
            </a:r>
            <a:r>
              <a:rPr lang="en-CA" sz="3200" dirty="0">
                <a:solidFill>
                  <a:prstClr val="black"/>
                </a:solidFill>
                <a:latin typeface="Comic Sans MS" pitchFamily="66" charset="0"/>
              </a:rPr>
              <a:t> </a:t>
            </a:r>
            <a:r>
              <a:rPr lang="en-CA" sz="3200" dirty="0" err="1">
                <a:solidFill>
                  <a:prstClr val="black"/>
                </a:solidFill>
                <a:latin typeface="Comic Sans MS" pitchFamily="66" charset="0"/>
              </a:rPr>
              <a:t>être</a:t>
            </a:r>
            <a:r>
              <a:rPr lang="en-CA" sz="3200" dirty="0">
                <a:solidFill>
                  <a:prstClr val="black"/>
                </a:solidFill>
                <a:latin typeface="Comic Sans MS" pitchFamily="66" charset="0"/>
              </a:rPr>
              <a:t> </a:t>
            </a:r>
            <a:r>
              <a:rPr lang="en-CA" sz="3200" dirty="0" err="1">
                <a:solidFill>
                  <a:prstClr val="black"/>
                </a:solidFill>
                <a:latin typeface="Comic Sans MS" pitchFamily="66" charset="0"/>
              </a:rPr>
              <a:t>admis</a:t>
            </a:r>
            <a:r>
              <a:rPr lang="en-CA" sz="3200" dirty="0">
                <a:solidFill>
                  <a:prstClr val="black"/>
                </a:solidFill>
                <a:latin typeface="Comic Sans MS" pitchFamily="66" charset="0"/>
              </a:rPr>
              <a:t>. </a:t>
            </a:r>
            <a:r>
              <a:rPr lang="en-CA" sz="3200" dirty="0" err="1">
                <a:solidFill>
                  <a:prstClr val="black"/>
                </a:solidFill>
                <a:latin typeface="Comic Sans MS" pitchFamily="66" charset="0"/>
              </a:rPr>
              <a:t>Ceux</a:t>
            </a:r>
            <a:r>
              <a:rPr lang="en-CA" sz="3200" dirty="0">
                <a:solidFill>
                  <a:prstClr val="black"/>
                </a:solidFill>
                <a:latin typeface="Comic Sans MS" pitchFamily="66" charset="0"/>
              </a:rPr>
              <a:t> qui ne </a:t>
            </a:r>
            <a:r>
              <a:rPr lang="en-CA" sz="3200" dirty="0" err="1">
                <a:solidFill>
                  <a:prstClr val="black"/>
                </a:solidFill>
                <a:latin typeface="Comic Sans MS" pitchFamily="66" charset="0"/>
              </a:rPr>
              <a:t>seront</a:t>
            </a:r>
            <a:r>
              <a:rPr lang="en-CA" sz="3200" dirty="0">
                <a:solidFill>
                  <a:prstClr val="black"/>
                </a:solidFill>
                <a:latin typeface="Comic Sans MS" pitchFamily="66" charset="0"/>
              </a:rPr>
              <a:t> pas </a:t>
            </a:r>
            <a:r>
              <a:rPr lang="en-CA" sz="3200" dirty="0" err="1">
                <a:solidFill>
                  <a:prstClr val="black"/>
                </a:solidFill>
                <a:latin typeface="Comic Sans MS" pitchFamily="66" charset="0"/>
              </a:rPr>
              <a:t>admis</a:t>
            </a:r>
            <a:r>
              <a:rPr lang="en-CA" sz="3200" dirty="0">
                <a:solidFill>
                  <a:prstClr val="black"/>
                </a:solidFill>
                <a:latin typeface="Comic Sans MS" pitchFamily="66" charset="0"/>
              </a:rPr>
              <a:t> </a:t>
            </a:r>
            <a:r>
              <a:rPr lang="en-CA" sz="3200" dirty="0" err="1">
                <a:solidFill>
                  <a:prstClr val="black"/>
                </a:solidFill>
                <a:latin typeface="Comic Sans MS" pitchFamily="66" charset="0"/>
              </a:rPr>
              <a:t>sont</a:t>
            </a:r>
            <a:r>
              <a:rPr lang="en-CA" sz="3200" dirty="0">
                <a:solidFill>
                  <a:prstClr val="black"/>
                </a:solidFill>
                <a:latin typeface="Comic Sans MS" pitchFamily="66" charset="0"/>
              </a:rPr>
              <a:t> </a:t>
            </a:r>
            <a:r>
              <a:rPr lang="en-CA" sz="3200" dirty="0" err="1">
                <a:solidFill>
                  <a:prstClr val="black"/>
                </a:solidFill>
                <a:latin typeface="Comic Sans MS" pitchFamily="66" charset="0"/>
              </a:rPr>
              <a:t>voués</a:t>
            </a:r>
            <a:r>
              <a:rPr lang="en-CA" sz="3200" dirty="0">
                <a:solidFill>
                  <a:prstClr val="black"/>
                </a:solidFill>
                <a:latin typeface="Comic Sans MS" pitchFamily="66" charset="0"/>
              </a:rPr>
              <a:t> à </a:t>
            </a:r>
            <a:r>
              <a:rPr lang="en-CA" sz="3200" dirty="0" err="1">
                <a:solidFill>
                  <a:prstClr val="black"/>
                </a:solidFill>
                <a:latin typeface="Comic Sans MS" pitchFamily="66" charset="0"/>
              </a:rPr>
              <a:t>une</a:t>
            </a:r>
            <a:r>
              <a:rPr lang="en-CA" sz="3200" dirty="0">
                <a:solidFill>
                  <a:prstClr val="black"/>
                </a:solidFill>
                <a:latin typeface="Comic Sans MS" pitchFamily="66" charset="0"/>
              </a:rPr>
              <a:t> mort </a:t>
            </a:r>
            <a:r>
              <a:rPr lang="en-CA" sz="3200" dirty="0" err="1">
                <a:solidFill>
                  <a:prstClr val="black"/>
                </a:solidFill>
                <a:latin typeface="Comic Sans MS" pitchFamily="66" charset="0"/>
              </a:rPr>
              <a:t>certaine</a:t>
            </a:r>
            <a:r>
              <a:rPr lang="en-CA" sz="3200" dirty="0">
                <a:solidFill>
                  <a:prstClr val="black"/>
                </a:solidFill>
                <a:latin typeface="Comic Sans MS" pitchFamily="66" charset="0"/>
              </a:rPr>
              <a:t>, </a:t>
            </a:r>
            <a:r>
              <a:rPr lang="en-CA" sz="3200" dirty="0" err="1">
                <a:solidFill>
                  <a:prstClr val="black"/>
                </a:solidFill>
                <a:latin typeface="Comic Sans MS" pitchFamily="66" charset="0"/>
              </a:rPr>
              <a:t>tandis</a:t>
            </a:r>
            <a:r>
              <a:rPr lang="en-CA" sz="3200" dirty="0">
                <a:solidFill>
                  <a:prstClr val="black"/>
                </a:solidFill>
                <a:latin typeface="Comic Sans MS" pitchFamily="66" charset="0"/>
              </a:rPr>
              <a:t> </a:t>
            </a:r>
            <a:r>
              <a:rPr lang="en-CA" sz="3200" dirty="0" err="1">
                <a:solidFill>
                  <a:prstClr val="black"/>
                </a:solidFill>
                <a:latin typeface="Comic Sans MS" pitchFamily="66" charset="0"/>
              </a:rPr>
              <a:t>que</a:t>
            </a:r>
            <a:r>
              <a:rPr lang="en-CA" sz="3200" dirty="0">
                <a:solidFill>
                  <a:prstClr val="black"/>
                </a:solidFill>
                <a:latin typeface="Comic Sans MS" pitchFamily="66" charset="0"/>
              </a:rPr>
              <a:t> les six </a:t>
            </a:r>
            <a:r>
              <a:rPr lang="en-CA" sz="3200" dirty="0" err="1">
                <a:solidFill>
                  <a:prstClr val="black"/>
                </a:solidFill>
                <a:latin typeface="Comic Sans MS" pitchFamily="66" charset="0"/>
              </a:rPr>
              <a:t>autres</a:t>
            </a:r>
            <a:r>
              <a:rPr lang="en-CA" sz="3200" dirty="0">
                <a:solidFill>
                  <a:prstClr val="black"/>
                </a:solidFill>
                <a:latin typeface="Comic Sans MS" pitchFamily="66" charset="0"/>
              </a:rPr>
              <a:t> </a:t>
            </a:r>
            <a:r>
              <a:rPr lang="en-CA" sz="3200" dirty="0" err="1">
                <a:solidFill>
                  <a:prstClr val="black"/>
                </a:solidFill>
                <a:latin typeface="Comic Sans MS" pitchFamily="66" charset="0"/>
              </a:rPr>
              <a:t>survivront</a:t>
            </a:r>
            <a:r>
              <a:rPr lang="en-CA" sz="3200" dirty="0">
                <a:solidFill>
                  <a:prstClr val="black"/>
                </a:solidFill>
                <a:latin typeface="Comic Sans MS" pitchFamily="66" charset="0"/>
              </a:rPr>
              <a:t>.’’</a:t>
            </a:r>
          </a:p>
          <a:p>
            <a:pPr algn="just"/>
            <a:endParaRPr lang="en-CA" sz="3200" dirty="0">
              <a:solidFill>
                <a:prstClr val="black"/>
              </a:solidFill>
              <a:latin typeface="Comic Sans MS" pitchFamily="66" charset="0"/>
            </a:endParaRPr>
          </a:p>
          <a:p>
            <a:pPr algn="just"/>
            <a:r>
              <a:rPr lang="en-CA" sz="3200" dirty="0">
                <a:solidFill>
                  <a:prstClr val="black"/>
                </a:solidFill>
                <a:latin typeface="Comic Sans MS" pitchFamily="66" charset="0"/>
              </a:rPr>
              <a:t>‘’A cause de </a:t>
            </a:r>
            <a:r>
              <a:rPr lang="en-CA" sz="3200" dirty="0" err="1">
                <a:solidFill>
                  <a:prstClr val="black"/>
                </a:solidFill>
                <a:latin typeface="Comic Sans MS" pitchFamily="66" charset="0"/>
              </a:rPr>
              <a:t>l’urgence</a:t>
            </a:r>
            <a:r>
              <a:rPr lang="en-CA" sz="3200" dirty="0">
                <a:solidFill>
                  <a:prstClr val="black"/>
                </a:solidFill>
                <a:latin typeface="Comic Sans MS" pitchFamily="66" charset="0"/>
              </a:rPr>
              <a:t> de la situation, nous ne </a:t>
            </a:r>
            <a:r>
              <a:rPr lang="en-CA" sz="3200" dirty="0" err="1">
                <a:solidFill>
                  <a:prstClr val="black"/>
                </a:solidFill>
                <a:latin typeface="Comic Sans MS" pitchFamily="66" charset="0"/>
              </a:rPr>
              <a:t>pouvons</a:t>
            </a:r>
            <a:r>
              <a:rPr lang="en-CA" sz="3200" dirty="0">
                <a:solidFill>
                  <a:prstClr val="black"/>
                </a:solidFill>
                <a:latin typeface="Comic Sans MS" pitchFamily="66" charset="0"/>
              </a:rPr>
              <a:t> </a:t>
            </a:r>
            <a:r>
              <a:rPr lang="en-CA" sz="3200" dirty="0" err="1">
                <a:solidFill>
                  <a:prstClr val="black"/>
                </a:solidFill>
                <a:latin typeface="Comic Sans MS" pitchFamily="66" charset="0"/>
              </a:rPr>
              <a:t>vous</a:t>
            </a:r>
            <a:r>
              <a:rPr lang="en-CA" sz="3200" dirty="0">
                <a:solidFill>
                  <a:prstClr val="black"/>
                </a:solidFill>
                <a:latin typeface="Comic Sans MS" pitchFamily="66" charset="0"/>
              </a:rPr>
              <a:t> </a:t>
            </a:r>
            <a:r>
              <a:rPr lang="en-CA" sz="3200" dirty="0" err="1">
                <a:solidFill>
                  <a:prstClr val="black"/>
                </a:solidFill>
                <a:latin typeface="Comic Sans MS" pitchFamily="66" charset="0"/>
              </a:rPr>
              <a:t>fournir</a:t>
            </a:r>
            <a:r>
              <a:rPr lang="en-CA" sz="3200" dirty="0">
                <a:solidFill>
                  <a:prstClr val="black"/>
                </a:solidFill>
                <a:latin typeface="Comic Sans MS" pitchFamily="66" charset="0"/>
              </a:rPr>
              <a:t> </a:t>
            </a:r>
            <a:r>
              <a:rPr lang="en-CA" sz="3200" dirty="0" err="1">
                <a:solidFill>
                  <a:prstClr val="black"/>
                </a:solidFill>
                <a:latin typeface="Comic Sans MS" pitchFamily="66" charset="0"/>
              </a:rPr>
              <a:t>que</a:t>
            </a:r>
            <a:r>
              <a:rPr lang="en-CA" sz="3200" dirty="0">
                <a:solidFill>
                  <a:prstClr val="black"/>
                </a:solidFill>
                <a:latin typeface="Comic Sans MS" pitchFamily="66" charset="0"/>
              </a:rPr>
              <a:t> des </a:t>
            </a:r>
          </a:p>
          <a:p>
            <a:pPr algn="just"/>
            <a:r>
              <a:rPr lang="en-CA" sz="3200" dirty="0" err="1">
                <a:solidFill>
                  <a:prstClr val="black"/>
                </a:solidFill>
                <a:latin typeface="Comic Sans MS" pitchFamily="66" charset="0"/>
              </a:rPr>
              <a:t>i</a:t>
            </a:r>
            <a:r>
              <a:rPr lang="en-CA" sz="3200" dirty="0" err="1">
                <a:solidFill>
                  <a:prstClr val="black"/>
                </a:solidFill>
                <a:latin typeface="Comic Sans MS" pitchFamily="66" charset="0"/>
              </a:rPr>
              <a:t>nformations</a:t>
            </a:r>
            <a:r>
              <a:rPr lang="en-CA" sz="3200" dirty="0">
                <a:solidFill>
                  <a:prstClr val="black"/>
                </a:solidFill>
                <a:latin typeface="Comic Sans MS" pitchFamily="66" charset="0"/>
              </a:rPr>
              <a:t> </a:t>
            </a:r>
            <a:r>
              <a:rPr lang="en-CA" sz="3200" dirty="0" err="1">
                <a:solidFill>
                  <a:prstClr val="black"/>
                </a:solidFill>
                <a:latin typeface="Comic Sans MS" pitchFamily="66" charset="0"/>
              </a:rPr>
              <a:t>sommaires</a:t>
            </a:r>
            <a:r>
              <a:rPr lang="en-CA" sz="3200" dirty="0">
                <a:solidFill>
                  <a:prstClr val="black"/>
                </a:solidFill>
                <a:latin typeface="Comic Sans MS" pitchFamily="66" charset="0"/>
              </a:rPr>
              <a:t> </a:t>
            </a:r>
            <a:r>
              <a:rPr lang="en-CA" sz="3200" dirty="0" err="1">
                <a:solidFill>
                  <a:prstClr val="black"/>
                </a:solidFill>
                <a:latin typeface="Comic Sans MS" pitchFamily="66" charset="0"/>
              </a:rPr>
              <a:t>sur</a:t>
            </a:r>
            <a:r>
              <a:rPr lang="en-CA" sz="3200" dirty="0">
                <a:solidFill>
                  <a:prstClr val="black"/>
                </a:solidFill>
                <a:latin typeface="Comic Sans MS" pitchFamily="66" charset="0"/>
              </a:rPr>
              <a:t> </a:t>
            </a:r>
            <a:r>
              <a:rPr lang="en-CA" sz="3200" dirty="0" err="1">
                <a:solidFill>
                  <a:prstClr val="black"/>
                </a:solidFill>
                <a:latin typeface="Comic Sans MS" pitchFamily="66" charset="0"/>
              </a:rPr>
              <a:t>chacunes</a:t>
            </a:r>
            <a:r>
              <a:rPr lang="en-CA" sz="3200" dirty="0">
                <a:solidFill>
                  <a:prstClr val="black"/>
                </a:solidFill>
                <a:latin typeface="Comic Sans MS" pitchFamily="66" charset="0"/>
              </a:rPr>
              <a:t> des </a:t>
            </a:r>
            <a:r>
              <a:rPr lang="en-CA" sz="3200" dirty="0" err="1">
                <a:solidFill>
                  <a:prstClr val="black"/>
                </a:solidFill>
                <a:latin typeface="Comic Sans MS" pitchFamily="66" charset="0"/>
              </a:rPr>
              <a:t>dix</a:t>
            </a:r>
            <a:r>
              <a:rPr lang="en-CA" sz="3200" dirty="0">
                <a:solidFill>
                  <a:prstClr val="black"/>
                </a:solidFill>
                <a:latin typeface="Comic Sans MS" pitchFamily="66" charset="0"/>
              </a:rPr>
              <a:t> </a:t>
            </a:r>
            <a:r>
              <a:rPr lang="en-CA" sz="3200" dirty="0" err="1">
                <a:solidFill>
                  <a:prstClr val="black"/>
                </a:solidFill>
                <a:latin typeface="Comic Sans MS" pitchFamily="66" charset="0"/>
              </a:rPr>
              <a:t>personnes</a:t>
            </a:r>
            <a:r>
              <a:rPr lang="en-CA" sz="3200" dirty="0">
                <a:solidFill>
                  <a:prstClr val="black"/>
                </a:solidFill>
                <a:latin typeface="Comic Sans MS" pitchFamily="66" charset="0"/>
              </a:rPr>
              <a:t>’’</a:t>
            </a:r>
            <a:endParaRPr lang="en-CA" sz="3200" dirty="0">
              <a:solidFill>
                <a:prstClr val="black"/>
              </a:solidFill>
              <a:latin typeface="Comic Sans MS" pitchFamily="66" charset="0"/>
            </a:endParaRPr>
          </a:p>
        </p:txBody>
      </p:sp>
    </p:spTree>
    <p:extLst>
      <p:ext uri="{BB962C8B-B14F-4D97-AF65-F5344CB8AC3E}">
        <p14:creationId xmlns:p14="http://schemas.microsoft.com/office/powerpoint/2010/main" val="287355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1" y="142853"/>
            <a:ext cx="8643998" cy="6740307"/>
          </a:xfrm>
          <a:prstGeom prst="rect">
            <a:avLst/>
          </a:prstGeom>
          <a:noFill/>
        </p:spPr>
        <p:txBody>
          <a:bodyPr wrap="square" rtlCol="0">
            <a:spAutoFit/>
          </a:bodyPr>
          <a:lstStyle/>
          <a:p>
            <a:pPr marL="342900" indent="-342900">
              <a:buFontTx/>
              <a:buAutoNum type="arabicPeriod"/>
            </a:pPr>
            <a:r>
              <a:rPr lang="en-CA" dirty="0" err="1">
                <a:solidFill>
                  <a:prstClr val="black"/>
                </a:solidFill>
                <a:latin typeface="Comic Sans MS" pitchFamily="66" charset="0"/>
              </a:rPr>
              <a:t>Jeune</a:t>
            </a:r>
            <a:r>
              <a:rPr lang="en-CA" dirty="0">
                <a:solidFill>
                  <a:prstClr val="black"/>
                </a:solidFill>
                <a:latin typeface="Comic Sans MS" pitchFamily="66" charset="0"/>
              </a:rPr>
              <a:t> </a:t>
            </a:r>
            <a:r>
              <a:rPr lang="en-CA" dirty="0" err="1">
                <a:solidFill>
                  <a:prstClr val="black"/>
                </a:solidFill>
                <a:latin typeface="Comic Sans MS" pitchFamily="66" charset="0"/>
              </a:rPr>
              <a:t>fille</a:t>
            </a:r>
            <a:r>
              <a:rPr lang="en-CA" dirty="0">
                <a:solidFill>
                  <a:prstClr val="black"/>
                </a:solidFill>
                <a:latin typeface="Comic Sans MS" pitchFamily="66" charset="0"/>
              </a:rPr>
              <a:t>: 16 </a:t>
            </a:r>
            <a:r>
              <a:rPr lang="en-CA" dirty="0" err="1">
                <a:solidFill>
                  <a:prstClr val="black"/>
                </a:solidFill>
                <a:latin typeface="Comic Sans MS" pitchFamily="66" charset="0"/>
              </a:rPr>
              <a:t>ans</a:t>
            </a:r>
            <a:r>
              <a:rPr lang="en-CA" dirty="0">
                <a:solidFill>
                  <a:prstClr val="black"/>
                </a:solidFill>
                <a:latin typeface="Comic Sans MS" pitchFamily="66" charset="0"/>
              </a:rPr>
              <a:t>, </a:t>
            </a:r>
            <a:r>
              <a:rPr lang="en-CA" dirty="0" err="1">
                <a:solidFill>
                  <a:prstClr val="black"/>
                </a:solidFill>
                <a:latin typeface="Comic Sans MS" pitchFamily="66" charset="0"/>
              </a:rPr>
              <a:t>capacités</a:t>
            </a:r>
            <a:r>
              <a:rPr lang="en-CA" dirty="0">
                <a:solidFill>
                  <a:prstClr val="black"/>
                </a:solidFill>
                <a:latin typeface="Comic Sans MS" pitchFamily="66" charset="0"/>
              </a:rPr>
              <a:t> </a:t>
            </a:r>
            <a:r>
              <a:rPr lang="en-CA" dirty="0" err="1">
                <a:solidFill>
                  <a:prstClr val="black"/>
                </a:solidFill>
                <a:latin typeface="Comic Sans MS" pitchFamily="66" charset="0"/>
              </a:rPr>
              <a:t>intellectuelles</a:t>
            </a:r>
            <a:r>
              <a:rPr lang="en-CA" dirty="0">
                <a:solidFill>
                  <a:prstClr val="black"/>
                </a:solidFill>
                <a:latin typeface="Comic Sans MS" pitchFamily="66" charset="0"/>
              </a:rPr>
              <a:t> </a:t>
            </a:r>
            <a:r>
              <a:rPr lang="en-CA" dirty="0" err="1">
                <a:solidFill>
                  <a:prstClr val="black"/>
                </a:solidFill>
                <a:latin typeface="Comic Sans MS" pitchFamily="66" charset="0"/>
              </a:rPr>
              <a:t>douteuses</a:t>
            </a:r>
            <a:r>
              <a:rPr lang="en-CA" dirty="0">
                <a:solidFill>
                  <a:prstClr val="black"/>
                </a:solidFill>
                <a:latin typeface="Comic Sans MS" pitchFamily="66" charset="0"/>
              </a:rPr>
              <a:t>, QI </a:t>
            </a:r>
            <a:r>
              <a:rPr lang="en-CA" dirty="0" err="1">
                <a:solidFill>
                  <a:prstClr val="black"/>
                </a:solidFill>
                <a:latin typeface="Comic Sans MS" pitchFamily="66" charset="0"/>
              </a:rPr>
              <a:t>douteux</a:t>
            </a:r>
            <a:r>
              <a:rPr lang="en-CA" dirty="0">
                <a:solidFill>
                  <a:prstClr val="black"/>
                </a:solidFill>
                <a:latin typeface="Comic Sans MS" pitchFamily="66" charset="0"/>
              </a:rPr>
              <a:t>, </a:t>
            </a:r>
          </a:p>
          <a:p>
            <a:pPr marL="342900" indent="-342900"/>
            <a:r>
              <a:rPr lang="en-CA" dirty="0" err="1">
                <a:solidFill>
                  <a:prstClr val="black"/>
                </a:solidFill>
                <a:latin typeface="Comic Sans MS" pitchFamily="66" charset="0"/>
              </a:rPr>
              <a:t>doup</a:t>
            </a:r>
            <a:r>
              <a:rPr lang="en-CA" dirty="0">
                <a:solidFill>
                  <a:prstClr val="black"/>
                </a:solidFill>
                <a:latin typeface="Comic Sans MS" pitchFamily="66" charset="0"/>
              </a:rPr>
              <a:t>-out de </a:t>
            </a:r>
            <a:r>
              <a:rPr lang="en-CA" dirty="0" err="1">
                <a:solidFill>
                  <a:prstClr val="black"/>
                </a:solidFill>
                <a:latin typeface="Comic Sans MS" pitchFamily="66" charset="0"/>
              </a:rPr>
              <a:t>niveau</a:t>
            </a:r>
            <a:r>
              <a:rPr lang="en-CA" dirty="0">
                <a:solidFill>
                  <a:prstClr val="black"/>
                </a:solidFill>
                <a:latin typeface="Comic Sans MS" pitchFamily="66" charset="0"/>
              </a:rPr>
              <a:t> </a:t>
            </a:r>
            <a:r>
              <a:rPr lang="en-CA" dirty="0" err="1">
                <a:solidFill>
                  <a:prstClr val="black"/>
                </a:solidFill>
                <a:latin typeface="Comic Sans MS" pitchFamily="66" charset="0"/>
              </a:rPr>
              <a:t>secondaire</a:t>
            </a:r>
            <a:r>
              <a:rPr lang="en-CA" dirty="0">
                <a:solidFill>
                  <a:prstClr val="black"/>
                </a:solidFill>
                <a:latin typeface="Comic Sans MS" pitchFamily="66" charset="0"/>
              </a:rPr>
              <a:t>, enceinte.</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2.Homme:  </a:t>
            </a:r>
            <a:r>
              <a:rPr lang="en-CA" dirty="0" err="1">
                <a:solidFill>
                  <a:prstClr val="black"/>
                </a:solidFill>
                <a:latin typeface="Comic Sans MS" pitchFamily="66" charset="0"/>
              </a:rPr>
              <a:t>Policier</a:t>
            </a:r>
            <a:r>
              <a:rPr lang="en-CA" dirty="0">
                <a:solidFill>
                  <a:prstClr val="black"/>
                </a:solidFill>
                <a:latin typeface="Comic Sans MS" pitchFamily="66" charset="0"/>
              </a:rPr>
              <a:t> </a:t>
            </a:r>
            <a:r>
              <a:rPr lang="en-CA" dirty="0" err="1">
                <a:solidFill>
                  <a:prstClr val="black"/>
                </a:solidFill>
                <a:latin typeface="Comic Sans MS" pitchFamily="66" charset="0"/>
              </a:rPr>
              <a:t>armé</a:t>
            </a:r>
            <a:r>
              <a:rPr lang="en-CA" dirty="0">
                <a:solidFill>
                  <a:prstClr val="black"/>
                </a:solidFill>
                <a:latin typeface="Comic Sans MS" pitchFamily="66" charset="0"/>
              </a:rPr>
              <a:t>, </a:t>
            </a:r>
            <a:r>
              <a:rPr lang="en-CA" dirty="0" err="1">
                <a:solidFill>
                  <a:prstClr val="black"/>
                </a:solidFill>
                <a:latin typeface="Comic Sans MS" pitchFamily="66" charset="0"/>
              </a:rPr>
              <a:t>décoré</a:t>
            </a:r>
            <a:r>
              <a:rPr lang="en-CA" dirty="0">
                <a:solidFill>
                  <a:prstClr val="black"/>
                </a:solidFill>
                <a:latin typeface="Comic Sans MS" pitchFamily="66" charset="0"/>
              </a:rPr>
              <a:t> pour </a:t>
            </a:r>
            <a:r>
              <a:rPr lang="en-CA" dirty="0" err="1">
                <a:solidFill>
                  <a:prstClr val="black"/>
                </a:solidFill>
                <a:latin typeface="Comic Sans MS" pitchFamily="66" charset="0"/>
              </a:rPr>
              <a:t>dévouement</a:t>
            </a:r>
            <a:r>
              <a:rPr lang="en-CA" dirty="0">
                <a:solidFill>
                  <a:prstClr val="black"/>
                </a:solidFill>
                <a:latin typeface="Comic Sans MS" pitchFamily="66" charset="0"/>
              </a:rPr>
              <a:t>.</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3. </a:t>
            </a:r>
            <a:r>
              <a:rPr lang="en-CA" dirty="0" err="1">
                <a:solidFill>
                  <a:prstClr val="black"/>
                </a:solidFill>
                <a:latin typeface="Comic Sans MS" pitchFamily="66" charset="0"/>
              </a:rPr>
              <a:t>Homme</a:t>
            </a:r>
            <a:r>
              <a:rPr lang="en-CA" dirty="0">
                <a:solidFill>
                  <a:prstClr val="black"/>
                </a:solidFill>
                <a:latin typeface="Comic Sans MS" pitchFamily="66" charset="0"/>
              </a:rPr>
              <a:t>: </a:t>
            </a:r>
            <a:r>
              <a:rPr lang="en-CA" dirty="0" err="1">
                <a:solidFill>
                  <a:prstClr val="black"/>
                </a:solidFill>
                <a:latin typeface="Comic Sans MS" pitchFamily="66" charset="0"/>
              </a:rPr>
              <a:t>Prêtre</a:t>
            </a:r>
            <a:r>
              <a:rPr lang="en-CA" dirty="0">
                <a:solidFill>
                  <a:prstClr val="black"/>
                </a:solidFill>
                <a:latin typeface="Comic Sans MS" pitchFamily="66" charset="0"/>
              </a:rPr>
              <a:t>, 50 ans.</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4. Femme: </a:t>
            </a:r>
            <a:r>
              <a:rPr lang="en-CA" dirty="0" err="1">
                <a:solidFill>
                  <a:prstClr val="black"/>
                </a:solidFill>
                <a:latin typeface="Comic Sans MS" pitchFamily="66" charset="0"/>
              </a:rPr>
              <a:t>Médecin</a:t>
            </a:r>
            <a:r>
              <a:rPr lang="en-CA" dirty="0">
                <a:solidFill>
                  <a:prstClr val="black"/>
                </a:solidFill>
                <a:latin typeface="Comic Sans MS" pitchFamily="66" charset="0"/>
              </a:rPr>
              <a:t>,</a:t>
            </a:r>
            <a:r>
              <a:rPr lang="en-CA" dirty="0">
                <a:solidFill>
                  <a:prstClr val="black"/>
                </a:solidFill>
                <a:latin typeface="Comic Sans MS" pitchFamily="66" charset="0"/>
              </a:rPr>
              <a:t> 36 </a:t>
            </a:r>
            <a:r>
              <a:rPr lang="en-CA" dirty="0" err="1">
                <a:solidFill>
                  <a:prstClr val="black"/>
                </a:solidFill>
                <a:latin typeface="Comic Sans MS" pitchFamily="66" charset="0"/>
              </a:rPr>
              <a:t>ans</a:t>
            </a:r>
            <a:r>
              <a:rPr lang="en-CA" dirty="0">
                <a:solidFill>
                  <a:prstClr val="black"/>
                </a:solidFill>
                <a:latin typeface="Comic Sans MS" pitchFamily="66" charset="0"/>
              </a:rPr>
              <a:t>, </a:t>
            </a:r>
            <a:r>
              <a:rPr lang="en-CA" dirty="0" err="1">
                <a:solidFill>
                  <a:prstClr val="black"/>
                </a:solidFill>
                <a:latin typeface="Comic Sans MS" pitchFamily="66" charset="0"/>
              </a:rPr>
              <a:t>stérile</a:t>
            </a:r>
            <a:r>
              <a:rPr lang="en-CA" dirty="0">
                <a:solidFill>
                  <a:prstClr val="black"/>
                </a:solidFill>
                <a:latin typeface="Comic Sans MS" pitchFamily="66" charset="0"/>
              </a:rPr>
              <a:t>.</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5. </a:t>
            </a:r>
            <a:r>
              <a:rPr lang="en-CA" dirty="0" err="1">
                <a:solidFill>
                  <a:prstClr val="black"/>
                </a:solidFill>
                <a:latin typeface="Comic Sans MS" pitchFamily="66" charset="0"/>
              </a:rPr>
              <a:t>Homme</a:t>
            </a:r>
            <a:r>
              <a:rPr lang="en-CA" dirty="0">
                <a:solidFill>
                  <a:prstClr val="black"/>
                </a:solidFill>
                <a:latin typeface="Comic Sans MS" pitchFamily="66" charset="0"/>
              </a:rPr>
              <a:t>: </a:t>
            </a:r>
            <a:r>
              <a:rPr lang="en-CA" dirty="0" err="1">
                <a:solidFill>
                  <a:prstClr val="black"/>
                </a:solidFill>
                <a:latin typeface="Comic Sans MS" pitchFamily="66" charset="0"/>
              </a:rPr>
              <a:t>Violoniste</a:t>
            </a:r>
            <a:r>
              <a:rPr lang="en-CA" dirty="0">
                <a:solidFill>
                  <a:prstClr val="black"/>
                </a:solidFill>
                <a:latin typeface="Comic Sans MS" pitchFamily="66" charset="0"/>
              </a:rPr>
              <a:t>, 46 </a:t>
            </a:r>
            <a:r>
              <a:rPr lang="en-CA" dirty="0" err="1">
                <a:solidFill>
                  <a:prstClr val="black"/>
                </a:solidFill>
                <a:latin typeface="Comic Sans MS" pitchFamily="66" charset="0"/>
              </a:rPr>
              <a:t>ans</a:t>
            </a:r>
            <a:r>
              <a:rPr lang="en-CA" dirty="0">
                <a:solidFill>
                  <a:prstClr val="black"/>
                </a:solidFill>
                <a:latin typeface="Comic Sans MS" pitchFamily="66" charset="0"/>
              </a:rPr>
              <a:t>, à </a:t>
            </a:r>
            <a:r>
              <a:rPr lang="en-CA" dirty="0" err="1">
                <a:solidFill>
                  <a:prstClr val="black"/>
                </a:solidFill>
                <a:latin typeface="Comic Sans MS" pitchFamily="66" charset="0"/>
              </a:rPr>
              <a:t>été</a:t>
            </a:r>
            <a:r>
              <a:rPr lang="en-CA" dirty="0">
                <a:solidFill>
                  <a:prstClr val="black"/>
                </a:solidFill>
                <a:latin typeface="Comic Sans MS" pitchFamily="66" charset="0"/>
              </a:rPr>
              <a:t> ‘’pusher’’ </a:t>
            </a:r>
            <a:r>
              <a:rPr lang="en-CA" dirty="0" err="1">
                <a:solidFill>
                  <a:prstClr val="black"/>
                </a:solidFill>
                <a:latin typeface="Comic Sans MS" pitchFamily="66" charset="0"/>
              </a:rPr>
              <a:t>durant</a:t>
            </a:r>
            <a:r>
              <a:rPr lang="en-CA" dirty="0">
                <a:solidFill>
                  <a:prstClr val="black"/>
                </a:solidFill>
                <a:latin typeface="Comic Sans MS" pitchFamily="66" charset="0"/>
              </a:rPr>
              <a:t> 7 </a:t>
            </a:r>
            <a:r>
              <a:rPr lang="en-CA" dirty="0" err="1">
                <a:solidFill>
                  <a:prstClr val="black"/>
                </a:solidFill>
                <a:latin typeface="Comic Sans MS" pitchFamily="66" charset="0"/>
              </a:rPr>
              <a:t>ans</a:t>
            </a:r>
            <a:r>
              <a:rPr lang="en-CA" dirty="0">
                <a:solidFill>
                  <a:prstClr val="black"/>
                </a:solidFill>
                <a:latin typeface="Comic Sans MS" pitchFamily="66" charset="0"/>
              </a:rPr>
              <a:t>, a </a:t>
            </a:r>
            <a:r>
              <a:rPr lang="en-CA" dirty="0" err="1">
                <a:solidFill>
                  <a:prstClr val="black"/>
                </a:solidFill>
                <a:latin typeface="Comic Sans MS" pitchFamily="66" charset="0"/>
              </a:rPr>
              <a:t>été</a:t>
            </a:r>
            <a:r>
              <a:rPr lang="en-CA" dirty="0">
                <a:solidFill>
                  <a:prstClr val="black"/>
                </a:solidFill>
                <a:latin typeface="Comic Sans MS" pitchFamily="66" charset="0"/>
              </a:rPr>
              <a:t> </a:t>
            </a:r>
            <a:r>
              <a:rPr lang="en-CA" dirty="0" err="1">
                <a:solidFill>
                  <a:prstClr val="black"/>
                </a:solidFill>
                <a:latin typeface="Comic Sans MS" pitchFamily="66" charset="0"/>
              </a:rPr>
              <a:t>libéré</a:t>
            </a:r>
            <a:r>
              <a:rPr lang="en-CA" dirty="0">
                <a:solidFill>
                  <a:prstClr val="black"/>
                </a:solidFill>
                <a:latin typeface="Comic Sans MS" pitchFamily="66" charset="0"/>
              </a:rPr>
              <a:t> </a:t>
            </a:r>
          </a:p>
          <a:p>
            <a:pPr marL="342900" indent="-342900"/>
            <a:r>
              <a:rPr lang="en-CA" dirty="0">
                <a:solidFill>
                  <a:prstClr val="black"/>
                </a:solidFill>
                <a:latin typeface="Comic Sans MS" pitchFamily="66" charset="0"/>
              </a:rPr>
              <a:t>de prison </a:t>
            </a:r>
            <a:r>
              <a:rPr lang="en-CA" dirty="0" err="1">
                <a:solidFill>
                  <a:prstClr val="black"/>
                </a:solidFill>
                <a:latin typeface="Comic Sans MS" pitchFamily="66" charset="0"/>
              </a:rPr>
              <a:t>depuis</a:t>
            </a:r>
            <a:r>
              <a:rPr lang="en-CA" dirty="0">
                <a:solidFill>
                  <a:prstClr val="black"/>
                </a:solidFill>
                <a:latin typeface="Comic Sans MS" pitchFamily="66" charset="0"/>
              </a:rPr>
              <a:t> 6 </a:t>
            </a:r>
            <a:r>
              <a:rPr lang="en-CA" dirty="0" err="1">
                <a:solidFill>
                  <a:prstClr val="black"/>
                </a:solidFill>
                <a:latin typeface="Comic Sans MS" pitchFamily="66" charset="0"/>
              </a:rPr>
              <a:t>mois</a:t>
            </a:r>
            <a:r>
              <a:rPr lang="en-CA" dirty="0">
                <a:solidFill>
                  <a:prstClr val="black"/>
                </a:solidFill>
                <a:latin typeface="Comic Sans MS" pitchFamily="66" charset="0"/>
              </a:rPr>
              <a:t>.</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6. </a:t>
            </a:r>
            <a:r>
              <a:rPr lang="en-CA" dirty="0" err="1">
                <a:solidFill>
                  <a:prstClr val="black"/>
                </a:solidFill>
                <a:latin typeface="Comic Sans MS" pitchFamily="66" charset="0"/>
              </a:rPr>
              <a:t>Homme</a:t>
            </a:r>
            <a:r>
              <a:rPr lang="en-CA" dirty="0">
                <a:solidFill>
                  <a:prstClr val="black"/>
                </a:solidFill>
                <a:latin typeface="Comic Sans MS" pitchFamily="66" charset="0"/>
              </a:rPr>
              <a:t>: </a:t>
            </a:r>
            <a:r>
              <a:rPr lang="en-CA" dirty="0" err="1">
                <a:solidFill>
                  <a:prstClr val="black"/>
                </a:solidFill>
                <a:latin typeface="Comic Sans MS" pitchFamily="66" charset="0"/>
              </a:rPr>
              <a:t>Militantiste</a:t>
            </a:r>
            <a:r>
              <a:rPr lang="en-CA" dirty="0">
                <a:solidFill>
                  <a:prstClr val="black"/>
                </a:solidFill>
                <a:latin typeface="Comic Sans MS" pitchFamily="66" charset="0"/>
              </a:rPr>
              <a:t>, 25 </a:t>
            </a:r>
            <a:r>
              <a:rPr lang="en-CA" dirty="0" err="1">
                <a:solidFill>
                  <a:prstClr val="black"/>
                </a:solidFill>
                <a:latin typeface="Comic Sans MS" pitchFamily="66" charset="0"/>
              </a:rPr>
              <a:t>ans</a:t>
            </a:r>
            <a:r>
              <a:rPr lang="en-CA" dirty="0">
                <a:solidFill>
                  <a:prstClr val="black"/>
                </a:solidFill>
                <a:latin typeface="Comic Sans MS" pitchFamily="66" charset="0"/>
              </a:rPr>
              <a:t>, </a:t>
            </a:r>
            <a:r>
              <a:rPr lang="en-CA" dirty="0" err="1">
                <a:solidFill>
                  <a:prstClr val="black"/>
                </a:solidFill>
                <a:latin typeface="Comic Sans MS" pitchFamily="66" charset="0"/>
              </a:rPr>
              <a:t>homosexuel</a:t>
            </a:r>
            <a:r>
              <a:rPr lang="en-CA" dirty="0">
                <a:solidFill>
                  <a:prstClr val="black"/>
                </a:solidFill>
                <a:latin typeface="Comic Sans MS" pitchFamily="66" charset="0"/>
              </a:rPr>
              <a:t>.</a:t>
            </a:r>
          </a:p>
          <a:p>
            <a:pPr marL="342900" indent="-342900"/>
            <a:r>
              <a:rPr lang="en-CA" dirty="0">
                <a:solidFill>
                  <a:prstClr val="black"/>
                </a:solidFill>
                <a:latin typeface="Comic Sans MS" pitchFamily="66" charset="0"/>
              </a:rPr>
              <a:t> </a:t>
            </a:r>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7. Femme: </a:t>
            </a:r>
            <a:r>
              <a:rPr lang="en-CA" dirty="0" err="1">
                <a:solidFill>
                  <a:prstClr val="black"/>
                </a:solidFill>
                <a:latin typeface="Comic Sans MS" pitchFamily="66" charset="0"/>
              </a:rPr>
              <a:t>Ancienne</a:t>
            </a:r>
            <a:r>
              <a:rPr lang="en-CA" dirty="0">
                <a:solidFill>
                  <a:prstClr val="black"/>
                </a:solidFill>
                <a:latin typeface="Comic Sans MS" pitchFamily="66" charset="0"/>
              </a:rPr>
              <a:t> </a:t>
            </a:r>
            <a:r>
              <a:rPr lang="en-CA" dirty="0" err="1">
                <a:solidFill>
                  <a:prstClr val="black"/>
                </a:solidFill>
                <a:latin typeface="Comic Sans MS" pitchFamily="66" charset="0"/>
              </a:rPr>
              <a:t>prostituée</a:t>
            </a:r>
            <a:r>
              <a:rPr lang="en-CA" dirty="0">
                <a:solidFill>
                  <a:prstClr val="black"/>
                </a:solidFill>
                <a:latin typeface="Comic Sans MS" pitchFamily="66" charset="0"/>
              </a:rPr>
              <a:t>, 39 </a:t>
            </a:r>
            <a:r>
              <a:rPr lang="en-CA" dirty="0" err="1">
                <a:solidFill>
                  <a:prstClr val="black"/>
                </a:solidFill>
                <a:latin typeface="Comic Sans MS" pitchFamily="66" charset="0"/>
              </a:rPr>
              <a:t>ans</a:t>
            </a:r>
            <a:r>
              <a:rPr lang="en-CA" dirty="0">
                <a:solidFill>
                  <a:prstClr val="black"/>
                </a:solidFill>
                <a:latin typeface="Comic Sans MS" pitchFamily="66" charset="0"/>
              </a:rPr>
              <a:t>, a </a:t>
            </a:r>
            <a:r>
              <a:rPr lang="en-CA" dirty="0" err="1">
                <a:solidFill>
                  <a:prstClr val="black"/>
                </a:solidFill>
                <a:latin typeface="Comic Sans MS" pitchFamily="66" charset="0"/>
              </a:rPr>
              <a:t>abandonné</a:t>
            </a:r>
            <a:r>
              <a:rPr lang="en-CA" dirty="0">
                <a:solidFill>
                  <a:prstClr val="black"/>
                </a:solidFill>
                <a:latin typeface="Comic Sans MS" pitchFamily="66" charset="0"/>
              </a:rPr>
              <a:t> son ‘’métier’’ </a:t>
            </a:r>
            <a:r>
              <a:rPr lang="en-CA" dirty="0" err="1">
                <a:solidFill>
                  <a:prstClr val="black"/>
                </a:solidFill>
                <a:latin typeface="Comic Sans MS" pitchFamily="66" charset="0"/>
              </a:rPr>
              <a:t>depuis</a:t>
            </a:r>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    4 ans.</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8. </a:t>
            </a:r>
            <a:r>
              <a:rPr lang="en-CA" dirty="0" err="1">
                <a:solidFill>
                  <a:prstClr val="black"/>
                </a:solidFill>
                <a:latin typeface="Comic Sans MS" pitchFamily="66" charset="0"/>
              </a:rPr>
              <a:t>Homme</a:t>
            </a:r>
            <a:r>
              <a:rPr lang="en-CA" dirty="0">
                <a:solidFill>
                  <a:prstClr val="black"/>
                </a:solidFill>
                <a:latin typeface="Comic Sans MS" pitchFamily="66" charset="0"/>
              </a:rPr>
              <a:t>: </a:t>
            </a:r>
            <a:r>
              <a:rPr lang="en-CA" dirty="0" err="1">
                <a:solidFill>
                  <a:prstClr val="black"/>
                </a:solidFill>
                <a:latin typeface="Comic Sans MS" pitchFamily="66" charset="0"/>
              </a:rPr>
              <a:t>Architecte</a:t>
            </a:r>
            <a:r>
              <a:rPr lang="en-CA" dirty="0">
                <a:solidFill>
                  <a:prstClr val="black"/>
                </a:solidFill>
                <a:latin typeface="Comic Sans MS" pitchFamily="66" charset="0"/>
              </a:rPr>
              <a:t>, 28 </a:t>
            </a:r>
            <a:r>
              <a:rPr lang="en-CA" dirty="0" err="1">
                <a:solidFill>
                  <a:prstClr val="black"/>
                </a:solidFill>
                <a:latin typeface="Comic Sans MS" pitchFamily="66" charset="0"/>
              </a:rPr>
              <a:t>ans</a:t>
            </a:r>
            <a:r>
              <a:rPr lang="en-CA" dirty="0">
                <a:solidFill>
                  <a:prstClr val="black"/>
                </a:solidFill>
                <a:latin typeface="Comic Sans MS" pitchFamily="66" charset="0"/>
              </a:rPr>
              <a:t>, Conjoint du </a:t>
            </a:r>
            <a:r>
              <a:rPr lang="en-CA" dirty="0" err="1">
                <a:solidFill>
                  <a:prstClr val="black"/>
                </a:solidFill>
                <a:latin typeface="Comic Sans MS" pitchFamily="66" charset="0"/>
              </a:rPr>
              <a:t>militantiste</a:t>
            </a:r>
            <a:r>
              <a:rPr lang="en-CA" dirty="0">
                <a:solidFill>
                  <a:prstClr val="black"/>
                </a:solidFill>
                <a:latin typeface="Comic Sans MS" pitchFamily="66" charset="0"/>
              </a:rPr>
              <a:t>.</a:t>
            </a: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9. </a:t>
            </a:r>
            <a:r>
              <a:rPr lang="en-CA" dirty="0" err="1">
                <a:solidFill>
                  <a:prstClr val="black"/>
                </a:solidFill>
                <a:latin typeface="Comic Sans MS" pitchFamily="66" charset="0"/>
              </a:rPr>
              <a:t>Homme</a:t>
            </a:r>
            <a:r>
              <a:rPr lang="en-CA" dirty="0">
                <a:solidFill>
                  <a:prstClr val="black"/>
                </a:solidFill>
                <a:latin typeface="Comic Sans MS" pitchFamily="66" charset="0"/>
              </a:rPr>
              <a:t>: </a:t>
            </a:r>
            <a:r>
              <a:rPr lang="en-CA" dirty="0" err="1">
                <a:solidFill>
                  <a:prstClr val="black"/>
                </a:solidFill>
                <a:latin typeface="Comic Sans MS" pitchFamily="66" charset="0"/>
              </a:rPr>
              <a:t>Étudiant</a:t>
            </a:r>
            <a:r>
              <a:rPr lang="en-CA" dirty="0">
                <a:solidFill>
                  <a:prstClr val="black"/>
                </a:solidFill>
                <a:latin typeface="Comic Sans MS" pitchFamily="66" charset="0"/>
              </a:rPr>
              <a:t> en </a:t>
            </a:r>
            <a:r>
              <a:rPr lang="en-CA" dirty="0" err="1">
                <a:solidFill>
                  <a:prstClr val="black"/>
                </a:solidFill>
                <a:latin typeface="Comic Sans MS" pitchFamily="66" charset="0"/>
              </a:rPr>
              <a:t>droit</a:t>
            </a:r>
            <a:r>
              <a:rPr lang="en-CA" dirty="0">
                <a:solidFill>
                  <a:prstClr val="black"/>
                </a:solidFill>
                <a:latin typeface="Comic Sans MS" pitchFamily="66" charset="0"/>
              </a:rPr>
              <a:t>, 26 </a:t>
            </a:r>
            <a:r>
              <a:rPr lang="en-CA" dirty="0" err="1">
                <a:solidFill>
                  <a:prstClr val="black"/>
                </a:solidFill>
                <a:latin typeface="Comic Sans MS" pitchFamily="66" charset="0"/>
              </a:rPr>
              <a:t>ans</a:t>
            </a:r>
            <a:endParaRPr lang="en-CA" dirty="0">
              <a:solidFill>
                <a:prstClr val="black"/>
              </a:solidFill>
              <a:latin typeface="Comic Sans MS" pitchFamily="66" charset="0"/>
            </a:endParaRPr>
          </a:p>
          <a:p>
            <a:pPr marL="342900" indent="-342900"/>
            <a:endParaRPr lang="en-CA" dirty="0">
              <a:solidFill>
                <a:prstClr val="black"/>
              </a:solidFill>
              <a:latin typeface="Comic Sans MS" pitchFamily="66" charset="0"/>
            </a:endParaRPr>
          </a:p>
          <a:p>
            <a:pPr marL="342900" indent="-342900"/>
            <a:r>
              <a:rPr lang="en-CA" dirty="0">
                <a:solidFill>
                  <a:prstClr val="black"/>
                </a:solidFill>
                <a:latin typeface="Comic Sans MS" pitchFamily="66" charset="0"/>
              </a:rPr>
              <a:t>10. Femme: </a:t>
            </a:r>
            <a:r>
              <a:rPr lang="en-CA" dirty="0" err="1">
                <a:solidFill>
                  <a:prstClr val="black"/>
                </a:solidFill>
                <a:latin typeface="Comic Sans MS" pitchFamily="66" charset="0"/>
              </a:rPr>
              <a:t>Conjointe</a:t>
            </a:r>
            <a:r>
              <a:rPr lang="en-CA" dirty="0">
                <a:solidFill>
                  <a:prstClr val="black"/>
                </a:solidFill>
                <a:latin typeface="Comic Sans MS" pitchFamily="66" charset="0"/>
              </a:rPr>
              <a:t> de </a:t>
            </a:r>
            <a:r>
              <a:rPr lang="en-CA" dirty="0" err="1">
                <a:solidFill>
                  <a:prstClr val="black"/>
                </a:solidFill>
                <a:latin typeface="Comic Sans MS" pitchFamily="66" charset="0"/>
              </a:rPr>
              <a:t>l’étudiant</a:t>
            </a:r>
            <a:r>
              <a:rPr lang="en-CA" dirty="0">
                <a:solidFill>
                  <a:prstClr val="black"/>
                </a:solidFill>
                <a:latin typeface="Comic Sans MS" pitchFamily="66" charset="0"/>
              </a:rPr>
              <a:t> en </a:t>
            </a:r>
            <a:r>
              <a:rPr lang="en-CA" dirty="0" err="1">
                <a:solidFill>
                  <a:prstClr val="black"/>
                </a:solidFill>
                <a:latin typeface="Comic Sans MS" pitchFamily="66" charset="0"/>
              </a:rPr>
              <a:t>droit</a:t>
            </a:r>
            <a:r>
              <a:rPr lang="en-CA" dirty="0">
                <a:solidFill>
                  <a:prstClr val="black"/>
                </a:solidFill>
                <a:latin typeface="Comic Sans MS" pitchFamily="66" charset="0"/>
              </a:rPr>
              <a:t>, 25 </a:t>
            </a:r>
            <a:r>
              <a:rPr lang="en-CA" dirty="0" err="1">
                <a:solidFill>
                  <a:prstClr val="black"/>
                </a:solidFill>
                <a:latin typeface="Comic Sans MS" pitchFamily="66" charset="0"/>
              </a:rPr>
              <a:t>ans</a:t>
            </a:r>
            <a:r>
              <a:rPr lang="en-CA" dirty="0">
                <a:solidFill>
                  <a:prstClr val="black"/>
                </a:solidFill>
                <a:latin typeface="Comic Sans MS" pitchFamily="66" charset="0"/>
              </a:rPr>
              <a:t>, a passé les 9 </a:t>
            </a:r>
            <a:r>
              <a:rPr lang="en-CA" dirty="0" err="1">
                <a:solidFill>
                  <a:prstClr val="black"/>
                </a:solidFill>
                <a:latin typeface="Comic Sans MS" pitchFamily="66" charset="0"/>
              </a:rPr>
              <a:t>derniers</a:t>
            </a:r>
            <a:r>
              <a:rPr lang="en-CA" dirty="0">
                <a:solidFill>
                  <a:prstClr val="black"/>
                </a:solidFill>
                <a:latin typeface="Comic Sans MS" pitchFamily="66" charset="0"/>
              </a:rPr>
              <a:t> </a:t>
            </a:r>
            <a:r>
              <a:rPr lang="en-CA" dirty="0" err="1">
                <a:solidFill>
                  <a:prstClr val="black"/>
                </a:solidFill>
                <a:latin typeface="Comic Sans MS" pitchFamily="66" charset="0"/>
              </a:rPr>
              <a:t>mois</a:t>
            </a:r>
            <a:r>
              <a:rPr lang="en-CA" dirty="0">
                <a:solidFill>
                  <a:prstClr val="black"/>
                </a:solidFill>
                <a:latin typeface="Comic Sans MS" pitchFamily="66" charset="0"/>
              </a:rPr>
              <a:t> </a:t>
            </a:r>
            <a:r>
              <a:rPr lang="en-CA" dirty="0" err="1">
                <a:solidFill>
                  <a:prstClr val="black"/>
                </a:solidFill>
                <a:latin typeface="Comic Sans MS" pitchFamily="66" charset="0"/>
              </a:rPr>
              <a:t>dans</a:t>
            </a:r>
            <a:r>
              <a:rPr lang="en-CA" dirty="0">
                <a:solidFill>
                  <a:prstClr val="black"/>
                </a:solidFill>
                <a:latin typeface="Comic Sans MS" pitchFamily="66" charset="0"/>
              </a:rPr>
              <a:t> un </a:t>
            </a:r>
            <a:r>
              <a:rPr lang="en-CA" dirty="0" err="1">
                <a:solidFill>
                  <a:prstClr val="black"/>
                </a:solidFill>
                <a:latin typeface="Comic Sans MS" pitchFamily="66" charset="0"/>
              </a:rPr>
              <a:t>hopital</a:t>
            </a:r>
            <a:r>
              <a:rPr lang="en-CA" dirty="0">
                <a:solidFill>
                  <a:prstClr val="black"/>
                </a:solidFill>
                <a:latin typeface="Comic Sans MS" pitchFamily="66" charset="0"/>
              </a:rPr>
              <a:t> </a:t>
            </a:r>
            <a:r>
              <a:rPr lang="en-CA" dirty="0" err="1">
                <a:solidFill>
                  <a:prstClr val="black"/>
                </a:solidFill>
                <a:latin typeface="Comic Sans MS" pitchFamily="66" charset="0"/>
              </a:rPr>
              <a:t>psychiatrique</a:t>
            </a:r>
            <a:r>
              <a:rPr lang="en-CA" dirty="0">
                <a:solidFill>
                  <a:prstClr val="black"/>
                </a:solidFill>
                <a:latin typeface="Comic Sans MS" pitchFamily="66" charset="0"/>
              </a:rPr>
              <a:t>, </a:t>
            </a:r>
            <a:r>
              <a:rPr lang="en-CA" dirty="0" err="1">
                <a:solidFill>
                  <a:prstClr val="black"/>
                </a:solidFill>
                <a:latin typeface="Comic Sans MS" pitchFamily="66" charset="0"/>
              </a:rPr>
              <a:t>prend</a:t>
            </a:r>
            <a:r>
              <a:rPr lang="en-CA" dirty="0">
                <a:solidFill>
                  <a:prstClr val="black"/>
                </a:solidFill>
                <a:latin typeface="Comic Sans MS" pitchFamily="66" charset="0"/>
              </a:rPr>
              <a:t> encore de forte dose de </a:t>
            </a:r>
            <a:r>
              <a:rPr lang="en-CA" dirty="0" err="1">
                <a:solidFill>
                  <a:prstClr val="black"/>
                </a:solidFill>
                <a:latin typeface="Comic Sans MS" pitchFamily="66" charset="0"/>
              </a:rPr>
              <a:t>sédatifs</a:t>
            </a:r>
            <a:r>
              <a:rPr lang="en-CA" dirty="0">
                <a:solidFill>
                  <a:prstClr val="black"/>
                </a:solidFill>
                <a:latin typeface="Comic Sans MS" pitchFamily="66" charset="0"/>
              </a:rPr>
              <a:t>, les </a:t>
            </a:r>
            <a:r>
              <a:rPr lang="en-CA" dirty="0" err="1">
                <a:solidFill>
                  <a:prstClr val="black"/>
                </a:solidFill>
                <a:latin typeface="Comic Sans MS" pitchFamily="66" charset="0"/>
              </a:rPr>
              <a:t>deux</a:t>
            </a:r>
            <a:r>
              <a:rPr lang="en-CA" dirty="0">
                <a:solidFill>
                  <a:prstClr val="black"/>
                </a:solidFill>
                <a:latin typeface="Comic Sans MS" pitchFamily="66" charset="0"/>
              </a:rPr>
              <a:t> </a:t>
            </a:r>
            <a:r>
              <a:rPr lang="en-CA" dirty="0" err="1">
                <a:solidFill>
                  <a:prstClr val="black"/>
                </a:solidFill>
                <a:latin typeface="Comic Sans MS" pitchFamily="66" charset="0"/>
              </a:rPr>
              <a:t>s’aiment</a:t>
            </a:r>
            <a:r>
              <a:rPr lang="en-CA" dirty="0">
                <a:solidFill>
                  <a:prstClr val="black"/>
                </a:solidFill>
                <a:latin typeface="Comic Sans MS" pitchFamily="66" charset="0"/>
              </a:rPr>
              <a:t> beaucoup et refuse la </a:t>
            </a:r>
            <a:r>
              <a:rPr lang="en-CA" dirty="0" err="1">
                <a:solidFill>
                  <a:prstClr val="black"/>
                </a:solidFill>
                <a:latin typeface="Comic Sans MS" pitchFamily="66" charset="0"/>
              </a:rPr>
              <a:t>séparation</a:t>
            </a:r>
            <a:r>
              <a:rPr lang="en-CA" dirty="0">
                <a:solidFill>
                  <a:prstClr val="black"/>
                </a:solidFill>
                <a:latin typeface="Comic Sans MS" pitchFamily="66" charset="0"/>
              </a:rPr>
              <a:t>.</a:t>
            </a:r>
            <a:endParaRPr lang="en-CA" dirty="0">
              <a:solidFill>
                <a:prstClr val="black"/>
              </a:solidFill>
              <a:latin typeface="Comic Sans MS" pitchFamily="66" charset="0"/>
            </a:endParaRPr>
          </a:p>
        </p:txBody>
      </p:sp>
    </p:spTree>
    <p:extLst>
      <p:ext uri="{BB962C8B-B14F-4D97-AF65-F5344CB8AC3E}">
        <p14:creationId xmlns:p14="http://schemas.microsoft.com/office/powerpoint/2010/main" val="320313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1000108"/>
            <a:ext cx="7452682" cy="3600986"/>
          </a:xfrm>
          <a:prstGeom prst="rect">
            <a:avLst/>
          </a:prstGeom>
          <a:noFill/>
        </p:spPr>
        <p:txBody>
          <a:bodyPr wrap="square" rtlCol="0">
            <a:spAutoFit/>
          </a:bodyPr>
          <a:lstStyle/>
          <a:p>
            <a:pPr algn="ctr"/>
            <a:r>
              <a:rPr lang="en-CA" sz="2400" dirty="0" err="1">
                <a:solidFill>
                  <a:prstClr val="black"/>
                </a:solidFill>
                <a:latin typeface="Comic Sans MS" pitchFamily="66" charset="0"/>
              </a:rPr>
              <a:t>Vous</a:t>
            </a:r>
            <a:r>
              <a:rPr lang="en-CA" sz="2400" dirty="0">
                <a:solidFill>
                  <a:prstClr val="black"/>
                </a:solidFill>
                <a:latin typeface="Comic Sans MS" pitchFamily="66" charset="0"/>
              </a:rPr>
              <a:t> </a:t>
            </a:r>
            <a:r>
              <a:rPr lang="en-CA" sz="2400" dirty="0" err="1">
                <a:solidFill>
                  <a:prstClr val="black"/>
                </a:solidFill>
                <a:latin typeface="Comic Sans MS" pitchFamily="66" charset="0"/>
              </a:rPr>
              <a:t>avez</a:t>
            </a:r>
            <a:r>
              <a:rPr lang="en-CA" sz="2400" dirty="0">
                <a:solidFill>
                  <a:prstClr val="black"/>
                </a:solidFill>
                <a:latin typeface="Comic Sans MS" pitchFamily="66" charset="0"/>
              </a:rPr>
              <a:t> 30 minutes ‘’top-</a:t>
            </a:r>
            <a:r>
              <a:rPr lang="en-CA" sz="2400" dirty="0" err="1">
                <a:solidFill>
                  <a:prstClr val="black"/>
                </a:solidFill>
                <a:latin typeface="Comic Sans MS" pitchFamily="66" charset="0"/>
              </a:rPr>
              <a:t>chrono</a:t>
            </a:r>
            <a:r>
              <a:rPr lang="en-CA" sz="2400" dirty="0">
                <a:solidFill>
                  <a:prstClr val="black"/>
                </a:solidFill>
                <a:latin typeface="Comic Sans MS" pitchFamily="66" charset="0"/>
              </a:rPr>
              <a:t>’’ pour </a:t>
            </a:r>
            <a:r>
              <a:rPr lang="en-CA" sz="2400" dirty="0" err="1">
                <a:solidFill>
                  <a:prstClr val="black"/>
                </a:solidFill>
                <a:latin typeface="Comic Sans MS" pitchFamily="66" charset="0"/>
              </a:rPr>
              <a:t>vous</a:t>
            </a:r>
            <a:r>
              <a:rPr lang="en-CA" sz="2400" dirty="0">
                <a:solidFill>
                  <a:prstClr val="black"/>
                </a:solidFill>
                <a:latin typeface="Comic Sans MS" pitchFamily="66" charset="0"/>
              </a:rPr>
              <a:t> </a:t>
            </a:r>
            <a:r>
              <a:rPr lang="en-CA" sz="2400" dirty="0" err="1">
                <a:solidFill>
                  <a:prstClr val="black"/>
                </a:solidFill>
                <a:latin typeface="Comic Sans MS" pitchFamily="66" charset="0"/>
              </a:rPr>
              <a:t>decidez</a:t>
            </a:r>
            <a:r>
              <a:rPr lang="en-CA" sz="2400" dirty="0">
                <a:solidFill>
                  <a:prstClr val="black"/>
                </a:solidFill>
                <a:latin typeface="Comic Sans MS" pitchFamily="66" charset="0"/>
              </a:rPr>
              <a:t> de</a:t>
            </a:r>
          </a:p>
          <a:p>
            <a:pPr algn="ctr"/>
            <a:r>
              <a:rPr lang="en-CA" sz="2400" dirty="0">
                <a:solidFill>
                  <a:prstClr val="black"/>
                </a:solidFill>
                <a:latin typeface="Comic Sans MS" pitchFamily="66" charset="0"/>
              </a:rPr>
              <a:t> qui </a:t>
            </a:r>
            <a:r>
              <a:rPr lang="en-CA" sz="2400" dirty="0" err="1">
                <a:solidFill>
                  <a:prstClr val="black"/>
                </a:solidFill>
                <a:latin typeface="Comic Sans MS" pitchFamily="66" charset="0"/>
              </a:rPr>
              <a:t>vivra</a:t>
            </a:r>
            <a:r>
              <a:rPr lang="en-CA" sz="2400" dirty="0">
                <a:solidFill>
                  <a:prstClr val="black"/>
                </a:solidFill>
                <a:latin typeface="Comic Sans MS" pitchFamily="66" charset="0"/>
              </a:rPr>
              <a:t> et qui </a:t>
            </a:r>
            <a:r>
              <a:rPr lang="en-CA" sz="2400" dirty="0" err="1">
                <a:solidFill>
                  <a:prstClr val="black"/>
                </a:solidFill>
                <a:latin typeface="Comic Sans MS" pitchFamily="66" charset="0"/>
              </a:rPr>
              <a:t>mourra</a:t>
            </a:r>
            <a:r>
              <a:rPr lang="en-CA" sz="2400" dirty="0">
                <a:solidFill>
                  <a:prstClr val="black"/>
                </a:solidFill>
                <a:latin typeface="Comic Sans MS" pitchFamily="66" charset="0"/>
              </a:rPr>
              <a:t>…</a:t>
            </a:r>
          </a:p>
          <a:p>
            <a:endParaRPr lang="en-CA" dirty="0">
              <a:solidFill>
                <a:prstClr val="black"/>
              </a:solidFill>
            </a:endParaRPr>
          </a:p>
          <a:p>
            <a:endParaRPr lang="en-CA" dirty="0">
              <a:solidFill>
                <a:prstClr val="black"/>
              </a:solidFill>
            </a:endParaRPr>
          </a:p>
          <a:p>
            <a:pPr algn="ctr"/>
            <a:r>
              <a:rPr lang="en-CA" sz="4000" dirty="0">
                <a:solidFill>
                  <a:prstClr val="black"/>
                </a:solidFill>
              </a:rPr>
              <a:t>Bonne chance</a:t>
            </a:r>
          </a:p>
          <a:p>
            <a:pPr algn="ctr"/>
            <a:endParaRPr lang="en-CA" sz="4000" dirty="0">
              <a:solidFill>
                <a:prstClr val="black"/>
              </a:solidFill>
            </a:endParaRPr>
          </a:p>
          <a:p>
            <a:pPr algn="ctr"/>
            <a:endParaRPr lang="en-CA" sz="4000" dirty="0">
              <a:solidFill>
                <a:prstClr val="black"/>
              </a:solidFill>
            </a:endParaRPr>
          </a:p>
        </p:txBody>
      </p:sp>
      <p:pic>
        <p:nvPicPr>
          <p:cNvPr id="1027" name="Picture 3" descr="C:\Program Files\Microsoft Office\MEDIA\CAGCAT10\j0335112.wmf"/>
          <p:cNvPicPr>
            <a:picLocks noChangeAspect="1" noChangeArrowheads="1"/>
          </p:cNvPicPr>
          <p:nvPr/>
        </p:nvPicPr>
        <p:blipFill>
          <a:blip r:embed="rId2"/>
          <a:srcRect/>
          <a:stretch>
            <a:fillRect/>
          </a:stretch>
        </p:blipFill>
        <p:spPr bwMode="auto">
          <a:xfrm>
            <a:off x="2500298" y="3429000"/>
            <a:ext cx="4000528" cy="3214710"/>
          </a:xfrm>
          <a:prstGeom prst="rect">
            <a:avLst/>
          </a:prstGeom>
          <a:noFill/>
        </p:spPr>
      </p:pic>
    </p:spTree>
    <p:extLst>
      <p:ext uri="{BB962C8B-B14F-4D97-AF65-F5344CB8AC3E}">
        <p14:creationId xmlns:p14="http://schemas.microsoft.com/office/powerpoint/2010/main" val="3097404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461</Words>
  <Application>Microsoft Office PowerPoint</Application>
  <PresentationFormat>Affichage à l'écran (4:3)</PresentationFormat>
  <Paragraphs>55</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Austin</vt:lpstr>
      <vt:lpstr>MODE DE PRISE DE DÉCISIONS p28</vt:lpstr>
      <vt:lpstr>COMPORTEMENTS DES PERTINENTS DES MEMBRES P.29</vt:lpstr>
      <vt:lpstr>RÈGLES DE BASE POUR DES RÉUNIONS D’ÉQUIPE PRODUCTIVES P.30</vt:lpstr>
      <vt:lpstr>EXECICE 3 GUERRE MONDIAL</vt:lpstr>
      <vt:lpstr>Vous faites partie de la commission de sécurité au ministère national de la défense. La troisième guerre mondiale éclate. Plusieurs points importants du globe sont en train d’être détruits. Un peu partout, les gens cherchent desespérément des abris anti-nucléaires. De l’un de ses abris vous recevez l’information suivante:  </vt:lpstr>
      <vt:lpstr>Présentation PowerPoint</vt:lpstr>
      <vt:lpstr>Présentation PowerPoint</vt:lpstr>
      <vt:lpstr>Présentation PowerPoint</vt:lpstr>
    </vt:vector>
  </TitlesOfParts>
  <Company>CSRDN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 DE PRISE DE DÉCISIONS p28</dc:title>
  <dc:creator>Petit, Anne-Gabrielle</dc:creator>
  <cp:lastModifiedBy>Petit, Anne-Gabrielle</cp:lastModifiedBy>
  <cp:revision>1</cp:revision>
  <dcterms:created xsi:type="dcterms:W3CDTF">2021-01-11T18:15:25Z</dcterms:created>
  <dcterms:modified xsi:type="dcterms:W3CDTF">2021-01-11T18:15:58Z</dcterms:modified>
</cp:coreProperties>
</file>