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43" r:id="rId2"/>
    <p:sldId id="348" r:id="rId3"/>
    <p:sldId id="257" r:id="rId4"/>
    <p:sldId id="330" r:id="rId5"/>
    <p:sldId id="331" r:id="rId6"/>
    <p:sldId id="332" r:id="rId7"/>
    <p:sldId id="258" r:id="rId8"/>
    <p:sldId id="259" r:id="rId9"/>
    <p:sldId id="260" r:id="rId10"/>
    <p:sldId id="261" r:id="rId11"/>
    <p:sldId id="262" r:id="rId12"/>
    <p:sldId id="263" r:id="rId13"/>
    <p:sldId id="264" r:id="rId14"/>
    <p:sldId id="265" r:id="rId15"/>
    <p:sldId id="266" r:id="rId16"/>
    <p:sldId id="333" r:id="rId17"/>
    <p:sldId id="267" r:id="rId18"/>
    <p:sldId id="268" r:id="rId19"/>
    <p:sldId id="269" r:id="rId20"/>
    <p:sldId id="270" r:id="rId21"/>
    <p:sldId id="271" r:id="rId22"/>
    <p:sldId id="272" r:id="rId23"/>
    <p:sldId id="274" r:id="rId24"/>
    <p:sldId id="349" r:id="rId25"/>
    <p:sldId id="275" r:id="rId26"/>
    <p:sldId id="276" r:id="rId27"/>
    <p:sldId id="277" r:id="rId28"/>
    <p:sldId id="278" r:id="rId29"/>
    <p:sldId id="279" r:id="rId30"/>
    <p:sldId id="334" r:id="rId31"/>
    <p:sldId id="285" r:id="rId32"/>
    <p:sldId id="273" r:id="rId33"/>
    <p:sldId id="280" r:id="rId34"/>
    <p:sldId id="281" r:id="rId35"/>
    <p:sldId id="283" r:id="rId36"/>
    <p:sldId id="284" r:id="rId37"/>
    <p:sldId id="286" r:id="rId38"/>
    <p:sldId id="287" r:id="rId39"/>
    <p:sldId id="350" r:id="rId40"/>
    <p:sldId id="289" r:id="rId41"/>
    <p:sldId id="290" r:id="rId42"/>
    <p:sldId id="345" r:id="rId43"/>
    <p:sldId id="351" r:id="rId4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1" autoAdjust="0"/>
    <p:restoredTop sz="94660"/>
  </p:normalViewPr>
  <p:slideViewPr>
    <p:cSldViewPr>
      <p:cViewPr varScale="1">
        <p:scale>
          <a:sx n="48" d="100"/>
          <a:sy n="48" d="100"/>
        </p:scale>
        <p:origin x="1291"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B651C5-89BC-4A3F-B627-CA7C19C06F8E}"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fr-CA"/>
        </a:p>
      </dgm:t>
    </dgm:pt>
    <dgm:pt modelId="{2776D879-310E-47D6-B019-F8DF738F1E6E}">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fr-CA" b="1" dirty="0">
              <a:solidFill>
                <a:schemeClr val="tx1"/>
              </a:solidFill>
            </a:rPr>
            <a:t> AGENT INFECTIEUX</a:t>
          </a:r>
        </a:p>
      </dgm:t>
    </dgm:pt>
    <dgm:pt modelId="{9DB431E5-1C68-4302-B6CF-9B7545452649}" type="parTrans" cxnId="{05241858-DDF0-4592-A4E9-45A5B1B877B9}">
      <dgm:prSet/>
      <dgm:spPr/>
      <dgm:t>
        <a:bodyPr/>
        <a:lstStyle/>
        <a:p>
          <a:endParaRPr lang="fr-CA"/>
        </a:p>
      </dgm:t>
    </dgm:pt>
    <dgm:pt modelId="{13AF77B7-2D6F-4DD3-BD18-AD1E9C7FC490}" type="sibTrans" cxnId="{05241858-DDF0-4592-A4E9-45A5B1B877B9}">
      <dgm:prSet/>
      <dgm:spPr/>
      <dgm:t>
        <a:bodyPr/>
        <a:lstStyle/>
        <a:p>
          <a:endParaRPr lang="fr-CA"/>
        </a:p>
      </dgm:t>
    </dgm:pt>
    <dgm:pt modelId="{F570C916-F363-48FA-A62A-51673F8DD299}">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fr-CA" b="1" dirty="0">
              <a:solidFill>
                <a:schemeClr val="tx1"/>
              </a:solidFill>
            </a:rPr>
            <a:t>PORTE DE SORTIE</a:t>
          </a:r>
        </a:p>
      </dgm:t>
    </dgm:pt>
    <dgm:pt modelId="{FE6CDDEA-4FA7-4510-B4D6-BE39E74CAE12}" type="parTrans" cxnId="{544AB4FD-6135-4CFF-8E93-83F7C82A78FE}">
      <dgm:prSet/>
      <dgm:spPr/>
      <dgm:t>
        <a:bodyPr/>
        <a:lstStyle/>
        <a:p>
          <a:endParaRPr lang="fr-CA"/>
        </a:p>
      </dgm:t>
    </dgm:pt>
    <dgm:pt modelId="{2705A47D-4246-4959-BC18-2BFDF1FF4D87}" type="sibTrans" cxnId="{544AB4FD-6135-4CFF-8E93-83F7C82A78FE}">
      <dgm:prSet/>
      <dgm:spPr/>
      <dgm:t>
        <a:bodyPr/>
        <a:lstStyle/>
        <a:p>
          <a:endParaRPr lang="fr-CA"/>
        </a:p>
      </dgm:t>
    </dgm:pt>
    <dgm:pt modelId="{CEA48175-1738-48C0-AB96-B7DB5DE168C2}">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fr-CA" b="1" dirty="0">
              <a:solidFill>
                <a:schemeClr val="tx1"/>
              </a:solidFill>
            </a:rPr>
            <a:t>MODE DE TRANSMISSION</a:t>
          </a:r>
        </a:p>
      </dgm:t>
    </dgm:pt>
    <dgm:pt modelId="{F2E8D56C-A986-49A3-9B4C-CF5E5D29A71D}" type="parTrans" cxnId="{270F8201-443E-4320-AB1D-F4DF76D2EF07}">
      <dgm:prSet/>
      <dgm:spPr/>
      <dgm:t>
        <a:bodyPr/>
        <a:lstStyle/>
        <a:p>
          <a:endParaRPr lang="fr-CA"/>
        </a:p>
      </dgm:t>
    </dgm:pt>
    <dgm:pt modelId="{32E6B1C1-60C4-4D63-9A9F-EA67FBC78D2D}" type="sibTrans" cxnId="{270F8201-443E-4320-AB1D-F4DF76D2EF07}">
      <dgm:prSet/>
      <dgm:spPr/>
      <dgm:t>
        <a:bodyPr/>
        <a:lstStyle/>
        <a:p>
          <a:endParaRPr lang="fr-CA"/>
        </a:p>
      </dgm:t>
    </dgm:pt>
    <dgm:pt modelId="{3E51ACAE-A12A-46F3-8D08-4700444D83E6}">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fr-CA" b="1" dirty="0">
              <a:solidFill>
                <a:schemeClr val="tx1"/>
              </a:solidFill>
            </a:rPr>
            <a:t>PORTE D’ENTRÉE</a:t>
          </a:r>
        </a:p>
      </dgm:t>
    </dgm:pt>
    <dgm:pt modelId="{EF924709-FE52-4858-90A2-C2B180F45444}" type="parTrans" cxnId="{DF9FFD74-CBF1-423D-B6DB-6CB52B52ACD0}">
      <dgm:prSet/>
      <dgm:spPr/>
      <dgm:t>
        <a:bodyPr/>
        <a:lstStyle/>
        <a:p>
          <a:endParaRPr lang="fr-CA"/>
        </a:p>
      </dgm:t>
    </dgm:pt>
    <dgm:pt modelId="{11F19C3F-B7BE-4BD4-A704-AFDC9F1C6568}" type="sibTrans" cxnId="{DF9FFD74-CBF1-423D-B6DB-6CB52B52ACD0}">
      <dgm:prSet/>
      <dgm:spPr/>
      <dgm:t>
        <a:bodyPr/>
        <a:lstStyle/>
        <a:p>
          <a:endParaRPr lang="fr-CA"/>
        </a:p>
      </dgm:t>
    </dgm:pt>
    <dgm:pt modelId="{B3DE39F6-38B2-4F04-8D00-3F000CB9F52A}">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fr-CA" b="1" dirty="0">
              <a:solidFill>
                <a:schemeClr val="tx1"/>
              </a:solidFill>
            </a:rPr>
            <a:t>HÔTE RÉCEPTIF</a:t>
          </a:r>
        </a:p>
      </dgm:t>
    </dgm:pt>
    <dgm:pt modelId="{47B810BB-5D77-4035-8979-04277DA684C9}" type="parTrans" cxnId="{5B70EDE4-9162-4D89-B9F9-C0A49D227C47}">
      <dgm:prSet/>
      <dgm:spPr/>
      <dgm:t>
        <a:bodyPr/>
        <a:lstStyle/>
        <a:p>
          <a:endParaRPr lang="fr-CA"/>
        </a:p>
      </dgm:t>
    </dgm:pt>
    <dgm:pt modelId="{B46D9D47-CC8A-44A4-BB2E-FC66A6D1C6DB}" type="sibTrans" cxnId="{5B70EDE4-9162-4D89-B9F9-C0A49D227C47}">
      <dgm:prSet/>
      <dgm:spPr/>
      <dgm:t>
        <a:bodyPr/>
        <a:lstStyle/>
        <a:p>
          <a:endParaRPr lang="fr-CA"/>
        </a:p>
      </dgm:t>
    </dgm:pt>
    <dgm:pt modelId="{B5879FDB-A59F-4AEF-9ED8-01587C243422}">
      <dgm:prSet phldrT="[Texte]">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fr-CA" b="1" dirty="0">
              <a:solidFill>
                <a:schemeClr val="tx1"/>
              </a:solidFill>
            </a:rPr>
            <a:t>RÉSERVOIR</a:t>
          </a:r>
        </a:p>
      </dgm:t>
    </dgm:pt>
    <dgm:pt modelId="{218FECA4-FEDB-4F4A-9BE5-7AA515F8DCD2}" type="parTrans" cxnId="{4B41DA27-070A-4778-945A-3B514069C140}">
      <dgm:prSet/>
      <dgm:spPr/>
      <dgm:t>
        <a:bodyPr/>
        <a:lstStyle/>
        <a:p>
          <a:endParaRPr lang="fr-CA"/>
        </a:p>
      </dgm:t>
    </dgm:pt>
    <dgm:pt modelId="{AC794B34-DFA5-43E2-B6BA-AE38DDFEF6F9}" type="sibTrans" cxnId="{4B41DA27-070A-4778-945A-3B514069C140}">
      <dgm:prSet/>
      <dgm:spPr/>
      <dgm:t>
        <a:bodyPr/>
        <a:lstStyle/>
        <a:p>
          <a:endParaRPr lang="fr-CA"/>
        </a:p>
      </dgm:t>
    </dgm:pt>
    <dgm:pt modelId="{F51C5D31-330D-4ACC-9D9D-2820BBF36613}" type="pres">
      <dgm:prSet presAssocID="{22B651C5-89BC-4A3F-B627-CA7C19C06F8E}" presName="cycle" presStyleCnt="0">
        <dgm:presLayoutVars>
          <dgm:dir/>
          <dgm:resizeHandles val="exact"/>
        </dgm:presLayoutVars>
      </dgm:prSet>
      <dgm:spPr/>
    </dgm:pt>
    <dgm:pt modelId="{211BCEA1-16C4-4358-AC82-6E8DD67E3169}" type="pres">
      <dgm:prSet presAssocID="{2776D879-310E-47D6-B019-F8DF738F1E6E}" presName="node" presStyleLbl="node1" presStyleIdx="0" presStyleCnt="6">
        <dgm:presLayoutVars>
          <dgm:bulletEnabled val="1"/>
        </dgm:presLayoutVars>
      </dgm:prSet>
      <dgm:spPr/>
    </dgm:pt>
    <dgm:pt modelId="{1223895D-E149-49BD-AE78-440FBEDB4AF1}" type="pres">
      <dgm:prSet presAssocID="{2776D879-310E-47D6-B019-F8DF738F1E6E}" presName="spNode" presStyleCnt="0"/>
      <dgm:spPr/>
    </dgm:pt>
    <dgm:pt modelId="{36E6152A-DB56-4135-A263-121987174CBB}" type="pres">
      <dgm:prSet presAssocID="{13AF77B7-2D6F-4DD3-BD18-AD1E9C7FC490}" presName="sibTrans" presStyleLbl="sibTrans1D1" presStyleIdx="0" presStyleCnt="6"/>
      <dgm:spPr/>
    </dgm:pt>
    <dgm:pt modelId="{2EF3BAA6-65B6-4E15-967F-80B17CAE75B3}" type="pres">
      <dgm:prSet presAssocID="{B5879FDB-A59F-4AEF-9ED8-01587C243422}" presName="node" presStyleLbl="node1" presStyleIdx="1" presStyleCnt="6">
        <dgm:presLayoutVars>
          <dgm:bulletEnabled val="1"/>
        </dgm:presLayoutVars>
      </dgm:prSet>
      <dgm:spPr/>
    </dgm:pt>
    <dgm:pt modelId="{287EE39E-BDCB-4903-A1E9-54A6012507EC}" type="pres">
      <dgm:prSet presAssocID="{B5879FDB-A59F-4AEF-9ED8-01587C243422}" presName="spNode" presStyleCnt="0"/>
      <dgm:spPr/>
    </dgm:pt>
    <dgm:pt modelId="{7A6F1F75-3C03-4A69-97A5-92A5EC299139}" type="pres">
      <dgm:prSet presAssocID="{AC794B34-DFA5-43E2-B6BA-AE38DDFEF6F9}" presName="sibTrans" presStyleLbl="sibTrans1D1" presStyleIdx="1" presStyleCnt="6"/>
      <dgm:spPr/>
    </dgm:pt>
    <dgm:pt modelId="{3216B8FB-40F3-4769-9FF0-81D338849309}" type="pres">
      <dgm:prSet presAssocID="{F570C916-F363-48FA-A62A-51673F8DD299}" presName="node" presStyleLbl="node1" presStyleIdx="2" presStyleCnt="6">
        <dgm:presLayoutVars>
          <dgm:bulletEnabled val="1"/>
        </dgm:presLayoutVars>
      </dgm:prSet>
      <dgm:spPr/>
    </dgm:pt>
    <dgm:pt modelId="{F900AB9A-CDCF-4B63-A44C-C267C9EFDF85}" type="pres">
      <dgm:prSet presAssocID="{F570C916-F363-48FA-A62A-51673F8DD299}" presName="spNode" presStyleCnt="0"/>
      <dgm:spPr/>
    </dgm:pt>
    <dgm:pt modelId="{3F78C01F-1B4C-4E9A-A5AD-728E6823793D}" type="pres">
      <dgm:prSet presAssocID="{2705A47D-4246-4959-BC18-2BFDF1FF4D87}" presName="sibTrans" presStyleLbl="sibTrans1D1" presStyleIdx="2" presStyleCnt="6"/>
      <dgm:spPr/>
    </dgm:pt>
    <dgm:pt modelId="{296908B3-C841-4ED6-8926-191AF9CFFA53}" type="pres">
      <dgm:prSet presAssocID="{CEA48175-1738-48C0-AB96-B7DB5DE168C2}" presName="node" presStyleLbl="node1" presStyleIdx="3" presStyleCnt="6">
        <dgm:presLayoutVars>
          <dgm:bulletEnabled val="1"/>
        </dgm:presLayoutVars>
      </dgm:prSet>
      <dgm:spPr/>
    </dgm:pt>
    <dgm:pt modelId="{2DAADA7B-8348-421A-AF09-D8DCDFAE6E78}" type="pres">
      <dgm:prSet presAssocID="{CEA48175-1738-48C0-AB96-B7DB5DE168C2}" presName="spNode" presStyleCnt="0"/>
      <dgm:spPr/>
    </dgm:pt>
    <dgm:pt modelId="{CA2D5FE1-3A8D-44FF-BAF1-BB587C922263}" type="pres">
      <dgm:prSet presAssocID="{32E6B1C1-60C4-4D63-9A9F-EA67FBC78D2D}" presName="sibTrans" presStyleLbl="sibTrans1D1" presStyleIdx="3" presStyleCnt="6"/>
      <dgm:spPr/>
    </dgm:pt>
    <dgm:pt modelId="{B98C289A-D2C7-4977-9B22-989371E1C840}" type="pres">
      <dgm:prSet presAssocID="{3E51ACAE-A12A-46F3-8D08-4700444D83E6}" presName="node" presStyleLbl="node1" presStyleIdx="4" presStyleCnt="6">
        <dgm:presLayoutVars>
          <dgm:bulletEnabled val="1"/>
        </dgm:presLayoutVars>
      </dgm:prSet>
      <dgm:spPr/>
    </dgm:pt>
    <dgm:pt modelId="{1DFF6CA3-2A1D-417B-B033-4AEB64687EE1}" type="pres">
      <dgm:prSet presAssocID="{3E51ACAE-A12A-46F3-8D08-4700444D83E6}" presName="spNode" presStyleCnt="0"/>
      <dgm:spPr/>
    </dgm:pt>
    <dgm:pt modelId="{82D37DD4-5FBE-42C2-B216-63CBFEB5AF52}" type="pres">
      <dgm:prSet presAssocID="{11F19C3F-B7BE-4BD4-A704-AFDC9F1C6568}" presName="sibTrans" presStyleLbl="sibTrans1D1" presStyleIdx="4" presStyleCnt="6"/>
      <dgm:spPr/>
    </dgm:pt>
    <dgm:pt modelId="{DB5869E3-1DE6-4D73-9C12-9AF30EAAAC7D}" type="pres">
      <dgm:prSet presAssocID="{B3DE39F6-38B2-4F04-8D00-3F000CB9F52A}" presName="node" presStyleLbl="node1" presStyleIdx="5" presStyleCnt="6">
        <dgm:presLayoutVars>
          <dgm:bulletEnabled val="1"/>
        </dgm:presLayoutVars>
      </dgm:prSet>
      <dgm:spPr/>
    </dgm:pt>
    <dgm:pt modelId="{BB03338A-5CB6-40A4-B81B-80C57B2A11B4}" type="pres">
      <dgm:prSet presAssocID="{B3DE39F6-38B2-4F04-8D00-3F000CB9F52A}" presName="spNode" presStyleCnt="0"/>
      <dgm:spPr/>
    </dgm:pt>
    <dgm:pt modelId="{81CE7D7E-FCA2-44E2-9DB5-FE8A70AF0EFA}" type="pres">
      <dgm:prSet presAssocID="{B46D9D47-CC8A-44A4-BB2E-FC66A6D1C6DB}" presName="sibTrans" presStyleLbl="sibTrans1D1" presStyleIdx="5" presStyleCnt="6"/>
      <dgm:spPr/>
    </dgm:pt>
  </dgm:ptLst>
  <dgm:cxnLst>
    <dgm:cxn modelId="{E1D7D300-22E1-48DD-89DD-1B632EF6AB6F}" type="presOf" srcId="{2705A47D-4246-4959-BC18-2BFDF1FF4D87}" destId="{3F78C01F-1B4C-4E9A-A5AD-728E6823793D}" srcOrd="0" destOrd="0" presId="urn:microsoft.com/office/officeart/2005/8/layout/cycle5"/>
    <dgm:cxn modelId="{270F8201-443E-4320-AB1D-F4DF76D2EF07}" srcId="{22B651C5-89BC-4A3F-B627-CA7C19C06F8E}" destId="{CEA48175-1738-48C0-AB96-B7DB5DE168C2}" srcOrd="3" destOrd="0" parTransId="{F2E8D56C-A986-49A3-9B4C-CF5E5D29A71D}" sibTransId="{32E6B1C1-60C4-4D63-9A9F-EA67FBC78D2D}"/>
    <dgm:cxn modelId="{E587F408-AEF1-4725-B0BD-D6F8338B7933}" type="presOf" srcId="{2776D879-310E-47D6-B019-F8DF738F1E6E}" destId="{211BCEA1-16C4-4358-AC82-6E8DD67E3169}" srcOrd="0" destOrd="0" presId="urn:microsoft.com/office/officeart/2005/8/layout/cycle5"/>
    <dgm:cxn modelId="{6E2D7E13-6D19-46FB-B0B1-BCDF05764817}" type="presOf" srcId="{3E51ACAE-A12A-46F3-8D08-4700444D83E6}" destId="{B98C289A-D2C7-4977-9B22-989371E1C840}" srcOrd="0" destOrd="0" presId="urn:microsoft.com/office/officeart/2005/8/layout/cycle5"/>
    <dgm:cxn modelId="{13A19423-0BAF-4C20-8225-F816F06F856A}" type="presOf" srcId="{CEA48175-1738-48C0-AB96-B7DB5DE168C2}" destId="{296908B3-C841-4ED6-8926-191AF9CFFA53}" srcOrd="0" destOrd="0" presId="urn:microsoft.com/office/officeart/2005/8/layout/cycle5"/>
    <dgm:cxn modelId="{4B41DA27-070A-4778-945A-3B514069C140}" srcId="{22B651C5-89BC-4A3F-B627-CA7C19C06F8E}" destId="{B5879FDB-A59F-4AEF-9ED8-01587C243422}" srcOrd="1" destOrd="0" parTransId="{218FECA4-FEDB-4F4A-9BE5-7AA515F8DCD2}" sibTransId="{AC794B34-DFA5-43E2-B6BA-AE38DDFEF6F9}"/>
    <dgm:cxn modelId="{C37CBE31-ABCC-4AFE-942F-E28A5539FD7F}" type="presOf" srcId="{32E6B1C1-60C4-4D63-9A9F-EA67FBC78D2D}" destId="{CA2D5FE1-3A8D-44FF-BAF1-BB587C922263}" srcOrd="0" destOrd="0" presId="urn:microsoft.com/office/officeart/2005/8/layout/cycle5"/>
    <dgm:cxn modelId="{02F55D33-A801-4AAC-8C2A-D2877F96B113}" type="presOf" srcId="{B46D9D47-CC8A-44A4-BB2E-FC66A6D1C6DB}" destId="{81CE7D7E-FCA2-44E2-9DB5-FE8A70AF0EFA}" srcOrd="0" destOrd="0" presId="urn:microsoft.com/office/officeart/2005/8/layout/cycle5"/>
    <dgm:cxn modelId="{1B793345-3077-4F42-9D99-AD51CBA85363}" type="presOf" srcId="{B5879FDB-A59F-4AEF-9ED8-01587C243422}" destId="{2EF3BAA6-65B6-4E15-967F-80B17CAE75B3}" srcOrd="0" destOrd="0" presId="urn:microsoft.com/office/officeart/2005/8/layout/cycle5"/>
    <dgm:cxn modelId="{98CB7B4B-1D5E-4798-AFF9-0FF1138753B7}" type="presOf" srcId="{F570C916-F363-48FA-A62A-51673F8DD299}" destId="{3216B8FB-40F3-4769-9FF0-81D338849309}" srcOrd="0" destOrd="0" presId="urn:microsoft.com/office/officeart/2005/8/layout/cycle5"/>
    <dgm:cxn modelId="{E03C8D50-CA3C-439F-AE58-6A777668C595}" type="presOf" srcId="{11F19C3F-B7BE-4BD4-A704-AFDC9F1C6568}" destId="{82D37DD4-5FBE-42C2-B216-63CBFEB5AF52}" srcOrd="0" destOrd="0" presId="urn:microsoft.com/office/officeart/2005/8/layout/cycle5"/>
    <dgm:cxn modelId="{C89B9872-2F8D-402E-B4CF-3D3E8B25AB08}" type="presOf" srcId="{22B651C5-89BC-4A3F-B627-CA7C19C06F8E}" destId="{F51C5D31-330D-4ACC-9D9D-2820BBF36613}" srcOrd="0" destOrd="0" presId="urn:microsoft.com/office/officeart/2005/8/layout/cycle5"/>
    <dgm:cxn modelId="{DF9FFD74-CBF1-423D-B6DB-6CB52B52ACD0}" srcId="{22B651C5-89BC-4A3F-B627-CA7C19C06F8E}" destId="{3E51ACAE-A12A-46F3-8D08-4700444D83E6}" srcOrd="4" destOrd="0" parTransId="{EF924709-FE52-4858-90A2-C2B180F45444}" sibTransId="{11F19C3F-B7BE-4BD4-A704-AFDC9F1C6568}"/>
    <dgm:cxn modelId="{824D9156-4300-4A95-8121-F366779E9BD5}" type="presOf" srcId="{B3DE39F6-38B2-4F04-8D00-3F000CB9F52A}" destId="{DB5869E3-1DE6-4D73-9C12-9AF30EAAAC7D}" srcOrd="0" destOrd="0" presId="urn:microsoft.com/office/officeart/2005/8/layout/cycle5"/>
    <dgm:cxn modelId="{05241858-DDF0-4592-A4E9-45A5B1B877B9}" srcId="{22B651C5-89BC-4A3F-B627-CA7C19C06F8E}" destId="{2776D879-310E-47D6-B019-F8DF738F1E6E}" srcOrd="0" destOrd="0" parTransId="{9DB431E5-1C68-4302-B6CF-9B7545452649}" sibTransId="{13AF77B7-2D6F-4DD3-BD18-AD1E9C7FC490}"/>
    <dgm:cxn modelId="{C95FB49B-DCAE-4BA9-B770-6AE21C6F3031}" type="presOf" srcId="{AC794B34-DFA5-43E2-B6BA-AE38DDFEF6F9}" destId="{7A6F1F75-3C03-4A69-97A5-92A5EC299139}" srcOrd="0" destOrd="0" presId="urn:microsoft.com/office/officeart/2005/8/layout/cycle5"/>
    <dgm:cxn modelId="{B50D91D0-8093-4374-ABA7-A62BC871D51D}" type="presOf" srcId="{13AF77B7-2D6F-4DD3-BD18-AD1E9C7FC490}" destId="{36E6152A-DB56-4135-A263-121987174CBB}" srcOrd="0" destOrd="0" presId="urn:microsoft.com/office/officeart/2005/8/layout/cycle5"/>
    <dgm:cxn modelId="{5B70EDE4-9162-4D89-B9F9-C0A49D227C47}" srcId="{22B651C5-89BC-4A3F-B627-CA7C19C06F8E}" destId="{B3DE39F6-38B2-4F04-8D00-3F000CB9F52A}" srcOrd="5" destOrd="0" parTransId="{47B810BB-5D77-4035-8979-04277DA684C9}" sibTransId="{B46D9D47-CC8A-44A4-BB2E-FC66A6D1C6DB}"/>
    <dgm:cxn modelId="{544AB4FD-6135-4CFF-8E93-83F7C82A78FE}" srcId="{22B651C5-89BC-4A3F-B627-CA7C19C06F8E}" destId="{F570C916-F363-48FA-A62A-51673F8DD299}" srcOrd="2" destOrd="0" parTransId="{FE6CDDEA-4FA7-4510-B4D6-BE39E74CAE12}" sibTransId="{2705A47D-4246-4959-BC18-2BFDF1FF4D87}"/>
    <dgm:cxn modelId="{D8ADFBBD-33C4-4ADA-B215-444E4F58882B}" type="presParOf" srcId="{F51C5D31-330D-4ACC-9D9D-2820BBF36613}" destId="{211BCEA1-16C4-4358-AC82-6E8DD67E3169}" srcOrd="0" destOrd="0" presId="urn:microsoft.com/office/officeart/2005/8/layout/cycle5"/>
    <dgm:cxn modelId="{2192102C-4714-476E-93C3-303C5725103A}" type="presParOf" srcId="{F51C5D31-330D-4ACC-9D9D-2820BBF36613}" destId="{1223895D-E149-49BD-AE78-440FBEDB4AF1}" srcOrd="1" destOrd="0" presId="urn:microsoft.com/office/officeart/2005/8/layout/cycle5"/>
    <dgm:cxn modelId="{71A9CF7F-C401-4EA8-B05B-6B64DAEF78AD}" type="presParOf" srcId="{F51C5D31-330D-4ACC-9D9D-2820BBF36613}" destId="{36E6152A-DB56-4135-A263-121987174CBB}" srcOrd="2" destOrd="0" presId="urn:microsoft.com/office/officeart/2005/8/layout/cycle5"/>
    <dgm:cxn modelId="{4CCA1CBB-F080-44F8-9BC7-D29ECFCEC9F1}" type="presParOf" srcId="{F51C5D31-330D-4ACC-9D9D-2820BBF36613}" destId="{2EF3BAA6-65B6-4E15-967F-80B17CAE75B3}" srcOrd="3" destOrd="0" presId="urn:microsoft.com/office/officeart/2005/8/layout/cycle5"/>
    <dgm:cxn modelId="{3BEB8F98-3A21-485D-BDDF-15E5CD732DE4}" type="presParOf" srcId="{F51C5D31-330D-4ACC-9D9D-2820BBF36613}" destId="{287EE39E-BDCB-4903-A1E9-54A6012507EC}" srcOrd="4" destOrd="0" presId="urn:microsoft.com/office/officeart/2005/8/layout/cycle5"/>
    <dgm:cxn modelId="{6EF1EAC6-0D9A-4D9F-8968-B46124AED848}" type="presParOf" srcId="{F51C5D31-330D-4ACC-9D9D-2820BBF36613}" destId="{7A6F1F75-3C03-4A69-97A5-92A5EC299139}" srcOrd="5" destOrd="0" presId="urn:microsoft.com/office/officeart/2005/8/layout/cycle5"/>
    <dgm:cxn modelId="{02948345-4DD2-4DB1-ADFD-DB49C77682B8}" type="presParOf" srcId="{F51C5D31-330D-4ACC-9D9D-2820BBF36613}" destId="{3216B8FB-40F3-4769-9FF0-81D338849309}" srcOrd="6" destOrd="0" presId="urn:microsoft.com/office/officeart/2005/8/layout/cycle5"/>
    <dgm:cxn modelId="{75D66005-7EDF-437F-AC17-A05421E640D8}" type="presParOf" srcId="{F51C5D31-330D-4ACC-9D9D-2820BBF36613}" destId="{F900AB9A-CDCF-4B63-A44C-C267C9EFDF85}" srcOrd="7" destOrd="0" presId="urn:microsoft.com/office/officeart/2005/8/layout/cycle5"/>
    <dgm:cxn modelId="{7A3FD4E8-5310-416D-B549-7A10B4028EC2}" type="presParOf" srcId="{F51C5D31-330D-4ACC-9D9D-2820BBF36613}" destId="{3F78C01F-1B4C-4E9A-A5AD-728E6823793D}" srcOrd="8" destOrd="0" presId="urn:microsoft.com/office/officeart/2005/8/layout/cycle5"/>
    <dgm:cxn modelId="{A8290361-7290-4919-973D-3DD2AA52B026}" type="presParOf" srcId="{F51C5D31-330D-4ACC-9D9D-2820BBF36613}" destId="{296908B3-C841-4ED6-8926-191AF9CFFA53}" srcOrd="9" destOrd="0" presId="urn:microsoft.com/office/officeart/2005/8/layout/cycle5"/>
    <dgm:cxn modelId="{B5E6DA93-9E60-412D-8BA4-987D8BAA588A}" type="presParOf" srcId="{F51C5D31-330D-4ACC-9D9D-2820BBF36613}" destId="{2DAADA7B-8348-421A-AF09-D8DCDFAE6E78}" srcOrd="10" destOrd="0" presId="urn:microsoft.com/office/officeart/2005/8/layout/cycle5"/>
    <dgm:cxn modelId="{6E831AC7-EDC2-4A46-A3BA-C4EB64BDCAB5}" type="presParOf" srcId="{F51C5D31-330D-4ACC-9D9D-2820BBF36613}" destId="{CA2D5FE1-3A8D-44FF-BAF1-BB587C922263}" srcOrd="11" destOrd="0" presId="urn:microsoft.com/office/officeart/2005/8/layout/cycle5"/>
    <dgm:cxn modelId="{218EABB5-6CF1-41C7-B2F2-06D78D47325D}" type="presParOf" srcId="{F51C5D31-330D-4ACC-9D9D-2820BBF36613}" destId="{B98C289A-D2C7-4977-9B22-989371E1C840}" srcOrd="12" destOrd="0" presId="urn:microsoft.com/office/officeart/2005/8/layout/cycle5"/>
    <dgm:cxn modelId="{8F087671-8347-4A49-AFC8-B8E0C6B240BB}" type="presParOf" srcId="{F51C5D31-330D-4ACC-9D9D-2820BBF36613}" destId="{1DFF6CA3-2A1D-417B-B033-4AEB64687EE1}" srcOrd="13" destOrd="0" presId="urn:microsoft.com/office/officeart/2005/8/layout/cycle5"/>
    <dgm:cxn modelId="{F85B5A07-8142-46CA-9527-F405CD170F19}" type="presParOf" srcId="{F51C5D31-330D-4ACC-9D9D-2820BBF36613}" destId="{82D37DD4-5FBE-42C2-B216-63CBFEB5AF52}" srcOrd="14" destOrd="0" presId="urn:microsoft.com/office/officeart/2005/8/layout/cycle5"/>
    <dgm:cxn modelId="{1E7F672E-09D2-4F89-9D55-2ED7D87DF712}" type="presParOf" srcId="{F51C5D31-330D-4ACC-9D9D-2820BBF36613}" destId="{DB5869E3-1DE6-4D73-9C12-9AF30EAAAC7D}" srcOrd="15" destOrd="0" presId="urn:microsoft.com/office/officeart/2005/8/layout/cycle5"/>
    <dgm:cxn modelId="{75D02D49-4FE9-4958-9682-F8FCCCAD464C}" type="presParOf" srcId="{F51C5D31-330D-4ACC-9D9D-2820BBF36613}" destId="{BB03338A-5CB6-40A4-B81B-80C57B2A11B4}" srcOrd="16" destOrd="0" presId="urn:microsoft.com/office/officeart/2005/8/layout/cycle5"/>
    <dgm:cxn modelId="{89619F32-8652-4F7F-8923-5804763BB798}" type="presParOf" srcId="{F51C5D31-330D-4ACC-9D9D-2820BBF36613}" destId="{81CE7D7E-FCA2-44E2-9DB5-FE8A70AF0EFA}"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0D4A67-9257-4B8E-9C68-54625CF5F0FA}"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fr-CA"/>
        </a:p>
      </dgm:t>
    </dgm:pt>
    <dgm:pt modelId="{22DB7ED7-5995-4888-B984-3FCF7E18DF81}">
      <dgm:prSet phldrT="[Texte]"/>
      <dgm:spPr/>
      <dgm:t>
        <a:bodyPr/>
        <a:lstStyle/>
        <a:p>
          <a:r>
            <a:rPr lang="fr-CA" b="1" dirty="0">
              <a:solidFill>
                <a:schemeClr val="tx1"/>
              </a:solidFill>
            </a:rPr>
            <a:t>STREPTOCOQUE</a:t>
          </a:r>
        </a:p>
      </dgm:t>
    </dgm:pt>
    <dgm:pt modelId="{7CBC8DBE-C760-48DC-9AD0-856869CA44B5}" type="parTrans" cxnId="{037043F8-3231-4416-8EF6-B69BF3205095}">
      <dgm:prSet/>
      <dgm:spPr/>
      <dgm:t>
        <a:bodyPr/>
        <a:lstStyle/>
        <a:p>
          <a:endParaRPr lang="fr-CA"/>
        </a:p>
      </dgm:t>
    </dgm:pt>
    <dgm:pt modelId="{809EC415-6B0C-4ED1-8761-913DC163D927}" type="sibTrans" cxnId="{037043F8-3231-4416-8EF6-B69BF3205095}">
      <dgm:prSet/>
      <dgm:spPr/>
      <dgm:t>
        <a:bodyPr/>
        <a:lstStyle/>
        <a:p>
          <a:endParaRPr lang="fr-CA"/>
        </a:p>
      </dgm:t>
    </dgm:pt>
    <dgm:pt modelId="{48D765F4-35EB-49D1-9944-67896478A0B5}">
      <dgm:prSet phldrT="[Texte]"/>
      <dgm:spPr/>
      <dgm:t>
        <a:bodyPr/>
        <a:lstStyle/>
        <a:p>
          <a:r>
            <a:rPr lang="fr-CA" b="1" dirty="0">
              <a:solidFill>
                <a:schemeClr val="tx1"/>
              </a:solidFill>
            </a:rPr>
            <a:t>PERSONNE INFECTÉE</a:t>
          </a:r>
        </a:p>
      </dgm:t>
    </dgm:pt>
    <dgm:pt modelId="{EC397072-F9D1-4DD7-971E-9A5FF90226E6}" type="parTrans" cxnId="{488B6F3B-33BC-4120-B457-7201D1A9F90A}">
      <dgm:prSet/>
      <dgm:spPr/>
      <dgm:t>
        <a:bodyPr/>
        <a:lstStyle/>
        <a:p>
          <a:endParaRPr lang="fr-CA"/>
        </a:p>
      </dgm:t>
    </dgm:pt>
    <dgm:pt modelId="{9934ED6F-5DA8-4C37-B71C-97F6074178F3}" type="sibTrans" cxnId="{488B6F3B-33BC-4120-B457-7201D1A9F90A}">
      <dgm:prSet/>
      <dgm:spPr/>
      <dgm:t>
        <a:bodyPr/>
        <a:lstStyle/>
        <a:p>
          <a:endParaRPr lang="fr-CA"/>
        </a:p>
      </dgm:t>
    </dgm:pt>
    <dgm:pt modelId="{47E78613-6D28-4AE1-B434-5FED48A31100}">
      <dgm:prSet phldrT="[Texte]"/>
      <dgm:spPr/>
      <dgm:t>
        <a:bodyPr/>
        <a:lstStyle/>
        <a:p>
          <a:r>
            <a:rPr lang="fr-CA" b="1" dirty="0">
              <a:solidFill>
                <a:schemeClr val="tx1"/>
              </a:solidFill>
            </a:rPr>
            <a:t>CONTACT / GOUTTELETTES</a:t>
          </a:r>
        </a:p>
      </dgm:t>
    </dgm:pt>
    <dgm:pt modelId="{5E6C5920-F1D4-411C-91E8-C705FD840887}" type="parTrans" cxnId="{A7CD96DF-71BA-4527-9E03-14A2B9F70B24}">
      <dgm:prSet/>
      <dgm:spPr/>
      <dgm:t>
        <a:bodyPr/>
        <a:lstStyle/>
        <a:p>
          <a:endParaRPr lang="fr-CA"/>
        </a:p>
      </dgm:t>
    </dgm:pt>
    <dgm:pt modelId="{FB25FE26-F99F-4454-837C-7E29CFFB112D}" type="sibTrans" cxnId="{A7CD96DF-71BA-4527-9E03-14A2B9F70B24}">
      <dgm:prSet/>
      <dgm:spPr/>
      <dgm:t>
        <a:bodyPr/>
        <a:lstStyle/>
        <a:p>
          <a:endParaRPr lang="fr-CA"/>
        </a:p>
      </dgm:t>
    </dgm:pt>
    <dgm:pt modelId="{EB69CA17-0E29-41FF-AE9D-3C549156C303}">
      <dgm:prSet phldrT="[Texte]"/>
      <dgm:spPr/>
      <dgm:t>
        <a:bodyPr/>
        <a:lstStyle/>
        <a:p>
          <a:r>
            <a:rPr lang="fr-CA" b="1" dirty="0">
              <a:solidFill>
                <a:schemeClr val="tx1"/>
              </a:solidFill>
            </a:rPr>
            <a:t>VOIES RESPIRATOIRES SUPÉRIEURES</a:t>
          </a:r>
        </a:p>
      </dgm:t>
    </dgm:pt>
    <dgm:pt modelId="{CBBF3A62-518C-4910-ACDA-5964CA48B65B}" type="parTrans" cxnId="{0EFE7FC8-6A4E-47F0-88DE-CFAF9A28939D}">
      <dgm:prSet/>
      <dgm:spPr/>
      <dgm:t>
        <a:bodyPr/>
        <a:lstStyle/>
        <a:p>
          <a:endParaRPr lang="fr-CA"/>
        </a:p>
      </dgm:t>
    </dgm:pt>
    <dgm:pt modelId="{5095980F-1295-47E5-8901-41E5955CF36C}" type="sibTrans" cxnId="{0EFE7FC8-6A4E-47F0-88DE-CFAF9A28939D}">
      <dgm:prSet/>
      <dgm:spPr/>
      <dgm:t>
        <a:bodyPr/>
        <a:lstStyle/>
        <a:p>
          <a:endParaRPr lang="fr-CA"/>
        </a:p>
      </dgm:t>
    </dgm:pt>
    <dgm:pt modelId="{0C677C34-AF45-405F-A702-7D0F92F737D1}">
      <dgm:prSet phldrT="[Texte]"/>
      <dgm:spPr/>
      <dgm:t>
        <a:bodyPr/>
        <a:lstStyle/>
        <a:p>
          <a:r>
            <a:rPr lang="fr-CA" b="1" dirty="0">
              <a:solidFill>
                <a:schemeClr val="tx1"/>
              </a:solidFill>
            </a:rPr>
            <a:t>PERSONNE MALADE</a:t>
          </a:r>
        </a:p>
      </dgm:t>
    </dgm:pt>
    <dgm:pt modelId="{A72814E3-34C9-4B7E-BB23-4E049289D6D9}" type="parTrans" cxnId="{CE378AC6-86BA-4E34-A207-5D3AB40A892F}">
      <dgm:prSet/>
      <dgm:spPr/>
      <dgm:t>
        <a:bodyPr/>
        <a:lstStyle/>
        <a:p>
          <a:endParaRPr lang="fr-CA"/>
        </a:p>
      </dgm:t>
    </dgm:pt>
    <dgm:pt modelId="{FFA7ED0F-12B4-4EA5-976C-7637C591F818}" type="sibTrans" cxnId="{CE378AC6-86BA-4E34-A207-5D3AB40A892F}">
      <dgm:prSet/>
      <dgm:spPr/>
      <dgm:t>
        <a:bodyPr/>
        <a:lstStyle/>
        <a:p>
          <a:endParaRPr lang="fr-CA"/>
        </a:p>
      </dgm:t>
    </dgm:pt>
    <dgm:pt modelId="{4ED380EE-0C5A-43D1-B73B-E97B9FF7847F}">
      <dgm:prSet phldrT="[Texte]"/>
      <dgm:spPr/>
      <dgm:t>
        <a:bodyPr/>
        <a:lstStyle/>
        <a:p>
          <a:r>
            <a:rPr lang="fr-CA" b="1" dirty="0">
              <a:solidFill>
                <a:schemeClr val="tx1"/>
              </a:solidFill>
            </a:rPr>
            <a:t>VOIES RESPIRATOIRES</a:t>
          </a:r>
        </a:p>
      </dgm:t>
    </dgm:pt>
    <dgm:pt modelId="{9FB18644-5C9E-445A-A747-9EE4888054FD}" type="parTrans" cxnId="{30A50B23-A1B2-455B-BC9D-2F1626CAC070}">
      <dgm:prSet/>
      <dgm:spPr/>
      <dgm:t>
        <a:bodyPr/>
        <a:lstStyle/>
        <a:p>
          <a:endParaRPr lang="fr-CA"/>
        </a:p>
      </dgm:t>
    </dgm:pt>
    <dgm:pt modelId="{DFAB6830-7413-4C3C-BEC3-AD4271ACE4F3}" type="sibTrans" cxnId="{30A50B23-A1B2-455B-BC9D-2F1626CAC070}">
      <dgm:prSet/>
      <dgm:spPr/>
      <dgm:t>
        <a:bodyPr/>
        <a:lstStyle/>
        <a:p>
          <a:endParaRPr lang="fr-CA"/>
        </a:p>
      </dgm:t>
    </dgm:pt>
    <dgm:pt modelId="{695A081F-9F53-48B0-A6A7-66DDCD1DCFFB}" type="pres">
      <dgm:prSet presAssocID="{9B0D4A67-9257-4B8E-9C68-54625CF5F0FA}" presName="Name0" presStyleCnt="0">
        <dgm:presLayoutVars>
          <dgm:dir/>
          <dgm:resizeHandles val="exact"/>
        </dgm:presLayoutVars>
      </dgm:prSet>
      <dgm:spPr/>
    </dgm:pt>
    <dgm:pt modelId="{9FBE02BF-9294-4B25-B620-EF220B3B4531}" type="pres">
      <dgm:prSet presAssocID="{9B0D4A67-9257-4B8E-9C68-54625CF5F0FA}" presName="cycle" presStyleCnt="0"/>
      <dgm:spPr/>
    </dgm:pt>
    <dgm:pt modelId="{EE540680-347F-4E43-A574-02841AC0665B}" type="pres">
      <dgm:prSet presAssocID="{22DB7ED7-5995-4888-B984-3FCF7E18DF81}" presName="nodeFirstNode" presStyleLbl="node1" presStyleIdx="0" presStyleCnt="6">
        <dgm:presLayoutVars>
          <dgm:bulletEnabled val="1"/>
        </dgm:presLayoutVars>
      </dgm:prSet>
      <dgm:spPr/>
    </dgm:pt>
    <dgm:pt modelId="{F2010CC8-D24D-49A1-9FCB-B6BE7F3E4C01}" type="pres">
      <dgm:prSet presAssocID="{809EC415-6B0C-4ED1-8761-913DC163D927}" presName="sibTransFirstNode" presStyleLbl="bgShp" presStyleIdx="0" presStyleCnt="1"/>
      <dgm:spPr/>
    </dgm:pt>
    <dgm:pt modelId="{DBCC3A06-C33A-436F-8D56-37B27938919C}" type="pres">
      <dgm:prSet presAssocID="{48D765F4-35EB-49D1-9944-67896478A0B5}" presName="nodeFollowingNodes" presStyleLbl="node1" presStyleIdx="1" presStyleCnt="6">
        <dgm:presLayoutVars>
          <dgm:bulletEnabled val="1"/>
        </dgm:presLayoutVars>
      </dgm:prSet>
      <dgm:spPr/>
    </dgm:pt>
    <dgm:pt modelId="{CA346D90-A87E-4126-A8AA-385FFB85F560}" type="pres">
      <dgm:prSet presAssocID="{4ED380EE-0C5A-43D1-B73B-E97B9FF7847F}" presName="nodeFollowingNodes" presStyleLbl="node1" presStyleIdx="2" presStyleCnt="6">
        <dgm:presLayoutVars>
          <dgm:bulletEnabled val="1"/>
        </dgm:presLayoutVars>
      </dgm:prSet>
      <dgm:spPr/>
    </dgm:pt>
    <dgm:pt modelId="{D351E54A-7BDB-4477-9BCC-284D4526C89F}" type="pres">
      <dgm:prSet presAssocID="{47E78613-6D28-4AE1-B434-5FED48A31100}" presName="nodeFollowingNodes" presStyleLbl="node1" presStyleIdx="3" presStyleCnt="6">
        <dgm:presLayoutVars>
          <dgm:bulletEnabled val="1"/>
        </dgm:presLayoutVars>
      </dgm:prSet>
      <dgm:spPr/>
    </dgm:pt>
    <dgm:pt modelId="{3193EDD4-D591-4E3D-83A1-5BEA530FCBF1}" type="pres">
      <dgm:prSet presAssocID="{EB69CA17-0E29-41FF-AE9D-3C549156C303}" presName="nodeFollowingNodes" presStyleLbl="node1" presStyleIdx="4" presStyleCnt="6">
        <dgm:presLayoutVars>
          <dgm:bulletEnabled val="1"/>
        </dgm:presLayoutVars>
      </dgm:prSet>
      <dgm:spPr/>
    </dgm:pt>
    <dgm:pt modelId="{50180195-CA49-466C-9892-74CA4B246D81}" type="pres">
      <dgm:prSet presAssocID="{0C677C34-AF45-405F-A702-7D0F92F737D1}" presName="nodeFollowingNodes" presStyleLbl="node1" presStyleIdx="5" presStyleCnt="6">
        <dgm:presLayoutVars>
          <dgm:bulletEnabled val="1"/>
        </dgm:presLayoutVars>
      </dgm:prSet>
      <dgm:spPr/>
    </dgm:pt>
  </dgm:ptLst>
  <dgm:cxnLst>
    <dgm:cxn modelId="{C8B5BF0D-19DD-470A-92C6-AAF788BB82A8}" type="presOf" srcId="{22DB7ED7-5995-4888-B984-3FCF7E18DF81}" destId="{EE540680-347F-4E43-A574-02841AC0665B}" srcOrd="0" destOrd="0" presId="urn:microsoft.com/office/officeart/2005/8/layout/cycle3"/>
    <dgm:cxn modelId="{7A963D10-BF1F-4382-BCE3-B054E3AE0FF5}" type="presOf" srcId="{4ED380EE-0C5A-43D1-B73B-E97B9FF7847F}" destId="{CA346D90-A87E-4126-A8AA-385FFB85F560}" srcOrd="0" destOrd="0" presId="urn:microsoft.com/office/officeart/2005/8/layout/cycle3"/>
    <dgm:cxn modelId="{30A50B23-A1B2-455B-BC9D-2F1626CAC070}" srcId="{9B0D4A67-9257-4B8E-9C68-54625CF5F0FA}" destId="{4ED380EE-0C5A-43D1-B73B-E97B9FF7847F}" srcOrd="2" destOrd="0" parTransId="{9FB18644-5C9E-445A-A747-9EE4888054FD}" sibTransId="{DFAB6830-7413-4C3C-BEC3-AD4271ACE4F3}"/>
    <dgm:cxn modelId="{266D9732-DFB1-4F61-B32B-C10045D75F73}" type="presOf" srcId="{48D765F4-35EB-49D1-9944-67896478A0B5}" destId="{DBCC3A06-C33A-436F-8D56-37B27938919C}" srcOrd="0" destOrd="0" presId="urn:microsoft.com/office/officeart/2005/8/layout/cycle3"/>
    <dgm:cxn modelId="{488B6F3B-33BC-4120-B457-7201D1A9F90A}" srcId="{9B0D4A67-9257-4B8E-9C68-54625CF5F0FA}" destId="{48D765F4-35EB-49D1-9944-67896478A0B5}" srcOrd="1" destOrd="0" parTransId="{EC397072-F9D1-4DD7-971E-9A5FF90226E6}" sibTransId="{9934ED6F-5DA8-4C37-B71C-97F6074178F3}"/>
    <dgm:cxn modelId="{EEF4E366-6081-42A4-A766-DA43B9E9E1CA}" type="presOf" srcId="{809EC415-6B0C-4ED1-8761-913DC163D927}" destId="{F2010CC8-D24D-49A1-9FCB-B6BE7F3E4C01}" srcOrd="0" destOrd="0" presId="urn:microsoft.com/office/officeart/2005/8/layout/cycle3"/>
    <dgm:cxn modelId="{F6FBB47A-DDA6-4FC5-9F87-93C6EBAEB543}" type="presOf" srcId="{47E78613-6D28-4AE1-B434-5FED48A31100}" destId="{D351E54A-7BDB-4477-9BCC-284D4526C89F}" srcOrd="0" destOrd="0" presId="urn:microsoft.com/office/officeart/2005/8/layout/cycle3"/>
    <dgm:cxn modelId="{C622E19B-892C-4F30-AC43-1B8C77092893}" type="presOf" srcId="{EB69CA17-0E29-41FF-AE9D-3C549156C303}" destId="{3193EDD4-D591-4E3D-83A1-5BEA530FCBF1}" srcOrd="0" destOrd="0" presId="urn:microsoft.com/office/officeart/2005/8/layout/cycle3"/>
    <dgm:cxn modelId="{088A8FA2-A719-40DA-85A9-1F29DDCB1BE1}" type="presOf" srcId="{0C677C34-AF45-405F-A702-7D0F92F737D1}" destId="{50180195-CA49-466C-9892-74CA4B246D81}" srcOrd="0" destOrd="0" presId="urn:microsoft.com/office/officeart/2005/8/layout/cycle3"/>
    <dgm:cxn modelId="{D19A94AA-3889-4F4B-A6D0-0E59B94C134B}" type="presOf" srcId="{9B0D4A67-9257-4B8E-9C68-54625CF5F0FA}" destId="{695A081F-9F53-48B0-A6A7-66DDCD1DCFFB}" srcOrd="0" destOrd="0" presId="urn:microsoft.com/office/officeart/2005/8/layout/cycle3"/>
    <dgm:cxn modelId="{CE378AC6-86BA-4E34-A207-5D3AB40A892F}" srcId="{9B0D4A67-9257-4B8E-9C68-54625CF5F0FA}" destId="{0C677C34-AF45-405F-A702-7D0F92F737D1}" srcOrd="5" destOrd="0" parTransId="{A72814E3-34C9-4B7E-BB23-4E049289D6D9}" sibTransId="{FFA7ED0F-12B4-4EA5-976C-7637C591F818}"/>
    <dgm:cxn modelId="{0EFE7FC8-6A4E-47F0-88DE-CFAF9A28939D}" srcId="{9B0D4A67-9257-4B8E-9C68-54625CF5F0FA}" destId="{EB69CA17-0E29-41FF-AE9D-3C549156C303}" srcOrd="4" destOrd="0" parTransId="{CBBF3A62-518C-4910-ACDA-5964CA48B65B}" sibTransId="{5095980F-1295-47E5-8901-41E5955CF36C}"/>
    <dgm:cxn modelId="{A7CD96DF-71BA-4527-9E03-14A2B9F70B24}" srcId="{9B0D4A67-9257-4B8E-9C68-54625CF5F0FA}" destId="{47E78613-6D28-4AE1-B434-5FED48A31100}" srcOrd="3" destOrd="0" parTransId="{5E6C5920-F1D4-411C-91E8-C705FD840887}" sibTransId="{FB25FE26-F99F-4454-837C-7E29CFFB112D}"/>
    <dgm:cxn modelId="{037043F8-3231-4416-8EF6-B69BF3205095}" srcId="{9B0D4A67-9257-4B8E-9C68-54625CF5F0FA}" destId="{22DB7ED7-5995-4888-B984-3FCF7E18DF81}" srcOrd="0" destOrd="0" parTransId="{7CBC8DBE-C760-48DC-9AD0-856869CA44B5}" sibTransId="{809EC415-6B0C-4ED1-8761-913DC163D927}"/>
    <dgm:cxn modelId="{B9831791-436B-4667-AB75-ECF55A68C922}" type="presParOf" srcId="{695A081F-9F53-48B0-A6A7-66DDCD1DCFFB}" destId="{9FBE02BF-9294-4B25-B620-EF220B3B4531}" srcOrd="0" destOrd="0" presId="urn:microsoft.com/office/officeart/2005/8/layout/cycle3"/>
    <dgm:cxn modelId="{1D5A7D81-CFF9-4882-82E3-02510DA0620D}" type="presParOf" srcId="{9FBE02BF-9294-4B25-B620-EF220B3B4531}" destId="{EE540680-347F-4E43-A574-02841AC0665B}" srcOrd="0" destOrd="0" presId="urn:microsoft.com/office/officeart/2005/8/layout/cycle3"/>
    <dgm:cxn modelId="{DCE79F1B-42BC-404C-8ED1-DB33AED891B2}" type="presParOf" srcId="{9FBE02BF-9294-4B25-B620-EF220B3B4531}" destId="{F2010CC8-D24D-49A1-9FCB-B6BE7F3E4C01}" srcOrd="1" destOrd="0" presId="urn:microsoft.com/office/officeart/2005/8/layout/cycle3"/>
    <dgm:cxn modelId="{59F9FD67-6FDB-421A-9863-243B10A52B10}" type="presParOf" srcId="{9FBE02BF-9294-4B25-B620-EF220B3B4531}" destId="{DBCC3A06-C33A-436F-8D56-37B27938919C}" srcOrd="2" destOrd="0" presId="urn:microsoft.com/office/officeart/2005/8/layout/cycle3"/>
    <dgm:cxn modelId="{8F71491D-7B42-4CA8-BA1C-E86D0314D7A3}" type="presParOf" srcId="{9FBE02BF-9294-4B25-B620-EF220B3B4531}" destId="{CA346D90-A87E-4126-A8AA-385FFB85F560}" srcOrd="3" destOrd="0" presId="urn:microsoft.com/office/officeart/2005/8/layout/cycle3"/>
    <dgm:cxn modelId="{F2505E7E-2447-4971-9C4E-D84E68995998}" type="presParOf" srcId="{9FBE02BF-9294-4B25-B620-EF220B3B4531}" destId="{D351E54A-7BDB-4477-9BCC-284D4526C89F}" srcOrd="4" destOrd="0" presId="urn:microsoft.com/office/officeart/2005/8/layout/cycle3"/>
    <dgm:cxn modelId="{C31FD65B-5E41-48C4-B75A-88CD106F242A}" type="presParOf" srcId="{9FBE02BF-9294-4B25-B620-EF220B3B4531}" destId="{3193EDD4-D591-4E3D-83A1-5BEA530FCBF1}" srcOrd="5" destOrd="0" presId="urn:microsoft.com/office/officeart/2005/8/layout/cycle3"/>
    <dgm:cxn modelId="{837F3678-576C-4056-AA87-CCE400CF0809}" type="presParOf" srcId="{9FBE02BF-9294-4B25-B620-EF220B3B4531}" destId="{50180195-CA49-466C-9892-74CA4B246D81}"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DE5FA6-62A5-4505-B705-6B190E867365}" type="doc">
      <dgm:prSet loTypeId="urn:microsoft.com/office/officeart/2008/layout/HorizontalMultiLevelHierarchy" loCatId="hierarchy" qsTypeId="urn:microsoft.com/office/officeart/2005/8/quickstyle/simple1" qsCatId="simple" csTypeId="urn:microsoft.com/office/officeart/2005/8/colors/accent2_3" csCatId="accent2" phldr="1"/>
      <dgm:spPr>
        <a:scene3d>
          <a:camera prst="orthographicFront">
            <a:rot lat="0" lon="0" rev="0"/>
          </a:camera>
          <a:lightRig rig="balanced" dir="t">
            <a:rot lat="0" lon="0" rev="8700000"/>
          </a:lightRig>
        </a:scene3d>
      </dgm:spPr>
      <dgm:t>
        <a:bodyPr/>
        <a:lstStyle/>
        <a:p>
          <a:endParaRPr lang="fr-CA"/>
        </a:p>
      </dgm:t>
    </dgm:pt>
    <dgm:pt modelId="{6B818AE9-D349-4685-ABFE-99056A632B3F}">
      <dgm:prSet phldrT="[Texte]"/>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fr-CA" b="1" dirty="0">
              <a:solidFill>
                <a:schemeClr val="tx1"/>
              </a:solidFill>
            </a:rPr>
            <a:t>PRATIQUES DE BASE</a:t>
          </a:r>
        </a:p>
      </dgm:t>
    </dgm:pt>
    <dgm:pt modelId="{E138088D-83CF-4289-B0E5-476C4B12FFD7}" type="parTrans" cxnId="{22FC64B5-F180-47BF-99F5-B6C64F159024}">
      <dgm:prSet/>
      <dgm:spPr/>
      <dgm:t>
        <a:bodyPr/>
        <a:lstStyle/>
        <a:p>
          <a:endParaRPr lang="fr-CA"/>
        </a:p>
      </dgm:t>
    </dgm:pt>
    <dgm:pt modelId="{2F7A1468-EE98-4688-8489-3FED12782D33}" type="sibTrans" cxnId="{22FC64B5-F180-47BF-99F5-B6C64F159024}">
      <dgm:prSet/>
      <dgm:spPr/>
      <dgm:t>
        <a:bodyPr/>
        <a:lstStyle/>
        <a:p>
          <a:endParaRPr lang="fr-CA"/>
        </a:p>
      </dgm:t>
    </dgm:pt>
    <dgm:pt modelId="{9B0309F4-1499-451F-B668-C0A3DD3087E3}" type="asst">
      <dgm:prSet phldrT="[Texte]"/>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fr-CA" dirty="0">
              <a:solidFill>
                <a:schemeClr val="tx1"/>
              </a:solidFill>
            </a:rPr>
            <a:t>Lavage des mains</a:t>
          </a:r>
        </a:p>
      </dgm:t>
    </dgm:pt>
    <dgm:pt modelId="{C34ADC5A-A68B-4617-9522-BFB903ACE9AF}" type="parTrans" cxnId="{4B43DE62-9909-42A3-9886-73B528C31468}">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fr-CA"/>
        </a:p>
      </dgm:t>
    </dgm:pt>
    <dgm:pt modelId="{313B6584-A830-4A88-856B-721FC19FE21A}" type="sibTrans" cxnId="{4B43DE62-9909-42A3-9886-73B528C31468}">
      <dgm:prSet/>
      <dgm:spPr/>
      <dgm:t>
        <a:bodyPr/>
        <a:lstStyle/>
        <a:p>
          <a:endParaRPr lang="fr-CA"/>
        </a:p>
      </dgm:t>
    </dgm:pt>
    <dgm:pt modelId="{D1E8B036-93D5-45A3-A288-7BCE69D99D3B}">
      <dgm:prSet phldrT="[Texte]"/>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fr-CA" dirty="0">
              <a:solidFill>
                <a:schemeClr val="tx1"/>
              </a:solidFill>
            </a:rPr>
            <a:t>Port de gants jetable</a:t>
          </a:r>
        </a:p>
      </dgm:t>
    </dgm:pt>
    <dgm:pt modelId="{9DB3EB9E-1865-4804-A76F-6BCE634E9997}" type="parTrans" cxnId="{35F0778E-0BB9-4020-AC8A-13B24319E461}">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fr-CA"/>
        </a:p>
      </dgm:t>
    </dgm:pt>
    <dgm:pt modelId="{0B6E8C49-5A88-4A01-8E56-36985BF96010}" type="sibTrans" cxnId="{35F0778E-0BB9-4020-AC8A-13B24319E461}">
      <dgm:prSet/>
      <dgm:spPr/>
      <dgm:t>
        <a:bodyPr/>
        <a:lstStyle/>
        <a:p>
          <a:endParaRPr lang="fr-CA"/>
        </a:p>
      </dgm:t>
    </dgm:pt>
    <dgm:pt modelId="{A6E596B7-B8AD-4358-9E7C-464CCBD63FF1}">
      <dgm:prSet phldrT="[Texte]"/>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fr-CA" dirty="0">
              <a:solidFill>
                <a:schemeClr val="tx1"/>
              </a:solidFill>
            </a:rPr>
            <a:t>Port de blouse / masque / lunettes</a:t>
          </a:r>
        </a:p>
      </dgm:t>
    </dgm:pt>
    <dgm:pt modelId="{C43FDB9F-1E15-4D8B-A7A1-F8773611A6BF}" type="parTrans" cxnId="{C8B0906D-B317-4456-9BD1-301FC1DBD1B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fr-CA"/>
        </a:p>
      </dgm:t>
    </dgm:pt>
    <dgm:pt modelId="{2757752F-7A49-4868-8944-F426F7299309}" type="sibTrans" cxnId="{C8B0906D-B317-4456-9BD1-301FC1DBD1BE}">
      <dgm:prSet/>
      <dgm:spPr/>
      <dgm:t>
        <a:bodyPr/>
        <a:lstStyle/>
        <a:p>
          <a:endParaRPr lang="fr-CA"/>
        </a:p>
      </dgm:t>
    </dgm:pt>
    <dgm:pt modelId="{DEC093BC-507A-4F23-9BC3-FF10671D3E99}">
      <dgm:prSet phldrT="[Texte]"/>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fr-CA" dirty="0">
              <a:solidFill>
                <a:schemeClr val="tx1"/>
              </a:solidFill>
            </a:rPr>
            <a:t>Utilisation d’agents nettoyants ou antimicrobiens</a:t>
          </a:r>
        </a:p>
      </dgm:t>
    </dgm:pt>
    <dgm:pt modelId="{667611EB-4C4C-4B98-8C31-C26DCAF17F24}" type="parTrans" cxnId="{54B68748-41DF-4A40-9B63-57A0B747241C}">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fr-CA"/>
        </a:p>
      </dgm:t>
    </dgm:pt>
    <dgm:pt modelId="{256EEC14-17C0-4FBC-9F47-4E4732361A3E}" type="sibTrans" cxnId="{54B68748-41DF-4A40-9B63-57A0B747241C}">
      <dgm:prSet/>
      <dgm:spPr/>
      <dgm:t>
        <a:bodyPr/>
        <a:lstStyle/>
        <a:p>
          <a:endParaRPr lang="fr-CA"/>
        </a:p>
      </dgm:t>
    </dgm:pt>
    <dgm:pt modelId="{DA6A1B5F-B745-4A9A-960B-7D212F9F5EC4}">
      <dgm:prSet phldrT="[Texte]"/>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fr-CA" dirty="0">
              <a:solidFill>
                <a:schemeClr val="tx1"/>
              </a:solidFill>
            </a:rPr>
            <a:t>Manipulation adéquate du matériel contaminé</a:t>
          </a:r>
        </a:p>
      </dgm:t>
    </dgm:pt>
    <dgm:pt modelId="{D55CADFF-4C75-42CF-8E83-E48C67CD4AB5}" type="parTrans" cxnId="{84D70087-F03C-417F-9582-79053595D2AD}">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fr-CA"/>
        </a:p>
      </dgm:t>
    </dgm:pt>
    <dgm:pt modelId="{D938BF66-C5E8-4CB8-ADBB-2F2A3FBCA079}" type="sibTrans" cxnId="{84D70087-F03C-417F-9582-79053595D2AD}">
      <dgm:prSet/>
      <dgm:spPr/>
      <dgm:t>
        <a:bodyPr/>
        <a:lstStyle/>
        <a:p>
          <a:endParaRPr lang="fr-CA"/>
        </a:p>
      </dgm:t>
    </dgm:pt>
    <dgm:pt modelId="{23EBF234-139D-439A-80E1-F4D8F97C5433}" type="pres">
      <dgm:prSet presAssocID="{49DE5FA6-62A5-4505-B705-6B190E867365}" presName="Name0" presStyleCnt="0">
        <dgm:presLayoutVars>
          <dgm:chPref val="1"/>
          <dgm:dir/>
          <dgm:animOne val="branch"/>
          <dgm:animLvl val="lvl"/>
          <dgm:resizeHandles val="exact"/>
        </dgm:presLayoutVars>
      </dgm:prSet>
      <dgm:spPr/>
    </dgm:pt>
    <dgm:pt modelId="{3C0265BA-715C-45F4-9833-4A931AFA6913}" type="pres">
      <dgm:prSet presAssocID="{6B818AE9-D349-4685-ABFE-99056A632B3F}" presName="root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47B5347-E4DC-4CD8-AD9B-F2AEB1F7888C}" type="pres">
      <dgm:prSet presAssocID="{6B818AE9-D349-4685-ABFE-99056A632B3F}" presName="LevelOneTextNode" presStyleLbl="node0" presStyleIdx="0" presStyleCnt="1">
        <dgm:presLayoutVars>
          <dgm:chPref val="3"/>
        </dgm:presLayoutVars>
      </dgm:prSet>
      <dgm:spPr/>
    </dgm:pt>
    <dgm:pt modelId="{1A767E4D-CFD0-4B0B-B608-A4A3FB6F6DA9}" type="pres">
      <dgm:prSet presAssocID="{6B818AE9-D349-4685-ABFE-99056A632B3F}" presName="level2hierChild"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028D546-D1CE-48FC-9E81-32BF2278D457}" type="pres">
      <dgm:prSet presAssocID="{C34ADC5A-A68B-4617-9522-BFB903ACE9AF}" presName="conn2-1" presStyleLbl="parChTrans1D2" presStyleIdx="0" presStyleCnt="5"/>
      <dgm:spPr/>
    </dgm:pt>
    <dgm:pt modelId="{D1FEA319-0B78-44D7-80B2-46A90FB7A10B}" type="pres">
      <dgm:prSet presAssocID="{C34ADC5A-A68B-4617-9522-BFB903ACE9AF}" presName="connTx" presStyleLbl="parChTrans1D2" presStyleIdx="0" presStyleCnt="5"/>
      <dgm:spPr/>
    </dgm:pt>
    <dgm:pt modelId="{5547D7D5-7AEC-4F5A-84D5-7E35F975BBD7}" type="pres">
      <dgm:prSet presAssocID="{9B0309F4-1499-451F-B668-C0A3DD3087E3}" presName="root2"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2397496-C5A9-4D8E-AAE4-1D99F29DBFB3}" type="pres">
      <dgm:prSet presAssocID="{9B0309F4-1499-451F-B668-C0A3DD3087E3}" presName="LevelTwoTextNode" presStyleLbl="asst1" presStyleIdx="0" presStyleCnt="1">
        <dgm:presLayoutVars>
          <dgm:chPref val="3"/>
        </dgm:presLayoutVars>
      </dgm:prSet>
      <dgm:spPr/>
    </dgm:pt>
    <dgm:pt modelId="{2DCE2BD9-AD73-49BD-BF45-96606378A4CE}" type="pres">
      <dgm:prSet presAssocID="{9B0309F4-1499-451F-B668-C0A3DD3087E3}" presName="level3hierChild"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1EF832FC-1A19-4F0B-BD8C-7192FB2BAECD}" type="pres">
      <dgm:prSet presAssocID="{9DB3EB9E-1865-4804-A76F-6BCE634E9997}" presName="conn2-1" presStyleLbl="parChTrans1D2" presStyleIdx="1" presStyleCnt="5"/>
      <dgm:spPr/>
    </dgm:pt>
    <dgm:pt modelId="{57A74A11-6692-4433-AEAD-FE29CCC90CBD}" type="pres">
      <dgm:prSet presAssocID="{9DB3EB9E-1865-4804-A76F-6BCE634E9997}" presName="connTx" presStyleLbl="parChTrans1D2" presStyleIdx="1" presStyleCnt="5"/>
      <dgm:spPr/>
    </dgm:pt>
    <dgm:pt modelId="{9CCAE66F-0286-4CDD-91E2-A359CC3E3B47}" type="pres">
      <dgm:prSet presAssocID="{D1E8B036-93D5-45A3-A288-7BCE69D99D3B}" presName="root2"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2388F8B-C7D7-4117-92A8-6E4055A8086C}" type="pres">
      <dgm:prSet presAssocID="{D1E8B036-93D5-45A3-A288-7BCE69D99D3B}" presName="LevelTwoTextNode" presStyleLbl="node2" presStyleIdx="0" presStyleCnt="4">
        <dgm:presLayoutVars>
          <dgm:chPref val="3"/>
        </dgm:presLayoutVars>
      </dgm:prSet>
      <dgm:spPr/>
    </dgm:pt>
    <dgm:pt modelId="{E4F310AC-848F-47D2-96B7-FCB7308FAC8E}" type="pres">
      <dgm:prSet presAssocID="{D1E8B036-93D5-45A3-A288-7BCE69D99D3B}" presName="level3hierChild"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14BF32B-3256-4A29-BCC8-548EC83CD3F8}" type="pres">
      <dgm:prSet presAssocID="{C43FDB9F-1E15-4D8B-A7A1-F8773611A6BF}" presName="conn2-1" presStyleLbl="parChTrans1D2" presStyleIdx="2" presStyleCnt="5"/>
      <dgm:spPr/>
    </dgm:pt>
    <dgm:pt modelId="{89E23750-6C1A-4CF1-B7D1-CB953ED2DC8B}" type="pres">
      <dgm:prSet presAssocID="{C43FDB9F-1E15-4D8B-A7A1-F8773611A6BF}" presName="connTx" presStyleLbl="parChTrans1D2" presStyleIdx="2" presStyleCnt="5"/>
      <dgm:spPr/>
    </dgm:pt>
    <dgm:pt modelId="{3E187868-AEB3-4A5D-A1B9-889342768A11}" type="pres">
      <dgm:prSet presAssocID="{A6E596B7-B8AD-4358-9E7C-464CCBD63FF1}" presName="root2"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62B9758-F9A6-433B-AE17-04D1CBBA7C9F}" type="pres">
      <dgm:prSet presAssocID="{A6E596B7-B8AD-4358-9E7C-464CCBD63FF1}" presName="LevelTwoTextNode" presStyleLbl="node2" presStyleIdx="1" presStyleCnt="4">
        <dgm:presLayoutVars>
          <dgm:chPref val="3"/>
        </dgm:presLayoutVars>
      </dgm:prSet>
      <dgm:spPr/>
    </dgm:pt>
    <dgm:pt modelId="{04008F00-53E8-4A97-A2A1-3F2B1292B471}" type="pres">
      <dgm:prSet presAssocID="{A6E596B7-B8AD-4358-9E7C-464CCBD63FF1}" presName="level3hierChild"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15E8C35A-2250-4A8A-96CE-306EDE96BDDC}" type="pres">
      <dgm:prSet presAssocID="{667611EB-4C4C-4B98-8C31-C26DCAF17F24}" presName="conn2-1" presStyleLbl="parChTrans1D2" presStyleIdx="3" presStyleCnt="5"/>
      <dgm:spPr/>
    </dgm:pt>
    <dgm:pt modelId="{0F9F4457-7616-4049-B7A8-F252710FCBA4}" type="pres">
      <dgm:prSet presAssocID="{667611EB-4C4C-4B98-8C31-C26DCAF17F24}" presName="connTx" presStyleLbl="parChTrans1D2" presStyleIdx="3" presStyleCnt="5"/>
      <dgm:spPr/>
    </dgm:pt>
    <dgm:pt modelId="{89399E1E-6EA4-4F2B-95B0-A966BB666E35}" type="pres">
      <dgm:prSet presAssocID="{DEC093BC-507A-4F23-9BC3-FF10671D3E99}" presName="root2"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C112592-BB0F-4179-B9F6-1502608D360F}" type="pres">
      <dgm:prSet presAssocID="{DEC093BC-507A-4F23-9BC3-FF10671D3E99}" presName="LevelTwoTextNode" presStyleLbl="node2" presStyleIdx="2" presStyleCnt="4">
        <dgm:presLayoutVars>
          <dgm:chPref val="3"/>
        </dgm:presLayoutVars>
      </dgm:prSet>
      <dgm:spPr/>
    </dgm:pt>
    <dgm:pt modelId="{B8585141-0940-4442-9A4F-4E3BF818C9B4}" type="pres">
      <dgm:prSet presAssocID="{DEC093BC-507A-4F23-9BC3-FF10671D3E99}" presName="level3hierChild"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4999899-AE39-426B-A309-73BEF580A12D}" type="pres">
      <dgm:prSet presAssocID="{D55CADFF-4C75-42CF-8E83-E48C67CD4AB5}" presName="conn2-1" presStyleLbl="parChTrans1D2" presStyleIdx="4" presStyleCnt="5"/>
      <dgm:spPr/>
    </dgm:pt>
    <dgm:pt modelId="{B5BE64C9-D556-4A2D-82D7-371154F3AFCB}" type="pres">
      <dgm:prSet presAssocID="{D55CADFF-4C75-42CF-8E83-E48C67CD4AB5}" presName="connTx" presStyleLbl="parChTrans1D2" presStyleIdx="4" presStyleCnt="5"/>
      <dgm:spPr/>
    </dgm:pt>
    <dgm:pt modelId="{88684237-1164-4963-B862-2BE6FA590054}" type="pres">
      <dgm:prSet presAssocID="{DA6A1B5F-B745-4A9A-960B-7D212F9F5EC4}" presName="root2"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658A835-A085-41CB-A888-28D00C38E8DE}" type="pres">
      <dgm:prSet presAssocID="{DA6A1B5F-B745-4A9A-960B-7D212F9F5EC4}" presName="LevelTwoTextNode" presStyleLbl="node2" presStyleIdx="3" presStyleCnt="4">
        <dgm:presLayoutVars>
          <dgm:chPref val="3"/>
        </dgm:presLayoutVars>
      </dgm:prSet>
      <dgm:spPr/>
    </dgm:pt>
    <dgm:pt modelId="{6FC4D9E4-E67E-4643-8BC9-4435E8985175}" type="pres">
      <dgm:prSet presAssocID="{DA6A1B5F-B745-4A9A-960B-7D212F9F5EC4}" presName="level3hierChild"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D0A17E05-E616-4B55-8196-0C6F839A2F28}" type="presOf" srcId="{9DB3EB9E-1865-4804-A76F-6BCE634E9997}" destId="{1EF832FC-1A19-4F0B-BD8C-7192FB2BAECD}" srcOrd="0" destOrd="0" presId="urn:microsoft.com/office/officeart/2008/layout/HorizontalMultiLevelHierarchy"/>
    <dgm:cxn modelId="{CFA20810-5CF2-4A5B-8187-982102D449EC}" type="presOf" srcId="{C34ADC5A-A68B-4617-9522-BFB903ACE9AF}" destId="{6028D546-D1CE-48FC-9E81-32BF2278D457}" srcOrd="0" destOrd="0" presId="urn:microsoft.com/office/officeart/2008/layout/HorizontalMultiLevelHierarchy"/>
    <dgm:cxn modelId="{5F75CF32-BBE7-4693-A9C9-9065CB159D5F}" type="presOf" srcId="{D1E8B036-93D5-45A3-A288-7BCE69D99D3B}" destId="{92388F8B-C7D7-4117-92A8-6E4055A8086C}" srcOrd="0" destOrd="0" presId="urn:microsoft.com/office/officeart/2008/layout/HorizontalMultiLevelHierarchy"/>
    <dgm:cxn modelId="{4B43DE62-9909-42A3-9886-73B528C31468}" srcId="{6B818AE9-D349-4685-ABFE-99056A632B3F}" destId="{9B0309F4-1499-451F-B668-C0A3DD3087E3}" srcOrd="0" destOrd="0" parTransId="{C34ADC5A-A68B-4617-9522-BFB903ACE9AF}" sibTransId="{313B6584-A830-4A88-856B-721FC19FE21A}"/>
    <dgm:cxn modelId="{DEEF0446-6F12-49E2-B90A-B3A57A75BEE5}" type="presOf" srcId="{C43FDB9F-1E15-4D8B-A7A1-F8773611A6BF}" destId="{89E23750-6C1A-4CF1-B7D1-CB953ED2DC8B}" srcOrd="1" destOrd="0" presId="urn:microsoft.com/office/officeart/2008/layout/HorizontalMultiLevelHierarchy"/>
    <dgm:cxn modelId="{54B68748-41DF-4A40-9B63-57A0B747241C}" srcId="{6B818AE9-D349-4685-ABFE-99056A632B3F}" destId="{DEC093BC-507A-4F23-9BC3-FF10671D3E99}" srcOrd="3" destOrd="0" parTransId="{667611EB-4C4C-4B98-8C31-C26DCAF17F24}" sibTransId="{256EEC14-17C0-4FBC-9F47-4E4732361A3E}"/>
    <dgm:cxn modelId="{C8B0906D-B317-4456-9BD1-301FC1DBD1BE}" srcId="{6B818AE9-D349-4685-ABFE-99056A632B3F}" destId="{A6E596B7-B8AD-4358-9E7C-464CCBD63FF1}" srcOrd="2" destOrd="0" parTransId="{C43FDB9F-1E15-4D8B-A7A1-F8773611A6BF}" sibTransId="{2757752F-7A49-4868-8944-F426F7299309}"/>
    <dgm:cxn modelId="{A2AE2C54-C5C8-4BCC-8EF0-BB9C5572DF18}" type="presOf" srcId="{C43FDB9F-1E15-4D8B-A7A1-F8773611A6BF}" destId="{F14BF32B-3256-4A29-BCC8-548EC83CD3F8}" srcOrd="0" destOrd="0" presId="urn:microsoft.com/office/officeart/2008/layout/HorizontalMultiLevelHierarchy"/>
    <dgm:cxn modelId="{2FD6A455-71A8-467C-B820-1DAA3343A18F}" type="presOf" srcId="{49DE5FA6-62A5-4505-B705-6B190E867365}" destId="{23EBF234-139D-439A-80E1-F4D8F97C5433}" srcOrd="0" destOrd="0" presId="urn:microsoft.com/office/officeart/2008/layout/HorizontalMultiLevelHierarchy"/>
    <dgm:cxn modelId="{B7DA367F-7072-4E4C-9E3C-109C44F5936F}" type="presOf" srcId="{DA6A1B5F-B745-4A9A-960B-7D212F9F5EC4}" destId="{B658A835-A085-41CB-A888-28D00C38E8DE}" srcOrd="0" destOrd="0" presId="urn:microsoft.com/office/officeart/2008/layout/HorizontalMultiLevelHierarchy"/>
    <dgm:cxn modelId="{84D70087-F03C-417F-9582-79053595D2AD}" srcId="{6B818AE9-D349-4685-ABFE-99056A632B3F}" destId="{DA6A1B5F-B745-4A9A-960B-7D212F9F5EC4}" srcOrd="4" destOrd="0" parTransId="{D55CADFF-4C75-42CF-8E83-E48C67CD4AB5}" sibTransId="{D938BF66-C5E8-4CB8-ADBB-2F2A3FBCA079}"/>
    <dgm:cxn modelId="{35F0778E-0BB9-4020-AC8A-13B24319E461}" srcId="{6B818AE9-D349-4685-ABFE-99056A632B3F}" destId="{D1E8B036-93D5-45A3-A288-7BCE69D99D3B}" srcOrd="1" destOrd="0" parTransId="{9DB3EB9E-1865-4804-A76F-6BCE634E9997}" sibTransId="{0B6E8C49-5A88-4A01-8E56-36985BF96010}"/>
    <dgm:cxn modelId="{A64AC6A1-5768-414C-8DD9-F4A06275BC80}" type="presOf" srcId="{667611EB-4C4C-4B98-8C31-C26DCAF17F24}" destId="{0F9F4457-7616-4049-B7A8-F252710FCBA4}" srcOrd="1" destOrd="0" presId="urn:microsoft.com/office/officeart/2008/layout/HorizontalMultiLevelHierarchy"/>
    <dgm:cxn modelId="{80F157AD-CC4C-4382-B1C7-ADE4E79FF585}" type="presOf" srcId="{667611EB-4C4C-4B98-8C31-C26DCAF17F24}" destId="{15E8C35A-2250-4A8A-96CE-306EDE96BDDC}" srcOrd="0" destOrd="0" presId="urn:microsoft.com/office/officeart/2008/layout/HorizontalMultiLevelHierarchy"/>
    <dgm:cxn modelId="{FF5FEFAE-19D1-4890-A3F8-FE8FA7777225}" type="presOf" srcId="{C34ADC5A-A68B-4617-9522-BFB903ACE9AF}" destId="{D1FEA319-0B78-44D7-80B2-46A90FB7A10B}" srcOrd="1" destOrd="0" presId="urn:microsoft.com/office/officeart/2008/layout/HorizontalMultiLevelHierarchy"/>
    <dgm:cxn modelId="{B45B9BAF-1C0B-4968-9405-8CAA5F15761C}" type="presOf" srcId="{9DB3EB9E-1865-4804-A76F-6BCE634E9997}" destId="{57A74A11-6692-4433-AEAD-FE29CCC90CBD}" srcOrd="1" destOrd="0" presId="urn:microsoft.com/office/officeart/2008/layout/HorizontalMultiLevelHierarchy"/>
    <dgm:cxn modelId="{22FC64B5-F180-47BF-99F5-B6C64F159024}" srcId="{49DE5FA6-62A5-4505-B705-6B190E867365}" destId="{6B818AE9-D349-4685-ABFE-99056A632B3F}" srcOrd="0" destOrd="0" parTransId="{E138088D-83CF-4289-B0E5-476C4B12FFD7}" sibTransId="{2F7A1468-EE98-4688-8489-3FED12782D33}"/>
    <dgm:cxn modelId="{9D55C4C1-9F5E-4C03-A5BF-8B9D4617E1D5}" type="presOf" srcId="{6B818AE9-D349-4685-ABFE-99056A632B3F}" destId="{247B5347-E4DC-4CD8-AD9B-F2AEB1F7888C}" srcOrd="0" destOrd="0" presId="urn:microsoft.com/office/officeart/2008/layout/HorizontalMultiLevelHierarchy"/>
    <dgm:cxn modelId="{70B3C9C7-5E19-4E9C-B804-5181E771DEA8}" type="presOf" srcId="{A6E596B7-B8AD-4358-9E7C-464CCBD63FF1}" destId="{462B9758-F9A6-433B-AE17-04D1CBBA7C9F}" srcOrd="0" destOrd="0" presId="urn:microsoft.com/office/officeart/2008/layout/HorizontalMultiLevelHierarchy"/>
    <dgm:cxn modelId="{6760E7E0-38DD-420F-9D2C-CCCE3C9DB380}" type="presOf" srcId="{D55CADFF-4C75-42CF-8E83-E48C67CD4AB5}" destId="{B5BE64C9-D556-4A2D-82D7-371154F3AFCB}" srcOrd="1" destOrd="0" presId="urn:microsoft.com/office/officeart/2008/layout/HorizontalMultiLevelHierarchy"/>
    <dgm:cxn modelId="{4EA7FAE1-059B-4B2F-9B87-18B10EE9C756}" type="presOf" srcId="{9B0309F4-1499-451F-B668-C0A3DD3087E3}" destId="{C2397496-C5A9-4D8E-AAE4-1D99F29DBFB3}" srcOrd="0" destOrd="0" presId="urn:microsoft.com/office/officeart/2008/layout/HorizontalMultiLevelHierarchy"/>
    <dgm:cxn modelId="{E3508FE8-535E-495C-B701-5B38A397462D}" type="presOf" srcId="{D55CADFF-4C75-42CF-8E83-E48C67CD4AB5}" destId="{64999899-AE39-426B-A309-73BEF580A12D}" srcOrd="0" destOrd="0" presId="urn:microsoft.com/office/officeart/2008/layout/HorizontalMultiLevelHierarchy"/>
    <dgm:cxn modelId="{183C81F7-239D-4CD7-8F36-8A1A2928A4D6}" type="presOf" srcId="{DEC093BC-507A-4F23-9BC3-FF10671D3E99}" destId="{5C112592-BB0F-4179-B9F6-1502608D360F}" srcOrd="0" destOrd="0" presId="urn:microsoft.com/office/officeart/2008/layout/HorizontalMultiLevelHierarchy"/>
    <dgm:cxn modelId="{8750502F-A466-4916-9DEC-8E549E420069}" type="presParOf" srcId="{23EBF234-139D-439A-80E1-F4D8F97C5433}" destId="{3C0265BA-715C-45F4-9833-4A931AFA6913}" srcOrd="0" destOrd="0" presId="urn:microsoft.com/office/officeart/2008/layout/HorizontalMultiLevelHierarchy"/>
    <dgm:cxn modelId="{F2EEC801-8017-4BBD-AE58-FE77CDAC7D04}" type="presParOf" srcId="{3C0265BA-715C-45F4-9833-4A931AFA6913}" destId="{247B5347-E4DC-4CD8-AD9B-F2AEB1F7888C}" srcOrd="0" destOrd="0" presId="urn:microsoft.com/office/officeart/2008/layout/HorizontalMultiLevelHierarchy"/>
    <dgm:cxn modelId="{6501AAB3-5985-47ED-B916-440906EA8CEA}" type="presParOf" srcId="{3C0265BA-715C-45F4-9833-4A931AFA6913}" destId="{1A767E4D-CFD0-4B0B-B608-A4A3FB6F6DA9}" srcOrd="1" destOrd="0" presId="urn:microsoft.com/office/officeart/2008/layout/HorizontalMultiLevelHierarchy"/>
    <dgm:cxn modelId="{30361D04-33FA-441D-88CE-ECFF0E88980E}" type="presParOf" srcId="{1A767E4D-CFD0-4B0B-B608-A4A3FB6F6DA9}" destId="{6028D546-D1CE-48FC-9E81-32BF2278D457}" srcOrd="0" destOrd="0" presId="urn:microsoft.com/office/officeart/2008/layout/HorizontalMultiLevelHierarchy"/>
    <dgm:cxn modelId="{AEA1418B-4EDA-4975-A3D7-E8C1D435FBED}" type="presParOf" srcId="{6028D546-D1CE-48FC-9E81-32BF2278D457}" destId="{D1FEA319-0B78-44D7-80B2-46A90FB7A10B}" srcOrd="0" destOrd="0" presId="urn:microsoft.com/office/officeart/2008/layout/HorizontalMultiLevelHierarchy"/>
    <dgm:cxn modelId="{E068CF2D-95B2-4C56-80D0-B2F0396615A2}" type="presParOf" srcId="{1A767E4D-CFD0-4B0B-B608-A4A3FB6F6DA9}" destId="{5547D7D5-7AEC-4F5A-84D5-7E35F975BBD7}" srcOrd="1" destOrd="0" presId="urn:microsoft.com/office/officeart/2008/layout/HorizontalMultiLevelHierarchy"/>
    <dgm:cxn modelId="{38DC2E2E-63C2-48DD-8486-E6145F66DA0B}" type="presParOf" srcId="{5547D7D5-7AEC-4F5A-84D5-7E35F975BBD7}" destId="{C2397496-C5A9-4D8E-AAE4-1D99F29DBFB3}" srcOrd="0" destOrd="0" presId="urn:microsoft.com/office/officeart/2008/layout/HorizontalMultiLevelHierarchy"/>
    <dgm:cxn modelId="{84CE4156-845E-44FF-8F5C-4177037AD50C}" type="presParOf" srcId="{5547D7D5-7AEC-4F5A-84D5-7E35F975BBD7}" destId="{2DCE2BD9-AD73-49BD-BF45-96606378A4CE}" srcOrd="1" destOrd="0" presId="urn:microsoft.com/office/officeart/2008/layout/HorizontalMultiLevelHierarchy"/>
    <dgm:cxn modelId="{13D0AA72-6AD5-4415-AF5D-8B87B57C3475}" type="presParOf" srcId="{1A767E4D-CFD0-4B0B-B608-A4A3FB6F6DA9}" destId="{1EF832FC-1A19-4F0B-BD8C-7192FB2BAECD}" srcOrd="2" destOrd="0" presId="urn:microsoft.com/office/officeart/2008/layout/HorizontalMultiLevelHierarchy"/>
    <dgm:cxn modelId="{8A95282D-9887-451C-842F-6EC828647356}" type="presParOf" srcId="{1EF832FC-1A19-4F0B-BD8C-7192FB2BAECD}" destId="{57A74A11-6692-4433-AEAD-FE29CCC90CBD}" srcOrd="0" destOrd="0" presId="urn:microsoft.com/office/officeart/2008/layout/HorizontalMultiLevelHierarchy"/>
    <dgm:cxn modelId="{495E35B4-2392-45E5-999C-D29A4456E69E}" type="presParOf" srcId="{1A767E4D-CFD0-4B0B-B608-A4A3FB6F6DA9}" destId="{9CCAE66F-0286-4CDD-91E2-A359CC3E3B47}" srcOrd="3" destOrd="0" presId="urn:microsoft.com/office/officeart/2008/layout/HorizontalMultiLevelHierarchy"/>
    <dgm:cxn modelId="{D94EB889-76AF-47E0-A726-B60E9BCB7FBA}" type="presParOf" srcId="{9CCAE66F-0286-4CDD-91E2-A359CC3E3B47}" destId="{92388F8B-C7D7-4117-92A8-6E4055A8086C}" srcOrd="0" destOrd="0" presId="urn:microsoft.com/office/officeart/2008/layout/HorizontalMultiLevelHierarchy"/>
    <dgm:cxn modelId="{87BFAB1D-AA7E-448D-9F21-EB98B6CD3D92}" type="presParOf" srcId="{9CCAE66F-0286-4CDD-91E2-A359CC3E3B47}" destId="{E4F310AC-848F-47D2-96B7-FCB7308FAC8E}" srcOrd="1" destOrd="0" presId="urn:microsoft.com/office/officeart/2008/layout/HorizontalMultiLevelHierarchy"/>
    <dgm:cxn modelId="{47830D6D-3508-4313-B1C1-DEAC1345D396}" type="presParOf" srcId="{1A767E4D-CFD0-4B0B-B608-A4A3FB6F6DA9}" destId="{F14BF32B-3256-4A29-BCC8-548EC83CD3F8}" srcOrd="4" destOrd="0" presId="urn:microsoft.com/office/officeart/2008/layout/HorizontalMultiLevelHierarchy"/>
    <dgm:cxn modelId="{6E858952-E544-4FBA-A4FE-F766094B54C2}" type="presParOf" srcId="{F14BF32B-3256-4A29-BCC8-548EC83CD3F8}" destId="{89E23750-6C1A-4CF1-B7D1-CB953ED2DC8B}" srcOrd="0" destOrd="0" presId="urn:microsoft.com/office/officeart/2008/layout/HorizontalMultiLevelHierarchy"/>
    <dgm:cxn modelId="{78CAE943-125C-48E3-A41F-76D97936801D}" type="presParOf" srcId="{1A767E4D-CFD0-4B0B-B608-A4A3FB6F6DA9}" destId="{3E187868-AEB3-4A5D-A1B9-889342768A11}" srcOrd="5" destOrd="0" presId="urn:microsoft.com/office/officeart/2008/layout/HorizontalMultiLevelHierarchy"/>
    <dgm:cxn modelId="{D01BA022-1FC1-4BEA-859C-B4D77FFA7795}" type="presParOf" srcId="{3E187868-AEB3-4A5D-A1B9-889342768A11}" destId="{462B9758-F9A6-433B-AE17-04D1CBBA7C9F}" srcOrd="0" destOrd="0" presId="urn:microsoft.com/office/officeart/2008/layout/HorizontalMultiLevelHierarchy"/>
    <dgm:cxn modelId="{71F7B74F-5076-490D-A16B-FC1C4CCC1136}" type="presParOf" srcId="{3E187868-AEB3-4A5D-A1B9-889342768A11}" destId="{04008F00-53E8-4A97-A2A1-3F2B1292B471}" srcOrd="1" destOrd="0" presId="urn:microsoft.com/office/officeart/2008/layout/HorizontalMultiLevelHierarchy"/>
    <dgm:cxn modelId="{4D3015C0-2963-423C-AAE3-86BEA76B983C}" type="presParOf" srcId="{1A767E4D-CFD0-4B0B-B608-A4A3FB6F6DA9}" destId="{15E8C35A-2250-4A8A-96CE-306EDE96BDDC}" srcOrd="6" destOrd="0" presId="urn:microsoft.com/office/officeart/2008/layout/HorizontalMultiLevelHierarchy"/>
    <dgm:cxn modelId="{512086E1-307C-4554-B0F6-513CB85CC75F}" type="presParOf" srcId="{15E8C35A-2250-4A8A-96CE-306EDE96BDDC}" destId="{0F9F4457-7616-4049-B7A8-F252710FCBA4}" srcOrd="0" destOrd="0" presId="urn:microsoft.com/office/officeart/2008/layout/HorizontalMultiLevelHierarchy"/>
    <dgm:cxn modelId="{E6C082FE-FB05-4C53-970C-C5B8AF1B476A}" type="presParOf" srcId="{1A767E4D-CFD0-4B0B-B608-A4A3FB6F6DA9}" destId="{89399E1E-6EA4-4F2B-95B0-A966BB666E35}" srcOrd="7" destOrd="0" presId="urn:microsoft.com/office/officeart/2008/layout/HorizontalMultiLevelHierarchy"/>
    <dgm:cxn modelId="{149FB846-ADD4-4AB0-9026-E9FFA30748B9}" type="presParOf" srcId="{89399E1E-6EA4-4F2B-95B0-A966BB666E35}" destId="{5C112592-BB0F-4179-B9F6-1502608D360F}" srcOrd="0" destOrd="0" presId="urn:microsoft.com/office/officeart/2008/layout/HorizontalMultiLevelHierarchy"/>
    <dgm:cxn modelId="{06B7677C-2FF9-4CF9-9011-6733DADD0F86}" type="presParOf" srcId="{89399E1E-6EA4-4F2B-95B0-A966BB666E35}" destId="{B8585141-0940-4442-9A4F-4E3BF818C9B4}" srcOrd="1" destOrd="0" presId="urn:microsoft.com/office/officeart/2008/layout/HorizontalMultiLevelHierarchy"/>
    <dgm:cxn modelId="{2DDF3A8F-C00F-4CFE-8DD6-32CF00FAFF58}" type="presParOf" srcId="{1A767E4D-CFD0-4B0B-B608-A4A3FB6F6DA9}" destId="{64999899-AE39-426B-A309-73BEF580A12D}" srcOrd="8" destOrd="0" presId="urn:microsoft.com/office/officeart/2008/layout/HorizontalMultiLevelHierarchy"/>
    <dgm:cxn modelId="{2D9B0E62-E248-4016-9D5D-2F6324DF4120}" type="presParOf" srcId="{64999899-AE39-426B-A309-73BEF580A12D}" destId="{B5BE64C9-D556-4A2D-82D7-371154F3AFCB}" srcOrd="0" destOrd="0" presId="urn:microsoft.com/office/officeart/2008/layout/HorizontalMultiLevelHierarchy"/>
    <dgm:cxn modelId="{AB4D7E5C-223A-4C15-889D-393504BE1B05}" type="presParOf" srcId="{1A767E4D-CFD0-4B0B-B608-A4A3FB6F6DA9}" destId="{88684237-1164-4963-B862-2BE6FA590054}" srcOrd="9" destOrd="0" presId="urn:microsoft.com/office/officeart/2008/layout/HorizontalMultiLevelHierarchy"/>
    <dgm:cxn modelId="{177E0432-4E56-4923-92D4-CD1BE1CF46A4}" type="presParOf" srcId="{88684237-1164-4963-B862-2BE6FA590054}" destId="{B658A835-A085-41CB-A888-28D00C38E8DE}" srcOrd="0" destOrd="0" presId="urn:microsoft.com/office/officeart/2008/layout/HorizontalMultiLevelHierarchy"/>
    <dgm:cxn modelId="{A95E605B-6D94-4EE3-8561-7705D4E6A117}" type="presParOf" srcId="{88684237-1164-4963-B862-2BE6FA590054}" destId="{6FC4D9E4-E67E-4643-8BC9-4435E898517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1FB165-FAD2-4E11-B988-1D60962EEE3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CA"/>
        </a:p>
      </dgm:t>
    </dgm:pt>
    <dgm:pt modelId="{E272ACEB-A693-4960-9538-00127FA0EB3C}">
      <dgm:prSet phldrT="[Texte]"/>
      <dgm:spPr/>
      <dgm:t>
        <a:bodyPr/>
        <a:lstStyle/>
        <a:p>
          <a:r>
            <a:rPr lang="fr-CA" b="1" dirty="0">
              <a:solidFill>
                <a:schemeClr val="tx1"/>
              </a:solidFill>
            </a:rPr>
            <a:t>LIQUIDES ORGANIQUES</a:t>
          </a:r>
        </a:p>
      </dgm:t>
    </dgm:pt>
    <dgm:pt modelId="{B61ED14C-FC40-48EB-967D-E045714CE87B}" type="parTrans" cxnId="{3FD79C01-6184-4FDE-A279-204EF27556BE}">
      <dgm:prSet/>
      <dgm:spPr/>
      <dgm:t>
        <a:bodyPr/>
        <a:lstStyle/>
        <a:p>
          <a:endParaRPr lang="fr-CA"/>
        </a:p>
      </dgm:t>
    </dgm:pt>
    <dgm:pt modelId="{DA196C3D-AD91-4CFB-9C1D-27F84F5125C2}" type="sibTrans" cxnId="{3FD79C01-6184-4FDE-A279-204EF27556BE}">
      <dgm:prSet/>
      <dgm:spPr/>
      <dgm:t>
        <a:bodyPr/>
        <a:lstStyle/>
        <a:p>
          <a:endParaRPr lang="fr-CA"/>
        </a:p>
      </dgm:t>
    </dgm:pt>
    <dgm:pt modelId="{409E09C8-684C-4490-B322-BBD1932DDE32}">
      <dgm:prSet phldrT="[Texte]"/>
      <dgm:spPr/>
      <dgm:t>
        <a:bodyPr/>
        <a:lstStyle/>
        <a:p>
          <a:r>
            <a:rPr lang="fr-CA" dirty="0"/>
            <a:t>Amniotique </a:t>
          </a:r>
        </a:p>
      </dgm:t>
    </dgm:pt>
    <dgm:pt modelId="{5D1AA8D3-45C2-456A-9E7A-5DBAD03489E5}" type="parTrans" cxnId="{6758F4EE-819F-43E7-A323-D8DDDBF6D03D}">
      <dgm:prSet/>
      <dgm:spPr/>
      <dgm:t>
        <a:bodyPr/>
        <a:lstStyle/>
        <a:p>
          <a:endParaRPr lang="fr-CA"/>
        </a:p>
      </dgm:t>
    </dgm:pt>
    <dgm:pt modelId="{E7E1BDB2-2FBA-47F7-93CC-EED44F3CAA63}" type="sibTrans" cxnId="{6758F4EE-819F-43E7-A323-D8DDDBF6D03D}">
      <dgm:prSet/>
      <dgm:spPr/>
      <dgm:t>
        <a:bodyPr/>
        <a:lstStyle/>
        <a:p>
          <a:endParaRPr lang="fr-CA"/>
        </a:p>
      </dgm:t>
    </dgm:pt>
    <dgm:pt modelId="{A10D1E6B-C288-4A8B-B920-D5C275044E7E}">
      <dgm:prSet phldrT="[Texte]"/>
      <dgm:spPr/>
      <dgm:t>
        <a:bodyPr/>
        <a:lstStyle/>
        <a:p>
          <a:r>
            <a:rPr lang="fr-CA" dirty="0"/>
            <a:t>Péritonéal </a:t>
          </a:r>
        </a:p>
      </dgm:t>
    </dgm:pt>
    <dgm:pt modelId="{FE7AE461-23E1-4443-BDB9-2001443ABB19}" type="parTrans" cxnId="{D97F115A-D194-4B7B-BA87-5BFFEE621EC8}">
      <dgm:prSet/>
      <dgm:spPr/>
      <dgm:t>
        <a:bodyPr/>
        <a:lstStyle/>
        <a:p>
          <a:endParaRPr lang="fr-CA"/>
        </a:p>
      </dgm:t>
    </dgm:pt>
    <dgm:pt modelId="{2F5AE38F-8350-4BB9-92DF-583FF67B3692}" type="sibTrans" cxnId="{D97F115A-D194-4B7B-BA87-5BFFEE621EC8}">
      <dgm:prSet/>
      <dgm:spPr/>
      <dgm:t>
        <a:bodyPr/>
        <a:lstStyle/>
        <a:p>
          <a:endParaRPr lang="fr-CA"/>
        </a:p>
      </dgm:t>
    </dgm:pt>
    <dgm:pt modelId="{3DE6450E-E345-4EB1-B5A0-CE8EA5BAD5A1}">
      <dgm:prSet phldrT="[Texte]"/>
      <dgm:spPr/>
      <dgm:t>
        <a:bodyPr/>
        <a:lstStyle/>
        <a:p>
          <a:r>
            <a:rPr lang="fr-CA" dirty="0"/>
            <a:t>Céphalo-rachidien / péricardique</a:t>
          </a:r>
        </a:p>
      </dgm:t>
    </dgm:pt>
    <dgm:pt modelId="{29B484DC-4789-4D76-B902-794717222680}" type="parTrans" cxnId="{52691D17-9379-4710-8EA6-A4F9ACE6EAC5}">
      <dgm:prSet/>
      <dgm:spPr/>
      <dgm:t>
        <a:bodyPr/>
        <a:lstStyle/>
        <a:p>
          <a:endParaRPr lang="fr-CA"/>
        </a:p>
      </dgm:t>
    </dgm:pt>
    <dgm:pt modelId="{5B09FAA5-60F1-435A-B15E-DA1A185CF09B}" type="sibTrans" cxnId="{52691D17-9379-4710-8EA6-A4F9ACE6EAC5}">
      <dgm:prSet/>
      <dgm:spPr/>
      <dgm:t>
        <a:bodyPr/>
        <a:lstStyle/>
        <a:p>
          <a:endParaRPr lang="fr-CA"/>
        </a:p>
      </dgm:t>
    </dgm:pt>
    <dgm:pt modelId="{73468B3C-95B4-4857-ABFC-913297E9A4AC}">
      <dgm:prSet phldrT="[Texte]"/>
      <dgm:spPr/>
      <dgm:t>
        <a:bodyPr/>
        <a:lstStyle/>
        <a:p>
          <a:r>
            <a:rPr lang="fr-CA" dirty="0"/>
            <a:t>Pleural / synovial</a:t>
          </a:r>
        </a:p>
      </dgm:t>
    </dgm:pt>
    <dgm:pt modelId="{3AB664A8-F506-4E29-A9A8-D50E61EEA2AD}" type="parTrans" cxnId="{CCEE6A8A-B48D-49CF-80FE-B4EA59C14986}">
      <dgm:prSet/>
      <dgm:spPr/>
      <dgm:t>
        <a:bodyPr/>
        <a:lstStyle/>
        <a:p>
          <a:endParaRPr lang="fr-CA"/>
        </a:p>
      </dgm:t>
    </dgm:pt>
    <dgm:pt modelId="{68FF174F-FF60-47B1-8D44-3B1A0DF46812}" type="sibTrans" cxnId="{CCEE6A8A-B48D-49CF-80FE-B4EA59C14986}">
      <dgm:prSet/>
      <dgm:spPr/>
      <dgm:t>
        <a:bodyPr/>
        <a:lstStyle/>
        <a:p>
          <a:endParaRPr lang="fr-CA"/>
        </a:p>
      </dgm:t>
    </dgm:pt>
    <dgm:pt modelId="{1F9E4A4F-DB34-4B96-90DC-110C81B3941A}">
      <dgm:prSet phldrT="[Texte]"/>
      <dgm:spPr/>
      <dgm:t>
        <a:bodyPr/>
        <a:lstStyle/>
        <a:p>
          <a:r>
            <a:rPr lang="fr-CA" b="1" dirty="0">
              <a:solidFill>
                <a:schemeClr val="tx1"/>
              </a:solidFill>
            </a:rPr>
            <a:t>DES EXCRÉSIONS</a:t>
          </a:r>
          <a:endParaRPr lang="fr-CA" dirty="0">
            <a:solidFill>
              <a:schemeClr val="tx1"/>
            </a:solidFill>
          </a:endParaRPr>
        </a:p>
      </dgm:t>
    </dgm:pt>
    <dgm:pt modelId="{CFF5D623-4E95-49F3-8FBB-2A73D3352344}" type="parTrans" cxnId="{2BC11B09-2B3B-451D-BE6D-15A2B6C4CFE6}">
      <dgm:prSet/>
      <dgm:spPr/>
      <dgm:t>
        <a:bodyPr/>
        <a:lstStyle/>
        <a:p>
          <a:endParaRPr lang="fr-CA"/>
        </a:p>
      </dgm:t>
    </dgm:pt>
    <dgm:pt modelId="{BE3EDCB7-AEC4-4E65-9CE9-D11DC03F7445}" type="sibTrans" cxnId="{2BC11B09-2B3B-451D-BE6D-15A2B6C4CFE6}">
      <dgm:prSet/>
      <dgm:spPr/>
      <dgm:t>
        <a:bodyPr/>
        <a:lstStyle/>
        <a:p>
          <a:endParaRPr lang="fr-CA"/>
        </a:p>
      </dgm:t>
    </dgm:pt>
    <dgm:pt modelId="{B6D6A263-5044-4407-A544-B660FA345752}">
      <dgm:prSet phldrT="[Texte]"/>
      <dgm:spPr/>
      <dgm:t>
        <a:bodyPr/>
        <a:lstStyle/>
        <a:p>
          <a:r>
            <a:rPr lang="fr-CA" b="0" dirty="0"/>
            <a:t>Selles  </a:t>
          </a:r>
        </a:p>
      </dgm:t>
    </dgm:pt>
    <dgm:pt modelId="{94EE1453-A541-48D3-86C4-DFC5BE22E129}" type="parTrans" cxnId="{6C56AAA9-C4F1-4687-9911-7D7DF7FA6050}">
      <dgm:prSet/>
      <dgm:spPr/>
      <dgm:t>
        <a:bodyPr/>
        <a:lstStyle/>
        <a:p>
          <a:endParaRPr lang="fr-CA"/>
        </a:p>
      </dgm:t>
    </dgm:pt>
    <dgm:pt modelId="{BFC74651-568B-4D31-BA45-50EF2325186F}" type="sibTrans" cxnId="{6C56AAA9-C4F1-4687-9911-7D7DF7FA6050}">
      <dgm:prSet/>
      <dgm:spPr/>
      <dgm:t>
        <a:bodyPr/>
        <a:lstStyle/>
        <a:p>
          <a:endParaRPr lang="fr-CA"/>
        </a:p>
      </dgm:t>
    </dgm:pt>
    <dgm:pt modelId="{E1D69F99-9EFD-46A2-A034-03F6A75E7C53}">
      <dgm:prSet phldrT="[Texte]"/>
      <dgm:spPr/>
      <dgm:t>
        <a:bodyPr/>
        <a:lstStyle/>
        <a:p>
          <a:r>
            <a:rPr lang="fr-CA" b="0" dirty="0"/>
            <a:t>Vomissements </a:t>
          </a:r>
        </a:p>
      </dgm:t>
    </dgm:pt>
    <dgm:pt modelId="{889FB3BB-212E-4C8D-9911-EF960A71409C}" type="parTrans" cxnId="{CFD8C9D8-3CA3-464A-BDDB-2DD5A1AEFDCA}">
      <dgm:prSet/>
      <dgm:spPr/>
      <dgm:t>
        <a:bodyPr/>
        <a:lstStyle/>
        <a:p>
          <a:endParaRPr lang="fr-CA"/>
        </a:p>
      </dgm:t>
    </dgm:pt>
    <dgm:pt modelId="{FAE219EC-9A77-4DAF-8090-D7CEE8EE1E51}" type="sibTrans" cxnId="{CFD8C9D8-3CA3-464A-BDDB-2DD5A1AEFDCA}">
      <dgm:prSet/>
      <dgm:spPr/>
      <dgm:t>
        <a:bodyPr/>
        <a:lstStyle/>
        <a:p>
          <a:endParaRPr lang="fr-CA"/>
        </a:p>
      </dgm:t>
    </dgm:pt>
    <dgm:pt modelId="{984CA023-50B5-4D74-95D7-E1363877E8C0}">
      <dgm:prSet phldrT="[Texte]"/>
      <dgm:spPr/>
      <dgm:t>
        <a:bodyPr/>
        <a:lstStyle/>
        <a:p>
          <a:r>
            <a:rPr lang="fr-CA" b="0" dirty="0"/>
            <a:t>Urines </a:t>
          </a:r>
        </a:p>
      </dgm:t>
    </dgm:pt>
    <dgm:pt modelId="{F90A226E-4ECE-4468-9411-3D3392CF0EAB}" type="parTrans" cxnId="{05EF6D81-59F5-4F68-8FC0-64DFD57B6C70}">
      <dgm:prSet/>
      <dgm:spPr/>
      <dgm:t>
        <a:bodyPr/>
        <a:lstStyle/>
        <a:p>
          <a:endParaRPr lang="fr-CA"/>
        </a:p>
      </dgm:t>
    </dgm:pt>
    <dgm:pt modelId="{4D66DAFC-DEB7-4200-BF61-4221CEE5DEA3}" type="sibTrans" cxnId="{05EF6D81-59F5-4F68-8FC0-64DFD57B6C70}">
      <dgm:prSet/>
      <dgm:spPr/>
      <dgm:t>
        <a:bodyPr/>
        <a:lstStyle/>
        <a:p>
          <a:endParaRPr lang="fr-CA"/>
        </a:p>
      </dgm:t>
    </dgm:pt>
    <dgm:pt modelId="{B9C3D6CC-A69D-4EA8-973B-BF2F19077CC3}">
      <dgm:prSet phldrT="[Texte]"/>
      <dgm:spPr/>
      <dgm:t>
        <a:bodyPr/>
        <a:lstStyle/>
        <a:p>
          <a:r>
            <a:rPr lang="fr-CA" b="0" dirty="0"/>
            <a:t>Expectorations</a:t>
          </a:r>
        </a:p>
      </dgm:t>
    </dgm:pt>
    <dgm:pt modelId="{C51BA499-1063-4418-A5E1-D0F5698EB9D7}" type="parTrans" cxnId="{EDB892F2-8B60-4EF3-9983-DCF0FEC0AFC3}">
      <dgm:prSet/>
      <dgm:spPr/>
      <dgm:t>
        <a:bodyPr/>
        <a:lstStyle/>
        <a:p>
          <a:endParaRPr lang="fr-CA"/>
        </a:p>
      </dgm:t>
    </dgm:pt>
    <dgm:pt modelId="{723616E9-F9B8-409A-B168-B493249EBED6}" type="sibTrans" cxnId="{EDB892F2-8B60-4EF3-9983-DCF0FEC0AFC3}">
      <dgm:prSet/>
      <dgm:spPr/>
      <dgm:t>
        <a:bodyPr/>
        <a:lstStyle/>
        <a:p>
          <a:endParaRPr lang="fr-CA"/>
        </a:p>
      </dgm:t>
    </dgm:pt>
    <dgm:pt modelId="{0B34A59D-DCCC-4842-8631-3ED29AC35AEF}">
      <dgm:prSet phldrT="[Texte]"/>
      <dgm:spPr/>
      <dgm:t>
        <a:bodyPr/>
        <a:lstStyle/>
        <a:p>
          <a:r>
            <a:rPr lang="fr-CA" b="1" dirty="0">
              <a:solidFill>
                <a:srgbClr val="002060"/>
              </a:solidFill>
            </a:rPr>
            <a:t>DES SÉCRÉTIONS</a:t>
          </a:r>
          <a:endParaRPr lang="fr-CA" b="0" dirty="0"/>
        </a:p>
      </dgm:t>
    </dgm:pt>
    <dgm:pt modelId="{C12CB793-70F2-471B-BCFE-6945060EA8D2}" type="parTrans" cxnId="{A2DCF9A6-1C85-4928-BFB4-1E8EDD74BDBA}">
      <dgm:prSet/>
      <dgm:spPr/>
      <dgm:t>
        <a:bodyPr/>
        <a:lstStyle/>
        <a:p>
          <a:endParaRPr lang="fr-CA"/>
        </a:p>
      </dgm:t>
    </dgm:pt>
    <dgm:pt modelId="{18694100-B019-468A-8911-D4836A9CB89B}" type="sibTrans" cxnId="{A2DCF9A6-1C85-4928-BFB4-1E8EDD74BDBA}">
      <dgm:prSet/>
      <dgm:spPr/>
      <dgm:t>
        <a:bodyPr/>
        <a:lstStyle/>
        <a:p>
          <a:endParaRPr lang="fr-CA"/>
        </a:p>
      </dgm:t>
    </dgm:pt>
    <dgm:pt modelId="{59166742-7032-4FC0-8FB6-354AAC7F8E2A}">
      <dgm:prSet phldrT="[Texte]"/>
      <dgm:spPr/>
      <dgm:t>
        <a:bodyPr/>
        <a:lstStyle/>
        <a:p>
          <a:r>
            <a:rPr lang="fr-CA" b="0" dirty="0"/>
            <a:t>Sperme</a:t>
          </a:r>
        </a:p>
      </dgm:t>
    </dgm:pt>
    <dgm:pt modelId="{C62FDB02-DDF6-4D52-A8AC-8300049501E5}" type="parTrans" cxnId="{1145D3B4-FE37-4839-8E58-11ED162ABD46}">
      <dgm:prSet/>
      <dgm:spPr/>
      <dgm:t>
        <a:bodyPr/>
        <a:lstStyle/>
        <a:p>
          <a:endParaRPr lang="fr-CA"/>
        </a:p>
      </dgm:t>
    </dgm:pt>
    <dgm:pt modelId="{66848D6B-1849-40C2-9AC6-C28FA4EE03AC}" type="sibTrans" cxnId="{1145D3B4-FE37-4839-8E58-11ED162ABD46}">
      <dgm:prSet/>
      <dgm:spPr/>
      <dgm:t>
        <a:bodyPr/>
        <a:lstStyle/>
        <a:p>
          <a:endParaRPr lang="fr-CA"/>
        </a:p>
      </dgm:t>
    </dgm:pt>
    <dgm:pt modelId="{AEFF42DF-D613-4880-8BE6-8D6866F63083}">
      <dgm:prSet phldrT="[Texte]"/>
      <dgm:spPr/>
      <dgm:t>
        <a:bodyPr/>
        <a:lstStyle/>
        <a:p>
          <a:r>
            <a:rPr lang="fr-CA" b="0" dirty="0"/>
            <a:t>Sécrétions vaginales / respiratoires</a:t>
          </a:r>
        </a:p>
      </dgm:t>
    </dgm:pt>
    <dgm:pt modelId="{70999E57-942F-456C-B194-1DC2FCF418A5}" type="parTrans" cxnId="{F86617FB-DC10-4504-8FDC-47BD8B1F3891}">
      <dgm:prSet/>
      <dgm:spPr/>
      <dgm:t>
        <a:bodyPr/>
        <a:lstStyle/>
        <a:p>
          <a:endParaRPr lang="fr-CA"/>
        </a:p>
      </dgm:t>
    </dgm:pt>
    <dgm:pt modelId="{487EBADA-BA2E-43C0-8947-5E2A385FF7C2}" type="sibTrans" cxnId="{F86617FB-DC10-4504-8FDC-47BD8B1F3891}">
      <dgm:prSet/>
      <dgm:spPr/>
      <dgm:t>
        <a:bodyPr/>
        <a:lstStyle/>
        <a:p>
          <a:endParaRPr lang="fr-CA"/>
        </a:p>
      </dgm:t>
    </dgm:pt>
    <dgm:pt modelId="{222A3937-B2B2-46C0-945B-0F11BEEF587B}">
      <dgm:prSet phldrT="[Texte]"/>
      <dgm:spPr/>
      <dgm:t>
        <a:bodyPr/>
        <a:lstStyle/>
        <a:p>
          <a:r>
            <a:rPr lang="fr-CA" b="0" dirty="0"/>
            <a:t>Lait humain</a:t>
          </a:r>
        </a:p>
      </dgm:t>
    </dgm:pt>
    <dgm:pt modelId="{B1DFD849-F4C5-469D-8558-9CF7316568C8}" type="parTrans" cxnId="{22A881D4-AAD5-4866-B12C-EAF9EA3A306A}">
      <dgm:prSet/>
      <dgm:spPr/>
      <dgm:t>
        <a:bodyPr/>
        <a:lstStyle/>
        <a:p>
          <a:endParaRPr lang="fr-CA"/>
        </a:p>
      </dgm:t>
    </dgm:pt>
    <dgm:pt modelId="{D3FDB146-67A4-4CC1-82B0-AC6D19CB2AD8}" type="sibTrans" cxnId="{22A881D4-AAD5-4866-B12C-EAF9EA3A306A}">
      <dgm:prSet/>
      <dgm:spPr/>
      <dgm:t>
        <a:bodyPr/>
        <a:lstStyle/>
        <a:p>
          <a:endParaRPr lang="fr-CA"/>
        </a:p>
      </dgm:t>
    </dgm:pt>
    <dgm:pt modelId="{14FE59FE-32C4-4154-AE8F-6380688F01E1}" type="pres">
      <dgm:prSet presAssocID="{151FB165-FAD2-4E11-B988-1D60962EEE3D}" presName="Name0" presStyleCnt="0">
        <dgm:presLayoutVars>
          <dgm:dir/>
          <dgm:animLvl val="lvl"/>
          <dgm:resizeHandles val="exact"/>
        </dgm:presLayoutVars>
      </dgm:prSet>
      <dgm:spPr/>
    </dgm:pt>
    <dgm:pt modelId="{226AE32C-2ED9-4D21-86E2-40720AF0EC8E}" type="pres">
      <dgm:prSet presAssocID="{E272ACEB-A693-4960-9538-00127FA0EB3C}" presName="composite" presStyleCnt="0"/>
      <dgm:spPr/>
    </dgm:pt>
    <dgm:pt modelId="{B7490D31-06E9-4DCD-BABD-B0D90B267A30}" type="pres">
      <dgm:prSet presAssocID="{E272ACEB-A693-4960-9538-00127FA0EB3C}" presName="parTx" presStyleLbl="alignNode1" presStyleIdx="0" presStyleCnt="3">
        <dgm:presLayoutVars>
          <dgm:chMax val="0"/>
          <dgm:chPref val="0"/>
          <dgm:bulletEnabled val="1"/>
        </dgm:presLayoutVars>
      </dgm:prSet>
      <dgm:spPr/>
    </dgm:pt>
    <dgm:pt modelId="{0ABFB286-BD41-46D6-A8E4-3D64970195CD}" type="pres">
      <dgm:prSet presAssocID="{E272ACEB-A693-4960-9538-00127FA0EB3C}" presName="desTx" presStyleLbl="alignAccFollowNode1" presStyleIdx="0" presStyleCnt="3">
        <dgm:presLayoutVars>
          <dgm:bulletEnabled val="1"/>
        </dgm:presLayoutVars>
      </dgm:prSet>
      <dgm:spPr/>
    </dgm:pt>
    <dgm:pt modelId="{A72ACD0F-5B4E-48A4-A1B0-181429015F7D}" type="pres">
      <dgm:prSet presAssocID="{DA196C3D-AD91-4CFB-9C1D-27F84F5125C2}" presName="space" presStyleCnt="0"/>
      <dgm:spPr/>
    </dgm:pt>
    <dgm:pt modelId="{B738D70F-8514-4A9C-BC42-D07FDBE99C97}" type="pres">
      <dgm:prSet presAssocID="{1F9E4A4F-DB34-4B96-90DC-110C81B3941A}" presName="composite" presStyleCnt="0"/>
      <dgm:spPr/>
    </dgm:pt>
    <dgm:pt modelId="{B31F6B77-67EA-402A-8C6E-D2DFC5591DAD}" type="pres">
      <dgm:prSet presAssocID="{1F9E4A4F-DB34-4B96-90DC-110C81B3941A}" presName="parTx" presStyleLbl="alignNode1" presStyleIdx="1" presStyleCnt="3" custScaleX="134191" custScaleY="118528">
        <dgm:presLayoutVars>
          <dgm:chMax val="0"/>
          <dgm:chPref val="0"/>
          <dgm:bulletEnabled val="1"/>
        </dgm:presLayoutVars>
      </dgm:prSet>
      <dgm:spPr/>
    </dgm:pt>
    <dgm:pt modelId="{B5238EF1-0CF2-48E7-9354-8A6EEED31398}" type="pres">
      <dgm:prSet presAssocID="{1F9E4A4F-DB34-4B96-90DC-110C81B3941A}" presName="desTx" presStyleLbl="alignAccFollowNode1" presStyleIdx="1" presStyleCnt="3">
        <dgm:presLayoutVars>
          <dgm:bulletEnabled val="1"/>
        </dgm:presLayoutVars>
      </dgm:prSet>
      <dgm:spPr/>
    </dgm:pt>
    <dgm:pt modelId="{DF05E0B9-C5B0-4737-971F-D31C6DF74D08}" type="pres">
      <dgm:prSet presAssocID="{BE3EDCB7-AEC4-4E65-9CE9-D11DC03F7445}" presName="space" presStyleCnt="0"/>
      <dgm:spPr/>
    </dgm:pt>
    <dgm:pt modelId="{40223256-094E-4D65-95D2-79ECF0393BC8}" type="pres">
      <dgm:prSet presAssocID="{0B34A59D-DCCC-4842-8631-3ED29AC35AEF}" presName="composite" presStyleCnt="0"/>
      <dgm:spPr/>
    </dgm:pt>
    <dgm:pt modelId="{1499FE34-29EC-4AC8-91D2-E81046ABFDBF}" type="pres">
      <dgm:prSet presAssocID="{0B34A59D-DCCC-4842-8631-3ED29AC35AEF}" presName="parTx" presStyleLbl="alignNode1" presStyleIdx="2" presStyleCnt="3" custScaleX="134805" custScaleY="118329">
        <dgm:presLayoutVars>
          <dgm:chMax val="0"/>
          <dgm:chPref val="0"/>
          <dgm:bulletEnabled val="1"/>
        </dgm:presLayoutVars>
      </dgm:prSet>
      <dgm:spPr/>
    </dgm:pt>
    <dgm:pt modelId="{FD9CFDD3-F660-4E91-B044-CFFA35138343}" type="pres">
      <dgm:prSet presAssocID="{0B34A59D-DCCC-4842-8631-3ED29AC35AEF}" presName="desTx" presStyleLbl="alignAccFollowNode1" presStyleIdx="2" presStyleCnt="3">
        <dgm:presLayoutVars>
          <dgm:bulletEnabled val="1"/>
        </dgm:presLayoutVars>
      </dgm:prSet>
      <dgm:spPr/>
    </dgm:pt>
  </dgm:ptLst>
  <dgm:cxnLst>
    <dgm:cxn modelId="{3FD79C01-6184-4FDE-A279-204EF27556BE}" srcId="{151FB165-FAD2-4E11-B988-1D60962EEE3D}" destId="{E272ACEB-A693-4960-9538-00127FA0EB3C}" srcOrd="0" destOrd="0" parTransId="{B61ED14C-FC40-48EB-967D-E045714CE87B}" sibTransId="{DA196C3D-AD91-4CFB-9C1D-27F84F5125C2}"/>
    <dgm:cxn modelId="{69B4C501-7F96-4147-9E0A-552558865FCD}" type="presOf" srcId="{A10D1E6B-C288-4A8B-B920-D5C275044E7E}" destId="{0ABFB286-BD41-46D6-A8E4-3D64970195CD}" srcOrd="0" destOrd="1" presId="urn:microsoft.com/office/officeart/2005/8/layout/hList1"/>
    <dgm:cxn modelId="{2BC11B09-2B3B-451D-BE6D-15A2B6C4CFE6}" srcId="{151FB165-FAD2-4E11-B988-1D60962EEE3D}" destId="{1F9E4A4F-DB34-4B96-90DC-110C81B3941A}" srcOrd="1" destOrd="0" parTransId="{CFF5D623-4E95-49F3-8FBB-2A73D3352344}" sibTransId="{BE3EDCB7-AEC4-4E65-9CE9-D11DC03F7445}"/>
    <dgm:cxn modelId="{D5EBD209-E824-475D-B21B-6BD1EB3719A4}" type="presOf" srcId="{3DE6450E-E345-4EB1-B5A0-CE8EA5BAD5A1}" destId="{0ABFB286-BD41-46D6-A8E4-3D64970195CD}" srcOrd="0" destOrd="2" presId="urn:microsoft.com/office/officeart/2005/8/layout/hList1"/>
    <dgm:cxn modelId="{EB11260D-DF30-488C-8B00-B39BC49FF923}" type="presOf" srcId="{B9C3D6CC-A69D-4EA8-973B-BF2F19077CC3}" destId="{B5238EF1-0CF2-48E7-9354-8A6EEED31398}" srcOrd="0" destOrd="3" presId="urn:microsoft.com/office/officeart/2005/8/layout/hList1"/>
    <dgm:cxn modelId="{52691D17-9379-4710-8EA6-A4F9ACE6EAC5}" srcId="{E272ACEB-A693-4960-9538-00127FA0EB3C}" destId="{3DE6450E-E345-4EB1-B5A0-CE8EA5BAD5A1}" srcOrd="2" destOrd="0" parTransId="{29B484DC-4789-4D76-B902-794717222680}" sibTransId="{5B09FAA5-60F1-435A-B15E-DA1A185CF09B}"/>
    <dgm:cxn modelId="{8570442F-0F6E-4C7D-B236-B97EC770F9D5}" type="presOf" srcId="{984CA023-50B5-4D74-95D7-E1363877E8C0}" destId="{B5238EF1-0CF2-48E7-9354-8A6EEED31398}" srcOrd="0" destOrd="2" presId="urn:microsoft.com/office/officeart/2005/8/layout/hList1"/>
    <dgm:cxn modelId="{E88F4835-0F88-4A7F-AC24-D81E1C51509A}" type="presOf" srcId="{151FB165-FAD2-4E11-B988-1D60962EEE3D}" destId="{14FE59FE-32C4-4154-AE8F-6380688F01E1}" srcOrd="0" destOrd="0" presId="urn:microsoft.com/office/officeart/2005/8/layout/hList1"/>
    <dgm:cxn modelId="{3A98995B-795D-4877-B4B0-BF58B742A3AA}" type="presOf" srcId="{B6D6A263-5044-4407-A544-B660FA345752}" destId="{B5238EF1-0CF2-48E7-9354-8A6EEED31398}" srcOrd="0" destOrd="0" presId="urn:microsoft.com/office/officeart/2005/8/layout/hList1"/>
    <dgm:cxn modelId="{5249B465-4260-4F71-AE7D-690E97E37F50}" type="presOf" srcId="{1F9E4A4F-DB34-4B96-90DC-110C81B3941A}" destId="{B31F6B77-67EA-402A-8C6E-D2DFC5591DAD}" srcOrd="0" destOrd="0" presId="urn:microsoft.com/office/officeart/2005/8/layout/hList1"/>
    <dgm:cxn modelId="{120B2A6A-0390-473D-9A3F-4661ACBDFE8C}" type="presOf" srcId="{222A3937-B2B2-46C0-945B-0F11BEEF587B}" destId="{FD9CFDD3-F660-4E91-B044-CFFA35138343}" srcOrd="0" destOrd="2" presId="urn:microsoft.com/office/officeart/2005/8/layout/hList1"/>
    <dgm:cxn modelId="{77CAC86E-4860-4884-88F4-42E575A599B1}" type="presOf" srcId="{59166742-7032-4FC0-8FB6-354AAC7F8E2A}" destId="{FD9CFDD3-F660-4E91-B044-CFFA35138343}" srcOrd="0" destOrd="0" presId="urn:microsoft.com/office/officeart/2005/8/layout/hList1"/>
    <dgm:cxn modelId="{B6378351-15F5-435D-822D-DECEE407F343}" type="presOf" srcId="{73468B3C-95B4-4857-ABFC-913297E9A4AC}" destId="{0ABFB286-BD41-46D6-A8E4-3D64970195CD}" srcOrd="0" destOrd="3" presId="urn:microsoft.com/office/officeart/2005/8/layout/hList1"/>
    <dgm:cxn modelId="{D97F115A-D194-4B7B-BA87-5BFFEE621EC8}" srcId="{E272ACEB-A693-4960-9538-00127FA0EB3C}" destId="{A10D1E6B-C288-4A8B-B920-D5C275044E7E}" srcOrd="1" destOrd="0" parTransId="{FE7AE461-23E1-4443-BDB9-2001443ABB19}" sibTransId="{2F5AE38F-8350-4BB9-92DF-583FF67B3692}"/>
    <dgm:cxn modelId="{05EF6D81-59F5-4F68-8FC0-64DFD57B6C70}" srcId="{1F9E4A4F-DB34-4B96-90DC-110C81B3941A}" destId="{984CA023-50B5-4D74-95D7-E1363877E8C0}" srcOrd="2" destOrd="0" parTransId="{F90A226E-4ECE-4468-9411-3D3392CF0EAB}" sibTransId="{4D66DAFC-DEB7-4200-BF61-4221CEE5DEA3}"/>
    <dgm:cxn modelId="{CCEE6A8A-B48D-49CF-80FE-B4EA59C14986}" srcId="{E272ACEB-A693-4960-9538-00127FA0EB3C}" destId="{73468B3C-95B4-4857-ABFC-913297E9A4AC}" srcOrd="3" destOrd="0" parTransId="{3AB664A8-F506-4E29-A9A8-D50E61EEA2AD}" sibTransId="{68FF174F-FF60-47B1-8D44-3B1A0DF46812}"/>
    <dgm:cxn modelId="{2B70369A-7B79-462B-9E49-3F83F2870D85}" type="presOf" srcId="{0B34A59D-DCCC-4842-8631-3ED29AC35AEF}" destId="{1499FE34-29EC-4AC8-91D2-E81046ABFDBF}" srcOrd="0" destOrd="0" presId="urn:microsoft.com/office/officeart/2005/8/layout/hList1"/>
    <dgm:cxn modelId="{A2DCF9A6-1C85-4928-BFB4-1E8EDD74BDBA}" srcId="{151FB165-FAD2-4E11-B988-1D60962EEE3D}" destId="{0B34A59D-DCCC-4842-8631-3ED29AC35AEF}" srcOrd="2" destOrd="0" parTransId="{C12CB793-70F2-471B-BCFE-6945060EA8D2}" sibTransId="{18694100-B019-468A-8911-D4836A9CB89B}"/>
    <dgm:cxn modelId="{6C56AAA9-C4F1-4687-9911-7D7DF7FA6050}" srcId="{1F9E4A4F-DB34-4B96-90DC-110C81B3941A}" destId="{B6D6A263-5044-4407-A544-B660FA345752}" srcOrd="0" destOrd="0" parTransId="{94EE1453-A541-48D3-86C4-DFC5BE22E129}" sibTransId="{BFC74651-568B-4D31-BA45-50EF2325186F}"/>
    <dgm:cxn modelId="{1145D3B4-FE37-4839-8E58-11ED162ABD46}" srcId="{0B34A59D-DCCC-4842-8631-3ED29AC35AEF}" destId="{59166742-7032-4FC0-8FB6-354AAC7F8E2A}" srcOrd="0" destOrd="0" parTransId="{C62FDB02-DDF6-4D52-A8AC-8300049501E5}" sibTransId="{66848D6B-1849-40C2-9AC6-C28FA4EE03AC}"/>
    <dgm:cxn modelId="{14DE73C3-5C8F-4392-9698-AC29CC9D1C55}" type="presOf" srcId="{E1D69F99-9EFD-46A2-A034-03F6A75E7C53}" destId="{B5238EF1-0CF2-48E7-9354-8A6EEED31398}" srcOrd="0" destOrd="1" presId="urn:microsoft.com/office/officeart/2005/8/layout/hList1"/>
    <dgm:cxn modelId="{22A881D4-AAD5-4866-B12C-EAF9EA3A306A}" srcId="{0B34A59D-DCCC-4842-8631-3ED29AC35AEF}" destId="{222A3937-B2B2-46C0-945B-0F11BEEF587B}" srcOrd="2" destOrd="0" parTransId="{B1DFD849-F4C5-469D-8558-9CF7316568C8}" sibTransId="{D3FDB146-67A4-4CC1-82B0-AC6D19CB2AD8}"/>
    <dgm:cxn modelId="{E5EC6BD6-6882-4C0D-B936-07F3654ECDBC}" type="presOf" srcId="{E272ACEB-A693-4960-9538-00127FA0EB3C}" destId="{B7490D31-06E9-4DCD-BABD-B0D90B267A30}" srcOrd="0" destOrd="0" presId="urn:microsoft.com/office/officeart/2005/8/layout/hList1"/>
    <dgm:cxn modelId="{CFD8C9D8-3CA3-464A-BDDB-2DD5A1AEFDCA}" srcId="{1F9E4A4F-DB34-4B96-90DC-110C81B3941A}" destId="{E1D69F99-9EFD-46A2-A034-03F6A75E7C53}" srcOrd="1" destOrd="0" parTransId="{889FB3BB-212E-4C8D-9911-EF960A71409C}" sibTransId="{FAE219EC-9A77-4DAF-8090-D7CEE8EE1E51}"/>
    <dgm:cxn modelId="{061C9EEA-76A4-43D5-98B5-D7EEE61D8154}" type="presOf" srcId="{409E09C8-684C-4490-B322-BBD1932DDE32}" destId="{0ABFB286-BD41-46D6-A8E4-3D64970195CD}" srcOrd="0" destOrd="0" presId="urn:microsoft.com/office/officeart/2005/8/layout/hList1"/>
    <dgm:cxn modelId="{6758F4EE-819F-43E7-A323-D8DDDBF6D03D}" srcId="{E272ACEB-A693-4960-9538-00127FA0EB3C}" destId="{409E09C8-684C-4490-B322-BBD1932DDE32}" srcOrd="0" destOrd="0" parTransId="{5D1AA8D3-45C2-456A-9E7A-5DBAD03489E5}" sibTransId="{E7E1BDB2-2FBA-47F7-93CC-EED44F3CAA63}"/>
    <dgm:cxn modelId="{E95036F1-041E-4EF4-BEBE-B4157E8546C6}" type="presOf" srcId="{AEFF42DF-D613-4880-8BE6-8D6866F63083}" destId="{FD9CFDD3-F660-4E91-B044-CFFA35138343}" srcOrd="0" destOrd="1" presId="urn:microsoft.com/office/officeart/2005/8/layout/hList1"/>
    <dgm:cxn modelId="{EDB892F2-8B60-4EF3-9983-DCF0FEC0AFC3}" srcId="{1F9E4A4F-DB34-4B96-90DC-110C81B3941A}" destId="{B9C3D6CC-A69D-4EA8-973B-BF2F19077CC3}" srcOrd="3" destOrd="0" parTransId="{C51BA499-1063-4418-A5E1-D0F5698EB9D7}" sibTransId="{723616E9-F9B8-409A-B168-B493249EBED6}"/>
    <dgm:cxn modelId="{F86617FB-DC10-4504-8FDC-47BD8B1F3891}" srcId="{0B34A59D-DCCC-4842-8631-3ED29AC35AEF}" destId="{AEFF42DF-D613-4880-8BE6-8D6866F63083}" srcOrd="1" destOrd="0" parTransId="{70999E57-942F-456C-B194-1DC2FCF418A5}" sibTransId="{487EBADA-BA2E-43C0-8947-5E2A385FF7C2}"/>
    <dgm:cxn modelId="{0D06D2AF-7AA1-4C09-90A0-71B1BC5773DE}" type="presParOf" srcId="{14FE59FE-32C4-4154-AE8F-6380688F01E1}" destId="{226AE32C-2ED9-4D21-86E2-40720AF0EC8E}" srcOrd="0" destOrd="0" presId="urn:microsoft.com/office/officeart/2005/8/layout/hList1"/>
    <dgm:cxn modelId="{BB1EA116-7CF2-4460-B285-AC154B66E585}" type="presParOf" srcId="{226AE32C-2ED9-4D21-86E2-40720AF0EC8E}" destId="{B7490D31-06E9-4DCD-BABD-B0D90B267A30}" srcOrd="0" destOrd="0" presId="urn:microsoft.com/office/officeart/2005/8/layout/hList1"/>
    <dgm:cxn modelId="{BE2213BC-9ADD-45F0-8FD0-1ED62DB1B024}" type="presParOf" srcId="{226AE32C-2ED9-4D21-86E2-40720AF0EC8E}" destId="{0ABFB286-BD41-46D6-A8E4-3D64970195CD}" srcOrd="1" destOrd="0" presId="urn:microsoft.com/office/officeart/2005/8/layout/hList1"/>
    <dgm:cxn modelId="{6D21DE03-B1E7-43C9-B194-1B4769BA820A}" type="presParOf" srcId="{14FE59FE-32C4-4154-AE8F-6380688F01E1}" destId="{A72ACD0F-5B4E-48A4-A1B0-181429015F7D}" srcOrd="1" destOrd="0" presId="urn:microsoft.com/office/officeart/2005/8/layout/hList1"/>
    <dgm:cxn modelId="{755A6FDC-E062-40E5-912C-3FA43553642D}" type="presParOf" srcId="{14FE59FE-32C4-4154-AE8F-6380688F01E1}" destId="{B738D70F-8514-4A9C-BC42-D07FDBE99C97}" srcOrd="2" destOrd="0" presId="urn:microsoft.com/office/officeart/2005/8/layout/hList1"/>
    <dgm:cxn modelId="{678AE205-C858-4D5E-BF73-E7AB31A786EE}" type="presParOf" srcId="{B738D70F-8514-4A9C-BC42-D07FDBE99C97}" destId="{B31F6B77-67EA-402A-8C6E-D2DFC5591DAD}" srcOrd="0" destOrd="0" presId="urn:microsoft.com/office/officeart/2005/8/layout/hList1"/>
    <dgm:cxn modelId="{0FE90764-6751-401D-8E49-668FA8BBB7BE}" type="presParOf" srcId="{B738D70F-8514-4A9C-BC42-D07FDBE99C97}" destId="{B5238EF1-0CF2-48E7-9354-8A6EEED31398}" srcOrd="1" destOrd="0" presId="urn:microsoft.com/office/officeart/2005/8/layout/hList1"/>
    <dgm:cxn modelId="{E716FA87-9510-4B68-8B6C-DEB80E03B573}" type="presParOf" srcId="{14FE59FE-32C4-4154-AE8F-6380688F01E1}" destId="{DF05E0B9-C5B0-4737-971F-D31C6DF74D08}" srcOrd="3" destOrd="0" presId="urn:microsoft.com/office/officeart/2005/8/layout/hList1"/>
    <dgm:cxn modelId="{774DCCAE-A51E-4F50-B363-7545EF3DDFE6}" type="presParOf" srcId="{14FE59FE-32C4-4154-AE8F-6380688F01E1}" destId="{40223256-094E-4D65-95D2-79ECF0393BC8}" srcOrd="4" destOrd="0" presId="urn:microsoft.com/office/officeart/2005/8/layout/hList1"/>
    <dgm:cxn modelId="{13BD097A-21B6-46C4-9D09-FE814FF6C037}" type="presParOf" srcId="{40223256-094E-4D65-95D2-79ECF0393BC8}" destId="{1499FE34-29EC-4AC8-91D2-E81046ABFDBF}" srcOrd="0" destOrd="0" presId="urn:microsoft.com/office/officeart/2005/8/layout/hList1"/>
    <dgm:cxn modelId="{90CA9900-ACCC-4891-8A25-DE3717E7C57E}" type="presParOf" srcId="{40223256-094E-4D65-95D2-79ECF0393BC8}" destId="{FD9CFDD3-F660-4E91-B044-CFFA3513834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94DCFB-977B-4F40-AC2B-6CB4FCBF2DAA}" type="doc">
      <dgm:prSet loTypeId="urn:microsoft.com/office/officeart/2005/8/layout/hProcess9" loCatId="process" qsTypeId="urn:microsoft.com/office/officeart/2005/8/quickstyle/simple1" qsCatId="simple" csTypeId="urn:microsoft.com/office/officeart/2005/8/colors/accent1_2" csCatId="accent1" phldr="1"/>
      <dgm:spPr/>
    </dgm:pt>
    <dgm:pt modelId="{4C53935C-2D61-4B02-B89E-9F9FE49E7BA2}">
      <dgm:prSet phldrT="[Texte]"/>
      <dgm:spPr/>
      <dgm:t>
        <a:bodyPr/>
        <a:lstStyle/>
        <a:p>
          <a:r>
            <a:rPr lang="fr-CA" b="1" dirty="0">
              <a:solidFill>
                <a:schemeClr val="tx1"/>
              </a:solidFill>
            </a:rPr>
            <a:t>D’UNE PEAU NON SAINE</a:t>
          </a:r>
        </a:p>
      </dgm:t>
    </dgm:pt>
    <dgm:pt modelId="{2C569B06-DF3E-4956-984A-6A8D4A4DB47E}" type="parTrans" cxnId="{E7E10890-A09A-4E0B-ACC0-A71FC6302F4B}">
      <dgm:prSet/>
      <dgm:spPr/>
      <dgm:t>
        <a:bodyPr/>
        <a:lstStyle/>
        <a:p>
          <a:endParaRPr lang="fr-CA"/>
        </a:p>
      </dgm:t>
    </dgm:pt>
    <dgm:pt modelId="{CC0AB1C4-5C12-42B1-AACD-772858A917A0}" type="sibTrans" cxnId="{E7E10890-A09A-4E0B-ACC0-A71FC6302F4B}">
      <dgm:prSet/>
      <dgm:spPr/>
      <dgm:t>
        <a:bodyPr/>
        <a:lstStyle/>
        <a:p>
          <a:endParaRPr lang="fr-CA"/>
        </a:p>
      </dgm:t>
    </dgm:pt>
    <dgm:pt modelId="{27C1F6A3-0571-45CB-BB9B-6E0C5A5306F7}">
      <dgm:prSet phldrT="[Texte]"/>
      <dgm:spPr/>
      <dgm:t>
        <a:bodyPr/>
        <a:lstStyle/>
        <a:p>
          <a:r>
            <a:rPr lang="fr-CA" b="1" dirty="0">
              <a:solidFill>
                <a:schemeClr val="tx1"/>
              </a:solidFill>
            </a:rPr>
            <a:t>DES MUQUEUSES</a:t>
          </a:r>
        </a:p>
      </dgm:t>
    </dgm:pt>
    <dgm:pt modelId="{933E7491-A5C3-4A74-A7CC-B84179FC35F5}" type="parTrans" cxnId="{75675CF8-2676-4AA8-86B6-F4003F50CADB}">
      <dgm:prSet/>
      <dgm:spPr/>
      <dgm:t>
        <a:bodyPr/>
        <a:lstStyle/>
        <a:p>
          <a:endParaRPr lang="fr-CA"/>
        </a:p>
      </dgm:t>
    </dgm:pt>
    <dgm:pt modelId="{69CEF946-FBA7-4667-BBD5-68741222C73E}" type="sibTrans" cxnId="{75675CF8-2676-4AA8-86B6-F4003F50CADB}">
      <dgm:prSet/>
      <dgm:spPr/>
      <dgm:t>
        <a:bodyPr/>
        <a:lstStyle/>
        <a:p>
          <a:endParaRPr lang="fr-CA"/>
        </a:p>
      </dgm:t>
    </dgm:pt>
    <dgm:pt modelId="{C4595384-92BD-4932-B8F7-852E373DC34A}">
      <dgm:prSet phldrT="[Texte]"/>
      <dgm:spPr/>
      <dgm:t>
        <a:bodyPr/>
        <a:lstStyle/>
        <a:p>
          <a:r>
            <a:rPr lang="fr-CA" b="1" dirty="0">
              <a:solidFill>
                <a:schemeClr val="tx1"/>
              </a:solidFill>
            </a:rPr>
            <a:t>DU SANG</a:t>
          </a:r>
        </a:p>
      </dgm:t>
    </dgm:pt>
    <dgm:pt modelId="{0A176519-EAD8-4B65-AC70-32F360F3E670}" type="parTrans" cxnId="{2715EEF9-1BD4-4743-B147-4E290F089A1F}">
      <dgm:prSet/>
      <dgm:spPr/>
      <dgm:t>
        <a:bodyPr/>
        <a:lstStyle/>
        <a:p>
          <a:endParaRPr lang="fr-CA"/>
        </a:p>
      </dgm:t>
    </dgm:pt>
    <dgm:pt modelId="{8E51D1E2-62BF-49AE-B19E-2598348DDE29}" type="sibTrans" cxnId="{2715EEF9-1BD4-4743-B147-4E290F089A1F}">
      <dgm:prSet/>
      <dgm:spPr/>
      <dgm:t>
        <a:bodyPr/>
        <a:lstStyle/>
        <a:p>
          <a:endParaRPr lang="fr-CA"/>
        </a:p>
      </dgm:t>
    </dgm:pt>
    <dgm:pt modelId="{9FDE052C-9E6A-484A-9A91-06DFE01AC362}" type="pres">
      <dgm:prSet presAssocID="{F794DCFB-977B-4F40-AC2B-6CB4FCBF2DAA}" presName="CompostProcess" presStyleCnt="0">
        <dgm:presLayoutVars>
          <dgm:dir/>
          <dgm:resizeHandles val="exact"/>
        </dgm:presLayoutVars>
      </dgm:prSet>
      <dgm:spPr/>
    </dgm:pt>
    <dgm:pt modelId="{FF59F5C2-DA53-4C86-962C-3E194DDA2094}" type="pres">
      <dgm:prSet presAssocID="{F794DCFB-977B-4F40-AC2B-6CB4FCBF2DAA}" presName="arrow" presStyleLbl="bgShp" presStyleIdx="0" presStyleCnt="1"/>
      <dgm:spPr/>
    </dgm:pt>
    <dgm:pt modelId="{7B42AFE3-2AAF-404C-A5D6-F36556B57E47}" type="pres">
      <dgm:prSet presAssocID="{F794DCFB-977B-4F40-AC2B-6CB4FCBF2DAA}" presName="linearProcess" presStyleCnt="0"/>
      <dgm:spPr/>
    </dgm:pt>
    <dgm:pt modelId="{8E8D6F4B-08A3-4F73-8154-8110EF9A3997}" type="pres">
      <dgm:prSet presAssocID="{4C53935C-2D61-4B02-B89E-9F9FE49E7BA2}" presName="textNode" presStyleLbl="node1" presStyleIdx="0" presStyleCnt="3">
        <dgm:presLayoutVars>
          <dgm:bulletEnabled val="1"/>
        </dgm:presLayoutVars>
      </dgm:prSet>
      <dgm:spPr/>
    </dgm:pt>
    <dgm:pt modelId="{22DBEE6E-3C5D-4F3D-A28C-5EDF69B5FDB5}" type="pres">
      <dgm:prSet presAssocID="{CC0AB1C4-5C12-42B1-AACD-772858A917A0}" presName="sibTrans" presStyleCnt="0"/>
      <dgm:spPr/>
    </dgm:pt>
    <dgm:pt modelId="{026D01EE-86AE-4FFF-8797-CA085BBD21F3}" type="pres">
      <dgm:prSet presAssocID="{27C1F6A3-0571-45CB-BB9B-6E0C5A5306F7}" presName="textNode" presStyleLbl="node1" presStyleIdx="1" presStyleCnt="3">
        <dgm:presLayoutVars>
          <dgm:bulletEnabled val="1"/>
        </dgm:presLayoutVars>
      </dgm:prSet>
      <dgm:spPr/>
    </dgm:pt>
    <dgm:pt modelId="{846BA4F8-D71A-41A1-B526-5C4A4A239E80}" type="pres">
      <dgm:prSet presAssocID="{69CEF946-FBA7-4667-BBD5-68741222C73E}" presName="sibTrans" presStyleCnt="0"/>
      <dgm:spPr/>
    </dgm:pt>
    <dgm:pt modelId="{2D909B13-4F7C-4778-BEE1-C9454EA4EA47}" type="pres">
      <dgm:prSet presAssocID="{C4595384-92BD-4932-B8F7-852E373DC34A}" presName="textNode" presStyleLbl="node1" presStyleIdx="2" presStyleCnt="3">
        <dgm:presLayoutVars>
          <dgm:bulletEnabled val="1"/>
        </dgm:presLayoutVars>
      </dgm:prSet>
      <dgm:spPr/>
    </dgm:pt>
  </dgm:ptLst>
  <dgm:cxnLst>
    <dgm:cxn modelId="{9060FB7E-21F5-4E63-AC47-EBD2297044BC}" type="presOf" srcId="{C4595384-92BD-4932-B8F7-852E373DC34A}" destId="{2D909B13-4F7C-4778-BEE1-C9454EA4EA47}" srcOrd="0" destOrd="0" presId="urn:microsoft.com/office/officeart/2005/8/layout/hProcess9"/>
    <dgm:cxn modelId="{4750CA83-83E4-412C-AEE6-4E23311F423D}" type="presOf" srcId="{27C1F6A3-0571-45CB-BB9B-6E0C5A5306F7}" destId="{026D01EE-86AE-4FFF-8797-CA085BBD21F3}" srcOrd="0" destOrd="0" presId="urn:microsoft.com/office/officeart/2005/8/layout/hProcess9"/>
    <dgm:cxn modelId="{E7E10890-A09A-4E0B-ACC0-A71FC6302F4B}" srcId="{F794DCFB-977B-4F40-AC2B-6CB4FCBF2DAA}" destId="{4C53935C-2D61-4B02-B89E-9F9FE49E7BA2}" srcOrd="0" destOrd="0" parTransId="{2C569B06-DF3E-4956-984A-6A8D4A4DB47E}" sibTransId="{CC0AB1C4-5C12-42B1-AACD-772858A917A0}"/>
    <dgm:cxn modelId="{3528F596-E4D8-4CEE-A157-0D15240AA099}" type="presOf" srcId="{F794DCFB-977B-4F40-AC2B-6CB4FCBF2DAA}" destId="{9FDE052C-9E6A-484A-9A91-06DFE01AC362}" srcOrd="0" destOrd="0" presId="urn:microsoft.com/office/officeart/2005/8/layout/hProcess9"/>
    <dgm:cxn modelId="{3417C59C-D628-449F-8BC8-D20381A3D23B}" type="presOf" srcId="{4C53935C-2D61-4B02-B89E-9F9FE49E7BA2}" destId="{8E8D6F4B-08A3-4F73-8154-8110EF9A3997}" srcOrd="0" destOrd="0" presId="urn:microsoft.com/office/officeart/2005/8/layout/hProcess9"/>
    <dgm:cxn modelId="{75675CF8-2676-4AA8-86B6-F4003F50CADB}" srcId="{F794DCFB-977B-4F40-AC2B-6CB4FCBF2DAA}" destId="{27C1F6A3-0571-45CB-BB9B-6E0C5A5306F7}" srcOrd="1" destOrd="0" parTransId="{933E7491-A5C3-4A74-A7CC-B84179FC35F5}" sibTransId="{69CEF946-FBA7-4667-BBD5-68741222C73E}"/>
    <dgm:cxn modelId="{2715EEF9-1BD4-4743-B147-4E290F089A1F}" srcId="{F794DCFB-977B-4F40-AC2B-6CB4FCBF2DAA}" destId="{C4595384-92BD-4932-B8F7-852E373DC34A}" srcOrd="2" destOrd="0" parTransId="{0A176519-EAD8-4B65-AC70-32F360F3E670}" sibTransId="{8E51D1E2-62BF-49AE-B19E-2598348DDE29}"/>
    <dgm:cxn modelId="{82A7BA95-B6D0-4A9B-B94C-2B5E6B2F2B05}" type="presParOf" srcId="{9FDE052C-9E6A-484A-9A91-06DFE01AC362}" destId="{FF59F5C2-DA53-4C86-962C-3E194DDA2094}" srcOrd="0" destOrd="0" presId="urn:microsoft.com/office/officeart/2005/8/layout/hProcess9"/>
    <dgm:cxn modelId="{24CD25BA-9520-405C-A306-6582FB7A792B}" type="presParOf" srcId="{9FDE052C-9E6A-484A-9A91-06DFE01AC362}" destId="{7B42AFE3-2AAF-404C-A5D6-F36556B57E47}" srcOrd="1" destOrd="0" presId="urn:microsoft.com/office/officeart/2005/8/layout/hProcess9"/>
    <dgm:cxn modelId="{07227696-203E-4743-A1B7-FF1B42751FFB}" type="presParOf" srcId="{7B42AFE3-2AAF-404C-A5D6-F36556B57E47}" destId="{8E8D6F4B-08A3-4F73-8154-8110EF9A3997}" srcOrd="0" destOrd="0" presId="urn:microsoft.com/office/officeart/2005/8/layout/hProcess9"/>
    <dgm:cxn modelId="{69DBB950-4857-49CE-A563-93939E066501}" type="presParOf" srcId="{7B42AFE3-2AAF-404C-A5D6-F36556B57E47}" destId="{22DBEE6E-3C5D-4F3D-A28C-5EDF69B5FDB5}" srcOrd="1" destOrd="0" presId="urn:microsoft.com/office/officeart/2005/8/layout/hProcess9"/>
    <dgm:cxn modelId="{B165F111-F158-414A-8377-005E59D31BD1}" type="presParOf" srcId="{7B42AFE3-2AAF-404C-A5D6-F36556B57E47}" destId="{026D01EE-86AE-4FFF-8797-CA085BBD21F3}" srcOrd="2" destOrd="0" presId="urn:microsoft.com/office/officeart/2005/8/layout/hProcess9"/>
    <dgm:cxn modelId="{811D613C-42B0-4CCF-BA2B-EF32AD1E3F70}" type="presParOf" srcId="{7B42AFE3-2AAF-404C-A5D6-F36556B57E47}" destId="{846BA4F8-D71A-41A1-B526-5C4A4A239E80}" srcOrd="3" destOrd="0" presId="urn:microsoft.com/office/officeart/2005/8/layout/hProcess9"/>
    <dgm:cxn modelId="{7F4169D0-AF8D-44A7-98BE-5D9B7425EEC8}" type="presParOf" srcId="{7B42AFE3-2AAF-404C-A5D6-F36556B57E47}" destId="{2D909B13-4F7C-4778-BEE1-C9454EA4EA4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55407E-DC1A-4049-87F6-AB098D10D0A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CA"/>
        </a:p>
      </dgm:t>
    </dgm:pt>
    <dgm:pt modelId="{45C6407A-6A7F-43CF-9157-D4F6A025D7E7}">
      <dgm:prSet/>
      <dgm:spPr/>
      <dgm:t>
        <a:bodyPr/>
        <a:lstStyle/>
        <a:p>
          <a:pPr rtl="0"/>
          <a:r>
            <a:rPr lang="fr-CA" b="1" dirty="0">
              <a:solidFill>
                <a:schemeClr val="tx1"/>
              </a:solidFill>
            </a:rPr>
            <a:t>MASQUE CHIRURGICAL</a:t>
          </a:r>
        </a:p>
      </dgm:t>
    </dgm:pt>
    <dgm:pt modelId="{5CFD7023-37BC-4318-9D67-06B2F730B269}" type="parTrans" cxnId="{C6AE9864-4754-49DE-9CF0-54C021D273F3}">
      <dgm:prSet/>
      <dgm:spPr/>
      <dgm:t>
        <a:bodyPr/>
        <a:lstStyle/>
        <a:p>
          <a:endParaRPr lang="fr-CA"/>
        </a:p>
      </dgm:t>
    </dgm:pt>
    <dgm:pt modelId="{7AD10887-173F-4D94-8A88-9FECEB57CB79}" type="sibTrans" cxnId="{C6AE9864-4754-49DE-9CF0-54C021D273F3}">
      <dgm:prSet/>
      <dgm:spPr/>
      <dgm:t>
        <a:bodyPr/>
        <a:lstStyle/>
        <a:p>
          <a:endParaRPr lang="fr-CA"/>
        </a:p>
      </dgm:t>
    </dgm:pt>
    <dgm:pt modelId="{59E8EB86-5147-4D07-9A0F-BB63CAECF291}">
      <dgm:prSet/>
      <dgm:spPr/>
      <dgm:t>
        <a:bodyPr/>
        <a:lstStyle/>
        <a:p>
          <a:pPr rtl="0"/>
          <a:r>
            <a:rPr lang="fr-CA" b="1" dirty="0">
              <a:solidFill>
                <a:schemeClr val="tx1"/>
              </a:solidFill>
            </a:rPr>
            <a:t>MASQUE N95</a:t>
          </a:r>
        </a:p>
      </dgm:t>
    </dgm:pt>
    <dgm:pt modelId="{0CC01B8A-F733-4497-9BE4-D48B0A6E5E41}" type="parTrans" cxnId="{28F71F76-BBA1-41A4-A6F4-F3C69E36A417}">
      <dgm:prSet/>
      <dgm:spPr/>
      <dgm:t>
        <a:bodyPr/>
        <a:lstStyle/>
        <a:p>
          <a:endParaRPr lang="fr-CA"/>
        </a:p>
      </dgm:t>
    </dgm:pt>
    <dgm:pt modelId="{28D01516-66A5-49EF-A716-8132BF8D2C45}" type="sibTrans" cxnId="{28F71F76-BBA1-41A4-A6F4-F3C69E36A417}">
      <dgm:prSet/>
      <dgm:spPr/>
      <dgm:t>
        <a:bodyPr/>
        <a:lstStyle/>
        <a:p>
          <a:endParaRPr lang="fr-CA"/>
        </a:p>
      </dgm:t>
    </dgm:pt>
    <dgm:pt modelId="{50BF5A2D-00AF-4FEC-A35F-E5D2321843BD}">
      <dgm:prSet/>
      <dgm:spPr/>
      <dgm:t>
        <a:bodyPr/>
        <a:lstStyle/>
        <a:p>
          <a:pPr rtl="0"/>
          <a:r>
            <a:rPr lang="fr-CA" dirty="0"/>
            <a:t>Contre projection de particules expirées / inspirées par client et vous</a:t>
          </a:r>
        </a:p>
      </dgm:t>
    </dgm:pt>
    <dgm:pt modelId="{35402FA0-1277-4651-B8BB-ECDBCDDF3C2B}" type="parTrans" cxnId="{182DC634-95E1-47DB-AD81-68BC9CBF4A40}">
      <dgm:prSet/>
      <dgm:spPr/>
      <dgm:t>
        <a:bodyPr/>
        <a:lstStyle/>
        <a:p>
          <a:endParaRPr lang="fr-CA"/>
        </a:p>
      </dgm:t>
    </dgm:pt>
    <dgm:pt modelId="{AB5FEC7A-F208-4A82-9A7E-C6ED9091E8B1}" type="sibTrans" cxnId="{182DC634-95E1-47DB-AD81-68BC9CBF4A40}">
      <dgm:prSet/>
      <dgm:spPr/>
      <dgm:t>
        <a:bodyPr/>
        <a:lstStyle/>
        <a:p>
          <a:endParaRPr lang="fr-CA"/>
        </a:p>
      </dgm:t>
    </dgm:pt>
    <dgm:pt modelId="{4401128A-C821-4026-871D-68C550AC3F45}">
      <dgm:prSet/>
      <dgm:spPr/>
      <dgm:t>
        <a:bodyPr/>
        <a:lstStyle/>
        <a:p>
          <a:pPr rtl="0"/>
          <a:r>
            <a:rPr lang="fr-CA" dirty="0"/>
            <a:t>Contre projection de liquide (sang, urine,…)</a:t>
          </a:r>
        </a:p>
      </dgm:t>
    </dgm:pt>
    <dgm:pt modelId="{EE9A32CC-EA2C-4C85-BB02-A48E96D9A494}" type="parTrans" cxnId="{4926C69E-6D4D-4738-90D4-E02AB96484D2}">
      <dgm:prSet/>
      <dgm:spPr/>
      <dgm:t>
        <a:bodyPr/>
        <a:lstStyle/>
        <a:p>
          <a:endParaRPr lang="fr-CA"/>
        </a:p>
      </dgm:t>
    </dgm:pt>
    <dgm:pt modelId="{2A242EA8-B9F6-4961-91F1-271C2EC61C93}" type="sibTrans" cxnId="{4926C69E-6D4D-4738-90D4-E02AB96484D2}">
      <dgm:prSet/>
      <dgm:spPr/>
      <dgm:t>
        <a:bodyPr/>
        <a:lstStyle/>
        <a:p>
          <a:endParaRPr lang="fr-CA"/>
        </a:p>
      </dgm:t>
    </dgm:pt>
    <dgm:pt modelId="{344310B7-96B6-4A9D-A4C7-F29B9A67F589}">
      <dgm:prSet/>
      <dgm:spPr/>
      <dgm:t>
        <a:bodyPr/>
        <a:lstStyle/>
        <a:p>
          <a:pPr rtl="0"/>
          <a:r>
            <a:rPr lang="fr-CA" dirty="0"/>
            <a:t>Ne protège pas contre les infections aérienne (tuberculose, …)</a:t>
          </a:r>
        </a:p>
      </dgm:t>
    </dgm:pt>
    <dgm:pt modelId="{266990A9-92D8-4AA1-8E4D-577D8FBC6CD1}" type="parTrans" cxnId="{CB90EA4E-F7C4-4BD8-9B94-8ABA1786E2BF}">
      <dgm:prSet/>
      <dgm:spPr/>
      <dgm:t>
        <a:bodyPr/>
        <a:lstStyle/>
        <a:p>
          <a:endParaRPr lang="fr-CA"/>
        </a:p>
      </dgm:t>
    </dgm:pt>
    <dgm:pt modelId="{8B98E16E-53E7-4616-85C3-F06B87451392}" type="sibTrans" cxnId="{CB90EA4E-F7C4-4BD8-9B94-8ABA1786E2BF}">
      <dgm:prSet/>
      <dgm:spPr/>
      <dgm:t>
        <a:bodyPr/>
        <a:lstStyle/>
        <a:p>
          <a:endParaRPr lang="fr-CA"/>
        </a:p>
      </dgm:t>
    </dgm:pt>
    <dgm:pt modelId="{51175172-99C1-4C55-9D3B-C3162D3F5928}">
      <dgm:prSet/>
      <dgm:spPr/>
      <dgm:t>
        <a:bodyPr/>
        <a:lstStyle/>
        <a:p>
          <a:pPr rtl="0"/>
          <a:r>
            <a:rPr lang="fr-CA" dirty="0"/>
            <a:t>Appareil respiratoire à filtre particulier</a:t>
          </a:r>
        </a:p>
      </dgm:t>
    </dgm:pt>
    <dgm:pt modelId="{6C28509B-BA29-404D-AB17-2D3BD25A5CC6}" type="parTrans" cxnId="{41A6DB0F-7363-4839-B78B-678424986EB4}">
      <dgm:prSet/>
      <dgm:spPr/>
      <dgm:t>
        <a:bodyPr/>
        <a:lstStyle/>
        <a:p>
          <a:endParaRPr lang="fr-CA"/>
        </a:p>
      </dgm:t>
    </dgm:pt>
    <dgm:pt modelId="{388A8C50-E9BB-4E32-8BDB-8F51CB38C12A}" type="sibTrans" cxnId="{41A6DB0F-7363-4839-B78B-678424986EB4}">
      <dgm:prSet/>
      <dgm:spPr/>
      <dgm:t>
        <a:bodyPr/>
        <a:lstStyle/>
        <a:p>
          <a:endParaRPr lang="fr-CA"/>
        </a:p>
      </dgm:t>
    </dgm:pt>
    <dgm:pt modelId="{E82A92E9-1213-40D7-A753-B0301DC4DA45}">
      <dgm:prSet/>
      <dgm:spPr/>
      <dgm:t>
        <a:bodyPr/>
        <a:lstStyle/>
        <a:p>
          <a:pPr rtl="0"/>
          <a:r>
            <a:rPr lang="fr-CA" dirty="0"/>
            <a:t>Bloque le passage de particules infectieuses</a:t>
          </a:r>
        </a:p>
      </dgm:t>
    </dgm:pt>
    <dgm:pt modelId="{5B10E112-38A0-4BEF-9C49-CFDCC4CDC14F}" type="parTrans" cxnId="{B137DDA1-3766-42D4-8E12-73B09CE248B9}">
      <dgm:prSet/>
      <dgm:spPr/>
      <dgm:t>
        <a:bodyPr/>
        <a:lstStyle/>
        <a:p>
          <a:endParaRPr lang="fr-CA"/>
        </a:p>
      </dgm:t>
    </dgm:pt>
    <dgm:pt modelId="{D77ACFDF-39B5-4761-A2DF-4EC033BBBAF8}" type="sibTrans" cxnId="{B137DDA1-3766-42D4-8E12-73B09CE248B9}">
      <dgm:prSet/>
      <dgm:spPr/>
      <dgm:t>
        <a:bodyPr/>
        <a:lstStyle/>
        <a:p>
          <a:endParaRPr lang="fr-CA"/>
        </a:p>
      </dgm:t>
    </dgm:pt>
    <dgm:pt modelId="{502515EA-5907-4279-8B2E-AB14B65A04F1}">
      <dgm:prSet/>
      <dgm:spPr/>
      <dgm:t>
        <a:bodyPr/>
        <a:lstStyle/>
        <a:p>
          <a:pPr rtl="0"/>
          <a:r>
            <a:rPr lang="fr-CA" dirty="0"/>
            <a:t>Doit être approuvé et porter le logo, date et un numéro d’approbation du NIOSH</a:t>
          </a:r>
        </a:p>
      </dgm:t>
    </dgm:pt>
    <dgm:pt modelId="{52C56A9C-A3C2-4D47-872D-68EAED2FA224}" type="parTrans" cxnId="{02699F62-CB22-4B4B-8B5C-DDB7ECF6719B}">
      <dgm:prSet/>
      <dgm:spPr/>
      <dgm:t>
        <a:bodyPr/>
        <a:lstStyle/>
        <a:p>
          <a:endParaRPr lang="fr-CA"/>
        </a:p>
      </dgm:t>
    </dgm:pt>
    <dgm:pt modelId="{5A29B6DB-03F6-4866-94DB-5C8C38964037}" type="sibTrans" cxnId="{02699F62-CB22-4B4B-8B5C-DDB7ECF6719B}">
      <dgm:prSet/>
      <dgm:spPr/>
      <dgm:t>
        <a:bodyPr/>
        <a:lstStyle/>
        <a:p>
          <a:endParaRPr lang="fr-CA"/>
        </a:p>
      </dgm:t>
    </dgm:pt>
    <dgm:pt modelId="{73A45DF3-B3CE-44C2-B212-644A91B5DC05}">
      <dgm:prSet/>
      <dgm:spPr/>
      <dgm:t>
        <a:bodyPr/>
        <a:lstStyle/>
        <a:p>
          <a:pPr rtl="0"/>
          <a:r>
            <a:rPr lang="fr-CA" dirty="0"/>
            <a:t>Doit être fait pour vous</a:t>
          </a:r>
        </a:p>
      </dgm:t>
    </dgm:pt>
    <dgm:pt modelId="{77E0814F-5B2A-45BC-9F48-50C0B8C78BF0}" type="parTrans" cxnId="{F834201C-0C2A-46A4-871C-6A967E05793A}">
      <dgm:prSet/>
      <dgm:spPr/>
      <dgm:t>
        <a:bodyPr/>
        <a:lstStyle/>
        <a:p>
          <a:endParaRPr lang="fr-CA"/>
        </a:p>
      </dgm:t>
    </dgm:pt>
    <dgm:pt modelId="{B9BEF951-34BC-4573-BDFB-6F6F65BBEE30}" type="sibTrans" cxnId="{F834201C-0C2A-46A4-871C-6A967E05793A}">
      <dgm:prSet/>
      <dgm:spPr/>
      <dgm:t>
        <a:bodyPr/>
        <a:lstStyle/>
        <a:p>
          <a:endParaRPr lang="fr-CA"/>
        </a:p>
      </dgm:t>
    </dgm:pt>
    <dgm:pt modelId="{1E6050CE-352D-411B-B29B-DF6A9C8BF220}" type="pres">
      <dgm:prSet presAssocID="{8955407E-DC1A-4049-87F6-AB098D10D0AD}" presName="Name0" presStyleCnt="0">
        <dgm:presLayoutVars>
          <dgm:dir/>
          <dgm:animLvl val="lvl"/>
          <dgm:resizeHandles val="exact"/>
        </dgm:presLayoutVars>
      </dgm:prSet>
      <dgm:spPr/>
    </dgm:pt>
    <dgm:pt modelId="{44E7898B-8C46-4B34-AE34-72738744E3FB}" type="pres">
      <dgm:prSet presAssocID="{45C6407A-6A7F-43CF-9157-D4F6A025D7E7}" presName="composite" presStyleCnt="0"/>
      <dgm:spPr/>
    </dgm:pt>
    <dgm:pt modelId="{4AA7895F-9B82-4C6C-B4D9-F3768BF50F22}" type="pres">
      <dgm:prSet presAssocID="{45C6407A-6A7F-43CF-9157-D4F6A025D7E7}" presName="parTx" presStyleLbl="alignNode1" presStyleIdx="0" presStyleCnt="2">
        <dgm:presLayoutVars>
          <dgm:chMax val="0"/>
          <dgm:chPref val="0"/>
          <dgm:bulletEnabled val="1"/>
        </dgm:presLayoutVars>
      </dgm:prSet>
      <dgm:spPr/>
    </dgm:pt>
    <dgm:pt modelId="{C8FA125A-9EF7-4BEE-93CA-306DC964709D}" type="pres">
      <dgm:prSet presAssocID="{45C6407A-6A7F-43CF-9157-D4F6A025D7E7}" presName="desTx" presStyleLbl="alignAccFollowNode1" presStyleIdx="0" presStyleCnt="2">
        <dgm:presLayoutVars>
          <dgm:bulletEnabled val="1"/>
        </dgm:presLayoutVars>
      </dgm:prSet>
      <dgm:spPr/>
    </dgm:pt>
    <dgm:pt modelId="{2802A395-78BB-461A-BF32-2949C940CEAB}" type="pres">
      <dgm:prSet presAssocID="{7AD10887-173F-4D94-8A88-9FECEB57CB79}" presName="space" presStyleCnt="0"/>
      <dgm:spPr/>
    </dgm:pt>
    <dgm:pt modelId="{1713273F-15C6-4F3F-BE2D-4ECF376E6504}" type="pres">
      <dgm:prSet presAssocID="{59E8EB86-5147-4D07-9A0F-BB63CAECF291}" presName="composite" presStyleCnt="0"/>
      <dgm:spPr/>
    </dgm:pt>
    <dgm:pt modelId="{445AD4CD-94D3-40E3-BBC9-7553F33F0537}" type="pres">
      <dgm:prSet presAssocID="{59E8EB86-5147-4D07-9A0F-BB63CAECF291}" presName="parTx" presStyleLbl="alignNode1" presStyleIdx="1" presStyleCnt="2">
        <dgm:presLayoutVars>
          <dgm:chMax val="0"/>
          <dgm:chPref val="0"/>
          <dgm:bulletEnabled val="1"/>
        </dgm:presLayoutVars>
      </dgm:prSet>
      <dgm:spPr/>
    </dgm:pt>
    <dgm:pt modelId="{50296E91-5AE3-4BCF-BED0-7FB55C7CD785}" type="pres">
      <dgm:prSet presAssocID="{59E8EB86-5147-4D07-9A0F-BB63CAECF291}" presName="desTx" presStyleLbl="alignAccFollowNode1" presStyleIdx="1" presStyleCnt="2">
        <dgm:presLayoutVars>
          <dgm:bulletEnabled val="1"/>
        </dgm:presLayoutVars>
      </dgm:prSet>
      <dgm:spPr/>
    </dgm:pt>
  </dgm:ptLst>
  <dgm:cxnLst>
    <dgm:cxn modelId="{41A6DB0F-7363-4839-B78B-678424986EB4}" srcId="{59E8EB86-5147-4D07-9A0F-BB63CAECF291}" destId="{51175172-99C1-4C55-9D3B-C3162D3F5928}" srcOrd="0" destOrd="0" parTransId="{6C28509B-BA29-404D-AB17-2D3BD25A5CC6}" sibTransId="{388A8C50-E9BB-4E32-8BDB-8F51CB38C12A}"/>
    <dgm:cxn modelId="{F834201C-0C2A-46A4-871C-6A967E05793A}" srcId="{59E8EB86-5147-4D07-9A0F-BB63CAECF291}" destId="{73A45DF3-B3CE-44C2-B212-644A91B5DC05}" srcOrd="3" destOrd="0" parTransId="{77E0814F-5B2A-45BC-9F48-50C0B8C78BF0}" sibTransId="{B9BEF951-34BC-4573-BDFB-6F6F65BBEE30}"/>
    <dgm:cxn modelId="{C0E61C2E-F627-457F-A42C-8CB997FBE67F}" type="presOf" srcId="{50BF5A2D-00AF-4FEC-A35F-E5D2321843BD}" destId="{C8FA125A-9EF7-4BEE-93CA-306DC964709D}" srcOrd="0" destOrd="0" presId="urn:microsoft.com/office/officeart/2005/8/layout/hList1"/>
    <dgm:cxn modelId="{3AD47331-341A-4973-9ABE-3F9417E5E4F4}" type="presOf" srcId="{45C6407A-6A7F-43CF-9157-D4F6A025D7E7}" destId="{4AA7895F-9B82-4C6C-B4D9-F3768BF50F22}" srcOrd="0" destOrd="0" presId="urn:microsoft.com/office/officeart/2005/8/layout/hList1"/>
    <dgm:cxn modelId="{182DC634-95E1-47DB-AD81-68BC9CBF4A40}" srcId="{45C6407A-6A7F-43CF-9157-D4F6A025D7E7}" destId="{50BF5A2D-00AF-4FEC-A35F-E5D2321843BD}" srcOrd="0" destOrd="0" parTransId="{35402FA0-1277-4651-B8BB-ECDBCDDF3C2B}" sibTransId="{AB5FEC7A-F208-4A82-9A7E-C6ED9091E8B1}"/>
    <dgm:cxn modelId="{02699F62-CB22-4B4B-8B5C-DDB7ECF6719B}" srcId="{59E8EB86-5147-4D07-9A0F-BB63CAECF291}" destId="{502515EA-5907-4279-8B2E-AB14B65A04F1}" srcOrd="2" destOrd="0" parTransId="{52C56A9C-A3C2-4D47-872D-68EAED2FA224}" sibTransId="{5A29B6DB-03F6-4866-94DB-5C8C38964037}"/>
    <dgm:cxn modelId="{C6AE9864-4754-49DE-9CF0-54C021D273F3}" srcId="{8955407E-DC1A-4049-87F6-AB098D10D0AD}" destId="{45C6407A-6A7F-43CF-9157-D4F6A025D7E7}" srcOrd="0" destOrd="0" parTransId="{5CFD7023-37BC-4318-9D67-06B2F730B269}" sibTransId="{7AD10887-173F-4D94-8A88-9FECEB57CB79}"/>
    <dgm:cxn modelId="{CB90EA4E-F7C4-4BD8-9B94-8ABA1786E2BF}" srcId="{45C6407A-6A7F-43CF-9157-D4F6A025D7E7}" destId="{344310B7-96B6-4A9D-A4C7-F29B9A67F589}" srcOrd="2" destOrd="0" parTransId="{266990A9-92D8-4AA1-8E4D-577D8FBC6CD1}" sibTransId="{8B98E16E-53E7-4616-85C3-F06B87451392}"/>
    <dgm:cxn modelId="{28F71F76-BBA1-41A4-A6F4-F3C69E36A417}" srcId="{8955407E-DC1A-4049-87F6-AB098D10D0AD}" destId="{59E8EB86-5147-4D07-9A0F-BB63CAECF291}" srcOrd="1" destOrd="0" parTransId="{0CC01B8A-F733-4497-9BE4-D48B0A6E5E41}" sibTransId="{28D01516-66A5-49EF-A716-8132BF8D2C45}"/>
    <dgm:cxn modelId="{4926C69E-6D4D-4738-90D4-E02AB96484D2}" srcId="{45C6407A-6A7F-43CF-9157-D4F6A025D7E7}" destId="{4401128A-C821-4026-871D-68C550AC3F45}" srcOrd="1" destOrd="0" parTransId="{EE9A32CC-EA2C-4C85-BB02-A48E96D9A494}" sibTransId="{2A242EA8-B9F6-4961-91F1-271C2EC61C93}"/>
    <dgm:cxn modelId="{B137DDA1-3766-42D4-8E12-73B09CE248B9}" srcId="{59E8EB86-5147-4D07-9A0F-BB63CAECF291}" destId="{E82A92E9-1213-40D7-A753-B0301DC4DA45}" srcOrd="1" destOrd="0" parTransId="{5B10E112-38A0-4BEF-9C49-CFDCC4CDC14F}" sibTransId="{D77ACFDF-39B5-4761-A2DF-4EC033BBBAF8}"/>
    <dgm:cxn modelId="{3B66A0BE-0F26-4E66-A625-87C3495F7832}" type="presOf" srcId="{73A45DF3-B3CE-44C2-B212-644A91B5DC05}" destId="{50296E91-5AE3-4BCF-BED0-7FB55C7CD785}" srcOrd="0" destOrd="3" presId="urn:microsoft.com/office/officeart/2005/8/layout/hList1"/>
    <dgm:cxn modelId="{724B84C0-951F-4B2F-A0B7-58987EE8972A}" type="presOf" srcId="{4401128A-C821-4026-871D-68C550AC3F45}" destId="{C8FA125A-9EF7-4BEE-93CA-306DC964709D}" srcOrd="0" destOrd="1" presId="urn:microsoft.com/office/officeart/2005/8/layout/hList1"/>
    <dgm:cxn modelId="{C8595EC2-D943-4A12-861D-5FF8A4D429C0}" type="presOf" srcId="{344310B7-96B6-4A9D-A4C7-F29B9A67F589}" destId="{C8FA125A-9EF7-4BEE-93CA-306DC964709D}" srcOrd="0" destOrd="2" presId="urn:microsoft.com/office/officeart/2005/8/layout/hList1"/>
    <dgm:cxn modelId="{9A5665CA-2B7C-4C81-A907-C547D4096CB4}" type="presOf" srcId="{502515EA-5907-4279-8B2E-AB14B65A04F1}" destId="{50296E91-5AE3-4BCF-BED0-7FB55C7CD785}" srcOrd="0" destOrd="2" presId="urn:microsoft.com/office/officeart/2005/8/layout/hList1"/>
    <dgm:cxn modelId="{3A19AACB-1FC8-4006-BF3F-A44FDCB83DB1}" type="presOf" srcId="{51175172-99C1-4C55-9D3B-C3162D3F5928}" destId="{50296E91-5AE3-4BCF-BED0-7FB55C7CD785}" srcOrd="0" destOrd="0" presId="urn:microsoft.com/office/officeart/2005/8/layout/hList1"/>
    <dgm:cxn modelId="{C110ADCD-4C23-40ED-9D5C-B8B721E7E5B9}" type="presOf" srcId="{59E8EB86-5147-4D07-9A0F-BB63CAECF291}" destId="{445AD4CD-94D3-40E3-BBC9-7553F33F0537}" srcOrd="0" destOrd="0" presId="urn:microsoft.com/office/officeart/2005/8/layout/hList1"/>
    <dgm:cxn modelId="{2CD835CE-C6E4-42E3-9721-B2E442832BBC}" type="presOf" srcId="{8955407E-DC1A-4049-87F6-AB098D10D0AD}" destId="{1E6050CE-352D-411B-B29B-DF6A9C8BF220}" srcOrd="0" destOrd="0" presId="urn:microsoft.com/office/officeart/2005/8/layout/hList1"/>
    <dgm:cxn modelId="{BD4D39CF-A647-456B-B6FA-A1828C90879A}" type="presOf" srcId="{E82A92E9-1213-40D7-A753-B0301DC4DA45}" destId="{50296E91-5AE3-4BCF-BED0-7FB55C7CD785}" srcOrd="0" destOrd="1" presId="urn:microsoft.com/office/officeart/2005/8/layout/hList1"/>
    <dgm:cxn modelId="{E31FB6AB-714A-4719-A54F-923E03B0E485}" type="presParOf" srcId="{1E6050CE-352D-411B-B29B-DF6A9C8BF220}" destId="{44E7898B-8C46-4B34-AE34-72738744E3FB}" srcOrd="0" destOrd="0" presId="urn:microsoft.com/office/officeart/2005/8/layout/hList1"/>
    <dgm:cxn modelId="{6EF1A5A9-29FB-4086-9948-872C44BE722F}" type="presParOf" srcId="{44E7898B-8C46-4B34-AE34-72738744E3FB}" destId="{4AA7895F-9B82-4C6C-B4D9-F3768BF50F22}" srcOrd="0" destOrd="0" presId="urn:microsoft.com/office/officeart/2005/8/layout/hList1"/>
    <dgm:cxn modelId="{C57E3BAB-2C5B-4F68-902A-1CD2E4B32D54}" type="presParOf" srcId="{44E7898B-8C46-4B34-AE34-72738744E3FB}" destId="{C8FA125A-9EF7-4BEE-93CA-306DC964709D}" srcOrd="1" destOrd="0" presId="urn:microsoft.com/office/officeart/2005/8/layout/hList1"/>
    <dgm:cxn modelId="{20EB1044-905E-469A-B1E9-ADAE5D769808}" type="presParOf" srcId="{1E6050CE-352D-411B-B29B-DF6A9C8BF220}" destId="{2802A395-78BB-461A-BF32-2949C940CEAB}" srcOrd="1" destOrd="0" presId="urn:microsoft.com/office/officeart/2005/8/layout/hList1"/>
    <dgm:cxn modelId="{A90D717B-1A29-4B66-968A-3A6E8265BD38}" type="presParOf" srcId="{1E6050CE-352D-411B-B29B-DF6A9C8BF220}" destId="{1713273F-15C6-4F3F-BE2D-4ECF376E6504}" srcOrd="2" destOrd="0" presId="urn:microsoft.com/office/officeart/2005/8/layout/hList1"/>
    <dgm:cxn modelId="{25D334E9-D598-433D-908A-D8DB2EEB5798}" type="presParOf" srcId="{1713273F-15C6-4F3F-BE2D-4ECF376E6504}" destId="{445AD4CD-94D3-40E3-BBC9-7553F33F0537}" srcOrd="0" destOrd="0" presId="urn:microsoft.com/office/officeart/2005/8/layout/hList1"/>
    <dgm:cxn modelId="{DB4D1ABD-A419-4720-AE28-86AF269D48BF}" type="presParOf" srcId="{1713273F-15C6-4F3F-BE2D-4ECF376E6504}" destId="{50296E91-5AE3-4BCF-BED0-7FB55C7CD78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BCEA1-16C4-4358-AC82-6E8DD67E3169}">
      <dsp:nvSpPr>
        <dsp:cNvPr id="0" name=""/>
        <dsp:cNvSpPr/>
      </dsp:nvSpPr>
      <dsp:spPr>
        <a:xfrm>
          <a:off x="3491954" y="511"/>
          <a:ext cx="1245691" cy="809699"/>
        </a:xfrm>
        <a:prstGeom prst="roundRect">
          <a:avLst/>
        </a:prstGeom>
        <a:solidFill>
          <a:schemeClr val="accent2"/>
        </a:solidFill>
        <a:ln w="48000" cap="flat" cmpd="thickThin"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CA" sz="1100" b="1" kern="1200" dirty="0">
              <a:solidFill>
                <a:schemeClr val="tx1"/>
              </a:solidFill>
            </a:rPr>
            <a:t> AGENT INFECTIEUX</a:t>
          </a:r>
        </a:p>
      </dsp:txBody>
      <dsp:txXfrm>
        <a:off x="3531480" y="40037"/>
        <a:ext cx="1166639" cy="730647"/>
      </dsp:txXfrm>
    </dsp:sp>
    <dsp:sp modelId="{36E6152A-DB56-4135-A263-121987174CBB}">
      <dsp:nvSpPr>
        <dsp:cNvPr id="0" name=""/>
        <dsp:cNvSpPr/>
      </dsp:nvSpPr>
      <dsp:spPr>
        <a:xfrm>
          <a:off x="2207173" y="405361"/>
          <a:ext cx="3815252" cy="3815252"/>
        </a:xfrm>
        <a:custGeom>
          <a:avLst/>
          <a:gdLst/>
          <a:ahLst/>
          <a:cxnLst/>
          <a:rect l="0" t="0" r="0" b="0"/>
          <a:pathLst>
            <a:path>
              <a:moveTo>
                <a:pt x="2687173" y="166550"/>
              </a:moveTo>
              <a:arcTo wR="1907626" hR="1907626" stAng="17647196" swAng="924025"/>
            </a:path>
          </a:pathLst>
        </a:custGeom>
        <a:noFill/>
        <a:ln w="635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EF3BAA6-65B6-4E15-967F-80B17CAE75B3}">
      <dsp:nvSpPr>
        <dsp:cNvPr id="0" name=""/>
        <dsp:cNvSpPr/>
      </dsp:nvSpPr>
      <dsp:spPr>
        <a:xfrm>
          <a:off x="5144007" y="954324"/>
          <a:ext cx="1245691" cy="809699"/>
        </a:xfrm>
        <a:prstGeom prst="roundRect">
          <a:avLst/>
        </a:prstGeom>
        <a:solidFill>
          <a:schemeClr val="accent2"/>
        </a:solidFill>
        <a:ln w="48000" cap="flat" cmpd="thickThin"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CA" sz="1100" b="1" kern="1200" dirty="0">
              <a:solidFill>
                <a:schemeClr val="tx1"/>
              </a:solidFill>
            </a:rPr>
            <a:t>RÉSERVOIR</a:t>
          </a:r>
        </a:p>
      </dsp:txBody>
      <dsp:txXfrm>
        <a:off x="5183533" y="993850"/>
        <a:ext cx="1166639" cy="730647"/>
      </dsp:txXfrm>
    </dsp:sp>
    <dsp:sp modelId="{7A6F1F75-3C03-4A69-97A5-92A5EC299139}">
      <dsp:nvSpPr>
        <dsp:cNvPr id="0" name=""/>
        <dsp:cNvSpPr/>
      </dsp:nvSpPr>
      <dsp:spPr>
        <a:xfrm>
          <a:off x="2207173" y="405361"/>
          <a:ext cx="3815252" cy="3815252"/>
        </a:xfrm>
        <a:custGeom>
          <a:avLst/>
          <a:gdLst/>
          <a:ahLst/>
          <a:cxnLst/>
          <a:rect l="0" t="0" r="0" b="0"/>
          <a:pathLst>
            <a:path>
              <a:moveTo>
                <a:pt x="3785518" y="1572128"/>
              </a:moveTo>
              <a:arcTo wR="1907626" hR="1907626" stAng="20992236" swAng="1215529"/>
            </a:path>
          </a:pathLst>
        </a:custGeom>
        <a:noFill/>
        <a:ln w="635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216B8FB-40F3-4769-9FF0-81D338849309}">
      <dsp:nvSpPr>
        <dsp:cNvPr id="0" name=""/>
        <dsp:cNvSpPr/>
      </dsp:nvSpPr>
      <dsp:spPr>
        <a:xfrm>
          <a:off x="5144007" y="2861950"/>
          <a:ext cx="1245691" cy="809699"/>
        </a:xfrm>
        <a:prstGeom prst="roundRect">
          <a:avLst/>
        </a:prstGeom>
        <a:solidFill>
          <a:schemeClr val="accent2"/>
        </a:solidFill>
        <a:ln w="48000" cap="flat" cmpd="thickThin"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CA" sz="1100" b="1" kern="1200" dirty="0">
              <a:solidFill>
                <a:schemeClr val="tx1"/>
              </a:solidFill>
            </a:rPr>
            <a:t>PORTE DE SORTIE</a:t>
          </a:r>
        </a:p>
      </dsp:txBody>
      <dsp:txXfrm>
        <a:off x="5183533" y="2901476"/>
        <a:ext cx="1166639" cy="730647"/>
      </dsp:txXfrm>
    </dsp:sp>
    <dsp:sp modelId="{3F78C01F-1B4C-4E9A-A5AD-728E6823793D}">
      <dsp:nvSpPr>
        <dsp:cNvPr id="0" name=""/>
        <dsp:cNvSpPr/>
      </dsp:nvSpPr>
      <dsp:spPr>
        <a:xfrm>
          <a:off x="2207173" y="405361"/>
          <a:ext cx="3815252" cy="3815252"/>
        </a:xfrm>
        <a:custGeom>
          <a:avLst/>
          <a:gdLst/>
          <a:ahLst/>
          <a:cxnLst/>
          <a:rect l="0" t="0" r="0" b="0"/>
          <a:pathLst>
            <a:path>
              <a:moveTo>
                <a:pt x="3121548" y="3379166"/>
              </a:moveTo>
              <a:arcTo wR="1907626" hR="1907626" stAng="3028780" swAng="924025"/>
            </a:path>
          </a:pathLst>
        </a:custGeom>
        <a:noFill/>
        <a:ln w="635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96908B3-C841-4ED6-8926-191AF9CFFA53}">
      <dsp:nvSpPr>
        <dsp:cNvPr id="0" name=""/>
        <dsp:cNvSpPr/>
      </dsp:nvSpPr>
      <dsp:spPr>
        <a:xfrm>
          <a:off x="3491954" y="3815764"/>
          <a:ext cx="1245691" cy="809699"/>
        </a:xfrm>
        <a:prstGeom prst="roundRect">
          <a:avLst/>
        </a:prstGeom>
        <a:solidFill>
          <a:schemeClr val="accent2"/>
        </a:solidFill>
        <a:ln w="48000" cap="flat" cmpd="thickThin"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CA" sz="1100" b="1" kern="1200" dirty="0">
              <a:solidFill>
                <a:schemeClr val="tx1"/>
              </a:solidFill>
            </a:rPr>
            <a:t>MODE DE TRANSMISSION</a:t>
          </a:r>
        </a:p>
      </dsp:txBody>
      <dsp:txXfrm>
        <a:off x="3531480" y="3855290"/>
        <a:ext cx="1166639" cy="730647"/>
      </dsp:txXfrm>
    </dsp:sp>
    <dsp:sp modelId="{CA2D5FE1-3A8D-44FF-BAF1-BB587C922263}">
      <dsp:nvSpPr>
        <dsp:cNvPr id="0" name=""/>
        <dsp:cNvSpPr/>
      </dsp:nvSpPr>
      <dsp:spPr>
        <a:xfrm>
          <a:off x="2207173" y="405361"/>
          <a:ext cx="3815252" cy="3815252"/>
        </a:xfrm>
        <a:custGeom>
          <a:avLst/>
          <a:gdLst/>
          <a:ahLst/>
          <a:cxnLst/>
          <a:rect l="0" t="0" r="0" b="0"/>
          <a:pathLst>
            <a:path>
              <a:moveTo>
                <a:pt x="1128078" y="3648701"/>
              </a:moveTo>
              <a:arcTo wR="1907626" hR="1907626" stAng="6847196" swAng="924025"/>
            </a:path>
          </a:pathLst>
        </a:custGeom>
        <a:noFill/>
        <a:ln w="635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98C289A-D2C7-4977-9B22-989371E1C840}">
      <dsp:nvSpPr>
        <dsp:cNvPr id="0" name=""/>
        <dsp:cNvSpPr/>
      </dsp:nvSpPr>
      <dsp:spPr>
        <a:xfrm>
          <a:off x="1839901" y="2861950"/>
          <a:ext cx="1245691" cy="809699"/>
        </a:xfrm>
        <a:prstGeom prst="roundRect">
          <a:avLst/>
        </a:prstGeom>
        <a:solidFill>
          <a:schemeClr val="accent2"/>
        </a:solidFill>
        <a:ln w="48000" cap="flat" cmpd="thickThin"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CA" sz="1100" b="1" kern="1200" dirty="0">
              <a:solidFill>
                <a:schemeClr val="tx1"/>
              </a:solidFill>
            </a:rPr>
            <a:t>PORTE D’ENTRÉE</a:t>
          </a:r>
        </a:p>
      </dsp:txBody>
      <dsp:txXfrm>
        <a:off x="1879427" y="2901476"/>
        <a:ext cx="1166639" cy="730647"/>
      </dsp:txXfrm>
    </dsp:sp>
    <dsp:sp modelId="{82D37DD4-5FBE-42C2-B216-63CBFEB5AF52}">
      <dsp:nvSpPr>
        <dsp:cNvPr id="0" name=""/>
        <dsp:cNvSpPr/>
      </dsp:nvSpPr>
      <dsp:spPr>
        <a:xfrm>
          <a:off x="2207173" y="405361"/>
          <a:ext cx="3815252" cy="3815252"/>
        </a:xfrm>
        <a:custGeom>
          <a:avLst/>
          <a:gdLst/>
          <a:ahLst/>
          <a:cxnLst/>
          <a:rect l="0" t="0" r="0" b="0"/>
          <a:pathLst>
            <a:path>
              <a:moveTo>
                <a:pt x="29734" y="2243124"/>
              </a:moveTo>
              <a:arcTo wR="1907626" hR="1907626" stAng="10192236" swAng="1215529"/>
            </a:path>
          </a:pathLst>
        </a:custGeom>
        <a:noFill/>
        <a:ln w="635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B5869E3-1DE6-4D73-9C12-9AF30EAAAC7D}">
      <dsp:nvSpPr>
        <dsp:cNvPr id="0" name=""/>
        <dsp:cNvSpPr/>
      </dsp:nvSpPr>
      <dsp:spPr>
        <a:xfrm>
          <a:off x="1839901" y="954324"/>
          <a:ext cx="1245691" cy="809699"/>
        </a:xfrm>
        <a:prstGeom prst="roundRect">
          <a:avLst/>
        </a:prstGeom>
        <a:solidFill>
          <a:schemeClr val="accent2"/>
        </a:solidFill>
        <a:ln w="48000" cap="flat" cmpd="thickThin"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CA" sz="1100" b="1" kern="1200" dirty="0">
              <a:solidFill>
                <a:schemeClr val="tx1"/>
              </a:solidFill>
            </a:rPr>
            <a:t>HÔTE RÉCEPTIF</a:t>
          </a:r>
        </a:p>
      </dsp:txBody>
      <dsp:txXfrm>
        <a:off x="1879427" y="993850"/>
        <a:ext cx="1166639" cy="730647"/>
      </dsp:txXfrm>
    </dsp:sp>
    <dsp:sp modelId="{81CE7D7E-FCA2-44E2-9DB5-FE8A70AF0EFA}">
      <dsp:nvSpPr>
        <dsp:cNvPr id="0" name=""/>
        <dsp:cNvSpPr/>
      </dsp:nvSpPr>
      <dsp:spPr>
        <a:xfrm>
          <a:off x="2207173" y="405361"/>
          <a:ext cx="3815252" cy="3815252"/>
        </a:xfrm>
        <a:custGeom>
          <a:avLst/>
          <a:gdLst/>
          <a:ahLst/>
          <a:cxnLst/>
          <a:rect l="0" t="0" r="0" b="0"/>
          <a:pathLst>
            <a:path>
              <a:moveTo>
                <a:pt x="693704" y="436085"/>
              </a:moveTo>
              <a:arcTo wR="1907626" hR="1907626" stAng="13828780" swAng="924025"/>
            </a:path>
          </a:pathLst>
        </a:custGeom>
        <a:noFill/>
        <a:ln w="635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10CC8-D24D-49A1-9FCB-B6BE7F3E4C01}">
      <dsp:nvSpPr>
        <dsp:cNvPr id="0" name=""/>
        <dsp:cNvSpPr/>
      </dsp:nvSpPr>
      <dsp:spPr>
        <a:xfrm>
          <a:off x="1806484" y="-4506"/>
          <a:ext cx="4616630" cy="4616630"/>
        </a:xfrm>
        <a:prstGeom prst="circularArrow">
          <a:avLst>
            <a:gd name="adj1" fmla="val 5274"/>
            <a:gd name="adj2" fmla="val 312630"/>
            <a:gd name="adj3" fmla="val 14227312"/>
            <a:gd name="adj4" fmla="val 17127498"/>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540680-347F-4E43-A574-02841AC0665B}">
      <dsp:nvSpPr>
        <dsp:cNvPr id="0" name=""/>
        <dsp:cNvSpPr/>
      </dsp:nvSpPr>
      <dsp:spPr>
        <a:xfrm>
          <a:off x="3236788" y="1109"/>
          <a:ext cx="1756023" cy="87801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chemeClr val="tx1"/>
              </a:solidFill>
            </a:rPr>
            <a:t>STREPTOCOQUE</a:t>
          </a:r>
        </a:p>
      </dsp:txBody>
      <dsp:txXfrm>
        <a:off x="3279649" y="43970"/>
        <a:ext cx="1670301" cy="792289"/>
      </dsp:txXfrm>
    </dsp:sp>
    <dsp:sp modelId="{DBCC3A06-C33A-436F-8D56-37B27938919C}">
      <dsp:nvSpPr>
        <dsp:cNvPr id="0" name=""/>
        <dsp:cNvSpPr/>
      </dsp:nvSpPr>
      <dsp:spPr>
        <a:xfrm>
          <a:off x="4858743" y="937545"/>
          <a:ext cx="1756023" cy="87801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chemeClr val="tx1"/>
              </a:solidFill>
            </a:rPr>
            <a:t>PERSONNE INFECTÉE</a:t>
          </a:r>
        </a:p>
      </dsp:txBody>
      <dsp:txXfrm>
        <a:off x="4901604" y="980406"/>
        <a:ext cx="1670301" cy="792289"/>
      </dsp:txXfrm>
    </dsp:sp>
    <dsp:sp modelId="{CA346D90-A87E-4126-A8AA-385FFB85F560}">
      <dsp:nvSpPr>
        <dsp:cNvPr id="0" name=""/>
        <dsp:cNvSpPr/>
      </dsp:nvSpPr>
      <dsp:spPr>
        <a:xfrm>
          <a:off x="4858743" y="2810417"/>
          <a:ext cx="1756023" cy="87801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chemeClr val="tx1"/>
              </a:solidFill>
            </a:rPr>
            <a:t>VOIES RESPIRATOIRES</a:t>
          </a:r>
        </a:p>
      </dsp:txBody>
      <dsp:txXfrm>
        <a:off x="4901604" y="2853278"/>
        <a:ext cx="1670301" cy="792289"/>
      </dsp:txXfrm>
    </dsp:sp>
    <dsp:sp modelId="{D351E54A-7BDB-4477-9BCC-284D4526C89F}">
      <dsp:nvSpPr>
        <dsp:cNvPr id="0" name=""/>
        <dsp:cNvSpPr/>
      </dsp:nvSpPr>
      <dsp:spPr>
        <a:xfrm>
          <a:off x="3236788" y="3746854"/>
          <a:ext cx="1756023" cy="87801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chemeClr val="tx1"/>
              </a:solidFill>
            </a:rPr>
            <a:t>CONTACT / GOUTTELETTES</a:t>
          </a:r>
        </a:p>
      </dsp:txBody>
      <dsp:txXfrm>
        <a:off x="3279649" y="3789715"/>
        <a:ext cx="1670301" cy="792289"/>
      </dsp:txXfrm>
    </dsp:sp>
    <dsp:sp modelId="{3193EDD4-D591-4E3D-83A1-5BEA530FCBF1}">
      <dsp:nvSpPr>
        <dsp:cNvPr id="0" name=""/>
        <dsp:cNvSpPr/>
      </dsp:nvSpPr>
      <dsp:spPr>
        <a:xfrm>
          <a:off x="1614833" y="2810417"/>
          <a:ext cx="1756023" cy="87801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chemeClr val="tx1"/>
              </a:solidFill>
            </a:rPr>
            <a:t>VOIES RESPIRATOIRES SUPÉRIEURES</a:t>
          </a:r>
        </a:p>
      </dsp:txBody>
      <dsp:txXfrm>
        <a:off x="1657694" y="2853278"/>
        <a:ext cx="1670301" cy="792289"/>
      </dsp:txXfrm>
    </dsp:sp>
    <dsp:sp modelId="{50180195-CA49-466C-9892-74CA4B246D81}">
      <dsp:nvSpPr>
        <dsp:cNvPr id="0" name=""/>
        <dsp:cNvSpPr/>
      </dsp:nvSpPr>
      <dsp:spPr>
        <a:xfrm>
          <a:off x="1614833" y="937545"/>
          <a:ext cx="1756023" cy="878011"/>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chemeClr val="tx1"/>
              </a:solidFill>
            </a:rPr>
            <a:t>PERSONNE MALADE</a:t>
          </a:r>
        </a:p>
      </dsp:txBody>
      <dsp:txXfrm>
        <a:off x="1657694" y="980406"/>
        <a:ext cx="1670301" cy="7922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999899-AE39-426B-A309-73BEF580A12D}">
      <dsp:nvSpPr>
        <dsp:cNvPr id="0" name=""/>
        <dsp:cNvSpPr/>
      </dsp:nvSpPr>
      <dsp:spPr>
        <a:xfrm>
          <a:off x="2555979" y="3186472"/>
          <a:ext cx="696584" cy="2654667"/>
        </a:xfrm>
        <a:custGeom>
          <a:avLst/>
          <a:gdLst/>
          <a:ahLst/>
          <a:cxnLst/>
          <a:rect l="0" t="0" r="0" b="0"/>
          <a:pathLst>
            <a:path>
              <a:moveTo>
                <a:pt x="0" y="0"/>
              </a:moveTo>
              <a:lnTo>
                <a:pt x="348292" y="0"/>
              </a:lnTo>
              <a:lnTo>
                <a:pt x="348292" y="2654667"/>
              </a:lnTo>
              <a:lnTo>
                <a:pt x="696584" y="2654667"/>
              </a:lnTo>
            </a:path>
          </a:pathLst>
        </a:custGeom>
        <a:no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fr-CA" sz="900" kern="1200"/>
        </a:p>
      </dsp:txBody>
      <dsp:txXfrm>
        <a:off x="2835658" y="4445192"/>
        <a:ext cx="137226" cy="137226"/>
      </dsp:txXfrm>
    </dsp:sp>
    <dsp:sp modelId="{15E8C35A-2250-4A8A-96CE-306EDE96BDDC}">
      <dsp:nvSpPr>
        <dsp:cNvPr id="0" name=""/>
        <dsp:cNvSpPr/>
      </dsp:nvSpPr>
      <dsp:spPr>
        <a:xfrm>
          <a:off x="2555979" y="3186472"/>
          <a:ext cx="696584" cy="1327333"/>
        </a:xfrm>
        <a:custGeom>
          <a:avLst/>
          <a:gdLst/>
          <a:ahLst/>
          <a:cxnLst/>
          <a:rect l="0" t="0" r="0" b="0"/>
          <a:pathLst>
            <a:path>
              <a:moveTo>
                <a:pt x="0" y="0"/>
              </a:moveTo>
              <a:lnTo>
                <a:pt x="348292" y="0"/>
              </a:lnTo>
              <a:lnTo>
                <a:pt x="348292" y="1327333"/>
              </a:lnTo>
              <a:lnTo>
                <a:pt x="696584" y="1327333"/>
              </a:lnTo>
            </a:path>
          </a:pathLst>
        </a:custGeom>
        <a:no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CA" sz="500" kern="1200"/>
        </a:p>
      </dsp:txBody>
      <dsp:txXfrm>
        <a:off x="2866796" y="3812663"/>
        <a:ext cx="74950" cy="74950"/>
      </dsp:txXfrm>
    </dsp:sp>
    <dsp:sp modelId="{F14BF32B-3256-4A29-BCC8-548EC83CD3F8}">
      <dsp:nvSpPr>
        <dsp:cNvPr id="0" name=""/>
        <dsp:cNvSpPr/>
      </dsp:nvSpPr>
      <dsp:spPr>
        <a:xfrm>
          <a:off x="2555979" y="3140752"/>
          <a:ext cx="696584" cy="91440"/>
        </a:xfrm>
        <a:custGeom>
          <a:avLst/>
          <a:gdLst/>
          <a:ahLst/>
          <a:cxnLst/>
          <a:rect l="0" t="0" r="0" b="0"/>
          <a:pathLst>
            <a:path>
              <a:moveTo>
                <a:pt x="0" y="45720"/>
              </a:moveTo>
              <a:lnTo>
                <a:pt x="696584" y="45720"/>
              </a:lnTo>
            </a:path>
          </a:pathLst>
        </a:custGeom>
        <a:no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CA" sz="500" kern="1200"/>
        </a:p>
      </dsp:txBody>
      <dsp:txXfrm>
        <a:off x="2886857" y="3169057"/>
        <a:ext cx="34829" cy="34829"/>
      </dsp:txXfrm>
    </dsp:sp>
    <dsp:sp modelId="{1EF832FC-1A19-4F0B-BD8C-7192FB2BAECD}">
      <dsp:nvSpPr>
        <dsp:cNvPr id="0" name=""/>
        <dsp:cNvSpPr/>
      </dsp:nvSpPr>
      <dsp:spPr>
        <a:xfrm>
          <a:off x="2555979" y="1859138"/>
          <a:ext cx="696584" cy="1327333"/>
        </a:xfrm>
        <a:custGeom>
          <a:avLst/>
          <a:gdLst/>
          <a:ahLst/>
          <a:cxnLst/>
          <a:rect l="0" t="0" r="0" b="0"/>
          <a:pathLst>
            <a:path>
              <a:moveTo>
                <a:pt x="0" y="1327333"/>
              </a:moveTo>
              <a:lnTo>
                <a:pt x="348292" y="1327333"/>
              </a:lnTo>
              <a:lnTo>
                <a:pt x="348292" y="0"/>
              </a:lnTo>
              <a:lnTo>
                <a:pt x="696584" y="0"/>
              </a:lnTo>
            </a:path>
          </a:pathLst>
        </a:custGeom>
        <a:no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CA" sz="500" kern="1200"/>
        </a:p>
      </dsp:txBody>
      <dsp:txXfrm>
        <a:off x="2866796" y="2485329"/>
        <a:ext cx="74950" cy="74950"/>
      </dsp:txXfrm>
    </dsp:sp>
    <dsp:sp modelId="{6028D546-D1CE-48FC-9E81-32BF2278D457}">
      <dsp:nvSpPr>
        <dsp:cNvPr id="0" name=""/>
        <dsp:cNvSpPr/>
      </dsp:nvSpPr>
      <dsp:spPr>
        <a:xfrm>
          <a:off x="2555979" y="531804"/>
          <a:ext cx="696584" cy="2654667"/>
        </a:xfrm>
        <a:custGeom>
          <a:avLst/>
          <a:gdLst/>
          <a:ahLst/>
          <a:cxnLst/>
          <a:rect l="0" t="0" r="0" b="0"/>
          <a:pathLst>
            <a:path>
              <a:moveTo>
                <a:pt x="0" y="2654667"/>
              </a:moveTo>
              <a:lnTo>
                <a:pt x="348292" y="2654667"/>
              </a:lnTo>
              <a:lnTo>
                <a:pt x="348292" y="0"/>
              </a:lnTo>
              <a:lnTo>
                <a:pt x="696584" y="0"/>
              </a:lnTo>
            </a:path>
          </a:pathLst>
        </a:custGeom>
        <a:no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fr-CA" sz="900" kern="1200"/>
        </a:p>
      </dsp:txBody>
      <dsp:txXfrm>
        <a:off x="2835658" y="1790524"/>
        <a:ext cx="137226" cy="137226"/>
      </dsp:txXfrm>
    </dsp:sp>
    <dsp:sp modelId="{247B5347-E4DC-4CD8-AD9B-F2AEB1F7888C}">
      <dsp:nvSpPr>
        <dsp:cNvPr id="0" name=""/>
        <dsp:cNvSpPr/>
      </dsp:nvSpPr>
      <dsp:spPr>
        <a:xfrm rot="16200000">
          <a:off x="-769340" y="2655538"/>
          <a:ext cx="5588773" cy="1061866"/>
        </a:xfrm>
        <a:prstGeom prst="rect">
          <a:avLst/>
        </a:prstGeom>
        <a:solidFill>
          <a:schemeClr val="accent2">
            <a:shade val="80000"/>
            <a:hueOff val="0"/>
            <a:satOff val="0"/>
            <a:lumOff val="0"/>
            <a:alphaOff val="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fr-CA" sz="4600" b="1" kern="1200" dirty="0">
              <a:solidFill>
                <a:schemeClr val="tx1"/>
              </a:solidFill>
            </a:rPr>
            <a:t>PRATIQUES DE BASE</a:t>
          </a:r>
        </a:p>
      </dsp:txBody>
      <dsp:txXfrm>
        <a:off x="-769340" y="2655538"/>
        <a:ext cx="5588773" cy="1061866"/>
      </dsp:txXfrm>
    </dsp:sp>
    <dsp:sp modelId="{C2397496-C5A9-4D8E-AAE4-1D99F29DBFB3}">
      <dsp:nvSpPr>
        <dsp:cNvPr id="0" name=""/>
        <dsp:cNvSpPr/>
      </dsp:nvSpPr>
      <dsp:spPr>
        <a:xfrm>
          <a:off x="3252564" y="871"/>
          <a:ext cx="3482923" cy="1061866"/>
        </a:xfrm>
        <a:prstGeom prst="rect">
          <a:avLst/>
        </a:prstGeom>
        <a:solidFill>
          <a:schemeClr val="accent2">
            <a:shade val="80000"/>
            <a:hueOff val="0"/>
            <a:satOff val="0"/>
            <a:lumOff val="0"/>
            <a:alphaOff val="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CA" sz="2400" kern="1200" dirty="0">
              <a:solidFill>
                <a:schemeClr val="tx1"/>
              </a:solidFill>
            </a:rPr>
            <a:t>Lavage des mains</a:t>
          </a:r>
        </a:p>
      </dsp:txBody>
      <dsp:txXfrm>
        <a:off x="3252564" y="871"/>
        <a:ext cx="3482923" cy="1061866"/>
      </dsp:txXfrm>
    </dsp:sp>
    <dsp:sp modelId="{92388F8B-C7D7-4117-92A8-6E4055A8086C}">
      <dsp:nvSpPr>
        <dsp:cNvPr id="0" name=""/>
        <dsp:cNvSpPr/>
      </dsp:nvSpPr>
      <dsp:spPr>
        <a:xfrm>
          <a:off x="3252564" y="1328204"/>
          <a:ext cx="3482923" cy="1061866"/>
        </a:xfrm>
        <a:prstGeom prst="rect">
          <a:avLst/>
        </a:prstGeom>
        <a:solidFill>
          <a:schemeClr val="accent2">
            <a:tint val="99000"/>
            <a:hueOff val="0"/>
            <a:satOff val="0"/>
            <a:lumOff val="0"/>
            <a:alphaOff val="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CA" sz="2400" kern="1200" dirty="0">
              <a:solidFill>
                <a:schemeClr val="tx1"/>
              </a:solidFill>
            </a:rPr>
            <a:t>Port de gants jetable</a:t>
          </a:r>
        </a:p>
      </dsp:txBody>
      <dsp:txXfrm>
        <a:off x="3252564" y="1328204"/>
        <a:ext cx="3482923" cy="1061866"/>
      </dsp:txXfrm>
    </dsp:sp>
    <dsp:sp modelId="{462B9758-F9A6-433B-AE17-04D1CBBA7C9F}">
      <dsp:nvSpPr>
        <dsp:cNvPr id="0" name=""/>
        <dsp:cNvSpPr/>
      </dsp:nvSpPr>
      <dsp:spPr>
        <a:xfrm>
          <a:off x="3252564" y="2655538"/>
          <a:ext cx="3482923" cy="1061866"/>
        </a:xfrm>
        <a:prstGeom prst="rect">
          <a:avLst/>
        </a:prstGeom>
        <a:solidFill>
          <a:schemeClr val="accent2">
            <a:tint val="99000"/>
            <a:hueOff val="0"/>
            <a:satOff val="0"/>
            <a:lumOff val="0"/>
            <a:alphaOff val="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CA" sz="2400" kern="1200" dirty="0">
              <a:solidFill>
                <a:schemeClr val="tx1"/>
              </a:solidFill>
            </a:rPr>
            <a:t>Port de blouse / masque / lunettes</a:t>
          </a:r>
        </a:p>
      </dsp:txBody>
      <dsp:txXfrm>
        <a:off x="3252564" y="2655538"/>
        <a:ext cx="3482923" cy="1061866"/>
      </dsp:txXfrm>
    </dsp:sp>
    <dsp:sp modelId="{5C112592-BB0F-4179-B9F6-1502608D360F}">
      <dsp:nvSpPr>
        <dsp:cNvPr id="0" name=""/>
        <dsp:cNvSpPr/>
      </dsp:nvSpPr>
      <dsp:spPr>
        <a:xfrm>
          <a:off x="3252564" y="3982872"/>
          <a:ext cx="3482923" cy="1061866"/>
        </a:xfrm>
        <a:prstGeom prst="rect">
          <a:avLst/>
        </a:prstGeom>
        <a:solidFill>
          <a:schemeClr val="accent2">
            <a:tint val="99000"/>
            <a:hueOff val="0"/>
            <a:satOff val="0"/>
            <a:lumOff val="0"/>
            <a:alphaOff val="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CA" sz="2400" kern="1200" dirty="0">
              <a:solidFill>
                <a:schemeClr val="tx1"/>
              </a:solidFill>
            </a:rPr>
            <a:t>Utilisation d’agents nettoyants ou antimicrobiens</a:t>
          </a:r>
        </a:p>
      </dsp:txBody>
      <dsp:txXfrm>
        <a:off x="3252564" y="3982872"/>
        <a:ext cx="3482923" cy="1061866"/>
      </dsp:txXfrm>
    </dsp:sp>
    <dsp:sp modelId="{B658A835-A085-41CB-A888-28D00C38E8DE}">
      <dsp:nvSpPr>
        <dsp:cNvPr id="0" name=""/>
        <dsp:cNvSpPr/>
      </dsp:nvSpPr>
      <dsp:spPr>
        <a:xfrm>
          <a:off x="3252564" y="5310205"/>
          <a:ext cx="3482923" cy="1061866"/>
        </a:xfrm>
        <a:prstGeom prst="rect">
          <a:avLst/>
        </a:prstGeom>
        <a:solidFill>
          <a:schemeClr val="accent2">
            <a:tint val="99000"/>
            <a:hueOff val="0"/>
            <a:satOff val="0"/>
            <a:lumOff val="0"/>
            <a:alphaOff val="0"/>
          </a:schemeClr>
        </a:solidFill>
        <a:ln w="48000" cap="flat" cmpd="thickThin"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fr-CA" sz="2400" kern="1200" dirty="0">
              <a:solidFill>
                <a:schemeClr val="tx1"/>
              </a:solidFill>
            </a:rPr>
            <a:t>Manipulation adéquate du matériel contaminé</a:t>
          </a:r>
        </a:p>
      </dsp:txBody>
      <dsp:txXfrm>
        <a:off x="3252564" y="5310205"/>
        <a:ext cx="3482923" cy="10618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90D31-06E9-4DCD-BABD-B0D90B267A30}">
      <dsp:nvSpPr>
        <dsp:cNvPr id="0" name=""/>
        <dsp:cNvSpPr/>
      </dsp:nvSpPr>
      <dsp:spPr>
        <a:xfrm>
          <a:off x="6973" y="1607370"/>
          <a:ext cx="2069455" cy="725495"/>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r-CA" sz="2000" b="1" kern="1200" dirty="0">
              <a:solidFill>
                <a:schemeClr val="tx1"/>
              </a:solidFill>
            </a:rPr>
            <a:t>LIQUIDES ORGANIQUES</a:t>
          </a:r>
        </a:p>
      </dsp:txBody>
      <dsp:txXfrm>
        <a:off x="6973" y="1607370"/>
        <a:ext cx="2069455" cy="725495"/>
      </dsp:txXfrm>
    </dsp:sp>
    <dsp:sp modelId="{0ABFB286-BD41-46D6-A8E4-3D64970195CD}">
      <dsp:nvSpPr>
        <dsp:cNvPr id="0" name=""/>
        <dsp:cNvSpPr/>
      </dsp:nvSpPr>
      <dsp:spPr>
        <a:xfrm>
          <a:off x="6973" y="2332865"/>
          <a:ext cx="2069455" cy="2360699"/>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fr-CA" sz="2000" kern="1200" dirty="0"/>
            <a:t>Amniotique </a:t>
          </a:r>
        </a:p>
        <a:p>
          <a:pPr marL="228600" lvl="1" indent="-228600" algn="l" defTabSz="889000">
            <a:lnSpc>
              <a:spcPct val="90000"/>
            </a:lnSpc>
            <a:spcBef>
              <a:spcPct val="0"/>
            </a:spcBef>
            <a:spcAft>
              <a:spcPct val="15000"/>
            </a:spcAft>
            <a:buChar char="•"/>
          </a:pPr>
          <a:r>
            <a:rPr lang="fr-CA" sz="2000" kern="1200" dirty="0"/>
            <a:t>Péritonéal </a:t>
          </a:r>
        </a:p>
        <a:p>
          <a:pPr marL="228600" lvl="1" indent="-228600" algn="l" defTabSz="889000">
            <a:lnSpc>
              <a:spcPct val="90000"/>
            </a:lnSpc>
            <a:spcBef>
              <a:spcPct val="0"/>
            </a:spcBef>
            <a:spcAft>
              <a:spcPct val="15000"/>
            </a:spcAft>
            <a:buChar char="•"/>
          </a:pPr>
          <a:r>
            <a:rPr lang="fr-CA" sz="2000" kern="1200" dirty="0"/>
            <a:t>Céphalo-rachidien / péricardique</a:t>
          </a:r>
        </a:p>
        <a:p>
          <a:pPr marL="228600" lvl="1" indent="-228600" algn="l" defTabSz="889000">
            <a:lnSpc>
              <a:spcPct val="90000"/>
            </a:lnSpc>
            <a:spcBef>
              <a:spcPct val="0"/>
            </a:spcBef>
            <a:spcAft>
              <a:spcPct val="15000"/>
            </a:spcAft>
            <a:buChar char="•"/>
          </a:pPr>
          <a:r>
            <a:rPr lang="fr-CA" sz="2000" kern="1200" dirty="0"/>
            <a:t>Pleural / synovial</a:t>
          </a:r>
        </a:p>
      </dsp:txBody>
      <dsp:txXfrm>
        <a:off x="6973" y="2332865"/>
        <a:ext cx="2069455" cy="2360699"/>
      </dsp:txXfrm>
    </dsp:sp>
    <dsp:sp modelId="{B31F6B77-67EA-402A-8C6E-D2DFC5591DAD}">
      <dsp:nvSpPr>
        <dsp:cNvPr id="0" name=""/>
        <dsp:cNvSpPr/>
      </dsp:nvSpPr>
      <dsp:spPr>
        <a:xfrm>
          <a:off x="2366151" y="1573765"/>
          <a:ext cx="2777022" cy="859915"/>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r-CA" sz="2000" b="1" kern="1200" dirty="0">
              <a:solidFill>
                <a:schemeClr val="tx1"/>
              </a:solidFill>
            </a:rPr>
            <a:t>DES EXCRÉSIONS</a:t>
          </a:r>
          <a:endParaRPr lang="fr-CA" sz="2000" kern="1200" dirty="0">
            <a:solidFill>
              <a:schemeClr val="tx1"/>
            </a:solidFill>
          </a:endParaRPr>
        </a:p>
      </dsp:txBody>
      <dsp:txXfrm>
        <a:off x="2366151" y="1573765"/>
        <a:ext cx="2777022" cy="859915"/>
      </dsp:txXfrm>
    </dsp:sp>
    <dsp:sp modelId="{B5238EF1-0CF2-48E7-9354-8A6EEED31398}">
      <dsp:nvSpPr>
        <dsp:cNvPr id="0" name=""/>
        <dsp:cNvSpPr/>
      </dsp:nvSpPr>
      <dsp:spPr>
        <a:xfrm>
          <a:off x="2719935" y="2366470"/>
          <a:ext cx="2069455" cy="2360699"/>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fr-CA" sz="2000" b="0" kern="1200" dirty="0"/>
            <a:t>Selles  </a:t>
          </a:r>
        </a:p>
        <a:p>
          <a:pPr marL="228600" lvl="1" indent="-228600" algn="l" defTabSz="889000">
            <a:lnSpc>
              <a:spcPct val="90000"/>
            </a:lnSpc>
            <a:spcBef>
              <a:spcPct val="0"/>
            </a:spcBef>
            <a:spcAft>
              <a:spcPct val="15000"/>
            </a:spcAft>
            <a:buChar char="•"/>
          </a:pPr>
          <a:r>
            <a:rPr lang="fr-CA" sz="2000" b="0" kern="1200" dirty="0"/>
            <a:t>Vomissements </a:t>
          </a:r>
        </a:p>
        <a:p>
          <a:pPr marL="228600" lvl="1" indent="-228600" algn="l" defTabSz="889000">
            <a:lnSpc>
              <a:spcPct val="90000"/>
            </a:lnSpc>
            <a:spcBef>
              <a:spcPct val="0"/>
            </a:spcBef>
            <a:spcAft>
              <a:spcPct val="15000"/>
            </a:spcAft>
            <a:buChar char="•"/>
          </a:pPr>
          <a:r>
            <a:rPr lang="fr-CA" sz="2000" b="0" kern="1200" dirty="0"/>
            <a:t>Urines </a:t>
          </a:r>
        </a:p>
        <a:p>
          <a:pPr marL="228600" lvl="1" indent="-228600" algn="l" defTabSz="889000">
            <a:lnSpc>
              <a:spcPct val="90000"/>
            </a:lnSpc>
            <a:spcBef>
              <a:spcPct val="0"/>
            </a:spcBef>
            <a:spcAft>
              <a:spcPct val="15000"/>
            </a:spcAft>
            <a:buChar char="•"/>
          </a:pPr>
          <a:r>
            <a:rPr lang="fr-CA" sz="2000" b="0" kern="1200" dirty="0"/>
            <a:t>Expectorations</a:t>
          </a:r>
        </a:p>
      </dsp:txBody>
      <dsp:txXfrm>
        <a:off x="2719935" y="2366470"/>
        <a:ext cx="2069455" cy="2360699"/>
      </dsp:txXfrm>
    </dsp:sp>
    <dsp:sp modelId="{1499FE34-29EC-4AC8-91D2-E81046ABFDBF}">
      <dsp:nvSpPr>
        <dsp:cNvPr id="0" name=""/>
        <dsp:cNvSpPr/>
      </dsp:nvSpPr>
      <dsp:spPr>
        <a:xfrm>
          <a:off x="5432898" y="1574126"/>
          <a:ext cx="2789728" cy="858471"/>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r-CA" sz="2000" b="1" kern="1200" dirty="0">
              <a:solidFill>
                <a:srgbClr val="002060"/>
              </a:solidFill>
            </a:rPr>
            <a:t>DES SÉCRÉTIONS</a:t>
          </a:r>
          <a:endParaRPr lang="fr-CA" sz="2000" b="0" kern="1200" dirty="0"/>
        </a:p>
      </dsp:txBody>
      <dsp:txXfrm>
        <a:off x="5432898" y="1574126"/>
        <a:ext cx="2789728" cy="858471"/>
      </dsp:txXfrm>
    </dsp:sp>
    <dsp:sp modelId="{FD9CFDD3-F660-4E91-B044-CFFA35138343}">
      <dsp:nvSpPr>
        <dsp:cNvPr id="0" name=""/>
        <dsp:cNvSpPr/>
      </dsp:nvSpPr>
      <dsp:spPr>
        <a:xfrm>
          <a:off x="5793034" y="2366109"/>
          <a:ext cx="2069455" cy="2360699"/>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fr-CA" sz="2000" b="0" kern="1200" dirty="0"/>
            <a:t>Sperme</a:t>
          </a:r>
        </a:p>
        <a:p>
          <a:pPr marL="228600" lvl="1" indent="-228600" algn="l" defTabSz="889000">
            <a:lnSpc>
              <a:spcPct val="90000"/>
            </a:lnSpc>
            <a:spcBef>
              <a:spcPct val="0"/>
            </a:spcBef>
            <a:spcAft>
              <a:spcPct val="15000"/>
            </a:spcAft>
            <a:buChar char="•"/>
          </a:pPr>
          <a:r>
            <a:rPr lang="fr-CA" sz="2000" b="0" kern="1200" dirty="0"/>
            <a:t>Sécrétions vaginales / respiratoires</a:t>
          </a:r>
        </a:p>
        <a:p>
          <a:pPr marL="228600" lvl="1" indent="-228600" algn="l" defTabSz="889000">
            <a:lnSpc>
              <a:spcPct val="90000"/>
            </a:lnSpc>
            <a:spcBef>
              <a:spcPct val="0"/>
            </a:spcBef>
            <a:spcAft>
              <a:spcPct val="15000"/>
            </a:spcAft>
            <a:buChar char="•"/>
          </a:pPr>
          <a:r>
            <a:rPr lang="fr-CA" sz="2000" b="0" kern="1200" dirty="0"/>
            <a:t>Lait humain</a:t>
          </a:r>
        </a:p>
      </dsp:txBody>
      <dsp:txXfrm>
        <a:off x="5793034" y="2366109"/>
        <a:ext cx="2069455" cy="23606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9F5C2-DA53-4C86-962C-3E194DDA2094}">
      <dsp:nvSpPr>
        <dsp:cNvPr id="0" name=""/>
        <dsp:cNvSpPr/>
      </dsp:nvSpPr>
      <dsp:spPr>
        <a:xfrm>
          <a:off x="617219" y="0"/>
          <a:ext cx="6995160" cy="630093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8D6F4B-08A3-4F73-8154-8110EF9A3997}">
      <dsp:nvSpPr>
        <dsp:cNvPr id="0" name=""/>
        <dsp:cNvSpPr/>
      </dsp:nvSpPr>
      <dsp:spPr>
        <a:xfrm>
          <a:off x="8840" y="1890280"/>
          <a:ext cx="2648902" cy="252037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CA" sz="2800" b="1" kern="1200" dirty="0">
              <a:solidFill>
                <a:schemeClr val="tx1"/>
              </a:solidFill>
            </a:rPr>
            <a:t>D’UNE PEAU NON SAINE</a:t>
          </a:r>
        </a:p>
      </dsp:txBody>
      <dsp:txXfrm>
        <a:off x="131875" y="2013315"/>
        <a:ext cx="2402832" cy="2274304"/>
      </dsp:txXfrm>
    </dsp:sp>
    <dsp:sp modelId="{026D01EE-86AE-4FFF-8797-CA085BBD21F3}">
      <dsp:nvSpPr>
        <dsp:cNvPr id="0" name=""/>
        <dsp:cNvSpPr/>
      </dsp:nvSpPr>
      <dsp:spPr>
        <a:xfrm>
          <a:off x="2790348" y="1890280"/>
          <a:ext cx="2648902" cy="252037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CA" sz="2800" b="1" kern="1200" dirty="0">
              <a:solidFill>
                <a:schemeClr val="tx1"/>
              </a:solidFill>
            </a:rPr>
            <a:t>DES MUQUEUSES</a:t>
          </a:r>
        </a:p>
      </dsp:txBody>
      <dsp:txXfrm>
        <a:off x="2913383" y="2013315"/>
        <a:ext cx="2402832" cy="2274304"/>
      </dsp:txXfrm>
    </dsp:sp>
    <dsp:sp modelId="{2D909B13-4F7C-4778-BEE1-C9454EA4EA47}">
      <dsp:nvSpPr>
        <dsp:cNvPr id="0" name=""/>
        <dsp:cNvSpPr/>
      </dsp:nvSpPr>
      <dsp:spPr>
        <a:xfrm>
          <a:off x="5571857" y="1890280"/>
          <a:ext cx="2648902" cy="2520374"/>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CA" sz="2800" b="1" kern="1200" dirty="0">
              <a:solidFill>
                <a:schemeClr val="tx1"/>
              </a:solidFill>
            </a:rPr>
            <a:t>DU SANG</a:t>
          </a:r>
        </a:p>
      </dsp:txBody>
      <dsp:txXfrm>
        <a:off x="5694892" y="2013315"/>
        <a:ext cx="2402832" cy="22743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7895F-9B82-4C6C-B4D9-F3768BF50F22}">
      <dsp:nvSpPr>
        <dsp:cNvPr id="0" name=""/>
        <dsp:cNvSpPr/>
      </dsp:nvSpPr>
      <dsp:spPr>
        <a:xfrm>
          <a:off x="40" y="77594"/>
          <a:ext cx="3845569" cy="720000"/>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rtl="0">
            <a:lnSpc>
              <a:spcPct val="90000"/>
            </a:lnSpc>
            <a:spcBef>
              <a:spcPct val="0"/>
            </a:spcBef>
            <a:spcAft>
              <a:spcPct val="35000"/>
            </a:spcAft>
            <a:buNone/>
          </a:pPr>
          <a:r>
            <a:rPr lang="fr-CA" sz="2500" b="1" kern="1200" dirty="0">
              <a:solidFill>
                <a:schemeClr val="tx1"/>
              </a:solidFill>
            </a:rPr>
            <a:t>MASQUE CHIRURGICAL</a:t>
          </a:r>
        </a:p>
      </dsp:txBody>
      <dsp:txXfrm>
        <a:off x="40" y="77594"/>
        <a:ext cx="3845569" cy="720000"/>
      </dsp:txXfrm>
    </dsp:sp>
    <dsp:sp modelId="{C8FA125A-9EF7-4BEE-93CA-306DC964709D}">
      <dsp:nvSpPr>
        <dsp:cNvPr id="0" name=""/>
        <dsp:cNvSpPr/>
      </dsp:nvSpPr>
      <dsp:spPr>
        <a:xfrm>
          <a:off x="40" y="797594"/>
          <a:ext cx="3845569" cy="3750785"/>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fr-CA" sz="2500" kern="1200" dirty="0"/>
            <a:t>Contre projection de particules expirées / inspirées par client et vous</a:t>
          </a:r>
        </a:p>
        <a:p>
          <a:pPr marL="228600" lvl="1" indent="-228600" algn="l" defTabSz="1111250" rtl="0">
            <a:lnSpc>
              <a:spcPct val="90000"/>
            </a:lnSpc>
            <a:spcBef>
              <a:spcPct val="0"/>
            </a:spcBef>
            <a:spcAft>
              <a:spcPct val="15000"/>
            </a:spcAft>
            <a:buChar char="•"/>
          </a:pPr>
          <a:r>
            <a:rPr lang="fr-CA" sz="2500" kern="1200" dirty="0"/>
            <a:t>Contre projection de liquide (sang, urine,…)</a:t>
          </a:r>
        </a:p>
        <a:p>
          <a:pPr marL="228600" lvl="1" indent="-228600" algn="l" defTabSz="1111250" rtl="0">
            <a:lnSpc>
              <a:spcPct val="90000"/>
            </a:lnSpc>
            <a:spcBef>
              <a:spcPct val="0"/>
            </a:spcBef>
            <a:spcAft>
              <a:spcPct val="15000"/>
            </a:spcAft>
            <a:buChar char="•"/>
          </a:pPr>
          <a:r>
            <a:rPr lang="fr-CA" sz="2500" kern="1200" dirty="0"/>
            <a:t>Ne protège pas contre les infections aérienne (tuberculose, …)</a:t>
          </a:r>
        </a:p>
      </dsp:txBody>
      <dsp:txXfrm>
        <a:off x="40" y="797594"/>
        <a:ext cx="3845569" cy="3750785"/>
      </dsp:txXfrm>
    </dsp:sp>
    <dsp:sp modelId="{445AD4CD-94D3-40E3-BBC9-7553F33F0537}">
      <dsp:nvSpPr>
        <dsp:cNvPr id="0" name=""/>
        <dsp:cNvSpPr/>
      </dsp:nvSpPr>
      <dsp:spPr>
        <a:xfrm>
          <a:off x="4383989" y="77594"/>
          <a:ext cx="3845569" cy="720000"/>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rtl="0">
            <a:lnSpc>
              <a:spcPct val="90000"/>
            </a:lnSpc>
            <a:spcBef>
              <a:spcPct val="0"/>
            </a:spcBef>
            <a:spcAft>
              <a:spcPct val="35000"/>
            </a:spcAft>
            <a:buNone/>
          </a:pPr>
          <a:r>
            <a:rPr lang="fr-CA" sz="2500" b="1" kern="1200" dirty="0">
              <a:solidFill>
                <a:schemeClr val="tx1"/>
              </a:solidFill>
            </a:rPr>
            <a:t>MASQUE N95</a:t>
          </a:r>
        </a:p>
      </dsp:txBody>
      <dsp:txXfrm>
        <a:off x="4383989" y="77594"/>
        <a:ext cx="3845569" cy="720000"/>
      </dsp:txXfrm>
    </dsp:sp>
    <dsp:sp modelId="{50296E91-5AE3-4BCF-BED0-7FB55C7CD785}">
      <dsp:nvSpPr>
        <dsp:cNvPr id="0" name=""/>
        <dsp:cNvSpPr/>
      </dsp:nvSpPr>
      <dsp:spPr>
        <a:xfrm>
          <a:off x="4383989" y="797594"/>
          <a:ext cx="3845569" cy="3750785"/>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fr-CA" sz="2500" kern="1200" dirty="0"/>
            <a:t>Appareil respiratoire à filtre particulier</a:t>
          </a:r>
        </a:p>
        <a:p>
          <a:pPr marL="228600" lvl="1" indent="-228600" algn="l" defTabSz="1111250" rtl="0">
            <a:lnSpc>
              <a:spcPct val="90000"/>
            </a:lnSpc>
            <a:spcBef>
              <a:spcPct val="0"/>
            </a:spcBef>
            <a:spcAft>
              <a:spcPct val="15000"/>
            </a:spcAft>
            <a:buChar char="•"/>
          </a:pPr>
          <a:r>
            <a:rPr lang="fr-CA" sz="2500" kern="1200" dirty="0"/>
            <a:t>Bloque le passage de particules infectieuses</a:t>
          </a:r>
        </a:p>
        <a:p>
          <a:pPr marL="228600" lvl="1" indent="-228600" algn="l" defTabSz="1111250" rtl="0">
            <a:lnSpc>
              <a:spcPct val="90000"/>
            </a:lnSpc>
            <a:spcBef>
              <a:spcPct val="0"/>
            </a:spcBef>
            <a:spcAft>
              <a:spcPct val="15000"/>
            </a:spcAft>
            <a:buChar char="•"/>
          </a:pPr>
          <a:r>
            <a:rPr lang="fr-CA" sz="2500" kern="1200" dirty="0"/>
            <a:t>Doit être approuvé et porter le logo, date et un numéro d’approbation du NIOSH</a:t>
          </a:r>
        </a:p>
        <a:p>
          <a:pPr marL="228600" lvl="1" indent="-228600" algn="l" defTabSz="1111250" rtl="0">
            <a:lnSpc>
              <a:spcPct val="90000"/>
            </a:lnSpc>
            <a:spcBef>
              <a:spcPct val="0"/>
            </a:spcBef>
            <a:spcAft>
              <a:spcPct val="15000"/>
            </a:spcAft>
            <a:buChar char="•"/>
          </a:pPr>
          <a:r>
            <a:rPr lang="fr-CA" sz="2500" kern="1200" dirty="0"/>
            <a:t>Doit être fait pour vous</a:t>
          </a:r>
        </a:p>
      </dsp:txBody>
      <dsp:txXfrm>
        <a:off x="4383989" y="797594"/>
        <a:ext cx="3845569" cy="3750785"/>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fr-FR"/>
              <a:t>Modifiez le style du titre</a:t>
            </a:r>
            <a:endParaRPr kumimoji="0" lang="en-US"/>
          </a:p>
        </p:txBody>
      </p:sp>
      <p:sp>
        <p:nvSpPr>
          <p:cNvPr id="3" name="Sous-titr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fr-FR"/>
              <a:t>Modifiez le style des sous-titres du masque</a:t>
            </a:r>
            <a:endParaRPr kumimoji="0" lang="en-US"/>
          </a:p>
        </p:txBody>
      </p:sp>
      <p:sp>
        <p:nvSpPr>
          <p:cNvPr id="4" name="Espace réservé de la date 3"/>
          <p:cNvSpPr>
            <a:spLocks noGrp="1"/>
          </p:cNvSpPr>
          <p:nvPr>
            <p:ph type="dt" sz="half" idx="10"/>
          </p:nvPr>
        </p:nvSpPr>
        <p:spPr/>
        <p:txBody>
          <a:bodyPr/>
          <a:lstStyle/>
          <a:p>
            <a:fld id="{3084650B-D828-4D92-A0E1-111CF1F9D5C8}" type="datetimeFigureOut">
              <a:rPr lang="fr-CA" smtClean="0"/>
              <a:t>2024-03-06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969A110-4CE0-4416-83A4-9487FC202519}" type="slidenum">
              <a:rPr lang="fr-CA" smtClean="0"/>
              <a:t>‹N°›</a:t>
            </a:fld>
            <a:endParaRPr lang="fr-CA"/>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55448"/>
            <a:ext cx="8229600" cy="1252728"/>
          </a:xfrm>
        </p:spPr>
        <p:txBody>
          <a:bodyPr/>
          <a:lstStyle/>
          <a:p>
            <a:r>
              <a:rPr kumimoji="0" lang="fr-FR"/>
              <a:t>Modifiez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3084650B-D828-4D92-A0E1-111CF1F9D5C8}" type="datetimeFigureOut">
              <a:rPr lang="fr-CA" smtClean="0"/>
              <a:t>2024-03-06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fr-FR"/>
              <a:t>Modifiez les styles du texte du masque</a:t>
            </a:r>
          </a:p>
        </p:txBody>
      </p:sp>
      <p:sp>
        <p:nvSpPr>
          <p:cNvPr id="4" name="Espace réservé de la date 3"/>
          <p:cNvSpPr>
            <a:spLocks noGrp="1"/>
          </p:cNvSpPr>
          <p:nvPr>
            <p:ph type="dt" sz="half" idx="10"/>
          </p:nvPr>
        </p:nvSpPr>
        <p:spPr/>
        <p:txBody>
          <a:bodyPr/>
          <a:lstStyle/>
          <a:p>
            <a:fld id="{3084650B-D828-4D92-A0E1-111CF1F9D5C8}" type="datetimeFigureOut">
              <a:rPr lang="fr-CA" smtClean="0"/>
              <a:t>2024-03-06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969A110-4CE0-4416-83A4-9487FC202519}" type="slidenum">
              <a:rPr lang="fr-CA" smtClean="0"/>
              <a:t>‹N°›</a:t>
            </a:fld>
            <a:endParaRPr lang="fr-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contenu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3084650B-D828-4D92-A0E1-111CF1F9D5C8}" type="datetimeFigureOut">
              <a:rPr lang="fr-CA" smtClean="0"/>
              <a:t>2024-03-06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extLst/>
          </a:lstStyle>
          <a:p>
            <a:r>
              <a:rPr kumimoji="0" lang="fr-FR"/>
              <a:t>Modifiez le style du titre</a:t>
            </a:r>
            <a:endParaRPr kumimoji="0" lang="en-US"/>
          </a:p>
        </p:txBody>
      </p:sp>
      <p:sp>
        <p:nvSpPr>
          <p:cNvPr id="3" name="Espace réservé du texte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a:t>Modifiez les styles du texte du masque</a:t>
            </a:r>
          </a:p>
        </p:txBody>
      </p:sp>
      <p:sp>
        <p:nvSpPr>
          <p:cNvPr id="4" name="Espace réservé du contenu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u texte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a:t>Modifiez les styles du texte du masque</a:t>
            </a:r>
          </a:p>
        </p:txBody>
      </p:sp>
      <p:sp>
        <p:nvSpPr>
          <p:cNvPr id="6" name="Espace réservé du contenu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3084650B-D828-4D92-A0E1-111CF1F9D5C8}" type="datetimeFigureOut">
              <a:rPr lang="fr-CA" smtClean="0"/>
              <a:t>2024-03-06</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e la date 2"/>
          <p:cNvSpPr>
            <a:spLocks noGrp="1"/>
          </p:cNvSpPr>
          <p:nvPr>
            <p:ph type="dt" sz="half" idx="10"/>
          </p:nvPr>
        </p:nvSpPr>
        <p:spPr/>
        <p:txBody>
          <a:bodyPr/>
          <a:lstStyle/>
          <a:p>
            <a:fld id="{3084650B-D828-4D92-A0E1-111CF1F9D5C8}" type="datetimeFigureOut">
              <a:rPr lang="fr-CA" smtClean="0"/>
              <a:t>2024-03-06</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084650B-D828-4D92-A0E1-111CF1F9D5C8}" type="datetimeFigureOut">
              <a:rPr lang="fr-CA" smtClean="0"/>
              <a:t>2024-03-06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fr-FR"/>
              <a:t>Modifiez le style du titre</a:t>
            </a:r>
            <a:endParaRPr kumimoji="0" lang="en-US"/>
          </a:p>
        </p:txBody>
      </p:sp>
      <p:sp>
        <p:nvSpPr>
          <p:cNvPr id="3" name="Espace réservé du contenu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texte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a:t>Modifiez les styles du texte du masque</a:t>
            </a:r>
          </a:p>
        </p:txBody>
      </p:sp>
      <p:sp>
        <p:nvSpPr>
          <p:cNvPr id="5" name="Espace réservé de la date 4"/>
          <p:cNvSpPr>
            <a:spLocks noGrp="1"/>
          </p:cNvSpPr>
          <p:nvPr>
            <p:ph type="dt" sz="half" idx="10"/>
          </p:nvPr>
        </p:nvSpPr>
        <p:spPr/>
        <p:txBody>
          <a:bodyPr/>
          <a:lstStyle/>
          <a:p>
            <a:fld id="{3084650B-D828-4D92-A0E1-111CF1F9D5C8}" type="datetimeFigureOut">
              <a:rPr lang="fr-CA" smtClean="0"/>
              <a:t>2024-03-06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B969A110-4CE0-4416-83A4-9487FC202519}" type="slidenum">
              <a:rPr lang="fr-CA" smtClean="0"/>
              <a:t>‹N°›</a:t>
            </a:fld>
            <a:endParaRPr lang="fr-CA"/>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fr-FR"/>
              <a:t>Modifiez le style du titre</a:t>
            </a:r>
            <a:endParaRPr kumimoji="0" lang="en-US"/>
          </a:p>
        </p:txBody>
      </p:sp>
      <p:sp>
        <p:nvSpPr>
          <p:cNvPr id="3" name="Espace réservé pour une image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a:t>Modifiez les styles du texte du masque</a:t>
            </a:r>
          </a:p>
        </p:txBody>
      </p:sp>
      <p:sp>
        <p:nvSpPr>
          <p:cNvPr id="5" name="Espace réservé de la date 4"/>
          <p:cNvSpPr>
            <a:spLocks noGrp="1"/>
          </p:cNvSpPr>
          <p:nvPr>
            <p:ph type="dt" sz="half" idx="10"/>
          </p:nvPr>
        </p:nvSpPr>
        <p:spPr>
          <a:xfrm>
            <a:off x="164592" y="1170432"/>
            <a:ext cx="2523744" cy="201168"/>
          </a:xfrm>
        </p:spPr>
        <p:txBody>
          <a:bodyPr/>
          <a:lstStyle/>
          <a:p>
            <a:fld id="{3084650B-D828-4D92-A0E1-111CF1F9D5C8}" type="datetimeFigureOut">
              <a:rPr lang="fr-CA" smtClean="0"/>
              <a:t>2024-03-06</a:t>
            </a:fld>
            <a:endParaRPr lang="fr-CA"/>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Espace réservé du pied de page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fr-CA"/>
          </a:p>
        </p:txBody>
      </p:sp>
      <p:sp>
        <p:nvSpPr>
          <p:cNvPr id="7" name="Espace réservé du numéro de diapositive 6"/>
          <p:cNvSpPr>
            <a:spLocks noGrp="1"/>
          </p:cNvSpPr>
          <p:nvPr>
            <p:ph type="sldNum" sz="quarter" idx="12"/>
          </p:nvPr>
        </p:nvSpPr>
        <p:spPr>
          <a:xfrm>
            <a:off x="8339328" y="1170432"/>
            <a:ext cx="733864" cy="201168"/>
          </a:xfrm>
        </p:spPr>
        <p:txBody>
          <a:bodyPr/>
          <a:lstStyle/>
          <a:p>
            <a:fld id="{B969A110-4CE0-4416-83A4-9487FC202519}"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3084650B-D828-4D92-A0E1-111CF1F9D5C8}" type="datetimeFigureOut">
              <a:rPr lang="fr-CA" smtClean="0"/>
              <a:t>2024-03-06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vertical 1"/>
          <p:cNvSpPr>
            <a:spLocks noGrp="1"/>
          </p:cNvSpPr>
          <p:nvPr>
            <p:ph type="title" orient="vert"/>
          </p:nvPr>
        </p:nvSpPr>
        <p:spPr>
          <a:xfrm>
            <a:off x="6781800" y="274640"/>
            <a:ext cx="1905000" cy="5851525"/>
          </a:xfrm>
        </p:spPr>
        <p:txBody>
          <a:bodyPr vert="eaVert"/>
          <a:lstStyle/>
          <a:p>
            <a:r>
              <a:rPr kumimoji="0" lang="fr-FR"/>
              <a:t>Modifiez le style du titre</a:t>
            </a:r>
            <a:endParaRPr kumimoji="0" lang="en-US"/>
          </a:p>
        </p:txBody>
      </p:sp>
      <p:sp>
        <p:nvSpPr>
          <p:cNvPr id="3" name="Espace réservé du texte vertical 2"/>
          <p:cNvSpPr>
            <a:spLocks noGrp="1"/>
          </p:cNvSpPr>
          <p:nvPr>
            <p:ph type="body" orient="vert" idx="1"/>
          </p:nvPr>
        </p:nvSpPr>
        <p:spPr>
          <a:xfrm>
            <a:off x="457200" y="304800"/>
            <a:ext cx="6019800" cy="5851525"/>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3084650B-D828-4D92-A0E1-111CF1F9D5C8}" type="datetimeFigureOut">
              <a:rPr lang="fr-CA" smtClean="0"/>
              <a:t>2024-03-06</a:t>
            </a:fld>
            <a:endParaRPr lang="fr-CA"/>
          </a:p>
        </p:txBody>
      </p:sp>
      <p:sp>
        <p:nvSpPr>
          <p:cNvPr id="5" name="Espace réservé du pied de page 4"/>
          <p:cNvSpPr>
            <a:spLocks noGrp="1"/>
          </p:cNvSpPr>
          <p:nvPr>
            <p:ph type="ftr" sz="quarter" idx="11"/>
          </p:nvPr>
        </p:nvSpPr>
        <p:spPr>
          <a:xfrm>
            <a:off x="2640597" y="6377459"/>
            <a:ext cx="3836404" cy="365125"/>
          </a:xfrm>
        </p:spPr>
        <p:txBody>
          <a:bodyPr/>
          <a:lstStyle/>
          <a:p>
            <a:endParaRPr lang="fr-CA"/>
          </a:p>
        </p:txBody>
      </p:sp>
      <p:sp>
        <p:nvSpPr>
          <p:cNvPr id="6" name="Espace réservé du numéro de diapositive 5"/>
          <p:cNvSpPr>
            <a:spLocks noGrp="1"/>
          </p:cNvSpPr>
          <p:nvPr>
            <p:ph type="sldNum" sz="quarter" idx="12"/>
          </p:nvPr>
        </p:nvSpPr>
        <p:spPr/>
        <p:txBody>
          <a:bodyPr/>
          <a:lstStyle/>
          <a:p>
            <a:fld id="{B969A110-4CE0-4416-83A4-9487FC202519}"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Espace réservé du titre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fr-FR"/>
              <a:t>Modifiez le style du titre</a:t>
            </a:r>
            <a:endParaRPr kumimoji="0" lang="en-US"/>
          </a:p>
        </p:txBody>
      </p:sp>
      <p:sp>
        <p:nvSpPr>
          <p:cNvPr id="3" name="Espace réservé du texte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4" name="Espace réservé de la date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084650B-D828-4D92-A0E1-111CF1F9D5C8}" type="datetimeFigureOut">
              <a:rPr lang="fr-CA" smtClean="0"/>
              <a:t>2024-03-06</a:t>
            </a:fld>
            <a:endParaRPr lang="fr-CA"/>
          </a:p>
        </p:txBody>
      </p:sp>
      <p:sp>
        <p:nvSpPr>
          <p:cNvPr id="5" name="Espace réservé du pied de page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fr-CA"/>
          </a:p>
        </p:txBody>
      </p:sp>
      <p:sp>
        <p:nvSpPr>
          <p:cNvPr id="6" name="Espace réservé du numéro de diapositive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969A110-4CE0-4416-83A4-9487FC202519}"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8.png"/><Relationship Id="rId5" Type="http://schemas.openxmlformats.org/officeDocument/2006/relationships/diagramColors" Target="../diagrams/colors1.xml"/><Relationship Id="rId10" Type="http://schemas.openxmlformats.org/officeDocument/2006/relationships/image" Target="../media/image7.png"/><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fr.wikipedia.org/wiki/Fichier:Tick_male_(aka).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COURS #4</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143250" y="3287712"/>
            <a:ext cx="28575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64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8352F9-2EE4-DE97-3D53-5310AC71B1FD}"/>
              </a:ext>
            </a:extLst>
          </p:cNvPr>
          <p:cNvSpPr>
            <a:spLocks noGrp="1"/>
          </p:cNvSpPr>
          <p:nvPr>
            <p:ph type="title"/>
          </p:nvPr>
        </p:nvSpPr>
        <p:spPr/>
        <p:txBody>
          <a:bodyPr>
            <a:normAutofit fontScale="90000"/>
          </a:bodyPr>
          <a:lstStyle/>
          <a:p>
            <a:pPr algn="ctr"/>
            <a:r>
              <a:rPr lang="fr-CA" dirty="0"/>
              <a:t>LA PROPAGATION DES INFECTIONS</a:t>
            </a:r>
          </a:p>
        </p:txBody>
      </p:sp>
      <p:sp>
        <p:nvSpPr>
          <p:cNvPr id="3" name="Espace réservé du contenu 2">
            <a:extLst>
              <a:ext uri="{FF2B5EF4-FFF2-40B4-BE49-F238E27FC236}">
                <a16:creationId xmlns:a16="http://schemas.microsoft.com/office/drawing/2014/main" id="{E6C2D71F-3367-89B6-5FAA-D237CDDD4C37}"/>
              </a:ext>
            </a:extLst>
          </p:cNvPr>
          <p:cNvSpPr>
            <a:spLocks noGrp="1"/>
          </p:cNvSpPr>
          <p:nvPr>
            <p:ph sz="half" idx="1"/>
          </p:nvPr>
        </p:nvSpPr>
        <p:spPr/>
        <p:txBody>
          <a:bodyPr/>
          <a:lstStyle/>
          <a:p>
            <a:pPr marL="118872" indent="0">
              <a:buNone/>
            </a:pPr>
            <a:r>
              <a:rPr lang="fr-CA" dirty="0"/>
              <a:t>VOUS DEVEZ VISIONNEZ LES VIDÉOS C4.2 ET C4.3</a:t>
            </a:r>
          </a:p>
        </p:txBody>
      </p:sp>
      <p:pic>
        <p:nvPicPr>
          <p:cNvPr id="6" name="Espace réservé du contenu 5" descr="Bobine de film et ardoise">
            <a:extLst>
              <a:ext uri="{FF2B5EF4-FFF2-40B4-BE49-F238E27FC236}">
                <a16:creationId xmlns:a16="http://schemas.microsoft.com/office/drawing/2014/main" id="{A89FFBA7-B5C1-3F6C-4675-17F68493F782}"/>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9585" y="2738769"/>
            <a:ext cx="4035829" cy="2693324"/>
          </a:xfrm>
        </p:spPr>
      </p:pic>
    </p:spTree>
    <p:extLst>
      <p:ext uri="{BB962C8B-B14F-4D97-AF65-F5344CB8AC3E}">
        <p14:creationId xmlns:p14="http://schemas.microsoft.com/office/powerpoint/2010/main" val="1456706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pPr algn="ctr"/>
            <a:r>
              <a:rPr lang="fr-CA" b="1" dirty="0">
                <a:solidFill>
                  <a:schemeClr val="bg1"/>
                </a:solidFill>
              </a:rPr>
              <a:t>ÉLÉMENTS DU CYCLE D’INFECTION</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074113982"/>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2062" y="1489909"/>
            <a:ext cx="533400" cy="9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6296" y="2636912"/>
            <a:ext cx="7429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68057" y="4581128"/>
            <a:ext cx="6762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824" y="5661248"/>
            <a:ext cx="78105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59632" y="4581128"/>
            <a:ext cx="742950"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9632" y="2694062"/>
            <a:ext cx="7048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llipse 1"/>
          <p:cNvSpPr/>
          <p:nvPr/>
        </p:nvSpPr>
        <p:spPr>
          <a:xfrm rot="20038990">
            <a:off x="46348" y="1898931"/>
            <a:ext cx="2426568" cy="69837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CA" b="1" dirty="0"/>
              <a:t>IMPORTANT</a:t>
            </a:r>
          </a:p>
        </p:txBody>
      </p:sp>
    </p:spTree>
    <p:extLst>
      <p:ext uri="{BB962C8B-B14F-4D97-AF65-F5344CB8AC3E}">
        <p14:creationId xmlns:p14="http://schemas.microsoft.com/office/powerpoint/2010/main" val="310385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sz="half" idx="1"/>
          </p:nvPr>
        </p:nvSpPr>
        <p:spPr/>
        <p:txBody>
          <a:bodyPr/>
          <a:lstStyle/>
          <a:p>
            <a:pPr marL="633222" indent="-514350" algn="ctr">
              <a:buFont typeface="+mj-lt"/>
              <a:buAutoNum type="arabicPeriod"/>
            </a:pPr>
            <a:r>
              <a:rPr lang="fr-CA" u="sng" dirty="0"/>
              <a:t>AGENT INFECTIEUX</a:t>
            </a:r>
          </a:p>
          <a:p>
            <a:pPr marL="633222" indent="-514350" algn="ctr">
              <a:buFont typeface="+mj-lt"/>
              <a:buAutoNum type="arabicPeriod"/>
            </a:pPr>
            <a:endParaRPr lang="fr-CA" u="sng" dirty="0"/>
          </a:p>
          <a:p>
            <a:pPr marL="633222" indent="-514350" algn="ctr">
              <a:buFont typeface="+mj-lt"/>
              <a:buAutoNum type="arabicPeriod"/>
            </a:pPr>
            <a:endParaRPr lang="fr-CA" u="sng" dirty="0"/>
          </a:p>
        </p:txBody>
      </p:sp>
      <p:sp>
        <p:nvSpPr>
          <p:cNvPr id="4" name="Espace réservé du contenu 3"/>
          <p:cNvSpPr>
            <a:spLocks noGrp="1"/>
          </p:cNvSpPr>
          <p:nvPr>
            <p:ph sz="half" idx="2"/>
          </p:nvPr>
        </p:nvSpPr>
        <p:spPr/>
        <p:txBody>
          <a:bodyPr/>
          <a:lstStyle/>
          <a:p>
            <a:pPr marL="633222" indent="-514350" algn="ctr">
              <a:buFont typeface="+mj-lt"/>
              <a:buAutoNum type="arabicPeriod" startAt="2"/>
            </a:pPr>
            <a:r>
              <a:rPr lang="fr-CA" u="sng" dirty="0"/>
              <a:t>RÉSERVOIR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809063"/>
            <a:ext cx="4856746"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938580"/>
            <a:ext cx="2705100"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023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sz="half" idx="1"/>
          </p:nvPr>
        </p:nvSpPr>
        <p:spPr/>
        <p:txBody>
          <a:bodyPr/>
          <a:lstStyle/>
          <a:p>
            <a:pPr marL="633222" indent="-514350" algn="ctr">
              <a:buFont typeface="+mj-lt"/>
              <a:buAutoNum type="arabicPeriod" startAt="3"/>
            </a:pPr>
            <a:r>
              <a:rPr lang="fr-CA" u="sng" dirty="0"/>
              <a:t>PORTE DE SORTIE</a:t>
            </a:r>
          </a:p>
        </p:txBody>
      </p:sp>
      <p:sp>
        <p:nvSpPr>
          <p:cNvPr id="4" name="Espace réservé du contenu 3"/>
          <p:cNvSpPr>
            <a:spLocks noGrp="1"/>
          </p:cNvSpPr>
          <p:nvPr>
            <p:ph sz="half" idx="2"/>
          </p:nvPr>
        </p:nvSpPr>
        <p:spPr/>
        <p:txBody>
          <a:bodyPr/>
          <a:lstStyle/>
          <a:p>
            <a:pPr marL="633222" indent="-514350" algn="ctr">
              <a:buFont typeface="+mj-lt"/>
              <a:buAutoNum type="arabicPeriod" startAt="4"/>
            </a:pPr>
            <a:r>
              <a:rPr lang="fr-CA" u="sng" dirty="0"/>
              <a:t>MODE DE TRANSMISSION</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2708920"/>
            <a:ext cx="2016742" cy="3894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3315101"/>
            <a:ext cx="4023594" cy="2682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1373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sz="half" idx="1"/>
          </p:nvPr>
        </p:nvSpPr>
        <p:spPr/>
        <p:txBody>
          <a:bodyPr/>
          <a:lstStyle/>
          <a:p>
            <a:pPr marL="633222" indent="-514350" algn="ctr">
              <a:buFont typeface="+mj-lt"/>
              <a:buAutoNum type="arabicPeriod" startAt="5"/>
            </a:pPr>
            <a:r>
              <a:rPr lang="fr-CA" u="sng" dirty="0"/>
              <a:t>PORTE D’ENTRÉE</a:t>
            </a:r>
          </a:p>
        </p:txBody>
      </p:sp>
      <p:sp>
        <p:nvSpPr>
          <p:cNvPr id="4" name="Espace réservé du contenu 3"/>
          <p:cNvSpPr>
            <a:spLocks noGrp="1"/>
          </p:cNvSpPr>
          <p:nvPr>
            <p:ph sz="half" idx="2"/>
          </p:nvPr>
        </p:nvSpPr>
        <p:spPr/>
        <p:txBody>
          <a:bodyPr/>
          <a:lstStyle/>
          <a:p>
            <a:pPr marL="633222" indent="-514350" algn="ctr">
              <a:buFont typeface="+mj-lt"/>
              <a:buAutoNum type="arabicPeriod" startAt="6"/>
            </a:pPr>
            <a:r>
              <a:rPr lang="fr-CA" u="sng" dirty="0"/>
              <a:t>HÔTE RÉCEPTIF</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420888"/>
            <a:ext cx="3218403" cy="4283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575944"/>
            <a:ext cx="2913484" cy="3972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5772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lstStyle/>
          <a:p>
            <a:pPr marL="118872" indent="0">
              <a:buNone/>
            </a:pPr>
            <a:r>
              <a:rPr lang="fr-CA" b="1" dirty="0">
                <a:solidFill>
                  <a:schemeClr val="tx1"/>
                </a:solidFill>
              </a:rPr>
              <a:t>1</a:t>
            </a:r>
            <a:r>
              <a:rPr lang="fr-CA" b="1" dirty="0"/>
              <a:t> </a:t>
            </a:r>
            <a:r>
              <a:rPr lang="fr-CA" b="1" dirty="0">
                <a:solidFill>
                  <a:schemeClr val="tx1"/>
                </a:solidFill>
              </a:rPr>
              <a:t>- </a:t>
            </a:r>
            <a:r>
              <a:rPr lang="fr-CA" b="1" u="sng" dirty="0">
                <a:solidFill>
                  <a:schemeClr val="tx1"/>
                </a:solidFill>
              </a:rPr>
              <a:t>AGENT INFECTIEUX</a:t>
            </a:r>
          </a:p>
          <a:p>
            <a:pPr marL="118872" indent="0">
              <a:buNone/>
            </a:pPr>
            <a:endParaRPr lang="fr-CA" dirty="0">
              <a:solidFill>
                <a:schemeClr val="tx1"/>
              </a:solidFill>
            </a:endParaRPr>
          </a:p>
          <a:p>
            <a:pPr marL="457200" lvl="1" indent="0">
              <a:buNone/>
            </a:pPr>
            <a:r>
              <a:rPr lang="fr-CA" dirty="0">
                <a:solidFill>
                  <a:schemeClr val="tx1"/>
                </a:solidFill>
              </a:rPr>
              <a:t>	- Bactérie</a:t>
            </a:r>
          </a:p>
          <a:p>
            <a:pPr marL="457200" lvl="1" indent="0">
              <a:buNone/>
            </a:pPr>
            <a:r>
              <a:rPr lang="fr-CA" dirty="0">
                <a:solidFill>
                  <a:schemeClr val="tx1"/>
                </a:solidFill>
              </a:rPr>
              <a:t>	- Virus</a:t>
            </a:r>
          </a:p>
          <a:p>
            <a:pPr marL="457200" lvl="1" indent="0">
              <a:buNone/>
            </a:pPr>
            <a:r>
              <a:rPr lang="fr-CA" dirty="0">
                <a:solidFill>
                  <a:schemeClr val="tx1"/>
                </a:solidFill>
              </a:rPr>
              <a:t>	- Champignon</a:t>
            </a:r>
          </a:p>
          <a:p>
            <a:pPr marL="457200" lvl="1" indent="0">
              <a:buNone/>
            </a:pPr>
            <a:r>
              <a:rPr lang="fr-CA" dirty="0">
                <a:solidFill>
                  <a:schemeClr val="tx1"/>
                </a:solidFill>
              </a:rPr>
              <a:t>	- Parasite </a:t>
            </a:r>
          </a:p>
        </p:txBody>
      </p:sp>
    </p:spTree>
    <p:extLst>
      <p:ext uri="{BB962C8B-B14F-4D97-AF65-F5344CB8AC3E}">
        <p14:creationId xmlns:p14="http://schemas.microsoft.com/office/powerpoint/2010/main" val="4059350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lstStyle/>
          <a:p>
            <a:pPr marL="118872" indent="0">
              <a:buNone/>
            </a:pPr>
            <a:r>
              <a:rPr lang="fr-CA" b="1" dirty="0">
                <a:solidFill>
                  <a:schemeClr val="tx1"/>
                </a:solidFill>
              </a:rPr>
              <a:t>2 – </a:t>
            </a:r>
            <a:r>
              <a:rPr lang="fr-CA" b="1" u="sng" dirty="0">
                <a:solidFill>
                  <a:schemeClr val="tx1"/>
                </a:solidFill>
              </a:rPr>
              <a:t>RÉSERVOIR</a:t>
            </a:r>
          </a:p>
          <a:p>
            <a:pPr marL="118872" indent="0">
              <a:buNone/>
            </a:pPr>
            <a:endParaRPr lang="fr-CA" b="1" u="sng" dirty="0">
              <a:solidFill>
                <a:schemeClr val="tx1"/>
              </a:solidFill>
            </a:endParaRPr>
          </a:p>
          <a:p>
            <a:pPr marL="118872" indent="0">
              <a:buNone/>
            </a:pPr>
            <a:r>
              <a:rPr lang="fr-CA" dirty="0">
                <a:solidFill>
                  <a:schemeClr val="tx1"/>
                </a:solidFill>
              </a:rPr>
              <a:t>	Endroit où les microorganismes vivent et  </a:t>
            </a:r>
          </a:p>
          <a:p>
            <a:pPr marL="118872" indent="0">
              <a:buNone/>
            </a:pPr>
            <a:r>
              <a:rPr lang="fr-CA" dirty="0">
                <a:solidFill>
                  <a:schemeClr val="tx1"/>
                </a:solidFill>
              </a:rPr>
              <a:t>          se multiplient</a:t>
            </a:r>
          </a:p>
          <a:p>
            <a:pPr marL="118872" indent="0">
              <a:buNone/>
            </a:pPr>
            <a:endParaRPr lang="fr-CA" dirty="0">
              <a:solidFill>
                <a:schemeClr val="tx1"/>
              </a:solidFill>
            </a:endParaRPr>
          </a:p>
          <a:p>
            <a:pPr marL="118872" indent="0">
              <a:buNone/>
            </a:pPr>
            <a:r>
              <a:rPr lang="fr-CA" dirty="0">
                <a:solidFill>
                  <a:schemeClr val="tx1"/>
                </a:solidFill>
              </a:rPr>
              <a:t>		- Organisme humain</a:t>
            </a:r>
          </a:p>
          <a:p>
            <a:pPr marL="118872" indent="0">
              <a:buNone/>
            </a:pPr>
            <a:r>
              <a:rPr lang="fr-CA" dirty="0">
                <a:solidFill>
                  <a:schemeClr val="tx1"/>
                </a:solidFill>
              </a:rPr>
              <a:t>		- Eau, sol, air                     - Pansement</a:t>
            </a:r>
          </a:p>
          <a:p>
            <a:pPr marL="118872" indent="0">
              <a:buNone/>
            </a:pPr>
            <a:r>
              <a:rPr lang="fr-CA" dirty="0">
                <a:solidFill>
                  <a:schemeClr val="tx1"/>
                </a:solidFill>
              </a:rPr>
              <a:t>		- Aliments                          - Plaie</a:t>
            </a:r>
          </a:p>
          <a:p>
            <a:pPr marL="118872" indent="0">
              <a:buNone/>
            </a:pPr>
            <a:r>
              <a:rPr lang="fr-CA" dirty="0">
                <a:solidFill>
                  <a:schemeClr val="tx1"/>
                </a:solidFill>
              </a:rPr>
              <a:t>		- Animaux</a:t>
            </a:r>
          </a:p>
        </p:txBody>
      </p:sp>
    </p:spTree>
    <p:extLst>
      <p:ext uri="{BB962C8B-B14F-4D97-AF65-F5344CB8AC3E}">
        <p14:creationId xmlns:p14="http://schemas.microsoft.com/office/powerpoint/2010/main" val="1781970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normAutofit lnSpcReduction="10000"/>
          </a:bodyPr>
          <a:lstStyle/>
          <a:p>
            <a:pPr marL="118872" indent="0">
              <a:buNone/>
            </a:pPr>
            <a:r>
              <a:rPr lang="fr-CA" b="1" dirty="0">
                <a:solidFill>
                  <a:schemeClr val="tx1"/>
                </a:solidFill>
              </a:rPr>
              <a:t>3 – </a:t>
            </a:r>
            <a:r>
              <a:rPr lang="fr-CA" b="1" u="sng" dirty="0">
                <a:solidFill>
                  <a:schemeClr val="tx1"/>
                </a:solidFill>
              </a:rPr>
              <a:t>PORTE DE SORTIE</a:t>
            </a:r>
          </a:p>
          <a:p>
            <a:pPr marL="118872" indent="0">
              <a:buNone/>
            </a:pPr>
            <a:endParaRPr lang="fr-CA" b="1" u="sng" dirty="0">
              <a:solidFill>
                <a:schemeClr val="tx1"/>
              </a:solidFill>
            </a:endParaRPr>
          </a:p>
          <a:p>
            <a:pPr marL="118872" indent="0">
              <a:buNone/>
            </a:pPr>
            <a:r>
              <a:rPr lang="fr-CA" dirty="0">
                <a:solidFill>
                  <a:schemeClr val="tx1"/>
                </a:solidFill>
              </a:rPr>
              <a:t>	Permet aux microorganismes de quitter le </a:t>
            </a:r>
          </a:p>
          <a:p>
            <a:pPr marL="118872" indent="0">
              <a:buNone/>
            </a:pPr>
            <a:r>
              <a:rPr lang="fr-CA" dirty="0">
                <a:solidFill>
                  <a:schemeClr val="tx1"/>
                </a:solidFill>
              </a:rPr>
              <a:t>          réservoir</a:t>
            </a:r>
          </a:p>
          <a:p>
            <a:pPr marL="118872" indent="0">
              <a:buNone/>
            </a:pPr>
            <a:endParaRPr lang="fr-CA" dirty="0">
              <a:solidFill>
                <a:schemeClr val="tx1"/>
              </a:solidFill>
            </a:endParaRPr>
          </a:p>
          <a:p>
            <a:pPr marL="118872" indent="0">
              <a:buNone/>
            </a:pPr>
            <a:r>
              <a:rPr lang="fr-CA" dirty="0">
                <a:solidFill>
                  <a:schemeClr val="tx1"/>
                </a:solidFill>
              </a:rPr>
              <a:t>		- Voies respiratoires</a:t>
            </a:r>
          </a:p>
          <a:p>
            <a:pPr marL="118872" indent="0">
              <a:buNone/>
            </a:pPr>
            <a:r>
              <a:rPr lang="fr-CA" dirty="0">
                <a:solidFill>
                  <a:schemeClr val="tx1"/>
                </a:solidFill>
              </a:rPr>
              <a:t>		- Voies digestives</a:t>
            </a:r>
          </a:p>
          <a:p>
            <a:pPr marL="118872" indent="0">
              <a:buNone/>
            </a:pPr>
            <a:r>
              <a:rPr lang="fr-CA" dirty="0">
                <a:solidFill>
                  <a:schemeClr val="tx1"/>
                </a:solidFill>
              </a:rPr>
              <a:t>		- Voies génito-urinaires</a:t>
            </a:r>
          </a:p>
          <a:p>
            <a:pPr marL="118872" indent="0">
              <a:buNone/>
            </a:pPr>
            <a:r>
              <a:rPr lang="fr-CA" dirty="0">
                <a:solidFill>
                  <a:schemeClr val="tx1"/>
                </a:solidFill>
              </a:rPr>
              <a:t>		- Voie sanguine</a:t>
            </a:r>
          </a:p>
          <a:p>
            <a:pPr marL="118872" indent="0">
              <a:buNone/>
            </a:pPr>
            <a:r>
              <a:rPr lang="fr-CA" dirty="0">
                <a:solidFill>
                  <a:schemeClr val="tx1"/>
                </a:solidFill>
              </a:rPr>
              <a:t>		- Produits ou liquides organiques</a:t>
            </a:r>
          </a:p>
        </p:txBody>
      </p:sp>
    </p:spTree>
    <p:extLst>
      <p:ext uri="{BB962C8B-B14F-4D97-AF65-F5344CB8AC3E}">
        <p14:creationId xmlns:p14="http://schemas.microsoft.com/office/powerpoint/2010/main" val="3888493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normAutofit lnSpcReduction="10000"/>
          </a:bodyPr>
          <a:lstStyle/>
          <a:p>
            <a:pPr marL="118872" indent="0">
              <a:buNone/>
            </a:pPr>
            <a:r>
              <a:rPr lang="fr-CA" b="1" dirty="0">
                <a:solidFill>
                  <a:schemeClr val="tx1"/>
                </a:solidFill>
              </a:rPr>
              <a:t>4 – </a:t>
            </a:r>
            <a:r>
              <a:rPr lang="fr-CA" b="1" u="sng" dirty="0">
                <a:solidFill>
                  <a:schemeClr val="tx1"/>
                </a:solidFill>
              </a:rPr>
              <a:t>MODE DE TRANSMISSION</a:t>
            </a:r>
          </a:p>
          <a:p>
            <a:pPr marL="118872" indent="0">
              <a:buNone/>
            </a:pPr>
            <a:endParaRPr lang="fr-CA" b="1" dirty="0">
              <a:solidFill>
                <a:schemeClr val="tx1"/>
              </a:solidFill>
            </a:endParaRPr>
          </a:p>
          <a:p>
            <a:pPr marL="118872" indent="0">
              <a:buNone/>
            </a:pPr>
            <a:r>
              <a:rPr lang="fr-CA" dirty="0">
                <a:solidFill>
                  <a:schemeClr val="tx1"/>
                </a:solidFill>
              </a:rPr>
              <a:t>	Permet aux microorganismes de voyager</a:t>
            </a:r>
          </a:p>
          <a:p>
            <a:pPr marL="118872" indent="0">
              <a:buNone/>
            </a:pPr>
            <a:endParaRPr lang="fr-CA" dirty="0">
              <a:solidFill>
                <a:schemeClr val="tx1"/>
              </a:solidFill>
            </a:endParaRPr>
          </a:p>
          <a:p>
            <a:pPr marL="118872" indent="0">
              <a:buNone/>
            </a:pPr>
            <a:r>
              <a:rPr lang="fr-CA" dirty="0">
                <a:solidFill>
                  <a:schemeClr val="tx1"/>
                </a:solidFill>
              </a:rPr>
              <a:t>		- Par contact </a:t>
            </a:r>
          </a:p>
          <a:p>
            <a:pPr marL="118872" indent="0">
              <a:buNone/>
            </a:pPr>
            <a:r>
              <a:rPr lang="fr-CA" dirty="0">
                <a:solidFill>
                  <a:schemeClr val="tx1"/>
                </a:solidFill>
              </a:rPr>
              <a:t>			direct ou indirecte</a:t>
            </a:r>
          </a:p>
          <a:p>
            <a:pPr marL="118872" indent="0">
              <a:buNone/>
            </a:pPr>
            <a:r>
              <a:rPr lang="fr-CA" dirty="0">
                <a:solidFill>
                  <a:schemeClr val="tx1"/>
                </a:solidFill>
              </a:rPr>
              <a:t>			par gouttelettes</a:t>
            </a:r>
          </a:p>
          <a:p>
            <a:pPr marL="118872" indent="0">
              <a:buNone/>
            </a:pPr>
            <a:r>
              <a:rPr lang="fr-CA" dirty="0">
                <a:solidFill>
                  <a:schemeClr val="tx1"/>
                </a:solidFill>
              </a:rPr>
              <a:t>		- Par voie aérienne</a:t>
            </a:r>
          </a:p>
          <a:p>
            <a:pPr marL="118872" indent="0">
              <a:buNone/>
            </a:pPr>
            <a:r>
              <a:rPr lang="fr-CA" dirty="0">
                <a:solidFill>
                  <a:schemeClr val="tx1"/>
                </a:solidFill>
              </a:rPr>
              <a:t>		- Par véhicule commun</a:t>
            </a:r>
          </a:p>
          <a:p>
            <a:pPr marL="118872" indent="0">
              <a:buNone/>
            </a:pPr>
            <a:r>
              <a:rPr lang="fr-CA" dirty="0">
                <a:solidFill>
                  <a:schemeClr val="tx1"/>
                </a:solidFill>
              </a:rPr>
              <a:t>		- Par vecteur</a:t>
            </a:r>
          </a:p>
        </p:txBody>
      </p:sp>
    </p:spTree>
    <p:extLst>
      <p:ext uri="{BB962C8B-B14F-4D97-AF65-F5344CB8AC3E}">
        <p14:creationId xmlns:p14="http://schemas.microsoft.com/office/powerpoint/2010/main" val="1852869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118872" indent="0">
              <a:buNone/>
            </a:pPr>
            <a:r>
              <a:rPr lang="fr-CA" b="1" dirty="0">
                <a:solidFill>
                  <a:schemeClr val="tx1"/>
                </a:solidFill>
              </a:rPr>
              <a:t>5 – </a:t>
            </a:r>
            <a:r>
              <a:rPr lang="fr-CA" b="1" u="sng" dirty="0">
                <a:solidFill>
                  <a:schemeClr val="tx1"/>
                </a:solidFill>
              </a:rPr>
              <a:t>PORTE D’ENTRÉE</a:t>
            </a:r>
          </a:p>
          <a:p>
            <a:pPr marL="118872" indent="0">
              <a:buNone/>
            </a:pPr>
            <a:endParaRPr lang="fr-CA" b="1" u="sng" dirty="0">
              <a:solidFill>
                <a:schemeClr val="tx1"/>
              </a:solidFill>
            </a:endParaRPr>
          </a:p>
          <a:p>
            <a:pPr marL="118872" indent="0">
              <a:buNone/>
            </a:pPr>
            <a:r>
              <a:rPr lang="fr-CA" dirty="0">
                <a:solidFill>
                  <a:schemeClr val="tx1"/>
                </a:solidFill>
              </a:rPr>
              <a:t>	Permet aux microorganismes de s’établir </a:t>
            </a:r>
          </a:p>
          <a:p>
            <a:pPr marL="118872" indent="0">
              <a:buNone/>
            </a:pPr>
            <a:r>
              <a:rPr lang="fr-CA" dirty="0">
                <a:solidFill>
                  <a:schemeClr val="tx1"/>
                </a:solidFill>
              </a:rPr>
              <a:t>          dans un autre réservoir</a:t>
            </a:r>
          </a:p>
          <a:p>
            <a:pPr marL="118872" indent="0">
              <a:buNone/>
            </a:pPr>
            <a:endParaRPr lang="fr-CA" dirty="0">
              <a:solidFill>
                <a:schemeClr val="tx1"/>
              </a:solidFill>
            </a:endParaRPr>
          </a:p>
          <a:p>
            <a:pPr marL="118872" indent="0">
              <a:buNone/>
            </a:pPr>
            <a:r>
              <a:rPr lang="fr-CA" dirty="0">
                <a:solidFill>
                  <a:schemeClr val="tx1"/>
                </a:solidFill>
              </a:rPr>
              <a:t>		- Voies respiratoires</a:t>
            </a:r>
          </a:p>
          <a:p>
            <a:pPr marL="118872" indent="0">
              <a:buNone/>
            </a:pPr>
            <a:r>
              <a:rPr lang="fr-CA" dirty="0">
                <a:solidFill>
                  <a:schemeClr val="tx1"/>
                </a:solidFill>
              </a:rPr>
              <a:t>		- Voies digestives</a:t>
            </a:r>
          </a:p>
          <a:p>
            <a:pPr marL="118872" indent="0">
              <a:buNone/>
            </a:pPr>
            <a:r>
              <a:rPr lang="fr-CA" dirty="0">
                <a:solidFill>
                  <a:schemeClr val="tx1"/>
                </a:solidFill>
              </a:rPr>
              <a:t>		- Voies génito-urinaires</a:t>
            </a:r>
          </a:p>
          <a:p>
            <a:pPr marL="118872" indent="0">
              <a:buNone/>
            </a:pPr>
            <a:r>
              <a:rPr lang="fr-CA" dirty="0">
                <a:solidFill>
                  <a:schemeClr val="tx1"/>
                </a:solidFill>
              </a:rPr>
              <a:t>		- Voie sanguine</a:t>
            </a:r>
          </a:p>
          <a:p>
            <a:pPr marL="118872" indent="0">
              <a:buNone/>
            </a:pPr>
            <a:r>
              <a:rPr lang="fr-CA" dirty="0">
                <a:solidFill>
                  <a:schemeClr val="tx1"/>
                </a:solidFill>
              </a:rPr>
              <a:t>		- Produits organiques</a:t>
            </a:r>
          </a:p>
          <a:p>
            <a:pPr marL="118872" indent="0">
              <a:buNone/>
            </a:pPr>
            <a:r>
              <a:rPr lang="fr-CA" dirty="0">
                <a:solidFill>
                  <a:schemeClr val="tx1"/>
                </a:solidFill>
              </a:rPr>
              <a:t>		- Voie cutanée, en cas de blessure</a:t>
            </a:r>
          </a:p>
          <a:p>
            <a:pPr marL="118872" indent="0">
              <a:buNone/>
            </a:pPr>
            <a:endParaRPr lang="fr-CA" dirty="0">
              <a:solidFill>
                <a:schemeClr val="tx1"/>
              </a:solidFill>
            </a:endParaRPr>
          </a:p>
        </p:txBody>
      </p:sp>
    </p:spTree>
    <p:extLst>
      <p:ext uri="{BB962C8B-B14F-4D97-AF65-F5344CB8AC3E}">
        <p14:creationId xmlns:p14="http://schemas.microsoft.com/office/powerpoint/2010/main" val="2420199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2">
              <a:shade val="50000"/>
            </a:schemeClr>
          </a:lnRef>
          <a:fillRef idx="1">
            <a:schemeClr val="accent2"/>
          </a:fillRef>
          <a:effectRef idx="0">
            <a:schemeClr val="accent2"/>
          </a:effectRef>
          <a:fontRef idx="minor">
            <a:schemeClr val="lt1"/>
          </a:fontRef>
        </p:style>
        <p:txBody>
          <a:bodyPr/>
          <a:lstStyle/>
          <a:p>
            <a:pPr marL="118872" indent="0">
              <a:buNone/>
            </a:pPr>
            <a:r>
              <a:rPr lang="fr-CA" b="1" dirty="0">
                <a:solidFill>
                  <a:schemeClr val="tx1"/>
                </a:solidFill>
              </a:rPr>
              <a:t>6 – </a:t>
            </a:r>
            <a:r>
              <a:rPr lang="fr-CA" b="1" u="sng" dirty="0">
                <a:solidFill>
                  <a:schemeClr val="tx1"/>
                </a:solidFill>
              </a:rPr>
              <a:t>HÔTE RÉCEPTIF</a:t>
            </a:r>
          </a:p>
          <a:p>
            <a:pPr marL="118872" indent="0">
              <a:buNone/>
            </a:pPr>
            <a:endParaRPr lang="fr-CA" b="1" u="sng" dirty="0">
              <a:solidFill>
                <a:schemeClr val="tx1"/>
              </a:solidFill>
            </a:endParaRPr>
          </a:p>
          <a:p>
            <a:pPr marL="118872" indent="0">
              <a:buNone/>
            </a:pPr>
            <a:r>
              <a:rPr lang="fr-CA" dirty="0">
                <a:solidFill>
                  <a:schemeClr val="tx1"/>
                </a:solidFill>
              </a:rPr>
              <a:t>	</a:t>
            </a:r>
          </a:p>
          <a:p>
            <a:pPr marL="118872" indent="0">
              <a:buNone/>
            </a:pPr>
            <a:r>
              <a:rPr lang="fr-CA" dirty="0">
                <a:solidFill>
                  <a:schemeClr val="tx1"/>
                </a:solidFill>
              </a:rPr>
              <a:t>	Organisme ou porteur de germes devenu </a:t>
            </a:r>
          </a:p>
          <a:p>
            <a:pPr marL="118872" indent="0">
              <a:buNone/>
            </a:pPr>
            <a:r>
              <a:rPr lang="fr-CA" dirty="0">
                <a:solidFill>
                  <a:schemeClr val="tx1"/>
                </a:solidFill>
              </a:rPr>
              <a:t>          vulnérable en raison de la diminution de </a:t>
            </a:r>
          </a:p>
          <a:p>
            <a:pPr marL="118872" indent="0">
              <a:buNone/>
            </a:pPr>
            <a:r>
              <a:rPr lang="fr-CA" dirty="0">
                <a:solidFill>
                  <a:schemeClr val="tx1"/>
                </a:solidFill>
              </a:rPr>
              <a:t>          ses mécanismes de résistance</a:t>
            </a:r>
          </a:p>
        </p:txBody>
      </p:sp>
    </p:spTree>
    <p:extLst>
      <p:ext uri="{BB962C8B-B14F-4D97-AF65-F5344CB8AC3E}">
        <p14:creationId xmlns:p14="http://schemas.microsoft.com/office/powerpoint/2010/main" val="1800448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solidFill>
                  <a:schemeClr val="bg1"/>
                </a:solidFill>
              </a:rPr>
              <a:t>ÉLÉMENTS DU CYCLE D’INFECTION</a:t>
            </a:r>
          </a:p>
        </p:txBody>
      </p:sp>
      <p:sp>
        <p:nvSpPr>
          <p:cNvPr id="3" name="Espace réservé du contenu 2"/>
          <p:cNvSpPr>
            <a:spLocks noGrp="1"/>
          </p:cNvSpPr>
          <p:nvPr>
            <p:ph idx="1"/>
          </p:nvPr>
        </p:nvSpPr>
        <p:spPr/>
        <p:style>
          <a:lnRef idx="2">
            <a:schemeClr val="accent4">
              <a:shade val="50000"/>
            </a:schemeClr>
          </a:lnRef>
          <a:fillRef idx="1">
            <a:schemeClr val="accent4"/>
          </a:fillRef>
          <a:effectRef idx="0">
            <a:schemeClr val="accent4"/>
          </a:effectRef>
          <a:fontRef idx="minor">
            <a:schemeClr val="lt1"/>
          </a:fontRef>
        </p:style>
        <p:txBody>
          <a:bodyPr/>
          <a:lstStyle/>
          <a:p>
            <a:pPr marL="118872" indent="0">
              <a:buNone/>
            </a:pPr>
            <a:r>
              <a:rPr lang="fr-CA" dirty="0">
                <a:solidFill>
                  <a:schemeClr val="tx1"/>
                </a:solidFill>
              </a:rPr>
              <a:t>Vous avez compris que l’agent infectieux           </a:t>
            </a:r>
          </a:p>
          <a:p>
            <a:pPr marL="118872" indent="0">
              <a:buNone/>
            </a:pPr>
            <a:r>
              <a:rPr lang="fr-CA" dirty="0">
                <a:solidFill>
                  <a:schemeClr val="tx1"/>
                </a:solidFill>
              </a:rPr>
              <a:t>doit croître dans un réservoir qui lui offre des conditions favorables à sa survie et à sa multiplication              . Afin de se propager, il doit pouvoir quitter le réservoir en empruntant une porte de sortie           et voyager           jusqu’à une nouvelle porte d’entrée             . Il accède ainsi à l’organisme d’un nouvel hôte où il pourra élire domicile si cet hôte est réceptif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4038" y="1772816"/>
            <a:ext cx="355804"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284984"/>
            <a:ext cx="438138" cy="539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4280133"/>
            <a:ext cx="464020" cy="601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0843" y="4280133"/>
            <a:ext cx="535910" cy="601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147" y="4797152"/>
            <a:ext cx="436907" cy="548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8631" y="5805264"/>
            <a:ext cx="399347" cy="485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6918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439690322"/>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7213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a:lstStyle/>
          <a:p>
            <a:pPr algn="ctr"/>
            <a:endParaRPr lang="fr-CA" dirty="0"/>
          </a:p>
          <a:p>
            <a:pPr algn="ctr"/>
            <a:endParaRPr lang="fr-CA" dirty="0"/>
          </a:p>
          <a:p>
            <a:pPr marL="118872" indent="0" algn="ctr">
              <a:buNone/>
            </a:pPr>
            <a:r>
              <a:rPr lang="fr-CA" dirty="0"/>
              <a:t>Si vous comprenez bien le cycle d’infection, vous serez en mesure de le briser en appliquant les moyens de prévention adéquats</a:t>
            </a:r>
          </a:p>
          <a:p>
            <a:pPr marL="118872" indent="0" algn="ctr">
              <a:buNone/>
            </a:pPr>
            <a:endParaRPr lang="fr-CA" dirty="0"/>
          </a:p>
          <a:p>
            <a:pPr marL="118872" indent="0" algn="ctr">
              <a:buNone/>
            </a:pPr>
            <a:r>
              <a:rPr lang="fr-CA" dirty="0"/>
              <a:t>Voici les modes de transmission :</a:t>
            </a:r>
          </a:p>
        </p:txBody>
      </p:sp>
    </p:spTree>
    <p:extLst>
      <p:ext uri="{BB962C8B-B14F-4D97-AF65-F5344CB8AC3E}">
        <p14:creationId xmlns:p14="http://schemas.microsoft.com/office/powerpoint/2010/main" val="1573068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a:ln/>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pPr algn="ctr"/>
            <a:r>
              <a:rPr lang="fr-CA" dirty="0"/>
              <a:t>Par contact </a:t>
            </a:r>
          </a:p>
          <a:p>
            <a:pPr marL="118872" indent="0" algn="ctr">
              <a:buNone/>
            </a:pPr>
            <a:endParaRPr lang="fr-CA" dirty="0"/>
          </a:p>
          <a:p>
            <a:pPr algn="ctr">
              <a:buFont typeface="Wingdings" pitchFamily="2" charset="2"/>
              <a:buChar char="ü"/>
            </a:pPr>
            <a:r>
              <a:rPr lang="fr-CA" sz="2400" dirty="0"/>
              <a:t>Direct</a:t>
            </a:r>
          </a:p>
          <a:p>
            <a:pPr algn="ctr">
              <a:buFont typeface="Wingdings" pitchFamily="2" charset="2"/>
              <a:buChar char="ü"/>
            </a:pPr>
            <a:r>
              <a:rPr lang="fr-CA" sz="2400" dirty="0"/>
              <a:t>Indirect</a:t>
            </a:r>
          </a:p>
          <a:p>
            <a:pPr algn="ctr">
              <a:buFont typeface="Wingdings" pitchFamily="2" charset="2"/>
              <a:buChar char="ü"/>
            </a:pPr>
            <a:r>
              <a:rPr lang="fr-CA" sz="2400" dirty="0"/>
              <a:t>Gouttelettes </a:t>
            </a:r>
          </a:p>
          <a:p>
            <a:pPr algn="ctr"/>
            <a:endParaRPr lang="fr-CA" dirty="0"/>
          </a:p>
          <a:p>
            <a:pPr algn="ctr"/>
            <a:r>
              <a:rPr lang="fr-CA" dirty="0"/>
              <a:t>Par voie aérienne</a:t>
            </a:r>
          </a:p>
          <a:p>
            <a:pPr algn="ctr"/>
            <a:endParaRPr lang="fr-CA" dirty="0"/>
          </a:p>
          <a:p>
            <a:pPr algn="ctr"/>
            <a:r>
              <a:rPr lang="fr-CA" dirty="0"/>
              <a:t>Par véhicule commun</a:t>
            </a:r>
          </a:p>
          <a:p>
            <a:pPr algn="ctr"/>
            <a:endParaRPr lang="fr-CA" dirty="0"/>
          </a:p>
          <a:p>
            <a:pPr algn="ctr"/>
            <a:r>
              <a:rPr lang="fr-CA" dirty="0"/>
              <a:t>Par vecteur</a:t>
            </a:r>
          </a:p>
        </p:txBody>
      </p:sp>
    </p:spTree>
    <p:extLst>
      <p:ext uri="{BB962C8B-B14F-4D97-AF65-F5344CB8AC3E}">
        <p14:creationId xmlns:p14="http://schemas.microsoft.com/office/powerpoint/2010/main" val="2847721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p:txBody>
          <a:bodyPr/>
          <a:lstStyle/>
          <a:p>
            <a:r>
              <a:rPr lang="fr-CA" b="1" u="sng" dirty="0"/>
              <a:t>Contact direct</a:t>
            </a:r>
          </a:p>
          <a:p>
            <a:endParaRPr lang="fr-CA" b="1" u="sng" dirty="0"/>
          </a:p>
          <a:p>
            <a:pPr lvl="1">
              <a:buFont typeface="Wingdings" pitchFamily="2" charset="2"/>
              <a:buChar char="ü"/>
            </a:pPr>
            <a:r>
              <a:rPr lang="fr-CA" dirty="0"/>
              <a:t>L’hôte est contaminé par le contact physique direct avec un sujet contaminé</a:t>
            </a:r>
          </a:p>
        </p:txBody>
      </p:sp>
      <p:pic>
        <p:nvPicPr>
          <p:cNvPr id="2050" name="Picture 2" descr="http://www.kingofgeek.com/wp-content/uploads/POIGNEE-DE-M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933056"/>
            <a:ext cx="4258444" cy="2699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078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p:txBody>
          <a:bodyPr/>
          <a:lstStyle/>
          <a:p>
            <a:r>
              <a:rPr lang="fr-CA" b="1" u="sng" dirty="0"/>
              <a:t>Contact indirect</a:t>
            </a:r>
          </a:p>
          <a:p>
            <a:endParaRPr lang="fr-CA" b="1" u="sng" dirty="0"/>
          </a:p>
          <a:p>
            <a:pPr lvl="1">
              <a:buFont typeface="Wingdings" pitchFamily="2" charset="2"/>
              <a:buChar char="ü"/>
            </a:pPr>
            <a:r>
              <a:rPr lang="fr-CA" dirty="0"/>
              <a:t>L’hôte est contaminé par le contact avec les objets contaminés</a:t>
            </a:r>
          </a:p>
        </p:txBody>
      </p:sp>
      <p:sp>
        <p:nvSpPr>
          <p:cNvPr id="4" name="AutoShape 2" descr="data:image/jpeg;base64,/9j/4AAQSkZJRgABAQAAAQABAAD/2wCEAAkGBhQSEBQUEhQWFRUVFBkYFxgUFBgYGxUYGhoWGBQYGRgaHCceHBkjGRYVIC8gIykpLCwsFx8xNTwqNSYtLSkBCQoKDgwOGg8PGiwkHyQsNSktLDUsLCwpLCwvLykwLCwpMCkuLywsLCwsKiwtKSwsLCwsLCksLCksLSwpLDUpKf/AABEIAN4A4wMBIgACEQEDEQH/xAAcAAEAAgMBAQEAAAAAAAAAAAAABgcEBQgBAwL/xABMEAACAQMDAQYDBQQFCAcJAAABAgMABBEFEiExBgcTIkFRYXGBIzJCUpEIFGKhJDNygrEVQ1N0orLB8DQ1Y3OSk9EWFyZFo7O0w9L/xAAaAQEAAwEBAQAAAAAAAAAAAAAAAQIDBAUG/8QAMhEAAgECBAIIBQQDAAAAAAAAAAECAxEEEiExBUETIlFxgZHB0TJhobHwFBXh8UJikv/aAAwDAQACEQMRAD8AvGlKUApSlAKUpQClKUApSlAKUr5XNwsaM7EBVBZiegAGST9AaA+tYz6ggkEe9N7AkJuG4gYyQvUgZHPxqi9f7579xJcWoiitFm8GPegaSQ7S2SG/hwxGMLuUc55x+7nsCuqia9v5JXZpSBtfBYhQWZjjOPMoAGMbT6cVhWrwowc5vREpXOhM17mqzk7mrHduia4hb0MVwwK+mQW3c9f1r4yd1UiZNvql/GcY80xfn0zjbx04+FcMeLYd7trw9i2RlpZpVUjTe0MIOy8trhRgASx7W+JPkHT4seK+V53nanp4Dajp8bR5x4tvIQvoOeXxnnAbbnI6V2U8VRqO0JJsq4tFt1Gtf7xbGyfZcXCK/wCRcu/1VASD88VQXazvFu9XuxBEzRwvJsiiQld25sKZcE7mIIz1Ueg9T8+0GjxabcpbxILu6BXeZVLR73wUjjhB855GS5Odw4B6ayqKMsvPcWLute+jSpDgXO3OMGSORQc/Erj61MLDUI5o1kidXRhlWRgwI+BFc16p3V6pcBrp4Yw7HJhTZGwAwFwigJ09M7uOeTzrOxXb+60iaRQpMe4iWCTK+cAjPTKMDjPHIGD6VFOtCp8LT7bO4aaOr60msdtLO1OLi5hjOCdpkBbA4PkGW68dKpns52k1DX5ZYnvDaRIoZkto9u5S2CN27d7dSRz0PQy7Tu43T48+IJZyRz4khUA+pAiCn9Sa5sRj6NCWWV79hKi2bU9+WlDrO3/kS/8A81naT3t6ZcuEjuVDE4AlV48n2BdQufhmsjTOyNpbgeDbxJjkERjcDzzuOWzz71Cu+zstE9i10qYmg2+ZRgtGWCsGwOQM7gT05965KXFoVKihlaT0v+e5Zwsi3Aa9qh+7TvtmMsVtf4eNiI0mxh1boviejg5UFuCM5OeavcGvZMz2lKUApSlAKUpQClKUApSlAKUpQCoj3r3/AIWj3be8RT16yER+n9s/UVLq0fbTs8L6xmticeImFPorghoyfgGVfpmgOVb/AFxWsra2QEBHllkOeHkcgKQB+WNVHPqWqwLjt9Lo9np9tbpExa2W4lMmWz4rMwA2lccevJ6fWs9b0OW0uHgmUrJGcEe/sQfVSMEH1Brbauf3u2gljxvtoBBKm4BtqF2jlCnlk2HBIzgpzgEZ5a1GE8sZK8bt+Lv7kp2LLsf2h49v29q4bP8AmpFZSP72CDWWn7QloWwbecDPJ+zOPjjd/wAap+37CX7jK2VyR7+A468jqPasbUez00AzKqocZ2mWLeOccxht4+o6c9K5P27Bydkte/8AktnkX/8A+/DTP9JJ/wCS1afvE7cW1/o9wLSTxCphLjayFFMi8kMBkZGOM9aprQ+yt1eNi2t5ZecEohKj5t90dfU1aejdxt4LSYXE5jyjFIICPtXA3RiV/unzYGPNj3HqjwqlCSnBu6d/zQZ2RHuWWM6xF4mM7JCmfz7Dj67d9Sfu9tC/aS8aX7yNcNhzznxAFIB64U/QYPpVX6RqclpdRzJw8ThgD8PvKfgRkH5mrB1fR5by4Gp6RI0kjnxJIg48a2cDzDaT5k9ABnjA5BGL4qHXld2Uo5b8k/S9wmX9XK/eRqqT6pdSR42mQKCMHd4aqhYH+IoT9akGoa5rTxul5PJbQjAdpUSE4PQKEQSSfJAeOvAqBJprSSFIFaY5OPDRiWA9QuN2PmKx4dgnQk5OSb202JnK5JO6rXUtNTiklkEcRV0kY5xhlbaDjnHiBOfhXQ9j22splZkuoCE+8fFVcZ6Z3EVyrY2KuxWSTwiOhdWIzzwdoLDnHODX4vLfwnK7kfgHcjB1OQCMEfA8g8joa2xfD6eJnmbadiIysdJ6t3v6dCrlZ1lZRwkQZtx9AGxt+uai193ijUtC1FnjETR7VwpLAiRl8PzY65DA/IH1ql7PS3kkEYXDn0cqgAxnJLkADHOSQKlmranFaaadPt5FneaQS3MsfKDGPDhRiBuwVBLAY6468YLhtKk4qN3K6d+xJ6k52yMRau4tvAGMCXxUIwGVtu1sHGcEBDjPWMGuv+y9801jbSv96W3ikbH5nRWb+ZNcq9g+xcmo3aQpkKCGlb8kYI3H+0egHqT7AkdbWNqsUaRoMKihVHsFAUD9AK9hJIzPvSlKkClKUApSlAKUpQClKUApSlAKUpQGr1nsxa3YAuYI5cAgb0BK5/K3UfQiqu7T/s9I7l7GYRA5PhygsoPJG1hyo9MEHFXLSgKK0r9nWbGbm8AOfuwIWyPTzuVwf7pqbdm+5TT7XaXjNxIrbt0x4yORiNcJj5g1P6UB84bdUAVAFUdAoAA+QHFfsivaUBQ/7Q3ZGOLwbyJFQySGObaAN7EF0cgdWwsgJ9fLVPpBKsYmCsE37BIAQN4AbaG/NjBxXRX7QkIbSQSOVuYyPgSJF/wY1TkOxuz7qXjEiagrhWYbyjQhDtHU84z/AGPhWc5Zbd9iSLSu7ed8ncT5mydxHLeY8k8jPzFde9k+yNvYQLHBGFJA3sPvSNjks3U85wOg9MVydNbAWcb+TJnlU4I3YEcBXI67eXwfcmuwNDvfGtoZMg74Y3yvQ7lDcfDmrpkGp17u6sLx99xbKz+rqWRj/aZCC31zUK1X9neycfYSzQsOmSsi+vVSAfbowq2aVIKag/Zxi48W8lbH5YkXI+rNjj51NtA7qtOtEYLbrIWXazT/AGpYHqPN5R9AKl9KAxbHS4oVCwxpGo6LGiqPhwoFZVKUApSlAKUpQClKUApSlAKUpQClKUApSlAKUpQClKUApSoh2/7ybfTI8OfEnYZSJTyf4nP4Uz6nk4OM4OAKr79u1Ms19/k9TtiiMZIJAEkjqrBmY9FVZAOuOpPpiL6r2Y0+C0c/5QWa7UDakSMYicjIEm07sLu5yOccVlW/Z6+1+6mu1ES7nAZi2xUwFCqAAWYhAOeenPPFSc9wnhxSPLcPKyqSscEQBcgZCgux5PQcdSK4a+KpQmoudmuS59+j9Cyi2UwzV0L3Bds5LiCS1mO792RPCOACI/ubDjqFKrg9cNj0FVBdpYIzJJb30LhvxSxMdvUbkaFCCRg9az7TSp7ELqOnTiaKNuXQFXizjyXEJ5AOcHBZT79DXV0i0vpf87iLHVlKg3dr3nR6pGysBHcRgb0zww6F48nJXI5H4cjrkEzmtCBSlKAUpSgFKUoBSlKAUpSgFKUoBSlajtB2rtrJN9zKsec7Qx5cjqFAyT6dBxmgNvSqsfvpac40/Trq5BOA5yi7ieMlVYAdeSRWQl32gnXP9CtPYHfI/X15Zen+FYVMRSpfHJIlJssulVqOzetHk6woJxkLZxkA45xn0+gr5zaXrMPJ1eFgQR9taxoN3UAYHOec+2OhrBcRwz0z/R+xOVlnUqoYtd1AMfG1zTUC5ztWJiCOoKnb/jWrl7UXWWZu0Vqq4yRHAj4PTCpsyRjB4PUnj1OqxVJ7P6P2Isy8q/LOBVGr2naSNvE7S4A2/wBXZ7G9+MAMfT7vxzUf1XULJ9371q99epkERxxuobHv4p2Z6jgDrnnmp/UReyl/zL2Fi3u2Pe3ZWC4L+NL6RwsrH++wOEHz5+BqrexHZRtcupr+9bMXiYKAkF2AUhARysaKVHHJ4+JqE6x2it/CeGztRCj4DPI3iTOAwbG/hUUlQSqjqOuOKvTuYtVXR7dlGC5lZvi3iumf/Cij6CuTiGInSoZoqzbt8y0Vdkys7JIkWONFRFGFVAAAPYAV9yKUr5BtvVm5Cu8ju8j1CAsiqtyg+zfHLYz9m38JzwT9089MiqH7KdopdOuyWBK5MdxE3R0yVkVh+Yc4+PwJB6tIrnLvw0YQal4iABbhBIcH8YJV/wBcKfqa97hVfPfDz1VtPYzmuaPzq6f5E1iKe3y0BCzRc/fhcYePd68FgDz+E9a6Zs7tZY1dDlXUMp91YZUj5gg1zP2skWfQ9LmP34mlt2xjov3QeODtRSP7RNXT3NagZtGti3VA0Xp0R2Ven8O3/k17uHlJ0+turrydjJ7k2pSlbkClKUApSlAKUpQClKUApSo5267YR6daPM/LfdiX88pBKr8vUn2B+GQNR3md4gsIvBg895LgRIBu27jgOw+fCj8R+ANR3sr3YvK/73rDm5ncAiOQ7li9QGHQkfkHkHPX01ndF2VkuJn1S9y8kjEwl+ST0aXB6dNq+wzj0qf9su1cWn2rTS4J+7GgODI/oo9h6k+gH0Pz+Pxs5T/T0N9m1vfsXqaxjpdmZq2s29lBvmZYo18qjGM8cKiDknA4VRVR9oO/6QsVs4VVeQHmyzH2IRSAPfBLVXOvdornUrndKWd2bbGig4UE+VEX5kD1J9c1Y66Xa6HFCWiF3qcoXZGfMsbE44UZ4B8oP3mIO3A6IYClQt0izzey5f12tjM2amC317VDuDzrG/qXNvFjrwoxuHxAb0raS9xxCl7zUURuCSybhk8cvJIpPPAOOalun9jdVv0D3981qrEHwLVQrAezSA8N8CX9M8jA2kHcbpg/rUlmY/ilnkz8fuFepyfrXoKjX/xcYfJK/wB/YpdFVTd3+lQt9trCMBkYijUtkD+F3x+nNYMNroSOd1xezAEY2RIgPv1G7Hp6Gr+0vu6sLddsVpB82jEjH5tJuY/rW/Fmn5F/8IrZUJv4qkn5L7IXXYc2tc9nOfs7w8gDzDkcZP3/AEyf0rDvNM0WZ/6PdXNtkcePAZEz81O4c4966auNMidSrxoynqGRSD68gjFRHtD3OaddHd4XgPz5rfbHnPuu0of0qVh8uqnLzv8AcX+RzbrHZxoS7JJHNEhQeLCwKneCUGD5g2FOQRwRV89x1wG0iMAg7JZVPwO7f+uHB+oqAdsO4e5t1kmtnWeJMtt5EoQc9MbWIGc4Izjgelbr9nzWxtntGPOfGQe4ICSfpiM/WuPidOUsM+drP09SYPUuWlKV8ibiqX/aLtziyfAwDMp98nwiPpw361dFc/d/euiW9jgXpbodx/jk2sw+ihPqT7V6fCouWJTXK9/IpPYxvA3dlA2T5L/cPjldnP0Y1Zf7O/8A1S/+tSf7kNVzq32HZi0jOQ1zctLg/lHicj4YER9evyq0e4fTWi0kM2R40ryKDn7vlReD0zsJ+ORX02G1U3/szKRYtKUrqKilKUApSlAKUpQClKUB4TVC97GoNqOt2+nxk7ImVWx6O+GlYf2Y8fIhqvphVAdg83Hai7lYAlGuW5J8oD+CuPowHyrHEVOjpSn2IlasuiztFijSONQqIoVVHACjgD9K5h7ye2T3965z9jGzJCATjYD9/B/E3BJ+Q9K6D7wtVNvpl1IjFXERCkdQzkIpH1brXKL9a8Tg9G+as99vc0qPkTruXslbUvEZdwt4JJsYzyNqLgAEkgvkY5yBipF3OXX7/rc1zctulWJnQHJwSyp5fYKjFQPTd781q+4OcLqbj89q4HzDxPz8MKR9ayey8A0/tV4SfcM7xAeyyoTH+m5P0+tepCS/VSi98qt3a3+pR/CdHivaCldpUUpSgFKUoDwiuZ+3mgSaJq6XEH9W7mWH0GM/awt8AGx/ZcV0zVIftIa15ba1DcktM446DyR/Hr4n6VDSaswWL2U7Tw31sk0JyCMMufNG/wCJG+I/mMEcGtzXLPYc6khebTllYRgeLsG5WHOFZPx/i4AJHpipvad99+fIbFHkPA2LMMnPI2cnp6Zr5evwqSm+iaa79V3myn2li9vu3MenQbm80zgiGPBO49Mn2QEjP6Dk1zhYW8l7cs0rkbn3zTP0QFsvI56DrwPU4A5wKlXbDvOuZ3jFxZW6PFkgTQM5w2Pwy+hx7c1GV1WS8kWKadYY2bgEeHBGT0+zjXao6c7fn716uAwroU9VZvd7+RSUrkqnVtb1GC1tVZbW3Aij/wCzgXAeVsjhmCjr67B1znpTT7BIIkiiUKkaqiqPRVGAP0FUd+zjeP413Fxs2I/QfeDbR5upGCeOlXzXowgoRUYlBSlKuBSlKAUpSgFKUoBSlKA/L9K5jbtL+59ormWxjM4eeRBHhgXLt9oqhf8AtAwXg9Bwa6dIqmu+nu1hEMuowZjkQoZFUDbJudU3/wAL+bcW6HbzzzVZxU4uL2YRFe9PvElvYVhS3mgiVlaUzIVLPzsX2Cg7jyeSOgxVWmrUGq6/LpyFN00LYIkjKPKAM+RtrbvTJyCemT6VW2pWM0chE8bxueSJEKHn12kCuTCKNOPRxsrPk7+ZaWpt+wPagafercMpZQjqyqQCwZSByfZtp+lSfslqbaj2lhuEj27phIy53bFjjwxLYH5R6dWAqtgtdFdyPdw1pH++Tn7SeJQiY/q42Ic7ifxNhDgdAPUnjp6KPSdJbW1vAi+li2BSlebxWhB7SvAa9oBSvDVPd63fK1s8lnZjEqjEkx/zZIztjX1YAjzHgexxmgJ/2q7f2enj+kyhWIysags7f3R0HxbA+Nc5d53bhNUuVmSExbI/D8zhi4DMykgAAfePHPzqJT3LyuzOxd3OWZiSWPqSTyTVt91/c+k8SXV8rFHGY4cldy/hdyCGwfQDGRg9DisMRiIUIZ5kpXIJ2W7eXmnqwt2HhsclXTcm7puAPRsADjrgZzgVv2799S45hGDk/Zfe46HLdPXjFdB2ulxRxLEiKsaABUA8oA6DFY7dnLX1t4Ouf6lPvc4P3evJ5+Jr5+XEcPOTlKkm/D66GuVrmcw9rO21zqTIbjYTGCB4cYXqecnkn5ZwOfc1gad2auZ8eFbzPk4BSNiM+vmxgYyKtTvf7cy2t0kFjMsWI/tvBVQ4Yk4VnxkELtOBg81U1/rc85zPLJKfeV2f9NxOPpXuYaTnSi4xUU9v6sjN7lpd0vbuz0xJIblZkllmxI5RSiBMqqnDbuCWzhT1q+7K/SZFkjdXRhlWUghgfUEVxlpurSQuGTBGRlHUMjjIO1kPBBwP0qw+w/bB7DFxCXezMird253N+7M5bbJETwQQDg9SQVbPlaulytuVOkqV8rW5WRFdCGVgGUjoQRlSD7EEV9asBSlKAUpSgFKUoBSlKAVAe8m+c3OnWmU8G6nzKrpu8RYXgkCDPABOc56j9DPqr/t3CG1nRc54e7bjrlYo2H8wKlFZOyZD+7fssl3bPc2s1zYsZnRkt5g8ZwFIO11J/EOrN0468SFu76/P/wA6uMfGFT/+zpUe0HtAbDQFlhUh5794wT5iC0jAsVb8WyLbj3wfesPUO3E0DTxrJKHXUNTI8w27EhYopJ67ZGDAdOPlVZUqctZRTfcY3nfRn01/ux/c2iu5rprp/wB5hVEkh2ozNJ0fa5ITrwo+hBxVxdldZN3ZwXBAUyxKzKpyFYjzLnrwcjnng1Au3jNJpumys3mF3ZSMSB5iwwT6Actn6VKu7kBbR4xx4N1dR7fVQtxKVBzznaynJ6girNJbF6Um1qSmoJ227KXOJLrT7i6S54IhWYNFIcqCPDl8q+XJ9uD71O6VBqUFZd+OoWb+FqFsrMpw2VMMn+BQ/QAH+dT3RO+7TbjAaUwMfwzqQBz+dcp/MVM9U0aG4jMc8SSoR91xkfTPQ/Ec1Vmufs7wPk2kzwn8sn2i/qNrD9WoC2be9jkUNG6up6FGDA56cjiq07ye5YahObm3lWKZlAdXU7ZCowG3DlWwFHQ9Krpu7LW9Omzahzxnfay8Nj0ZTtJ69GX19a3Wmd+d/Zt4Wo228j8y+BKOecqV2txn0X50BCe0Pdff2RzJbsyfnh+1XpnnaMr/AHgKsHRO/wDhWJVuLdw6qATBsKHHHCll2jpxzUz7M98+n3ZCtIbeQ8bZ8KCfhIPJ+pUn2qWPotpId5ggfdzuMSNu9vNg54rnxGGp4hJVFsSm1sVtD3+WBGStwp54MaH5HIkxXlz366eyMoFySQQAsaqTkY4PicHnrVlxdm7VWDLbQBh0IhjBHtghazv3Zfyj9BXF+04e/PzLZ2cwtY6bMp8G01WZywO7MZ4yd3mVG688lTyPnn8r2CkkXMOk3/JAUyTqOvQspt144POQBxk+/UQQCmwV6EaSXNvxZW5zha90t8oGNLRmyrZmvARg9VISRPbnnPNSFO6fU3i/ds2dtbSSBpVtzISQuOS0gZ36cKWwCB6VeFKs4Re5Bg6LpKWtvFBGWKRIqKXOSQoAGT9P/Tis6lKuBSlKAUpSgFKUoBSlKAVANSvDLr8SgrttbSYnJyfEk8HOBj0V4vX1P1nr9Krjs1H4mpXk2F6TDcM581xJCoyfTZYq3X8YxwKtHczqO0WQm8P/AMOaY3q9+jsfdjLc5P1/4VH+1ko/eJ19Rfaw3p0aNAPXP4DUlv7Yjs1pfQ4u4WJU5ADPcEZPpjeAfY8VGNQYHWLoZzibVeDjAzHPjA+n8hRlI8/Es7t+B/7NqSM7YrQ9M4w0OT+mR9TUp7Fyr4+oIuMfvKTAYxgTwQvzz1LBz+taXVgk+gSxqQ5WwAYI2SrrAkiqcdD9w4PofjWb2EvS03mOWk06xlz5fOT44YjHoDjOfUj3AqZFaL18yb0pSqHSKUpQHhWse80yKZdssaSL7SKGHoejDHoP0HtWTSgK517uK0+fmJXtm55ibKnOeqPkY5/Dt6VCb/uj1XTj4mm3LSgHO2NzE+OTzGW2OOTxk/Kr8rwigKAse/TUbVxHfWyvtxuVkaCT15/L/s44qwuzvfVp1zhWlNu5/DcDaM/CQEp+pHpUy1HSYZ0KTRJKh6rIoYfDgjr8arPtN+z9aygtZubd/wArZkjPyBO5fnk/L2AtSKcMAVOQRkEdCPQg+o+VfSuaX7N67oxJhMvhDJzbt40XxJjIOPmyitrov7Q9zH5buBJgDjdGfCb6rgqT0/LQHQNKhfZvvc0+8Kqs3hSN0jnGwknoAx8pPyNTNWzQHtKUoBSlKAUpSgFKUoBSlKAwNe1DwLWeY/5qJ346napIA+PFRLslbm3tp/ExiLarFQSfsreEzHJALHxTM3POWNbnvBmxp8yjrJ4cWB1IlkjjIX+LDnHxqP37eHoFxIWw0trcTZ5BDXAklAznOQ0oXPuPSrxMKz2RpNPs9mg6Uu4/9Ks29s77gPtI9cb/APZz8KwNI0CE6nHIV3NPfatHICcqyASADHyJ/Wp0mhs1jYxDa3gm0Zs9CIdhJHx8vFRCzci6gI6i/wBZIPxxJj+dSzNSvckHZSyUNqdrtO1Z1UZPLI9rAi8j12p/tVh9ipP6No0gG1tslqwODx4UrN9fEs0P1NYXYjtDIdUeNgrLcwQys2MP4qWdmxJPQqRIeMcHJ+FZHZR1QW0WAng63dxYz7xXrIP/AKgAzUPYsk1LyLSFe0FKodIpUT7advo9PaING8u7LyeH1hhUqrTMPUBnUY4zzzxUpikDDI5B6EHOR7j4UB+6UpQClKUApSlAeba0uu9jLO8BFxbRSEjG4qA4HwkXDDp6Gt3SgKg139n1GQizuXjGdwjn86bunDLgjj3Df+mD2K7G63al41naEoA0fiOs9tIM7ShUEtG3JOQOg6etXbXm2gMfTfF8JPH2eLtG/wAMsU3eu0sAdufcVk0pQClKUApSlAKVE+0XeClrceClvNcskXizfu4VjChOFJUkZJ64HIAzUh0rVI7mFJoWDRyKGRh6g/A8g/A9KAyiar/W+39zHc3Dw26yWdkypcElhKWIDSNEMYKxqwJz1GT0qwajGtd3ttcztOxmjkdQshgneLxQuAu8KecAY/5GAPn2juPGnsYlPkaX94Yg/eS3AdPjgyvAfofrpe8CVhoM2VRSY41KjIUAyRqVXIBzt4HA5xxX27VsTcXLKz4t7aBcqSNomnL3Z3Z4IhhibOfKOeK+fbW5MulxB4+bi4tF2YxjfPE+0qfXC7SPc1dbHLU1miZBABgDgcADoPQVWGnaPLHqEaSqV8bUdUePdyGjkgUow/hPP6Gpr2k1Z4GtBHjE17FC/H4GWVjj2OUUZ+J96zdR04OUk58SHe0ZHozRvGfnkMePcD2q71MYvL4lWdjcrqdq2d++OOLc2RkHTIJC2PiYAOvvW1Vliu7pdhJTXLOQE+9wqISOPTL/AEb61i9j4F/eLA/jCWjH38+mXak/XwgOcny+lbPtFiK41OT/AEaafd5IzteKR8YHtthHHXk+9U5G9+t5FpChr0Uqh0lPak015fajFBA5knxZCWSNhFBBGuLiQvgBmaSRtqqcnAyAOtt2luI0VBztUDJ9cDGTX2pQiwpSlCRSlKAUpSgFKUoBSlKAUpSgFKUoBSlKAifabQJhK11abXlaExSwudonQb2Ta+DslVnbBPBDYOOCM/sPpDWunWsDjDxwoHGc4fGXGRwRuLdP51vaUIsK8fpXtYes6gILeaYjIiieQgeoRS2PrjFCSEXMpf8Aejj/AKXqKWw5OTFGEhnx02/1F2R8z1yKye20W5tOXJAOpQk49diTSqD8N0a18rHTTG2mW7DLRpJcSnk7nWPY7E+rGa7LZ9x8eMjthaM1xpzg+WO9XcM9d0ciqceuD/vVolocTd5jtomWsM4x/lKDg+vllxx6kHB/u59KlGen0/4VGe2aMWsNq7j/AJRhOPYBJmc9CeFVjx7VJC+Bk8Acn4AdalGb2RAe7u2RpjlQxjstPdGI8wzFcovqRnYWHH5m+GPv2rtmafUQE8kmj+ZtucyK1yIx8wGY4+A+FbDsBpCpbQXAJLTWVorA4wBEjbCOM8iQ5+QqTvHkYPIPBz0/T2qbaEufWMmwm3RI25X3Ip3L0bIB3D4Hr9ayKjnd7OX022LNvZYgjNnOWjJjbn3yh+uakdYnoCmaVDe8jXL+CJV0+2aaSQMDIo3iHGOqY5JBOCeODwaAmO6varHu67ubqK4F/qU7vcYYJGXL7AygEu2cE4yNq+UccngCzqAUpSgFKUoBSlKAUpSgFKUoBSlKAUpSgFKUoBUa7cNuiht+v7xcxIR7xq3jTeo48OJwfnj1qS1F7lDJqpJ+7b2q7R/FcPJvYfEJbqv95qlblZu0Wz5WLCTUrluvgQwwg8eVnMk0oHryptic46Cv32o62n+uw/4SV72Vj+zmcklnvLosSc52TyQR/ICKGNQB6KK/OrRmS+s0ONiCe4PxaMRRR+nobot81Fa8jgv1+4doWHj2A9f3s/ytbwH+ZH61tr0/ZP8A2G/wNanWR/TLD/vJv/x5K2t//Uyf923+6aIh8jVdhP8Aqux/1SH/AO2tb2tV2UQCwtABgC2hwB6fZpW1qUUluzUdhSywyxSIEkiuJSyqcriZ2uU2n22zBfmpqS1HdMl2ahOn+kghl9OCGkhb+Sx4+R6VIq5z1FshSlKkkUpSgFKUoBSlKAUpSgFKUoBSlKAUpSgFKUoD/9k="/>
          <p:cNvSpPr>
            <a:spLocks noChangeAspect="1" noChangeArrowheads="1"/>
          </p:cNvSpPr>
          <p:nvPr/>
        </p:nvSpPr>
        <p:spPr bwMode="auto">
          <a:xfrm>
            <a:off x="0" y="-1027113"/>
            <a:ext cx="2162175" cy="21145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4100" name="Picture 4" descr="http://1.bp.blogspot.com/-hQ9izZ_GAW8/T_wI-WZs95I/AAAAAAAAAFY/YNBcMGClj4I/s1600/eau+robin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005064"/>
            <a:ext cx="2426618" cy="237030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gogreeninstages.com/images/bio-cutlery-450x5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104250" y="4249425"/>
            <a:ext cx="2338552" cy="285943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essentiel.canalblog.com/images/auswahl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3493479"/>
            <a:ext cx="2740199" cy="2032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997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p:txBody>
          <a:bodyPr/>
          <a:lstStyle/>
          <a:p>
            <a:r>
              <a:rPr lang="fr-CA" b="1" u="sng" dirty="0"/>
              <a:t>Contact par gouttelettes</a:t>
            </a:r>
          </a:p>
          <a:p>
            <a:endParaRPr lang="fr-CA" b="1" u="sng" dirty="0"/>
          </a:p>
          <a:p>
            <a:pPr lvl="1">
              <a:buFont typeface="Wingdings" pitchFamily="2" charset="2"/>
              <a:buChar char="ü"/>
            </a:pPr>
            <a:r>
              <a:rPr lang="fr-CA" dirty="0"/>
              <a:t>L’hôte se contamine en aspirant des gouttelettes par la toux et les éternuements</a:t>
            </a:r>
          </a:p>
          <a:p>
            <a:pPr lvl="1">
              <a:buFont typeface="Wingdings" pitchFamily="2" charset="2"/>
              <a:buChar char="ü"/>
            </a:pPr>
            <a:endParaRPr lang="fr-CA" dirty="0"/>
          </a:p>
          <a:p>
            <a:pPr lvl="1">
              <a:buFont typeface="Wingdings" pitchFamily="2" charset="2"/>
              <a:buChar char="ü"/>
            </a:pPr>
            <a:endParaRPr lang="fr-CA" dirty="0"/>
          </a:p>
          <a:p>
            <a:pPr marL="457200" lvl="1" indent="0">
              <a:buNone/>
            </a:pPr>
            <a:r>
              <a:rPr lang="fr-CA" dirty="0"/>
              <a:t>C’est par des mains non ou mal lavées que les microorganismes sont le plus transportés en milieu hospitalier</a:t>
            </a:r>
          </a:p>
        </p:txBody>
      </p:sp>
      <p:pic>
        <p:nvPicPr>
          <p:cNvPr id="5122" name="Picture 2" descr="http://storage.canalblog.com/17/34/497571/4410491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399056"/>
            <a:ext cx="2068066" cy="1464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839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p:txBody>
          <a:bodyPr/>
          <a:lstStyle/>
          <a:p>
            <a:r>
              <a:rPr lang="fr-CA" b="1" u="sng" dirty="0"/>
              <a:t>Voie aérienne</a:t>
            </a:r>
          </a:p>
          <a:p>
            <a:endParaRPr lang="fr-CA" b="1" u="sng" dirty="0"/>
          </a:p>
          <a:p>
            <a:pPr lvl="1">
              <a:buFont typeface="Wingdings" pitchFamily="2" charset="2"/>
              <a:buChar char="ü"/>
            </a:pPr>
            <a:r>
              <a:rPr lang="fr-CA" dirty="0"/>
              <a:t>Les microorganismes sont disséminés dans l’air, présents dans des microgouttelettes ou dans des particules de poussière qui peuvent être inhalés</a:t>
            </a:r>
          </a:p>
        </p:txBody>
      </p:sp>
      <p:pic>
        <p:nvPicPr>
          <p:cNvPr id="6146" name="Picture 2" descr="http://t3.gstatic.com/images?q=tbn:ANd9GcQf5wwl9rhXChGhQPNKQP_lF4FykPO_fq55UToI5J8F1KX45APDk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250491"/>
            <a:ext cx="4118430" cy="2422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93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p:txBody>
          <a:bodyPr/>
          <a:lstStyle/>
          <a:p>
            <a:r>
              <a:rPr lang="fr-CA" b="1" u="sng" dirty="0"/>
              <a:t>Véhicule commun</a:t>
            </a:r>
          </a:p>
          <a:p>
            <a:endParaRPr lang="fr-CA" b="1" u="sng" dirty="0"/>
          </a:p>
          <a:p>
            <a:pPr lvl="1">
              <a:buFont typeface="Wingdings" pitchFamily="2" charset="2"/>
              <a:buChar char="ü"/>
            </a:pPr>
            <a:r>
              <a:rPr lang="fr-CA" dirty="0"/>
              <a:t>Il s’agit d’une unique source de contamination par plusieurs hôtes, comme un aliment infecté, une pièce d’équipement ou un médicament utilisé en commun</a:t>
            </a:r>
          </a:p>
        </p:txBody>
      </p:sp>
      <p:pic>
        <p:nvPicPr>
          <p:cNvPr id="7170" name="Picture 2" descr="http://gouesnou-handball.com/wp-content/uploads/rep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221088"/>
            <a:ext cx="3235846" cy="2386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007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ÉLÉMENTS DU CYCLE D’INFECTION</a:t>
            </a:r>
          </a:p>
        </p:txBody>
      </p:sp>
      <p:sp>
        <p:nvSpPr>
          <p:cNvPr id="3" name="Espace réservé du contenu 2"/>
          <p:cNvSpPr>
            <a:spLocks noGrp="1"/>
          </p:cNvSpPr>
          <p:nvPr>
            <p:ph idx="1"/>
          </p:nvPr>
        </p:nvSpPr>
        <p:spPr/>
        <p:txBody>
          <a:bodyPr/>
          <a:lstStyle/>
          <a:p>
            <a:r>
              <a:rPr lang="fr-CA" b="1" u="sng" dirty="0"/>
              <a:t>Vecteur</a:t>
            </a:r>
          </a:p>
          <a:p>
            <a:endParaRPr lang="fr-CA" b="1" u="sng" dirty="0"/>
          </a:p>
          <a:p>
            <a:pPr lvl="1">
              <a:buFont typeface="Wingdings" pitchFamily="2" charset="2"/>
              <a:buChar char="ü"/>
            </a:pPr>
            <a:r>
              <a:rPr lang="fr-CA" dirty="0"/>
              <a:t>La transmission d’un microorganisme à un hôte réceptif se fait par des insectes ou des tiques</a:t>
            </a:r>
          </a:p>
        </p:txBody>
      </p:sp>
      <p:pic>
        <p:nvPicPr>
          <p:cNvPr id="8196" name="Picture 4" descr="Description de cette image, également commentée ci-aprè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992458"/>
            <a:ext cx="2502076" cy="264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27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style>
          <a:lnRef idx="2">
            <a:schemeClr val="dk1">
              <a:shade val="50000"/>
            </a:schemeClr>
          </a:lnRef>
          <a:fillRef idx="1">
            <a:schemeClr val="dk1"/>
          </a:fillRef>
          <a:effectRef idx="0">
            <a:schemeClr val="dk1"/>
          </a:effectRef>
          <a:fontRef idx="minor">
            <a:schemeClr val="lt1"/>
          </a:fontRef>
        </p:style>
        <p:txBody>
          <a:bodyPr/>
          <a:lstStyle/>
          <a:p>
            <a:endParaRPr lang="fr-CA" dirty="0"/>
          </a:p>
          <a:p>
            <a:endParaRPr lang="fr-CA" dirty="0"/>
          </a:p>
          <a:p>
            <a:pPr marL="118872" indent="0" algn="ctr">
              <a:buNone/>
            </a:pPr>
            <a:r>
              <a:rPr lang="fr-CA" dirty="0"/>
              <a:t>Le contrôle des infections en milieu hospitalier a pour but de protéger les patients des infections </a:t>
            </a:r>
            <a:r>
              <a:rPr lang="fr-CA" b="1" u="sng" dirty="0"/>
              <a:t>nosocomiales</a:t>
            </a:r>
            <a:r>
              <a:rPr lang="fr-CA" b="1" dirty="0"/>
              <a:t> </a:t>
            </a:r>
            <a:r>
              <a:rPr lang="fr-CA" dirty="0"/>
              <a:t>qui constituent un risque important de morbidité ainsi que </a:t>
            </a:r>
            <a:r>
              <a:rPr lang="fr-CA" b="1" u="sng" dirty="0"/>
              <a:t>vous-même</a:t>
            </a:r>
            <a:r>
              <a:rPr lang="fr-CA" dirty="0"/>
              <a:t> et vos proches</a:t>
            </a:r>
          </a:p>
          <a:p>
            <a:pPr marL="118872" indent="0" algn="ctr">
              <a:buNone/>
            </a:pPr>
            <a:endParaRPr lang="fr-CA" sz="800" dirty="0"/>
          </a:p>
        </p:txBody>
      </p:sp>
    </p:spTree>
    <p:extLst>
      <p:ext uri="{BB962C8B-B14F-4D97-AF65-F5344CB8AC3E}">
        <p14:creationId xmlns:p14="http://schemas.microsoft.com/office/powerpoint/2010/main" val="270448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8352F9-2EE4-DE97-3D53-5310AC71B1FD}"/>
              </a:ext>
            </a:extLst>
          </p:cNvPr>
          <p:cNvSpPr>
            <a:spLocks noGrp="1"/>
          </p:cNvSpPr>
          <p:nvPr>
            <p:ph type="title"/>
          </p:nvPr>
        </p:nvSpPr>
        <p:spPr/>
        <p:txBody>
          <a:bodyPr>
            <a:normAutofit/>
          </a:bodyPr>
          <a:lstStyle/>
          <a:p>
            <a:pPr algn="ctr"/>
            <a:r>
              <a:rPr lang="fr-CA" dirty="0"/>
              <a:t>INFECTIONS NOSOCOMIALES</a:t>
            </a:r>
          </a:p>
        </p:txBody>
      </p:sp>
      <p:sp>
        <p:nvSpPr>
          <p:cNvPr id="3" name="Espace réservé du contenu 2">
            <a:extLst>
              <a:ext uri="{FF2B5EF4-FFF2-40B4-BE49-F238E27FC236}">
                <a16:creationId xmlns:a16="http://schemas.microsoft.com/office/drawing/2014/main" id="{E6C2D71F-3367-89B6-5FAA-D237CDDD4C37}"/>
              </a:ext>
            </a:extLst>
          </p:cNvPr>
          <p:cNvSpPr>
            <a:spLocks noGrp="1"/>
          </p:cNvSpPr>
          <p:nvPr>
            <p:ph sz="half" idx="1"/>
          </p:nvPr>
        </p:nvSpPr>
        <p:spPr/>
        <p:txBody>
          <a:bodyPr/>
          <a:lstStyle/>
          <a:p>
            <a:pPr marL="118872" indent="0">
              <a:buNone/>
            </a:pPr>
            <a:r>
              <a:rPr lang="fr-CA" dirty="0"/>
              <a:t>VOUS DEVEZ VISIONNEZ LA VIDÉO C4.4</a:t>
            </a:r>
          </a:p>
        </p:txBody>
      </p:sp>
      <p:pic>
        <p:nvPicPr>
          <p:cNvPr id="6" name="Espace réservé du contenu 5" descr="Bobine de film et ardoise">
            <a:extLst>
              <a:ext uri="{FF2B5EF4-FFF2-40B4-BE49-F238E27FC236}">
                <a16:creationId xmlns:a16="http://schemas.microsoft.com/office/drawing/2014/main" id="{A89FFBA7-B5C1-3F6C-4675-17F68493F782}"/>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9585" y="2738769"/>
            <a:ext cx="4035829" cy="2693324"/>
          </a:xfrm>
        </p:spPr>
      </p:pic>
    </p:spTree>
    <p:extLst>
      <p:ext uri="{BB962C8B-B14F-4D97-AF65-F5344CB8AC3E}">
        <p14:creationId xmlns:p14="http://schemas.microsoft.com/office/powerpoint/2010/main" val="2305099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normAutofit fontScale="92500" lnSpcReduction="20000"/>
          </a:bodyPr>
          <a:lstStyle/>
          <a:p>
            <a:r>
              <a:rPr lang="fr-CA" dirty="0"/>
              <a:t>Une infection nosocomiale c’est ……. ?</a:t>
            </a:r>
          </a:p>
          <a:p>
            <a:pPr marL="118872" indent="0">
              <a:buNone/>
            </a:pPr>
            <a:endParaRPr lang="fr-CA" dirty="0"/>
          </a:p>
          <a:p>
            <a:pPr lvl="1">
              <a:buFont typeface="Wingdings" pitchFamily="2" charset="2"/>
              <a:buChar char="Ø"/>
            </a:pPr>
            <a:r>
              <a:rPr lang="fr-CA" dirty="0"/>
              <a:t>Les principales sont :</a:t>
            </a:r>
          </a:p>
          <a:p>
            <a:pPr lvl="1">
              <a:buFont typeface="Wingdings" pitchFamily="2" charset="2"/>
              <a:buChar char="Ø"/>
            </a:pPr>
            <a:endParaRPr lang="fr-CA" dirty="0"/>
          </a:p>
          <a:p>
            <a:pPr marL="457200" lvl="1" indent="0">
              <a:buNone/>
            </a:pPr>
            <a:r>
              <a:rPr lang="fr-CA" dirty="0"/>
              <a:t>		- </a:t>
            </a:r>
            <a:r>
              <a:rPr lang="fr-CA" u="sng" dirty="0"/>
              <a:t>SARM</a:t>
            </a:r>
            <a:r>
              <a:rPr lang="fr-CA" dirty="0"/>
              <a:t>     Staphylocoque aureus résistant </a:t>
            </a:r>
          </a:p>
          <a:p>
            <a:pPr marL="457200" lvl="1" indent="0">
              <a:buNone/>
            </a:pPr>
            <a:r>
              <a:rPr lang="fr-CA" dirty="0"/>
              <a:t>                                        à la </a:t>
            </a:r>
            <a:r>
              <a:rPr lang="fr-CA" dirty="0" err="1"/>
              <a:t>méticilline</a:t>
            </a:r>
            <a:endParaRPr lang="fr-CA" dirty="0"/>
          </a:p>
          <a:p>
            <a:pPr marL="457200" lvl="1" indent="0">
              <a:buNone/>
            </a:pPr>
            <a:r>
              <a:rPr lang="fr-CA" dirty="0"/>
              <a:t>		- </a:t>
            </a:r>
            <a:r>
              <a:rPr lang="fr-CA" u="sng" dirty="0" err="1"/>
              <a:t>Fasciite</a:t>
            </a:r>
            <a:r>
              <a:rPr lang="fr-CA" u="sng" dirty="0"/>
              <a:t> nécrosante</a:t>
            </a:r>
            <a:r>
              <a:rPr lang="fr-CA" dirty="0"/>
              <a:t>     Bactérie mangeuse </a:t>
            </a:r>
          </a:p>
          <a:p>
            <a:pPr marL="457200" lvl="1" indent="0">
              <a:buNone/>
            </a:pPr>
            <a:r>
              <a:rPr lang="fr-CA" dirty="0"/>
              <a:t>                                                                   de chair</a:t>
            </a:r>
          </a:p>
          <a:p>
            <a:pPr marL="457200" lvl="1" indent="0">
              <a:buNone/>
            </a:pPr>
            <a:r>
              <a:rPr lang="fr-CA" dirty="0"/>
              <a:t>		- </a:t>
            </a:r>
            <a:r>
              <a:rPr lang="fr-CA" u="sng" dirty="0"/>
              <a:t>ERV</a:t>
            </a:r>
            <a:r>
              <a:rPr lang="fr-CA" dirty="0"/>
              <a:t>     Entérocoque résistant à la </a:t>
            </a:r>
          </a:p>
          <a:p>
            <a:pPr marL="457200" lvl="1" indent="0">
              <a:buNone/>
            </a:pPr>
            <a:r>
              <a:rPr lang="fr-CA" dirty="0"/>
              <a:t>                                     vancomycine</a:t>
            </a:r>
          </a:p>
          <a:p>
            <a:pPr marL="457200" lvl="1" indent="0">
              <a:buNone/>
            </a:pPr>
            <a:r>
              <a:rPr lang="fr-CA" dirty="0"/>
              <a:t>		- </a:t>
            </a:r>
            <a:r>
              <a:rPr lang="fr-CA" u="sng" dirty="0"/>
              <a:t>Clostridium Difficile</a:t>
            </a:r>
            <a:r>
              <a:rPr lang="fr-CA" dirty="0"/>
              <a:t>     (C </a:t>
            </a:r>
            <a:r>
              <a:rPr lang="fr-CA" dirty="0" err="1"/>
              <a:t>dif</a:t>
            </a:r>
            <a:r>
              <a:rPr lang="fr-CA" dirty="0"/>
              <a:t>)</a:t>
            </a:r>
          </a:p>
        </p:txBody>
      </p:sp>
    </p:spTree>
    <p:extLst>
      <p:ext uri="{BB962C8B-B14F-4D97-AF65-F5344CB8AC3E}">
        <p14:creationId xmlns:p14="http://schemas.microsoft.com/office/powerpoint/2010/main" val="1634336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lstStyle/>
          <a:p>
            <a:r>
              <a:rPr lang="fr-CA" b="1" u="sng" dirty="0"/>
              <a:t>HYGIÈNE</a:t>
            </a:r>
          </a:p>
          <a:p>
            <a:endParaRPr lang="fr-CA" b="1" u="sng" dirty="0"/>
          </a:p>
          <a:p>
            <a:pPr lvl="2">
              <a:buFont typeface="Wingdings" pitchFamily="2" charset="2"/>
              <a:buChar char="Ø"/>
            </a:pPr>
            <a:r>
              <a:rPr lang="fr-CA" dirty="0"/>
              <a:t>ENSEMBLE DE PRATIQUES ET DE RÈGLES QUI AMÉLIORENT LES CONDITIONS DE VIE ET VISENT À PRÉVENIR L’APPARITION OU LA PROPAGATION DES MALADIES INFECTIEUSES</a:t>
            </a:r>
          </a:p>
        </p:txBody>
      </p:sp>
      <p:pic>
        <p:nvPicPr>
          <p:cNvPr id="1026" name="Picture 2" descr="http://2.bp.blogspot.com/_K-f8FL0bEi0/TKD6ePp-04I/AAAAAAAAAHM/UGiuywYNx-M/s1600/CLEAN+HAN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3652019" cy="2223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240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lstStyle/>
          <a:p>
            <a:r>
              <a:rPr lang="fr-CA" b="1" u="sng" dirty="0"/>
              <a:t>ASEPSIE</a:t>
            </a:r>
          </a:p>
          <a:p>
            <a:endParaRPr lang="fr-CA" b="1" u="sng" dirty="0"/>
          </a:p>
          <a:p>
            <a:pPr lvl="2">
              <a:buFont typeface="Wingdings" pitchFamily="2" charset="2"/>
              <a:buChar char="Ø"/>
            </a:pPr>
            <a:r>
              <a:rPr lang="fr-CA" dirty="0"/>
              <a:t>TOUS LES MOYENS ANTISEPTIQUES UTILISÉS POUR DÉTRUIRE LES MICROORGANISMES ET AINSI ÉVITER LES INFECTIONS. IL S’AGIT D’UN ENSEMBLE DE MÉTHODES PRÉVENTIVES QUI S’OPPOSENT AUX INFECTIONS EN EMPÊCHANT LES MICROORGANISMES D’ENTRER DANS LE CORPS HUMAIN</a:t>
            </a:r>
          </a:p>
        </p:txBody>
      </p:sp>
      <p:pic>
        <p:nvPicPr>
          <p:cNvPr id="2050" name="Picture 2" descr="http://t0.gstatic.com/images?q=tbn:ANd9GcQAqTF45R3xdJv1GhezYTQ8tb2OamgJ-77-lFGvqTn5LfBXw3ZV7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157192"/>
            <a:ext cx="1632595" cy="1348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93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lstStyle/>
          <a:p>
            <a:r>
              <a:rPr lang="fr-CA" b="1" u="sng" dirty="0"/>
              <a:t>DÉSINFECTION</a:t>
            </a:r>
          </a:p>
          <a:p>
            <a:endParaRPr lang="fr-CA" b="1" u="sng" dirty="0"/>
          </a:p>
          <a:p>
            <a:pPr lvl="2">
              <a:buFont typeface="Wingdings" pitchFamily="2" charset="2"/>
              <a:buChar char="Ø"/>
            </a:pPr>
            <a:r>
              <a:rPr lang="fr-CA" dirty="0"/>
              <a:t>DESTRUCTION, PAR DES PROCÉDÉS CHIMIQUES OU PHYSIQUES, DES GERMES QUI SE TROUVENT HORS DE L’ORGANISME, À LA SURFACE DE LA PEAU OU SUR LES OBJETS</a:t>
            </a:r>
          </a:p>
          <a:p>
            <a:endParaRPr lang="fr-CA" b="1" u="sng" dirty="0"/>
          </a:p>
          <a:p>
            <a:pPr lvl="1">
              <a:buFont typeface="Wingdings" pitchFamily="2" charset="2"/>
              <a:buChar char="Ø"/>
            </a:pPr>
            <a:endParaRPr lang="fr-CA" dirty="0"/>
          </a:p>
        </p:txBody>
      </p:sp>
      <p:pic>
        <p:nvPicPr>
          <p:cNvPr id="3074" name="Picture 2" descr="http://paul-demaricourt.ecoles.csmv.qc.ca/files/2010/09/concie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4077072"/>
            <a:ext cx="2641476" cy="2201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617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a:xfrm>
            <a:off x="467544" y="1844824"/>
            <a:ext cx="8229600" cy="4625609"/>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shade val="50000"/>
            </a:schemeClr>
          </a:lnRef>
          <a:fillRef idx="1">
            <a:schemeClr val="accent6"/>
          </a:fillRef>
          <a:effectRef idx="0">
            <a:schemeClr val="accent6"/>
          </a:effectRef>
          <a:fontRef idx="minor">
            <a:schemeClr val="lt1"/>
          </a:fontRef>
        </p:style>
        <p:txBody>
          <a:bodyPr/>
          <a:lstStyle/>
          <a:p>
            <a:r>
              <a:rPr lang="fr-CA" b="1" u="sng" dirty="0"/>
              <a:t>STÉRILISATION</a:t>
            </a:r>
          </a:p>
          <a:p>
            <a:endParaRPr lang="fr-CA" b="1" u="sng" dirty="0"/>
          </a:p>
          <a:p>
            <a:pPr lvl="2">
              <a:buFont typeface="Wingdings" pitchFamily="2" charset="2"/>
              <a:buChar char="Ø"/>
            </a:pPr>
            <a:r>
              <a:rPr lang="fr-CA" dirty="0"/>
              <a:t>DESTRUCTION DÉFINITIVE PAR DIFFÉRENTS PROCÉDÉS DES MICROORGANISMES ET DE LEURS TOXINES</a:t>
            </a:r>
          </a:p>
          <a:p>
            <a:pPr lvl="2">
              <a:buFont typeface="Wingdings" pitchFamily="2" charset="2"/>
              <a:buChar char="Ø"/>
            </a:pPr>
            <a:endParaRPr lang="fr-CA" dirty="0"/>
          </a:p>
          <a:p>
            <a:pPr marL="768096" lvl="2" indent="0">
              <a:buNone/>
            </a:pPr>
            <a:endParaRPr lang="fr-CA" sz="1600" dirty="0"/>
          </a:p>
        </p:txBody>
      </p:sp>
      <p:pic>
        <p:nvPicPr>
          <p:cNvPr id="4098" name="Picture 2" descr="http://www.materiel-biomedical.com/files/u2/sterilis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719139"/>
            <a:ext cx="3377952" cy="2533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663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lstStyle/>
          <a:p>
            <a:pPr marL="118872" indent="0" algn="ctr">
              <a:buNone/>
            </a:pPr>
            <a:endParaRPr lang="fr-CA" dirty="0"/>
          </a:p>
          <a:p>
            <a:pPr algn="ctr"/>
            <a:r>
              <a:rPr lang="fr-CA" b="1" u="sng" dirty="0"/>
              <a:t>2 mesures préventives possible</a:t>
            </a:r>
          </a:p>
          <a:p>
            <a:pPr marL="118872" indent="0" algn="ctr">
              <a:buNone/>
            </a:pPr>
            <a:endParaRPr lang="fr-CA" dirty="0"/>
          </a:p>
          <a:p>
            <a:pPr algn="ctr"/>
            <a:endParaRPr lang="fr-CA" dirty="0"/>
          </a:p>
          <a:p>
            <a:pPr algn="ctr">
              <a:buFont typeface="Wingdings" pitchFamily="2" charset="2"/>
              <a:buChar char="ü"/>
            </a:pPr>
            <a:r>
              <a:rPr lang="fr-CA" dirty="0"/>
              <a:t>Pratique de base</a:t>
            </a:r>
          </a:p>
          <a:p>
            <a:pPr algn="ctr">
              <a:buFont typeface="Wingdings" pitchFamily="2" charset="2"/>
              <a:buChar char="ü"/>
            </a:pPr>
            <a:endParaRPr lang="fr-CA" dirty="0"/>
          </a:p>
          <a:p>
            <a:pPr algn="ctr">
              <a:buFont typeface="Wingdings" pitchFamily="2" charset="2"/>
              <a:buChar char="ü"/>
            </a:pPr>
            <a:r>
              <a:rPr lang="fr-CA" dirty="0"/>
              <a:t>Précautions additionnelles ou particulières</a:t>
            </a:r>
          </a:p>
        </p:txBody>
      </p:sp>
    </p:spTree>
    <p:extLst>
      <p:ext uri="{BB962C8B-B14F-4D97-AF65-F5344CB8AC3E}">
        <p14:creationId xmlns:p14="http://schemas.microsoft.com/office/powerpoint/2010/main" val="531460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3804601327"/>
              </p:ext>
            </p:extLst>
          </p:nvPr>
        </p:nvGraphicFramePr>
        <p:xfrm>
          <a:off x="457200" y="152400"/>
          <a:ext cx="8229600" cy="6372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4098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normAutofit fontScale="92500"/>
          </a:bodyPr>
          <a:lstStyle/>
          <a:p>
            <a:r>
              <a:rPr lang="fr-CA" b="1" u="sng" dirty="0"/>
              <a:t>MOYENS DE PRÉVENTION</a:t>
            </a:r>
          </a:p>
          <a:p>
            <a:pPr marL="768096" lvl="2" indent="0">
              <a:buNone/>
            </a:pPr>
            <a:endParaRPr lang="fr-CA" dirty="0"/>
          </a:p>
          <a:p>
            <a:pPr lvl="2">
              <a:buFont typeface="Wingdings" pitchFamily="2" charset="2"/>
              <a:buChar char="ü"/>
            </a:pPr>
            <a:r>
              <a:rPr lang="fr-CA" dirty="0"/>
              <a:t>Porter gants / masque / blouse / visière PRN</a:t>
            </a:r>
          </a:p>
          <a:p>
            <a:pPr marL="768096" lvl="2" indent="0">
              <a:buNone/>
            </a:pPr>
            <a:endParaRPr lang="fr-CA" dirty="0"/>
          </a:p>
          <a:p>
            <a:pPr lvl="2">
              <a:buFont typeface="Wingdings" pitchFamily="2" charset="2"/>
              <a:buChar char="ü"/>
            </a:pPr>
            <a:r>
              <a:rPr lang="fr-CA" dirty="0"/>
              <a:t>Isoler la personne contaminée PRN</a:t>
            </a:r>
          </a:p>
          <a:p>
            <a:pPr marL="768096" lvl="2" indent="0">
              <a:buNone/>
            </a:pPr>
            <a:endParaRPr lang="fr-CA" dirty="0"/>
          </a:p>
          <a:p>
            <a:pPr lvl="2">
              <a:buFont typeface="Wingdings" pitchFamily="2" charset="2"/>
              <a:buChar char="ü"/>
            </a:pPr>
            <a:r>
              <a:rPr lang="fr-CA" dirty="0"/>
              <a:t>Manipuler adéquatement médications, aliments et matériels</a:t>
            </a:r>
          </a:p>
          <a:p>
            <a:pPr marL="768096" lvl="2" indent="0">
              <a:buNone/>
            </a:pPr>
            <a:endParaRPr lang="fr-CA" dirty="0"/>
          </a:p>
          <a:p>
            <a:pPr lvl="2">
              <a:buFont typeface="Wingdings" pitchFamily="2" charset="2"/>
              <a:buChar char="ü"/>
            </a:pPr>
            <a:r>
              <a:rPr lang="fr-CA" dirty="0"/>
              <a:t>Maintenir la salubrité de l’équipement</a:t>
            </a:r>
          </a:p>
          <a:p>
            <a:pPr marL="768096" lvl="2" indent="0">
              <a:buNone/>
            </a:pPr>
            <a:endParaRPr lang="fr-CA" dirty="0"/>
          </a:p>
          <a:p>
            <a:pPr lvl="2" algn="ctr">
              <a:buFont typeface="Wingdings" pitchFamily="2" charset="2"/>
              <a:buChar char="ü"/>
            </a:pPr>
            <a:r>
              <a:rPr lang="fr-CA" b="1" dirty="0"/>
              <a:t>ET….</a:t>
            </a:r>
          </a:p>
          <a:p>
            <a:pPr marL="118872" indent="0">
              <a:buNone/>
            </a:pPr>
            <a:endParaRPr lang="fr-CA" dirty="0"/>
          </a:p>
        </p:txBody>
      </p:sp>
    </p:spTree>
    <p:extLst>
      <p:ext uri="{BB962C8B-B14F-4D97-AF65-F5344CB8AC3E}">
        <p14:creationId xmlns:p14="http://schemas.microsoft.com/office/powerpoint/2010/main" val="116855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marL="118872" indent="0" algn="ctr">
              <a:buNone/>
            </a:pPr>
            <a:r>
              <a:rPr lang="fr-CA" sz="11000" b="1" dirty="0">
                <a:solidFill>
                  <a:schemeClr val="tx1"/>
                </a:solidFill>
                <a:latin typeface="Bradley Hand ITC" pitchFamily="66" charset="0"/>
              </a:rPr>
              <a:t>LAVAGE DES MAINS</a:t>
            </a:r>
          </a:p>
        </p:txBody>
      </p:sp>
      <p:pic>
        <p:nvPicPr>
          <p:cNvPr id="5122" name="Picture 2" descr="http://storage.canalblog.com/17/34/497571/4410491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869160"/>
            <a:ext cx="192405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torage.canalblog.com/17/34/497571/4410491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869160"/>
            <a:ext cx="192405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torage.canalblog.com/17/34/497571/4410491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4869159"/>
            <a:ext cx="1924050" cy="136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060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lstStyle/>
          <a:p>
            <a:r>
              <a:rPr lang="fr-CA" b="1" u="sng" dirty="0"/>
              <a:t>PRATIQUES DE BASE</a:t>
            </a:r>
          </a:p>
          <a:p>
            <a:endParaRPr lang="fr-CA" b="1" u="sng" dirty="0"/>
          </a:p>
          <a:p>
            <a:pPr lvl="2">
              <a:buFont typeface="Wingdings" pitchFamily="2" charset="2"/>
              <a:buChar char="Ø"/>
            </a:pPr>
            <a:r>
              <a:rPr lang="fr-CA" u="sng" dirty="0"/>
              <a:t>Doivent être appliquées</a:t>
            </a:r>
            <a:r>
              <a:rPr lang="fr-CA" dirty="0"/>
              <a:t> :</a:t>
            </a:r>
          </a:p>
          <a:p>
            <a:pPr lvl="2">
              <a:buFont typeface="Wingdings" pitchFamily="2" charset="2"/>
              <a:buChar char="Ø"/>
            </a:pPr>
            <a:endParaRPr lang="fr-CA" dirty="0"/>
          </a:p>
          <a:p>
            <a:pPr lvl="3">
              <a:buFont typeface="Wingdings" pitchFamily="2" charset="2"/>
              <a:buChar char="ü"/>
            </a:pPr>
            <a:r>
              <a:rPr lang="fr-CA" sz="2400" dirty="0"/>
              <a:t>Par </a:t>
            </a:r>
            <a:r>
              <a:rPr lang="fr-CA" sz="2400" b="1" u="sng" dirty="0"/>
              <a:t>TOUS</a:t>
            </a:r>
            <a:r>
              <a:rPr lang="fr-CA" sz="2400" dirty="0"/>
              <a:t> les travailleurs</a:t>
            </a:r>
          </a:p>
          <a:p>
            <a:pPr lvl="3">
              <a:buFont typeface="Wingdings" pitchFamily="2" charset="2"/>
              <a:buChar char="ü"/>
            </a:pPr>
            <a:endParaRPr lang="fr-CA" sz="2400" dirty="0"/>
          </a:p>
          <a:p>
            <a:pPr lvl="3">
              <a:buFont typeface="Wingdings" pitchFamily="2" charset="2"/>
              <a:buChar char="ü"/>
            </a:pPr>
            <a:r>
              <a:rPr lang="fr-CA" sz="2400" dirty="0"/>
              <a:t>Avec </a:t>
            </a:r>
            <a:r>
              <a:rPr lang="fr-CA" sz="2400" b="1" u="sng" dirty="0"/>
              <a:t>TOUS</a:t>
            </a:r>
            <a:r>
              <a:rPr lang="fr-CA" sz="2400" dirty="0"/>
              <a:t> les usagers</a:t>
            </a:r>
          </a:p>
          <a:p>
            <a:pPr lvl="3">
              <a:buFont typeface="Wingdings" pitchFamily="2" charset="2"/>
              <a:buChar char="ü"/>
            </a:pPr>
            <a:endParaRPr lang="fr-CA" sz="2400" dirty="0"/>
          </a:p>
          <a:p>
            <a:pPr lvl="3">
              <a:buFont typeface="Wingdings" pitchFamily="2" charset="2"/>
              <a:buChar char="ü"/>
            </a:pPr>
            <a:r>
              <a:rPr lang="fr-CA" sz="2400" dirty="0"/>
              <a:t>Pendant </a:t>
            </a:r>
            <a:r>
              <a:rPr lang="fr-CA" sz="2400" b="1" u="sng" dirty="0"/>
              <a:t>TOUTES</a:t>
            </a:r>
            <a:r>
              <a:rPr lang="fr-CA" sz="2400" dirty="0"/>
              <a:t> les procédures au contact de …</a:t>
            </a:r>
          </a:p>
        </p:txBody>
      </p:sp>
    </p:spTree>
    <p:extLst>
      <p:ext uri="{BB962C8B-B14F-4D97-AF65-F5344CB8AC3E}">
        <p14:creationId xmlns:p14="http://schemas.microsoft.com/office/powerpoint/2010/main" val="2178083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1270752294"/>
              </p:ext>
            </p:extLst>
          </p:nvPr>
        </p:nvGraphicFramePr>
        <p:xfrm>
          <a:off x="457200" y="152400"/>
          <a:ext cx="8229600" cy="6300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2462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3197953751"/>
              </p:ext>
            </p:extLst>
          </p:nvPr>
        </p:nvGraphicFramePr>
        <p:xfrm>
          <a:off x="457200" y="152400"/>
          <a:ext cx="8229600" cy="6300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054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normAutofit fontScale="92500" lnSpcReduction="10000"/>
          </a:bodyPr>
          <a:lstStyle/>
          <a:p>
            <a:r>
              <a:rPr lang="fr-CA" b="1" u="sng" dirty="0"/>
              <a:t>Lavage de mains</a:t>
            </a:r>
          </a:p>
          <a:p>
            <a:endParaRPr lang="fr-CA" b="1" u="sng" dirty="0"/>
          </a:p>
          <a:p>
            <a:pPr lvl="2">
              <a:buFont typeface="Wingdings" pitchFamily="2" charset="2"/>
              <a:buChar char="Ø"/>
            </a:pPr>
            <a:r>
              <a:rPr lang="fr-CA" u="sng" dirty="0"/>
              <a:t>Lavage hygiénique</a:t>
            </a:r>
            <a:r>
              <a:rPr lang="fr-CA" dirty="0"/>
              <a:t>       (à la maison)</a:t>
            </a:r>
            <a:endParaRPr lang="fr-CA" u="sng" dirty="0"/>
          </a:p>
          <a:p>
            <a:pPr marL="768096" lvl="2" indent="0">
              <a:buNone/>
            </a:pPr>
            <a:endParaRPr lang="fr-CA" dirty="0"/>
          </a:p>
          <a:p>
            <a:pPr lvl="3">
              <a:buFont typeface="Wingdings" pitchFamily="2" charset="2"/>
              <a:buChar char="ü"/>
            </a:pPr>
            <a:r>
              <a:rPr lang="fr-CA" dirty="0"/>
              <a:t>Avec savon ordinaire</a:t>
            </a:r>
          </a:p>
          <a:p>
            <a:pPr lvl="3">
              <a:buFont typeface="Wingdings" pitchFamily="2" charset="2"/>
              <a:buChar char="ü"/>
            </a:pPr>
            <a:r>
              <a:rPr lang="fr-CA" dirty="0"/>
              <a:t>Permet d’éliminer la majeure parties des microorganismes sur les couches superficielles de l’épiderme</a:t>
            </a:r>
          </a:p>
          <a:p>
            <a:pPr marL="768096" lvl="2" indent="0">
              <a:buNone/>
            </a:pPr>
            <a:endParaRPr lang="fr-CA" dirty="0"/>
          </a:p>
          <a:p>
            <a:pPr lvl="2">
              <a:buFont typeface="Wingdings" pitchFamily="2" charset="2"/>
              <a:buChar char="Ø"/>
            </a:pPr>
            <a:r>
              <a:rPr lang="fr-CA" u="sng" dirty="0"/>
              <a:t>Lavage antiseptique</a:t>
            </a:r>
            <a:r>
              <a:rPr lang="fr-CA" dirty="0"/>
              <a:t>     (en milieu hospitalier)</a:t>
            </a:r>
            <a:endParaRPr lang="fr-CA" u="sng" dirty="0"/>
          </a:p>
          <a:p>
            <a:pPr lvl="2">
              <a:buFont typeface="Wingdings" pitchFamily="2" charset="2"/>
              <a:buChar char="Ø"/>
            </a:pPr>
            <a:endParaRPr lang="fr-CA" dirty="0"/>
          </a:p>
          <a:p>
            <a:pPr lvl="3">
              <a:buFont typeface="Wingdings" pitchFamily="2" charset="2"/>
              <a:buChar char="ü"/>
            </a:pPr>
            <a:r>
              <a:rPr lang="fr-CA" dirty="0"/>
              <a:t>Avec savon antiseptique</a:t>
            </a:r>
          </a:p>
          <a:p>
            <a:pPr lvl="3">
              <a:buFont typeface="Wingdings" pitchFamily="2" charset="2"/>
              <a:buChar char="ü"/>
            </a:pPr>
            <a:r>
              <a:rPr lang="fr-CA" dirty="0"/>
              <a:t>Permet d’éliminer la majeure parties des microorganismes sur les couches plus profondes de la peau</a:t>
            </a:r>
          </a:p>
        </p:txBody>
      </p:sp>
    </p:spTree>
    <p:extLst>
      <p:ext uri="{BB962C8B-B14F-4D97-AF65-F5344CB8AC3E}">
        <p14:creationId xmlns:p14="http://schemas.microsoft.com/office/powerpoint/2010/main" val="15135622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lstStyle/>
          <a:p>
            <a:r>
              <a:rPr lang="fr-CA" b="1" u="sng" dirty="0"/>
              <a:t>Le port des gants</a:t>
            </a:r>
            <a:r>
              <a:rPr lang="fr-CA" dirty="0"/>
              <a:t>    (gants jetables)</a:t>
            </a:r>
          </a:p>
          <a:p>
            <a:endParaRPr lang="fr-CA" b="1" u="sng" dirty="0"/>
          </a:p>
          <a:p>
            <a:pPr lvl="2">
              <a:buFont typeface="Wingdings" pitchFamily="2" charset="2"/>
              <a:buChar char="Ø"/>
            </a:pPr>
            <a:r>
              <a:rPr lang="fr-CA" dirty="0"/>
              <a:t>Barrière entre les produits biologiques du client et vous</a:t>
            </a:r>
          </a:p>
          <a:p>
            <a:pPr lvl="2">
              <a:buFont typeface="Wingdings" pitchFamily="2" charset="2"/>
              <a:buChar char="Ø"/>
            </a:pPr>
            <a:endParaRPr lang="fr-CA" dirty="0"/>
          </a:p>
          <a:p>
            <a:pPr lvl="2">
              <a:buFont typeface="Wingdings" pitchFamily="2" charset="2"/>
              <a:buChar char="Ø"/>
            </a:pPr>
            <a:r>
              <a:rPr lang="fr-CA" dirty="0"/>
              <a:t>Réduit le risque de transmission aux autres clients</a:t>
            </a:r>
          </a:p>
          <a:p>
            <a:pPr lvl="2">
              <a:buFont typeface="Wingdings" pitchFamily="2" charset="2"/>
              <a:buChar char="Ø"/>
            </a:pPr>
            <a:endParaRPr lang="fr-CA" dirty="0"/>
          </a:p>
          <a:p>
            <a:pPr lvl="2">
              <a:buFont typeface="Wingdings" pitchFamily="2" charset="2"/>
              <a:buChar char="Ø"/>
            </a:pPr>
            <a:r>
              <a:rPr lang="fr-CA" dirty="0"/>
              <a:t>On les portes quand il y risque de contamination avec un produit biologique, du matériel ou que notre peau n’est pas saine (ex.: lésion)</a:t>
            </a:r>
          </a:p>
          <a:p>
            <a:pPr lvl="2">
              <a:buFont typeface="Wingdings" pitchFamily="2" charset="2"/>
              <a:buChar char="Ø"/>
            </a:pPr>
            <a:endParaRPr lang="fr-CA" dirty="0"/>
          </a:p>
          <a:p>
            <a:pPr lvl="2">
              <a:buFont typeface="Wingdings" pitchFamily="2" charset="2"/>
              <a:buChar char="Ø"/>
            </a:pPr>
            <a:endParaRPr lang="fr-CA" dirty="0"/>
          </a:p>
        </p:txBody>
      </p:sp>
    </p:spTree>
    <p:extLst>
      <p:ext uri="{BB962C8B-B14F-4D97-AF65-F5344CB8AC3E}">
        <p14:creationId xmlns:p14="http://schemas.microsoft.com/office/powerpoint/2010/main" val="2484362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0D1AA3-2E5F-9648-278F-C68E366909F6}"/>
              </a:ext>
            </a:extLst>
          </p:cNvPr>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a:extLst>
              <a:ext uri="{FF2B5EF4-FFF2-40B4-BE49-F238E27FC236}">
                <a16:creationId xmlns:a16="http://schemas.microsoft.com/office/drawing/2014/main" id="{2B857AB7-3666-027A-11BA-087ED62E7069}"/>
              </a:ext>
            </a:extLst>
          </p:cNvPr>
          <p:cNvSpPr>
            <a:spLocks noGrp="1"/>
          </p:cNvSpPr>
          <p:nvPr>
            <p:ph sz="half" idx="1"/>
          </p:nvPr>
        </p:nvSpPr>
        <p:spPr/>
        <p:txBody>
          <a:bodyPr/>
          <a:lstStyle/>
          <a:p>
            <a:pPr marL="118872" indent="0">
              <a:buNone/>
            </a:pPr>
            <a:r>
              <a:rPr lang="fr-CA" dirty="0"/>
              <a:t>PRENEZ LE TEMPS DE LIRE LA MISE EN SITUATION DE VOTRE GUIDE CÉMEQ À LA p.90</a:t>
            </a:r>
          </a:p>
        </p:txBody>
      </p:sp>
      <p:pic>
        <p:nvPicPr>
          <p:cNvPr id="6" name="Espace réservé du contenu 5" descr="Livre de couleur bleue">
            <a:extLst>
              <a:ext uri="{FF2B5EF4-FFF2-40B4-BE49-F238E27FC236}">
                <a16:creationId xmlns:a16="http://schemas.microsoft.com/office/drawing/2014/main" id="{9C589DEB-193C-F4A6-F4C3-FB2A72A15BE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9585" y="2734613"/>
            <a:ext cx="4035829" cy="2701636"/>
          </a:xfrm>
        </p:spPr>
      </p:pic>
    </p:spTree>
    <p:extLst>
      <p:ext uri="{BB962C8B-B14F-4D97-AF65-F5344CB8AC3E}">
        <p14:creationId xmlns:p14="http://schemas.microsoft.com/office/powerpoint/2010/main" val="371673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sp>
        <p:nvSpPr>
          <p:cNvPr id="3" name="Espace réservé du contenu 2"/>
          <p:cNvSpPr>
            <a:spLocks noGrp="1"/>
          </p:cNvSpPr>
          <p:nvPr>
            <p:ph idx="1"/>
          </p:nvPr>
        </p:nvSpPr>
        <p:spPr/>
        <p:txBody>
          <a:bodyPr/>
          <a:lstStyle/>
          <a:p>
            <a:r>
              <a:rPr lang="fr-CA" b="1" u="sng" dirty="0"/>
              <a:t>Port du masque / blouse / lunettes</a:t>
            </a:r>
          </a:p>
          <a:p>
            <a:endParaRPr lang="fr-CA" b="1" u="sng" dirty="0"/>
          </a:p>
          <a:p>
            <a:pPr lvl="2">
              <a:buFont typeface="Wingdings" pitchFamily="2" charset="2"/>
              <a:buChar char="Ø"/>
            </a:pPr>
            <a:r>
              <a:rPr lang="fr-CA" dirty="0"/>
              <a:t>Pour vous protéger lorsque vous effectuez une manœuvre pouvant causer des éclaboussures d’un quelconque liquide biologique</a:t>
            </a:r>
          </a:p>
          <a:p>
            <a:pPr lvl="2">
              <a:buFont typeface="Wingdings" pitchFamily="2" charset="2"/>
              <a:buChar char="Ø"/>
            </a:pPr>
            <a:endParaRPr lang="fr-CA" dirty="0"/>
          </a:p>
          <a:p>
            <a:pPr lvl="2">
              <a:buFont typeface="Wingdings" pitchFamily="2" charset="2"/>
              <a:buChar char="Ø"/>
            </a:pPr>
            <a:r>
              <a:rPr lang="fr-CA" dirty="0"/>
              <a:t>Il protège aussi le client avec un système immunitaire déficient contre vos microorganismes</a:t>
            </a:r>
          </a:p>
          <a:p>
            <a:pPr lvl="2">
              <a:buFont typeface="Wingdings" pitchFamily="2" charset="2"/>
              <a:buChar char="Ø"/>
            </a:pPr>
            <a:endParaRPr lang="fr-CA" dirty="0"/>
          </a:p>
          <a:p>
            <a:pPr lvl="2">
              <a:buFont typeface="Wingdings" pitchFamily="2" charset="2"/>
              <a:buChar char="Ø"/>
            </a:pPr>
            <a:r>
              <a:rPr lang="fr-CA" dirty="0"/>
              <a:t>Il protège vos vêtements et votre peau</a:t>
            </a:r>
          </a:p>
          <a:p>
            <a:pPr lvl="2">
              <a:buFont typeface="Wingdings" pitchFamily="2" charset="2"/>
              <a:buChar char="Ø"/>
            </a:pPr>
            <a:endParaRPr lang="fr-CA" dirty="0"/>
          </a:p>
          <a:p>
            <a:pPr lvl="2">
              <a:buFont typeface="Wingdings" pitchFamily="2" charset="2"/>
              <a:buChar char="Ø"/>
            </a:pPr>
            <a:endParaRPr lang="fr-CA" dirty="0"/>
          </a:p>
        </p:txBody>
      </p:sp>
    </p:spTree>
    <p:extLst>
      <p:ext uri="{BB962C8B-B14F-4D97-AF65-F5344CB8AC3E}">
        <p14:creationId xmlns:p14="http://schemas.microsoft.com/office/powerpoint/2010/main" val="1025763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MESURES DE PRÉVENTION DE L’INFECTION</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564668388"/>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3868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CA" dirty="0"/>
              <a:t>MALADIES À DÉCLARATION OBLIGATOIRE p.105</a:t>
            </a:r>
          </a:p>
        </p:txBody>
      </p:sp>
      <p:sp>
        <p:nvSpPr>
          <p:cNvPr id="3" name="Espace réservé du contenu 2"/>
          <p:cNvSpPr>
            <a:spLocks noGrp="1"/>
          </p:cNvSpPr>
          <p:nvPr>
            <p:ph idx="1"/>
          </p:nvPr>
        </p:nvSpPr>
        <p:spPr/>
        <p:txBody>
          <a:bodyPr/>
          <a:lstStyle/>
          <a:p>
            <a:r>
              <a:rPr lang="fr-CA" dirty="0"/>
              <a:t>Doit être susceptible de causer une épidémie</a:t>
            </a:r>
          </a:p>
          <a:p>
            <a:r>
              <a:rPr lang="fr-CA" dirty="0"/>
              <a:t>Doit être reconnue comme une menace importante pour la santé</a:t>
            </a:r>
          </a:p>
          <a:p>
            <a:r>
              <a:rPr lang="fr-CA" dirty="0"/>
              <a:t>Doit nécessiter une vigilance particulière des autorités de santé publique</a:t>
            </a:r>
          </a:p>
          <a:p>
            <a:r>
              <a:rPr lang="fr-CA" dirty="0"/>
              <a:t>Doit nécessiter une enquête épidémiologique</a:t>
            </a:r>
          </a:p>
          <a:p>
            <a:r>
              <a:rPr lang="fr-CA" dirty="0"/>
              <a:t>Doit être évitable par l’intervention des autorités publiques</a:t>
            </a:r>
          </a:p>
        </p:txBody>
      </p:sp>
    </p:spTree>
    <p:extLst>
      <p:ext uri="{BB962C8B-B14F-4D97-AF65-F5344CB8AC3E}">
        <p14:creationId xmlns:p14="http://schemas.microsoft.com/office/powerpoint/2010/main" val="2903502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530F93-F825-F985-7D73-638AC73784A7}"/>
              </a:ext>
            </a:extLst>
          </p:cNvPr>
          <p:cNvSpPr>
            <a:spLocks noGrp="1"/>
          </p:cNvSpPr>
          <p:nvPr>
            <p:ph type="title"/>
          </p:nvPr>
        </p:nvSpPr>
        <p:spPr/>
        <p:txBody>
          <a:bodyPr>
            <a:normAutofit fontScale="90000"/>
          </a:bodyPr>
          <a:lstStyle/>
          <a:p>
            <a:pPr algn="ctr"/>
            <a:r>
              <a:rPr lang="fr-CA" dirty="0"/>
              <a:t>MALADIES À DÉCLARATION OBLIGATOIRE</a:t>
            </a:r>
          </a:p>
        </p:txBody>
      </p:sp>
      <p:sp>
        <p:nvSpPr>
          <p:cNvPr id="3" name="Espace réservé du contenu 2">
            <a:extLst>
              <a:ext uri="{FF2B5EF4-FFF2-40B4-BE49-F238E27FC236}">
                <a16:creationId xmlns:a16="http://schemas.microsoft.com/office/drawing/2014/main" id="{BDBE26D5-59B7-E9C1-57DA-F99AC1EBAD2B}"/>
              </a:ext>
            </a:extLst>
          </p:cNvPr>
          <p:cNvSpPr>
            <a:spLocks noGrp="1"/>
          </p:cNvSpPr>
          <p:nvPr>
            <p:ph sz="half" idx="1"/>
          </p:nvPr>
        </p:nvSpPr>
        <p:spPr/>
        <p:txBody>
          <a:bodyPr/>
          <a:lstStyle/>
          <a:p>
            <a:pPr marL="118872" indent="0">
              <a:buNone/>
            </a:pPr>
            <a:r>
              <a:rPr lang="fr-CA" dirty="0"/>
              <a:t>VOUS TROUVEREZ À LA p. 106 DU GUIDE CÉMEQ UN  TABLEAU AVEC LA LISTE DES MALADIES À DÉCLARATION OBLIGATOIRE</a:t>
            </a:r>
          </a:p>
        </p:txBody>
      </p:sp>
      <p:pic>
        <p:nvPicPr>
          <p:cNvPr id="6" name="Espace réservé du contenu 5" descr="Close up of checklist">
            <a:extLst>
              <a:ext uri="{FF2B5EF4-FFF2-40B4-BE49-F238E27FC236}">
                <a16:creationId xmlns:a16="http://schemas.microsoft.com/office/drawing/2014/main" id="{C1061650-2E9F-DA62-D434-3EC3261E400E}"/>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2739231"/>
            <a:ext cx="4038600" cy="2692400"/>
          </a:xfrm>
        </p:spPr>
      </p:pic>
    </p:spTree>
    <p:extLst>
      <p:ext uri="{BB962C8B-B14F-4D97-AF65-F5344CB8AC3E}">
        <p14:creationId xmlns:p14="http://schemas.microsoft.com/office/powerpoint/2010/main" val="21889658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802</TotalTime>
  <Words>1280</Words>
  <Application>Microsoft Office PowerPoint</Application>
  <PresentationFormat>Affichage à l'écran (4:3)</PresentationFormat>
  <Paragraphs>270</Paragraphs>
  <Slides>43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43</vt:i4>
      </vt:variant>
    </vt:vector>
  </HeadingPairs>
  <TitlesOfParts>
    <vt:vector size="50" baseType="lpstr">
      <vt:lpstr>Arial</vt:lpstr>
      <vt:lpstr>Bradley Hand ITC</vt:lpstr>
      <vt:lpstr>Corbel</vt:lpstr>
      <vt:lpstr>Wingdings</vt:lpstr>
      <vt:lpstr>Wingdings 2</vt:lpstr>
      <vt:lpstr>Wingdings 3</vt:lpstr>
      <vt:lpstr>Module</vt:lpstr>
      <vt:lpstr>COURS #4</vt:lpstr>
      <vt:lpstr>LA PROPAGATION DES INFECTIONS</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ÉLÉMENTS DU CYCLE D’INFECTION</vt:lpstr>
      <vt:lpstr>MESURES DE PRÉVENTION DE L’INFECTION</vt:lpstr>
      <vt:lpstr>INFECTIONS NOSOCOMIALES</vt:lpstr>
      <vt:lpstr>MESURES DE PRÉVENTION DE L’INFECTION</vt:lpstr>
      <vt:lpstr>MESURES DE PRÉVENTION DE L’INFECTION</vt:lpstr>
      <vt:lpstr>MESURES DE PRÉVENTION DE L’INFECTION</vt:lpstr>
      <vt:lpstr>MESURES DE PRÉVENTION DE L’INFECTION</vt:lpstr>
      <vt:lpstr>MESURES DE PRÉVENTION DE L’INFECTION</vt:lpstr>
      <vt:lpstr>MESURES DE PRÉVENTION DE L’INFECTION</vt:lpstr>
      <vt:lpstr>Présentation PowerPoint</vt:lpstr>
      <vt:lpstr>MESURES DE PRÉVENTION DE L’INFECTION</vt:lpstr>
      <vt:lpstr>MESURES DE PRÉVENTION DE L’INFECTION</vt:lpstr>
      <vt:lpstr>MESURES DE PRÉVENTION DE L’INFECTION</vt:lpstr>
      <vt:lpstr>Présentation PowerPoint</vt:lpstr>
      <vt:lpstr>Présentation PowerPoint</vt:lpstr>
      <vt:lpstr>MESURES DE PRÉVENTION DE L’INFECTION</vt:lpstr>
      <vt:lpstr>MESURES DE PRÉVENTION DE L’INFECTION</vt:lpstr>
      <vt:lpstr>MESURES DE PRÉVENTION DE L’INFECTION</vt:lpstr>
      <vt:lpstr>MESURES DE PRÉVENTION DE L’INFECTION</vt:lpstr>
      <vt:lpstr>MESURES DE PRÉVENTION DE L’INFECTION</vt:lpstr>
      <vt:lpstr>MALADIES À DÉCLARATION OBLIGATOIRE p.105</vt:lpstr>
      <vt:lpstr>MALADIES À DÉCLARATION OBLIGATOIRE</vt:lpstr>
    </vt:vector>
  </TitlesOfParts>
  <Company>CSRDN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L’INFECTION ET LES MESURES DE PRÉVENTION</dc:title>
  <dc:creator>Beaulieu, Daniel</dc:creator>
  <cp:lastModifiedBy>Beaulieu, Daniel</cp:lastModifiedBy>
  <cp:revision>82</cp:revision>
  <dcterms:created xsi:type="dcterms:W3CDTF">2012-11-29T16:07:58Z</dcterms:created>
  <dcterms:modified xsi:type="dcterms:W3CDTF">2024-03-06T16:50:18Z</dcterms:modified>
</cp:coreProperties>
</file>