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Exo 2"/>
      <p:regular r:id="rId10"/>
      <p:bold r:id="rId11"/>
      <p:italic r:id="rId12"/>
      <p:boldItalic r:id="rId13"/>
    </p:embeddedFont>
    <p:embeddedFont>
      <p:font typeface="Oswald"/>
      <p:regular r:id="rId14"/>
      <p:bold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Exo2-boldItalic.fntdata"/><Relationship Id="rId8" Type="http://schemas.openxmlformats.org/officeDocument/2006/relationships/slide" Target="slides/slide3.xml"/><Relationship Id="rId18" Type="http://schemas.openxmlformats.org/officeDocument/2006/relationships/customXml" Target="../customXml/item3.xml"/><Relationship Id="rId3" Type="http://schemas.openxmlformats.org/officeDocument/2006/relationships/presProps" Target="presProps.xml"/><Relationship Id="rId12" Type="http://schemas.openxmlformats.org/officeDocument/2006/relationships/font" Target="fonts/Exo2-italic.fntdata"/><Relationship Id="rId7" Type="http://schemas.openxmlformats.org/officeDocument/2006/relationships/slide" Target="slides/slide2.xml"/><Relationship Id="rId17" Type="http://schemas.openxmlformats.org/officeDocument/2006/relationships/customXml" Target="../customXml/item2.xml"/><Relationship Id="rId2" Type="http://schemas.openxmlformats.org/officeDocument/2006/relationships/viewProps" Target="viewProps.xml"/><Relationship Id="rId16" Type="http://schemas.openxmlformats.org/officeDocument/2006/relationships/customXml" Target="../customXml/item1.xml"/><Relationship Id="rId11" Type="http://schemas.openxmlformats.org/officeDocument/2006/relationships/font" Target="fonts/Exo2-bold.fntdata"/><Relationship Id="rId1" Type="http://schemas.openxmlformats.org/officeDocument/2006/relationships/theme" Target="theme/theme2.xml"/><Relationship Id="rId6" Type="http://schemas.openxmlformats.org/officeDocument/2006/relationships/slide" Target="slides/slide1.xml"/><Relationship Id="rId15" Type="http://schemas.openxmlformats.org/officeDocument/2006/relationships/font" Target="fonts/Oswald-bold.fntdata"/><Relationship Id="rId5" Type="http://schemas.openxmlformats.org/officeDocument/2006/relationships/notesMaster" Target="notesMasters/notesMaster1.xml"/><Relationship Id="rId10" Type="http://schemas.openxmlformats.org/officeDocument/2006/relationships/font" Target="fonts/Exo2-regular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Oswal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47c94205e3_1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47c94205e3_1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42c101062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42c101062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4247fbc19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4247fbc19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46d7ac1b3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46d7ac1b3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Présentation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b="0" l="0" r="27933" t="0"/>
          <a:stretch/>
        </p:blipFill>
        <p:spPr>
          <a:xfrm>
            <a:off x="-53150" y="425300"/>
            <a:ext cx="9214800" cy="476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/>
          <p:nvPr/>
        </p:nvSpPr>
        <p:spPr>
          <a:xfrm rot="10800000">
            <a:off x="-58250" y="-106150"/>
            <a:ext cx="9225000" cy="1297575"/>
          </a:xfrm>
          <a:prstGeom prst="flowChartManualInpu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76200" y="76204"/>
            <a:ext cx="2449718" cy="819858"/>
            <a:chOff x="-58250" y="-38001"/>
            <a:chExt cx="3035209" cy="1148421"/>
          </a:xfrm>
        </p:grpSpPr>
        <p:pic>
          <p:nvPicPr>
            <p:cNvPr id="14" name="Google Shape;14;p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58250" y="-38001"/>
              <a:ext cx="2324650" cy="10201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15;p2"/>
            <p:cNvSpPr txBox="1"/>
            <p:nvPr/>
          </p:nvSpPr>
          <p:spPr>
            <a:xfrm>
              <a:off x="652259" y="596220"/>
              <a:ext cx="2324700" cy="51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CENTRE DE FORMATION 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DU TRANSPORT ROUTIER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DE SAINT-JÉRÔME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</p:txBody>
        </p:sp>
      </p:grpSp>
      <p:sp>
        <p:nvSpPr>
          <p:cNvPr id="16" name="Google Shape;16;p2"/>
          <p:cNvSpPr txBox="1"/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swald"/>
              <a:buNone/>
              <a:defRPr b="1" sz="36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id="17" name="Google Shape;1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54525" y="11"/>
            <a:ext cx="1266624" cy="54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/>
          <p:nvPr>
            <p:ph type="title"/>
          </p:nvPr>
        </p:nvSpPr>
        <p:spPr>
          <a:xfrm>
            <a:off x="1165375" y="1055800"/>
            <a:ext cx="70113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1" name="Google Shape;21;p3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23" name="Google Shape;23;p3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" name="Google Shape;24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54525" y="4464636"/>
            <a:ext cx="1266624" cy="54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0" name="Google Shape;30;p4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31" name="Google Shape;31;p4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32" name="Google Shape;32;p4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" name="Google Shape;33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54525" y="4464636"/>
            <a:ext cx="1266624" cy="54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8" name="Google Shape;38;p5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39" name="Google Shape;39;p5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40" name="Google Shape;40;p5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" name="Google Shape;41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54525" y="4464636"/>
            <a:ext cx="1266624" cy="54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6" name="Google Shape;46;p6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7" name="Google Shape;47;p6"/>
          <p:cNvSpPr txBox="1"/>
          <p:nvPr>
            <p:ph idx="3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8" name="Google Shape;48;p6"/>
          <p:cNvSpPr txBox="1"/>
          <p:nvPr>
            <p:ph idx="4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49" name="Google Shape;49;p6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50" name="Google Shape;50;p6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1" name="Google Shape;51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54525" y="4464636"/>
            <a:ext cx="1266624" cy="54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6" name="Google Shape;56;p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7" name="Google Shape;57;p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9" name="Google Shape;59;p7"/>
          <p:cNvSpPr txBox="1"/>
          <p:nvPr>
            <p:ph idx="3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60" name="Google Shape;60;p7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61" name="Google Shape;61;p7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54525" y="4464636"/>
            <a:ext cx="1266624" cy="54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66" name="Google Shape;66;p8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67" name="Google Shape;67;p8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68" name="Google Shape;68;p8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" name="Google Shape;69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54525" y="4464636"/>
            <a:ext cx="1266624" cy="54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 2">
  <p:cSld name="CUSTOM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0"/>
          <p:cNvSpPr txBox="1"/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titre</a:t>
            </a:r>
            <a:endParaRPr/>
          </a:p>
        </p:txBody>
      </p:sp>
      <p:sp>
        <p:nvSpPr>
          <p:cNvPr id="83" name="Google Shape;83;p11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 txBox="1"/>
          <p:nvPr>
            <p:ph type="title"/>
          </p:nvPr>
        </p:nvSpPr>
        <p:spPr>
          <a:xfrm>
            <a:off x="1165375" y="1055800"/>
            <a:ext cx="70113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fghh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3"/>
          <p:cNvSpPr txBox="1"/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A058AFAC4ECD40A62F099AA74D6315" ma:contentTypeVersion="13" ma:contentTypeDescription="Crée un document." ma:contentTypeScope="" ma:versionID="eb45218e5d816f3671979fd0418cdc2c">
  <xsd:schema xmlns:xsd="http://www.w3.org/2001/XMLSchema" xmlns:xs="http://www.w3.org/2001/XMLSchema" xmlns:p="http://schemas.microsoft.com/office/2006/metadata/properties" xmlns:ns2="0fcec828-1626-48b7-8c79-bd8fbf620289" xmlns:ns3="ea3555d2-3589-4a06-9423-01f6fdf781d4" targetNamespace="http://schemas.microsoft.com/office/2006/metadata/properties" ma:root="true" ma:fieldsID="b08f7bc70117dbbc0df3dc8d520fd4bd" ns2:_="" ns3:_="">
    <xsd:import namespace="0fcec828-1626-48b7-8c79-bd8fbf620289"/>
    <xsd:import namespace="ea3555d2-3589-4a06-9423-01f6fdf781d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DateTaken" minOccurs="0"/>
                <xsd:element ref="ns3:lcf76f155ced4ddcb4097134ff3c332f" minOccurs="0"/>
                <xsd:element ref="ns2:TaxCatchAll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cec828-1626-48b7-8c79-bd8fbf62028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9be27902-d95e-44e2-bfca-c04c9b8555b6}" ma:internalName="TaxCatchAll" ma:showField="CatchAllData" ma:web="0fcec828-1626-48b7-8c79-bd8fbf6202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3555d2-3589-4a06-9423-01f6fdf781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cdfe4dc5-eb46-4b6f-86f8-cb08bb4782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fcec828-1626-48b7-8c79-bd8fbf620289" xsi:nil="true"/>
    <lcf76f155ced4ddcb4097134ff3c332f xmlns="ea3555d2-3589-4a06-9423-01f6fdf781d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157EBAD-0D8C-4326-B6BE-A5E201D2AEF3}"/>
</file>

<file path=customXml/itemProps2.xml><?xml version="1.0" encoding="utf-8"?>
<ds:datastoreItem xmlns:ds="http://schemas.openxmlformats.org/officeDocument/2006/customXml" ds:itemID="{0FC35061-674F-445F-9447-BC605025F0B9}"/>
</file>

<file path=customXml/itemProps3.xml><?xml version="1.0" encoding="utf-8"?>
<ds:datastoreItem xmlns:ds="http://schemas.openxmlformats.org/officeDocument/2006/customXml" ds:itemID="{D67ADD6C-5E01-4D6D-A013-70213E2E9C77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0x010100D1A058AFAC4ECD40A62F099AA74D6315</vt:lpwstr>
  </property>
</Properties>
</file>