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F1EFF-F7FE-4BEE-9616-9BFE020010D5}" type="datetimeFigureOut">
              <a:rPr lang="fr-CA" smtClean="0"/>
              <a:t>2021-01-24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B0A9D-AA5D-4A64-8756-79A80110E6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9878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fld id="{4B1AC301-60D4-4242-A2CA-9F1AEA0B57D8}" type="slidenum">
              <a:rPr lang="en-US" altLang="fr-FR" b="0" smtClean="0">
                <a:solidFill>
                  <a:prstClr val="black"/>
                </a:solidFill>
                <a:latin typeface="3 of 9 Barcode" pitchFamily="82" charset="0"/>
              </a:rPr>
              <a:pPr/>
              <a:t>1</a:t>
            </a:fld>
            <a:endParaRPr lang="en-US" altLang="fr-FR" b="0" smtClean="0">
              <a:solidFill>
                <a:prstClr val="black"/>
              </a:solidFill>
              <a:latin typeface="3 of 9 Barcode" pitchFamily="82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fld id="{88C46A86-16B8-4D95-AA17-D8408FD16F92}" type="slidenum">
              <a:rPr lang="en-US" altLang="fr-FR" b="0" smtClean="0">
                <a:solidFill>
                  <a:prstClr val="black"/>
                </a:solidFill>
                <a:latin typeface="3 of 9 Barcode" pitchFamily="82" charset="0"/>
              </a:rPr>
              <a:pPr/>
              <a:t>2</a:t>
            </a:fld>
            <a:endParaRPr lang="en-US" altLang="fr-FR" b="0" smtClean="0">
              <a:solidFill>
                <a:prstClr val="black"/>
              </a:solidFill>
              <a:latin typeface="3 of 9 Barcode" pitchFamily="82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fld id="{3B679B5F-EEF2-4585-BAFE-4A4B94CFFFDD}" type="slidenum">
              <a:rPr lang="en-US" altLang="fr-FR" b="0" smtClean="0">
                <a:solidFill>
                  <a:prstClr val="black"/>
                </a:solidFill>
                <a:latin typeface="3 of 9 Barcode" pitchFamily="82" charset="0"/>
              </a:rPr>
              <a:pPr/>
              <a:t>6</a:t>
            </a:fld>
            <a:endParaRPr lang="en-US" altLang="fr-FR" b="0" smtClean="0">
              <a:solidFill>
                <a:prstClr val="black"/>
              </a:solidFill>
              <a:latin typeface="3 of 9 Barcode" pitchFamily="82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B947D1-D5F9-41B8-8BDE-5A4F00AB8AA3}" type="slidenum">
              <a:rPr lang="fr-CA" smtClean="0">
                <a:solidFill>
                  <a:srgbClr val="94C600"/>
                </a:solidFill>
              </a:rPr>
              <a:pPr/>
              <a:t>‹N°›</a:t>
            </a:fld>
            <a:endParaRPr lang="fr-CA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71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501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0869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>
                <a:solidFill>
                  <a:srgbClr val="94C600"/>
                </a:solidFill>
              </a:rPr>
              <a:t>Élaboré par Alexandra Fex Bsc. inf. Enseignante CFP Performance Plus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2320-92A2-4FC5-85CF-88ABA40F1E0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89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>
                <a:solidFill>
                  <a:srgbClr val="94C600"/>
                </a:solidFill>
              </a:rPr>
              <a:t>Élaboré par Alexandra Fex Bsc. inf. Enseignante CFP Performance Plus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CE039-7146-4B3E-BCDE-FE0E67DAD20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416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268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4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1867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667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046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2321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245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138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altLang="fr-FR" dirty="0" smtClean="0"/>
              <a:t>Le processus de la communication p51</a:t>
            </a:r>
          </a:p>
        </p:txBody>
      </p:sp>
      <p:sp>
        <p:nvSpPr>
          <p:cNvPr id="5123" name="AutoShape 4"/>
          <p:cNvSpPr>
            <a:spLocks noChangeArrowheads="1"/>
          </p:cNvSpPr>
          <p:nvPr/>
        </p:nvSpPr>
        <p:spPr bwMode="auto">
          <a:xfrm>
            <a:off x="3851275" y="2420938"/>
            <a:ext cx="2087563" cy="10795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400">
                <a:solidFill>
                  <a:prstClr val="black"/>
                </a:solidFill>
              </a:rPr>
              <a:t>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Information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(idée ou sentiment)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transmise par l’émetteur</a:t>
            </a: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3851275" y="3500438"/>
            <a:ext cx="2087563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prstClr val="black"/>
                </a:solidFill>
              </a:rPr>
              <a:t>Canal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Moyen utilisé pour le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transfert du 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et de la rétroaction</a:t>
            </a:r>
          </a:p>
        </p:txBody>
      </p:sp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3851275" y="4652963"/>
            <a:ext cx="2087563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prstClr val="black"/>
                </a:solidFill>
              </a:rPr>
              <a:t>Rétroaction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Ce qui est émis par le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récepteur pour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confirmer la réception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du 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200">
              <a:solidFill>
                <a:prstClr val="black"/>
              </a:solidFill>
            </a:endParaRP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1692275" y="3500438"/>
            <a:ext cx="1728788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prstClr val="black"/>
                </a:solidFill>
              </a:rPr>
              <a:t>Émetteur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Amorce la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communication et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émet un message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en choisissant un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canal</a:t>
            </a:r>
          </a:p>
        </p:txBody>
      </p:sp>
      <p:sp>
        <p:nvSpPr>
          <p:cNvPr id="5127" name="AutoShape 8"/>
          <p:cNvSpPr>
            <a:spLocks noChangeArrowheads="1"/>
          </p:cNvSpPr>
          <p:nvPr/>
        </p:nvSpPr>
        <p:spPr bwMode="auto">
          <a:xfrm>
            <a:off x="6372225" y="3500438"/>
            <a:ext cx="1728788" cy="12239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prstClr val="black"/>
                </a:solidFill>
              </a:rPr>
              <a:t>Récepteur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Reçoit le 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et émet une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rétroaction en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choisissant un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canal</a:t>
            </a:r>
          </a:p>
        </p:txBody>
      </p:sp>
      <p:sp>
        <p:nvSpPr>
          <p:cNvPr id="5128" name="AutoShape 9"/>
          <p:cNvSpPr>
            <a:spLocks noChangeArrowheads="1"/>
          </p:cNvSpPr>
          <p:nvPr/>
        </p:nvSpPr>
        <p:spPr bwMode="auto">
          <a:xfrm>
            <a:off x="2411413" y="2492375"/>
            <a:ext cx="814387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5129" name="AutoShape 10"/>
          <p:cNvSpPr>
            <a:spLocks noChangeArrowheads="1"/>
          </p:cNvSpPr>
          <p:nvPr/>
        </p:nvSpPr>
        <p:spPr bwMode="auto">
          <a:xfrm rot="-5400000">
            <a:off x="2294732" y="4771231"/>
            <a:ext cx="814388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5130" name="AutoShape 12"/>
          <p:cNvSpPr>
            <a:spLocks noChangeArrowheads="1"/>
          </p:cNvSpPr>
          <p:nvPr/>
        </p:nvSpPr>
        <p:spPr bwMode="auto">
          <a:xfrm rot="5400000">
            <a:off x="6830219" y="2466181"/>
            <a:ext cx="814388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5131" name="AutoShape 13"/>
          <p:cNvSpPr>
            <a:spLocks noChangeArrowheads="1"/>
          </p:cNvSpPr>
          <p:nvPr/>
        </p:nvSpPr>
        <p:spPr bwMode="auto">
          <a:xfrm rot="10800000">
            <a:off x="6659563" y="4868863"/>
            <a:ext cx="814387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42988" y="6248400"/>
            <a:ext cx="72009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94C600"/>
                </a:solidFill>
              </a:rPr>
              <a:t>Élaboré par Alexandra Fex </a:t>
            </a:r>
            <a:r>
              <a:rPr lang="fr-CA" dirty="0" err="1">
                <a:solidFill>
                  <a:srgbClr val="94C600"/>
                </a:solidFill>
              </a:rPr>
              <a:t>Bsc</a:t>
            </a:r>
            <a:r>
              <a:rPr lang="fr-CA" dirty="0">
                <a:solidFill>
                  <a:srgbClr val="94C600"/>
                </a:solidFill>
              </a:rPr>
              <a:t>. inf. Enseignante CFP Performance Plus</a:t>
            </a:r>
            <a:endParaRPr lang="en-US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43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404664"/>
            <a:ext cx="7024744" cy="936104"/>
          </a:xfrm>
        </p:spPr>
        <p:txBody>
          <a:bodyPr/>
          <a:lstStyle/>
          <a:p>
            <a:pPr algn="ctr" eaLnBrk="1" hangingPunct="1"/>
            <a:r>
              <a:rPr lang="fr-FR" altLang="fr-FR" dirty="0" smtClean="0"/>
              <a:t>Exemple et faire p.53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3851275" y="1628775"/>
            <a:ext cx="2087563" cy="1512888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3851275" y="3141663"/>
            <a:ext cx="2087563" cy="935037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Canal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Voix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200">
              <a:solidFill>
                <a:prstClr val="black"/>
              </a:solidFill>
            </a:endParaRP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3851275" y="4365625"/>
            <a:ext cx="2087563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Canal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Soupir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1692275" y="3500438"/>
            <a:ext cx="1728788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Émetteur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8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Ma collègue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de classe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372225" y="3429000"/>
            <a:ext cx="1728788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Récepteur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Moi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2411413" y="2492375"/>
            <a:ext cx="814387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 rot="-5400000">
            <a:off x="2294732" y="4771231"/>
            <a:ext cx="814388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 rot="5400000">
            <a:off x="6830219" y="2466181"/>
            <a:ext cx="814388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 rot="10800000">
            <a:off x="6659563" y="4868863"/>
            <a:ext cx="814387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3851275" y="5229225"/>
            <a:ext cx="2089150" cy="12954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Rétroaction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Exprime une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contrariété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779838" y="2147888"/>
            <a:ext cx="1460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fr-CA" altLang="fr-FR" sz="1800">
              <a:solidFill>
                <a:prstClr val="black"/>
              </a:solidFill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3851275" y="1628775"/>
            <a:ext cx="2089150" cy="149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«Pourrais-tu me prêter de nouveau tes notes de cours de communication en équipe STP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479925" y="4451350"/>
            <a:ext cx="1171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fr-CA" altLang="fr-FR" sz="1800">
              <a:solidFill>
                <a:prstClr val="black"/>
              </a:solidFill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 flipV="1">
            <a:off x="6588125" y="2805113"/>
            <a:ext cx="1584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fr-CA" altLang="fr-FR" sz="180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fr-CA" altLang="fr-FR" sz="1800">
              <a:solidFill>
                <a:prstClr val="black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187450" y="6248400"/>
            <a:ext cx="72009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94C600"/>
                </a:solidFill>
              </a:rPr>
              <a:t>Élaboré par Alexandra Fex </a:t>
            </a:r>
            <a:r>
              <a:rPr lang="fr-CA" dirty="0" err="1">
                <a:solidFill>
                  <a:srgbClr val="94C600"/>
                </a:solidFill>
              </a:rPr>
              <a:t>Bsc</a:t>
            </a:r>
            <a:r>
              <a:rPr lang="fr-CA" dirty="0">
                <a:solidFill>
                  <a:srgbClr val="94C600"/>
                </a:solidFill>
              </a:rPr>
              <a:t>. inf. Enseignante CFP Performance Plus</a:t>
            </a:r>
            <a:endParaRPr lang="en-US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2809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9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9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CA" altLang="fr-FR" sz="3200" dirty="0" smtClean="0"/>
              <a:t>Les facteurs qui influent sur la communicationP.56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fr-CA" altLang="fr-FR" dirty="0" smtClean="0"/>
              <a:t>Durée et moment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fr-CA" altLang="fr-FR" dirty="0" smtClean="0"/>
              <a:t>Lieu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fr-CA" altLang="fr-FR" dirty="0" smtClean="0"/>
              <a:t>Émotions vécues au moment de la communication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fr-CA" altLang="fr-FR" dirty="0" smtClean="0"/>
              <a:t>Âge et sexe, valeur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fr-CA" altLang="fr-FR" dirty="0" smtClean="0"/>
              <a:t>La maîtrise du sujet de la communication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116013" y="6248400"/>
            <a:ext cx="7272337" cy="4572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8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P.56 BAS PAGE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ÉMETTRE UN MESSAGE CLAIR</a:t>
            </a:r>
          </a:p>
          <a:p>
            <a:r>
              <a:rPr lang="fr-CA" dirty="0" smtClean="0"/>
              <a:t>S’ASSURER DE LA COMPRÉHENSION DE SON INTERLOCUTEUR</a:t>
            </a:r>
          </a:p>
          <a:p>
            <a:r>
              <a:rPr lang="fr-CA" dirty="0" smtClean="0"/>
              <a:t>TENIR COMPTE DES FACTEUR QUI INFLUENT SUR LA COMMUNICATION ET S’AJUSTER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432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LES FORME DE COMMUNICATION P.57-58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FORME VERBALE: émise par la parole, constituée de mots d’un langage donné.</a:t>
            </a:r>
          </a:p>
          <a:p>
            <a:r>
              <a:rPr lang="fr-CA" dirty="0" smtClean="0"/>
              <a:t>LA FORME NON VERBALE: constituée de gestes, d’</a:t>
            </a:r>
            <a:r>
              <a:rPr lang="fr-CA" dirty="0" err="1" smtClean="0"/>
              <a:t>attitudes,symboles,d’expressions</a:t>
            </a:r>
            <a:r>
              <a:rPr lang="fr-CA" dirty="0" smtClean="0"/>
              <a:t> faciales et de mouvements corporels</a:t>
            </a:r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22429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mtClean="0">
                <a:solidFill>
                  <a:schemeClr val="accent2"/>
                </a:solidFill>
              </a:rPr>
              <a:t>Les deux formes de communication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331640" y="1772816"/>
            <a:ext cx="3579812" cy="4114800"/>
          </a:xfrm>
        </p:spPr>
        <p:txBody>
          <a:bodyPr/>
          <a:lstStyle/>
          <a:p>
            <a:pPr eaLnBrk="1" hangingPunct="1"/>
            <a:r>
              <a:rPr lang="fr-CA" altLang="fr-FR" sz="3600" smtClean="0"/>
              <a:t>Verbale</a:t>
            </a:r>
          </a:p>
          <a:p>
            <a:pPr eaLnBrk="1" hangingPunct="1"/>
            <a:endParaRPr lang="fr-CA" altLang="fr-FR" sz="3600" smtClean="0"/>
          </a:p>
          <a:p>
            <a:pPr eaLnBrk="1" hangingPunct="1"/>
            <a:endParaRPr lang="fr-CA" altLang="fr-FR" sz="3600" smtClean="0"/>
          </a:p>
          <a:p>
            <a:pPr eaLnBrk="1" hangingPunct="1">
              <a:buFont typeface="Wingdings" pitchFamily="2" charset="2"/>
              <a:buNone/>
            </a:pPr>
            <a:endParaRPr lang="fr-CA" altLang="fr-FR" sz="3600" smtClean="0"/>
          </a:p>
          <a:p>
            <a:pPr eaLnBrk="1" hangingPunct="1"/>
            <a:r>
              <a:rPr lang="fr-CA" altLang="fr-FR" sz="3600" smtClean="0"/>
              <a:t>Non verbale</a:t>
            </a:r>
          </a:p>
        </p:txBody>
      </p:sp>
      <p:sp>
        <p:nvSpPr>
          <p:cNvPr id="10244" name="Picture 8" descr="MCj04339470000[1]"/>
          <p:cNvSpPr>
            <a:spLocks noGrp="1" noChangeAspect="1" noChangeArrowheads="1"/>
          </p:cNvSpPr>
          <p:nvPr>
            <p:ph sz="half" idx="2"/>
          </p:nvPr>
        </p:nvSpPr>
        <p:spPr>
          <a:xfrm>
            <a:off x="3851275" y="2060575"/>
            <a:ext cx="2087563" cy="2087563"/>
          </a:xfrm>
        </p:spPr>
        <p:txBody>
          <a:bodyPr/>
          <a:lstStyle/>
          <a:p>
            <a:endParaRPr lang="fr-CA" altLang="fr-FR" smtClean="0"/>
          </a:p>
        </p:txBody>
      </p:sp>
      <p:pic>
        <p:nvPicPr>
          <p:cNvPr id="10245" name="Picture 10" descr="MCj023204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221163"/>
            <a:ext cx="1706563" cy="18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116013" y="6248400"/>
            <a:ext cx="72009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94C600"/>
                </a:solidFill>
              </a:rPr>
              <a:t>Élaboré par Alexandra Fex </a:t>
            </a:r>
            <a:r>
              <a:rPr lang="fr-CA" dirty="0" err="1">
                <a:solidFill>
                  <a:srgbClr val="94C600"/>
                </a:solidFill>
              </a:rPr>
              <a:t>Bsc</a:t>
            </a:r>
            <a:r>
              <a:rPr lang="fr-CA" dirty="0">
                <a:solidFill>
                  <a:srgbClr val="94C600"/>
                </a:solidFill>
              </a:rPr>
              <a:t>. inf. Enseignante CFP Performance Plus</a:t>
            </a:r>
            <a:endParaRPr lang="en-US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COMMUNICATION VERBALE ET ECRITE P.57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ENSEMBLE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0805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etita1\AppData\Local\Microsoft\Windows\Temporary Internet Files\Content.IE5\9MO2NS0O\MC90007862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616" y="3356992"/>
            <a:ext cx="2843384" cy="279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RESOLUTION DE PROBLÈME p.64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1-DÉTERMINATION DU PROBLÈME</a:t>
            </a:r>
          </a:p>
          <a:p>
            <a:r>
              <a:rPr lang="fr-CA" dirty="0" smtClean="0"/>
              <a:t>2-ANALYSE DE LA SITUATION</a:t>
            </a:r>
          </a:p>
          <a:p>
            <a:r>
              <a:rPr lang="fr-CA" dirty="0" smtClean="0"/>
              <a:t>3-ÉTABLISSEMENT DES PISTES DE SOLUTION</a:t>
            </a:r>
          </a:p>
          <a:p>
            <a:r>
              <a:rPr lang="fr-CA" dirty="0" smtClean="0"/>
              <a:t>4-CHOIX D’UNE SOLUTION</a:t>
            </a:r>
          </a:p>
          <a:p>
            <a:r>
              <a:rPr lang="fr-CA" dirty="0" smtClean="0"/>
              <a:t>5-PLANIFICATION DE L’ACTION</a:t>
            </a:r>
          </a:p>
          <a:p>
            <a:r>
              <a:rPr lang="fr-CA" dirty="0" smtClean="0"/>
              <a:t>6-EXÉCUTION DU PLAN</a:t>
            </a:r>
          </a:p>
          <a:p>
            <a:r>
              <a:rPr lang="fr-CA" dirty="0" smtClean="0"/>
              <a:t>7-ÉVALUATION DES RÉSULTATS DE L’ACTION</a:t>
            </a:r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>
                <a:solidFill>
                  <a:srgbClr val="94C600"/>
                </a:solidFill>
              </a:rPr>
              <a:t>FAIT PAR PAG</a:t>
            </a:r>
            <a:endParaRPr lang="fr-CA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17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Affichage à l'écran (4:3)</PresentationFormat>
  <Paragraphs>84</Paragraphs>
  <Slides>8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Austin</vt:lpstr>
      <vt:lpstr>Le processus de la communication p51</vt:lpstr>
      <vt:lpstr>Exemple et faire p.53</vt:lpstr>
      <vt:lpstr>Les facteurs qui influent sur la communicationP.56</vt:lpstr>
      <vt:lpstr>P.56 BAS PAGE</vt:lpstr>
      <vt:lpstr>LES FORME DE COMMUNICATION P.57-58</vt:lpstr>
      <vt:lpstr>Les deux formes de communication</vt:lpstr>
      <vt:lpstr>COMMUNICATION VERBALE ET ECRITE P.57</vt:lpstr>
      <vt:lpstr>RESOLUTION DE PROBLÈME p.64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processus de la communication p51</dc:title>
  <dc:creator>Petit, Anne-Gabrielle</dc:creator>
  <cp:lastModifiedBy>Petit, Anne-Gabrielle</cp:lastModifiedBy>
  <cp:revision>1</cp:revision>
  <dcterms:created xsi:type="dcterms:W3CDTF">2021-01-24T14:02:39Z</dcterms:created>
  <dcterms:modified xsi:type="dcterms:W3CDTF">2021-01-24T14:03:26Z</dcterms:modified>
</cp:coreProperties>
</file>