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7" r:id="rId2"/>
    <p:sldId id="288" r:id="rId3"/>
    <p:sldId id="289" r:id="rId4"/>
    <p:sldId id="290" r:id="rId5"/>
    <p:sldId id="256" r:id="rId6"/>
    <p:sldId id="268" r:id="rId7"/>
    <p:sldId id="270" r:id="rId8"/>
    <p:sldId id="271" r:id="rId9"/>
    <p:sldId id="272" r:id="rId10"/>
    <p:sldId id="273" r:id="rId11"/>
    <p:sldId id="274" r:id="rId12"/>
    <p:sldId id="275" r:id="rId13"/>
    <p:sldId id="276" r:id="rId14"/>
    <p:sldId id="277" r:id="rId15"/>
    <p:sldId id="278" r:id="rId16"/>
    <p:sldId id="279" r:id="rId17"/>
    <p:sldId id="280" r:id="rId18"/>
    <p:sldId id="281" r:id="rId19"/>
    <p:sldId id="282" r:id="rId20"/>
    <p:sldId id="283" r:id="rId21"/>
    <p:sldId id="284" r:id="rId22"/>
    <p:sldId id="285" r:id="rId23"/>
    <p:sldId id="286" r:id="rId24"/>
    <p:sldId id="291" r:id="rId25"/>
    <p:sldId id="292" r:id="rId2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864147-1186-4A1F-8D4F-50379F5E7E27}" v="940" dt="2023-04-13T15:35:34.708"/>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lduc, Karole-anne" userId="7ec06f55-c6e3-436a-8239-95fc4e9050c7" providerId="ADAL" clId="{49864147-1186-4A1F-8D4F-50379F5E7E27}"/>
    <pc:docChg chg="undo custSel addSld modSld sldOrd">
      <pc:chgData name="bolduc, Karole-anne" userId="7ec06f55-c6e3-436a-8239-95fc4e9050c7" providerId="ADAL" clId="{49864147-1186-4A1F-8D4F-50379F5E7E27}" dt="2023-04-13T14:59:53.417" v="3638" actId="26606"/>
      <pc:docMkLst>
        <pc:docMk/>
      </pc:docMkLst>
      <pc:sldChg chg="addSp delSp modSp new mod setBg modAnim">
        <pc:chgData name="bolduc, Karole-anne" userId="7ec06f55-c6e3-436a-8239-95fc4e9050c7" providerId="ADAL" clId="{49864147-1186-4A1F-8D4F-50379F5E7E27}" dt="2023-04-13T14:23:14.696" v="735" actId="1076"/>
        <pc:sldMkLst>
          <pc:docMk/>
          <pc:sldMk cId="1241786857" sldId="287"/>
        </pc:sldMkLst>
        <pc:spChg chg="mod">
          <ac:chgData name="bolduc, Karole-anne" userId="7ec06f55-c6e3-436a-8239-95fc4e9050c7" providerId="ADAL" clId="{49864147-1186-4A1F-8D4F-50379F5E7E27}" dt="2023-04-13T14:23:14.696" v="735" actId="1076"/>
          <ac:spMkLst>
            <pc:docMk/>
            <pc:sldMk cId="1241786857" sldId="287"/>
            <ac:spMk id="2" creationId="{D337A8ED-3CC5-9E16-019B-1B80D6D5AF1F}"/>
          </ac:spMkLst>
        </pc:spChg>
        <pc:spChg chg="mod">
          <ac:chgData name="bolduc, Karole-anne" userId="7ec06f55-c6e3-436a-8239-95fc4e9050c7" providerId="ADAL" clId="{49864147-1186-4A1F-8D4F-50379F5E7E27}" dt="2023-04-13T14:21:39.680" v="707" actId="5793"/>
          <ac:spMkLst>
            <pc:docMk/>
            <pc:sldMk cId="1241786857" sldId="287"/>
            <ac:spMk id="3" creationId="{C8D934F9-8EE5-FC86-BD62-E7B2B37447F5}"/>
          </ac:spMkLst>
        </pc:spChg>
        <pc:spChg chg="del">
          <ac:chgData name="bolduc, Karole-anne" userId="7ec06f55-c6e3-436a-8239-95fc4e9050c7" providerId="ADAL" clId="{49864147-1186-4A1F-8D4F-50379F5E7E27}" dt="2023-04-13T12:11:46.329" v="1" actId="478"/>
          <ac:spMkLst>
            <pc:docMk/>
            <pc:sldMk cId="1241786857" sldId="287"/>
            <ac:spMk id="4" creationId="{A03FF2DD-3B39-F594-EB1C-BD1ED0EE76EC}"/>
          </ac:spMkLst>
        </pc:spChg>
        <pc:spChg chg="add del">
          <ac:chgData name="bolduc, Karole-anne" userId="7ec06f55-c6e3-436a-8239-95fc4e9050c7" providerId="ADAL" clId="{49864147-1186-4A1F-8D4F-50379F5E7E27}" dt="2023-04-13T14:20:19.333" v="688" actId="26606"/>
          <ac:spMkLst>
            <pc:docMk/>
            <pc:sldMk cId="1241786857" sldId="287"/>
            <ac:spMk id="21" creationId="{9094E82C-AF51-44D1-9341-143CC54CE76D}"/>
          </ac:spMkLst>
        </pc:spChg>
        <pc:grpChg chg="add del">
          <ac:chgData name="bolduc, Karole-anne" userId="7ec06f55-c6e3-436a-8239-95fc4e9050c7" providerId="ADAL" clId="{49864147-1186-4A1F-8D4F-50379F5E7E27}" dt="2023-04-13T14:20:19.333" v="688" actId="26606"/>
          <ac:grpSpMkLst>
            <pc:docMk/>
            <pc:sldMk cId="1241786857" sldId="287"/>
            <ac:grpSpMk id="23" creationId="{00F6A4C7-59F4-454E-A8EC-10E3983FD634}"/>
          </ac:grpSpMkLst>
        </pc:grpChg>
        <pc:picChg chg="add mod ord">
          <ac:chgData name="bolduc, Karole-anne" userId="7ec06f55-c6e3-436a-8239-95fc4e9050c7" providerId="ADAL" clId="{49864147-1186-4A1F-8D4F-50379F5E7E27}" dt="2023-04-13T14:21:14.098" v="700" actId="1076"/>
          <ac:picMkLst>
            <pc:docMk/>
            <pc:sldMk cId="1241786857" sldId="287"/>
            <ac:picMk id="6" creationId="{E4FAAF24-08F3-6882-9494-00BFBAB2623C}"/>
          </ac:picMkLst>
        </pc:picChg>
        <pc:picChg chg="add mod ord">
          <ac:chgData name="bolduc, Karole-anne" userId="7ec06f55-c6e3-436a-8239-95fc4e9050c7" providerId="ADAL" clId="{49864147-1186-4A1F-8D4F-50379F5E7E27}" dt="2023-04-13T14:21:16.912" v="701" actId="1076"/>
          <ac:picMkLst>
            <pc:docMk/>
            <pc:sldMk cId="1241786857" sldId="287"/>
            <ac:picMk id="8" creationId="{2788C86F-4941-AE3D-A021-CCA28B02CA64}"/>
          </ac:picMkLst>
        </pc:picChg>
        <pc:picChg chg="add mod">
          <ac:chgData name="bolduc, Karole-anne" userId="7ec06f55-c6e3-436a-8239-95fc4e9050c7" providerId="ADAL" clId="{49864147-1186-4A1F-8D4F-50379F5E7E27}" dt="2023-04-13T14:21:18.968" v="702" actId="1076"/>
          <ac:picMkLst>
            <pc:docMk/>
            <pc:sldMk cId="1241786857" sldId="287"/>
            <ac:picMk id="10" creationId="{E0BB0A1A-E7D7-4BAB-4152-34C0DD571A8A}"/>
          </ac:picMkLst>
        </pc:picChg>
        <pc:picChg chg="add del mod">
          <ac:chgData name="bolduc, Karole-anne" userId="7ec06f55-c6e3-436a-8239-95fc4e9050c7" providerId="ADAL" clId="{49864147-1186-4A1F-8D4F-50379F5E7E27}" dt="2023-04-13T14:16:31.706" v="650" actId="478"/>
          <ac:picMkLst>
            <pc:docMk/>
            <pc:sldMk cId="1241786857" sldId="287"/>
            <ac:picMk id="12" creationId="{1D90FBB2-46A9-A434-1E48-8E0D000700E8}"/>
          </ac:picMkLst>
        </pc:picChg>
        <pc:picChg chg="add del mod">
          <ac:chgData name="bolduc, Karole-anne" userId="7ec06f55-c6e3-436a-8239-95fc4e9050c7" providerId="ADAL" clId="{49864147-1186-4A1F-8D4F-50379F5E7E27}" dt="2023-04-13T14:16:51.830" v="654" actId="478"/>
          <ac:picMkLst>
            <pc:docMk/>
            <pc:sldMk cId="1241786857" sldId="287"/>
            <ac:picMk id="14" creationId="{12C40E5F-785E-28C3-1E9E-BA1B76ACEB7A}"/>
          </ac:picMkLst>
        </pc:picChg>
        <pc:picChg chg="add mod">
          <ac:chgData name="bolduc, Karole-anne" userId="7ec06f55-c6e3-436a-8239-95fc4e9050c7" providerId="ADAL" clId="{49864147-1186-4A1F-8D4F-50379F5E7E27}" dt="2023-04-13T14:21:08.817" v="699" actId="1076"/>
          <ac:picMkLst>
            <pc:docMk/>
            <pc:sldMk cId="1241786857" sldId="287"/>
            <ac:picMk id="16" creationId="{3A7DD4FC-4809-29E9-1859-EEEAB8FB70A2}"/>
          </ac:picMkLst>
        </pc:picChg>
        <pc:picChg chg="add del mod">
          <ac:chgData name="bolduc, Karole-anne" userId="7ec06f55-c6e3-436a-8239-95fc4e9050c7" providerId="ADAL" clId="{49864147-1186-4A1F-8D4F-50379F5E7E27}" dt="2023-04-13T14:19:11.953" v="677" actId="21"/>
          <ac:picMkLst>
            <pc:docMk/>
            <pc:sldMk cId="1241786857" sldId="287"/>
            <ac:picMk id="18" creationId="{56F719B2-012B-4837-2DFA-087667721666}"/>
          </ac:picMkLst>
        </pc:picChg>
        <pc:picChg chg="add mod">
          <ac:chgData name="bolduc, Karole-anne" userId="7ec06f55-c6e3-436a-8239-95fc4e9050c7" providerId="ADAL" clId="{49864147-1186-4A1F-8D4F-50379F5E7E27}" dt="2023-04-13T14:21:28.989" v="704" actId="1076"/>
          <ac:picMkLst>
            <pc:docMk/>
            <pc:sldMk cId="1241786857" sldId="287"/>
            <ac:picMk id="19" creationId="{680609A5-2C00-4FF9-809D-476DD635D4A0}"/>
          </ac:picMkLst>
        </pc:picChg>
      </pc:sldChg>
      <pc:sldChg chg="addSp delSp modSp add mod setBg delAnim modAnim">
        <pc:chgData name="bolduc, Karole-anne" userId="7ec06f55-c6e3-436a-8239-95fc4e9050c7" providerId="ADAL" clId="{49864147-1186-4A1F-8D4F-50379F5E7E27}" dt="2023-04-13T14:26:46.400" v="1015"/>
        <pc:sldMkLst>
          <pc:docMk/>
          <pc:sldMk cId="2040920205" sldId="288"/>
        </pc:sldMkLst>
        <pc:spChg chg="mod">
          <ac:chgData name="bolduc, Karole-anne" userId="7ec06f55-c6e3-436a-8239-95fc4e9050c7" providerId="ADAL" clId="{49864147-1186-4A1F-8D4F-50379F5E7E27}" dt="2023-04-13T14:26:01.616" v="1006" actId="26606"/>
          <ac:spMkLst>
            <pc:docMk/>
            <pc:sldMk cId="2040920205" sldId="288"/>
            <ac:spMk id="2" creationId="{D337A8ED-3CC5-9E16-019B-1B80D6D5AF1F}"/>
          </ac:spMkLst>
        </pc:spChg>
        <pc:spChg chg="mod ord">
          <ac:chgData name="bolduc, Karole-anne" userId="7ec06f55-c6e3-436a-8239-95fc4e9050c7" providerId="ADAL" clId="{49864147-1186-4A1F-8D4F-50379F5E7E27}" dt="2023-04-13T14:26:32.370" v="1013" actId="403"/>
          <ac:spMkLst>
            <pc:docMk/>
            <pc:sldMk cId="2040920205" sldId="288"/>
            <ac:spMk id="3" creationId="{C8D934F9-8EE5-FC86-BD62-E7B2B37447F5}"/>
          </ac:spMkLst>
        </pc:spChg>
        <pc:spChg chg="add">
          <ac:chgData name="bolduc, Karole-anne" userId="7ec06f55-c6e3-436a-8239-95fc4e9050c7" providerId="ADAL" clId="{49864147-1186-4A1F-8D4F-50379F5E7E27}" dt="2023-04-13T14:26:01.616" v="1006" actId="26606"/>
          <ac:spMkLst>
            <pc:docMk/>
            <pc:sldMk cId="2040920205" sldId="288"/>
            <ac:spMk id="7" creationId="{F3AF35CD-DA30-4E34-B0F3-32C27766DA05}"/>
          </ac:spMkLst>
        </pc:spChg>
        <pc:grpChg chg="add">
          <ac:chgData name="bolduc, Karole-anne" userId="7ec06f55-c6e3-436a-8239-95fc4e9050c7" providerId="ADAL" clId="{49864147-1186-4A1F-8D4F-50379F5E7E27}" dt="2023-04-13T14:26:01.616" v="1006" actId="26606"/>
          <ac:grpSpMkLst>
            <pc:docMk/>
            <pc:sldMk cId="2040920205" sldId="288"/>
            <ac:grpSpMk id="12" creationId="{BCFC42DC-2C46-47C4-BC61-530557385DBD}"/>
          </ac:grpSpMkLst>
        </pc:grpChg>
        <pc:picChg chg="add mod">
          <ac:chgData name="bolduc, Karole-anne" userId="7ec06f55-c6e3-436a-8239-95fc4e9050c7" providerId="ADAL" clId="{49864147-1186-4A1F-8D4F-50379F5E7E27}" dt="2023-04-13T14:26:01.616" v="1006" actId="26606"/>
          <ac:picMkLst>
            <pc:docMk/>
            <pc:sldMk cId="2040920205" sldId="288"/>
            <ac:picMk id="5" creationId="{9DEA3A91-B309-7934-A51D-6BA7DCD0D069}"/>
          </ac:picMkLst>
        </pc:picChg>
        <pc:picChg chg="del">
          <ac:chgData name="bolduc, Karole-anne" userId="7ec06f55-c6e3-436a-8239-95fc4e9050c7" providerId="ADAL" clId="{49864147-1186-4A1F-8D4F-50379F5E7E27}" dt="2023-04-13T14:23:32.967" v="749" actId="478"/>
          <ac:picMkLst>
            <pc:docMk/>
            <pc:sldMk cId="2040920205" sldId="288"/>
            <ac:picMk id="6" creationId="{E4FAAF24-08F3-6882-9494-00BFBAB2623C}"/>
          </ac:picMkLst>
        </pc:picChg>
        <pc:picChg chg="del">
          <ac:chgData name="bolduc, Karole-anne" userId="7ec06f55-c6e3-436a-8239-95fc4e9050c7" providerId="ADAL" clId="{49864147-1186-4A1F-8D4F-50379F5E7E27}" dt="2023-04-13T14:23:35.356" v="751" actId="478"/>
          <ac:picMkLst>
            <pc:docMk/>
            <pc:sldMk cId="2040920205" sldId="288"/>
            <ac:picMk id="8" creationId="{2788C86F-4941-AE3D-A021-CCA28B02CA64}"/>
          </ac:picMkLst>
        </pc:picChg>
        <pc:picChg chg="del">
          <ac:chgData name="bolduc, Karole-anne" userId="7ec06f55-c6e3-436a-8239-95fc4e9050c7" providerId="ADAL" clId="{49864147-1186-4A1F-8D4F-50379F5E7E27}" dt="2023-04-13T14:23:34.226" v="750" actId="478"/>
          <ac:picMkLst>
            <pc:docMk/>
            <pc:sldMk cId="2040920205" sldId="288"/>
            <ac:picMk id="10" creationId="{E0BB0A1A-E7D7-4BAB-4152-34C0DD571A8A}"/>
          </ac:picMkLst>
        </pc:picChg>
        <pc:picChg chg="del">
          <ac:chgData name="bolduc, Karole-anne" userId="7ec06f55-c6e3-436a-8239-95fc4e9050c7" providerId="ADAL" clId="{49864147-1186-4A1F-8D4F-50379F5E7E27}" dt="2023-04-13T14:23:31.919" v="748" actId="478"/>
          <ac:picMkLst>
            <pc:docMk/>
            <pc:sldMk cId="2040920205" sldId="288"/>
            <ac:picMk id="16" creationId="{3A7DD4FC-4809-29E9-1859-EEEAB8FB70A2}"/>
          </ac:picMkLst>
        </pc:picChg>
        <pc:picChg chg="del">
          <ac:chgData name="bolduc, Karole-anne" userId="7ec06f55-c6e3-436a-8239-95fc4e9050c7" providerId="ADAL" clId="{49864147-1186-4A1F-8D4F-50379F5E7E27}" dt="2023-04-13T14:23:36.717" v="752" actId="478"/>
          <ac:picMkLst>
            <pc:docMk/>
            <pc:sldMk cId="2040920205" sldId="288"/>
            <ac:picMk id="19" creationId="{680609A5-2C00-4FF9-809D-476DD635D4A0}"/>
          </ac:picMkLst>
        </pc:picChg>
      </pc:sldChg>
      <pc:sldChg chg="addSp delSp modSp add mod ord delAnim modAnim">
        <pc:chgData name="bolduc, Karole-anne" userId="7ec06f55-c6e3-436a-8239-95fc4e9050c7" providerId="ADAL" clId="{49864147-1186-4A1F-8D4F-50379F5E7E27}" dt="2023-04-13T14:43:41.768" v="2489" actId="1076"/>
        <pc:sldMkLst>
          <pc:docMk/>
          <pc:sldMk cId="3764879233" sldId="289"/>
        </pc:sldMkLst>
        <pc:spChg chg="mod">
          <ac:chgData name="bolduc, Karole-anne" userId="7ec06f55-c6e3-436a-8239-95fc4e9050c7" providerId="ADAL" clId="{49864147-1186-4A1F-8D4F-50379F5E7E27}" dt="2023-04-13T14:31:18.432" v="1364" actId="403"/>
          <ac:spMkLst>
            <pc:docMk/>
            <pc:sldMk cId="3764879233" sldId="289"/>
            <ac:spMk id="3" creationId="{C8D934F9-8EE5-FC86-BD62-E7B2B37447F5}"/>
          </ac:spMkLst>
        </pc:spChg>
        <pc:graphicFrameChg chg="add mod modGraphic">
          <ac:chgData name="bolduc, Karole-anne" userId="7ec06f55-c6e3-436a-8239-95fc4e9050c7" providerId="ADAL" clId="{49864147-1186-4A1F-8D4F-50379F5E7E27}" dt="2023-04-13T14:34:22.191" v="1777" actId="313"/>
          <ac:graphicFrameMkLst>
            <pc:docMk/>
            <pc:sldMk cId="3764879233" sldId="289"/>
            <ac:graphicFrameMk id="4" creationId="{D918818D-22C1-2C1F-A32B-0F098CA8F676}"/>
          </ac:graphicFrameMkLst>
        </pc:graphicFrameChg>
        <pc:graphicFrameChg chg="add mod modGraphic">
          <ac:chgData name="bolduc, Karole-anne" userId="7ec06f55-c6e3-436a-8239-95fc4e9050c7" providerId="ADAL" clId="{49864147-1186-4A1F-8D4F-50379F5E7E27}" dt="2023-04-13T14:43:41.768" v="2489" actId="1076"/>
          <ac:graphicFrameMkLst>
            <pc:docMk/>
            <pc:sldMk cId="3764879233" sldId="289"/>
            <ac:graphicFrameMk id="5" creationId="{CDFEB554-250C-3377-2413-7922741589E1}"/>
          </ac:graphicFrameMkLst>
        </pc:graphicFrameChg>
        <pc:picChg chg="del">
          <ac:chgData name="bolduc, Karole-anne" userId="7ec06f55-c6e3-436a-8239-95fc4e9050c7" providerId="ADAL" clId="{49864147-1186-4A1F-8D4F-50379F5E7E27}" dt="2023-04-13T14:27:43.572" v="1096" actId="478"/>
          <ac:picMkLst>
            <pc:docMk/>
            <pc:sldMk cId="3764879233" sldId="289"/>
            <ac:picMk id="6" creationId="{E4FAAF24-08F3-6882-9494-00BFBAB2623C}"/>
          </ac:picMkLst>
        </pc:picChg>
        <pc:picChg chg="del">
          <ac:chgData name="bolduc, Karole-anne" userId="7ec06f55-c6e3-436a-8239-95fc4e9050c7" providerId="ADAL" clId="{49864147-1186-4A1F-8D4F-50379F5E7E27}" dt="2023-04-13T14:27:44.682" v="1097" actId="478"/>
          <ac:picMkLst>
            <pc:docMk/>
            <pc:sldMk cId="3764879233" sldId="289"/>
            <ac:picMk id="8" creationId="{2788C86F-4941-AE3D-A021-CCA28B02CA64}"/>
          </ac:picMkLst>
        </pc:picChg>
        <pc:picChg chg="del">
          <ac:chgData name="bolduc, Karole-anne" userId="7ec06f55-c6e3-436a-8239-95fc4e9050c7" providerId="ADAL" clId="{49864147-1186-4A1F-8D4F-50379F5E7E27}" dt="2023-04-13T14:27:45.920" v="1098" actId="478"/>
          <ac:picMkLst>
            <pc:docMk/>
            <pc:sldMk cId="3764879233" sldId="289"/>
            <ac:picMk id="10" creationId="{E0BB0A1A-E7D7-4BAB-4152-34C0DD571A8A}"/>
          </ac:picMkLst>
        </pc:picChg>
        <pc:picChg chg="del">
          <ac:chgData name="bolduc, Karole-anne" userId="7ec06f55-c6e3-436a-8239-95fc4e9050c7" providerId="ADAL" clId="{49864147-1186-4A1F-8D4F-50379F5E7E27}" dt="2023-04-13T14:27:42.441" v="1095" actId="478"/>
          <ac:picMkLst>
            <pc:docMk/>
            <pc:sldMk cId="3764879233" sldId="289"/>
            <ac:picMk id="16" creationId="{3A7DD4FC-4809-29E9-1859-EEEAB8FB70A2}"/>
          </ac:picMkLst>
        </pc:picChg>
        <pc:picChg chg="del">
          <ac:chgData name="bolduc, Karole-anne" userId="7ec06f55-c6e3-436a-8239-95fc4e9050c7" providerId="ADAL" clId="{49864147-1186-4A1F-8D4F-50379F5E7E27}" dt="2023-04-13T14:27:47.222" v="1099" actId="478"/>
          <ac:picMkLst>
            <pc:docMk/>
            <pc:sldMk cId="3764879233" sldId="289"/>
            <ac:picMk id="19" creationId="{680609A5-2C00-4FF9-809D-476DD635D4A0}"/>
          </ac:picMkLst>
        </pc:picChg>
      </pc:sldChg>
      <pc:sldChg chg="addSp delSp modSp add mod setBg delAnim modAnim">
        <pc:chgData name="bolduc, Karole-anne" userId="7ec06f55-c6e3-436a-8239-95fc4e9050c7" providerId="ADAL" clId="{49864147-1186-4A1F-8D4F-50379F5E7E27}" dt="2023-04-13T14:48:43.714" v="2821"/>
        <pc:sldMkLst>
          <pc:docMk/>
          <pc:sldMk cId="2263523630" sldId="290"/>
        </pc:sldMkLst>
        <pc:spChg chg="mod">
          <ac:chgData name="bolduc, Karole-anne" userId="7ec06f55-c6e3-436a-8239-95fc4e9050c7" providerId="ADAL" clId="{49864147-1186-4A1F-8D4F-50379F5E7E27}" dt="2023-04-13T14:48:22.850" v="2820" actId="26606"/>
          <ac:spMkLst>
            <pc:docMk/>
            <pc:sldMk cId="2263523630" sldId="290"/>
            <ac:spMk id="2" creationId="{D337A8ED-3CC5-9E16-019B-1B80D6D5AF1F}"/>
          </ac:spMkLst>
        </pc:spChg>
        <pc:spChg chg="mod ord">
          <ac:chgData name="bolduc, Karole-anne" userId="7ec06f55-c6e3-436a-8239-95fc4e9050c7" providerId="ADAL" clId="{49864147-1186-4A1F-8D4F-50379F5E7E27}" dt="2023-04-13T14:48:22.850" v="2820" actId="26606"/>
          <ac:spMkLst>
            <pc:docMk/>
            <pc:sldMk cId="2263523630" sldId="290"/>
            <ac:spMk id="3" creationId="{C8D934F9-8EE5-FC86-BD62-E7B2B37447F5}"/>
          </ac:spMkLst>
        </pc:spChg>
        <pc:spChg chg="add">
          <ac:chgData name="bolduc, Karole-anne" userId="7ec06f55-c6e3-436a-8239-95fc4e9050c7" providerId="ADAL" clId="{49864147-1186-4A1F-8D4F-50379F5E7E27}" dt="2023-04-13T14:48:22.850" v="2820" actId="26606"/>
          <ac:spMkLst>
            <pc:docMk/>
            <pc:sldMk cId="2263523630" sldId="290"/>
            <ac:spMk id="12" creationId="{1C7FF924-8DA0-4BE9-8C7E-095B0EC13A44}"/>
          </ac:spMkLst>
        </pc:spChg>
        <pc:grpChg chg="add">
          <ac:chgData name="bolduc, Karole-anne" userId="7ec06f55-c6e3-436a-8239-95fc4e9050c7" providerId="ADAL" clId="{49864147-1186-4A1F-8D4F-50379F5E7E27}" dt="2023-04-13T14:48:22.850" v="2820" actId="26606"/>
          <ac:grpSpMkLst>
            <pc:docMk/>
            <pc:sldMk cId="2263523630" sldId="290"/>
            <ac:grpSpMk id="14" creationId="{5029B4A8-2CF0-48DC-B29E-F3B62EDDC445}"/>
          </ac:grpSpMkLst>
        </pc:grpChg>
        <pc:graphicFrameChg chg="del">
          <ac:chgData name="bolduc, Karole-anne" userId="7ec06f55-c6e3-436a-8239-95fc4e9050c7" providerId="ADAL" clId="{49864147-1186-4A1F-8D4F-50379F5E7E27}" dt="2023-04-13T14:44:07.151" v="2492" actId="478"/>
          <ac:graphicFrameMkLst>
            <pc:docMk/>
            <pc:sldMk cId="2263523630" sldId="290"/>
            <ac:graphicFrameMk id="4" creationId="{D918818D-22C1-2C1F-A32B-0F098CA8F676}"/>
          </ac:graphicFrameMkLst>
        </pc:graphicFrameChg>
        <pc:graphicFrameChg chg="del">
          <ac:chgData name="bolduc, Karole-anne" userId="7ec06f55-c6e3-436a-8239-95fc4e9050c7" providerId="ADAL" clId="{49864147-1186-4A1F-8D4F-50379F5E7E27}" dt="2023-04-13T14:44:05.281" v="2491" actId="478"/>
          <ac:graphicFrameMkLst>
            <pc:docMk/>
            <pc:sldMk cId="2263523630" sldId="290"/>
            <ac:graphicFrameMk id="5" creationId="{CDFEB554-250C-3377-2413-7922741589E1}"/>
          </ac:graphicFrameMkLst>
        </pc:graphicFrameChg>
        <pc:picChg chg="add mod">
          <ac:chgData name="bolduc, Karole-anne" userId="7ec06f55-c6e3-436a-8239-95fc4e9050c7" providerId="ADAL" clId="{49864147-1186-4A1F-8D4F-50379F5E7E27}" dt="2023-04-13T14:48:22.850" v="2820" actId="26606"/>
          <ac:picMkLst>
            <pc:docMk/>
            <pc:sldMk cId="2263523630" sldId="290"/>
            <ac:picMk id="7" creationId="{5D599F71-0195-BABB-A1A3-107D57479E95}"/>
          </ac:picMkLst>
        </pc:picChg>
      </pc:sldChg>
      <pc:sldChg chg="addSp delSp modSp new mod setBg">
        <pc:chgData name="bolduc, Karole-anne" userId="7ec06f55-c6e3-436a-8239-95fc4e9050c7" providerId="ADAL" clId="{49864147-1186-4A1F-8D4F-50379F5E7E27}" dt="2023-04-13T14:53:17.874" v="3136" actId="403"/>
        <pc:sldMkLst>
          <pc:docMk/>
          <pc:sldMk cId="3392695480" sldId="291"/>
        </pc:sldMkLst>
        <pc:spChg chg="mod">
          <ac:chgData name="bolduc, Karole-anne" userId="7ec06f55-c6e3-436a-8239-95fc4e9050c7" providerId="ADAL" clId="{49864147-1186-4A1F-8D4F-50379F5E7E27}" dt="2023-04-13T14:51:44.963" v="3131" actId="26606"/>
          <ac:spMkLst>
            <pc:docMk/>
            <pc:sldMk cId="3392695480" sldId="291"/>
            <ac:spMk id="2" creationId="{B6FCD722-7F78-B76E-36DB-1DE4F254485F}"/>
          </ac:spMkLst>
        </pc:spChg>
        <pc:spChg chg="del">
          <ac:chgData name="bolduc, Karole-anne" userId="7ec06f55-c6e3-436a-8239-95fc4e9050c7" providerId="ADAL" clId="{49864147-1186-4A1F-8D4F-50379F5E7E27}" dt="2023-04-13T14:50:01.507" v="2843" actId="931"/>
          <ac:spMkLst>
            <pc:docMk/>
            <pc:sldMk cId="3392695480" sldId="291"/>
            <ac:spMk id="3" creationId="{114E2041-C722-B0C9-8AA5-268454046C46}"/>
          </ac:spMkLst>
        </pc:spChg>
        <pc:spChg chg="mod">
          <ac:chgData name="bolduc, Karole-anne" userId="7ec06f55-c6e3-436a-8239-95fc4e9050c7" providerId="ADAL" clId="{49864147-1186-4A1F-8D4F-50379F5E7E27}" dt="2023-04-13T14:53:17.874" v="3136" actId="403"/>
          <ac:spMkLst>
            <pc:docMk/>
            <pc:sldMk cId="3392695480" sldId="291"/>
            <ac:spMk id="4" creationId="{D9E982ED-94D8-CD00-11B8-38A027AFD162}"/>
          </ac:spMkLst>
        </pc:spChg>
        <pc:spChg chg="add del">
          <ac:chgData name="bolduc, Karole-anne" userId="7ec06f55-c6e3-436a-8239-95fc4e9050c7" providerId="ADAL" clId="{49864147-1186-4A1F-8D4F-50379F5E7E27}" dt="2023-04-13T14:51:38.958" v="3128" actId="26606"/>
          <ac:spMkLst>
            <pc:docMk/>
            <pc:sldMk cId="3392695480" sldId="291"/>
            <ac:spMk id="15" creationId="{6709138F-8BF1-40DF-B2EB-61DEDE1D3218}"/>
          </ac:spMkLst>
        </pc:spChg>
        <pc:spChg chg="add del">
          <ac:chgData name="bolduc, Karole-anne" userId="7ec06f55-c6e3-436a-8239-95fc4e9050c7" providerId="ADAL" clId="{49864147-1186-4A1F-8D4F-50379F5E7E27}" dt="2023-04-13T14:51:38.958" v="3128" actId="26606"/>
          <ac:spMkLst>
            <pc:docMk/>
            <pc:sldMk cId="3392695480" sldId="291"/>
            <ac:spMk id="21" creationId="{7ED76833-0D4E-42A8-AEF4-8853ADB0E8F9}"/>
          </ac:spMkLst>
        </pc:spChg>
        <pc:spChg chg="add">
          <ac:chgData name="bolduc, Karole-anne" userId="7ec06f55-c6e3-436a-8239-95fc4e9050c7" providerId="ADAL" clId="{49864147-1186-4A1F-8D4F-50379F5E7E27}" dt="2023-04-13T14:51:44.963" v="3131" actId="26606"/>
          <ac:spMkLst>
            <pc:docMk/>
            <pc:sldMk cId="3392695480" sldId="291"/>
            <ac:spMk id="28" creationId="{1C7FF924-8DA0-4BE9-8C7E-095B0EC13A44}"/>
          </ac:spMkLst>
        </pc:spChg>
        <pc:grpChg chg="add del">
          <ac:chgData name="bolduc, Karole-anne" userId="7ec06f55-c6e3-436a-8239-95fc4e9050c7" providerId="ADAL" clId="{49864147-1186-4A1F-8D4F-50379F5E7E27}" dt="2023-04-13T14:51:38.958" v="3128" actId="26606"/>
          <ac:grpSpMkLst>
            <pc:docMk/>
            <pc:sldMk cId="3392695480" sldId="291"/>
            <ac:grpSpMk id="11" creationId="{65F7A222-410D-4EDF-ABC1-D830A294B2B3}"/>
          </ac:grpSpMkLst>
        </pc:grpChg>
        <pc:grpChg chg="add del">
          <ac:chgData name="bolduc, Karole-anne" userId="7ec06f55-c6e3-436a-8239-95fc4e9050c7" providerId="ADAL" clId="{49864147-1186-4A1F-8D4F-50379F5E7E27}" dt="2023-04-13T14:51:38.958" v="3128" actId="26606"/>
          <ac:grpSpMkLst>
            <pc:docMk/>
            <pc:sldMk cId="3392695480" sldId="291"/>
            <ac:grpSpMk id="17" creationId="{8390D0A1-1C50-4248-A68B-7D09D8B4100D}"/>
          </ac:grpSpMkLst>
        </pc:grpChg>
        <pc:grpChg chg="add del">
          <ac:chgData name="bolduc, Karole-anne" userId="7ec06f55-c6e3-436a-8239-95fc4e9050c7" providerId="ADAL" clId="{49864147-1186-4A1F-8D4F-50379F5E7E27}" dt="2023-04-13T14:51:44.912" v="3130" actId="26606"/>
          <ac:grpSpMkLst>
            <pc:docMk/>
            <pc:sldMk cId="3392695480" sldId="291"/>
            <ac:grpSpMk id="23" creationId="{EC78E3E1-BBBA-4058-AAEB-714F04B0257C}"/>
          </ac:grpSpMkLst>
        </pc:grpChg>
        <pc:grpChg chg="add">
          <ac:chgData name="bolduc, Karole-anne" userId="7ec06f55-c6e3-436a-8239-95fc4e9050c7" providerId="ADAL" clId="{49864147-1186-4A1F-8D4F-50379F5E7E27}" dt="2023-04-13T14:51:44.963" v="3131" actId="26606"/>
          <ac:grpSpMkLst>
            <pc:docMk/>
            <pc:sldMk cId="3392695480" sldId="291"/>
            <ac:grpSpMk id="27" creationId="{EC78E3E1-BBBA-4058-AAEB-714F04B0257C}"/>
          </ac:grpSpMkLst>
        </pc:grpChg>
        <pc:grpChg chg="add">
          <ac:chgData name="bolduc, Karole-anne" userId="7ec06f55-c6e3-436a-8239-95fc4e9050c7" providerId="ADAL" clId="{49864147-1186-4A1F-8D4F-50379F5E7E27}" dt="2023-04-13T14:51:44.963" v="3131" actId="26606"/>
          <ac:grpSpMkLst>
            <pc:docMk/>
            <pc:sldMk cId="3392695480" sldId="291"/>
            <ac:grpSpMk id="29" creationId="{5029B4A8-2CF0-48DC-B29E-F3B62EDDC445}"/>
          </ac:grpSpMkLst>
        </pc:grpChg>
        <pc:picChg chg="add mod ord">
          <ac:chgData name="bolduc, Karole-anne" userId="7ec06f55-c6e3-436a-8239-95fc4e9050c7" providerId="ADAL" clId="{49864147-1186-4A1F-8D4F-50379F5E7E27}" dt="2023-04-13T14:53:09.112" v="3134" actId="14826"/>
          <ac:picMkLst>
            <pc:docMk/>
            <pc:sldMk cId="3392695480" sldId="291"/>
            <ac:picMk id="6" creationId="{B49E85DB-5A26-435B-A36E-B53322FF6D8B}"/>
          </ac:picMkLst>
        </pc:picChg>
      </pc:sldChg>
      <pc:sldChg chg="addSp delSp modSp new mod setBg">
        <pc:chgData name="bolduc, Karole-anne" userId="7ec06f55-c6e3-436a-8239-95fc4e9050c7" providerId="ADAL" clId="{49864147-1186-4A1F-8D4F-50379F5E7E27}" dt="2023-04-13T14:59:53.417" v="3638" actId="26606"/>
        <pc:sldMkLst>
          <pc:docMk/>
          <pc:sldMk cId="238592516" sldId="292"/>
        </pc:sldMkLst>
        <pc:spChg chg="mod">
          <ac:chgData name="bolduc, Karole-anne" userId="7ec06f55-c6e3-436a-8239-95fc4e9050c7" providerId="ADAL" clId="{49864147-1186-4A1F-8D4F-50379F5E7E27}" dt="2023-04-13T14:59:53.417" v="3638" actId="26606"/>
          <ac:spMkLst>
            <pc:docMk/>
            <pc:sldMk cId="238592516" sldId="292"/>
            <ac:spMk id="2" creationId="{CFE08B5A-C178-81B1-1D11-BADA984A8731}"/>
          </ac:spMkLst>
        </pc:spChg>
        <pc:spChg chg="mod ord">
          <ac:chgData name="bolduc, Karole-anne" userId="7ec06f55-c6e3-436a-8239-95fc4e9050c7" providerId="ADAL" clId="{49864147-1186-4A1F-8D4F-50379F5E7E27}" dt="2023-04-13T14:59:53.417" v="3638" actId="26606"/>
          <ac:spMkLst>
            <pc:docMk/>
            <pc:sldMk cId="238592516" sldId="292"/>
            <ac:spMk id="3" creationId="{EF0F7C2A-317A-8E04-25DE-5AE535EB21C3}"/>
          </ac:spMkLst>
        </pc:spChg>
        <pc:spChg chg="del">
          <ac:chgData name="bolduc, Karole-anne" userId="7ec06f55-c6e3-436a-8239-95fc4e9050c7" providerId="ADAL" clId="{49864147-1186-4A1F-8D4F-50379F5E7E27}" dt="2023-04-13T14:53:42.626" v="3138" actId="478"/>
          <ac:spMkLst>
            <pc:docMk/>
            <pc:sldMk cId="238592516" sldId="292"/>
            <ac:spMk id="4" creationId="{A3BFF3A1-8E40-D30C-DF90-0BE64028B35A}"/>
          </ac:spMkLst>
        </pc:spChg>
        <pc:spChg chg="add del mod">
          <ac:chgData name="bolduc, Karole-anne" userId="7ec06f55-c6e3-436a-8239-95fc4e9050c7" providerId="ADAL" clId="{49864147-1186-4A1F-8D4F-50379F5E7E27}" dt="2023-04-13T14:59:39.317" v="3636" actId="14826"/>
          <ac:spMkLst>
            <pc:docMk/>
            <pc:sldMk cId="238592516" sldId="292"/>
            <ac:spMk id="6" creationId="{7EBA5FC0-62DD-6B79-D060-52E3D1FA77E5}"/>
          </ac:spMkLst>
        </pc:spChg>
        <pc:spChg chg="add del">
          <ac:chgData name="bolduc, Karole-anne" userId="7ec06f55-c6e3-436a-8239-95fc4e9050c7" providerId="ADAL" clId="{49864147-1186-4A1F-8D4F-50379F5E7E27}" dt="2023-04-13T14:59:53.417" v="3638" actId="26606"/>
          <ac:spMkLst>
            <pc:docMk/>
            <pc:sldMk cId="238592516" sldId="292"/>
            <ac:spMk id="8" creationId="{5118BA95-03E7-41B7-B442-0AF8C0A7FF68}"/>
          </ac:spMkLst>
        </pc:spChg>
        <pc:spChg chg="add del">
          <ac:chgData name="bolduc, Karole-anne" userId="7ec06f55-c6e3-436a-8239-95fc4e9050c7" providerId="ADAL" clId="{49864147-1186-4A1F-8D4F-50379F5E7E27}" dt="2023-04-13T14:59:53.417" v="3638" actId="26606"/>
          <ac:spMkLst>
            <pc:docMk/>
            <pc:sldMk cId="238592516" sldId="292"/>
            <ac:spMk id="14" creationId="{AD9B3EAD-A2B3-42C4-927C-3455E3E69EE6}"/>
          </ac:spMkLst>
        </pc:spChg>
        <pc:spChg chg="add">
          <ac:chgData name="bolduc, Karole-anne" userId="7ec06f55-c6e3-436a-8239-95fc4e9050c7" providerId="ADAL" clId="{49864147-1186-4A1F-8D4F-50379F5E7E27}" dt="2023-04-13T14:59:53.417" v="3638" actId="26606"/>
          <ac:spMkLst>
            <pc:docMk/>
            <pc:sldMk cId="238592516" sldId="292"/>
            <ac:spMk id="19" creationId="{D2F9B8D9-2A0F-48A2-AD9F-81D8C4970341}"/>
          </ac:spMkLst>
        </pc:spChg>
        <pc:grpChg chg="add del">
          <ac:chgData name="bolduc, Karole-anne" userId="7ec06f55-c6e3-436a-8239-95fc4e9050c7" providerId="ADAL" clId="{49864147-1186-4A1F-8D4F-50379F5E7E27}" dt="2023-04-13T14:59:53.417" v="3638" actId="26606"/>
          <ac:grpSpMkLst>
            <pc:docMk/>
            <pc:sldMk cId="238592516" sldId="292"/>
            <ac:grpSpMk id="10" creationId="{E799C3D5-7D55-4046-808C-F290F456D6EF}"/>
          </ac:grpSpMkLst>
        </pc:grpChg>
        <pc:grpChg chg="add">
          <ac:chgData name="bolduc, Karole-anne" userId="7ec06f55-c6e3-436a-8239-95fc4e9050c7" providerId="ADAL" clId="{49864147-1186-4A1F-8D4F-50379F5E7E27}" dt="2023-04-13T14:59:53.417" v="3638" actId="26606"/>
          <ac:grpSpMkLst>
            <pc:docMk/>
            <pc:sldMk cId="238592516" sldId="292"/>
            <ac:grpSpMk id="21" creationId="{0F7E20FF-7DA6-46B7-AB0E-E6CBFDD07292}"/>
          </ac:grpSpMkLst>
        </pc:grpChg>
        <pc:picChg chg="add mod">
          <ac:chgData name="bolduc, Karole-anne" userId="7ec06f55-c6e3-436a-8239-95fc4e9050c7" providerId="ADAL" clId="{49864147-1186-4A1F-8D4F-50379F5E7E27}" dt="2023-04-13T14:59:53.417" v="3638" actId="26606"/>
          <ac:picMkLst>
            <pc:docMk/>
            <pc:sldMk cId="238592516" sldId="292"/>
            <ac:picMk id="5" creationId="{5411A397-106A-C81F-275B-0A35A1822898}"/>
          </ac:picMkLst>
        </pc:picChg>
        <pc:picChg chg="add del mod">
          <ac:chgData name="bolduc, Karole-anne" userId="7ec06f55-c6e3-436a-8239-95fc4e9050c7" providerId="ADAL" clId="{49864147-1186-4A1F-8D4F-50379F5E7E27}" dt="2023-04-13T14:56:58.710" v="3629" actId="478"/>
          <ac:picMkLst>
            <pc:docMk/>
            <pc:sldMk cId="238592516" sldId="292"/>
            <ac:picMk id="6" creationId="{14AF8457-2CFA-55C5-7546-AE0DF35CA9B6}"/>
          </ac:picMkLst>
        </pc:picChg>
      </pc:sldChg>
    </pc:docChg>
  </pc:docChgLst>
</pc:chgInfo>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7200" cap="none" baseline="0">
                <a:blipFill dpi="0" rotWithShape="1">
                  <a:blip r:embed="rId4"/>
                  <a:srcRect/>
                  <a:tile tx="6350" ty="-127000" sx="65000" sy="64000" flip="none" algn="tl"/>
                </a:blipFill>
              </a:defRPr>
            </a:lvl1pPr>
          </a:lstStyle>
          <a:p>
            <a:r>
              <a:rPr lang="fr-FR"/>
              <a:t>Modifiez le style du titre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969E7A6D-59F4-4312-BA43-07B1E589D4C1}" type="datetime1">
              <a:rPr lang="en-US" smtClean="0"/>
              <a:t>4/13/2023</a:t>
            </a:fld>
            <a:endParaRPr lang="en-US" dirty="0"/>
          </a:p>
        </p:txBody>
      </p:sp>
      <p:sp>
        <p:nvSpPr>
          <p:cNvPr id="5" name="Footer Placeholder 4"/>
          <p:cNvSpPr>
            <a:spLocks noGrp="1"/>
          </p:cNvSpPr>
          <p:nvPr>
            <p:ph type="ftr" sz="quarter" idx="11"/>
          </p:nvPr>
        </p:nvSpPr>
        <p:spPr/>
        <p:txBody>
          <a:bodyPr/>
          <a:lstStyle/>
          <a:p>
            <a:r>
              <a:rPr lang="fr-FR"/>
              <a:t>Élaboré par Alexandra Fex, Inf. Bch., Directrice adjointe Secteur Santé Modifié par Karole-Anne Bolduc, inf. Aux., Enseignante Secteur Santé</a:t>
            </a:r>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b="0"/>
            </a:lvl1pPr>
          </a:lstStyle>
          <a:p>
            <a:fld id="{4FAB73BC-B049-4115-A692-8D63A059BFB8}" type="slidenum">
              <a:rPr lang="en-US" dirty="0"/>
              <a:pPr/>
              <a:t>‹N°›</a:t>
            </a:fld>
            <a:endParaRPr lang="en-US" dirty="0"/>
          </a:p>
        </p:txBody>
      </p:sp>
    </p:spTree>
    <p:extLst>
      <p:ext uri="{BB962C8B-B14F-4D97-AF65-F5344CB8AC3E}">
        <p14:creationId xmlns:p14="http://schemas.microsoft.com/office/powerpoint/2010/main" val="1225111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721F17C-E233-44A2-B8E6-0B1D5FB6E2AC}" type="datetime1">
              <a:rPr lang="en-US" smtClean="0"/>
              <a:t>4/13/2023</a:t>
            </a:fld>
            <a:endParaRPr lang="en-US" dirty="0"/>
          </a:p>
        </p:txBody>
      </p:sp>
      <p:sp>
        <p:nvSpPr>
          <p:cNvPr id="5" name="Footer Placeholder 4"/>
          <p:cNvSpPr>
            <a:spLocks noGrp="1"/>
          </p:cNvSpPr>
          <p:nvPr>
            <p:ph type="ftr" sz="quarter" idx="11"/>
          </p:nvPr>
        </p:nvSpPr>
        <p:spPr/>
        <p:txBody>
          <a:bodyPr/>
          <a:lstStyle/>
          <a:p>
            <a:r>
              <a:rPr lang="fr-FR"/>
              <a:t>Élaboré par Alexandra Fex, Inf. Bch., Directrice adjointe Secteur Santé Modifié par Karole-Anne Bolduc, inf. Aux., Enseignante Secteur Santé</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2073896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B4D2D3B-1D84-4E3E-8CEB-85DB30CDE7BE}" type="datetime1">
              <a:rPr lang="en-US" smtClean="0"/>
              <a:t>4/13/2023</a:t>
            </a:fld>
            <a:endParaRPr lang="en-US" dirty="0"/>
          </a:p>
        </p:txBody>
      </p:sp>
      <p:sp>
        <p:nvSpPr>
          <p:cNvPr id="5" name="Footer Placeholder 4"/>
          <p:cNvSpPr>
            <a:spLocks noGrp="1"/>
          </p:cNvSpPr>
          <p:nvPr>
            <p:ph type="ftr" sz="quarter" idx="11"/>
          </p:nvPr>
        </p:nvSpPr>
        <p:spPr/>
        <p:txBody>
          <a:bodyPr/>
          <a:lstStyle/>
          <a:p>
            <a:r>
              <a:rPr lang="fr-FR"/>
              <a:t>Élaboré par Alexandra Fex, Inf. Bch., Directrice adjointe Secteur Santé Modifié par Karole-Anne Bolduc, inf. Aux., Enseignante Secteur Santé</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2484590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5853763-7F33-41F3-978A-AF193E2E03C2}" type="datetime1">
              <a:rPr lang="en-US" smtClean="0"/>
              <a:t>4/13/2023</a:t>
            </a:fld>
            <a:endParaRPr lang="en-US" dirty="0"/>
          </a:p>
        </p:txBody>
      </p:sp>
      <p:sp>
        <p:nvSpPr>
          <p:cNvPr id="5" name="Footer Placeholder 4"/>
          <p:cNvSpPr>
            <a:spLocks noGrp="1"/>
          </p:cNvSpPr>
          <p:nvPr>
            <p:ph type="ftr" sz="quarter" idx="11"/>
          </p:nvPr>
        </p:nvSpPr>
        <p:spPr/>
        <p:txBody>
          <a:bodyPr/>
          <a:lstStyle/>
          <a:p>
            <a:r>
              <a:rPr lang="fr-FR"/>
              <a:t>Élaboré par Alexandra Fex, Inf. Bch., Directrice adjointe Secteur Santé Modifié par Karole-Anne Bolduc, inf. Aux., Enseignante Secteur Santé</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3956554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7200" b="0"/>
            </a:lvl1pPr>
          </a:lstStyle>
          <a:p>
            <a:r>
              <a:rPr lang="fr-FR"/>
              <a:t>Modifiez le style du titre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8593667" y="6272784"/>
            <a:ext cx="2644309" cy="365125"/>
          </a:xfrm>
        </p:spPr>
        <p:txBody>
          <a:bodyPr/>
          <a:lstStyle/>
          <a:p>
            <a:fld id="{DC7F6A1E-DF05-4B08-9C7B-A0B0C74FEC07}" type="datetime1">
              <a:rPr lang="en-US" smtClean="0"/>
              <a:t>4/13/2023</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r>
              <a:rPr lang="fr-FR"/>
              <a:t>Élaboré par Alexandra Fex, Inf. Bch., Directrice adjointe Secteur Santé Modifié par Karole-Anne Bolduc, inf. Aux., Enseignante Secteur Santé</a:t>
            </a:r>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‹N°›</a:t>
            </a:fld>
            <a:endParaRPr lang="en-US" dirty="0"/>
          </a:p>
        </p:txBody>
      </p:sp>
    </p:spTree>
    <p:extLst>
      <p:ext uri="{BB962C8B-B14F-4D97-AF65-F5344CB8AC3E}">
        <p14:creationId xmlns:p14="http://schemas.microsoft.com/office/powerpoint/2010/main" val="4174081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15D42F1-88A7-454D-9E1E-6ABE375CAB86}" type="datetime1">
              <a:rPr lang="en-US" smtClean="0"/>
              <a:t>4/13/2023</a:t>
            </a:fld>
            <a:endParaRPr lang="en-US" dirty="0"/>
          </a:p>
        </p:txBody>
      </p:sp>
      <p:sp>
        <p:nvSpPr>
          <p:cNvPr id="6" name="Footer Placeholder 5"/>
          <p:cNvSpPr>
            <a:spLocks noGrp="1"/>
          </p:cNvSpPr>
          <p:nvPr>
            <p:ph type="ftr" sz="quarter" idx="11"/>
          </p:nvPr>
        </p:nvSpPr>
        <p:spPr/>
        <p:txBody>
          <a:bodyPr/>
          <a:lstStyle/>
          <a:p>
            <a:r>
              <a:rPr lang="fr-FR"/>
              <a:t>Élaboré par Alexandra Fex, Inf. Bch., Directrice adjointe Secteur Santé Modifié par Karole-Anne Bolduc, inf. Aux., Enseignante Secteur Santé</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2674805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6E4E62BD-4134-4348-8C52-CC7EAC50B4A5}" type="datetime1">
              <a:rPr lang="en-US" smtClean="0"/>
              <a:t>4/13/2023</a:t>
            </a:fld>
            <a:endParaRPr lang="en-US" dirty="0"/>
          </a:p>
        </p:txBody>
      </p:sp>
      <p:sp>
        <p:nvSpPr>
          <p:cNvPr id="8" name="Footer Placeholder 7"/>
          <p:cNvSpPr>
            <a:spLocks noGrp="1"/>
          </p:cNvSpPr>
          <p:nvPr>
            <p:ph type="ftr" sz="quarter" idx="11"/>
          </p:nvPr>
        </p:nvSpPr>
        <p:spPr/>
        <p:txBody>
          <a:bodyPr/>
          <a:lstStyle/>
          <a:p>
            <a:r>
              <a:rPr lang="fr-FR"/>
              <a:t>Élaboré par Alexandra Fex, Inf. Bch., Directrice adjointe Secteur Santé Modifié par Karole-Anne Bolduc, inf. Aux., Enseignante Secteur Santé</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2286604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7F3FA11-816F-4F58-94C8-1DE85E408D14}" type="datetime1">
              <a:rPr lang="en-US" smtClean="0"/>
              <a:t>4/13/2023</a:t>
            </a:fld>
            <a:endParaRPr lang="en-US" dirty="0"/>
          </a:p>
        </p:txBody>
      </p:sp>
      <p:sp>
        <p:nvSpPr>
          <p:cNvPr id="4" name="Footer Placeholder 3"/>
          <p:cNvSpPr>
            <a:spLocks noGrp="1"/>
          </p:cNvSpPr>
          <p:nvPr>
            <p:ph type="ftr" sz="quarter" idx="11"/>
          </p:nvPr>
        </p:nvSpPr>
        <p:spPr/>
        <p:txBody>
          <a:bodyPr/>
          <a:lstStyle/>
          <a:p>
            <a:r>
              <a:rPr lang="fr-FR"/>
              <a:t>Élaboré par Alexandra Fex, Inf. Bch., Directrice adjointe Secteur Santé Modifié par Karole-Anne Bolduc, inf. Aux., Enseignante Secteur Santé</a:t>
            </a:r>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321025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FA9051-E53A-4486-A9AB-084798569370}" type="datetime1">
              <a:rPr lang="en-US" smtClean="0"/>
              <a:t>4/13/2023</a:t>
            </a:fld>
            <a:endParaRPr lang="en-US" dirty="0"/>
          </a:p>
        </p:txBody>
      </p:sp>
      <p:sp>
        <p:nvSpPr>
          <p:cNvPr id="3" name="Footer Placeholder 2"/>
          <p:cNvSpPr>
            <a:spLocks noGrp="1"/>
          </p:cNvSpPr>
          <p:nvPr>
            <p:ph type="ftr" sz="quarter" idx="11"/>
          </p:nvPr>
        </p:nvSpPr>
        <p:spPr/>
        <p:txBody>
          <a:bodyPr/>
          <a:lstStyle/>
          <a:p>
            <a:r>
              <a:rPr lang="fr-FR"/>
              <a:t>Élaboré par Alexandra Fex, Inf. Bch., Directrice adjointe Secteur Santé Modifié par Karole-Anne Bolduc, inf. Aux., Enseignante Secteur Santé</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855840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0"/>
            </a:lvl1pPr>
          </a:lstStyle>
          <a:p>
            <a:r>
              <a:rPr lang="fr-FR"/>
              <a:t>Modifiez le style du titre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F337027-BF93-4609-8F3A-846A5F50A753}" type="datetime1">
              <a:rPr lang="en-US" smtClean="0"/>
              <a:t>4/13/2023</a:t>
            </a:fld>
            <a:endParaRPr lang="en-US" dirty="0"/>
          </a:p>
        </p:txBody>
      </p:sp>
      <p:sp>
        <p:nvSpPr>
          <p:cNvPr id="6" name="Footer Placeholder 5"/>
          <p:cNvSpPr>
            <a:spLocks noGrp="1"/>
          </p:cNvSpPr>
          <p:nvPr>
            <p:ph type="ftr" sz="quarter" idx="11"/>
          </p:nvPr>
        </p:nvSpPr>
        <p:spPr/>
        <p:txBody>
          <a:bodyPr/>
          <a:lstStyle/>
          <a:p>
            <a:r>
              <a:rPr lang="fr-FR"/>
              <a:t>Élaboré par Alexandra Fex, Inf. Bch., Directrice adjointe Secteur Santé Modifié par Karole-Anne Bolduc, inf. Aux., Enseignante Secteur Santé</a:t>
            </a:r>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279732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879E4908-BF7D-4242-A295-D372E7A541E2}" type="datetime1">
              <a:rPr lang="en-US" smtClean="0"/>
              <a:t>4/13/2023</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2313311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FBC72CA4-57C3-4DDB-A414-79364E07BB70}" type="datetime1">
              <a:rPr lang="en-US" smtClean="0"/>
              <a:t>4/13/2023</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r>
              <a:rPr lang="fr-FR"/>
              <a:t>Élaboré par Alexandra Fex, Inf. Bch., Directrice adjointe Secteur Santé Modifié par Karole-Anne Bolduc, inf. Aux., Enseignante Secteur Santé</a:t>
            </a:r>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0">
                <a:solidFill>
                  <a:srgbClr val="FFFFFF"/>
                </a:solidFill>
                <a:latin typeface="+mj-lt"/>
              </a:defRPr>
            </a:lvl1pPr>
          </a:lstStyle>
          <a:p>
            <a:fld id="{4FAB73BC-B049-4115-A692-8D63A059BFB8}" type="slidenum">
              <a:rPr lang="en-US" dirty="0"/>
              <a:pPr/>
              <a:t>‹N°›</a:t>
            </a:fld>
            <a:endParaRPr lang="en-US" dirty="0"/>
          </a:p>
        </p:txBody>
      </p:sp>
    </p:spTree>
    <p:extLst>
      <p:ext uri="{BB962C8B-B14F-4D97-AF65-F5344CB8AC3E}">
        <p14:creationId xmlns:p14="http://schemas.microsoft.com/office/powerpoint/2010/main" val="41891099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00" rtl="0" eaLnBrk="1" latinLnBrk="0" hangingPunct="1">
        <a:lnSpc>
          <a:spcPct val="90000"/>
        </a:lnSpc>
        <a:spcBef>
          <a:spcPct val="0"/>
        </a:spcBef>
        <a:buNone/>
        <a:defRPr sz="4800"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hyperlink" Target="https://www.visiblebody.com/fr/learn/skeleton/types-of-bones" TargetMode="External"/><Relationship Id="rId7" Type="http://schemas.openxmlformats.org/officeDocument/2006/relationships/image" Target="../media/image8.jp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hyperlink" Target="https://marvelvietnam.com/top2/bai-viet/apprentissage-de-lanatomie-du-squelette-types-dos/2139989321" TargetMode="External"/><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hyperlink" Target="https://creativecommons.org/licenses/by-sa/3.0/" TargetMode="External"/><Relationship Id="rId4" Type="http://schemas.openxmlformats.org/officeDocument/2006/relationships/hyperlink" Target="https://commons.wikimedia.org/wiki/File:Hyoid_bone_-_animation.gi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hyperlink" Target="https://delamusiqueaucerveau.wordpress.com/le-trajet-de-la-musique-jusquau-cerveau/"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fr.qaz.wiki/wiki/Axial_skeleton" TargetMode="External"/><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image" Target="../media/image23.jpg"/><Relationship Id="rId3" Type="http://schemas.microsoft.com/office/2007/relationships/hdphoto" Target="../media/hdphoto1.wdp"/><Relationship Id="rId7"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hyperlink" Target="http://commons.wikimedia.org/wiki/File:Lumber_vertebra_3_close-up_superior_surface_animation.gif" TargetMode="External"/><Relationship Id="rId5" Type="http://schemas.openxmlformats.org/officeDocument/2006/relationships/image" Target="../media/image22.gif"/><Relationship Id="rId4" Type="http://schemas.openxmlformats.org/officeDocument/2006/relationships/image" Target="../media/image4.png"/><Relationship Id="rId9" Type="http://schemas.openxmlformats.org/officeDocument/2006/relationships/hyperlink" Target="https://www.kisspng.com/png-human-vertebral-column-atlas-cervical-vertebrae-sp-1706134/"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apprivoisetondos.fr/la-colonne-vertebrale-comment-ca-marche/" TargetMode="External"/><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s://www.bio-top.net/Terminologie/S/index.php?page=scolio" TargetMode="External"/><Relationship Id="rId2" Type="http://schemas.openxmlformats.org/officeDocument/2006/relationships/image" Target="../media/image25.gif"/><Relationship Id="rId1" Type="http://schemas.openxmlformats.org/officeDocument/2006/relationships/slideLayout" Target="../slideLayouts/slideLayout2.xml"/><Relationship Id="rId5" Type="http://schemas.openxmlformats.org/officeDocument/2006/relationships/hyperlink" Target="https://www.paperblog.fr/7767051/la-colonne-vertebrale-axe-central-du-corps/" TargetMode="External"/><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3" Type="http://schemas.openxmlformats.org/officeDocument/2006/relationships/hyperlink" Target="https://www.larousse.fr/encyclopedie/medical/c%C3%B4te/12220" TargetMode="External"/><Relationship Id="rId2" Type="http://schemas.openxmlformats.org/officeDocument/2006/relationships/image" Target="../media/image27.jp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hyperlink" Target="https://orthodoc34.fr/anatomiedelepaule.html" TargetMode="External"/><Relationship Id="rId2" Type="http://schemas.openxmlformats.org/officeDocument/2006/relationships/image" Target="../media/image29.jpg"/><Relationship Id="rId1" Type="http://schemas.openxmlformats.org/officeDocument/2006/relationships/slideLayout" Target="../slideLayouts/slideLayout2.xml"/><Relationship Id="rId5" Type="http://schemas.openxmlformats.org/officeDocument/2006/relationships/hyperlink" Target="https://commons.wikimedia.org/wiki/File:Left_scapula_-_close-up_-_animation.gif" TargetMode="External"/><Relationship Id="rId4" Type="http://schemas.openxmlformats.org/officeDocument/2006/relationships/image" Target="../media/image30.gif"/></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www.istockphoto.com/fr/vectoriel/cellules-souches-h%C3%A9matopo%C3%AF%C3%A8se-diagramme-gm1010665310-272383878" TargetMode="External"/><Relationship Id="rId4"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hyperlink" Target="https://hu.wikipedia.org/wiki/Csontos_medence" TargetMode="External"/><Relationship Id="rId2" Type="http://schemas.openxmlformats.org/officeDocument/2006/relationships/image" Target="../media/image31.gif"/><Relationship Id="rId1" Type="http://schemas.openxmlformats.org/officeDocument/2006/relationships/slideLayout" Target="../slideLayouts/slideLayout8.xml"/><Relationship Id="rId5" Type="http://schemas.openxmlformats.org/officeDocument/2006/relationships/hyperlink" Target="https://www.gettyimages.com/illustrations/fibula" TargetMode="External"/><Relationship Id="rId4" Type="http://schemas.openxmlformats.org/officeDocument/2006/relationships/image" Target="../media/image32.jpeg"/></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hyperlink" Target="https://xi8.me/anatomie-du-membre-inferieur-48/" TargetMode="External"/><Relationship Id="rId2" Type="http://schemas.openxmlformats.org/officeDocument/2006/relationships/image" Target="../media/image34.jp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hyperlink" Target="https://cm2marcy.blogspot.com/2012/09/186-brrrrrrrrrrrrrrr-on-en-froid-dans.html" TargetMode="External"/><Relationship Id="rId2" Type="http://schemas.openxmlformats.org/officeDocument/2006/relationships/image" Target="../media/image2.png"/><Relationship Id="rId1" Type="http://schemas.openxmlformats.org/officeDocument/2006/relationships/slideLayout" Target="../slideLayouts/slideLayout9.xml"/><Relationship Id="rId6" Type="http://schemas.openxmlformats.org/officeDocument/2006/relationships/image" Target="../media/image36.gif"/><Relationship Id="rId5" Type="http://schemas.microsoft.com/office/2007/relationships/hdphoto" Target="../media/hdphoto2.wdp"/><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www.gifmaniacos.es/31-gif-avatares-de-estudiantes-y-examenes/" TargetMode="External"/><Relationship Id="rId4" Type="http://schemas.openxmlformats.org/officeDocument/2006/relationships/image" Target="../media/image37.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www.deperu.com/imagenes/14316631-proceso-de-curacion-de-fracturas-oseas.html" TargetMode="External"/><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hyperlink" Target="https://creativecommons.org/licenses/by-sa/3.0/"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commons.wikimedia.org/wiki/File:Appendicular_skeleton_-_animation.gif" TargetMode="External"/><Relationship Id="rId4" Type="http://schemas.openxmlformats.org/officeDocument/2006/relationships/image" Target="../media/image12.gif"/></Relationships>
</file>

<file path=ppt/slides/_rels/slide7.xml.rels><?xml version="1.0" encoding="UTF-8" standalone="yes"?>
<Relationships xmlns="http://schemas.openxmlformats.org/package/2006/relationships"><Relationship Id="rId3" Type="http://schemas.openxmlformats.org/officeDocument/2006/relationships/hyperlink" Target="https://www.sciencephoto.com/media/192172/view/-the-bones-of-the-head-neck-and-face-" TargetMode="External"/><Relationship Id="rId2" Type="http://schemas.openxmlformats.org/officeDocument/2006/relationships/image" Target="../media/image13.jpg"/><Relationship Id="rId1" Type="http://schemas.openxmlformats.org/officeDocument/2006/relationships/slideLayout" Target="../slideLayouts/slideLayout8.xml"/><Relationship Id="rId6" Type="http://schemas.openxmlformats.org/officeDocument/2006/relationships/hyperlink" Target="https://creativecommons.org/licenses/by-sa/3.0/" TargetMode="External"/><Relationship Id="rId5" Type="http://schemas.openxmlformats.org/officeDocument/2006/relationships/hyperlink" Target="https://es.wikipedia.org/wiki/Esfenoides" TargetMode="External"/><Relationship Id="rId4" Type="http://schemas.openxmlformats.org/officeDocument/2006/relationships/image" Target="../media/image14.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hyperlink" Target="https://mystidia.com/bouzouaoui-serine/" TargetMode="External"/><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37A8ED-3CC5-9E16-019B-1B80D6D5AF1F}"/>
              </a:ext>
            </a:extLst>
          </p:cNvPr>
          <p:cNvSpPr>
            <a:spLocks noGrp="1"/>
          </p:cNvSpPr>
          <p:nvPr>
            <p:ph type="title"/>
          </p:nvPr>
        </p:nvSpPr>
        <p:spPr>
          <a:xfrm>
            <a:off x="1099699" y="238972"/>
            <a:ext cx="3777923" cy="1609344"/>
          </a:xfrm>
        </p:spPr>
        <p:txBody>
          <a:bodyPr/>
          <a:lstStyle/>
          <a:p>
            <a:r>
              <a:rPr lang="fr-CA" dirty="0"/>
              <a:t>Résumons</a:t>
            </a:r>
            <a:br>
              <a:rPr lang="fr-CA" dirty="0"/>
            </a:br>
            <a:r>
              <a:rPr lang="fr-CA" dirty="0"/>
              <a:t>Chapitre 2</a:t>
            </a:r>
          </a:p>
        </p:txBody>
      </p:sp>
      <p:sp>
        <p:nvSpPr>
          <p:cNvPr id="3" name="Espace réservé du contenu 2">
            <a:extLst>
              <a:ext uri="{FF2B5EF4-FFF2-40B4-BE49-F238E27FC236}">
                <a16:creationId xmlns:a16="http://schemas.microsoft.com/office/drawing/2014/main" id="{C8D934F9-8EE5-FC86-BD62-E7B2B37447F5}"/>
              </a:ext>
            </a:extLst>
          </p:cNvPr>
          <p:cNvSpPr>
            <a:spLocks noGrp="1"/>
          </p:cNvSpPr>
          <p:nvPr>
            <p:ph idx="1"/>
          </p:nvPr>
        </p:nvSpPr>
        <p:spPr>
          <a:xfrm>
            <a:off x="191729" y="1961535"/>
            <a:ext cx="5701071" cy="4896465"/>
          </a:xfrm>
        </p:spPr>
        <p:txBody>
          <a:bodyPr/>
          <a:lstStyle/>
          <a:p>
            <a:r>
              <a:rPr lang="fr-CA" sz="2400" dirty="0"/>
              <a:t>Le squelette</a:t>
            </a:r>
          </a:p>
          <a:p>
            <a:pPr marL="0" indent="0">
              <a:buNone/>
            </a:pPr>
            <a:endParaRPr lang="fr-CA" sz="2400" dirty="0"/>
          </a:p>
          <a:p>
            <a:pPr lvl="1"/>
            <a:r>
              <a:rPr lang="fr-CA" sz="2000" dirty="0"/>
              <a:t>5 types d’os</a:t>
            </a:r>
          </a:p>
          <a:p>
            <a:pPr lvl="2"/>
            <a:r>
              <a:rPr lang="fr-CA" sz="1800" dirty="0"/>
              <a:t>Os irréguliers : Qui n’appartiennent à aucune catégorie. Ex: Vertèbres</a:t>
            </a:r>
          </a:p>
          <a:p>
            <a:pPr lvl="2"/>
            <a:r>
              <a:rPr lang="fr-CA" sz="1800" dirty="0"/>
              <a:t>Os courts: Plutôt cubiques. Ex: Poignets et chevilles</a:t>
            </a:r>
          </a:p>
          <a:p>
            <a:pPr lvl="2"/>
            <a:r>
              <a:rPr lang="fr-CA" sz="1800" dirty="0"/>
              <a:t>Os plats: Minces et recourbés. Ex: Crane, cages thoraciques et bassin</a:t>
            </a:r>
          </a:p>
          <a:p>
            <a:pPr lvl="2"/>
            <a:r>
              <a:rPr lang="fr-CA" sz="1800" dirty="0"/>
              <a:t>Os longs: De formes tubulaires et se situent dans les membres. Ex: Tibia, Fémur et radius.</a:t>
            </a:r>
          </a:p>
          <a:p>
            <a:pPr lvl="2"/>
            <a:r>
              <a:rPr lang="fr-CA" sz="1800" dirty="0"/>
              <a:t>Os sésamoïdes: à l’intérieur d’un tendon, sans contact direct avec un autre os. Ex: Rotule (Patella)</a:t>
            </a:r>
          </a:p>
          <a:p>
            <a:pPr marL="548640" lvl="2" indent="0">
              <a:buNone/>
            </a:pPr>
            <a:endParaRPr lang="fr-CA" dirty="0"/>
          </a:p>
          <a:p>
            <a:pPr marL="0" indent="0">
              <a:buNone/>
            </a:pPr>
            <a:endParaRPr lang="fr-CA" dirty="0"/>
          </a:p>
        </p:txBody>
      </p:sp>
      <p:pic>
        <p:nvPicPr>
          <p:cNvPr id="6" name="Image 5">
            <a:extLst>
              <a:ext uri="{FF2B5EF4-FFF2-40B4-BE49-F238E27FC236}">
                <a16:creationId xmlns:a16="http://schemas.microsoft.com/office/drawing/2014/main" id="{E4FAAF24-08F3-6882-9494-00BFBAB2623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a:stretch/>
        </p:blipFill>
        <p:spPr>
          <a:xfrm>
            <a:off x="9191755" y="352781"/>
            <a:ext cx="2675780" cy="1873046"/>
          </a:xfrm>
          <a:prstGeom prst="rect">
            <a:avLst/>
          </a:prstGeom>
        </p:spPr>
      </p:pic>
      <p:pic>
        <p:nvPicPr>
          <p:cNvPr id="8" name="Image 7" descr="Une image contenant diagramme&#10;&#10;Description générée automatiquement">
            <a:extLst>
              <a:ext uri="{FF2B5EF4-FFF2-40B4-BE49-F238E27FC236}">
                <a16:creationId xmlns:a16="http://schemas.microsoft.com/office/drawing/2014/main" id="{2788C86F-4941-AE3D-A021-CCA28B02CA64}"/>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096000" y="2546455"/>
            <a:ext cx="2675780" cy="1873046"/>
          </a:xfrm>
          <a:prstGeom prst="rect">
            <a:avLst/>
          </a:prstGeom>
        </p:spPr>
      </p:pic>
      <p:pic>
        <p:nvPicPr>
          <p:cNvPr id="10" name="Image 9" descr="Une image contenant diagramme&#10;&#10;Description générée automatiquement">
            <a:extLst>
              <a:ext uri="{FF2B5EF4-FFF2-40B4-BE49-F238E27FC236}">
                <a16:creationId xmlns:a16="http://schemas.microsoft.com/office/drawing/2014/main" id="{E0BB0A1A-E7D7-4BAB-4152-34C0DD571A8A}"/>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191755" y="2546455"/>
            <a:ext cx="2704011" cy="1892808"/>
          </a:xfrm>
          <a:prstGeom prst="rect">
            <a:avLst/>
          </a:prstGeom>
        </p:spPr>
      </p:pic>
      <p:pic>
        <p:nvPicPr>
          <p:cNvPr id="16" name="Image 15" descr="Une image contenant diagramme&#10;&#10;Description générée automatiquement">
            <a:extLst>
              <a:ext uri="{FF2B5EF4-FFF2-40B4-BE49-F238E27FC236}">
                <a16:creationId xmlns:a16="http://schemas.microsoft.com/office/drawing/2014/main" id="{3A7DD4FC-4809-29E9-1859-EEEAB8FB70A2}"/>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096000" y="352781"/>
            <a:ext cx="2675780" cy="1873046"/>
          </a:xfrm>
          <a:prstGeom prst="rect">
            <a:avLst/>
          </a:prstGeom>
        </p:spPr>
      </p:pic>
      <p:pic>
        <p:nvPicPr>
          <p:cNvPr id="19" name="Image 18" descr="Une image contenant diagramme&#10;&#10;Description générée automatiquement">
            <a:extLst>
              <a:ext uri="{FF2B5EF4-FFF2-40B4-BE49-F238E27FC236}">
                <a16:creationId xmlns:a16="http://schemas.microsoft.com/office/drawing/2014/main" id="{680609A5-2C00-4FF9-809D-476DD635D4A0}"/>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640367" y="4759891"/>
            <a:ext cx="2704012" cy="1892808"/>
          </a:xfrm>
          <a:prstGeom prst="rect">
            <a:avLst/>
          </a:prstGeom>
        </p:spPr>
      </p:pic>
    </p:spTree>
    <p:extLst>
      <p:ext uri="{BB962C8B-B14F-4D97-AF65-F5344CB8AC3E}">
        <p14:creationId xmlns:p14="http://schemas.microsoft.com/office/powerpoint/2010/main" val="1241786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barn(inVertical)">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1000" fill="hold"/>
                                        <p:tgtEl>
                                          <p:spTgt spid="16"/>
                                        </p:tgtEl>
                                        <p:attrNameLst>
                                          <p:attrName>ppt_w</p:attrName>
                                        </p:attrNameLst>
                                      </p:cBhvr>
                                      <p:tavLst>
                                        <p:tav tm="0">
                                          <p:val>
                                            <p:fltVal val="0"/>
                                          </p:val>
                                        </p:tav>
                                        <p:tav tm="100000">
                                          <p:val>
                                            <p:strVal val="#ppt_w"/>
                                          </p:val>
                                        </p:tav>
                                      </p:tavLst>
                                    </p:anim>
                                    <p:anim calcmode="lin" valueType="num">
                                      <p:cBhvr>
                                        <p:cTn id="20" dur="1000" fill="hold"/>
                                        <p:tgtEl>
                                          <p:spTgt spid="16"/>
                                        </p:tgtEl>
                                        <p:attrNameLst>
                                          <p:attrName>ppt_h</p:attrName>
                                        </p:attrNameLst>
                                      </p:cBhvr>
                                      <p:tavLst>
                                        <p:tav tm="0">
                                          <p:val>
                                            <p:fltVal val="0"/>
                                          </p:val>
                                        </p:tav>
                                        <p:tav tm="100000">
                                          <p:val>
                                            <p:strVal val="#ppt_h"/>
                                          </p:val>
                                        </p:tav>
                                      </p:tavLst>
                                    </p:anim>
                                    <p:anim calcmode="lin" valueType="num">
                                      <p:cBhvr>
                                        <p:cTn id="21" dur="1000" fill="hold"/>
                                        <p:tgtEl>
                                          <p:spTgt spid="16"/>
                                        </p:tgtEl>
                                        <p:attrNameLst>
                                          <p:attrName>style.rotation</p:attrName>
                                        </p:attrNameLst>
                                      </p:cBhvr>
                                      <p:tavLst>
                                        <p:tav tm="0">
                                          <p:val>
                                            <p:fltVal val="90"/>
                                          </p:val>
                                        </p:tav>
                                        <p:tav tm="100000">
                                          <p:val>
                                            <p:fltVal val="0"/>
                                          </p:val>
                                        </p:tav>
                                      </p:tavLst>
                                    </p:anim>
                                    <p:animEffect transition="in" filter="fade">
                                      <p:cBhvr>
                                        <p:cTn id="22" dur="10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par>
                                <p:cTn id="28" presetID="31" presetClass="entr" presetSubtype="0"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1000" fill="hold"/>
                                        <p:tgtEl>
                                          <p:spTgt spid="6"/>
                                        </p:tgtEl>
                                        <p:attrNameLst>
                                          <p:attrName>ppt_w</p:attrName>
                                        </p:attrNameLst>
                                      </p:cBhvr>
                                      <p:tavLst>
                                        <p:tav tm="0">
                                          <p:val>
                                            <p:fltVal val="0"/>
                                          </p:val>
                                        </p:tav>
                                        <p:tav tm="100000">
                                          <p:val>
                                            <p:strVal val="#ppt_w"/>
                                          </p:val>
                                        </p:tav>
                                      </p:tavLst>
                                    </p:anim>
                                    <p:anim calcmode="lin" valueType="num">
                                      <p:cBhvr>
                                        <p:cTn id="31" dur="1000" fill="hold"/>
                                        <p:tgtEl>
                                          <p:spTgt spid="6"/>
                                        </p:tgtEl>
                                        <p:attrNameLst>
                                          <p:attrName>ppt_h</p:attrName>
                                        </p:attrNameLst>
                                      </p:cBhvr>
                                      <p:tavLst>
                                        <p:tav tm="0">
                                          <p:val>
                                            <p:fltVal val="0"/>
                                          </p:val>
                                        </p:tav>
                                        <p:tav tm="100000">
                                          <p:val>
                                            <p:strVal val="#ppt_h"/>
                                          </p:val>
                                        </p:tav>
                                      </p:tavLst>
                                    </p:anim>
                                    <p:anim calcmode="lin" valueType="num">
                                      <p:cBhvr>
                                        <p:cTn id="32" dur="1000" fill="hold"/>
                                        <p:tgtEl>
                                          <p:spTgt spid="6"/>
                                        </p:tgtEl>
                                        <p:attrNameLst>
                                          <p:attrName>style.rotation</p:attrName>
                                        </p:attrNameLst>
                                      </p:cBhvr>
                                      <p:tavLst>
                                        <p:tav tm="0">
                                          <p:val>
                                            <p:fltVal val="90"/>
                                          </p:val>
                                        </p:tav>
                                        <p:tav tm="100000">
                                          <p:val>
                                            <p:fltVal val="0"/>
                                          </p:val>
                                        </p:tav>
                                      </p:tavLst>
                                    </p:anim>
                                    <p:animEffect transition="in" filter="fade">
                                      <p:cBhvr>
                                        <p:cTn id="33" dur="10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barn(inVertical)">
                                      <p:cBhvr>
                                        <p:cTn id="38" dur="500"/>
                                        <p:tgtEl>
                                          <p:spTgt spid="3">
                                            <p:txEl>
                                              <p:pRg st="5" end="5"/>
                                            </p:txEl>
                                          </p:spTgt>
                                        </p:tgtEl>
                                      </p:cBhvr>
                                    </p:animEffect>
                                  </p:childTnLst>
                                </p:cTn>
                              </p:par>
                              <p:par>
                                <p:cTn id="39" presetID="31" presetClass="entr" presetSubtype="0" fill="hold" nodeType="with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p:cTn id="41" dur="1000" fill="hold"/>
                                        <p:tgtEl>
                                          <p:spTgt spid="8"/>
                                        </p:tgtEl>
                                        <p:attrNameLst>
                                          <p:attrName>ppt_w</p:attrName>
                                        </p:attrNameLst>
                                      </p:cBhvr>
                                      <p:tavLst>
                                        <p:tav tm="0">
                                          <p:val>
                                            <p:fltVal val="0"/>
                                          </p:val>
                                        </p:tav>
                                        <p:tav tm="100000">
                                          <p:val>
                                            <p:strVal val="#ppt_w"/>
                                          </p:val>
                                        </p:tav>
                                      </p:tavLst>
                                    </p:anim>
                                    <p:anim calcmode="lin" valueType="num">
                                      <p:cBhvr>
                                        <p:cTn id="42" dur="1000" fill="hold"/>
                                        <p:tgtEl>
                                          <p:spTgt spid="8"/>
                                        </p:tgtEl>
                                        <p:attrNameLst>
                                          <p:attrName>ppt_h</p:attrName>
                                        </p:attrNameLst>
                                      </p:cBhvr>
                                      <p:tavLst>
                                        <p:tav tm="0">
                                          <p:val>
                                            <p:fltVal val="0"/>
                                          </p:val>
                                        </p:tav>
                                        <p:tav tm="100000">
                                          <p:val>
                                            <p:strVal val="#ppt_h"/>
                                          </p:val>
                                        </p:tav>
                                      </p:tavLst>
                                    </p:anim>
                                    <p:anim calcmode="lin" valueType="num">
                                      <p:cBhvr>
                                        <p:cTn id="43" dur="1000" fill="hold"/>
                                        <p:tgtEl>
                                          <p:spTgt spid="8"/>
                                        </p:tgtEl>
                                        <p:attrNameLst>
                                          <p:attrName>style.rotation</p:attrName>
                                        </p:attrNameLst>
                                      </p:cBhvr>
                                      <p:tavLst>
                                        <p:tav tm="0">
                                          <p:val>
                                            <p:fltVal val="90"/>
                                          </p:val>
                                        </p:tav>
                                        <p:tav tm="100000">
                                          <p:val>
                                            <p:fltVal val="0"/>
                                          </p:val>
                                        </p:tav>
                                      </p:tavLst>
                                    </p:anim>
                                    <p:animEffect transition="in" filter="fade">
                                      <p:cBhvr>
                                        <p:cTn id="44" dur="10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barn(inVertical)">
                                      <p:cBhvr>
                                        <p:cTn id="49" dur="500"/>
                                        <p:tgtEl>
                                          <p:spTgt spid="3">
                                            <p:txEl>
                                              <p:pRg st="6" end="6"/>
                                            </p:txEl>
                                          </p:spTgt>
                                        </p:tgtEl>
                                      </p:cBhvr>
                                    </p:animEffect>
                                  </p:childTnLst>
                                </p:cTn>
                              </p:par>
                              <p:par>
                                <p:cTn id="50" presetID="31" presetClass="entr" presetSubtype="0" fill="hold" nodeType="with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p:cTn id="52" dur="1000" fill="hold"/>
                                        <p:tgtEl>
                                          <p:spTgt spid="10"/>
                                        </p:tgtEl>
                                        <p:attrNameLst>
                                          <p:attrName>ppt_w</p:attrName>
                                        </p:attrNameLst>
                                      </p:cBhvr>
                                      <p:tavLst>
                                        <p:tav tm="0">
                                          <p:val>
                                            <p:fltVal val="0"/>
                                          </p:val>
                                        </p:tav>
                                        <p:tav tm="100000">
                                          <p:val>
                                            <p:strVal val="#ppt_w"/>
                                          </p:val>
                                        </p:tav>
                                      </p:tavLst>
                                    </p:anim>
                                    <p:anim calcmode="lin" valueType="num">
                                      <p:cBhvr>
                                        <p:cTn id="53" dur="1000" fill="hold"/>
                                        <p:tgtEl>
                                          <p:spTgt spid="10"/>
                                        </p:tgtEl>
                                        <p:attrNameLst>
                                          <p:attrName>ppt_h</p:attrName>
                                        </p:attrNameLst>
                                      </p:cBhvr>
                                      <p:tavLst>
                                        <p:tav tm="0">
                                          <p:val>
                                            <p:fltVal val="0"/>
                                          </p:val>
                                        </p:tav>
                                        <p:tav tm="100000">
                                          <p:val>
                                            <p:strVal val="#ppt_h"/>
                                          </p:val>
                                        </p:tav>
                                      </p:tavLst>
                                    </p:anim>
                                    <p:anim calcmode="lin" valueType="num">
                                      <p:cBhvr>
                                        <p:cTn id="54" dur="1000" fill="hold"/>
                                        <p:tgtEl>
                                          <p:spTgt spid="10"/>
                                        </p:tgtEl>
                                        <p:attrNameLst>
                                          <p:attrName>style.rotation</p:attrName>
                                        </p:attrNameLst>
                                      </p:cBhvr>
                                      <p:tavLst>
                                        <p:tav tm="0">
                                          <p:val>
                                            <p:fltVal val="90"/>
                                          </p:val>
                                        </p:tav>
                                        <p:tav tm="100000">
                                          <p:val>
                                            <p:fltVal val="0"/>
                                          </p:val>
                                        </p:tav>
                                      </p:tavLst>
                                    </p:anim>
                                    <p:animEffect transition="in" filter="fade">
                                      <p:cBhvr>
                                        <p:cTn id="55" dur="1000"/>
                                        <p:tgtEl>
                                          <p:spTgt spid="10"/>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3">
                                            <p:txEl>
                                              <p:pRg st="7" end="7"/>
                                            </p:txEl>
                                          </p:spTgt>
                                        </p:tgtEl>
                                        <p:attrNameLst>
                                          <p:attrName>style.visibility</p:attrName>
                                        </p:attrNameLst>
                                      </p:cBhvr>
                                      <p:to>
                                        <p:strVal val="visible"/>
                                      </p:to>
                                    </p:set>
                                    <p:animEffect transition="in" filter="barn(inVertical)">
                                      <p:cBhvr>
                                        <p:cTn id="60" dur="500"/>
                                        <p:tgtEl>
                                          <p:spTgt spid="3">
                                            <p:txEl>
                                              <p:pRg st="7" end="7"/>
                                            </p:txEl>
                                          </p:spTgt>
                                        </p:tgtEl>
                                      </p:cBhvr>
                                    </p:animEffect>
                                  </p:childTnLst>
                                </p:cTn>
                              </p:par>
                              <p:par>
                                <p:cTn id="61" presetID="31" presetClass="entr" presetSubtype="0" fill="hold" nodeType="with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p:cTn id="63" dur="1000" fill="hold"/>
                                        <p:tgtEl>
                                          <p:spTgt spid="19"/>
                                        </p:tgtEl>
                                        <p:attrNameLst>
                                          <p:attrName>ppt_w</p:attrName>
                                        </p:attrNameLst>
                                      </p:cBhvr>
                                      <p:tavLst>
                                        <p:tav tm="0">
                                          <p:val>
                                            <p:fltVal val="0"/>
                                          </p:val>
                                        </p:tav>
                                        <p:tav tm="100000">
                                          <p:val>
                                            <p:strVal val="#ppt_w"/>
                                          </p:val>
                                        </p:tav>
                                      </p:tavLst>
                                    </p:anim>
                                    <p:anim calcmode="lin" valueType="num">
                                      <p:cBhvr>
                                        <p:cTn id="64" dur="1000" fill="hold"/>
                                        <p:tgtEl>
                                          <p:spTgt spid="19"/>
                                        </p:tgtEl>
                                        <p:attrNameLst>
                                          <p:attrName>ppt_h</p:attrName>
                                        </p:attrNameLst>
                                      </p:cBhvr>
                                      <p:tavLst>
                                        <p:tav tm="0">
                                          <p:val>
                                            <p:fltVal val="0"/>
                                          </p:val>
                                        </p:tav>
                                        <p:tav tm="100000">
                                          <p:val>
                                            <p:strVal val="#ppt_h"/>
                                          </p:val>
                                        </p:tav>
                                      </p:tavLst>
                                    </p:anim>
                                    <p:anim calcmode="lin" valueType="num">
                                      <p:cBhvr>
                                        <p:cTn id="65" dur="1000" fill="hold"/>
                                        <p:tgtEl>
                                          <p:spTgt spid="19"/>
                                        </p:tgtEl>
                                        <p:attrNameLst>
                                          <p:attrName>style.rotation</p:attrName>
                                        </p:attrNameLst>
                                      </p:cBhvr>
                                      <p:tavLst>
                                        <p:tav tm="0">
                                          <p:val>
                                            <p:fltVal val="90"/>
                                          </p:val>
                                        </p:tav>
                                        <p:tav tm="100000">
                                          <p:val>
                                            <p:fltVal val="0"/>
                                          </p:val>
                                        </p:tav>
                                      </p:tavLst>
                                    </p:anim>
                                    <p:animEffect transition="in" filter="fade">
                                      <p:cBhvr>
                                        <p:cTn id="66"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B7B23D-6A0A-4FD5-BF81-44D108034B26}"/>
              </a:ext>
            </a:extLst>
          </p:cNvPr>
          <p:cNvSpPr>
            <a:spLocks noGrp="1"/>
          </p:cNvSpPr>
          <p:nvPr>
            <p:ph type="title"/>
          </p:nvPr>
        </p:nvSpPr>
        <p:spPr/>
        <p:txBody>
          <a:bodyPr/>
          <a:lstStyle/>
          <a:p>
            <a:r>
              <a:rPr lang="fr-CA" dirty="0"/>
              <a:t>Os palatins</a:t>
            </a:r>
          </a:p>
        </p:txBody>
      </p:sp>
      <p:pic>
        <p:nvPicPr>
          <p:cNvPr id="5" name="Espace réservé du contenu 4">
            <a:extLst>
              <a:ext uri="{FF2B5EF4-FFF2-40B4-BE49-F238E27FC236}">
                <a16:creationId xmlns:a16="http://schemas.microsoft.com/office/drawing/2014/main" id="{29BF491B-B66F-49A3-A9DC-586B5799DA37}"/>
              </a:ext>
            </a:extLst>
          </p:cNvPr>
          <p:cNvPicPr>
            <a:picLocks noGrp="1" noChangeAspect="1"/>
          </p:cNvPicPr>
          <p:nvPr>
            <p:ph idx="1"/>
          </p:nvPr>
        </p:nvPicPr>
        <p:blipFill>
          <a:blip r:embed="rId2"/>
          <a:stretch>
            <a:fillRect/>
          </a:stretch>
        </p:blipFill>
        <p:spPr>
          <a:xfrm>
            <a:off x="2932176" y="2093976"/>
            <a:ext cx="6327647" cy="3600067"/>
          </a:xfrm>
          <a:prstGeom prst="rect">
            <a:avLst/>
          </a:prstGeom>
        </p:spPr>
      </p:pic>
      <p:sp>
        <p:nvSpPr>
          <p:cNvPr id="4" name="Espace réservé du pied de page 3">
            <a:extLst>
              <a:ext uri="{FF2B5EF4-FFF2-40B4-BE49-F238E27FC236}">
                <a16:creationId xmlns:a16="http://schemas.microsoft.com/office/drawing/2014/main" id="{0F8EBB2D-51C6-4561-AA9B-834C8811FCC9}"/>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Élaboré par Alexandra Fex, Inf. </a:t>
            </a:r>
            <a:r>
              <a:rPr kumimoji="0" lang="fr-FR" sz="1100" b="0" i="0" u="none" strike="noStrike" kern="1200" cap="none" spc="0" normalizeH="0" baseline="0" noProof="0" dirty="0" err="1">
                <a:ln>
                  <a:noFill/>
                </a:ln>
                <a:solidFill>
                  <a:prstClr val="white">
                    <a:lumMod val="65000"/>
                  </a:prstClr>
                </a:solidFill>
                <a:effectLst/>
                <a:uLnTx/>
                <a:uFillTx/>
                <a:latin typeface="Arial" panose="020B0604020202020204"/>
                <a:ea typeface="+mn-ea"/>
                <a:cs typeface="+mn-cs"/>
              </a:rPr>
              <a:t>Bch</a:t>
            </a: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 Directrice adjointe Secteur Santé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Modifié par Karole-Anne Bolduc, inf. Aux., Enseignante Secteur Santé</a:t>
            </a:r>
            <a:endParaRPr kumimoji="0" lang="en-US"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endParaRPr>
          </a:p>
        </p:txBody>
      </p:sp>
      <p:sp>
        <p:nvSpPr>
          <p:cNvPr id="3" name="ZoneTexte 2">
            <a:extLst>
              <a:ext uri="{FF2B5EF4-FFF2-40B4-BE49-F238E27FC236}">
                <a16:creationId xmlns:a16="http://schemas.microsoft.com/office/drawing/2014/main" id="{B2BBF4DE-FC5A-E6FD-B18C-089178B2560B}"/>
              </a:ext>
            </a:extLst>
          </p:cNvPr>
          <p:cNvSpPr txBox="1"/>
          <p:nvPr/>
        </p:nvSpPr>
        <p:spPr>
          <a:xfrm>
            <a:off x="8961120" y="6272784"/>
            <a:ext cx="1688123" cy="369332"/>
          </a:xfrm>
          <a:prstGeom prst="rect">
            <a:avLst/>
          </a:prstGeom>
          <a:noFill/>
        </p:spPr>
        <p:txBody>
          <a:bodyPr wrap="square" rtlCol="0">
            <a:spAutoFit/>
          </a:bodyPr>
          <a:lstStyle/>
          <a:p>
            <a:r>
              <a:rPr lang="fr-CA" dirty="0"/>
              <a:t>CEMEQ p.47</a:t>
            </a:r>
          </a:p>
        </p:txBody>
      </p:sp>
    </p:spTree>
    <p:extLst>
      <p:ext uri="{BB962C8B-B14F-4D97-AF65-F5344CB8AC3E}">
        <p14:creationId xmlns:p14="http://schemas.microsoft.com/office/powerpoint/2010/main" val="1907734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43E0ED-BD79-42B8-882E-193684455F8F}"/>
              </a:ext>
            </a:extLst>
          </p:cNvPr>
          <p:cNvSpPr>
            <a:spLocks noGrp="1"/>
          </p:cNvSpPr>
          <p:nvPr>
            <p:ph type="title"/>
          </p:nvPr>
        </p:nvSpPr>
        <p:spPr/>
        <p:txBody>
          <a:bodyPr/>
          <a:lstStyle/>
          <a:p>
            <a:r>
              <a:rPr lang="fr-CA" dirty="0"/>
              <a:t>Os hyoïde</a:t>
            </a:r>
          </a:p>
        </p:txBody>
      </p:sp>
      <p:pic>
        <p:nvPicPr>
          <p:cNvPr id="5" name="Espace réservé du contenu 4">
            <a:extLst>
              <a:ext uri="{FF2B5EF4-FFF2-40B4-BE49-F238E27FC236}">
                <a16:creationId xmlns:a16="http://schemas.microsoft.com/office/drawing/2014/main" id="{279EA123-147C-4B82-8882-E80475B37971}"/>
              </a:ext>
            </a:extLst>
          </p:cNvPr>
          <p:cNvPicPr>
            <a:picLocks noGrp="1" noChangeAspect="1"/>
          </p:cNvPicPr>
          <p:nvPr>
            <p:ph idx="1"/>
          </p:nvPr>
        </p:nvPicPr>
        <p:blipFill>
          <a:blip r:embed="rId2"/>
          <a:stretch>
            <a:fillRect/>
          </a:stretch>
        </p:blipFill>
        <p:spPr>
          <a:xfrm>
            <a:off x="7030547" y="1548775"/>
            <a:ext cx="3772130" cy="4603277"/>
          </a:xfrm>
          <a:prstGeom prst="rect">
            <a:avLst/>
          </a:prstGeom>
        </p:spPr>
      </p:pic>
      <p:sp>
        <p:nvSpPr>
          <p:cNvPr id="4" name="Espace réservé du pied de page 3">
            <a:extLst>
              <a:ext uri="{FF2B5EF4-FFF2-40B4-BE49-F238E27FC236}">
                <a16:creationId xmlns:a16="http://schemas.microsoft.com/office/drawing/2014/main" id="{4D49269E-1C5C-4605-B5C3-F0DEB650E973}"/>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Élaboré par Alexandra Fex, Inf. </a:t>
            </a:r>
            <a:r>
              <a:rPr kumimoji="0" lang="fr-FR" sz="1100" b="0" i="0" u="none" strike="noStrike" kern="1200" cap="none" spc="0" normalizeH="0" baseline="0" noProof="0" dirty="0" err="1">
                <a:ln>
                  <a:noFill/>
                </a:ln>
                <a:solidFill>
                  <a:prstClr val="white">
                    <a:lumMod val="65000"/>
                  </a:prstClr>
                </a:solidFill>
                <a:effectLst/>
                <a:uLnTx/>
                <a:uFillTx/>
                <a:latin typeface="Arial" panose="020B0604020202020204"/>
                <a:ea typeface="+mn-ea"/>
                <a:cs typeface="+mn-cs"/>
              </a:rPr>
              <a:t>Bch</a:t>
            </a: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 Directrice adjointe Secteur Santé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Modifié par Karole-Anne Bolduc, inf. Aux., Enseignante Secteur Santé</a:t>
            </a:r>
            <a:endParaRPr kumimoji="0" lang="en-US"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endParaRPr>
          </a:p>
        </p:txBody>
      </p:sp>
      <p:pic>
        <p:nvPicPr>
          <p:cNvPr id="7" name="Image 6">
            <a:extLst>
              <a:ext uri="{FF2B5EF4-FFF2-40B4-BE49-F238E27FC236}">
                <a16:creationId xmlns:a16="http://schemas.microsoft.com/office/drawing/2014/main" id="{71FCAF17-EAA6-4A95-BA68-C4F58E94BD0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518019" y="1755702"/>
            <a:ext cx="4286250" cy="4286250"/>
          </a:xfrm>
          <a:prstGeom prst="rect">
            <a:avLst/>
          </a:prstGeom>
        </p:spPr>
      </p:pic>
      <p:sp>
        <p:nvSpPr>
          <p:cNvPr id="8" name="ZoneTexte 7">
            <a:extLst>
              <a:ext uri="{FF2B5EF4-FFF2-40B4-BE49-F238E27FC236}">
                <a16:creationId xmlns:a16="http://schemas.microsoft.com/office/drawing/2014/main" id="{C3EC72E8-5B03-4CCF-9B66-C903D23381B5}"/>
              </a:ext>
            </a:extLst>
          </p:cNvPr>
          <p:cNvSpPr txBox="1"/>
          <p:nvPr/>
        </p:nvSpPr>
        <p:spPr>
          <a:xfrm>
            <a:off x="1518019" y="6041952"/>
            <a:ext cx="4286250" cy="2308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CA" sz="900" b="0" i="0" u="none" strike="noStrike" kern="1200" cap="none" spc="0" normalizeH="0" baseline="0" noProof="0">
                <a:ln>
                  <a:noFill/>
                </a:ln>
                <a:solidFill>
                  <a:prstClr val="black"/>
                </a:solidFill>
                <a:effectLst/>
                <a:uLnTx/>
                <a:uFillTx/>
                <a:latin typeface="Arial" panose="020B0604020202020204"/>
                <a:ea typeface="+mn-ea"/>
                <a:cs typeface="+mn-cs"/>
                <a:hlinkClick r:id="rId4" tooltip="https://commons.wikimedia.org/wiki/File:Hyoid_bone_-_animation.gif"/>
              </a:rPr>
              <a:t>Cette photo</a:t>
            </a:r>
            <a:r>
              <a:rPr kumimoji="0" lang="fr-CA" sz="900" b="0" i="0" u="none" strike="noStrike" kern="1200" cap="none" spc="0" normalizeH="0" baseline="0" noProof="0">
                <a:ln>
                  <a:noFill/>
                </a:ln>
                <a:solidFill>
                  <a:prstClr val="black"/>
                </a:solidFill>
                <a:effectLst/>
                <a:uLnTx/>
                <a:uFillTx/>
                <a:latin typeface="Arial" panose="020B0604020202020204"/>
                <a:ea typeface="+mn-ea"/>
                <a:cs typeface="+mn-cs"/>
              </a:rPr>
              <a:t> par Auteur inconnu est soumis à la licence </a:t>
            </a:r>
            <a:r>
              <a:rPr kumimoji="0" lang="fr-CA" sz="900" b="0" i="0" u="none" strike="noStrike" kern="1200" cap="none" spc="0" normalizeH="0" baseline="0" noProof="0">
                <a:ln>
                  <a:noFill/>
                </a:ln>
                <a:solidFill>
                  <a:prstClr val="black"/>
                </a:solidFill>
                <a:effectLst/>
                <a:uLnTx/>
                <a:uFillTx/>
                <a:latin typeface="Arial" panose="020B0604020202020204"/>
                <a:ea typeface="+mn-ea"/>
                <a:cs typeface="+mn-cs"/>
                <a:hlinkClick r:id="rId5" tooltip="https://creativecommons.org/licenses/by-sa/3.0/"/>
              </a:rPr>
              <a:t>CC BY-SA</a:t>
            </a:r>
            <a:endParaRPr kumimoji="0" lang="fr-CA" sz="9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 name="ZoneTexte 2">
            <a:extLst>
              <a:ext uri="{FF2B5EF4-FFF2-40B4-BE49-F238E27FC236}">
                <a16:creationId xmlns:a16="http://schemas.microsoft.com/office/drawing/2014/main" id="{AF7FFF33-BD49-9521-AD51-F21ED6E6BD2D}"/>
              </a:ext>
            </a:extLst>
          </p:cNvPr>
          <p:cNvSpPr txBox="1"/>
          <p:nvPr/>
        </p:nvSpPr>
        <p:spPr>
          <a:xfrm>
            <a:off x="8961120" y="6272784"/>
            <a:ext cx="1688123" cy="369332"/>
          </a:xfrm>
          <a:prstGeom prst="rect">
            <a:avLst/>
          </a:prstGeom>
          <a:noFill/>
        </p:spPr>
        <p:txBody>
          <a:bodyPr wrap="square" rtlCol="0">
            <a:spAutoFit/>
          </a:bodyPr>
          <a:lstStyle/>
          <a:p>
            <a:r>
              <a:rPr lang="fr-CA" dirty="0"/>
              <a:t>CEMEQ p.47</a:t>
            </a:r>
          </a:p>
        </p:txBody>
      </p:sp>
    </p:spTree>
    <p:extLst>
      <p:ext uri="{BB962C8B-B14F-4D97-AF65-F5344CB8AC3E}">
        <p14:creationId xmlns:p14="http://schemas.microsoft.com/office/powerpoint/2010/main" val="2750837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79BCF6-795C-4248-B912-2CA94B6C1E9E}"/>
              </a:ext>
            </a:extLst>
          </p:cNvPr>
          <p:cNvSpPr>
            <a:spLocks noGrp="1"/>
          </p:cNvSpPr>
          <p:nvPr>
            <p:ph type="title"/>
          </p:nvPr>
        </p:nvSpPr>
        <p:spPr/>
        <p:txBody>
          <a:bodyPr/>
          <a:lstStyle/>
          <a:p>
            <a:r>
              <a:rPr lang="fr-CA" dirty="0"/>
              <a:t>Petits os de l’oreille interne</a:t>
            </a:r>
          </a:p>
        </p:txBody>
      </p:sp>
      <p:pic>
        <p:nvPicPr>
          <p:cNvPr id="5" name="Espace réservé du contenu 4">
            <a:extLst>
              <a:ext uri="{FF2B5EF4-FFF2-40B4-BE49-F238E27FC236}">
                <a16:creationId xmlns:a16="http://schemas.microsoft.com/office/drawing/2014/main" id="{68426C8C-7DB3-4054-9ACE-E7A545653861}"/>
              </a:ext>
            </a:extLst>
          </p:cNvPr>
          <p:cNvPicPr>
            <a:picLocks noGrp="1" noChangeAspect="1"/>
          </p:cNvPicPr>
          <p:nvPr>
            <p:ph idx="1"/>
          </p:nvPr>
        </p:nvPicPr>
        <p:blipFill>
          <a:blip r:embed="rId2"/>
          <a:stretch>
            <a:fillRect/>
          </a:stretch>
        </p:blipFill>
        <p:spPr>
          <a:xfrm>
            <a:off x="928718" y="1961411"/>
            <a:ext cx="5167282" cy="4051300"/>
          </a:xfrm>
          <a:prstGeom prst="rect">
            <a:avLst/>
          </a:prstGeom>
        </p:spPr>
      </p:pic>
      <p:sp>
        <p:nvSpPr>
          <p:cNvPr id="4" name="Espace réservé du pied de page 3">
            <a:extLst>
              <a:ext uri="{FF2B5EF4-FFF2-40B4-BE49-F238E27FC236}">
                <a16:creationId xmlns:a16="http://schemas.microsoft.com/office/drawing/2014/main" id="{E77C1467-813A-463F-955C-3568487AB137}"/>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Élaboré par Alexandra Fex, Inf. </a:t>
            </a:r>
            <a:r>
              <a:rPr kumimoji="0" lang="fr-FR" sz="1100" b="0" i="0" u="none" strike="noStrike" kern="1200" cap="none" spc="0" normalizeH="0" baseline="0" noProof="0" dirty="0" err="1">
                <a:ln>
                  <a:noFill/>
                </a:ln>
                <a:solidFill>
                  <a:prstClr val="white">
                    <a:lumMod val="65000"/>
                  </a:prstClr>
                </a:solidFill>
                <a:effectLst/>
                <a:uLnTx/>
                <a:uFillTx/>
                <a:latin typeface="Arial" panose="020B0604020202020204"/>
                <a:ea typeface="+mn-ea"/>
                <a:cs typeface="+mn-cs"/>
              </a:rPr>
              <a:t>Bch</a:t>
            </a: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 Directrice adjointe Secteur Santé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Modifié par Karole-Anne Bolduc, inf. Aux., Enseignante Secteur Santé</a:t>
            </a:r>
            <a:endParaRPr kumimoji="0" lang="en-US"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endParaRPr>
          </a:p>
        </p:txBody>
      </p:sp>
      <p:pic>
        <p:nvPicPr>
          <p:cNvPr id="7" name="Image 6">
            <a:extLst>
              <a:ext uri="{FF2B5EF4-FFF2-40B4-BE49-F238E27FC236}">
                <a16:creationId xmlns:a16="http://schemas.microsoft.com/office/drawing/2014/main" id="{E3842887-6F3A-424D-BA06-01FF6B846B8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998521" y="2474928"/>
            <a:ext cx="5917737" cy="2820085"/>
          </a:xfrm>
          <a:prstGeom prst="rect">
            <a:avLst/>
          </a:prstGeom>
        </p:spPr>
      </p:pic>
      <p:sp>
        <p:nvSpPr>
          <p:cNvPr id="3" name="ZoneTexte 2">
            <a:extLst>
              <a:ext uri="{FF2B5EF4-FFF2-40B4-BE49-F238E27FC236}">
                <a16:creationId xmlns:a16="http://schemas.microsoft.com/office/drawing/2014/main" id="{DB18091F-4B73-16C3-16A1-0A54DBDA5274}"/>
              </a:ext>
            </a:extLst>
          </p:cNvPr>
          <p:cNvSpPr txBox="1"/>
          <p:nvPr/>
        </p:nvSpPr>
        <p:spPr>
          <a:xfrm>
            <a:off x="8961120" y="6272784"/>
            <a:ext cx="1688123" cy="369332"/>
          </a:xfrm>
          <a:prstGeom prst="rect">
            <a:avLst/>
          </a:prstGeom>
          <a:noFill/>
        </p:spPr>
        <p:txBody>
          <a:bodyPr wrap="square" rtlCol="0">
            <a:spAutoFit/>
          </a:bodyPr>
          <a:lstStyle/>
          <a:p>
            <a:r>
              <a:rPr lang="fr-CA" dirty="0"/>
              <a:t>CEMEQ p.47</a:t>
            </a:r>
          </a:p>
        </p:txBody>
      </p:sp>
    </p:spTree>
    <p:extLst>
      <p:ext uri="{BB962C8B-B14F-4D97-AF65-F5344CB8AC3E}">
        <p14:creationId xmlns:p14="http://schemas.microsoft.com/office/powerpoint/2010/main" val="2379737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F828F1-4D46-4180-867B-8077FE2DC980}"/>
              </a:ext>
            </a:extLst>
          </p:cNvPr>
          <p:cNvSpPr>
            <a:spLocks noGrp="1"/>
          </p:cNvSpPr>
          <p:nvPr>
            <p:ph type="title"/>
          </p:nvPr>
        </p:nvSpPr>
        <p:spPr>
          <a:xfrm>
            <a:off x="8549640" y="685800"/>
            <a:ext cx="3642360" cy="707065"/>
          </a:xfrm>
        </p:spPr>
        <p:txBody>
          <a:bodyPr>
            <a:normAutofit/>
          </a:bodyPr>
          <a:lstStyle/>
          <a:p>
            <a:r>
              <a:rPr lang="fr-CA" sz="3600" dirty="0"/>
              <a:t>Os du tronc</a:t>
            </a:r>
          </a:p>
        </p:txBody>
      </p:sp>
      <p:sp>
        <p:nvSpPr>
          <p:cNvPr id="3" name="Espace réservé du contenu 2">
            <a:extLst>
              <a:ext uri="{FF2B5EF4-FFF2-40B4-BE49-F238E27FC236}">
                <a16:creationId xmlns:a16="http://schemas.microsoft.com/office/drawing/2014/main" id="{D7C5EF61-574E-4A1F-9505-6173DF834919}"/>
              </a:ext>
            </a:extLst>
          </p:cNvPr>
          <p:cNvSpPr>
            <a:spLocks noGrp="1"/>
          </p:cNvSpPr>
          <p:nvPr>
            <p:ph idx="1"/>
          </p:nvPr>
        </p:nvSpPr>
        <p:spPr>
          <a:xfrm>
            <a:off x="838200" y="685800"/>
            <a:ext cx="6711696" cy="2291316"/>
          </a:xfrm>
        </p:spPr>
        <p:txBody>
          <a:bodyPr>
            <a:normAutofit/>
          </a:bodyPr>
          <a:lstStyle/>
          <a:p>
            <a:r>
              <a:rPr lang="fr-CA" sz="3200" dirty="0"/>
              <a:t>Rôle:</a:t>
            </a:r>
          </a:p>
          <a:p>
            <a:pPr lvl="1"/>
            <a:r>
              <a:rPr lang="fr-CA" sz="3000" dirty="0"/>
              <a:t>Soutien et protège la moelle épinière ainsi que tous les organes thoraciques</a:t>
            </a:r>
          </a:p>
        </p:txBody>
      </p:sp>
      <p:sp>
        <p:nvSpPr>
          <p:cNvPr id="4" name="Espace réservé du texte 3">
            <a:extLst>
              <a:ext uri="{FF2B5EF4-FFF2-40B4-BE49-F238E27FC236}">
                <a16:creationId xmlns:a16="http://schemas.microsoft.com/office/drawing/2014/main" id="{7EFE5A86-982F-41C2-92DB-120214C23404}"/>
              </a:ext>
            </a:extLst>
          </p:cNvPr>
          <p:cNvSpPr>
            <a:spLocks noGrp="1"/>
          </p:cNvSpPr>
          <p:nvPr>
            <p:ph type="body" sz="half" idx="2"/>
          </p:nvPr>
        </p:nvSpPr>
        <p:spPr>
          <a:xfrm>
            <a:off x="8549639" y="1499191"/>
            <a:ext cx="3316295" cy="4215809"/>
          </a:xfrm>
        </p:spPr>
        <p:txBody>
          <a:bodyPr>
            <a:normAutofit/>
          </a:bodyPr>
          <a:lstStyle/>
          <a:p>
            <a:pPr marL="342900" indent="-342900">
              <a:buFont typeface="Arial" panose="020B0604020202020204" pitchFamily="34" charset="0"/>
              <a:buChar char="•"/>
            </a:pPr>
            <a:r>
              <a:rPr lang="fr-CA" sz="2400" dirty="0"/>
              <a:t>Colonne vertébrale</a:t>
            </a:r>
          </a:p>
          <a:p>
            <a:pPr marL="342900" indent="-342900">
              <a:buFont typeface="Arial" panose="020B0604020202020204" pitchFamily="34" charset="0"/>
              <a:buChar char="•"/>
            </a:pPr>
            <a:r>
              <a:rPr lang="fr-CA" sz="2400" dirty="0"/>
              <a:t>Cage thoracique</a:t>
            </a:r>
          </a:p>
        </p:txBody>
      </p:sp>
      <p:sp>
        <p:nvSpPr>
          <p:cNvPr id="5" name="Espace réservé du pied de page 4">
            <a:extLst>
              <a:ext uri="{FF2B5EF4-FFF2-40B4-BE49-F238E27FC236}">
                <a16:creationId xmlns:a16="http://schemas.microsoft.com/office/drawing/2014/main" id="{895E3C92-F00B-487D-BBF1-B5B6D0086817}"/>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a:ln>
                  <a:noFill/>
                </a:ln>
                <a:solidFill>
                  <a:srgbClr val="514949"/>
                </a:solidFill>
                <a:effectLst/>
                <a:uLnTx/>
                <a:uFillTx/>
                <a:latin typeface="Arial" panose="020B0604020202020204"/>
                <a:ea typeface="+mn-ea"/>
                <a:cs typeface="+mn-cs"/>
              </a:rPr>
              <a:t>Élaboré par Alexandra Fex, Inf. Bch., Directrice adjointe Secteur Santé Modifié par Karole-Anne Bolduc, inf. Aux., Enseignante Secteur Santé</a:t>
            </a:r>
            <a:endParaRPr kumimoji="0" lang="en-US" sz="1100" b="0" i="0" u="none" strike="noStrike" kern="1200" cap="none" spc="0" normalizeH="0" baseline="0" noProof="0" dirty="0">
              <a:ln>
                <a:noFill/>
              </a:ln>
              <a:solidFill>
                <a:srgbClr val="514949"/>
              </a:solidFill>
              <a:effectLst/>
              <a:uLnTx/>
              <a:uFillTx/>
              <a:latin typeface="Arial" panose="020B0604020202020204"/>
              <a:ea typeface="+mn-ea"/>
              <a:cs typeface="+mn-cs"/>
            </a:endParaRPr>
          </a:p>
        </p:txBody>
      </p:sp>
      <p:pic>
        <p:nvPicPr>
          <p:cNvPr id="10" name="Image 9">
            <a:extLst>
              <a:ext uri="{FF2B5EF4-FFF2-40B4-BE49-F238E27FC236}">
                <a16:creationId xmlns:a16="http://schemas.microsoft.com/office/drawing/2014/main" id="{5DAD3180-709F-4D0A-A68C-D5F7693DCB9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062650" y="2056974"/>
            <a:ext cx="3203908" cy="4215810"/>
          </a:xfrm>
          <a:prstGeom prst="rect">
            <a:avLst/>
          </a:prstGeom>
        </p:spPr>
      </p:pic>
      <p:sp>
        <p:nvSpPr>
          <p:cNvPr id="6" name="ZoneTexte 5">
            <a:extLst>
              <a:ext uri="{FF2B5EF4-FFF2-40B4-BE49-F238E27FC236}">
                <a16:creationId xmlns:a16="http://schemas.microsoft.com/office/drawing/2014/main" id="{DA03E453-1E89-66E2-C404-E7F08BD85D25}"/>
              </a:ext>
            </a:extLst>
          </p:cNvPr>
          <p:cNvSpPr txBox="1"/>
          <p:nvPr/>
        </p:nvSpPr>
        <p:spPr>
          <a:xfrm>
            <a:off x="8961120" y="6272784"/>
            <a:ext cx="1688123" cy="369332"/>
          </a:xfrm>
          <a:prstGeom prst="rect">
            <a:avLst/>
          </a:prstGeom>
          <a:noFill/>
        </p:spPr>
        <p:txBody>
          <a:bodyPr wrap="square" rtlCol="0">
            <a:spAutoFit/>
          </a:bodyPr>
          <a:lstStyle/>
          <a:p>
            <a:r>
              <a:rPr lang="fr-CA" dirty="0"/>
              <a:t>CEMEQ p.47</a:t>
            </a:r>
          </a:p>
        </p:txBody>
      </p:sp>
    </p:spTree>
    <p:extLst>
      <p:ext uri="{BB962C8B-B14F-4D97-AF65-F5344CB8AC3E}">
        <p14:creationId xmlns:p14="http://schemas.microsoft.com/office/powerpoint/2010/main" val="2654350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 calcmode="lin" valueType="num">
                                      <p:cBhvr additive="base">
                                        <p:cTn id="16"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31" presetClass="entr" presetSubtype="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1000" fill="hold"/>
                                        <p:tgtEl>
                                          <p:spTgt spid="10"/>
                                        </p:tgtEl>
                                        <p:attrNameLst>
                                          <p:attrName>ppt_w</p:attrName>
                                        </p:attrNameLst>
                                      </p:cBhvr>
                                      <p:tavLst>
                                        <p:tav tm="0">
                                          <p:val>
                                            <p:fltVal val="0"/>
                                          </p:val>
                                        </p:tav>
                                        <p:tav tm="100000">
                                          <p:val>
                                            <p:strVal val="#ppt_w"/>
                                          </p:val>
                                        </p:tav>
                                      </p:tavLst>
                                    </p:anim>
                                    <p:anim calcmode="lin" valueType="num">
                                      <p:cBhvr>
                                        <p:cTn id="22" dur="1000" fill="hold"/>
                                        <p:tgtEl>
                                          <p:spTgt spid="10"/>
                                        </p:tgtEl>
                                        <p:attrNameLst>
                                          <p:attrName>ppt_h</p:attrName>
                                        </p:attrNameLst>
                                      </p:cBhvr>
                                      <p:tavLst>
                                        <p:tav tm="0">
                                          <p:val>
                                            <p:fltVal val="0"/>
                                          </p:val>
                                        </p:tav>
                                        <p:tav tm="100000">
                                          <p:val>
                                            <p:strVal val="#ppt_h"/>
                                          </p:val>
                                        </p:tav>
                                      </p:tavLst>
                                    </p:anim>
                                    <p:anim calcmode="lin" valueType="num">
                                      <p:cBhvr>
                                        <p:cTn id="23" dur="1000" fill="hold"/>
                                        <p:tgtEl>
                                          <p:spTgt spid="10"/>
                                        </p:tgtEl>
                                        <p:attrNameLst>
                                          <p:attrName>style.rotation</p:attrName>
                                        </p:attrNameLst>
                                      </p:cBhvr>
                                      <p:tavLst>
                                        <p:tav tm="0">
                                          <p:val>
                                            <p:fltVal val="90"/>
                                          </p:val>
                                        </p:tav>
                                        <p:tav tm="100000">
                                          <p:val>
                                            <p:fltVal val="0"/>
                                          </p:val>
                                        </p:tav>
                                      </p:tavLst>
                                    </p:anim>
                                    <p:animEffect transition="in" filter="fade">
                                      <p:cBhvr>
                                        <p:cTn id="24" dur="1000"/>
                                        <p:tgtEl>
                                          <p:spTgt spid="10"/>
                                        </p:tgtEl>
                                      </p:cBhvr>
                                    </p:animEffect>
                                  </p:childTnLst>
                                </p:cTn>
                              </p:par>
                            </p:childTnLst>
                          </p:cTn>
                        </p:par>
                        <p:par>
                          <p:cTn id="25" fill="hold">
                            <p:stCondLst>
                              <p:cond delay="2500"/>
                            </p:stCondLst>
                            <p:childTnLst>
                              <p:par>
                                <p:cTn id="26" presetID="42" presetClass="entr" presetSubtype="0" fill="hold" nodeType="after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fade">
                                      <p:cBhvr>
                                        <p:cTn id="28" dur="1000"/>
                                        <p:tgtEl>
                                          <p:spTgt spid="3">
                                            <p:txEl>
                                              <p:pRg st="0" end="0"/>
                                            </p:txEl>
                                          </p:spTgt>
                                        </p:tgtEl>
                                      </p:cBhvr>
                                    </p:animEffect>
                                    <p:anim calcmode="lin" valueType="num">
                                      <p:cBhvr>
                                        <p:cTn id="2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Effect transition="in" filter="fade">
                                      <p:cBhvr>
                                        <p:cTn id="35" dur="1000"/>
                                        <p:tgtEl>
                                          <p:spTgt spid="3">
                                            <p:txEl>
                                              <p:pRg st="1" end="1"/>
                                            </p:txEl>
                                          </p:spTgt>
                                        </p:tgtEl>
                                      </p:cBhvr>
                                    </p:animEffect>
                                    <p:anim calcmode="lin" valueType="num">
                                      <p:cBhvr>
                                        <p:cTn id="3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DB2EA1E3-4DEA-4522-B80C-F51B22CE6E0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5" name="Oval 24">
              <a:extLst>
                <a:ext uri="{FF2B5EF4-FFF2-40B4-BE49-F238E27FC236}">
                  <a16:creationId xmlns:a16="http://schemas.microsoft.com/office/drawing/2014/main" id="{B984163A-E890-4924-BC80-51B69BF0C6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26" name="Oval 25">
              <a:extLst>
                <a:ext uri="{FF2B5EF4-FFF2-40B4-BE49-F238E27FC236}">
                  <a16:creationId xmlns:a16="http://schemas.microsoft.com/office/drawing/2014/main" id="{B18BE31F-5EB7-4A5A-8245-5575CD1C15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sp>
      </p:grpSp>
      <p:sp>
        <p:nvSpPr>
          <p:cNvPr id="28" name="Rectangle 27">
            <a:extLst>
              <a:ext uri="{FF2B5EF4-FFF2-40B4-BE49-F238E27FC236}">
                <a16:creationId xmlns:a16="http://schemas.microsoft.com/office/drawing/2014/main" id="{48DECF3D-77F3-432A-8E9F-2EDEB7E527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1733"/>
            <a:ext cx="5774268" cy="5780684"/>
          </a:xfrm>
          <a:prstGeom prst="rect">
            <a:avLst/>
          </a:prstGeom>
          <a:blipFill dpi="0" rotWithShape="1">
            <a:blip r:embed="rId4">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re 1">
            <a:extLst>
              <a:ext uri="{FF2B5EF4-FFF2-40B4-BE49-F238E27FC236}">
                <a16:creationId xmlns:a16="http://schemas.microsoft.com/office/drawing/2014/main" id="{74CBB969-6054-4EA6-8FC9-30E8A8BA9A02}"/>
              </a:ext>
            </a:extLst>
          </p:cNvPr>
          <p:cNvSpPr>
            <a:spLocks noGrp="1"/>
          </p:cNvSpPr>
          <p:nvPr>
            <p:ph type="title"/>
          </p:nvPr>
        </p:nvSpPr>
        <p:spPr>
          <a:xfrm>
            <a:off x="644893" y="484632"/>
            <a:ext cx="5168168" cy="1609344"/>
          </a:xfrm>
        </p:spPr>
        <p:txBody>
          <a:bodyPr vert="horz" lIns="91440" tIns="45720" rIns="91440" bIns="45720" rtlCol="0" anchor="ctr">
            <a:normAutofit/>
          </a:bodyPr>
          <a:lstStyle/>
          <a:p>
            <a:r>
              <a:rPr lang="en-US" sz="3700" dirty="0" err="1"/>
              <a:t>Os</a:t>
            </a:r>
            <a:r>
              <a:rPr lang="en-US" sz="3700" dirty="0"/>
              <a:t> du </a:t>
            </a:r>
            <a:r>
              <a:rPr lang="en-US" sz="3700" dirty="0" err="1"/>
              <a:t>tronc</a:t>
            </a:r>
            <a:r>
              <a:rPr lang="en-US" sz="3700" dirty="0"/>
              <a:t>:</a:t>
            </a:r>
            <a:br>
              <a:rPr lang="en-US" sz="3700" dirty="0"/>
            </a:br>
            <a:r>
              <a:rPr lang="en-US" sz="3700" dirty="0" err="1"/>
              <a:t>Colonne</a:t>
            </a:r>
            <a:r>
              <a:rPr lang="en-US" sz="3700" dirty="0"/>
              <a:t> </a:t>
            </a:r>
            <a:r>
              <a:rPr lang="en-US" sz="3700" dirty="0" err="1"/>
              <a:t>Vertébrale</a:t>
            </a:r>
            <a:endParaRPr lang="en-US" sz="3700" dirty="0"/>
          </a:p>
        </p:txBody>
      </p:sp>
      <p:sp>
        <p:nvSpPr>
          <p:cNvPr id="4" name="Espace réservé du texte 3">
            <a:extLst>
              <a:ext uri="{FF2B5EF4-FFF2-40B4-BE49-F238E27FC236}">
                <a16:creationId xmlns:a16="http://schemas.microsoft.com/office/drawing/2014/main" id="{AD330975-1C79-4D8C-A695-9CE8E95134AF}"/>
              </a:ext>
            </a:extLst>
          </p:cNvPr>
          <p:cNvSpPr>
            <a:spLocks noGrp="1"/>
          </p:cNvSpPr>
          <p:nvPr>
            <p:ph type="body" sz="half" idx="2"/>
          </p:nvPr>
        </p:nvSpPr>
        <p:spPr>
          <a:xfrm>
            <a:off x="644893" y="2121408"/>
            <a:ext cx="5168168" cy="3759628"/>
          </a:xfrm>
        </p:spPr>
        <p:txBody>
          <a:bodyPr vert="horz" lIns="91440" tIns="45720" rIns="91440" bIns="45720" rtlCol="0">
            <a:normAutofit/>
          </a:bodyPr>
          <a:lstStyle/>
          <a:p>
            <a:pPr marL="285750" indent="-182880">
              <a:lnSpc>
                <a:spcPct val="90000"/>
              </a:lnSpc>
              <a:buFont typeface="Wingdings" pitchFamily="2" charset="2"/>
              <a:buChar char="§"/>
            </a:pPr>
            <a:r>
              <a:rPr lang="fr-CA" sz="1800" dirty="0">
                <a:solidFill>
                  <a:schemeClr val="tx1"/>
                </a:solidFill>
              </a:rPr>
              <a:t>Composée de 33 vertèbres</a:t>
            </a:r>
          </a:p>
          <a:p>
            <a:pPr marL="285750" indent="-182880">
              <a:lnSpc>
                <a:spcPct val="90000"/>
              </a:lnSpc>
              <a:buFont typeface="Wingdings" pitchFamily="2" charset="2"/>
              <a:buChar char="§"/>
            </a:pPr>
            <a:r>
              <a:rPr lang="fr-CA" sz="1800" dirty="0">
                <a:solidFill>
                  <a:schemeClr val="tx1"/>
                </a:solidFill>
              </a:rPr>
              <a:t>Peut être appelée RACHIS</a:t>
            </a:r>
          </a:p>
          <a:p>
            <a:pPr marL="285750" indent="-182880">
              <a:lnSpc>
                <a:spcPct val="90000"/>
              </a:lnSpc>
              <a:buFont typeface="Wingdings" pitchFamily="2" charset="2"/>
              <a:buChar char="§"/>
            </a:pPr>
            <a:r>
              <a:rPr lang="fr-CA" sz="1800" dirty="0">
                <a:solidFill>
                  <a:schemeClr val="tx1"/>
                </a:solidFill>
              </a:rPr>
              <a:t>Va de la base du crâne jusqu’au bassin</a:t>
            </a:r>
          </a:p>
          <a:p>
            <a:pPr marL="285750" indent="-182880">
              <a:lnSpc>
                <a:spcPct val="90000"/>
              </a:lnSpc>
              <a:buFont typeface="Wingdings" pitchFamily="2" charset="2"/>
              <a:buChar char="§"/>
            </a:pPr>
            <a:r>
              <a:rPr lang="fr-CA" sz="1800" dirty="0">
                <a:solidFill>
                  <a:schemeClr val="tx1"/>
                </a:solidFill>
              </a:rPr>
              <a:t>Les disques intervertébraux servent de coussins entre les disques</a:t>
            </a:r>
          </a:p>
          <a:p>
            <a:pPr marL="285750" indent="-182880">
              <a:lnSpc>
                <a:spcPct val="90000"/>
              </a:lnSpc>
              <a:buFont typeface="Wingdings" pitchFamily="2" charset="2"/>
              <a:buChar char="§"/>
            </a:pPr>
            <a:r>
              <a:rPr lang="fr-CA" sz="1800" dirty="0">
                <a:solidFill>
                  <a:schemeClr val="tx1"/>
                </a:solidFill>
              </a:rPr>
              <a:t>Les trous de conjugaison liassent passer les nerfs moteurs et sensitifs</a:t>
            </a:r>
          </a:p>
        </p:txBody>
      </p:sp>
      <p:pic>
        <p:nvPicPr>
          <p:cNvPr id="10" name="Image 9">
            <a:extLst>
              <a:ext uri="{FF2B5EF4-FFF2-40B4-BE49-F238E27FC236}">
                <a16:creationId xmlns:a16="http://schemas.microsoft.com/office/drawing/2014/main" id="{46A2F086-76F7-461D-8AC9-97C9D70BF0E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241217" y="552335"/>
            <a:ext cx="2380871" cy="2380871"/>
          </a:xfrm>
          <a:prstGeom prst="rect">
            <a:avLst/>
          </a:prstGeom>
        </p:spPr>
      </p:pic>
      <p:sp>
        <p:nvSpPr>
          <p:cNvPr id="30" name="Rectangle 29">
            <a:extLst>
              <a:ext uri="{FF2B5EF4-FFF2-40B4-BE49-F238E27FC236}">
                <a16:creationId xmlns:a16="http://schemas.microsoft.com/office/drawing/2014/main" id="{2B005987-55C8-40B7-9D41-192DC57691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776089" y="321733"/>
            <a:ext cx="3091859" cy="1844147"/>
          </a:xfrm>
          <a:prstGeom prst="rect">
            <a:avLst/>
          </a:prstGeom>
          <a:blipFill dpi="0" rotWithShape="1">
            <a:blip r:embed="rId7">
              <a:duotone>
                <a:schemeClr val="accent1">
                  <a:shade val="45000"/>
                  <a:satMod val="135000"/>
                </a:schemeClr>
                <a:prstClr val="white"/>
              </a:duotone>
            </a:blip>
            <a:srcRect/>
            <a:tile tx="0" ty="0" sx="92000" sy="89000" flip="xy" algn="ctr"/>
          </a:blipFill>
          <a:ln w="25400" cap="flat" cmpd="sng" algn="ctr">
            <a:noFill/>
            <a:prstDash val="solid"/>
          </a:ln>
          <a:effectLst/>
        </p:spPr>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32" name="Rectangle 31">
            <a:extLst>
              <a:ext uri="{FF2B5EF4-FFF2-40B4-BE49-F238E27FC236}">
                <a16:creationId xmlns:a16="http://schemas.microsoft.com/office/drawing/2014/main" id="{B69DF4F7-0EF1-46B9-9BC2-D83EEDC4B2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250000" y="3324678"/>
            <a:ext cx="2361497" cy="2777740"/>
          </a:xfrm>
          <a:prstGeom prst="rect">
            <a:avLst/>
          </a:prstGeom>
          <a:blipFill dpi="0" rotWithShape="1">
            <a:blip r:embed="rId7">
              <a:duotone>
                <a:schemeClr val="bg2">
                  <a:shade val="45000"/>
                  <a:satMod val="135000"/>
                </a:schemeClr>
                <a:prstClr val="white"/>
              </a:duotone>
            </a:blip>
            <a:srcRect/>
            <a:tile tx="0" ty="0" sx="92000" sy="89000" flip="xy" algn="ctr"/>
          </a:blipFill>
          <a:ln w="25400" cap="flat" cmpd="sng" algn="ctr">
            <a:noFill/>
            <a:prstDash val="solid"/>
          </a:ln>
          <a:effectLst/>
        </p:spPr>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pic>
        <p:nvPicPr>
          <p:cNvPr id="19" name="Espace réservé du contenu 18">
            <a:extLst>
              <a:ext uri="{FF2B5EF4-FFF2-40B4-BE49-F238E27FC236}">
                <a16:creationId xmlns:a16="http://schemas.microsoft.com/office/drawing/2014/main" id="{4AC10AFE-18F6-45A0-8D73-D8EB67F1582B}"/>
              </a:ext>
            </a:extLst>
          </p:cNvPr>
          <p:cNvPicPr>
            <a:picLocks noGrp="1" noChangeAspect="1"/>
          </p:cNvPicPr>
          <p:nvPr>
            <p:ph idx="1"/>
          </p:nvPr>
        </p:nvPicPr>
        <p:blipFill>
          <a:blip r:embed="rId8">
            <a:extLst>
              <a:ext uri="{837473B0-CC2E-450A-ABE3-18F120FF3D39}">
                <a1611:picAttrSrcUrl xmlns:a1611="http://schemas.microsoft.com/office/drawing/2016/11/main" r:id="rId9"/>
              </a:ext>
            </a:extLst>
          </a:blip>
          <a:stretch>
            <a:fillRect/>
          </a:stretch>
        </p:blipFill>
        <p:spPr>
          <a:xfrm>
            <a:off x="9320320" y="2330472"/>
            <a:ext cx="2017990" cy="3771945"/>
          </a:xfrm>
          <a:prstGeom prst="rect">
            <a:avLst/>
          </a:prstGeom>
        </p:spPr>
      </p:pic>
      <p:sp>
        <p:nvSpPr>
          <p:cNvPr id="5" name="Espace réservé du pied de page 4">
            <a:extLst>
              <a:ext uri="{FF2B5EF4-FFF2-40B4-BE49-F238E27FC236}">
                <a16:creationId xmlns:a16="http://schemas.microsoft.com/office/drawing/2014/main" id="{627A426A-C3A0-4F83-A2D4-C4DBB32D8AE2}"/>
              </a:ext>
            </a:extLst>
          </p:cNvPr>
          <p:cNvSpPr>
            <a:spLocks noGrp="1"/>
          </p:cNvSpPr>
          <p:nvPr>
            <p:ph type="ftr" sz="quarter" idx="11"/>
          </p:nvPr>
        </p:nvSpPr>
        <p:spPr>
          <a:xfrm>
            <a:off x="382279" y="6272784"/>
            <a:ext cx="4435857" cy="365125"/>
          </a:xfrm>
        </p:spPr>
        <p:txBody>
          <a:bodyPr vert="horz" lIns="91440" tIns="45720" rIns="91440" bIns="45720" rtlCol="0" anchor="ctr">
            <a:normAutofit/>
          </a:bodyPr>
          <a:lstStyle/>
          <a:p>
            <a:pPr marL="0" marR="0" lvl="0" indent="0" algn="l" defTabSz="457200" rtl="0" eaLnBrk="1" fontAlgn="auto" latinLnBrk="0" hangingPunct="1">
              <a:lnSpc>
                <a:spcPct val="90000"/>
              </a:lnSpc>
              <a:spcBef>
                <a:spcPts val="0"/>
              </a:spcBef>
              <a:spcAft>
                <a:spcPts val="600"/>
              </a:spcAft>
              <a:buClrTx/>
              <a:buSzTx/>
              <a:buFontTx/>
              <a:buNone/>
              <a:tabLst/>
              <a:defRPr/>
            </a:pPr>
            <a:r>
              <a:rPr kumimoji="0" lang="en-US" sz="700" b="0" i="0" u="none" strike="noStrike" kern="1200" cap="none" spc="0" normalizeH="0" baseline="0" noProof="0">
                <a:ln>
                  <a:noFill/>
                </a:ln>
                <a:solidFill>
                  <a:srgbClr val="514949"/>
                </a:solidFill>
                <a:effectLst/>
                <a:uLnTx/>
                <a:uFillTx/>
                <a:latin typeface="Arial" panose="020B0604020202020204"/>
                <a:ea typeface="+mn-ea"/>
                <a:cs typeface="+mn-cs"/>
              </a:rPr>
              <a:t>Élaboré par Alexandra Fex, Inf. Bch., Directrice adjointe Secteur Santé</a:t>
            </a:r>
          </a:p>
          <a:p>
            <a:pPr marL="0" marR="0" lvl="0" indent="0" algn="l" defTabSz="457200" rtl="0" eaLnBrk="1" fontAlgn="auto" latinLnBrk="0" hangingPunct="1">
              <a:lnSpc>
                <a:spcPct val="90000"/>
              </a:lnSpc>
              <a:spcBef>
                <a:spcPts val="0"/>
              </a:spcBef>
              <a:spcAft>
                <a:spcPts val="600"/>
              </a:spcAft>
              <a:buClrTx/>
              <a:buSzTx/>
              <a:buFontTx/>
              <a:buNone/>
              <a:tabLst/>
              <a:defRPr/>
            </a:pPr>
            <a:r>
              <a:rPr kumimoji="0" lang="en-US" sz="700" b="0" i="0" u="none" strike="noStrike" kern="1200" cap="none" spc="0" normalizeH="0" baseline="0" noProof="0">
                <a:ln>
                  <a:noFill/>
                </a:ln>
                <a:solidFill>
                  <a:srgbClr val="514949"/>
                </a:solidFill>
                <a:effectLst/>
                <a:uLnTx/>
                <a:uFillTx/>
                <a:latin typeface="Arial" panose="020B0604020202020204"/>
                <a:ea typeface="+mn-ea"/>
                <a:cs typeface="+mn-cs"/>
              </a:rPr>
              <a:t>Modifié par Karole-Anne Bolduc, inf. Aux., Enseignante Secteur Santé</a:t>
            </a:r>
          </a:p>
        </p:txBody>
      </p:sp>
      <p:grpSp>
        <p:nvGrpSpPr>
          <p:cNvPr id="34" name="Group 33">
            <a:extLst>
              <a:ext uri="{FF2B5EF4-FFF2-40B4-BE49-F238E27FC236}">
                <a16:creationId xmlns:a16="http://schemas.microsoft.com/office/drawing/2014/main" id="{5ABD47AE-FBDB-4E58-A346-1D13F1C09D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35" name="Oval 34">
              <a:extLst>
                <a:ext uri="{FF2B5EF4-FFF2-40B4-BE49-F238E27FC236}">
                  <a16:creationId xmlns:a16="http://schemas.microsoft.com/office/drawing/2014/main" id="{C5545825-E512-4C62-A634-9D26BD9AB0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6" name="Oval 35">
              <a:extLst>
                <a:ext uri="{FF2B5EF4-FFF2-40B4-BE49-F238E27FC236}">
                  <a16:creationId xmlns:a16="http://schemas.microsoft.com/office/drawing/2014/main" id="{FFBBB59B-EF14-4744-81CF-251341384F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3" name="ZoneTexte 2">
            <a:extLst>
              <a:ext uri="{FF2B5EF4-FFF2-40B4-BE49-F238E27FC236}">
                <a16:creationId xmlns:a16="http://schemas.microsoft.com/office/drawing/2014/main" id="{8FFE1360-9CD0-3227-86ED-8BAD9F8F3602}"/>
              </a:ext>
            </a:extLst>
          </p:cNvPr>
          <p:cNvSpPr txBox="1"/>
          <p:nvPr/>
        </p:nvSpPr>
        <p:spPr>
          <a:xfrm>
            <a:off x="8961120" y="6272784"/>
            <a:ext cx="1688123" cy="369332"/>
          </a:xfrm>
          <a:prstGeom prst="rect">
            <a:avLst/>
          </a:prstGeom>
          <a:noFill/>
        </p:spPr>
        <p:txBody>
          <a:bodyPr wrap="square" rtlCol="0">
            <a:spAutoFit/>
          </a:bodyPr>
          <a:lstStyle/>
          <a:p>
            <a:r>
              <a:rPr lang="fr-CA" dirty="0"/>
              <a:t>CEMEQ p.48</a:t>
            </a:r>
          </a:p>
        </p:txBody>
      </p:sp>
    </p:spTree>
    <p:extLst>
      <p:ext uri="{BB962C8B-B14F-4D97-AF65-F5344CB8AC3E}">
        <p14:creationId xmlns:p14="http://schemas.microsoft.com/office/powerpoint/2010/main" val="1664340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42"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1000"/>
                                        <p:tgtEl>
                                          <p:spTgt spid="10"/>
                                        </p:tgtEl>
                                      </p:cBhvr>
                                    </p:animEffect>
                                    <p:anim calcmode="lin" valueType="num">
                                      <p:cBhvr>
                                        <p:cTn id="11" dur="1000" fill="hold"/>
                                        <p:tgtEl>
                                          <p:spTgt spid="10"/>
                                        </p:tgtEl>
                                        <p:attrNameLst>
                                          <p:attrName>ppt_x</p:attrName>
                                        </p:attrNameLst>
                                      </p:cBhvr>
                                      <p:tavLst>
                                        <p:tav tm="0">
                                          <p:val>
                                            <p:strVal val="#ppt_x"/>
                                          </p:val>
                                        </p:tav>
                                        <p:tav tm="100000">
                                          <p:val>
                                            <p:strVal val="#ppt_x"/>
                                          </p:val>
                                        </p:tav>
                                      </p:tavLst>
                                    </p:anim>
                                    <p:anim calcmode="lin" valueType="num">
                                      <p:cBhvr>
                                        <p:cTn id="12" dur="1000" fill="hold"/>
                                        <p:tgtEl>
                                          <p:spTgt spid="10"/>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1000"/>
                                        <p:tgtEl>
                                          <p:spTgt spid="19"/>
                                        </p:tgtEl>
                                      </p:cBhvr>
                                    </p:animEffect>
                                    <p:anim calcmode="lin" valueType="num">
                                      <p:cBhvr>
                                        <p:cTn id="16" dur="1000" fill="hold"/>
                                        <p:tgtEl>
                                          <p:spTgt spid="19"/>
                                        </p:tgtEl>
                                        <p:attrNameLst>
                                          <p:attrName>ppt_x</p:attrName>
                                        </p:attrNameLst>
                                      </p:cBhvr>
                                      <p:tavLst>
                                        <p:tav tm="0">
                                          <p:val>
                                            <p:strVal val="#ppt_x"/>
                                          </p:val>
                                        </p:tav>
                                        <p:tav tm="100000">
                                          <p:val>
                                            <p:strVal val="#ppt_x"/>
                                          </p:val>
                                        </p:tav>
                                      </p:tavLst>
                                    </p:anim>
                                    <p:anim calcmode="lin" valueType="num">
                                      <p:cBhvr>
                                        <p:cTn id="17" dur="1000" fill="hold"/>
                                        <p:tgtEl>
                                          <p:spTgt spid="19"/>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42" presetClass="entr" presetSubtype="0" fill="hold" nodeType="after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1000"/>
                                        <p:tgtEl>
                                          <p:spTgt spid="4">
                                            <p:txEl>
                                              <p:pRg st="0" end="0"/>
                                            </p:txEl>
                                          </p:spTgt>
                                        </p:tgtEl>
                                      </p:cBhvr>
                                    </p:animEffect>
                                    <p:anim calcmode="lin" valueType="num">
                                      <p:cBhvr>
                                        <p:cTn id="22"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42" presetClass="entr" presetSubtype="0" fill="hold" nodeType="after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fade">
                                      <p:cBhvr>
                                        <p:cTn id="27" dur="1000"/>
                                        <p:tgtEl>
                                          <p:spTgt spid="4">
                                            <p:txEl>
                                              <p:pRg st="1" end="1"/>
                                            </p:txEl>
                                          </p:spTgt>
                                        </p:tgtEl>
                                      </p:cBhvr>
                                    </p:animEffect>
                                    <p:anim calcmode="lin" valueType="num">
                                      <p:cBhvr>
                                        <p:cTn id="2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30" fill="hold">
                            <p:stCondLst>
                              <p:cond delay="3000"/>
                            </p:stCondLst>
                            <p:childTnLst>
                              <p:par>
                                <p:cTn id="31" presetID="42" presetClass="entr" presetSubtype="0" fill="hold" nodeType="after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fade">
                                      <p:cBhvr>
                                        <p:cTn id="33" dur="1000"/>
                                        <p:tgtEl>
                                          <p:spTgt spid="4">
                                            <p:txEl>
                                              <p:pRg st="2" end="2"/>
                                            </p:txEl>
                                          </p:spTgt>
                                        </p:tgtEl>
                                      </p:cBhvr>
                                    </p:animEffect>
                                    <p:anim calcmode="lin" valueType="num">
                                      <p:cBhvr>
                                        <p:cTn id="3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36" fill="hold">
                            <p:stCondLst>
                              <p:cond delay="4000"/>
                            </p:stCondLst>
                            <p:childTnLst>
                              <p:par>
                                <p:cTn id="37" presetID="42" presetClass="entr" presetSubtype="0" fill="hold" nodeType="after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animEffect transition="in" filter="fade">
                                      <p:cBhvr>
                                        <p:cTn id="39" dur="1000"/>
                                        <p:tgtEl>
                                          <p:spTgt spid="4">
                                            <p:txEl>
                                              <p:pRg st="3" end="3"/>
                                            </p:txEl>
                                          </p:spTgt>
                                        </p:tgtEl>
                                      </p:cBhvr>
                                    </p:animEffect>
                                    <p:anim calcmode="lin" valueType="num">
                                      <p:cBhvr>
                                        <p:cTn id="40"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41"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42" fill="hold">
                            <p:stCondLst>
                              <p:cond delay="5000"/>
                            </p:stCondLst>
                            <p:childTnLst>
                              <p:par>
                                <p:cTn id="43" presetID="42" presetClass="entr" presetSubtype="0" fill="hold" nodeType="afterEffect">
                                  <p:stCondLst>
                                    <p:cond delay="0"/>
                                  </p:stCondLst>
                                  <p:childTnLst>
                                    <p:set>
                                      <p:cBhvr>
                                        <p:cTn id="44" dur="1" fill="hold">
                                          <p:stCondLst>
                                            <p:cond delay="0"/>
                                          </p:stCondLst>
                                        </p:cTn>
                                        <p:tgtEl>
                                          <p:spTgt spid="4">
                                            <p:txEl>
                                              <p:pRg st="4" end="4"/>
                                            </p:txEl>
                                          </p:spTgt>
                                        </p:tgtEl>
                                        <p:attrNameLst>
                                          <p:attrName>style.visibility</p:attrName>
                                        </p:attrNameLst>
                                      </p:cBhvr>
                                      <p:to>
                                        <p:strVal val="visible"/>
                                      </p:to>
                                    </p:set>
                                    <p:animEffect transition="in" filter="fade">
                                      <p:cBhvr>
                                        <p:cTn id="45" dur="1000"/>
                                        <p:tgtEl>
                                          <p:spTgt spid="4">
                                            <p:txEl>
                                              <p:pRg st="4" end="4"/>
                                            </p:txEl>
                                          </p:spTgt>
                                        </p:tgtEl>
                                      </p:cBhvr>
                                    </p:animEffect>
                                    <p:anim calcmode="lin" valueType="num">
                                      <p:cBhvr>
                                        <p:cTn id="46"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B90E7B-F00E-41EE-9ED2-950BFF3B3648}"/>
              </a:ext>
            </a:extLst>
          </p:cNvPr>
          <p:cNvSpPr>
            <a:spLocks noGrp="1"/>
          </p:cNvSpPr>
          <p:nvPr>
            <p:ph type="title"/>
          </p:nvPr>
        </p:nvSpPr>
        <p:spPr>
          <a:xfrm>
            <a:off x="8549640" y="685800"/>
            <a:ext cx="3642360" cy="1525772"/>
          </a:xfrm>
        </p:spPr>
        <p:txBody>
          <a:bodyPr/>
          <a:lstStyle/>
          <a:p>
            <a:r>
              <a:rPr lang="fr-CA" dirty="0"/>
              <a:t>Os du tronc:</a:t>
            </a:r>
            <a:br>
              <a:rPr lang="fr-CA" dirty="0"/>
            </a:br>
            <a:r>
              <a:rPr lang="fr-CA" dirty="0"/>
              <a:t>Colonne vertébrale</a:t>
            </a:r>
          </a:p>
        </p:txBody>
      </p:sp>
      <p:pic>
        <p:nvPicPr>
          <p:cNvPr id="7" name="Espace réservé du contenu 6">
            <a:extLst>
              <a:ext uri="{FF2B5EF4-FFF2-40B4-BE49-F238E27FC236}">
                <a16:creationId xmlns:a16="http://schemas.microsoft.com/office/drawing/2014/main" id="{8F5B0E92-3A7D-4F68-8C30-36E0C8FDEAE1}"/>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1056878" y="685800"/>
            <a:ext cx="6274593" cy="5019675"/>
          </a:xfrm>
        </p:spPr>
      </p:pic>
      <p:sp>
        <p:nvSpPr>
          <p:cNvPr id="4" name="Espace réservé du texte 3">
            <a:extLst>
              <a:ext uri="{FF2B5EF4-FFF2-40B4-BE49-F238E27FC236}">
                <a16:creationId xmlns:a16="http://schemas.microsoft.com/office/drawing/2014/main" id="{7BC79E5B-191D-42DD-AFEB-64E77673F8C6}"/>
              </a:ext>
            </a:extLst>
          </p:cNvPr>
          <p:cNvSpPr>
            <a:spLocks noGrp="1"/>
          </p:cNvSpPr>
          <p:nvPr>
            <p:ph type="body" sz="half" idx="2"/>
          </p:nvPr>
        </p:nvSpPr>
        <p:spPr>
          <a:xfrm>
            <a:off x="8549640" y="2263671"/>
            <a:ext cx="3200400" cy="4374237"/>
          </a:xfrm>
        </p:spPr>
        <p:txBody>
          <a:bodyPr>
            <a:normAutofit/>
          </a:bodyPr>
          <a:lstStyle/>
          <a:p>
            <a:pPr marL="342900" indent="-342900">
              <a:buFont typeface="Arial" panose="020B0604020202020204" pitchFamily="34" charset="0"/>
              <a:buChar char="•"/>
            </a:pPr>
            <a:r>
              <a:rPr lang="fr-CA" sz="2400" dirty="0"/>
              <a:t>Cervicales (C1 à C7)</a:t>
            </a:r>
          </a:p>
          <a:p>
            <a:pPr marL="342900" indent="-342900">
              <a:buFont typeface="Arial" panose="020B0604020202020204" pitchFamily="34" charset="0"/>
              <a:buChar char="•"/>
            </a:pPr>
            <a:r>
              <a:rPr lang="fr-CA" sz="2400" dirty="0"/>
              <a:t>Thoraciques (T1 à T12)</a:t>
            </a:r>
          </a:p>
          <a:p>
            <a:pPr marL="342900" indent="-342900">
              <a:buFont typeface="Arial" panose="020B0604020202020204" pitchFamily="34" charset="0"/>
              <a:buChar char="•"/>
            </a:pPr>
            <a:r>
              <a:rPr lang="fr-CA" sz="2400" dirty="0"/>
              <a:t>Lombaires (L1 à L5)</a:t>
            </a:r>
          </a:p>
          <a:p>
            <a:pPr marL="342900" indent="-342900">
              <a:buFont typeface="Arial" panose="020B0604020202020204" pitchFamily="34" charset="0"/>
              <a:buChar char="•"/>
            </a:pPr>
            <a:r>
              <a:rPr lang="fr-CA" sz="2400" dirty="0"/>
              <a:t>Sacrées (S1 à S5)</a:t>
            </a:r>
          </a:p>
          <a:p>
            <a:pPr marL="342900" indent="-342900">
              <a:buFont typeface="Arial" panose="020B0604020202020204" pitchFamily="34" charset="0"/>
              <a:buChar char="•"/>
            </a:pPr>
            <a:r>
              <a:rPr lang="fr-CA" sz="2400" dirty="0"/>
              <a:t>Coccygiennes (3 à 5)</a:t>
            </a:r>
          </a:p>
          <a:p>
            <a:pPr marL="342900" indent="-342900">
              <a:buFont typeface="Arial" panose="020B0604020202020204" pitchFamily="34" charset="0"/>
              <a:buChar char="•"/>
            </a:pPr>
            <a:endParaRPr lang="fr-CA" sz="2400" dirty="0"/>
          </a:p>
        </p:txBody>
      </p:sp>
      <p:sp>
        <p:nvSpPr>
          <p:cNvPr id="5" name="Espace réservé du pied de page 4">
            <a:extLst>
              <a:ext uri="{FF2B5EF4-FFF2-40B4-BE49-F238E27FC236}">
                <a16:creationId xmlns:a16="http://schemas.microsoft.com/office/drawing/2014/main" id="{6AAE347D-CF95-4D2D-9218-CA747F4200D2}"/>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Élaboré par Alexandra Fex, Inf. </a:t>
            </a:r>
            <a:r>
              <a:rPr kumimoji="0" lang="fr-FR" sz="1100" b="0" i="0" u="none" strike="noStrike" kern="1200" cap="none" spc="0" normalizeH="0" baseline="0" noProof="0" dirty="0" err="1">
                <a:ln>
                  <a:noFill/>
                </a:ln>
                <a:solidFill>
                  <a:prstClr val="white">
                    <a:lumMod val="65000"/>
                  </a:prstClr>
                </a:solidFill>
                <a:effectLst/>
                <a:uLnTx/>
                <a:uFillTx/>
                <a:latin typeface="Arial" panose="020B0604020202020204"/>
                <a:ea typeface="+mn-ea"/>
                <a:cs typeface="+mn-cs"/>
              </a:rPr>
              <a:t>Bch</a:t>
            </a: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 Directrice adjointe Secteur Santé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Modifié par Karole-Anne Bolduc, inf. Aux., Enseignante Secteur Santé</a:t>
            </a:r>
            <a:endParaRPr kumimoji="0" lang="en-US"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endParaRPr>
          </a:p>
        </p:txBody>
      </p:sp>
      <p:sp>
        <p:nvSpPr>
          <p:cNvPr id="3" name="ZoneTexte 2">
            <a:extLst>
              <a:ext uri="{FF2B5EF4-FFF2-40B4-BE49-F238E27FC236}">
                <a16:creationId xmlns:a16="http://schemas.microsoft.com/office/drawing/2014/main" id="{610B22DF-8A7A-F90C-1A5D-A89A251C3760}"/>
              </a:ext>
            </a:extLst>
          </p:cNvPr>
          <p:cNvSpPr txBox="1"/>
          <p:nvPr/>
        </p:nvSpPr>
        <p:spPr>
          <a:xfrm>
            <a:off x="8961120" y="6272784"/>
            <a:ext cx="1688123" cy="369332"/>
          </a:xfrm>
          <a:prstGeom prst="rect">
            <a:avLst/>
          </a:prstGeom>
          <a:noFill/>
        </p:spPr>
        <p:txBody>
          <a:bodyPr wrap="square" rtlCol="0">
            <a:spAutoFit/>
          </a:bodyPr>
          <a:lstStyle/>
          <a:p>
            <a:r>
              <a:rPr lang="fr-CA" dirty="0"/>
              <a:t>CEMEQ p.48</a:t>
            </a:r>
          </a:p>
        </p:txBody>
      </p:sp>
    </p:spTree>
    <p:extLst>
      <p:ext uri="{BB962C8B-B14F-4D97-AF65-F5344CB8AC3E}">
        <p14:creationId xmlns:p14="http://schemas.microsoft.com/office/powerpoint/2010/main" val="367796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42"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 calcmode="lin" valueType="num">
                                      <p:cBhvr additive="base">
                                        <p:cTn id="1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nodeType="after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 calcmode="lin" valueType="num">
                                      <p:cBhvr additive="base">
                                        <p:cTn id="2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fill="hold" nodeType="after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 calcmode="lin" valueType="num">
                                      <p:cBhvr additive="base">
                                        <p:cTn id="26"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2" presetClass="entr" presetSubtype="4" fill="hold" nodeType="after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par>
                          <p:cTn id="33" fill="hold">
                            <p:stCondLst>
                              <p:cond delay="3000"/>
                            </p:stCondLst>
                            <p:childTnLst>
                              <p:par>
                                <p:cTn id="34" presetID="2" presetClass="entr" presetSubtype="4" fill="hold" nodeType="afterEffect">
                                  <p:stCondLst>
                                    <p:cond delay="0"/>
                                  </p:stCondLst>
                                  <p:childTnLst>
                                    <p:set>
                                      <p:cBhvr>
                                        <p:cTn id="35" dur="1" fill="hold">
                                          <p:stCondLst>
                                            <p:cond delay="0"/>
                                          </p:stCondLst>
                                        </p:cTn>
                                        <p:tgtEl>
                                          <p:spTgt spid="4">
                                            <p:txEl>
                                              <p:pRg st="4" end="4"/>
                                            </p:txEl>
                                          </p:spTgt>
                                        </p:tgtEl>
                                        <p:attrNameLst>
                                          <p:attrName>style.visibility</p:attrName>
                                        </p:attrNameLst>
                                      </p:cBhvr>
                                      <p:to>
                                        <p:strVal val="visible"/>
                                      </p:to>
                                    </p:set>
                                    <p:anim calcmode="lin" valueType="num">
                                      <p:cBhvr additive="base">
                                        <p:cTn id="36"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1300A5-F48D-4CFB-ACEA-B1461FA87F0C}"/>
              </a:ext>
            </a:extLst>
          </p:cNvPr>
          <p:cNvSpPr>
            <a:spLocks noGrp="1"/>
          </p:cNvSpPr>
          <p:nvPr>
            <p:ph type="title"/>
          </p:nvPr>
        </p:nvSpPr>
        <p:spPr>
          <a:xfrm>
            <a:off x="7865806" y="484632"/>
            <a:ext cx="3677264" cy="1609344"/>
          </a:xfrm>
        </p:spPr>
        <p:txBody>
          <a:bodyPr>
            <a:normAutofit/>
          </a:bodyPr>
          <a:lstStyle/>
          <a:p>
            <a:r>
              <a:rPr lang="fr-CA" sz="3600" dirty="0"/>
              <a:t>Courbe naturelle et anomalies</a:t>
            </a:r>
          </a:p>
        </p:txBody>
      </p:sp>
      <p:pic>
        <p:nvPicPr>
          <p:cNvPr id="6" name="Espace réservé du contenu 5">
            <a:extLst>
              <a:ext uri="{FF2B5EF4-FFF2-40B4-BE49-F238E27FC236}">
                <a16:creationId xmlns:a16="http://schemas.microsoft.com/office/drawing/2014/main" id="{A6939D71-48D4-4CE9-8407-8ABAE46AA0D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33999" y="1058518"/>
            <a:ext cx="6912217" cy="4751224"/>
          </a:xfrm>
          <a:prstGeom prst="rect">
            <a:avLst/>
          </a:prstGeom>
        </p:spPr>
      </p:pic>
      <p:pic>
        <p:nvPicPr>
          <p:cNvPr id="8" name="Espace réservé du contenu 7">
            <a:extLst>
              <a:ext uri="{FF2B5EF4-FFF2-40B4-BE49-F238E27FC236}">
                <a16:creationId xmlns:a16="http://schemas.microsoft.com/office/drawing/2014/main" id="{67215E5F-40F8-42C5-841D-BAFCF164570B}"/>
              </a:ext>
            </a:extLst>
          </p:cNvPr>
          <p:cNvPicPr>
            <a:picLocks noGrp="1" noChangeAspect="1"/>
          </p:cNvPicPr>
          <p:nvPr>
            <p:ph idx="1"/>
          </p:nvPr>
        </p:nvPicPr>
        <p:blipFill>
          <a:blip r:embed="rId4">
            <a:extLst>
              <a:ext uri="{837473B0-CC2E-450A-ABE3-18F120FF3D39}">
                <a1611:picAttrSrcUrl xmlns:a1611="http://schemas.microsoft.com/office/drawing/2016/11/main" r:id="rId5"/>
              </a:ext>
            </a:extLst>
          </a:blip>
          <a:stretch>
            <a:fillRect/>
          </a:stretch>
        </p:blipFill>
        <p:spPr>
          <a:xfrm>
            <a:off x="8132264" y="2774321"/>
            <a:ext cx="3196194" cy="2556955"/>
          </a:xfrm>
        </p:spPr>
      </p:pic>
      <p:sp>
        <p:nvSpPr>
          <p:cNvPr id="4" name="Espace réservé du pied de page 3">
            <a:extLst>
              <a:ext uri="{FF2B5EF4-FFF2-40B4-BE49-F238E27FC236}">
                <a16:creationId xmlns:a16="http://schemas.microsoft.com/office/drawing/2014/main" id="{79276DF4-CF06-4491-94A7-B9A90484607B}"/>
              </a:ext>
            </a:extLst>
          </p:cNvPr>
          <p:cNvSpPr>
            <a:spLocks noGrp="1"/>
          </p:cNvSpPr>
          <p:nvPr>
            <p:ph type="ftr" sz="quarter" idx="11"/>
          </p:nvPr>
        </p:nvSpPr>
        <p:spPr>
          <a:xfrm>
            <a:off x="926283" y="6213987"/>
            <a:ext cx="6327648" cy="365125"/>
          </a:xfrm>
        </p:spPr>
        <p:txBody>
          <a:bodyPr>
            <a:noAutofit/>
          </a:bodyPr>
          <a:lstStyle/>
          <a:p>
            <a:pPr marL="0" marR="0" lvl="0" indent="0" algn="l" defTabSz="457200" rtl="0" eaLnBrk="1" fontAlgn="auto" latinLnBrk="0" hangingPunct="1">
              <a:lnSpc>
                <a:spcPct val="90000"/>
              </a:lnSpc>
              <a:spcBef>
                <a:spcPts val="0"/>
              </a:spcBef>
              <a:spcAft>
                <a:spcPts val="60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Élaboré par Alexandra Fex, Inf. </a:t>
            </a:r>
            <a:r>
              <a:rPr kumimoji="0" lang="fr-FR" sz="1100" b="0" i="0" u="none" strike="noStrike" kern="1200" cap="none" spc="0" normalizeH="0" baseline="0" noProof="0" dirty="0" err="1">
                <a:ln>
                  <a:noFill/>
                </a:ln>
                <a:solidFill>
                  <a:prstClr val="white">
                    <a:lumMod val="65000"/>
                  </a:prstClr>
                </a:solidFill>
                <a:effectLst/>
                <a:uLnTx/>
                <a:uFillTx/>
                <a:latin typeface="Arial" panose="020B0604020202020204"/>
                <a:ea typeface="+mn-ea"/>
                <a:cs typeface="+mn-cs"/>
              </a:rPr>
              <a:t>Bch</a:t>
            </a: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 Directrice adjointe Secteur Santé </a:t>
            </a:r>
          </a:p>
          <a:p>
            <a:pPr marL="0" marR="0" lvl="0" indent="0" algn="l" defTabSz="457200" rtl="0" eaLnBrk="1" fontAlgn="auto" latinLnBrk="0" hangingPunct="1">
              <a:lnSpc>
                <a:spcPct val="90000"/>
              </a:lnSpc>
              <a:spcBef>
                <a:spcPts val="0"/>
              </a:spcBef>
              <a:spcAft>
                <a:spcPts val="60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Modifié par Karole-Anne Bolduc, inf. Aux., Enseignante Secteur Santé</a:t>
            </a:r>
            <a:endParaRPr kumimoji="0" lang="en-US"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endParaRPr>
          </a:p>
        </p:txBody>
      </p:sp>
      <p:sp>
        <p:nvSpPr>
          <p:cNvPr id="3" name="ZoneTexte 2">
            <a:extLst>
              <a:ext uri="{FF2B5EF4-FFF2-40B4-BE49-F238E27FC236}">
                <a16:creationId xmlns:a16="http://schemas.microsoft.com/office/drawing/2014/main" id="{FDE98934-8E87-D3E8-0ECB-FAF20A96EBF7}"/>
              </a:ext>
            </a:extLst>
          </p:cNvPr>
          <p:cNvSpPr txBox="1"/>
          <p:nvPr/>
        </p:nvSpPr>
        <p:spPr>
          <a:xfrm>
            <a:off x="8961120" y="6272784"/>
            <a:ext cx="1688123" cy="369332"/>
          </a:xfrm>
          <a:prstGeom prst="rect">
            <a:avLst/>
          </a:prstGeom>
          <a:noFill/>
        </p:spPr>
        <p:txBody>
          <a:bodyPr wrap="square" rtlCol="0">
            <a:spAutoFit/>
          </a:bodyPr>
          <a:lstStyle/>
          <a:p>
            <a:r>
              <a:rPr lang="fr-CA" dirty="0"/>
              <a:t>CEMEQ p.49</a:t>
            </a:r>
          </a:p>
        </p:txBody>
      </p:sp>
    </p:spTree>
    <p:extLst>
      <p:ext uri="{BB962C8B-B14F-4D97-AF65-F5344CB8AC3E}">
        <p14:creationId xmlns:p14="http://schemas.microsoft.com/office/powerpoint/2010/main" val="3350797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77A0C8-505D-4078-8AF5-EE40B99F1A1F}"/>
              </a:ext>
            </a:extLst>
          </p:cNvPr>
          <p:cNvSpPr>
            <a:spLocks noGrp="1"/>
          </p:cNvSpPr>
          <p:nvPr>
            <p:ph type="title"/>
          </p:nvPr>
        </p:nvSpPr>
        <p:spPr>
          <a:xfrm>
            <a:off x="8549639" y="685800"/>
            <a:ext cx="3433253" cy="1737360"/>
          </a:xfrm>
        </p:spPr>
        <p:txBody>
          <a:bodyPr>
            <a:normAutofit/>
          </a:bodyPr>
          <a:lstStyle/>
          <a:p>
            <a:r>
              <a:rPr lang="fr-CA" sz="3600" dirty="0"/>
              <a:t>Os du tronc:</a:t>
            </a:r>
            <a:br>
              <a:rPr lang="fr-CA" sz="3600" dirty="0"/>
            </a:br>
            <a:r>
              <a:rPr lang="fr-CA" sz="3600" dirty="0"/>
              <a:t>Cage Thoracique</a:t>
            </a:r>
          </a:p>
        </p:txBody>
      </p:sp>
      <p:sp>
        <p:nvSpPr>
          <p:cNvPr id="4" name="Espace réservé du texte 3">
            <a:extLst>
              <a:ext uri="{FF2B5EF4-FFF2-40B4-BE49-F238E27FC236}">
                <a16:creationId xmlns:a16="http://schemas.microsoft.com/office/drawing/2014/main" id="{69D16F62-3F18-46FD-ABAB-99D8458EA2ED}"/>
              </a:ext>
            </a:extLst>
          </p:cNvPr>
          <p:cNvSpPr>
            <a:spLocks noGrp="1"/>
          </p:cNvSpPr>
          <p:nvPr>
            <p:ph type="body" sz="half" idx="2"/>
          </p:nvPr>
        </p:nvSpPr>
        <p:spPr>
          <a:xfrm>
            <a:off x="8549640" y="2423159"/>
            <a:ext cx="3200400" cy="3924477"/>
          </a:xfrm>
        </p:spPr>
        <p:txBody>
          <a:bodyPr>
            <a:normAutofit/>
          </a:bodyPr>
          <a:lstStyle/>
          <a:p>
            <a:pPr marL="342900" indent="-342900">
              <a:buFont typeface="Arial" panose="020B0604020202020204" pitchFamily="34" charset="0"/>
              <a:buChar char="•"/>
            </a:pPr>
            <a:r>
              <a:rPr lang="fr-CA" sz="2400" dirty="0"/>
              <a:t>Sternum (Cartilage)</a:t>
            </a:r>
          </a:p>
          <a:p>
            <a:pPr marL="342900" indent="-342900">
              <a:buFont typeface="Arial" panose="020B0604020202020204" pitchFamily="34" charset="0"/>
              <a:buChar char="•"/>
            </a:pPr>
            <a:r>
              <a:rPr lang="fr-CA" sz="2400" dirty="0"/>
              <a:t>Appendice xyphoïde</a:t>
            </a:r>
          </a:p>
          <a:p>
            <a:pPr marL="342900" indent="-342900">
              <a:buFont typeface="Arial" panose="020B0604020202020204" pitchFamily="34" charset="0"/>
              <a:buChar char="•"/>
            </a:pPr>
            <a:r>
              <a:rPr lang="fr-CA" sz="2400" dirty="0"/>
              <a:t>Vraies côtes (7 paires)</a:t>
            </a:r>
          </a:p>
          <a:p>
            <a:pPr marL="342900" indent="-342900">
              <a:buFont typeface="Arial" panose="020B0604020202020204" pitchFamily="34" charset="0"/>
              <a:buChar char="•"/>
            </a:pPr>
            <a:r>
              <a:rPr lang="fr-CA" sz="2400" dirty="0"/>
              <a:t>Fausses côtes (3paires)</a:t>
            </a:r>
          </a:p>
          <a:p>
            <a:pPr marL="342900" indent="-342900">
              <a:buFont typeface="Arial" panose="020B0604020202020204" pitchFamily="34" charset="0"/>
              <a:buChar char="•"/>
            </a:pPr>
            <a:r>
              <a:rPr lang="fr-CA" sz="2400" dirty="0"/>
              <a:t>Côtes flottantes (2 paires)</a:t>
            </a:r>
          </a:p>
          <a:p>
            <a:endParaRPr lang="fr-CA" sz="2400" dirty="0"/>
          </a:p>
        </p:txBody>
      </p:sp>
      <p:sp>
        <p:nvSpPr>
          <p:cNvPr id="5" name="Espace réservé du pied de page 4">
            <a:extLst>
              <a:ext uri="{FF2B5EF4-FFF2-40B4-BE49-F238E27FC236}">
                <a16:creationId xmlns:a16="http://schemas.microsoft.com/office/drawing/2014/main" id="{CA9903C9-4B0D-441E-8E8D-99E2C490B202}"/>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Élaboré par Alexandra Fex, Inf. </a:t>
            </a:r>
            <a:r>
              <a:rPr kumimoji="0" lang="fr-FR" sz="1100" b="0" i="0" u="none" strike="noStrike" kern="1200" cap="none" spc="0" normalizeH="0" baseline="0" noProof="0" dirty="0" err="1">
                <a:ln>
                  <a:noFill/>
                </a:ln>
                <a:solidFill>
                  <a:prstClr val="white">
                    <a:lumMod val="65000"/>
                  </a:prstClr>
                </a:solidFill>
                <a:effectLst/>
                <a:uLnTx/>
                <a:uFillTx/>
                <a:latin typeface="Arial" panose="020B0604020202020204"/>
                <a:ea typeface="+mn-ea"/>
                <a:cs typeface="+mn-cs"/>
              </a:rPr>
              <a:t>Bch</a:t>
            </a: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 Directrice adjointe Secteur Santé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Modifié par Karole-Anne Bolduc, inf. Aux., Enseignante Secteur Santé</a:t>
            </a:r>
            <a:endParaRPr kumimoji="0" lang="en-US"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endParaRPr>
          </a:p>
        </p:txBody>
      </p:sp>
      <p:pic>
        <p:nvPicPr>
          <p:cNvPr id="11" name="Espace réservé du contenu 10">
            <a:extLst>
              <a:ext uri="{FF2B5EF4-FFF2-40B4-BE49-F238E27FC236}">
                <a16:creationId xmlns:a16="http://schemas.microsoft.com/office/drawing/2014/main" id="{D1E6892C-2587-4D74-BEA9-9E25C61F568E}"/>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1088136" y="920195"/>
            <a:ext cx="6237007" cy="4536005"/>
          </a:xfrm>
        </p:spPr>
      </p:pic>
      <p:sp>
        <p:nvSpPr>
          <p:cNvPr id="3" name="ZoneTexte 2">
            <a:extLst>
              <a:ext uri="{FF2B5EF4-FFF2-40B4-BE49-F238E27FC236}">
                <a16:creationId xmlns:a16="http://schemas.microsoft.com/office/drawing/2014/main" id="{40960536-A168-7A74-1D66-56FC6F0EAF35}"/>
              </a:ext>
            </a:extLst>
          </p:cNvPr>
          <p:cNvSpPr txBox="1"/>
          <p:nvPr/>
        </p:nvSpPr>
        <p:spPr>
          <a:xfrm>
            <a:off x="8961120" y="6272784"/>
            <a:ext cx="1688123" cy="369332"/>
          </a:xfrm>
          <a:prstGeom prst="rect">
            <a:avLst/>
          </a:prstGeom>
          <a:noFill/>
        </p:spPr>
        <p:txBody>
          <a:bodyPr wrap="square" rtlCol="0">
            <a:spAutoFit/>
          </a:bodyPr>
          <a:lstStyle/>
          <a:p>
            <a:r>
              <a:rPr lang="fr-CA" dirty="0"/>
              <a:t>CEMEQ p.49</a:t>
            </a:r>
          </a:p>
        </p:txBody>
      </p:sp>
    </p:spTree>
    <p:extLst>
      <p:ext uri="{BB962C8B-B14F-4D97-AF65-F5344CB8AC3E}">
        <p14:creationId xmlns:p14="http://schemas.microsoft.com/office/powerpoint/2010/main" val="185655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 calcmode="lin" valueType="num">
                                      <p:cBhvr additive="base">
                                        <p:cTn id="16"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nodeType="after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additive="base">
                                        <p:cTn id="2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fill="hold" nodeType="after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 calcmode="lin" valueType="num">
                                      <p:cBhvr additive="base">
                                        <p:cTn id="26"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2" presetClass="entr" presetSubtype="4" fill="hold" nodeType="after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par>
                          <p:cTn id="33" fill="hold">
                            <p:stCondLst>
                              <p:cond delay="3000"/>
                            </p:stCondLst>
                            <p:childTnLst>
                              <p:par>
                                <p:cTn id="34" presetID="31" presetClass="entr" presetSubtype="0" fill="hold" nodeType="after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1000" fill="hold"/>
                                        <p:tgtEl>
                                          <p:spTgt spid="11"/>
                                        </p:tgtEl>
                                        <p:attrNameLst>
                                          <p:attrName>ppt_w</p:attrName>
                                        </p:attrNameLst>
                                      </p:cBhvr>
                                      <p:tavLst>
                                        <p:tav tm="0">
                                          <p:val>
                                            <p:fltVal val="0"/>
                                          </p:val>
                                        </p:tav>
                                        <p:tav tm="100000">
                                          <p:val>
                                            <p:strVal val="#ppt_w"/>
                                          </p:val>
                                        </p:tav>
                                      </p:tavLst>
                                    </p:anim>
                                    <p:anim calcmode="lin" valueType="num">
                                      <p:cBhvr>
                                        <p:cTn id="37" dur="1000" fill="hold"/>
                                        <p:tgtEl>
                                          <p:spTgt spid="11"/>
                                        </p:tgtEl>
                                        <p:attrNameLst>
                                          <p:attrName>ppt_h</p:attrName>
                                        </p:attrNameLst>
                                      </p:cBhvr>
                                      <p:tavLst>
                                        <p:tav tm="0">
                                          <p:val>
                                            <p:fltVal val="0"/>
                                          </p:val>
                                        </p:tav>
                                        <p:tav tm="100000">
                                          <p:val>
                                            <p:strVal val="#ppt_h"/>
                                          </p:val>
                                        </p:tav>
                                      </p:tavLst>
                                    </p:anim>
                                    <p:anim calcmode="lin" valueType="num">
                                      <p:cBhvr>
                                        <p:cTn id="38" dur="1000" fill="hold"/>
                                        <p:tgtEl>
                                          <p:spTgt spid="11"/>
                                        </p:tgtEl>
                                        <p:attrNameLst>
                                          <p:attrName>style.rotation</p:attrName>
                                        </p:attrNameLst>
                                      </p:cBhvr>
                                      <p:tavLst>
                                        <p:tav tm="0">
                                          <p:val>
                                            <p:fltVal val="90"/>
                                          </p:val>
                                        </p:tav>
                                        <p:tav tm="100000">
                                          <p:val>
                                            <p:fltVal val="0"/>
                                          </p:val>
                                        </p:tav>
                                      </p:tavLst>
                                    </p:anim>
                                    <p:animEffect transition="in" filter="fade">
                                      <p:cBhvr>
                                        <p:cTn id="3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920A71-CCA3-4E84-870C-5F88DD892B85}"/>
              </a:ext>
            </a:extLst>
          </p:cNvPr>
          <p:cNvSpPr>
            <a:spLocks noGrp="1"/>
          </p:cNvSpPr>
          <p:nvPr>
            <p:ph type="title"/>
          </p:nvPr>
        </p:nvSpPr>
        <p:spPr>
          <a:xfrm>
            <a:off x="8549640" y="685800"/>
            <a:ext cx="3454518" cy="1737360"/>
          </a:xfrm>
        </p:spPr>
        <p:txBody>
          <a:bodyPr>
            <a:normAutofit/>
          </a:bodyPr>
          <a:lstStyle/>
          <a:p>
            <a:r>
              <a:rPr lang="fr-CA" sz="3600" dirty="0"/>
              <a:t>Os des membres supérieurs</a:t>
            </a:r>
          </a:p>
        </p:txBody>
      </p:sp>
      <p:pic>
        <p:nvPicPr>
          <p:cNvPr id="6" name="Espace réservé du contenu 5">
            <a:extLst>
              <a:ext uri="{FF2B5EF4-FFF2-40B4-BE49-F238E27FC236}">
                <a16:creationId xmlns:a16="http://schemas.microsoft.com/office/drawing/2014/main" id="{91441B5D-E451-48B4-A829-28889B2CB73A}"/>
              </a:ext>
            </a:extLst>
          </p:cNvPr>
          <p:cNvPicPr>
            <a:picLocks noGrp="1" noChangeAspect="1"/>
          </p:cNvPicPr>
          <p:nvPr>
            <p:ph idx="1"/>
          </p:nvPr>
        </p:nvPicPr>
        <p:blipFill>
          <a:blip r:embed="rId2"/>
          <a:stretch>
            <a:fillRect/>
          </a:stretch>
        </p:blipFill>
        <p:spPr>
          <a:xfrm>
            <a:off x="940736" y="558209"/>
            <a:ext cx="3311224" cy="5019675"/>
          </a:xfrm>
          <a:prstGeom prst="rect">
            <a:avLst/>
          </a:prstGeom>
        </p:spPr>
      </p:pic>
      <p:sp>
        <p:nvSpPr>
          <p:cNvPr id="4" name="Espace réservé du texte 3">
            <a:extLst>
              <a:ext uri="{FF2B5EF4-FFF2-40B4-BE49-F238E27FC236}">
                <a16:creationId xmlns:a16="http://schemas.microsoft.com/office/drawing/2014/main" id="{DCD36321-D2C5-4372-89B2-0C3C7084F616}"/>
              </a:ext>
            </a:extLst>
          </p:cNvPr>
          <p:cNvSpPr>
            <a:spLocks noGrp="1"/>
          </p:cNvSpPr>
          <p:nvPr>
            <p:ph type="body" sz="half" idx="2"/>
          </p:nvPr>
        </p:nvSpPr>
        <p:spPr/>
        <p:txBody>
          <a:bodyPr>
            <a:normAutofit/>
          </a:bodyPr>
          <a:lstStyle/>
          <a:p>
            <a:pPr marL="342900" indent="-342900">
              <a:buFont typeface="Arial" panose="020B0604020202020204" pitchFamily="34" charset="0"/>
              <a:buChar char="•"/>
            </a:pPr>
            <a:r>
              <a:rPr lang="fr-CA" sz="2400" dirty="0"/>
              <a:t>La ceinture scapulaire:</a:t>
            </a:r>
          </a:p>
          <a:p>
            <a:pPr marL="800100" lvl="1" indent="-342900">
              <a:buFont typeface="Arial" panose="020B0604020202020204" pitchFamily="34" charset="0"/>
              <a:buChar char="•"/>
            </a:pPr>
            <a:r>
              <a:rPr lang="fr-CA" sz="2000" dirty="0"/>
              <a:t>La clavicule</a:t>
            </a:r>
          </a:p>
          <a:p>
            <a:pPr marL="800100" lvl="1" indent="-342900">
              <a:buFont typeface="Arial" panose="020B0604020202020204" pitchFamily="34" charset="0"/>
              <a:buChar char="•"/>
            </a:pPr>
            <a:r>
              <a:rPr lang="fr-CA" sz="2000" dirty="0"/>
              <a:t>L’omoplate</a:t>
            </a:r>
          </a:p>
          <a:p>
            <a:pPr marL="342900" indent="-342900">
              <a:buFont typeface="Arial" panose="020B0604020202020204" pitchFamily="34" charset="0"/>
              <a:buChar char="•"/>
            </a:pPr>
            <a:r>
              <a:rPr lang="fr-CA" sz="2200" dirty="0"/>
              <a:t>Bras</a:t>
            </a:r>
            <a:endParaRPr lang="fr-CA" sz="2400" dirty="0"/>
          </a:p>
        </p:txBody>
      </p:sp>
      <p:sp>
        <p:nvSpPr>
          <p:cNvPr id="5" name="Espace réservé du pied de page 4">
            <a:extLst>
              <a:ext uri="{FF2B5EF4-FFF2-40B4-BE49-F238E27FC236}">
                <a16:creationId xmlns:a16="http://schemas.microsoft.com/office/drawing/2014/main" id="{9840F69F-46C6-4072-84B7-38715145C50B}"/>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Élaboré par Alexandra Fex, Inf. </a:t>
            </a:r>
            <a:r>
              <a:rPr kumimoji="0" lang="fr-FR" sz="1100" b="0" i="0" u="none" strike="noStrike" kern="1200" cap="none" spc="0" normalizeH="0" baseline="0" noProof="0" dirty="0" err="1">
                <a:ln>
                  <a:noFill/>
                </a:ln>
                <a:solidFill>
                  <a:prstClr val="white">
                    <a:lumMod val="65000"/>
                  </a:prstClr>
                </a:solidFill>
                <a:effectLst/>
                <a:uLnTx/>
                <a:uFillTx/>
                <a:latin typeface="Arial" panose="020B0604020202020204"/>
                <a:ea typeface="+mn-ea"/>
                <a:cs typeface="+mn-cs"/>
              </a:rPr>
              <a:t>Bch</a:t>
            </a: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 Directrice adjointe Secteur Santé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Modifié par Karole-Anne Bolduc, inf. Aux., Enseignante Secteur Santé</a:t>
            </a:r>
            <a:endParaRPr kumimoji="0" lang="en-US"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endParaRPr>
          </a:p>
        </p:txBody>
      </p:sp>
      <p:sp>
        <p:nvSpPr>
          <p:cNvPr id="7" name="Accolade fermante 6">
            <a:extLst>
              <a:ext uri="{FF2B5EF4-FFF2-40B4-BE49-F238E27FC236}">
                <a16:creationId xmlns:a16="http://schemas.microsoft.com/office/drawing/2014/main" id="{6DBECF40-D06F-4B5E-AFF5-F05620C557AA}"/>
              </a:ext>
            </a:extLst>
          </p:cNvPr>
          <p:cNvSpPr/>
          <p:nvPr/>
        </p:nvSpPr>
        <p:spPr>
          <a:xfrm>
            <a:off x="4476307" y="1169581"/>
            <a:ext cx="1020726" cy="1988289"/>
          </a:xfrm>
          <a:prstGeom prst="rightBrace">
            <a:avLst/>
          </a:prstGeom>
          <a:ln w="28575"/>
        </p:spPr>
        <p:style>
          <a:lnRef idx="2">
            <a:schemeClr val="dk1"/>
          </a:lnRef>
          <a:fillRef idx="0">
            <a:schemeClr val="dk1"/>
          </a:fillRef>
          <a:effectRef idx="1">
            <a:schemeClr val="dk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 name="Accolade fermante 7">
            <a:extLst>
              <a:ext uri="{FF2B5EF4-FFF2-40B4-BE49-F238E27FC236}">
                <a16:creationId xmlns:a16="http://schemas.microsoft.com/office/drawing/2014/main" id="{4C2711A0-E9F2-4BB6-A3FA-6ED8BF19314C}"/>
              </a:ext>
            </a:extLst>
          </p:cNvPr>
          <p:cNvSpPr/>
          <p:nvPr/>
        </p:nvSpPr>
        <p:spPr>
          <a:xfrm>
            <a:off x="4476307" y="3157870"/>
            <a:ext cx="1020726" cy="1446028"/>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 name="Accolade fermante 8">
            <a:extLst>
              <a:ext uri="{FF2B5EF4-FFF2-40B4-BE49-F238E27FC236}">
                <a16:creationId xmlns:a16="http://schemas.microsoft.com/office/drawing/2014/main" id="{505BCBFE-0477-4D02-9A42-E21C3C4448FC}"/>
              </a:ext>
            </a:extLst>
          </p:cNvPr>
          <p:cNvSpPr/>
          <p:nvPr/>
        </p:nvSpPr>
        <p:spPr>
          <a:xfrm>
            <a:off x="4476307" y="4603898"/>
            <a:ext cx="1020726" cy="973986"/>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 name="ZoneTexte 9">
            <a:extLst>
              <a:ext uri="{FF2B5EF4-FFF2-40B4-BE49-F238E27FC236}">
                <a16:creationId xmlns:a16="http://schemas.microsoft.com/office/drawing/2014/main" id="{C93FDF1C-CD06-4C9C-9347-3CF8BA896D46}"/>
              </a:ext>
            </a:extLst>
          </p:cNvPr>
          <p:cNvSpPr txBox="1"/>
          <p:nvPr/>
        </p:nvSpPr>
        <p:spPr>
          <a:xfrm>
            <a:off x="5564373" y="1979059"/>
            <a:ext cx="231789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a:ln>
                  <a:noFill/>
                </a:ln>
                <a:solidFill>
                  <a:prstClr val="black"/>
                </a:solidFill>
                <a:effectLst/>
                <a:uLnTx/>
                <a:uFillTx/>
                <a:latin typeface="Arial" panose="020B0604020202020204"/>
                <a:ea typeface="+mn-ea"/>
                <a:cs typeface="+mn-cs"/>
              </a:rPr>
              <a:t>Bras</a:t>
            </a:r>
          </a:p>
        </p:txBody>
      </p:sp>
      <p:sp>
        <p:nvSpPr>
          <p:cNvPr id="11" name="ZoneTexte 10">
            <a:extLst>
              <a:ext uri="{FF2B5EF4-FFF2-40B4-BE49-F238E27FC236}">
                <a16:creationId xmlns:a16="http://schemas.microsoft.com/office/drawing/2014/main" id="{CC4C9803-6CC7-4B9F-8D96-8656A8D1FA94}"/>
              </a:ext>
            </a:extLst>
          </p:cNvPr>
          <p:cNvSpPr txBox="1"/>
          <p:nvPr/>
        </p:nvSpPr>
        <p:spPr>
          <a:xfrm>
            <a:off x="5564373" y="3696218"/>
            <a:ext cx="231789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a:ln>
                  <a:noFill/>
                </a:ln>
                <a:solidFill>
                  <a:prstClr val="black"/>
                </a:solidFill>
                <a:effectLst/>
                <a:uLnTx/>
                <a:uFillTx/>
                <a:latin typeface="Arial" panose="020B0604020202020204"/>
                <a:ea typeface="+mn-ea"/>
                <a:cs typeface="+mn-cs"/>
              </a:rPr>
              <a:t>Avant-bras</a:t>
            </a:r>
          </a:p>
        </p:txBody>
      </p:sp>
      <p:sp>
        <p:nvSpPr>
          <p:cNvPr id="12" name="ZoneTexte 11">
            <a:extLst>
              <a:ext uri="{FF2B5EF4-FFF2-40B4-BE49-F238E27FC236}">
                <a16:creationId xmlns:a16="http://schemas.microsoft.com/office/drawing/2014/main" id="{89813007-863C-4DA4-B2CB-AA24AA58138B}"/>
              </a:ext>
            </a:extLst>
          </p:cNvPr>
          <p:cNvSpPr txBox="1"/>
          <p:nvPr/>
        </p:nvSpPr>
        <p:spPr>
          <a:xfrm>
            <a:off x="5564373" y="4884343"/>
            <a:ext cx="185141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a:ln>
                  <a:noFill/>
                </a:ln>
                <a:solidFill>
                  <a:prstClr val="black"/>
                </a:solidFill>
                <a:effectLst/>
                <a:uLnTx/>
                <a:uFillTx/>
                <a:latin typeface="Arial" panose="020B0604020202020204"/>
                <a:ea typeface="+mn-ea"/>
                <a:cs typeface="+mn-cs"/>
              </a:rPr>
              <a:t>Main</a:t>
            </a:r>
          </a:p>
        </p:txBody>
      </p:sp>
      <p:sp>
        <p:nvSpPr>
          <p:cNvPr id="3" name="ZoneTexte 2">
            <a:extLst>
              <a:ext uri="{FF2B5EF4-FFF2-40B4-BE49-F238E27FC236}">
                <a16:creationId xmlns:a16="http://schemas.microsoft.com/office/drawing/2014/main" id="{CF67C912-74D4-62EB-2DCC-F5C6FBCC006A}"/>
              </a:ext>
            </a:extLst>
          </p:cNvPr>
          <p:cNvSpPr txBox="1"/>
          <p:nvPr/>
        </p:nvSpPr>
        <p:spPr>
          <a:xfrm>
            <a:off x="8961120" y="6272784"/>
            <a:ext cx="1688123" cy="369332"/>
          </a:xfrm>
          <a:prstGeom prst="rect">
            <a:avLst/>
          </a:prstGeom>
          <a:noFill/>
        </p:spPr>
        <p:txBody>
          <a:bodyPr wrap="square" rtlCol="0">
            <a:spAutoFit/>
          </a:bodyPr>
          <a:lstStyle/>
          <a:p>
            <a:r>
              <a:rPr lang="fr-CA" dirty="0"/>
              <a:t>CEMEQ p.50</a:t>
            </a:r>
          </a:p>
        </p:txBody>
      </p:sp>
    </p:spTree>
    <p:extLst>
      <p:ext uri="{BB962C8B-B14F-4D97-AF65-F5344CB8AC3E}">
        <p14:creationId xmlns:p14="http://schemas.microsoft.com/office/powerpoint/2010/main" val="285160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 calcmode="lin" valueType="num">
                                      <p:cBhvr additive="base">
                                        <p:cTn id="16"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nodeType="after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additive="base">
                                        <p:cTn id="2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fill="hold" nodeType="after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 calcmode="lin" valueType="num">
                                      <p:cBhvr additive="base">
                                        <p:cTn id="26"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31" presetClass="entr" presetSubtype="0" fill="hold" nodeType="after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1000" fill="hold"/>
                                        <p:tgtEl>
                                          <p:spTgt spid="6"/>
                                        </p:tgtEl>
                                        <p:attrNameLst>
                                          <p:attrName>ppt_w</p:attrName>
                                        </p:attrNameLst>
                                      </p:cBhvr>
                                      <p:tavLst>
                                        <p:tav tm="0">
                                          <p:val>
                                            <p:fltVal val="0"/>
                                          </p:val>
                                        </p:tav>
                                        <p:tav tm="100000">
                                          <p:val>
                                            <p:strVal val="#ppt_w"/>
                                          </p:val>
                                        </p:tav>
                                      </p:tavLst>
                                    </p:anim>
                                    <p:anim calcmode="lin" valueType="num">
                                      <p:cBhvr>
                                        <p:cTn id="32" dur="1000" fill="hold"/>
                                        <p:tgtEl>
                                          <p:spTgt spid="6"/>
                                        </p:tgtEl>
                                        <p:attrNameLst>
                                          <p:attrName>ppt_h</p:attrName>
                                        </p:attrNameLst>
                                      </p:cBhvr>
                                      <p:tavLst>
                                        <p:tav tm="0">
                                          <p:val>
                                            <p:fltVal val="0"/>
                                          </p:val>
                                        </p:tav>
                                        <p:tav tm="100000">
                                          <p:val>
                                            <p:strVal val="#ppt_h"/>
                                          </p:val>
                                        </p:tav>
                                      </p:tavLst>
                                    </p:anim>
                                    <p:anim calcmode="lin" valueType="num">
                                      <p:cBhvr>
                                        <p:cTn id="33" dur="1000" fill="hold"/>
                                        <p:tgtEl>
                                          <p:spTgt spid="6"/>
                                        </p:tgtEl>
                                        <p:attrNameLst>
                                          <p:attrName>style.rotation</p:attrName>
                                        </p:attrNameLst>
                                      </p:cBhvr>
                                      <p:tavLst>
                                        <p:tav tm="0">
                                          <p:val>
                                            <p:fltVal val="90"/>
                                          </p:val>
                                        </p:tav>
                                        <p:tav tm="100000">
                                          <p:val>
                                            <p:fltVal val="0"/>
                                          </p:val>
                                        </p:tav>
                                      </p:tavLst>
                                    </p:anim>
                                    <p:animEffect transition="in" filter="fade">
                                      <p:cBhvr>
                                        <p:cTn id="34" dur="10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500"/>
                                        <p:tgtEl>
                                          <p:spTgt spid="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500"/>
                                        <p:tgtEl>
                                          <p:spTgt spid="1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fade">
                                      <p:cBhvr>
                                        <p:cTn id="55" dur="500"/>
                                        <p:tgtEl>
                                          <p:spTgt spid="9"/>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8" grpId="0" animBg="1"/>
      <p:bldP spid="9" grpId="0" animBg="1"/>
      <p:bldP spid="10" grpId="0"/>
      <p:bldP spid="11"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53259D-6537-4B09-9EBC-29D81716D02D}"/>
              </a:ext>
            </a:extLst>
          </p:cNvPr>
          <p:cNvSpPr>
            <a:spLocks noGrp="1"/>
          </p:cNvSpPr>
          <p:nvPr>
            <p:ph type="title"/>
          </p:nvPr>
        </p:nvSpPr>
        <p:spPr/>
        <p:txBody>
          <a:bodyPr/>
          <a:lstStyle/>
          <a:p>
            <a:pPr algn="ctr"/>
            <a:r>
              <a:rPr lang="fr-CA" dirty="0"/>
              <a:t>Omoplate</a:t>
            </a:r>
          </a:p>
        </p:txBody>
      </p:sp>
      <p:pic>
        <p:nvPicPr>
          <p:cNvPr id="6" name="Espace réservé du contenu 5">
            <a:extLst>
              <a:ext uri="{FF2B5EF4-FFF2-40B4-BE49-F238E27FC236}">
                <a16:creationId xmlns:a16="http://schemas.microsoft.com/office/drawing/2014/main" id="{363EFFF1-1E96-4FA4-8C31-5C0EBE3F0CEE}"/>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608912" y="1801924"/>
            <a:ext cx="5487088" cy="4051300"/>
          </a:xfrm>
        </p:spPr>
      </p:pic>
      <p:sp>
        <p:nvSpPr>
          <p:cNvPr id="4" name="Espace réservé du pied de page 3">
            <a:extLst>
              <a:ext uri="{FF2B5EF4-FFF2-40B4-BE49-F238E27FC236}">
                <a16:creationId xmlns:a16="http://schemas.microsoft.com/office/drawing/2014/main" id="{BDF8CF2E-539B-4559-989C-32F627E723D4}"/>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Élaboré par Alexandra Fex, Inf. </a:t>
            </a:r>
            <a:r>
              <a:rPr kumimoji="0" lang="fr-FR" sz="1100" b="0" i="0" u="none" strike="noStrike" kern="1200" cap="none" spc="0" normalizeH="0" baseline="0" noProof="0" dirty="0" err="1">
                <a:ln>
                  <a:noFill/>
                </a:ln>
                <a:solidFill>
                  <a:prstClr val="white">
                    <a:lumMod val="65000"/>
                  </a:prstClr>
                </a:solidFill>
                <a:effectLst/>
                <a:uLnTx/>
                <a:uFillTx/>
                <a:latin typeface="Arial" panose="020B0604020202020204"/>
                <a:ea typeface="+mn-ea"/>
                <a:cs typeface="+mn-cs"/>
              </a:rPr>
              <a:t>Bch</a:t>
            </a: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 Directrice adjointe Secteur Santé</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 Modifié par Karole-Anne Bolduc, inf. Aux., Enseignante Secteur Santé</a:t>
            </a:r>
            <a:endParaRPr kumimoji="0" lang="en-US"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endParaRPr>
          </a:p>
        </p:txBody>
      </p:sp>
      <p:pic>
        <p:nvPicPr>
          <p:cNvPr id="8" name="Image 7">
            <a:extLst>
              <a:ext uri="{FF2B5EF4-FFF2-40B4-BE49-F238E27FC236}">
                <a16:creationId xmlns:a16="http://schemas.microsoft.com/office/drawing/2014/main" id="{7F24B4D1-95A0-4880-A9CF-443A41C82B1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7336465" y="2093976"/>
            <a:ext cx="3048000" cy="3048000"/>
          </a:xfrm>
          <a:prstGeom prst="rect">
            <a:avLst/>
          </a:prstGeom>
        </p:spPr>
      </p:pic>
      <p:sp>
        <p:nvSpPr>
          <p:cNvPr id="3" name="ZoneTexte 2">
            <a:extLst>
              <a:ext uri="{FF2B5EF4-FFF2-40B4-BE49-F238E27FC236}">
                <a16:creationId xmlns:a16="http://schemas.microsoft.com/office/drawing/2014/main" id="{64EC53E3-2735-20B7-9289-E136275560E7}"/>
              </a:ext>
            </a:extLst>
          </p:cNvPr>
          <p:cNvSpPr txBox="1"/>
          <p:nvPr/>
        </p:nvSpPr>
        <p:spPr>
          <a:xfrm>
            <a:off x="8961120" y="6272784"/>
            <a:ext cx="1688123" cy="369332"/>
          </a:xfrm>
          <a:prstGeom prst="rect">
            <a:avLst/>
          </a:prstGeom>
          <a:noFill/>
        </p:spPr>
        <p:txBody>
          <a:bodyPr wrap="square" rtlCol="0">
            <a:spAutoFit/>
          </a:bodyPr>
          <a:lstStyle/>
          <a:p>
            <a:r>
              <a:rPr lang="fr-CA" dirty="0"/>
              <a:t>CEMEQ p.50</a:t>
            </a:r>
          </a:p>
        </p:txBody>
      </p:sp>
    </p:spTree>
    <p:extLst>
      <p:ext uri="{BB962C8B-B14F-4D97-AF65-F5344CB8AC3E}">
        <p14:creationId xmlns:p14="http://schemas.microsoft.com/office/powerpoint/2010/main" val="2726079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par>
                                <p:cTn id="12" presetID="10"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9">
            <a:extLst>
              <a:ext uri="{FF2B5EF4-FFF2-40B4-BE49-F238E27FC236}">
                <a16:creationId xmlns:a16="http://schemas.microsoft.com/office/drawing/2014/main" id="{F3AF35CD-DA30-4E34-B0F3-32C27766DA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310" y="0"/>
            <a:ext cx="435568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337A8ED-3CC5-9E16-019B-1B80D6D5AF1F}"/>
              </a:ext>
            </a:extLst>
          </p:cNvPr>
          <p:cNvSpPr>
            <a:spLocks noGrp="1"/>
          </p:cNvSpPr>
          <p:nvPr>
            <p:ph type="title"/>
          </p:nvPr>
        </p:nvSpPr>
        <p:spPr>
          <a:xfrm>
            <a:off x="8156350" y="484632"/>
            <a:ext cx="3544035" cy="1609344"/>
          </a:xfrm>
          <a:ln>
            <a:noFill/>
          </a:ln>
        </p:spPr>
        <p:txBody>
          <a:bodyPr>
            <a:normAutofit/>
          </a:bodyPr>
          <a:lstStyle/>
          <a:p>
            <a:r>
              <a:rPr lang="fr-CA" sz="3200"/>
              <a:t>Résumons</a:t>
            </a:r>
            <a:br>
              <a:rPr lang="fr-CA" sz="3200"/>
            </a:br>
            <a:r>
              <a:rPr lang="fr-CA" sz="3200"/>
              <a:t>Chapitre 2</a:t>
            </a:r>
          </a:p>
        </p:txBody>
      </p:sp>
      <p:pic>
        <p:nvPicPr>
          <p:cNvPr id="5" name="Image 4" descr="Une image contenant diagramme&#10;&#10;Description générée automatiquement">
            <a:extLst>
              <a:ext uri="{FF2B5EF4-FFF2-40B4-BE49-F238E27FC236}">
                <a16:creationId xmlns:a16="http://schemas.microsoft.com/office/drawing/2014/main" id="{9DEA3A91-B309-7934-A51D-6BA7DCD0D06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33999" y="767251"/>
            <a:ext cx="6882269" cy="5333758"/>
          </a:xfrm>
          <a:prstGeom prst="rect">
            <a:avLst/>
          </a:prstGeom>
        </p:spPr>
      </p:pic>
      <p:sp>
        <p:nvSpPr>
          <p:cNvPr id="3" name="Espace réservé du contenu 2">
            <a:extLst>
              <a:ext uri="{FF2B5EF4-FFF2-40B4-BE49-F238E27FC236}">
                <a16:creationId xmlns:a16="http://schemas.microsoft.com/office/drawing/2014/main" id="{C8D934F9-8EE5-FC86-BD62-E7B2B37447F5}"/>
              </a:ext>
            </a:extLst>
          </p:cNvPr>
          <p:cNvSpPr>
            <a:spLocks noGrp="1"/>
          </p:cNvSpPr>
          <p:nvPr>
            <p:ph idx="1"/>
          </p:nvPr>
        </p:nvSpPr>
        <p:spPr>
          <a:xfrm>
            <a:off x="7836310" y="2121407"/>
            <a:ext cx="4355690" cy="4565473"/>
          </a:xfrm>
        </p:spPr>
        <p:txBody>
          <a:bodyPr>
            <a:normAutofit/>
          </a:bodyPr>
          <a:lstStyle/>
          <a:p>
            <a:r>
              <a:rPr lang="fr-CA" dirty="0"/>
              <a:t>Le rôle des os</a:t>
            </a:r>
          </a:p>
          <a:p>
            <a:pPr marL="0" indent="0">
              <a:buNone/>
            </a:pPr>
            <a:endParaRPr lang="fr-CA" dirty="0"/>
          </a:p>
          <a:p>
            <a:pPr lvl="1"/>
            <a:r>
              <a:rPr lang="fr-CA" sz="2000" dirty="0"/>
              <a:t>6 rôles</a:t>
            </a:r>
          </a:p>
          <a:p>
            <a:pPr lvl="2"/>
            <a:r>
              <a:rPr lang="fr-CA" sz="2000" dirty="0"/>
              <a:t>Participer aux mouvements</a:t>
            </a:r>
          </a:p>
          <a:p>
            <a:pPr lvl="2"/>
            <a:r>
              <a:rPr lang="fr-CA" sz="2000" dirty="0"/>
              <a:t>Assurer la protection et le soutien des organes</a:t>
            </a:r>
          </a:p>
          <a:p>
            <a:pPr lvl="2"/>
            <a:r>
              <a:rPr lang="fr-CA" sz="2000" dirty="0"/>
              <a:t>Constituer la charpente du corps</a:t>
            </a:r>
          </a:p>
          <a:p>
            <a:pPr lvl="2"/>
            <a:r>
              <a:rPr lang="fr-CA" sz="2000" dirty="0"/>
              <a:t>Fournir un support aux tissus mous </a:t>
            </a:r>
          </a:p>
          <a:p>
            <a:pPr lvl="2"/>
            <a:r>
              <a:rPr lang="fr-CA" sz="2000" dirty="0"/>
              <a:t>Entreposer des réserves de graisses er de sels minéraux</a:t>
            </a:r>
          </a:p>
          <a:p>
            <a:pPr lvl="2"/>
            <a:r>
              <a:rPr lang="fr-CA" sz="2000" dirty="0"/>
              <a:t>Participer à l’hématopoïèse</a:t>
            </a:r>
          </a:p>
          <a:p>
            <a:pPr marL="548640" lvl="2" indent="0">
              <a:buNone/>
            </a:pPr>
            <a:endParaRPr lang="fr-CA" dirty="0"/>
          </a:p>
          <a:p>
            <a:pPr marL="0" indent="0">
              <a:buNone/>
            </a:pPr>
            <a:endParaRPr lang="fr-CA" sz="1600" dirty="0"/>
          </a:p>
        </p:txBody>
      </p:sp>
      <p:grpSp>
        <p:nvGrpSpPr>
          <p:cNvPr id="12" name="Group 11">
            <a:extLst>
              <a:ext uri="{FF2B5EF4-FFF2-40B4-BE49-F238E27FC236}">
                <a16:creationId xmlns:a16="http://schemas.microsoft.com/office/drawing/2014/main" id="{BCFC42DC-2C46-47C4-BC61-530557385D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3" name="Oval 12">
              <a:extLst>
                <a:ext uri="{FF2B5EF4-FFF2-40B4-BE49-F238E27FC236}">
                  <a16:creationId xmlns:a16="http://schemas.microsoft.com/office/drawing/2014/main" id="{54B91A37-AA1F-4966-8ACF-93023547DA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17B17AC5-0931-432F-9A4A-DDCFAA010A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204092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barn(inVertical)">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arn(inVertical)">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arn(inVertical)">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barn(inVertical)">
                                      <p:cBhvr>
                                        <p:cTn id="31" dur="500"/>
                                        <p:tgtEl>
                                          <p:spTgt spid="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barn(inVertical)">
                                      <p:cBhvr>
                                        <p:cTn id="36" dur="500"/>
                                        <p:tgtEl>
                                          <p:spTgt spid="3">
                                            <p:txEl>
                                              <p:pRg st="7" end="7"/>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barn(inVertical)">
                                      <p:cBhvr>
                                        <p:cTn id="41" dur="500"/>
                                        <p:tgtEl>
                                          <p:spTgt spid="3">
                                            <p:txEl>
                                              <p:pRg st="8" end="8"/>
                                            </p:txEl>
                                          </p:spTgt>
                                        </p:tgtEl>
                                      </p:cBhvr>
                                    </p:animEffect>
                                  </p:childTnLst>
                                </p:cTn>
                              </p:par>
                              <p:par>
                                <p:cTn id="42" presetID="31" presetClass="entr" presetSubtype="0" fill="hold" nodeType="withEffect">
                                  <p:stCondLst>
                                    <p:cond delay="0"/>
                                  </p:stCondLst>
                                  <p:childTnLst>
                                    <p:set>
                                      <p:cBhvr>
                                        <p:cTn id="43" dur="1" fill="hold">
                                          <p:stCondLst>
                                            <p:cond delay="0"/>
                                          </p:stCondLst>
                                        </p:cTn>
                                        <p:tgtEl>
                                          <p:spTgt spid="5"/>
                                        </p:tgtEl>
                                        <p:attrNameLst>
                                          <p:attrName>style.visibility</p:attrName>
                                        </p:attrNameLst>
                                      </p:cBhvr>
                                      <p:to>
                                        <p:strVal val="visible"/>
                                      </p:to>
                                    </p:set>
                                    <p:anim calcmode="lin" valueType="num">
                                      <p:cBhvr>
                                        <p:cTn id="44" dur="1000" fill="hold"/>
                                        <p:tgtEl>
                                          <p:spTgt spid="5"/>
                                        </p:tgtEl>
                                        <p:attrNameLst>
                                          <p:attrName>ppt_w</p:attrName>
                                        </p:attrNameLst>
                                      </p:cBhvr>
                                      <p:tavLst>
                                        <p:tav tm="0">
                                          <p:val>
                                            <p:fltVal val="0"/>
                                          </p:val>
                                        </p:tav>
                                        <p:tav tm="100000">
                                          <p:val>
                                            <p:strVal val="#ppt_w"/>
                                          </p:val>
                                        </p:tav>
                                      </p:tavLst>
                                    </p:anim>
                                    <p:anim calcmode="lin" valueType="num">
                                      <p:cBhvr>
                                        <p:cTn id="45" dur="1000" fill="hold"/>
                                        <p:tgtEl>
                                          <p:spTgt spid="5"/>
                                        </p:tgtEl>
                                        <p:attrNameLst>
                                          <p:attrName>ppt_h</p:attrName>
                                        </p:attrNameLst>
                                      </p:cBhvr>
                                      <p:tavLst>
                                        <p:tav tm="0">
                                          <p:val>
                                            <p:fltVal val="0"/>
                                          </p:val>
                                        </p:tav>
                                        <p:tav tm="100000">
                                          <p:val>
                                            <p:strVal val="#ppt_h"/>
                                          </p:val>
                                        </p:tav>
                                      </p:tavLst>
                                    </p:anim>
                                    <p:anim calcmode="lin" valueType="num">
                                      <p:cBhvr>
                                        <p:cTn id="46" dur="1000" fill="hold"/>
                                        <p:tgtEl>
                                          <p:spTgt spid="5"/>
                                        </p:tgtEl>
                                        <p:attrNameLst>
                                          <p:attrName>style.rotation</p:attrName>
                                        </p:attrNameLst>
                                      </p:cBhvr>
                                      <p:tavLst>
                                        <p:tav tm="0">
                                          <p:val>
                                            <p:fltVal val="90"/>
                                          </p:val>
                                        </p:tav>
                                        <p:tav tm="100000">
                                          <p:val>
                                            <p:fltVal val="0"/>
                                          </p:val>
                                        </p:tav>
                                      </p:tavLst>
                                    </p:anim>
                                    <p:animEffect transition="in" filter="fade">
                                      <p:cBhvr>
                                        <p:cTn id="4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16A7F2-E7A2-4926-964E-527481573EB4}"/>
              </a:ext>
            </a:extLst>
          </p:cNvPr>
          <p:cNvSpPr>
            <a:spLocks noGrp="1"/>
          </p:cNvSpPr>
          <p:nvPr>
            <p:ph type="title"/>
          </p:nvPr>
        </p:nvSpPr>
        <p:spPr>
          <a:xfrm>
            <a:off x="8549640" y="685800"/>
            <a:ext cx="3486416" cy="1504507"/>
          </a:xfrm>
        </p:spPr>
        <p:txBody>
          <a:bodyPr>
            <a:noAutofit/>
          </a:bodyPr>
          <a:lstStyle/>
          <a:p>
            <a:r>
              <a:rPr lang="fr-CA" sz="3600" dirty="0"/>
              <a:t>Os des membres inférieurs</a:t>
            </a:r>
          </a:p>
        </p:txBody>
      </p:sp>
      <p:sp>
        <p:nvSpPr>
          <p:cNvPr id="4" name="Espace réservé du texte 3">
            <a:extLst>
              <a:ext uri="{FF2B5EF4-FFF2-40B4-BE49-F238E27FC236}">
                <a16:creationId xmlns:a16="http://schemas.microsoft.com/office/drawing/2014/main" id="{B73B8540-09E6-42FC-B844-6D55ABFE9D34}"/>
              </a:ext>
            </a:extLst>
          </p:cNvPr>
          <p:cNvSpPr>
            <a:spLocks noGrp="1"/>
          </p:cNvSpPr>
          <p:nvPr>
            <p:ph type="body" sz="half" idx="2"/>
          </p:nvPr>
        </p:nvSpPr>
        <p:spPr>
          <a:xfrm>
            <a:off x="8549640" y="2423160"/>
            <a:ext cx="3200400" cy="3749040"/>
          </a:xfrm>
        </p:spPr>
        <p:txBody>
          <a:bodyPr>
            <a:normAutofit/>
          </a:bodyPr>
          <a:lstStyle/>
          <a:p>
            <a:pPr marL="342900" indent="-342900">
              <a:buFont typeface="Arial" panose="020B0604020202020204" pitchFamily="34" charset="0"/>
              <a:buChar char="•"/>
            </a:pPr>
            <a:r>
              <a:rPr lang="fr-CA" sz="2400" dirty="0"/>
              <a:t>La ceinture pelvienne:</a:t>
            </a:r>
          </a:p>
          <a:p>
            <a:pPr marL="800100" lvl="1" indent="-342900">
              <a:buFont typeface="Arial" panose="020B0604020202020204" pitchFamily="34" charset="0"/>
              <a:buChar char="•"/>
            </a:pPr>
            <a:r>
              <a:rPr lang="fr-CA" sz="2200" dirty="0"/>
              <a:t>Bassin</a:t>
            </a:r>
          </a:p>
          <a:p>
            <a:pPr marL="800100" lvl="1" indent="-342900">
              <a:buFont typeface="Arial" panose="020B0604020202020204" pitchFamily="34" charset="0"/>
              <a:buChar char="•"/>
            </a:pPr>
            <a:r>
              <a:rPr lang="fr-CA" sz="2200" dirty="0"/>
              <a:t>Coccyx</a:t>
            </a:r>
          </a:p>
          <a:p>
            <a:pPr marL="800100" lvl="1" indent="-342900">
              <a:buFont typeface="Arial" panose="020B0604020202020204" pitchFamily="34" charset="0"/>
              <a:buChar char="•"/>
            </a:pPr>
            <a:r>
              <a:rPr lang="fr-CA" sz="2200" dirty="0"/>
              <a:t>Sacrum</a:t>
            </a:r>
          </a:p>
          <a:p>
            <a:pPr marL="342900" indent="-342900">
              <a:buFont typeface="Arial" panose="020B0604020202020204" pitchFamily="34" charset="0"/>
              <a:buChar char="•"/>
            </a:pPr>
            <a:r>
              <a:rPr lang="fr-CA" sz="2400" dirty="0"/>
              <a:t>Membres inférieurs</a:t>
            </a:r>
          </a:p>
          <a:p>
            <a:pPr marL="800100" lvl="1" indent="-342900">
              <a:buFont typeface="Arial" panose="020B0604020202020204" pitchFamily="34" charset="0"/>
              <a:buChar char="•"/>
            </a:pPr>
            <a:r>
              <a:rPr lang="fr-CA" sz="2200" dirty="0"/>
              <a:t>Cuisses </a:t>
            </a:r>
          </a:p>
          <a:p>
            <a:pPr marL="800100" lvl="1" indent="-342900">
              <a:buFont typeface="Arial" panose="020B0604020202020204" pitchFamily="34" charset="0"/>
              <a:buChar char="•"/>
            </a:pPr>
            <a:r>
              <a:rPr lang="fr-CA" sz="2200" dirty="0"/>
              <a:t>Jambes </a:t>
            </a:r>
          </a:p>
          <a:p>
            <a:pPr marL="800100" lvl="1" indent="-342900">
              <a:buFont typeface="Arial" panose="020B0604020202020204" pitchFamily="34" charset="0"/>
              <a:buChar char="•"/>
            </a:pPr>
            <a:r>
              <a:rPr lang="fr-CA" sz="2200" dirty="0"/>
              <a:t>Pieds</a:t>
            </a:r>
          </a:p>
        </p:txBody>
      </p:sp>
      <p:sp>
        <p:nvSpPr>
          <p:cNvPr id="5" name="Espace réservé du pied de page 4">
            <a:extLst>
              <a:ext uri="{FF2B5EF4-FFF2-40B4-BE49-F238E27FC236}">
                <a16:creationId xmlns:a16="http://schemas.microsoft.com/office/drawing/2014/main" id="{72A2DFD0-7D31-41B3-90E4-171116CCAD13}"/>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Élaboré par Alexandra Fex, Inf. </a:t>
            </a:r>
            <a:r>
              <a:rPr kumimoji="0" lang="fr-FR" sz="1100" b="0" i="0" u="none" strike="noStrike" kern="1200" cap="none" spc="0" normalizeH="0" baseline="0" noProof="0" dirty="0" err="1">
                <a:ln>
                  <a:noFill/>
                </a:ln>
                <a:solidFill>
                  <a:prstClr val="white">
                    <a:lumMod val="65000"/>
                  </a:prstClr>
                </a:solidFill>
                <a:effectLst/>
                <a:uLnTx/>
                <a:uFillTx/>
                <a:latin typeface="Arial" panose="020B0604020202020204"/>
                <a:ea typeface="+mn-ea"/>
                <a:cs typeface="+mn-cs"/>
              </a:rPr>
              <a:t>Bch</a:t>
            </a: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 Directrice adjointe Secteur Santé</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Modifié par Karole-Anne Bolduc, inf. Aux., Enseignante Secteur Santé</a:t>
            </a:r>
            <a:endParaRPr kumimoji="0" lang="en-US"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endParaRPr>
          </a:p>
        </p:txBody>
      </p:sp>
      <p:pic>
        <p:nvPicPr>
          <p:cNvPr id="11" name="Espace réservé du contenu 10">
            <a:extLst>
              <a:ext uri="{FF2B5EF4-FFF2-40B4-BE49-F238E27FC236}">
                <a16:creationId xmlns:a16="http://schemas.microsoft.com/office/drawing/2014/main" id="{0DBA9DD5-2A34-4993-B6F0-50141708AD27}"/>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902812" y="1396076"/>
            <a:ext cx="3429000" cy="3429000"/>
          </a:xfrm>
        </p:spPr>
      </p:pic>
      <p:pic>
        <p:nvPicPr>
          <p:cNvPr id="14" name="Image 13">
            <a:extLst>
              <a:ext uri="{FF2B5EF4-FFF2-40B4-BE49-F238E27FC236}">
                <a16:creationId xmlns:a16="http://schemas.microsoft.com/office/drawing/2014/main" id="{0E6952EF-4D86-4B84-B474-CD985F6A1B87}"/>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4849563" y="1497726"/>
            <a:ext cx="2896911" cy="3862548"/>
          </a:xfrm>
          <a:prstGeom prst="rect">
            <a:avLst/>
          </a:prstGeom>
        </p:spPr>
      </p:pic>
      <p:sp>
        <p:nvSpPr>
          <p:cNvPr id="3" name="ZoneTexte 2">
            <a:extLst>
              <a:ext uri="{FF2B5EF4-FFF2-40B4-BE49-F238E27FC236}">
                <a16:creationId xmlns:a16="http://schemas.microsoft.com/office/drawing/2014/main" id="{82D12B99-A0D3-D4F0-6BB7-DB59AEC5CB6D}"/>
              </a:ext>
            </a:extLst>
          </p:cNvPr>
          <p:cNvSpPr txBox="1"/>
          <p:nvPr/>
        </p:nvSpPr>
        <p:spPr>
          <a:xfrm>
            <a:off x="8961120" y="6272784"/>
            <a:ext cx="1688123" cy="369332"/>
          </a:xfrm>
          <a:prstGeom prst="rect">
            <a:avLst/>
          </a:prstGeom>
          <a:noFill/>
        </p:spPr>
        <p:txBody>
          <a:bodyPr wrap="square" rtlCol="0">
            <a:spAutoFit/>
          </a:bodyPr>
          <a:lstStyle/>
          <a:p>
            <a:r>
              <a:rPr lang="fr-CA" dirty="0"/>
              <a:t>CEMEQ p.51</a:t>
            </a:r>
          </a:p>
        </p:txBody>
      </p:sp>
    </p:spTree>
    <p:extLst>
      <p:ext uri="{BB962C8B-B14F-4D97-AF65-F5344CB8AC3E}">
        <p14:creationId xmlns:p14="http://schemas.microsoft.com/office/powerpoint/2010/main" val="2202284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 calcmode="lin" valueType="num">
                                      <p:cBhvr additive="base">
                                        <p:cTn id="16"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nodeType="after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additive="base">
                                        <p:cTn id="2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2" presetClass="entr" presetSubtype="4" fill="hold" nodeType="after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 calcmode="lin" valueType="num">
                                      <p:cBhvr additive="base">
                                        <p:cTn id="26"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par>
                          <p:cTn id="28" fill="hold">
                            <p:stCondLst>
                              <p:cond delay="2500"/>
                            </p:stCondLst>
                            <p:childTnLst>
                              <p:par>
                                <p:cTn id="29" presetID="2" presetClass="entr" presetSubtype="4" fill="hold" nodeType="after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par>
                          <p:cTn id="33" fill="hold">
                            <p:stCondLst>
                              <p:cond delay="3000"/>
                            </p:stCondLst>
                            <p:childTnLst>
                              <p:par>
                                <p:cTn id="34" presetID="2" presetClass="entr" presetSubtype="4" fill="hold" nodeType="afterEffect">
                                  <p:stCondLst>
                                    <p:cond delay="0"/>
                                  </p:stCondLst>
                                  <p:childTnLst>
                                    <p:set>
                                      <p:cBhvr>
                                        <p:cTn id="35" dur="1" fill="hold">
                                          <p:stCondLst>
                                            <p:cond delay="0"/>
                                          </p:stCondLst>
                                        </p:cTn>
                                        <p:tgtEl>
                                          <p:spTgt spid="4">
                                            <p:txEl>
                                              <p:pRg st="5" end="5"/>
                                            </p:txEl>
                                          </p:spTgt>
                                        </p:tgtEl>
                                        <p:attrNameLst>
                                          <p:attrName>style.visibility</p:attrName>
                                        </p:attrNameLst>
                                      </p:cBhvr>
                                      <p:to>
                                        <p:strVal val="visible"/>
                                      </p:to>
                                    </p:set>
                                    <p:anim calcmode="lin" valueType="num">
                                      <p:cBhvr additive="base">
                                        <p:cTn id="36"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par>
                          <p:cTn id="38" fill="hold">
                            <p:stCondLst>
                              <p:cond delay="3500"/>
                            </p:stCondLst>
                            <p:childTnLst>
                              <p:par>
                                <p:cTn id="39" presetID="2" presetClass="entr" presetSubtype="4" fill="hold" nodeType="afterEffect">
                                  <p:stCondLst>
                                    <p:cond delay="0"/>
                                  </p:stCondLst>
                                  <p:childTnLst>
                                    <p:set>
                                      <p:cBhvr>
                                        <p:cTn id="40" dur="1" fill="hold">
                                          <p:stCondLst>
                                            <p:cond delay="0"/>
                                          </p:stCondLst>
                                        </p:cTn>
                                        <p:tgtEl>
                                          <p:spTgt spid="4">
                                            <p:txEl>
                                              <p:pRg st="6" end="6"/>
                                            </p:txEl>
                                          </p:spTgt>
                                        </p:tgtEl>
                                        <p:attrNameLst>
                                          <p:attrName>style.visibility</p:attrName>
                                        </p:attrNameLst>
                                      </p:cBhvr>
                                      <p:to>
                                        <p:strVal val="visible"/>
                                      </p:to>
                                    </p:set>
                                    <p:anim calcmode="lin" valueType="num">
                                      <p:cBhvr additive="base">
                                        <p:cTn id="4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par>
                          <p:cTn id="43" fill="hold">
                            <p:stCondLst>
                              <p:cond delay="4000"/>
                            </p:stCondLst>
                            <p:childTnLst>
                              <p:par>
                                <p:cTn id="44" presetID="2" presetClass="entr" presetSubtype="4" fill="hold" nodeType="afterEffect">
                                  <p:stCondLst>
                                    <p:cond delay="0"/>
                                  </p:stCondLst>
                                  <p:childTnLst>
                                    <p:set>
                                      <p:cBhvr>
                                        <p:cTn id="45" dur="1" fill="hold">
                                          <p:stCondLst>
                                            <p:cond delay="0"/>
                                          </p:stCondLst>
                                        </p:cTn>
                                        <p:tgtEl>
                                          <p:spTgt spid="4">
                                            <p:txEl>
                                              <p:pRg st="7" end="7"/>
                                            </p:txEl>
                                          </p:spTgt>
                                        </p:tgtEl>
                                        <p:attrNameLst>
                                          <p:attrName>style.visibility</p:attrName>
                                        </p:attrNameLst>
                                      </p:cBhvr>
                                      <p:to>
                                        <p:strVal val="visible"/>
                                      </p:to>
                                    </p:set>
                                    <p:anim calcmode="lin" valueType="num">
                                      <p:cBhvr additive="base">
                                        <p:cTn id="46"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par>
                          <p:cTn id="48" fill="hold">
                            <p:stCondLst>
                              <p:cond delay="4500"/>
                            </p:stCondLst>
                            <p:childTnLst>
                              <p:par>
                                <p:cTn id="49" presetID="31" presetClass="entr" presetSubtype="0" fill="hold" nodeType="after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p:cTn id="51" dur="1000" fill="hold"/>
                                        <p:tgtEl>
                                          <p:spTgt spid="11"/>
                                        </p:tgtEl>
                                        <p:attrNameLst>
                                          <p:attrName>ppt_w</p:attrName>
                                        </p:attrNameLst>
                                      </p:cBhvr>
                                      <p:tavLst>
                                        <p:tav tm="0">
                                          <p:val>
                                            <p:fltVal val="0"/>
                                          </p:val>
                                        </p:tav>
                                        <p:tav tm="100000">
                                          <p:val>
                                            <p:strVal val="#ppt_w"/>
                                          </p:val>
                                        </p:tav>
                                      </p:tavLst>
                                    </p:anim>
                                    <p:anim calcmode="lin" valueType="num">
                                      <p:cBhvr>
                                        <p:cTn id="52" dur="1000" fill="hold"/>
                                        <p:tgtEl>
                                          <p:spTgt spid="11"/>
                                        </p:tgtEl>
                                        <p:attrNameLst>
                                          <p:attrName>ppt_h</p:attrName>
                                        </p:attrNameLst>
                                      </p:cBhvr>
                                      <p:tavLst>
                                        <p:tav tm="0">
                                          <p:val>
                                            <p:fltVal val="0"/>
                                          </p:val>
                                        </p:tav>
                                        <p:tav tm="100000">
                                          <p:val>
                                            <p:strVal val="#ppt_h"/>
                                          </p:val>
                                        </p:tav>
                                      </p:tavLst>
                                    </p:anim>
                                    <p:anim calcmode="lin" valueType="num">
                                      <p:cBhvr>
                                        <p:cTn id="53" dur="1000" fill="hold"/>
                                        <p:tgtEl>
                                          <p:spTgt spid="11"/>
                                        </p:tgtEl>
                                        <p:attrNameLst>
                                          <p:attrName>style.rotation</p:attrName>
                                        </p:attrNameLst>
                                      </p:cBhvr>
                                      <p:tavLst>
                                        <p:tav tm="0">
                                          <p:val>
                                            <p:fltVal val="90"/>
                                          </p:val>
                                        </p:tav>
                                        <p:tav tm="100000">
                                          <p:val>
                                            <p:fltVal val="0"/>
                                          </p:val>
                                        </p:tav>
                                      </p:tavLst>
                                    </p:anim>
                                    <p:animEffect transition="in" filter="fade">
                                      <p:cBhvr>
                                        <p:cTn id="54" dur="1000"/>
                                        <p:tgtEl>
                                          <p:spTgt spid="11"/>
                                        </p:tgtEl>
                                      </p:cBhvr>
                                    </p:animEffect>
                                  </p:childTnLst>
                                </p:cTn>
                              </p:par>
                            </p:childTnLst>
                          </p:cTn>
                        </p:par>
                        <p:par>
                          <p:cTn id="55" fill="hold">
                            <p:stCondLst>
                              <p:cond delay="5500"/>
                            </p:stCondLst>
                            <p:childTnLst>
                              <p:par>
                                <p:cTn id="56" presetID="42" presetClass="entr" presetSubtype="0" fill="hold" nodeType="after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fade">
                                      <p:cBhvr>
                                        <p:cTn id="58" dur="1000"/>
                                        <p:tgtEl>
                                          <p:spTgt spid="14"/>
                                        </p:tgtEl>
                                      </p:cBhvr>
                                    </p:animEffect>
                                    <p:anim calcmode="lin" valueType="num">
                                      <p:cBhvr>
                                        <p:cTn id="59" dur="1000" fill="hold"/>
                                        <p:tgtEl>
                                          <p:spTgt spid="14"/>
                                        </p:tgtEl>
                                        <p:attrNameLst>
                                          <p:attrName>ppt_x</p:attrName>
                                        </p:attrNameLst>
                                      </p:cBhvr>
                                      <p:tavLst>
                                        <p:tav tm="0">
                                          <p:val>
                                            <p:strVal val="#ppt_x"/>
                                          </p:val>
                                        </p:tav>
                                        <p:tav tm="100000">
                                          <p:val>
                                            <p:strVal val="#ppt_x"/>
                                          </p:val>
                                        </p:tav>
                                      </p:tavLst>
                                    </p:anim>
                                    <p:anim calcmode="lin" valueType="num">
                                      <p:cBhvr>
                                        <p:cTn id="6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CCE4AB-D0B9-443B-B1E5-87A5E1189778}"/>
              </a:ext>
            </a:extLst>
          </p:cNvPr>
          <p:cNvSpPr>
            <a:spLocks noGrp="1"/>
          </p:cNvSpPr>
          <p:nvPr>
            <p:ph type="title"/>
          </p:nvPr>
        </p:nvSpPr>
        <p:spPr>
          <a:xfrm>
            <a:off x="8549640" y="467834"/>
            <a:ext cx="3642360" cy="1765004"/>
          </a:xfrm>
        </p:spPr>
        <p:txBody>
          <a:bodyPr>
            <a:normAutofit fontScale="90000"/>
          </a:bodyPr>
          <a:lstStyle/>
          <a:p>
            <a:r>
              <a:rPr lang="fr-CA" dirty="0"/>
              <a:t>Os des membres inférieurs:</a:t>
            </a:r>
            <a:br>
              <a:rPr lang="fr-CA" dirty="0"/>
            </a:br>
            <a:r>
              <a:rPr lang="fr-CA" dirty="0"/>
              <a:t>Ceinture pelvienne</a:t>
            </a:r>
          </a:p>
        </p:txBody>
      </p:sp>
      <p:pic>
        <p:nvPicPr>
          <p:cNvPr id="6" name="Espace réservé du contenu 5">
            <a:extLst>
              <a:ext uri="{FF2B5EF4-FFF2-40B4-BE49-F238E27FC236}">
                <a16:creationId xmlns:a16="http://schemas.microsoft.com/office/drawing/2014/main" id="{21D98FA6-524B-4C84-8672-F5B02DE0C108}"/>
              </a:ext>
            </a:extLst>
          </p:cNvPr>
          <p:cNvPicPr>
            <a:picLocks noGrp="1" noChangeAspect="1"/>
          </p:cNvPicPr>
          <p:nvPr>
            <p:ph idx="1"/>
          </p:nvPr>
        </p:nvPicPr>
        <p:blipFill>
          <a:blip r:embed="rId2"/>
          <a:stretch>
            <a:fillRect/>
          </a:stretch>
        </p:blipFill>
        <p:spPr>
          <a:xfrm>
            <a:off x="628500" y="1082832"/>
            <a:ext cx="7246920" cy="4692335"/>
          </a:xfrm>
          <a:prstGeom prst="rect">
            <a:avLst/>
          </a:prstGeom>
        </p:spPr>
      </p:pic>
      <p:sp>
        <p:nvSpPr>
          <p:cNvPr id="4" name="Espace réservé du texte 3">
            <a:extLst>
              <a:ext uri="{FF2B5EF4-FFF2-40B4-BE49-F238E27FC236}">
                <a16:creationId xmlns:a16="http://schemas.microsoft.com/office/drawing/2014/main" id="{8AD0DCE3-99C0-4283-AFB1-21116CA0AB2C}"/>
              </a:ext>
            </a:extLst>
          </p:cNvPr>
          <p:cNvSpPr>
            <a:spLocks noGrp="1"/>
          </p:cNvSpPr>
          <p:nvPr>
            <p:ph type="body" sz="half" idx="2"/>
          </p:nvPr>
        </p:nvSpPr>
        <p:spPr/>
        <p:txBody>
          <a:bodyPr>
            <a:normAutofit/>
          </a:bodyPr>
          <a:lstStyle/>
          <a:p>
            <a:pPr marL="342900" indent="-342900">
              <a:buFont typeface="Arial" panose="020B0604020202020204" pitchFamily="34" charset="0"/>
              <a:buChar char="•"/>
            </a:pPr>
            <a:r>
              <a:rPr lang="fr-CA" sz="2400" dirty="0"/>
              <a:t>Sacrum</a:t>
            </a:r>
          </a:p>
          <a:p>
            <a:pPr marL="342900" indent="-342900">
              <a:buFont typeface="Arial" panose="020B0604020202020204" pitchFamily="34" charset="0"/>
              <a:buChar char="•"/>
            </a:pPr>
            <a:r>
              <a:rPr lang="fr-CA" sz="2400" dirty="0"/>
              <a:t>Coccyx</a:t>
            </a:r>
          </a:p>
          <a:p>
            <a:pPr marL="342900" indent="-342900">
              <a:buFont typeface="Arial" panose="020B0604020202020204" pitchFamily="34" charset="0"/>
              <a:buChar char="•"/>
            </a:pPr>
            <a:r>
              <a:rPr lang="fr-CA" sz="2400" dirty="0"/>
              <a:t>Os iliaques</a:t>
            </a:r>
          </a:p>
          <a:p>
            <a:pPr marL="800100" lvl="1" indent="-342900">
              <a:buFont typeface="Arial" panose="020B0604020202020204" pitchFamily="34" charset="0"/>
              <a:buChar char="•"/>
            </a:pPr>
            <a:r>
              <a:rPr lang="fr-CA" sz="2200" dirty="0"/>
              <a:t>Ilion</a:t>
            </a:r>
          </a:p>
          <a:p>
            <a:pPr marL="800100" lvl="1" indent="-342900">
              <a:buFont typeface="Arial" panose="020B0604020202020204" pitchFamily="34" charset="0"/>
              <a:buChar char="•"/>
            </a:pPr>
            <a:r>
              <a:rPr lang="fr-CA" sz="2200" dirty="0"/>
              <a:t>Ischions</a:t>
            </a:r>
          </a:p>
          <a:p>
            <a:pPr marL="800100" lvl="1" indent="-342900">
              <a:buFont typeface="Arial" panose="020B0604020202020204" pitchFamily="34" charset="0"/>
              <a:buChar char="•"/>
            </a:pPr>
            <a:r>
              <a:rPr lang="fr-CA" sz="2200" dirty="0"/>
              <a:t>Pubis</a:t>
            </a:r>
          </a:p>
        </p:txBody>
      </p:sp>
      <p:sp>
        <p:nvSpPr>
          <p:cNvPr id="5" name="Espace réservé du pied de page 4">
            <a:extLst>
              <a:ext uri="{FF2B5EF4-FFF2-40B4-BE49-F238E27FC236}">
                <a16:creationId xmlns:a16="http://schemas.microsoft.com/office/drawing/2014/main" id="{DDC081C8-DA92-4D11-9019-D21C9097CAB1}"/>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Élaboré par Alexandra Fex, Inf. </a:t>
            </a:r>
            <a:r>
              <a:rPr kumimoji="0" lang="fr-FR" sz="1100" b="0" i="0" u="none" strike="noStrike" kern="1200" cap="none" spc="0" normalizeH="0" baseline="0" noProof="0" dirty="0" err="1">
                <a:ln>
                  <a:noFill/>
                </a:ln>
                <a:solidFill>
                  <a:prstClr val="white">
                    <a:lumMod val="65000"/>
                  </a:prstClr>
                </a:solidFill>
                <a:effectLst/>
                <a:uLnTx/>
                <a:uFillTx/>
                <a:latin typeface="Arial" panose="020B0604020202020204"/>
                <a:ea typeface="+mn-ea"/>
                <a:cs typeface="+mn-cs"/>
              </a:rPr>
              <a:t>Bch</a:t>
            </a: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 Directrice adjointe Secteur Santé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Modifié par Karole-Anne Bolduc, inf. Aux., Enseignante Secteur Santé</a:t>
            </a:r>
            <a:endParaRPr kumimoji="0" lang="en-US"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endParaRPr>
          </a:p>
        </p:txBody>
      </p:sp>
      <p:sp>
        <p:nvSpPr>
          <p:cNvPr id="7" name="Ellipse 6">
            <a:extLst>
              <a:ext uri="{FF2B5EF4-FFF2-40B4-BE49-F238E27FC236}">
                <a16:creationId xmlns:a16="http://schemas.microsoft.com/office/drawing/2014/main" id="{0BAAEF2C-0C63-439D-9BF8-E1CF05D95EF4}"/>
              </a:ext>
            </a:extLst>
          </p:cNvPr>
          <p:cNvSpPr/>
          <p:nvPr/>
        </p:nvSpPr>
        <p:spPr>
          <a:xfrm>
            <a:off x="712381" y="2583712"/>
            <a:ext cx="818707" cy="308344"/>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8" name="Ellipse 7">
            <a:extLst>
              <a:ext uri="{FF2B5EF4-FFF2-40B4-BE49-F238E27FC236}">
                <a16:creationId xmlns:a16="http://schemas.microsoft.com/office/drawing/2014/main" id="{6D75006A-2AFD-40C7-A1E7-89C4A9677622}"/>
              </a:ext>
            </a:extLst>
          </p:cNvPr>
          <p:cNvSpPr/>
          <p:nvPr/>
        </p:nvSpPr>
        <p:spPr>
          <a:xfrm>
            <a:off x="3498112" y="1414130"/>
            <a:ext cx="691116" cy="287079"/>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Ellipse 8">
            <a:extLst>
              <a:ext uri="{FF2B5EF4-FFF2-40B4-BE49-F238E27FC236}">
                <a16:creationId xmlns:a16="http://schemas.microsoft.com/office/drawing/2014/main" id="{CCAFD402-4FAB-4E47-9263-8B376F378D12}"/>
              </a:ext>
            </a:extLst>
          </p:cNvPr>
          <p:cNvSpPr/>
          <p:nvPr/>
        </p:nvSpPr>
        <p:spPr>
          <a:xfrm>
            <a:off x="4491308" y="1414130"/>
            <a:ext cx="552893" cy="287079"/>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ZoneTexte 2">
            <a:extLst>
              <a:ext uri="{FF2B5EF4-FFF2-40B4-BE49-F238E27FC236}">
                <a16:creationId xmlns:a16="http://schemas.microsoft.com/office/drawing/2014/main" id="{9F236D18-51B6-D36D-5BD0-9763E6C88632}"/>
              </a:ext>
            </a:extLst>
          </p:cNvPr>
          <p:cNvSpPr txBox="1"/>
          <p:nvPr/>
        </p:nvSpPr>
        <p:spPr>
          <a:xfrm>
            <a:off x="8961120" y="6272784"/>
            <a:ext cx="1688123" cy="369332"/>
          </a:xfrm>
          <a:prstGeom prst="rect">
            <a:avLst/>
          </a:prstGeom>
          <a:noFill/>
        </p:spPr>
        <p:txBody>
          <a:bodyPr wrap="square" rtlCol="0">
            <a:spAutoFit/>
          </a:bodyPr>
          <a:lstStyle/>
          <a:p>
            <a:r>
              <a:rPr lang="fr-CA" dirty="0"/>
              <a:t>CEMEQ p.51</a:t>
            </a:r>
          </a:p>
        </p:txBody>
      </p:sp>
    </p:spTree>
    <p:extLst>
      <p:ext uri="{BB962C8B-B14F-4D97-AF65-F5344CB8AC3E}">
        <p14:creationId xmlns:p14="http://schemas.microsoft.com/office/powerpoint/2010/main" val="1607858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31"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1000" fill="hold"/>
                                        <p:tgtEl>
                                          <p:spTgt spid="6"/>
                                        </p:tgtEl>
                                        <p:attrNameLst>
                                          <p:attrName>ppt_w</p:attrName>
                                        </p:attrNameLst>
                                      </p:cBhvr>
                                      <p:tavLst>
                                        <p:tav tm="0">
                                          <p:val>
                                            <p:fltVal val="0"/>
                                          </p:val>
                                        </p:tav>
                                        <p:tav tm="100000">
                                          <p:val>
                                            <p:strVal val="#ppt_w"/>
                                          </p:val>
                                        </p:tav>
                                      </p:tavLst>
                                    </p:anim>
                                    <p:anim calcmode="lin" valueType="num">
                                      <p:cBhvr>
                                        <p:cTn id="11" dur="1000" fill="hold"/>
                                        <p:tgtEl>
                                          <p:spTgt spid="6"/>
                                        </p:tgtEl>
                                        <p:attrNameLst>
                                          <p:attrName>ppt_h</p:attrName>
                                        </p:attrNameLst>
                                      </p:cBhvr>
                                      <p:tavLst>
                                        <p:tav tm="0">
                                          <p:val>
                                            <p:fltVal val="0"/>
                                          </p:val>
                                        </p:tav>
                                        <p:tav tm="100000">
                                          <p:val>
                                            <p:strVal val="#ppt_h"/>
                                          </p:val>
                                        </p:tav>
                                      </p:tavLst>
                                    </p:anim>
                                    <p:anim calcmode="lin" valueType="num">
                                      <p:cBhvr>
                                        <p:cTn id="12" dur="1000" fill="hold"/>
                                        <p:tgtEl>
                                          <p:spTgt spid="6"/>
                                        </p:tgtEl>
                                        <p:attrNameLst>
                                          <p:attrName>style.rotation</p:attrName>
                                        </p:attrNameLst>
                                      </p:cBhvr>
                                      <p:tavLst>
                                        <p:tav tm="0">
                                          <p:val>
                                            <p:fltVal val="90"/>
                                          </p:val>
                                        </p:tav>
                                        <p:tav tm="100000">
                                          <p:val>
                                            <p:fltVal val="0"/>
                                          </p:val>
                                        </p:tav>
                                      </p:tavLst>
                                    </p:anim>
                                    <p:animEffect transition="in" filter="fade">
                                      <p:cBhvr>
                                        <p:cTn id="13" dur="1000"/>
                                        <p:tgtEl>
                                          <p:spTgt spid="6"/>
                                        </p:tgtEl>
                                      </p:cBhvr>
                                    </p:animEffect>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calcmode="lin" valueType="num">
                                      <p:cBhvr additive="base">
                                        <p:cTn id="1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par>
                          <p:cTn id="22" fill="hold">
                            <p:stCondLst>
                              <p:cond delay="1500"/>
                            </p:stCondLst>
                            <p:childTnLst>
                              <p:par>
                                <p:cTn id="23" presetID="2" presetClass="entr" presetSubtype="4" fill="hold" nodeType="after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 calcmode="lin" valueType="num">
                                      <p:cBhvr additive="base">
                                        <p:cTn id="25"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1" end="1"/>
                                            </p:txEl>
                                          </p:spTgt>
                                        </p:tgtEl>
                                        <p:attrNameLst>
                                          <p:attrName>ppt_y</p:attrName>
                                        </p:attrNameLst>
                                      </p:cBhvr>
                                      <p:tavLst>
                                        <p:tav tm="0">
                                          <p:val>
                                            <p:strVal val="1+#ppt_h/2"/>
                                          </p:val>
                                        </p:tav>
                                        <p:tav tm="100000">
                                          <p:val>
                                            <p:strVal val="#ppt_y"/>
                                          </p:val>
                                        </p:tav>
                                      </p:tavLst>
                                    </p:anim>
                                  </p:childTnLst>
                                </p:cTn>
                              </p:par>
                              <p:par>
                                <p:cTn id="27" presetID="10"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par>
                          <p:cTn id="30" fill="hold">
                            <p:stCondLst>
                              <p:cond delay="2000"/>
                            </p:stCondLst>
                            <p:childTnLst>
                              <p:par>
                                <p:cTn id="31" presetID="2" presetClass="entr" presetSubtype="4" fill="hold" nodeType="after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 calcmode="lin" valueType="num">
                                      <p:cBhvr additive="base">
                                        <p:cTn id="3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2" end="2"/>
                                            </p:txEl>
                                          </p:spTgt>
                                        </p:tgtEl>
                                        <p:attrNameLst>
                                          <p:attrName>ppt_y</p:attrName>
                                        </p:attrNameLst>
                                      </p:cBhvr>
                                      <p:tavLst>
                                        <p:tav tm="0">
                                          <p:val>
                                            <p:strVal val="1+#ppt_h/2"/>
                                          </p:val>
                                        </p:tav>
                                        <p:tav tm="100000">
                                          <p:val>
                                            <p:strVal val="#ppt_y"/>
                                          </p:val>
                                        </p:tav>
                                      </p:tavLst>
                                    </p:anim>
                                  </p:childTnLst>
                                </p:cTn>
                              </p:par>
                              <p:par>
                                <p:cTn id="35" presetID="10" presetClass="entr" presetSubtype="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par>
                          <p:cTn id="38" fill="hold">
                            <p:stCondLst>
                              <p:cond delay="2500"/>
                            </p:stCondLst>
                            <p:childTnLst>
                              <p:par>
                                <p:cTn id="39" presetID="2" presetClass="entr" presetSubtype="4" fill="hold" nodeType="afterEffect">
                                  <p:stCondLst>
                                    <p:cond delay="0"/>
                                  </p:stCondLst>
                                  <p:childTnLst>
                                    <p:set>
                                      <p:cBhvr>
                                        <p:cTn id="40" dur="1" fill="hold">
                                          <p:stCondLst>
                                            <p:cond delay="0"/>
                                          </p:stCondLst>
                                        </p:cTn>
                                        <p:tgtEl>
                                          <p:spTgt spid="4">
                                            <p:txEl>
                                              <p:pRg st="3" end="3"/>
                                            </p:txEl>
                                          </p:spTgt>
                                        </p:tgtEl>
                                        <p:attrNameLst>
                                          <p:attrName>style.visibility</p:attrName>
                                        </p:attrNameLst>
                                      </p:cBhvr>
                                      <p:to>
                                        <p:strVal val="visible"/>
                                      </p:to>
                                    </p:set>
                                    <p:anim calcmode="lin" valueType="num">
                                      <p:cBhvr additive="base">
                                        <p:cTn id="4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par>
                          <p:cTn id="43" fill="hold">
                            <p:stCondLst>
                              <p:cond delay="3000"/>
                            </p:stCondLst>
                            <p:childTnLst>
                              <p:par>
                                <p:cTn id="44" presetID="2" presetClass="entr" presetSubtype="4" fill="hold" nodeType="afterEffect">
                                  <p:stCondLst>
                                    <p:cond delay="0"/>
                                  </p:stCondLst>
                                  <p:childTnLst>
                                    <p:set>
                                      <p:cBhvr>
                                        <p:cTn id="45" dur="1" fill="hold">
                                          <p:stCondLst>
                                            <p:cond delay="0"/>
                                          </p:stCondLst>
                                        </p:cTn>
                                        <p:tgtEl>
                                          <p:spTgt spid="4">
                                            <p:txEl>
                                              <p:pRg st="4" end="4"/>
                                            </p:txEl>
                                          </p:spTgt>
                                        </p:tgtEl>
                                        <p:attrNameLst>
                                          <p:attrName>style.visibility</p:attrName>
                                        </p:attrNameLst>
                                      </p:cBhvr>
                                      <p:to>
                                        <p:strVal val="visible"/>
                                      </p:to>
                                    </p:set>
                                    <p:anim calcmode="lin" valueType="num">
                                      <p:cBhvr additive="base">
                                        <p:cTn id="46"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par>
                          <p:cTn id="48" fill="hold">
                            <p:stCondLst>
                              <p:cond delay="3500"/>
                            </p:stCondLst>
                            <p:childTnLst>
                              <p:par>
                                <p:cTn id="49" presetID="2" presetClass="entr" presetSubtype="4" fill="hold" nodeType="afterEffect">
                                  <p:stCondLst>
                                    <p:cond delay="0"/>
                                  </p:stCondLst>
                                  <p:childTnLst>
                                    <p:set>
                                      <p:cBhvr>
                                        <p:cTn id="50" dur="1" fill="hold">
                                          <p:stCondLst>
                                            <p:cond delay="0"/>
                                          </p:stCondLst>
                                        </p:cTn>
                                        <p:tgtEl>
                                          <p:spTgt spid="4">
                                            <p:txEl>
                                              <p:pRg st="5" end="5"/>
                                            </p:txEl>
                                          </p:spTgt>
                                        </p:tgtEl>
                                        <p:attrNameLst>
                                          <p:attrName>style.visibility</p:attrName>
                                        </p:attrNameLst>
                                      </p:cBhvr>
                                      <p:to>
                                        <p:strVal val="visible"/>
                                      </p:to>
                                    </p:set>
                                    <p:anim calcmode="lin" valueType="num">
                                      <p:cBhvr additive="base">
                                        <p:cTn id="5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8"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921152-CEF4-43BC-A258-04044FE4CB70}"/>
              </a:ext>
            </a:extLst>
          </p:cNvPr>
          <p:cNvSpPr>
            <a:spLocks noGrp="1"/>
          </p:cNvSpPr>
          <p:nvPr>
            <p:ph type="title"/>
          </p:nvPr>
        </p:nvSpPr>
        <p:spPr>
          <a:xfrm>
            <a:off x="8549640" y="685800"/>
            <a:ext cx="3200400" cy="1737360"/>
          </a:xfrm>
        </p:spPr>
        <p:txBody>
          <a:bodyPr>
            <a:normAutofit/>
          </a:bodyPr>
          <a:lstStyle/>
          <a:p>
            <a:r>
              <a:rPr lang="fr-CA" sz="3600" dirty="0"/>
              <a:t>Os des membres inférieurs</a:t>
            </a:r>
          </a:p>
        </p:txBody>
      </p:sp>
      <p:sp>
        <p:nvSpPr>
          <p:cNvPr id="4" name="Espace réservé du texte 3">
            <a:extLst>
              <a:ext uri="{FF2B5EF4-FFF2-40B4-BE49-F238E27FC236}">
                <a16:creationId xmlns:a16="http://schemas.microsoft.com/office/drawing/2014/main" id="{EA0BD0F3-083D-416D-B7DB-F24DA862284A}"/>
              </a:ext>
            </a:extLst>
          </p:cNvPr>
          <p:cNvSpPr>
            <a:spLocks noGrp="1"/>
          </p:cNvSpPr>
          <p:nvPr>
            <p:ph type="body" sz="half" idx="2"/>
          </p:nvPr>
        </p:nvSpPr>
        <p:spPr>
          <a:xfrm>
            <a:off x="8549640" y="2423160"/>
            <a:ext cx="3200400" cy="3291840"/>
          </a:xfrm>
        </p:spPr>
        <p:txBody>
          <a:bodyPr>
            <a:normAutofit/>
          </a:bodyPr>
          <a:lstStyle/>
          <a:p>
            <a:pPr marL="342900" indent="-342900">
              <a:buFont typeface="Arial" panose="020B0604020202020204" pitchFamily="34" charset="0"/>
              <a:buChar char="•"/>
            </a:pPr>
            <a:r>
              <a:rPr lang="fr-CA" sz="2400" dirty="0"/>
              <a:t>Cuisses</a:t>
            </a:r>
          </a:p>
          <a:p>
            <a:pPr marL="342900" indent="-342900">
              <a:buFont typeface="Arial" panose="020B0604020202020204" pitchFamily="34" charset="0"/>
              <a:buChar char="•"/>
            </a:pPr>
            <a:r>
              <a:rPr lang="fr-CA" sz="2400" dirty="0"/>
              <a:t>Jambes </a:t>
            </a:r>
          </a:p>
          <a:p>
            <a:pPr marL="342900" indent="-342900">
              <a:buFont typeface="Arial" panose="020B0604020202020204" pitchFamily="34" charset="0"/>
              <a:buChar char="•"/>
            </a:pPr>
            <a:r>
              <a:rPr lang="fr-CA" sz="2400" dirty="0"/>
              <a:t>Pieds</a:t>
            </a:r>
          </a:p>
        </p:txBody>
      </p:sp>
      <p:sp>
        <p:nvSpPr>
          <p:cNvPr id="5" name="Espace réservé du pied de page 4">
            <a:extLst>
              <a:ext uri="{FF2B5EF4-FFF2-40B4-BE49-F238E27FC236}">
                <a16:creationId xmlns:a16="http://schemas.microsoft.com/office/drawing/2014/main" id="{00CE4802-504A-407D-AD11-DA1D3FC6D532}"/>
              </a:ext>
            </a:extLst>
          </p:cNvPr>
          <p:cNvSpPr>
            <a:spLocks noGrp="1"/>
          </p:cNvSpPr>
          <p:nvPr>
            <p:ph type="ftr" sz="quarter" idx="11"/>
          </p:nvPr>
        </p:nvSpPr>
        <p:spPr>
          <a:xfrm>
            <a:off x="1088136" y="6272784"/>
            <a:ext cx="6327648"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Élaboré par Alexandra Fex, Inf. </a:t>
            </a:r>
            <a:r>
              <a:rPr kumimoji="0" lang="fr-FR" sz="1100" b="0" i="0" u="none" strike="noStrike" kern="1200" cap="none" spc="0" normalizeH="0" baseline="0" noProof="0" dirty="0" err="1">
                <a:ln>
                  <a:noFill/>
                </a:ln>
                <a:solidFill>
                  <a:prstClr val="white">
                    <a:lumMod val="65000"/>
                  </a:prstClr>
                </a:solidFill>
                <a:effectLst/>
                <a:uLnTx/>
                <a:uFillTx/>
                <a:latin typeface="Arial" panose="020B0604020202020204"/>
                <a:ea typeface="+mn-ea"/>
                <a:cs typeface="+mn-cs"/>
              </a:rPr>
              <a:t>Bch</a:t>
            </a: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 Directrice adjointe Secteur Santé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Modifié par Karole-Anne Bolduc, inf. Aux., Enseignante Secteur Santé</a:t>
            </a:r>
            <a:endParaRPr kumimoji="0" lang="en-US"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endParaRPr>
          </a:p>
        </p:txBody>
      </p:sp>
      <p:pic>
        <p:nvPicPr>
          <p:cNvPr id="15" name="Espace réservé du contenu 14">
            <a:extLst>
              <a:ext uri="{FF2B5EF4-FFF2-40B4-BE49-F238E27FC236}">
                <a16:creationId xmlns:a16="http://schemas.microsoft.com/office/drawing/2014/main" id="{BE87BF0D-261C-42AA-A0AA-B59EA71402C9}"/>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2258128" y="220091"/>
            <a:ext cx="3837872" cy="5791699"/>
          </a:xfrm>
        </p:spPr>
      </p:pic>
      <p:sp>
        <p:nvSpPr>
          <p:cNvPr id="3" name="ZoneTexte 2">
            <a:extLst>
              <a:ext uri="{FF2B5EF4-FFF2-40B4-BE49-F238E27FC236}">
                <a16:creationId xmlns:a16="http://schemas.microsoft.com/office/drawing/2014/main" id="{8AB67847-AB56-DD38-98AE-B949CB902171}"/>
              </a:ext>
            </a:extLst>
          </p:cNvPr>
          <p:cNvSpPr txBox="1"/>
          <p:nvPr/>
        </p:nvSpPr>
        <p:spPr>
          <a:xfrm>
            <a:off x="8961120" y="6272784"/>
            <a:ext cx="1688123" cy="369332"/>
          </a:xfrm>
          <a:prstGeom prst="rect">
            <a:avLst/>
          </a:prstGeom>
          <a:noFill/>
        </p:spPr>
        <p:txBody>
          <a:bodyPr wrap="square" rtlCol="0">
            <a:spAutoFit/>
          </a:bodyPr>
          <a:lstStyle/>
          <a:p>
            <a:r>
              <a:rPr lang="fr-CA" dirty="0"/>
              <a:t>CEMEQ p.51</a:t>
            </a:r>
          </a:p>
        </p:txBody>
      </p:sp>
    </p:spTree>
    <p:extLst>
      <p:ext uri="{BB962C8B-B14F-4D97-AF65-F5344CB8AC3E}">
        <p14:creationId xmlns:p14="http://schemas.microsoft.com/office/powerpoint/2010/main" val="1694676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 calcmode="lin" valueType="num">
                                      <p:cBhvr additive="base">
                                        <p:cTn id="16"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nodeType="after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additive="base">
                                        <p:cTn id="2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par>
                          <p:cTn id="23" fill="hold">
                            <p:stCondLst>
                              <p:cond delay="2000"/>
                            </p:stCondLst>
                            <p:childTnLst>
                              <p:par>
                                <p:cTn id="24" presetID="31" presetClass="entr" presetSubtype="0"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p:cTn id="26" dur="1000" fill="hold"/>
                                        <p:tgtEl>
                                          <p:spTgt spid="15"/>
                                        </p:tgtEl>
                                        <p:attrNameLst>
                                          <p:attrName>ppt_w</p:attrName>
                                        </p:attrNameLst>
                                      </p:cBhvr>
                                      <p:tavLst>
                                        <p:tav tm="0">
                                          <p:val>
                                            <p:fltVal val="0"/>
                                          </p:val>
                                        </p:tav>
                                        <p:tav tm="100000">
                                          <p:val>
                                            <p:strVal val="#ppt_w"/>
                                          </p:val>
                                        </p:tav>
                                      </p:tavLst>
                                    </p:anim>
                                    <p:anim calcmode="lin" valueType="num">
                                      <p:cBhvr>
                                        <p:cTn id="27" dur="1000" fill="hold"/>
                                        <p:tgtEl>
                                          <p:spTgt spid="15"/>
                                        </p:tgtEl>
                                        <p:attrNameLst>
                                          <p:attrName>ppt_h</p:attrName>
                                        </p:attrNameLst>
                                      </p:cBhvr>
                                      <p:tavLst>
                                        <p:tav tm="0">
                                          <p:val>
                                            <p:fltVal val="0"/>
                                          </p:val>
                                        </p:tav>
                                        <p:tav tm="100000">
                                          <p:val>
                                            <p:strVal val="#ppt_h"/>
                                          </p:val>
                                        </p:tav>
                                      </p:tavLst>
                                    </p:anim>
                                    <p:anim calcmode="lin" valueType="num">
                                      <p:cBhvr>
                                        <p:cTn id="28" dur="1000" fill="hold"/>
                                        <p:tgtEl>
                                          <p:spTgt spid="15"/>
                                        </p:tgtEl>
                                        <p:attrNameLst>
                                          <p:attrName>style.rotation</p:attrName>
                                        </p:attrNameLst>
                                      </p:cBhvr>
                                      <p:tavLst>
                                        <p:tav tm="0">
                                          <p:val>
                                            <p:fltVal val="90"/>
                                          </p:val>
                                        </p:tav>
                                        <p:tav tm="100000">
                                          <p:val>
                                            <p:fltVal val="0"/>
                                          </p:val>
                                        </p:tav>
                                      </p:tavLst>
                                    </p:anim>
                                    <p:animEffect transition="in" filter="fade">
                                      <p:cBhvr>
                                        <p:cTn id="29"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1300A5-F48D-4CFB-ACEA-B1461FA87F0C}"/>
              </a:ext>
            </a:extLst>
          </p:cNvPr>
          <p:cNvSpPr>
            <a:spLocks noGrp="1"/>
          </p:cNvSpPr>
          <p:nvPr>
            <p:ph type="title"/>
          </p:nvPr>
        </p:nvSpPr>
        <p:spPr>
          <a:xfrm>
            <a:off x="648930" y="0"/>
            <a:ext cx="6189192" cy="2944368"/>
          </a:xfrm>
        </p:spPr>
        <p:txBody>
          <a:bodyPr>
            <a:normAutofit/>
          </a:bodyPr>
          <a:lstStyle/>
          <a:p>
            <a:r>
              <a:rPr lang="fr-CA" sz="3600" dirty="0"/>
              <a:t>Courbe naturelle et anomalies du pied</a:t>
            </a:r>
          </a:p>
        </p:txBody>
      </p:sp>
      <p:pic>
        <p:nvPicPr>
          <p:cNvPr id="6" name="Espace réservé du contenu 5">
            <a:extLst>
              <a:ext uri="{FF2B5EF4-FFF2-40B4-BE49-F238E27FC236}">
                <a16:creationId xmlns:a16="http://schemas.microsoft.com/office/drawing/2014/main" id="{A6939D71-48D4-4CE9-8407-8ABAE46AA0D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358134" y="1962220"/>
            <a:ext cx="9475731" cy="4310564"/>
          </a:xfrm>
          <a:prstGeom prst="rect">
            <a:avLst/>
          </a:prstGeom>
        </p:spPr>
      </p:pic>
      <p:sp>
        <p:nvSpPr>
          <p:cNvPr id="4" name="Espace réservé du pied de page 3">
            <a:extLst>
              <a:ext uri="{FF2B5EF4-FFF2-40B4-BE49-F238E27FC236}">
                <a16:creationId xmlns:a16="http://schemas.microsoft.com/office/drawing/2014/main" id="{79276DF4-CF06-4491-94A7-B9A90484607B}"/>
              </a:ext>
            </a:extLst>
          </p:cNvPr>
          <p:cNvSpPr>
            <a:spLocks noGrp="1"/>
          </p:cNvSpPr>
          <p:nvPr>
            <p:ph type="ftr" sz="quarter" idx="11"/>
          </p:nvPr>
        </p:nvSpPr>
        <p:spPr>
          <a:xfrm>
            <a:off x="926283" y="6213987"/>
            <a:ext cx="6327648" cy="365125"/>
          </a:xfrm>
        </p:spPr>
        <p:txBody>
          <a:bodyPr>
            <a:noAutofit/>
          </a:bodyPr>
          <a:lstStyle/>
          <a:p>
            <a:pPr marL="0" marR="0" lvl="0" indent="0" algn="l" defTabSz="457200" rtl="0" eaLnBrk="1" fontAlgn="auto" latinLnBrk="0" hangingPunct="1">
              <a:lnSpc>
                <a:spcPct val="90000"/>
              </a:lnSpc>
              <a:spcBef>
                <a:spcPts val="0"/>
              </a:spcBef>
              <a:spcAft>
                <a:spcPts val="60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Élaboré par Alexandra Fex, Inf. </a:t>
            </a:r>
            <a:r>
              <a:rPr kumimoji="0" lang="fr-FR" sz="1100" b="0" i="0" u="none" strike="noStrike" kern="1200" cap="none" spc="0" normalizeH="0" baseline="0" noProof="0" dirty="0" err="1">
                <a:ln>
                  <a:noFill/>
                </a:ln>
                <a:solidFill>
                  <a:prstClr val="white">
                    <a:lumMod val="65000"/>
                  </a:prstClr>
                </a:solidFill>
                <a:effectLst/>
                <a:uLnTx/>
                <a:uFillTx/>
                <a:latin typeface="Arial" panose="020B0604020202020204"/>
                <a:ea typeface="+mn-ea"/>
                <a:cs typeface="+mn-cs"/>
              </a:rPr>
              <a:t>Bch</a:t>
            </a: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 Directrice adjointe Secteur Santé </a:t>
            </a:r>
          </a:p>
          <a:p>
            <a:pPr marL="0" marR="0" lvl="0" indent="0" algn="l" defTabSz="457200" rtl="0" eaLnBrk="1" fontAlgn="auto" latinLnBrk="0" hangingPunct="1">
              <a:lnSpc>
                <a:spcPct val="90000"/>
              </a:lnSpc>
              <a:spcBef>
                <a:spcPts val="0"/>
              </a:spcBef>
              <a:spcAft>
                <a:spcPts val="60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Modifié par Karole-Anne Bolduc, inf. Aux., Enseignante Secteur Santé</a:t>
            </a:r>
            <a:endParaRPr kumimoji="0" lang="en-US"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endParaRPr>
          </a:p>
        </p:txBody>
      </p:sp>
      <p:sp>
        <p:nvSpPr>
          <p:cNvPr id="3" name="ZoneTexte 2">
            <a:extLst>
              <a:ext uri="{FF2B5EF4-FFF2-40B4-BE49-F238E27FC236}">
                <a16:creationId xmlns:a16="http://schemas.microsoft.com/office/drawing/2014/main" id="{FDE98934-8E87-D3E8-0ECB-FAF20A96EBF7}"/>
              </a:ext>
            </a:extLst>
          </p:cNvPr>
          <p:cNvSpPr txBox="1"/>
          <p:nvPr/>
        </p:nvSpPr>
        <p:spPr>
          <a:xfrm>
            <a:off x="8961120" y="6272784"/>
            <a:ext cx="1688123" cy="369332"/>
          </a:xfrm>
          <a:prstGeom prst="rect">
            <a:avLst/>
          </a:prstGeom>
          <a:noFill/>
        </p:spPr>
        <p:txBody>
          <a:bodyPr wrap="square" rtlCol="0">
            <a:spAutoFit/>
          </a:bodyPr>
          <a:lstStyle/>
          <a:p>
            <a:r>
              <a:rPr lang="fr-CA" dirty="0"/>
              <a:t>CEMEQ p.51</a:t>
            </a:r>
          </a:p>
        </p:txBody>
      </p:sp>
      <p:sp>
        <p:nvSpPr>
          <p:cNvPr id="9" name="Rectangle 8">
            <a:extLst>
              <a:ext uri="{FF2B5EF4-FFF2-40B4-BE49-F238E27FC236}">
                <a16:creationId xmlns:a16="http://schemas.microsoft.com/office/drawing/2014/main" id="{344D45FE-CEEC-FB4E-26DE-FD920145EE8B}"/>
              </a:ext>
            </a:extLst>
          </p:cNvPr>
          <p:cNvSpPr/>
          <p:nvPr/>
        </p:nvSpPr>
        <p:spPr>
          <a:xfrm>
            <a:off x="3525078" y="1962220"/>
            <a:ext cx="808383" cy="1713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479952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7" name="Group 10">
            <a:extLst>
              <a:ext uri="{FF2B5EF4-FFF2-40B4-BE49-F238E27FC236}">
                <a16:creationId xmlns:a16="http://schemas.microsoft.com/office/drawing/2014/main" id="{EC78E3E1-BBBA-4058-AAEB-714F04B025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2" name="Oval 11">
              <a:extLst>
                <a:ext uri="{FF2B5EF4-FFF2-40B4-BE49-F238E27FC236}">
                  <a16:creationId xmlns:a16="http://schemas.microsoft.com/office/drawing/2014/main" id="{86860FA5-CE2B-4019-8FD1-031D7D84E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3" name="Oval 12">
              <a:extLst>
                <a:ext uri="{FF2B5EF4-FFF2-40B4-BE49-F238E27FC236}">
                  <a16:creationId xmlns:a16="http://schemas.microsoft.com/office/drawing/2014/main" id="{392DF474-2C37-4DC7-B889-E88EAADEA6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8" name="Rectangle 14">
            <a:extLst>
              <a:ext uri="{FF2B5EF4-FFF2-40B4-BE49-F238E27FC236}">
                <a16:creationId xmlns:a16="http://schemas.microsoft.com/office/drawing/2014/main" id="{1C7FF924-8DA0-4BE9-8C7E-095B0EC13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6502" y="0"/>
            <a:ext cx="6125497" cy="6857999"/>
          </a:xfrm>
          <a:prstGeom prst="rect">
            <a:avLst/>
          </a:prstGeom>
          <a:blipFill dpi="0" rotWithShape="1">
            <a:blip r:embed="rId4">
              <a:alphaModFix amt="60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B6FCD722-7F78-B76E-36DB-1DE4F254485F}"/>
              </a:ext>
            </a:extLst>
          </p:cNvPr>
          <p:cNvSpPr>
            <a:spLocks noGrp="1"/>
          </p:cNvSpPr>
          <p:nvPr>
            <p:ph type="title"/>
          </p:nvPr>
        </p:nvSpPr>
        <p:spPr>
          <a:xfrm>
            <a:off x="6400800" y="484632"/>
            <a:ext cx="5299586" cy="1609344"/>
          </a:xfrm>
          <a:ln>
            <a:noFill/>
          </a:ln>
        </p:spPr>
        <p:txBody>
          <a:bodyPr vert="horz" lIns="91440" tIns="45720" rIns="91440" bIns="45720" rtlCol="0" anchor="ctr">
            <a:normAutofit/>
          </a:bodyPr>
          <a:lstStyle/>
          <a:p>
            <a:r>
              <a:rPr lang="en-US" sz="4000" cap="all"/>
              <a:t>Activité Oscar</a:t>
            </a:r>
          </a:p>
        </p:txBody>
      </p:sp>
      <p:pic>
        <p:nvPicPr>
          <p:cNvPr id="6" name="Espace réservé pour une image  5">
            <a:extLst>
              <a:ext uri="{FF2B5EF4-FFF2-40B4-BE49-F238E27FC236}">
                <a16:creationId xmlns:a16="http://schemas.microsoft.com/office/drawing/2014/main" id="{B49E85DB-5A26-435B-A36E-B53322FF6D8B}"/>
              </a:ext>
            </a:extLst>
          </p:cNvPr>
          <p:cNvPicPr>
            <a:picLocks noGrp="1" noChangeAspect="1"/>
          </p:cNvPicPr>
          <p:nvPr>
            <p:ph type="pic" idx="1"/>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rcRect t="20269" b="20269"/>
          <a:stretch/>
        </p:blipFill>
        <p:spPr>
          <a:xfrm>
            <a:off x="633999" y="1323051"/>
            <a:ext cx="5112461" cy="4222158"/>
          </a:xfrm>
          <a:prstGeom prst="rect">
            <a:avLst/>
          </a:prstGeom>
        </p:spPr>
      </p:pic>
      <p:sp>
        <p:nvSpPr>
          <p:cNvPr id="4" name="Espace réservé du texte 3">
            <a:extLst>
              <a:ext uri="{FF2B5EF4-FFF2-40B4-BE49-F238E27FC236}">
                <a16:creationId xmlns:a16="http://schemas.microsoft.com/office/drawing/2014/main" id="{D9E982ED-94D8-CD00-11B8-38A027AFD162}"/>
              </a:ext>
            </a:extLst>
          </p:cNvPr>
          <p:cNvSpPr>
            <a:spLocks noGrp="1"/>
          </p:cNvSpPr>
          <p:nvPr>
            <p:ph type="body" sz="half" idx="2"/>
          </p:nvPr>
        </p:nvSpPr>
        <p:spPr>
          <a:xfrm>
            <a:off x="6400799" y="2121408"/>
            <a:ext cx="5299585" cy="4050792"/>
          </a:xfrm>
        </p:spPr>
        <p:txBody>
          <a:bodyPr vert="horz" lIns="91440" tIns="45720" rIns="91440" bIns="45720" rtlCol="0">
            <a:normAutofit/>
          </a:bodyPr>
          <a:lstStyle/>
          <a:p>
            <a:pPr indent="-182880">
              <a:lnSpc>
                <a:spcPct val="90000"/>
              </a:lnSpc>
              <a:buFont typeface="Wingdings" pitchFamily="2" charset="2"/>
              <a:buChar char="§"/>
            </a:pPr>
            <a:r>
              <a:rPr lang="fr-CA" sz="2400" dirty="0">
                <a:solidFill>
                  <a:schemeClr val="tx1"/>
                </a:solidFill>
              </a:rPr>
              <a:t>Vous serez placé en 4 équipes </a:t>
            </a:r>
          </a:p>
          <a:p>
            <a:pPr indent="-182880">
              <a:lnSpc>
                <a:spcPct val="90000"/>
              </a:lnSpc>
              <a:buFont typeface="Wingdings" pitchFamily="2" charset="2"/>
              <a:buChar char="§"/>
            </a:pPr>
            <a:r>
              <a:rPr lang="fr-CA" sz="2400" dirty="0">
                <a:solidFill>
                  <a:schemeClr val="tx1"/>
                </a:solidFill>
              </a:rPr>
              <a:t>Il s’agit d’un génie en herbe</a:t>
            </a:r>
          </a:p>
          <a:p>
            <a:pPr indent="-182880">
              <a:lnSpc>
                <a:spcPct val="90000"/>
              </a:lnSpc>
              <a:buFont typeface="Wingdings" pitchFamily="2" charset="2"/>
              <a:buChar char="§"/>
            </a:pPr>
            <a:r>
              <a:rPr lang="fr-CA" sz="2400" dirty="0">
                <a:solidFill>
                  <a:schemeClr val="tx1"/>
                </a:solidFill>
              </a:rPr>
              <a:t>Chaque bonne réponse vous donne le droit de tenter de placer le nom de l’os au bon endroit. </a:t>
            </a:r>
          </a:p>
          <a:p>
            <a:pPr indent="-182880">
              <a:lnSpc>
                <a:spcPct val="90000"/>
              </a:lnSpc>
              <a:buFont typeface="Wingdings" pitchFamily="2" charset="2"/>
              <a:buChar char="§"/>
            </a:pPr>
            <a:r>
              <a:rPr lang="fr-CA" sz="2400" dirty="0">
                <a:solidFill>
                  <a:schemeClr val="tx1"/>
                </a:solidFill>
              </a:rPr>
              <a:t>L’équipe gagnante pourra quitter 30 minutes plus tôt au moment décidé par l’enseignante.</a:t>
            </a:r>
          </a:p>
        </p:txBody>
      </p:sp>
      <p:grpSp>
        <p:nvGrpSpPr>
          <p:cNvPr id="29" name="Group 16">
            <a:extLst>
              <a:ext uri="{FF2B5EF4-FFF2-40B4-BE49-F238E27FC236}">
                <a16:creationId xmlns:a16="http://schemas.microsoft.com/office/drawing/2014/main" id="{5029B4A8-2CF0-48DC-B29E-F3B62EDDC4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8" name="Oval 17">
              <a:extLst>
                <a:ext uri="{FF2B5EF4-FFF2-40B4-BE49-F238E27FC236}">
                  <a16:creationId xmlns:a16="http://schemas.microsoft.com/office/drawing/2014/main" id="{F71DA811-F7AE-460D-9891-57F221994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9" name="Oval 18">
              <a:extLst>
                <a:ext uri="{FF2B5EF4-FFF2-40B4-BE49-F238E27FC236}">
                  <a16:creationId xmlns:a16="http://schemas.microsoft.com/office/drawing/2014/main" id="{3747795E-BBFD-44B4-892D-2054745A84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33926954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2F9B8D9-2A0F-48A2-AD9F-81D8C49703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1672" y="0"/>
            <a:ext cx="7540328"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CFE08B5A-C178-81B1-1D11-BADA984A8731}"/>
              </a:ext>
            </a:extLst>
          </p:cNvPr>
          <p:cNvSpPr>
            <a:spLocks noGrp="1"/>
          </p:cNvSpPr>
          <p:nvPr>
            <p:ph type="title"/>
          </p:nvPr>
        </p:nvSpPr>
        <p:spPr>
          <a:xfrm>
            <a:off x="4970109" y="484632"/>
            <a:ext cx="6730277" cy="1609344"/>
          </a:xfrm>
          <a:ln>
            <a:noFill/>
          </a:ln>
        </p:spPr>
        <p:txBody>
          <a:bodyPr>
            <a:normAutofit/>
          </a:bodyPr>
          <a:lstStyle/>
          <a:p>
            <a:r>
              <a:rPr lang="fr-CA" sz="4400"/>
              <a:t>Aide à l’apprentissage</a:t>
            </a:r>
          </a:p>
        </p:txBody>
      </p:sp>
      <p:pic>
        <p:nvPicPr>
          <p:cNvPr id="5" name="Image 4">
            <a:extLst>
              <a:ext uri="{FF2B5EF4-FFF2-40B4-BE49-F238E27FC236}">
                <a16:creationId xmlns:a16="http://schemas.microsoft.com/office/drawing/2014/main" id="{5411A397-106A-C81F-275B-0A35A1822898}"/>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p:blipFill>
        <p:spPr>
          <a:xfrm>
            <a:off x="633999" y="2066828"/>
            <a:ext cx="3722101" cy="2734604"/>
          </a:xfrm>
          <a:prstGeom prst="rect">
            <a:avLst/>
          </a:prstGeom>
        </p:spPr>
      </p:pic>
      <p:sp>
        <p:nvSpPr>
          <p:cNvPr id="3" name="Espace réservé du contenu 2">
            <a:extLst>
              <a:ext uri="{FF2B5EF4-FFF2-40B4-BE49-F238E27FC236}">
                <a16:creationId xmlns:a16="http://schemas.microsoft.com/office/drawing/2014/main" id="{EF0F7C2A-317A-8E04-25DE-5AE535EB21C3}"/>
              </a:ext>
            </a:extLst>
          </p:cNvPr>
          <p:cNvSpPr>
            <a:spLocks noGrp="1"/>
          </p:cNvSpPr>
          <p:nvPr>
            <p:ph idx="1"/>
          </p:nvPr>
        </p:nvSpPr>
        <p:spPr>
          <a:xfrm>
            <a:off x="4970109" y="2121408"/>
            <a:ext cx="6730276" cy="4050792"/>
          </a:xfrm>
        </p:spPr>
        <p:txBody>
          <a:bodyPr>
            <a:normAutofit/>
          </a:bodyPr>
          <a:lstStyle/>
          <a:p>
            <a:r>
              <a:rPr lang="fr-CA" dirty="0"/>
              <a:t>Vous aurez 60 minutes. Aucune sortie n’est autorisée avant les premières 30 minutes. </a:t>
            </a:r>
          </a:p>
          <a:p>
            <a:r>
              <a:rPr lang="fr-CA" dirty="0"/>
              <a:t>Une fois terminé, vous devez me remettre votre copie et vous pourrez quitter. Sachez que si je considère que vous n’avez pas fourni d’effort dans l’optique de qujitter plus tôt, je me réserve le droit de vous mettre absent pour le temps restant. </a:t>
            </a:r>
          </a:p>
          <a:p>
            <a:r>
              <a:rPr lang="fr-CA" dirty="0"/>
              <a:t>Le tout se fait dans le silence, sans CEMEQ et sans documents d’études.</a:t>
            </a:r>
          </a:p>
          <a:p>
            <a:endParaRPr lang="fr-CA" dirty="0"/>
          </a:p>
        </p:txBody>
      </p:sp>
      <p:grpSp>
        <p:nvGrpSpPr>
          <p:cNvPr id="21" name="Group 20">
            <a:extLst>
              <a:ext uri="{FF2B5EF4-FFF2-40B4-BE49-F238E27FC236}">
                <a16:creationId xmlns:a16="http://schemas.microsoft.com/office/drawing/2014/main" id="{0F7E20FF-7DA6-46B7-AB0E-E6CBFDD0729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2" name="Oval 21">
              <a:extLst>
                <a:ext uri="{FF2B5EF4-FFF2-40B4-BE49-F238E27FC236}">
                  <a16:creationId xmlns:a16="http://schemas.microsoft.com/office/drawing/2014/main" id="{6BE624B6-B9F4-4C3F-9F6E-2182D90EC5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3" name="Oval 22">
              <a:extLst>
                <a:ext uri="{FF2B5EF4-FFF2-40B4-BE49-F238E27FC236}">
                  <a16:creationId xmlns:a16="http://schemas.microsoft.com/office/drawing/2014/main" id="{8710C23B-B5E1-45A6-80F6-55643AC62B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238592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37A8ED-3CC5-9E16-019B-1B80D6D5AF1F}"/>
              </a:ext>
            </a:extLst>
          </p:cNvPr>
          <p:cNvSpPr>
            <a:spLocks noGrp="1"/>
          </p:cNvSpPr>
          <p:nvPr>
            <p:ph type="title"/>
          </p:nvPr>
        </p:nvSpPr>
        <p:spPr>
          <a:xfrm>
            <a:off x="1099699" y="238972"/>
            <a:ext cx="3777923" cy="1609344"/>
          </a:xfrm>
        </p:spPr>
        <p:txBody>
          <a:bodyPr/>
          <a:lstStyle/>
          <a:p>
            <a:r>
              <a:rPr lang="fr-CA" dirty="0"/>
              <a:t>Résumons</a:t>
            </a:r>
            <a:br>
              <a:rPr lang="fr-CA" dirty="0"/>
            </a:br>
            <a:r>
              <a:rPr lang="fr-CA" dirty="0"/>
              <a:t>Chapitre 2</a:t>
            </a:r>
          </a:p>
        </p:txBody>
      </p:sp>
      <p:sp>
        <p:nvSpPr>
          <p:cNvPr id="3" name="Espace réservé du contenu 2">
            <a:extLst>
              <a:ext uri="{FF2B5EF4-FFF2-40B4-BE49-F238E27FC236}">
                <a16:creationId xmlns:a16="http://schemas.microsoft.com/office/drawing/2014/main" id="{C8D934F9-8EE5-FC86-BD62-E7B2B37447F5}"/>
              </a:ext>
            </a:extLst>
          </p:cNvPr>
          <p:cNvSpPr>
            <a:spLocks noGrp="1"/>
          </p:cNvSpPr>
          <p:nvPr>
            <p:ph idx="1"/>
          </p:nvPr>
        </p:nvSpPr>
        <p:spPr>
          <a:xfrm>
            <a:off x="191729" y="1961535"/>
            <a:ext cx="5701071" cy="4896465"/>
          </a:xfrm>
        </p:spPr>
        <p:txBody>
          <a:bodyPr/>
          <a:lstStyle/>
          <a:p>
            <a:r>
              <a:rPr lang="fr-CA" sz="2800" dirty="0"/>
              <a:t>La structure d’un os</a:t>
            </a:r>
          </a:p>
          <a:p>
            <a:pPr marL="0" indent="0">
              <a:buNone/>
            </a:pPr>
            <a:endParaRPr lang="fr-CA" sz="2800" dirty="0"/>
          </a:p>
          <a:p>
            <a:pPr lvl="1"/>
            <a:r>
              <a:rPr lang="fr-CA" sz="2400" dirty="0"/>
              <a:t>2 types de tissu</a:t>
            </a:r>
          </a:p>
          <a:p>
            <a:pPr lvl="2"/>
            <a:r>
              <a:rPr lang="fr-CA" sz="2000" dirty="0"/>
              <a:t>Tissu cartilagineux</a:t>
            </a:r>
          </a:p>
          <a:p>
            <a:pPr lvl="2"/>
            <a:r>
              <a:rPr lang="fr-CA" sz="2000" dirty="0"/>
              <a:t>Tissu osseux</a:t>
            </a:r>
          </a:p>
          <a:p>
            <a:pPr lvl="3"/>
            <a:endParaRPr lang="fr-CA" sz="1800" dirty="0"/>
          </a:p>
          <a:p>
            <a:pPr marL="548640" lvl="2" indent="0">
              <a:buNone/>
            </a:pPr>
            <a:endParaRPr lang="fr-CA" dirty="0"/>
          </a:p>
          <a:p>
            <a:pPr marL="0" indent="0">
              <a:buNone/>
            </a:pPr>
            <a:endParaRPr lang="fr-CA" dirty="0"/>
          </a:p>
        </p:txBody>
      </p:sp>
      <p:graphicFrame>
        <p:nvGraphicFramePr>
          <p:cNvPr id="4" name="Tableau 4">
            <a:extLst>
              <a:ext uri="{FF2B5EF4-FFF2-40B4-BE49-F238E27FC236}">
                <a16:creationId xmlns:a16="http://schemas.microsoft.com/office/drawing/2014/main" id="{D918818D-22C1-2C1F-A32B-0F098CA8F676}"/>
              </a:ext>
            </a:extLst>
          </p:cNvPr>
          <p:cNvGraphicFramePr>
            <a:graphicFrameLocks noGrp="1"/>
          </p:cNvGraphicFramePr>
          <p:nvPr>
            <p:extLst>
              <p:ext uri="{D42A27DB-BD31-4B8C-83A1-F6EECF244321}">
                <p14:modId xmlns:p14="http://schemas.microsoft.com/office/powerpoint/2010/main" val="3142327128"/>
              </p:ext>
            </p:extLst>
          </p:nvPr>
        </p:nvGraphicFramePr>
        <p:xfrm>
          <a:off x="6196084" y="719666"/>
          <a:ext cx="5568286" cy="5653104"/>
        </p:xfrm>
        <a:graphic>
          <a:graphicData uri="http://schemas.openxmlformats.org/drawingml/2006/table">
            <a:tbl>
              <a:tblPr firstRow="1" bandRow="1">
                <a:tableStyleId>{5C22544A-7EE6-4342-B048-85BDC9FD1C3A}</a:tableStyleId>
              </a:tblPr>
              <a:tblGrid>
                <a:gridCol w="5568286">
                  <a:extLst>
                    <a:ext uri="{9D8B030D-6E8A-4147-A177-3AD203B41FA5}">
                      <a16:colId xmlns:a16="http://schemas.microsoft.com/office/drawing/2014/main" val="4144986832"/>
                    </a:ext>
                  </a:extLst>
                </a:gridCol>
              </a:tblGrid>
              <a:tr h="773196">
                <a:tc>
                  <a:txBody>
                    <a:bodyPr/>
                    <a:lstStyle/>
                    <a:p>
                      <a:pPr algn="ctr"/>
                      <a:r>
                        <a:rPr lang="fr-CA" sz="3200" dirty="0"/>
                        <a:t>Le Tissu Cartilagineux</a:t>
                      </a:r>
                    </a:p>
                  </a:txBody>
                  <a:tcPr/>
                </a:tc>
                <a:extLst>
                  <a:ext uri="{0D108BD9-81ED-4DB2-BD59-A6C34878D82A}">
                    <a16:rowId xmlns:a16="http://schemas.microsoft.com/office/drawing/2014/main" val="1258528965"/>
                  </a:ext>
                </a:extLst>
              </a:tr>
              <a:tr h="773196">
                <a:tc>
                  <a:txBody>
                    <a:bodyPr/>
                    <a:lstStyle/>
                    <a:p>
                      <a:r>
                        <a:rPr lang="fr-CA" u="sng" dirty="0"/>
                        <a:t>Formé de </a:t>
                      </a:r>
                      <a:r>
                        <a:rPr lang="fr-CA" dirty="0"/>
                        <a:t>: Chondrocytes, Chondroïtine, Fibres élastiques et Collagène</a:t>
                      </a:r>
                    </a:p>
                  </a:txBody>
                  <a:tcPr/>
                </a:tc>
                <a:extLst>
                  <a:ext uri="{0D108BD9-81ED-4DB2-BD59-A6C34878D82A}">
                    <a16:rowId xmlns:a16="http://schemas.microsoft.com/office/drawing/2014/main" val="3159455876"/>
                  </a:ext>
                </a:extLst>
              </a:tr>
              <a:tr h="773196">
                <a:tc>
                  <a:txBody>
                    <a:bodyPr/>
                    <a:lstStyle/>
                    <a:p>
                      <a:r>
                        <a:rPr lang="fr-CA" u="sng" dirty="0"/>
                        <a:t>3 types de cartilage</a:t>
                      </a:r>
                      <a:r>
                        <a:rPr lang="fr-CA" dirty="0"/>
                        <a:t>: Hyalin, Fibreux et Élastique</a:t>
                      </a:r>
                    </a:p>
                  </a:txBody>
                  <a:tcPr/>
                </a:tc>
                <a:extLst>
                  <a:ext uri="{0D108BD9-81ED-4DB2-BD59-A6C34878D82A}">
                    <a16:rowId xmlns:a16="http://schemas.microsoft.com/office/drawing/2014/main" val="1868811625"/>
                  </a:ext>
                </a:extLst>
              </a:tr>
              <a:tr h="773196">
                <a:tc>
                  <a:txBody>
                    <a:bodyPr/>
                    <a:lstStyle/>
                    <a:p>
                      <a:r>
                        <a:rPr lang="fr-CA" u="sng" dirty="0"/>
                        <a:t>Fonctions</a:t>
                      </a:r>
                      <a:r>
                        <a:rPr lang="fr-CA" dirty="0"/>
                        <a:t>:</a:t>
                      </a:r>
                    </a:p>
                    <a:p>
                      <a:pPr marL="285750" indent="-285750">
                        <a:buFont typeface="Arial" panose="020B0604020202020204" pitchFamily="34" charset="0"/>
                        <a:buChar char="•"/>
                      </a:pPr>
                      <a:r>
                        <a:rPr lang="fr-CA" dirty="0"/>
                        <a:t>Former le squelette et permettre sa croissance car le tissu cartilagineux se transforme progressivement en tissu osseux</a:t>
                      </a:r>
                    </a:p>
                    <a:p>
                      <a:pPr marL="285750" indent="-285750">
                        <a:buFont typeface="Arial" panose="020B0604020202020204" pitchFamily="34" charset="0"/>
                        <a:buChar char="•"/>
                      </a:pPr>
                      <a:r>
                        <a:rPr lang="fr-CA" dirty="0"/>
                        <a:t>Amortir les chocs aux extrémités osseuses par le cartilage articulaire</a:t>
                      </a:r>
                    </a:p>
                    <a:p>
                      <a:pPr marL="285750" indent="-285750">
                        <a:buFont typeface="Arial" panose="020B0604020202020204" pitchFamily="34" charset="0"/>
                        <a:buChar char="•"/>
                      </a:pPr>
                      <a:r>
                        <a:rPr lang="fr-CA" dirty="0"/>
                        <a:t>Permettre la croissance de l’os en longueur par le cartilage de conjugaison</a:t>
                      </a:r>
                    </a:p>
                    <a:p>
                      <a:pPr marL="285750" indent="-285750">
                        <a:buFont typeface="Arial" panose="020B0604020202020204" pitchFamily="34" charset="0"/>
                        <a:buChar char="•"/>
                      </a:pPr>
                      <a:endParaRPr lang="fr-CA" dirty="0"/>
                    </a:p>
                  </a:txBody>
                  <a:tcPr/>
                </a:tc>
                <a:extLst>
                  <a:ext uri="{0D108BD9-81ED-4DB2-BD59-A6C34878D82A}">
                    <a16:rowId xmlns:a16="http://schemas.microsoft.com/office/drawing/2014/main" val="3631665296"/>
                  </a:ext>
                </a:extLst>
              </a:tr>
              <a:tr h="773196">
                <a:tc>
                  <a:txBody>
                    <a:bodyPr/>
                    <a:lstStyle/>
                    <a:p>
                      <a:r>
                        <a:rPr lang="fr-CA" dirty="0"/>
                        <a:t>Ne contient pas de vaisseaux sanguins donc se regénère lentement</a:t>
                      </a:r>
                    </a:p>
                  </a:txBody>
                  <a:tcPr/>
                </a:tc>
                <a:extLst>
                  <a:ext uri="{0D108BD9-81ED-4DB2-BD59-A6C34878D82A}">
                    <a16:rowId xmlns:a16="http://schemas.microsoft.com/office/drawing/2014/main" val="606801719"/>
                  </a:ext>
                </a:extLst>
              </a:tr>
            </a:tbl>
          </a:graphicData>
        </a:graphic>
      </p:graphicFrame>
      <p:graphicFrame>
        <p:nvGraphicFramePr>
          <p:cNvPr id="5" name="Tableau 4">
            <a:extLst>
              <a:ext uri="{FF2B5EF4-FFF2-40B4-BE49-F238E27FC236}">
                <a16:creationId xmlns:a16="http://schemas.microsoft.com/office/drawing/2014/main" id="{CDFEB554-250C-3377-2413-7922741589E1}"/>
              </a:ext>
            </a:extLst>
          </p:cNvPr>
          <p:cNvGraphicFramePr>
            <a:graphicFrameLocks noGrp="1"/>
          </p:cNvGraphicFramePr>
          <p:nvPr>
            <p:extLst>
              <p:ext uri="{D42A27DB-BD31-4B8C-83A1-F6EECF244321}">
                <p14:modId xmlns:p14="http://schemas.microsoft.com/office/powerpoint/2010/main" val="674907567"/>
              </p:ext>
            </p:extLst>
          </p:nvPr>
        </p:nvGraphicFramePr>
        <p:xfrm>
          <a:off x="6196084" y="165756"/>
          <a:ext cx="5568286" cy="6526487"/>
        </p:xfrm>
        <a:graphic>
          <a:graphicData uri="http://schemas.openxmlformats.org/drawingml/2006/table">
            <a:tbl>
              <a:tblPr firstRow="1" bandRow="1">
                <a:tableStyleId>{5C22544A-7EE6-4342-B048-85BDC9FD1C3A}</a:tableStyleId>
              </a:tblPr>
              <a:tblGrid>
                <a:gridCol w="5568286">
                  <a:extLst>
                    <a:ext uri="{9D8B030D-6E8A-4147-A177-3AD203B41FA5}">
                      <a16:colId xmlns:a16="http://schemas.microsoft.com/office/drawing/2014/main" val="4144986832"/>
                    </a:ext>
                  </a:extLst>
                </a:gridCol>
              </a:tblGrid>
              <a:tr h="477672">
                <a:tc>
                  <a:txBody>
                    <a:bodyPr/>
                    <a:lstStyle/>
                    <a:p>
                      <a:pPr algn="ctr"/>
                      <a:r>
                        <a:rPr lang="fr-CA" sz="2800" dirty="0"/>
                        <a:t>Le Tissu Osseux</a:t>
                      </a:r>
                    </a:p>
                  </a:txBody>
                  <a:tcPr/>
                </a:tc>
                <a:extLst>
                  <a:ext uri="{0D108BD9-81ED-4DB2-BD59-A6C34878D82A}">
                    <a16:rowId xmlns:a16="http://schemas.microsoft.com/office/drawing/2014/main" val="1258528965"/>
                  </a:ext>
                </a:extLst>
              </a:tr>
              <a:tr h="812297">
                <a:tc>
                  <a:txBody>
                    <a:bodyPr/>
                    <a:lstStyle/>
                    <a:p>
                      <a:r>
                        <a:rPr lang="fr-CA" u="sng" dirty="0"/>
                        <a:t>Formé de </a:t>
                      </a:r>
                      <a:r>
                        <a:rPr lang="fr-CA" dirty="0"/>
                        <a:t>: cellules ostéogéniques, ostéoblastes, ostéocytes et ostéoclastes</a:t>
                      </a:r>
                    </a:p>
                  </a:txBody>
                  <a:tcPr/>
                </a:tc>
                <a:extLst>
                  <a:ext uri="{0D108BD9-81ED-4DB2-BD59-A6C34878D82A}">
                    <a16:rowId xmlns:a16="http://schemas.microsoft.com/office/drawing/2014/main" val="3159455876"/>
                  </a:ext>
                </a:extLst>
              </a:tr>
              <a:tr h="812297">
                <a:tc>
                  <a:txBody>
                    <a:bodyPr/>
                    <a:lstStyle/>
                    <a:p>
                      <a:r>
                        <a:rPr lang="fr-CA" u="sng" dirty="0"/>
                        <a:t>Ostéoclastes</a:t>
                      </a:r>
                      <a:r>
                        <a:rPr lang="fr-CA" u="none" dirty="0"/>
                        <a:t>: Résorbe la matière osseuse</a:t>
                      </a:r>
                    </a:p>
                    <a:p>
                      <a:r>
                        <a:rPr lang="fr-CA" u="sng" dirty="0"/>
                        <a:t>Ostéoblastes</a:t>
                      </a:r>
                      <a:r>
                        <a:rPr lang="fr-CA" u="none" dirty="0"/>
                        <a:t>: Sécrètent la matière osseuse</a:t>
                      </a:r>
                      <a:endParaRPr lang="fr-CA" u="sng" dirty="0"/>
                    </a:p>
                  </a:txBody>
                  <a:tcPr/>
                </a:tc>
                <a:extLst>
                  <a:ext uri="{0D108BD9-81ED-4DB2-BD59-A6C34878D82A}">
                    <a16:rowId xmlns:a16="http://schemas.microsoft.com/office/drawing/2014/main" val="1868811625"/>
                  </a:ext>
                </a:extLst>
              </a:tr>
              <a:tr h="423025">
                <a:tc>
                  <a:txBody>
                    <a:bodyPr/>
                    <a:lstStyle/>
                    <a:p>
                      <a:r>
                        <a:rPr lang="fr-CA" u="sng" dirty="0"/>
                        <a:t>Composé de</a:t>
                      </a:r>
                      <a:r>
                        <a:rPr lang="fr-CA" u="none" dirty="0"/>
                        <a:t>: Calcium et phosphore.</a:t>
                      </a:r>
                      <a:endParaRPr lang="fr-CA" u="sng" dirty="0"/>
                    </a:p>
                  </a:txBody>
                  <a:tcPr/>
                </a:tc>
                <a:extLst>
                  <a:ext uri="{0D108BD9-81ED-4DB2-BD59-A6C34878D82A}">
                    <a16:rowId xmlns:a16="http://schemas.microsoft.com/office/drawing/2014/main" val="3547706468"/>
                  </a:ext>
                </a:extLst>
              </a:tr>
              <a:tr h="1248834">
                <a:tc>
                  <a:txBody>
                    <a:bodyPr/>
                    <a:lstStyle/>
                    <a:p>
                      <a:r>
                        <a:rPr lang="fr-CA" u="sng" dirty="0"/>
                        <a:t>Remaniement osseux</a:t>
                      </a:r>
                      <a:r>
                        <a:rPr lang="fr-CA" u="none" dirty="0"/>
                        <a:t>: Processus continu de renouvellement osseux</a:t>
                      </a:r>
                    </a:p>
                    <a:p>
                      <a:r>
                        <a:rPr lang="fr-CA" u="sng" dirty="0"/>
                        <a:t>Résorption osseuse</a:t>
                      </a:r>
                      <a:r>
                        <a:rPr lang="fr-CA" u="none" dirty="0"/>
                        <a:t>: Destruction majoritaire du tissu osseux</a:t>
                      </a:r>
                      <a:endParaRPr lang="fr-CA" u="sng" dirty="0"/>
                    </a:p>
                  </a:txBody>
                  <a:tcPr/>
                </a:tc>
                <a:extLst>
                  <a:ext uri="{0D108BD9-81ED-4DB2-BD59-A6C34878D82A}">
                    <a16:rowId xmlns:a16="http://schemas.microsoft.com/office/drawing/2014/main" val="1292524612"/>
                  </a:ext>
                </a:extLst>
              </a:tr>
              <a:tr h="1235059">
                <a:tc>
                  <a:txBody>
                    <a:bodyPr/>
                    <a:lstStyle/>
                    <a:p>
                      <a:r>
                        <a:rPr lang="fr-CA" u="sng" dirty="0"/>
                        <a:t>2 types</a:t>
                      </a:r>
                      <a:r>
                        <a:rPr lang="fr-CA" dirty="0"/>
                        <a:t>:</a:t>
                      </a:r>
                    </a:p>
                    <a:p>
                      <a:pPr marL="285750" indent="-285750">
                        <a:buFont typeface="Arial" panose="020B0604020202020204" pitchFamily="34" charset="0"/>
                        <a:buChar char="•"/>
                      </a:pPr>
                      <a:r>
                        <a:rPr lang="fr-CA" dirty="0"/>
                        <a:t>Os compact: Rigide et dense</a:t>
                      </a:r>
                    </a:p>
                    <a:p>
                      <a:pPr marL="285750" indent="-285750">
                        <a:buFont typeface="Arial" panose="020B0604020202020204" pitchFamily="34" charset="0"/>
                        <a:buChar char="•"/>
                      </a:pPr>
                      <a:r>
                        <a:rPr lang="fr-CA" dirty="0"/>
                        <a:t>Os spongieux: Poreux, contient la moelle osseuse rouge </a:t>
                      </a:r>
                    </a:p>
                    <a:p>
                      <a:pPr marL="285750" indent="-285750">
                        <a:buFont typeface="Arial" panose="020B0604020202020204" pitchFamily="34" charset="0"/>
                        <a:buChar char="•"/>
                      </a:pPr>
                      <a:endParaRPr lang="fr-CA" dirty="0"/>
                    </a:p>
                  </a:txBody>
                  <a:tcPr/>
                </a:tc>
                <a:extLst>
                  <a:ext uri="{0D108BD9-81ED-4DB2-BD59-A6C34878D82A}">
                    <a16:rowId xmlns:a16="http://schemas.microsoft.com/office/drawing/2014/main" val="3631665296"/>
                  </a:ext>
                </a:extLst>
              </a:tr>
              <a:tr h="1248834">
                <a:tc>
                  <a:txBody>
                    <a:bodyPr/>
                    <a:lstStyle/>
                    <a:p>
                      <a:r>
                        <a:rPr lang="fr-CA" u="sng" dirty="0"/>
                        <a:t>Contient</a:t>
                      </a:r>
                      <a:r>
                        <a:rPr lang="fr-CA" dirty="0"/>
                        <a:t>: </a:t>
                      </a:r>
                    </a:p>
                    <a:p>
                      <a:pPr marL="285750" indent="-285750">
                        <a:buFont typeface="Arial" panose="020B0604020202020204" pitchFamily="34" charset="0"/>
                        <a:buChar char="•"/>
                      </a:pPr>
                      <a:r>
                        <a:rPr lang="fr-CA" dirty="0"/>
                        <a:t>Périoste : Membrane protectrice et port d’attache</a:t>
                      </a:r>
                    </a:p>
                    <a:p>
                      <a:pPr marL="285750" indent="-285750">
                        <a:buFont typeface="Arial" panose="020B0604020202020204" pitchFamily="34" charset="0"/>
                        <a:buChar char="•"/>
                      </a:pPr>
                      <a:r>
                        <a:rPr lang="fr-CA" dirty="0"/>
                        <a:t>Moelle osseuse jaune : Rempli la cavité médullaire, réserve de graisse</a:t>
                      </a:r>
                    </a:p>
                  </a:txBody>
                  <a:tcPr/>
                </a:tc>
                <a:extLst>
                  <a:ext uri="{0D108BD9-81ED-4DB2-BD59-A6C34878D82A}">
                    <a16:rowId xmlns:a16="http://schemas.microsoft.com/office/drawing/2014/main" val="606801719"/>
                  </a:ext>
                </a:extLst>
              </a:tr>
            </a:tbl>
          </a:graphicData>
        </a:graphic>
      </p:graphicFrame>
    </p:spTree>
    <p:extLst>
      <p:ext uri="{BB962C8B-B14F-4D97-AF65-F5344CB8AC3E}">
        <p14:creationId xmlns:p14="http://schemas.microsoft.com/office/powerpoint/2010/main" val="3764879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barn(inVertical)">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fltVal val="0"/>
                                          </p:val>
                                        </p:tav>
                                        <p:tav tm="100000">
                                          <p:val>
                                            <p:strVal val="#ppt_w"/>
                                          </p:val>
                                        </p:tav>
                                      </p:tavLst>
                                    </p:anim>
                                    <p:anim calcmode="lin" valueType="num">
                                      <p:cBhvr>
                                        <p:cTn id="22" dur="1000" fill="hold"/>
                                        <p:tgtEl>
                                          <p:spTgt spid="4"/>
                                        </p:tgtEl>
                                        <p:attrNameLst>
                                          <p:attrName>ppt_h</p:attrName>
                                        </p:attrNameLst>
                                      </p:cBhvr>
                                      <p:tavLst>
                                        <p:tav tm="0">
                                          <p:val>
                                            <p:fltVal val="0"/>
                                          </p:val>
                                        </p:tav>
                                        <p:tav tm="100000">
                                          <p:val>
                                            <p:strVal val="#ppt_h"/>
                                          </p:val>
                                        </p:tav>
                                      </p:tavLst>
                                    </p:anim>
                                    <p:anim calcmode="lin" valueType="num">
                                      <p:cBhvr>
                                        <p:cTn id="23" dur="1000" fill="hold"/>
                                        <p:tgtEl>
                                          <p:spTgt spid="4"/>
                                        </p:tgtEl>
                                        <p:attrNameLst>
                                          <p:attrName>style.rotation</p:attrName>
                                        </p:attrNameLst>
                                      </p:cBhvr>
                                      <p:tavLst>
                                        <p:tav tm="0">
                                          <p:val>
                                            <p:fltVal val="90"/>
                                          </p:val>
                                        </p:tav>
                                        <p:tav tm="100000">
                                          <p:val>
                                            <p:fltVal val="0"/>
                                          </p:val>
                                        </p:tav>
                                      </p:tavLst>
                                    </p:anim>
                                    <p:animEffect transition="in" filter="fade">
                                      <p:cBhvr>
                                        <p:cTn id="24" dur="1000"/>
                                        <p:tgtEl>
                                          <p:spTgt spid="4"/>
                                        </p:tgtEl>
                                      </p:cBhvr>
                                    </p:animEffec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barn(inVertical)">
                                      <p:cBhvr>
                                        <p:cTn id="29" dur="500"/>
                                        <p:tgtEl>
                                          <p:spTgt spid="3">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p:cTn id="34" dur="1000" fill="hold"/>
                                        <p:tgtEl>
                                          <p:spTgt spid="5"/>
                                        </p:tgtEl>
                                        <p:attrNameLst>
                                          <p:attrName>ppt_w</p:attrName>
                                        </p:attrNameLst>
                                      </p:cBhvr>
                                      <p:tavLst>
                                        <p:tav tm="0">
                                          <p:val>
                                            <p:fltVal val="0"/>
                                          </p:val>
                                        </p:tav>
                                        <p:tav tm="100000">
                                          <p:val>
                                            <p:strVal val="#ppt_w"/>
                                          </p:val>
                                        </p:tav>
                                      </p:tavLst>
                                    </p:anim>
                                    <p:anim calcmode="lin" valueType="num">
                                      <p:cBhvr>
                                        <p:cTn id="35" dur="1000" fill="hold"/>
                                        <p:tgtEl>
                                          <p:spTgt spid="5"/>
                                        </p:tgtEl>
                                        <p:attrNameLst>
                                          <p:attrName>ppt_h</p:attrName>
                                        </p:attrNameLst>
                                      </p:cBhvr>
                                      <p:tavLst>
                                        <p:tav tm="0">
                                          <p:val>
                                            <p:fltVal val="0"/>
                                          </p:val>
                                        </p:tav>
                                        <p:tav tm="100000">
                                          <p:val>
                                            <p:strVal val="#ppt_h"/>
                                          </p:val>
                                        </p:tav>
                                      </p:tavLst>
                                    </p:anim>
                                    <p:anim calcmode="lin" valueType="num">
                                      <p:cBhvr>
                                        <p:cTn id="36" dur="1000" fill="hold"/>
                                        <p:tgtEl>
                                          <p:spTgt spid="5"/>
                                        </p:tgtEl>
                                        <p:attrNameLst>
                                          <p:attrName>style.rotation</p:attrName>
                                        </p:attrNameLst>
                                      </p:cBhvr>
                                      <p:tavLst>
                                        <p:tav tm="0">
                                          <p:val>
                                            <p:fltVal val="90"/>
                                          </p:val>
                                        </p:tav>
                                        <p:tav tm="100000">
                                          <p:val>
                                            <p:fltVal val="0"/>
                                          </p:val>
                                        </p:tav>
                                      </p:tavLst>
                                    </p:anim>
                                    <p:animEffect transition="in" filter="fade">
                                      <p:cBhvr>
                                        <p:cTn id="37" dur="10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C7FF924-8DA0-4BE9-8C7E-095B0EC13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6502" y="0"/>
            <a:ext cx="6125497"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D337A8ED-3CC5-9E16-019B-1B80D6D5AF1F}"/>
              </a:ext>
            </a:extLst>
          </p:cNvPr>
          <p:cNvSpPr>
            <a:spLocks noGrp="1"/>
          </p:cNvSpPr>
          <p:nvPr>
            <p:ph type="title"/>
          </p:nvPr>
        </p:nvSpPr>
        <p:spPr>
          <a:xfrm>
            <a:off x="6400800" y="484632"/>
            <a:ext cx="5299586" cy="1609344"/>
          </a:xfrm>
          <a:ln>
            <a:noFill/>
          </a:ln>
        </p:spPr>
        <p:txBody>
          <a:bodyPr>
            <a:normAutofit/>
          </a:bodyPr>
          <a:lstStyle/>
          <a:p>
            <a:r>
              <a:rPr lang="fr-CA" sz="4000"/>
              <a:t>Résumons</a:t>
            </a:r>
            <a:br>
              <a:rPr lang="fr-CA" sz="4000"/>
            </a:br>
            <a:r>
              <a:rPr lang="fr-CA" sz="4000"/>
              <a:t>Chapitre 2</a:t>
            </a:r>
          </a:p>
        </p:txBody>
      </p:sp>
      <p:pic>
        <p:nvPicPr>
          <p:cNvPr id="7" name="Image 6" descr="Une image contenant diagramme&#10;&#10;Description générée automatiquement">
            <a:extLst>
              <a:ext uri="{FF2B5EF4-FFF2-40B4-BE49-F238E27FC236}">
                <a16:creationId xmlns:a16="http://schemas.microsoft.com/office/drawing/2014/main" id="{5D599F71-0195-BABB-A1A3-107D57479E95}"/>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33999" y="1548911"/>
            <a:ext cx="5112461" cy="3770439"/>
          </a:xfrm>
          <a:prstGeom prst="rect">
            <a:avLst/>
          </a:prstGeom>
        </p:spPr>
      </p:pic>
      <p:sp>
        <p:nvSpPr>
          <p:cNvPr id="3" name="Espace réservé du contenu 2">
            <a:extLst>
              <a:ext uri="{FF2B5EF4-FFF2-40B4-BE49-F238E27FC236}">
                <a16:creationId xmlns:a16="http://schemas.microsoft.com/office/drawing/2014/main" id="{C8D934F9-8EE5-FC86-BD62-E7B2B37447F5}"/>
              </a:ext>
            </a:extLst>
          </p:cNvPr>
          <p:cNvSpPr>
            <a:spLocks noGrp="1"/>
          </p:cNvSpPr>
          <p:nvPr>
            <p:ph idx="1"/>
          </p:nvPr>
        </p:nvSpPr>
        <p:spPr>
          <a:xfrm>
            <a:off x="6400799" y="2121408"/>
            <a:ext cx="5299585" cy="4050792"/>
          </a:xfrm>
        </p:spPr>
        <p:txBody>
          <a:bodyPr>
            <a:normAutofit/>
          </a:bodyPr>
          <a:lstStyle/>
          <a:p>
            <a:r>
              <a:rPr lang="fr-CA" sz="1800"/>
              <a:t>La structure d’un os</a:t>
            </a:r>
          </a:p>
          <a:p>
            <a:endParaRPr lang="fr-CA" sz="1800"/>
          </a:p>
          <a:p>
            <a:pPr lvl="1"/>
            <a:r>
              <a:rPr lang="fr-CA"/>
              <a:t>Très vascularisé, l’os se répare rapidement.</a:t>
            </a:r>
          </a:p>
          <a:p>
            <a:pPr lvl="2"/>
            <a:endParaRPr lang="fr-CA" sz="1800" dirty="0"/>
          </a:p>
          <a:p>
            <a:pPr lvl="2"/>
            <a:r>
              <a:rPr lang="fr-CA" sz="1800" dirty="0"/>
              <a:t>Formation d’un hématome (Foyer de division cellulaire)</a:t>
            </a:r>
          </a:p>
          <a:p>
            <a:pPr lvl="2"/>
            <a:r>
              <a:rPr lang="fr-CA" sz="1800" dirty="0"/>
              <a:t>Formation du cal osseux (Formation de nouveaux tissus osseux)</a:t>
            </a:r>
          </a:p>
          <a:p>
            <a:pPr lvl="2"/>
            <a:r>
              <a:rPr lang="fr-CA" sz="1800" dirty="0"/>
              <a:t>Remaniement des cals (Les fragments morts sont éliminés par résorption osseuse)</a:t>
            </a:r>
          </a:p>
          <a:p>
            <a:pPr marL="548640" lvl="2" indent="0">
              <a:buNone/>
            </a:pPr>
            <a:endParaRPr lang="fr-CA" sz="1800"/>
          </a:p>
          <a:p>
            <a:pPr marL="0" indent="0">
              <a:buNone/>
            </a:pPr>
            <a:endParaRPr lang="fr-CA" sz="1800"/>
          </a:p>
        </p:txBody>
      </p:sp>
      <p:grpSp>
        <p:nvGrpSpPr>
          <p:cNvPr id="14" name="Group 13">
            <a:extLst>
              <a:ext uri="{FF2B5EF4-FFF2-40B4-BE49-F238E27FC236}">
                <a16:creationId xmlns:a16="http://schemas.microsoft.com/office/drawing/2014/main" id="{5029B4A8-2CF0-48DC-B29E-F3B62EDDC4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5" name="Oval 14">
              <a:extLst>
                <a:ext uri="{FF2B5EF4-FFF2-40B4-BE49-F238E27FC236}">
                  <a16:creationId xmlns:a16="http://schemas.microsoft.com/office/drawing/2014/main" id="{F71DA811-F7AE-460D-9891-57F221994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6" name="Oval 15">
              <a:extLst>
                <a:ext uri="{FF2B5EF4-FFF2-40B4-BE49-F238E27FC236}">
                  <a16:creationId xmlns:a16="http://schemas.microsoft.com/office/drawing/2014/main" id="{3747795E-BBFD-44B4-892D-2054745A84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2263523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barn(inVertical)">
                                      <p:cBhvr>
                                        <p:cTn id="11" dur="500"/>
                                        <p:tgtEl>
                                          <p:spTgt spid="3">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arn(inVertical)">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arn(inVertical)">
                                      <p:cBhvr>
                                        <p:cTn id="21" dur="5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barn(inVertical)">
                                      <p:cBhvr>
                                        <p:cTn id="26" dur="500"/>
                                        <p:tgtEl>
                                          <p:spTgt spid="3">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1000" fill="hold"/>
                                        <p:tgtEl>
                                          <p:spTgt spid="7"/>
                                        </p:tgtEl>
                                        <p:attrNameLst>
                                          <p:attrName>ppt_w</p:attrName>
                                        </p:attrNameLst>
                                      </p:cBhvr>
                                      <p:tavLst>
                                        <p:tav tm="0">
                                          <p:val>
                                            <p:fltVal val="0"/>
                                          </p:val>
                                        </p:tav>
                                        <p:tav tm="100000">
                                          <p:val>
                                            <p:strVal val="#ppt_w"/>
                                          </p:val>
                                        </p:tav>
                                      </p:tavLst>
                                    </p:anim>
                                    <p:anim calcmode="lin" valueType="num">
                                      <p:cBhvr>
                                        <p:cTn id="32" dur="1000" fill="hold"/>
                                        <p:tgtEl>
                                          <p:spTgt spid="7"/>
                                        </p:tgtEl>
                                        <p:attrNameLst>
                                          <p:attrName>ppt_h</p:attrName>
                                        </p:attrNameLst>
                                      </p:cBhvr>
                                      <p:tavLst>
                                        <p:tav tm="0">
                                          <p:val>
                                            <p:fltVal val="0"/>
                                          </p:val>
                                        </p:tav>
                                        <p:tav tm="100000">
                                          <p:val>
                                            <p:strVal val="#ppt_h"/>
                                          </p:val>
                                        </p:tav>
                                      </p:tavLst>
                                    </p:anim>
                                    <p:anim calcmode="lin" valueType="num">
                                      <p:cBhvr>
                                        <p:cTn id="33" dur="1000" fill="hold"/>
                                        <p:tgtEl>
                                          <p:spTgt spid="7"/>
                                        </p:tgtEl>
                                        <p:attrNameLst>
                                          <p:attrName>style.rotation</p:attrName>
                                        </p:attrNameLst>
                                      </p:cBhvr>
                                      <p:tavLst>
                                        <p:tav tm="0">
                                          <p:val>
                                            <p:fltVal val="90"/>
                                          </p:val>
                                        </p:tav>
                                        <p:tav tm="100000">
                                          <p:val>
                                            <p:fltVal val="0"/>
                                          </p:val>
                                        </p:tav>
                                      </p:tavLst>
                                    </p:anim>
                                    <p:animEffect transition="in" filter="fade">
                                      <p:cBhvr>
                                        <p:cTn id="3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7EDBDF-D0ED-6827-C3C4-572DA482A5DE}"/>
              </a:ext>
            </a:extLst>
          </p:cNvPr>
          <p:cNvSpPr>
            <a:spLocks noGrp="1"/>
          </p:cNvSpPr>
          <p:nvPr>
            <p:ph type="ctrTitle"/>
          </p:nvPr>
        </p:nvSpPr>
        <p:spPr/>
        <p:txBody>
          <a:bodyPr/>
          <a:lstStyle/>
          <a:p>
            <a:r>
              <a:rPr lang="fr-CA" dirty="0"/>
              <a:t>La localisation des principaux os</a:t>
            </a:r>
          </a:p>
        </p:txBody>
      </p:sp>
      <p:sp>
        <p:nvSpPr>
          <p:cNvPr id="3" name="Sous-titre 2">
            <a:extLst>
              <a:ext uri="{FF2B5EF4-FFF2-40B4-BE49-F238E27FC236}">
                <a16:creationId xmlns:a16="http://schemas.microsoft.com/office/drawing/2014/main" id="{B7541FD3-429E-EA93-301B-9F51719C9F61}"/>
              </a:ext>
            </a:extLst>
          </p:cNvPr>
          <p:cNvSpPr>
            <a:spLocks noGrp="1"/>
          </p:cNvSpPr>
          <p:nvPr>
            <p:ph type="subTitle" idx="1"/>
          </p:nvPr>
        </p:nvSpPr>
        <p:spPr/>
        <p:txBody>
          <a:bodyPr/>
          <a:lstStyle/>
          <a:p>
            <a:endParaRPr lang="fr-CA"/>
          </a:p>
        </p:txBody>
      </p:sp>
    </p:spTree>
    <p:extLst>
      <p:ext uri="{BB962C8B-B14F-4D97-AF65-F5344CB8AC3E}">
        <p14:creationId xmlns:p14="http://schemas.microsoft.com/office/powerpoint/2010/main" val="4236004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60ACC0A-863E-4F43-972C-1E08EE35F4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6502" y="0"/>
            <a:ext cx="6125497"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re 1">
            <a:extLst>
              <a:ext uri="{FF2B5EF4-FFF2-40B4-BE49-F238E27FC236}">
                <a16:creationId xmlns:a16="http://schemas.microsoft.com/office/drawing/2014/main" id="{5DA6051F-7EC6-41BF-92BF-6409606ED4DB}"/>
              </a:ext>
            </a:extLst>
          </p:cNvPr>
          <p:cNvSpPr>
            <a:spLocks noGrp="1"/>
          </p:cNvSpPr>
          <p:nvPr>
            <p:ph type="title"/>
          </p:nvPr>
        </p:nvSpPr>
        <p:spPr>
          <a:xfrm>
            <a:off x="6400800" y="484632"/>
            <a:ext cx="5299586" cy="1609344"/>
          </a:xfrm>
          <a:ln>
            <a:noFill/>
          </a:ln>
        </p:spPr>
        <p:txBody>
          <a:bodyPr>
            <a:normAutofit/>
          </a:bodyPr>
          <a:lstStyle/>
          <a:p>
            <a:r>
              <a:rPr lang="fr-CA" sz="4000" dirty="0"/>
              <a:t>La localisation des os principaux </a:t>
            </a:r>
          </a:p>
        </p:txBody>
      </p:sp>
      <p:pic>
        <p:nvPicPr>
          <p:cNvPr id="6" name="Image 5">
            <a:extLst>
              <a:ext uri="{FF2B5EF4-FFF2-40B4-BE49-F238E27FC236}">
                <a16:creationId xmlns:a16="http://schemas.microsoft.com/office/drawing/2014/main" id="{561AA5EB-0E4A-471A-9A85-F4265CF2DA5C}"/>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633999" y="877900"/>
            <a:ext cx="5112461" cy="5112461"/>
          </a:xfrm>
          <a:prstGeom prst="rect">
            <a:avLst/>
          </a:prstGeom>
        </p:spPr>
      </p:pic>
      <p:sp>
        <p:nvSpPr>
          <p:cNvPr id="3" name="Espace réservé du contenu 2">
            <a:extLst>
              <a:ext uri="{FF2B5EF4-FFF2-40B4-BE49-F238E27FC236}">
                <a16:creationId xmlns:a16="http://schemas.microsoft.com/office/drawing/2014/main" id="{2B4A5415-35FC-494F-B58B-187EC777CF2F}"/>
              </a:ext>
            </a:extLst>
          </p:cNvPr>
          <p:cNvSpPr>
            <a:spLocks noGrp="1"/>
          </p:cNvSpPr>
          <p:nvPr>
            <p:ph idx="1"/>
          </p:nvPr>
        </p:nvSpPr>
        <p:spPr>
          <a:xfrm>
            <a:off x="6400799" y="2121408"/>
            <a:ext cx="5299585" cy="4050792"/>
          </a:xfrm>
        </p:spPr>
        <p:txBody>
          <a:bodyPr>
            <a:normAutofit/>
          </a:bodyPr>
          <a:lstStyle/>
          <a:p>
            <a:r>
              <a:rPr lang="fr-CA" sz="2400" dirty="0">
                <a:solidFill>
                  <a:schemeClr val="accent1">
                    <a:lumMod val="50000"/>
                  </a:schemeClr>
                </a:solidFill>
              </a:rPr>
              <a:t>Os de la tête</a:t>
            </a:r>
          </a:p>
          <a:p>
            <a:r>
              <a:rPr lang="fr-CA" sz="2400" dirty="0">
                <a:solidFill>
                  <a:schemeClr val="accent1">
                    <a:lumMod val="50000"/>
                  </a:schemeClr>
                </a:solidFill>
              </a:rPr>
              <a:t>Os du tronc</a:t>
            </a:r>
          </a:p>
          <a:p>
            <a:r>
              <a:rPr lang="fr-CA" sz="2400" dirty="0">
                <a:solidFill>
                  <a:schemeClr val="accent1">
                    <a:lumMod val="50000"/>
                  </a:schemeClr>
                </a:solidFill>
              </a:rPr>
              <a:t>Os des membres supérieurs </a:t>
            </a:r>
          </a:p>
          <a:p>
            <a:r>
              <a:rPr lang="fr-CA" sz="2400" dirty="0">
                <a:solidFill>
                  <a:schemeClr val="accent1">
                    <a:lumMod val="50000"/>
                  </a:schemeClr>
                </a:solidFill>
              </a:rPr>
              <a:t>Os des membres inférieurs</a:t>
            </a:r>
          </a:p>
        </p:txBody>
      </p:sp>
      <p:sp>
        <p:nvSpPr>
          <p:cNvPr id="4" name="Espace réservé du pied de page 3">
            <a:extLst>
              <a:ext uri="{FF2B5EF4-FFF2-40B4-BE49-F238E27FC236}">
                <a16:creationId xmlns:a16="http://schemas.microsoft.com/office/drawing/2014/main" id="{5C0ECC50-F90E-448C-94BD-DAB057D10A03}"/>
              </a:ext>
            </a:extLst>
          </p:cNvPr>
          <p:cNvSpPr>
            <a:spLocks noGrp="1"/>
          </p:cNvSpPr>
          <p:nvPr>
            <p:ph type="ftr" sz="quarter" idx="11"/>
          </p:nvPr>
        </p:nvSpPr>
        <p:spPr>
          <a:xfrm>
            <a:off x="1088136" y="6272784"/>
            <a:ext cx="6327648" cy="365125"/>
          </a:xfrm>
        </p:spPr>
        <p:txBody>
          <a:bodyPr>
            <a:normAutofit/>
          </a:bodyPr>
          <a:lstStyle/>
          <a:p>
            <a:pPr marL="0" marR="0" lvl="0" indent="0" algn="l" defTabSz="457200" rtl="0" eaLnBrk="1" fontAlgn="auto" latinLnBrk="0" hangingPunct="1">
              <a:lnSpc>
                <a:spcPct val="90000"/>
              </a:lnSpc>
              <a:spcBef>
                <a:spcPts val="0"/>
              </a:spcBef>
              <a:spcAft>
                <a:spcPts val="600"/>
              </a:spcAft>
              <a:buClrTx/>
              <a:buSzTx/>
              <a:buFontTx/>
              <a:buNone/>
              <a:tabLst/>
              <a:defRPr/>
            </a:pPr>
            <a:r>
              <a:rPr kumimoji="0" lang="fr-FR" sz="700" b="0" i="0" u="none" strike="noStrike" kern="1200" cap="none" spc="0" normalizeH="0" baseline="0" noProof="0">
                <a:ln>
                  <a:noFill/>
                </a:ln>
                <a:solidFill>
                  <a:srgbClr val="514949"/>
                </a:solidFill>
                <a:effectLst/>
                <a:uLnTx/>
                <a:uFillTx/>
                <a:latin typeface="Arial" panose="020B0604020202020204"/>
                <a:ea typeface="+mn-ea"/>
                <a:cs typeface="+mn-cs"/>
              </a:rPr>
              <a:t>Élaboré par Alexandra Fex, </a:t>
            </a:r>
            <a:r>
              <a:rPr kumimoji="0" lang="fr-FR" sz="700" b="0" i="0" u="none" strike="noStrike" kern="1200" cap="none" spc="0" normalizeH="0" baseline="0" noProof="0" err="1">
                <a:ln>
                  <a:noFill/>
                </a:ln>
                <a:solidFill>
                  <a:srgbClr val="514949"/>
                </a:solidFill>
                <a:effectLst/>
                <a:uLnTx/>
                <a:uFillTx/>
                <a:latin typeface="Arial" panose="020B0604020202020204"/>
                <a:ea typeface="+mn-ea"/>
                <a:cs typeface="+mn-cs"/>
              </a:rPr>
              <a:t>BSc</a:t>
            </a:r>
            <a:r>
              <a:rPr kumimoji="0" lang="fr-FR" sz="700" b="0" i="0" u="none" strike="noStrike" kern="1200" cap="none" spc="0" normalizeH="0" baseline="0" noProof="0">
                <a:ln>
                  <a:noFill/>
                </a:ln>
                <a:solidFill>
                  <a:srgbClr val="514949"/>
                </a:solidFill>
                <a:effectLst/>
                <a:uLnTx/>
                <a:uFillTx/>
                <a:latin typeface="Arial" panose="020B0604020202020204"/>
                <a:ea typeface="+mn-ea"/>
                <a:cs typeface="+mn-cs"/>
              </a:rPr>
              <a:t> inf., Directrice adjointe Secteur Santé </a:t>
            </a:r>
          </a:p>
          <a:p>
            <a:pPr marL="0" marR="0" lvl="0" indent="0" algn="l" defTabSz="457200" rtl="0" eaLnBrk="1" fontAlgn="auto" latinLnBrk="0" hangingPunct="1">
              <a:lnSpc>
                <a:spcPct val="90000"/>
              </a:lnSpc>
              <a:spcBef>
                <a:spcPts val="0"/>
              </a:spcBef>
              <a:spcAft>
                <a:spcPts val="600"/>
              </a:spcAft>
              <a:buClrTx/>
              <a:buSzTx/>
              <a:buFontTx/>
              <a:buNone/>
              <a:tabLst/>
              <a:defRPr/>
            </a:pPr>
            <a:r>
              <a:rPr kumimoji="0" lang="fr-FR" sz="700" b="0" i="0" u="none" strike="noStrike" kern="1200" cap="none" spc="0" normalizeH="0" baseline="0" noProof="0">
                <a:ln>
                  <a:noFill/>
                </a:ln>
                <a:solidFill>
                  <a:srgbClr val="514949"/>
                </a:solidFill>
                <a:effectLst/>
                <a:uLnTx/>
                <a:uFillTx/>
                <a:latin typeface="Arial" panose="020B0604020202020204"/>
                <a:ea typeface="+mn-ea"/>
                <a:cs typeface="+mn-cs"/>
              </a:rPr>
              <a:t>Modifié par Karole-Anne Bolduc, inf. Aux., Enseignante Secteur Santé</a:t>
            </a:r>
            <a:endParaRPr kumimoji="0" lang="en-US" sz="700" b="0" i="0" u="none" strike="noStrike" kern="1200" cap="none" spc="0" normalizeH="0" baseline="0" noProof="0">
              <a:ln>
                <a:noFill/>
              </a:ln>
              <a:solidFill>
                <a:srgbClr val="514949"/>
              </a:solidFill>
              <a:effectLst/>
              <a:uLnTx/>
              <a:uFillTx/>
              <a:latin typeface="Arial" panose="020B0604020202020204"/>
              <a:ea typeface="+mn-ea"/>
              <a:cs typeface="+mn-cs"/>
            </a:endParaRPr>
          </a:p>
        </p:txBody>
      </p:sp>
      <p:grpSp>
        <p:nvGrpSpPr>
          <p:cNvPr id="14" name="Group 13">
            <a:extLst>
              <a:ext uri="{FF2B5EF4-FFF2-40B4-BE49-F238E27FC236}">
                <a16:creationId xmlns:a16="http://schemas.microsoft.com/office/drawing/2014/main" id="{B7624860-1049-47BC-90D0-F36A0AC2968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5" name="Oval 14">
              <a:extLst>
                <a:ext uri="{FF2B5EF4-FFF2-40B4-BE49-F238E27FC236}">
                  <a16:creationId xmlns:a16="http://schemas.microsoft.com/office/drawing/2014/main" id="{5F2011D9-45F8-446B-9AA7-5579AFE3B8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6" name="Oval 15">
              <a:extLst>
                <a:ext uri="{FF2B5EF4-FFF2-40B4-BE49-F238E27FC236}">
                  <a16:creationId xmlns:a16="http://schemas.microsoft.com/office/drawing/2014/main" id="{E7337B05-ACA0-47A8-B3DD-C2BE4B8553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ZoneTexte 6">
            <a:extLst>
              <a:ext uri="{FF2B5EF4-FFF2-40B4-BE49-F238E27FC236}">
                <a16:creationId xmlns:a16="http://schemas.microsoft.com/office/drawing/2014/main" id="{842E8BEB-969F-4FA7-AAB1-15D884B902E9}"/>
              </a:ext>
            </a:extLst>
          </p:cNvPr>
          <p:cNvSpPr txBox="1"/>
          <p:nvPr/>
        </p:nvSpPr>
        <p:spPr>
          <a:xfrm>
            <a:off x="2937679" y="5790306"/>
            <a:ext cx="2808781" cy="200055"/>
          </a:xfrm>
          <a:prstGeom prst="rect">
            <a:avLst/>
          </a:prstGeom>
          <a:solidFill>
            <a:srgbClr val="000000"/>
          </a:solidFill>
        </p:spPr>
        <p:txBody>
          <a:bodyPr wrap="none" rtlCol="0">
            <a:sp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r>
              <a:rPr kumimoji="0" lang="fr-CA" sz="700" b="0" i="0" u="none" strike="noStrike" kern="1200" cap="none" spc="0" normalizeH="0" baseline="0" noProof="0">
                <a:ln>
                  <a:noFill/>
                </a:ln>
                <a:solidFill>
                  <a:srgbClr val="FFFFFF"/>
                </a:solidFill>
                <a:effectLst/>
                <a:uLnTx/>
                <a:uFillTx/>
                <a:latin typeface="Arial" panose="020B0604020202020204"/>
                <a:ea typeface="+mn-ea"/>
                <a:cs typeface="+mn-cs"/>
                <a:hlinkClick r:id="rId5" tooltip="https://commons.wikimedia.org/wiki/File:Appendicular_skeleton_-_animation.gif">
                  <a:extLst>
                    <a:ext uri="{A12FA001-AC4F-418D-AE19-62706E023703}">
                      <ahyp:hlinkClr xmlns:ahyp="http://schemas.microsoft.com/office/drawing/2018/hyperlinkcolor" val="tx"/>
                    </a:ext>
                  </a:extLst>
                </a:hlinkClick>
              </a:rPr>
              <a:t>Cette photo</a:t>
            </a:r>
            <a:r>
              <a:rPr kumimoji="0" lang="fr-CA" sz="700" b="0" i="0" u="none" strike="noStrike" kern="1200" cap="none" spc="0" normalizeH="0" baseline="0" noProof="0">
                <a:ln>
                  <a:noFill/>
                </a:ln>
                <a:solidFill>
                  <a:srgbClr val="FFFFFF"/>
                </a:solidFill>
                <a:effectLst/>
                <a:uLnTx/>
                <a:uFillTx/>
                <a:latin typeface="Arial" panose="020B0604020202020204"/>
                <a:ea typeface="+mn-ea"/>
                <a:cs typeface="+mn-cs"/>
              </a:rPr>
              <a:t> par Auteur inconnu est soumis à la licence </a:t>
            </a:r>
            <a:r>
              <a:rPr kumimoji="0" lang="fr-CA" sz="700" b="0" i="0" u="none" strike="noStrike" kern="1200" cap="none" spc="0" normalizeH="0" baseline="0" noProof="0">
                <a:ln>
                  <a:noFill/>
                </a:ln>
                <a:solidFill>
                  <a:srgbClr val="FFFFFF"/>
                </a:solidFill>
                <a:effectLst/>
                <a:uLnTx/>
                <a:uFillTx/>
                <a:latin typeface="Arial" panose="020B0604020202020204"/>
                <a:ea typeface="+mn-ea"/>
                <a:cs typeface="+mn-cs"/>
                <a:hlinkClick r:id="rId7" tooltip="https://creativecommons.org/licenses/by-sa/3.0/">
                  <a:extLst>
                    <a:ext uri="{A12FA001-AC4F-418D-AE19-62706E023703}">
                      <ahyp:hlinkClr xmlns:ahyp="http://schemas.microsoft.com/office/drawing/2018/hyperlinkcolor" val="tx"/>
                    </a:ext>
                  </a:extLst>
                </a:hlinkClick>
              </a:rPr>
              <a:t>CC BY-SA</a:t>
            </a:r>
            <a:endParaRPr kumimoji="0" lang="fr-CA" sz="7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ZoneTexte 4">
            <a:extLst>
              <a:ext uri="{FF2B5EF4-FFF2-40B4-BE49-F238E27FC236}">
                <a16:creationId xmlns:a16="http://schemas.microsoft.com/office/drawing/2014/main" id="{D4CE1C3C-8A0E-5FDA-E5F3-E3A34D2FFDA5}"/>
              </a:ext>
            </a:extLst>
          </p:cNvPr>
          <p:cNvSpPr txBox="1"/>
          <p:nvPr/>
        </p:nvSpPr>
        <p:spPr>
          <a:xfrm>
            <a:off x="8961120" y="6272784"/>
            <a:ext cx="1688123" cy="369332"/>
          </a:xfrm>
          <a:prstGeom prst="rect">
            <a:avLst/>
          </a:prstGeom>
          <a:noFill/>
        </p:spPr>
        <p:txBody>
          <a:bodyPr wrap="square" rtlCol="0">
            <a:spAutoFit/>
          </a:bodyPr>
          <a:lstStyle/>
          <a:p>
            <a:r>
              <a:rPr lang="fr-CA" dirty="0"/>
              <a:t>CEMEQ p.46</a:t>
            </a:r>
          </a:p>
        </p:txBody>
      </p:sp>
    </p:spTree>
    <p:extLst>
      <p:ext uri="{BB962C8B-B14F-4D97-AF65-F5344CB8AC3E}">
        <p14:creationId xmlns:p14="http://schemas.microsoft.com/office/powerpoint/2010/main" val="2083839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randombar(horizontal)">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1000"/>
                                        <p:tgtEl>
                                          <p:spTgt spid="3">
                                            <p:txEl>
                                              <p:pRg st="0" end="0"/>
                                            </p:txEl>
                                          </p:spTgt>
                                        </p:tgtEl>
                                      </p:cBhvr>
                                    </p:animEffect>
                                    <p:anim calcmode="lin" valueType="num">
                                      <p:cBhvr>
                                        <p:cTn id="1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8"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fade">
                                      <p:cBhvr>
                                        <p:cTn id="23" dur="1000"/>
                                        <p:tgtEl>
                                          <p:spTgt spid="3">
                                            <p:txEl>
                                              <p:pRg st="1" end="1"/>
                                            </p:txEl>
                                          </p:spTgt>
                                        </p:tgtEl>
                                      </p:cBhvr>
                                    </p:animEffect>
                                    <p:anim calcmode="lin" valueType="num">
                                      <p:cBhvr>
                                        <p:cTn id="2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1000"/>
                                        <p:tgtEl>
                                          <p:spTgt spid="3">
                                            <p:txEl>
                                              <p:pRg st="2" end="2"/>
                                            </p:txEl>
                                          </p:spTgt>
                                        </p:tgtEl>
                                      </p:cBhvr>
                                    </p:animEffect>
                                    <p:anim calcmode="lin" valueType="num">
                                      <p:cBhvr>
                                        <p:cTn id="3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fade">
                                      <p:cBhvr>
                                        <p:cTn id="37" dur="1000"/>
                                        <p:tgtEl>
                                          <p:spTgt spid="3">
                                            <p:txEl>
                                              <p:pRg st="3" end="3"/>
                                            </p:txEl>
                                          </p:spTgt>
                                        </p:tgtEl>
                                      </p:cBhvr>
                                    </p:animEffect>
                                    <p:anim calcmode="lin" valueType="num">
                                      <p:cBhvr>
                                        <p:cTn id="3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Espace réservé du contenu 9">
            <a:extLst>
              <a:ext uri="{FF2B5EF4-FFF2-40B4-BE49-F238E27FC236}">
                <a16:creationId xmlns:a16="http://schemas.microsoft.com/office/drawing/2014/main" id="{7F242D82-0C8C-45BC-B521-C16BA93FD2C8}"/>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1856631" y="-274505"/>
            <a:ext cx="4239369" cy="6547289"/>
          </a:xfrm>
        </p:spPr>
      </p:pic>
      <p:sp>
        <p:nvSpPr>
          <p:cNvPr id="2" name="Titre 1">
            <a:extLst>
              <a:ext uri="{FF2B5EF4-FFF2-40B4-BE49-F238E27FC236}">
                <a16:creationId xmlns:a16="http://schemas.microsoft.com/office/drawing/2014/main" id="{C6A7D66C-F53E-41BC-805C-DB7CE1535BA7}"/>
              </a:ext>
            </a:extLst>
          </p:cNvPr>
          <p:cNvSpPr>
            <a:spLocks noGrp="1"/>
          </p:cNvSpPr>
          <p:nvPr>
            <p:ph type="title"/>
          </p:nvPr>
        </p:nvSpPr>
        <p:spPr>
          <a:xfrm>
            <a:off x="8549639" y="685800"/>
            <a:ext cx="3447729" cy="680292"/>
          </a:xfrm>
        </p:spPr>
        <p:txBody>
          <a:bodyPr>
            <a:normAutofit/>
          </a:bodyPr>
          <a:lstStyle/>
          <a:p>
            <a:r>
              <a:rPr lang="fr-CA" sz="3600" dirty="0"/>
              <a:t>Os de la tête</a:t>
            </a:r>
          </a:p>
        </p:txBody>
      </p:sp>
      <p:sp>
        <p:nvSpPr>
          <p:cNvPr id="4" name="Espace réservé du texte 3">
            <a:extLst>
              <a:ext uri="{FF2B5EF4-FFF2-40B4-BE49-F238E27FC236}">
                <a16:creationId xmlns:a16="http://schemas.microsoft.com/office/drawing/2014/main" id="{7420A12C-00FB-43DA-9064-82AABACA9979}"/>
              </a:ext>
            </a:extLst>
          </p:cNvPr>
          <p:cNvSpPr>
            <a:spLocks noGrp="1"/>
          </p:cNvSpPr>
          <p:nvPr>
            <p:ph type="body" sz="half" idx="2"/>
          </p:nvPr>
        </p:nvSpPr>
        <p:spPr>
          <a:xfrm>
            <a:off x="8549640" y="1465243"/>
            <a:ext cx="3447728" cy="4249757"/>
          </a:xfrm>
        </p:spPr>
        <p:txBody>
          <a:bodyPr>
            <a:normAutofit/>
          </a:bodyPr>
          <a:lstStyle/>
          <a:p>
            <a:pPr marL="342900" indent="-342900">
              <a:buFont typeface="Arial" panose="020B0604020202020204" pitchFamily="34" charset="0"/>
              <a:buChar char="•"/>
            </a:pPr>
            <a:r>
              <a:rPr lang="fr-CA" sz="2400" dirty="0"/>
              <a:t>Le crâne (Crâniens)</a:t>
            </a:r>
          </a:p>
          <a:p>
            <a:pPr marL="342900" indent="-342900">
              <a:buFont typeface="Arial" panose="020B0604020202020204" pitchFamily="34" charset="0"/>
              <a:buChar char="•"/>
            </a:pPr>
            <a:r>
              <a:rPr lang="fr-CA" sz="2400" dirty="0"/>
              <a:t>La face (Faciaux)</a:t>
            </a:r>
          </a:p>
          <a:p>
            <a:pPr marL="342900" indent="-342900">
              <a:buFont typeface="Arial" panose="020B0604020202020204" pitchFamily="34" charset="0"/>
              <a:buChar char="•"/>
            </a:pPr>
            <a:endParaRPr lang="fr-CA" sz="2400" dirty="0"/>
          </a:p>
        </p:txBody>
      </p:sp>
      <p:sp>
        <p:nvSpPr>
          <p:cNvPr id="5" name="Espace réservé du pied de page 4">
            <a:extLst>
              <a:ext uri="{FF2B5EF4-FFF2-40B4-BE49-F238E27FC236}">
                <a16:creationId xmlns:a16="http://schemas.microsoft.com/office/drawing/2014/main" id="{2AC39225-385F-49B7-8229-0A6401DFC18D}"/>
              </a:ext>
            </a:extLst>
          </p:cNvPr>
          <p:cNvSpPr>
            <a:spLocks noGrp="1"/>
          </p:cNvSpPr>
          <p:nvPr>
            <p:ph type="ftr" sz="quarter" idx="11"/>
          </p:nvPr>
        </p:nvSpPr>
        <p:spPr>
          <a:xfrm>
            <a:off x="1088136" y="6272784"/>
            <a:ext cx="6327648"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a:ln>
                  <a:noFill/>
                </a:ln>
                <a:solidFill>
                  <a:prstClr val="white">
                    <a:lumMod val="65000"/>
                  </a:prstClr>
                </a:solidFill>
                <a:effectLst/>
                <a:uLnTx/>
                <a:uFillTx/>
                <a:latin typeface="Arial" panose="020B0604020202020204"/>
                <a:ea typeface="+mn-ea"/>
                <a:cs typeface="+mn-cs"/>
              </a:rPr>
              <a:t>Élaboré par Alexandra Fex, BSc inf., Directrice adjointe Secteur Santé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a:ln>
                  <a:noFill/>
                </a:ln>
                <a:solidFill>
                  <a:prstClr val="white">
                    <a:lumMod val="65000"/>
                  </a:prstClr>
                </a:solidFill>
                <a:effectLst/>
                <a:uLnTx/>
                <a:uFillTx/>
                <a:latin typeface="Arial" panose="020B0604020202020204"/>
                <a:ea typeface="+mn-ea"/>
                <a:cs typeface="+mn-cs"/>
              </a:rPr>
              <a:t>Modifié par Karole-Anne Bolduc, inf. Aux., Enseignante Secteur Santé</a:t>
            </a:r>
            <a:endParaRPr kumimoji="0" lang="en-US"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endParaRPr>
          </a:p>
        </p:txBody>
      </p:sp>
      <p:sp>
        <p:nvSpPr>
          <p:cNvPr id="11" name="ZoneTexte 10">
            <a:extLst>
              <a:ext uri="{FF2B5EF4-FFF2-40B4-BE49-F238E27FC236}">
                <a16:creationId xmlns:a16="http://schemas.microsoft.com/office/drawing/2014/main" id="{97B80D80-386C-405A-ADA2-A159E5C8A916}"/>
              </a:ext>
            </a:extLst>
          </p:cNvPr>
          <p:cNvSpPr txBox="1"/>
          <p:nvPr/>
        </p:nvSpPr>
        <p:spPr>
          <a:xfrm>
            <a:off x="5176299" y="769174"/>
            <a:ext cx="1439186" cy="369332"/>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a:ln>
                  <a:noFill/>
                </a:ln>
                <a:solidFill>
                  <a:prstClr val="black"/>
                </a:solidFill>
                <a:effectLst/>
                <a:uLnTx/>
                <a:uFillTx/>
                <a:latin typeface="Arial" panose="020B0604020202020204"/>
                <a:ea typeface="+mn-ea"/>
                <a:cs typeface="+mn-cs"/>
              </a:rPr>
              <a:t>Os Frontal</a:t>
            </a:r>
          </a:p>
        </p:txBody>
      </p:sp>
      <p:sp>
        <p:nvSpPr>
          <p:cNvPr id="12" name="ZoneTexte 11">
            <a:extLst>
              <a:ext uri="{FF2B5EF4-FFF2-40B4-BE49-F238E27FC236}">
                <a16:creationId xmlns:a16="http://schemas.microsoft.com/office/drawing/2014/main" id="{0C48B7B3-4DAB-4549-848B-95D04696F928}"/>
              </a:ext>
            </a:extLst>
          </p:cNvPr>
          <p:cNvSpPr txBox="1"/>
          <p:nvPr/>
        </p:nvSpPr>
        <p:spPr>
          <a:xfrm>
            <a:off x="5557961" y="1943645"/>
            <a:ext cx="1306533" cy="369332"/>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a:ln>
                  <a:noFill/>
                </a:ln>
                <a:solidFill>
                  <a:prstClr val="black"/>
                </a:solidFill>
                <a:effectLst/>
                <a:uLnTx/>
                <a:uFillTx/>
                <a:latin typeface="Arial" panose="020B0604020202020204"/>
                <a:ea typeface="+mn-ea"/>
                <a:cs typeface="+mn-cs"/>
              </a:rPr>
              <a:t>Nasaux</a:t>
            </a:r>
          </a:p>
        </p:txBody>
      </p:sp>
      <p:sp>
        <p:nvSpPr>
          <p:cNvPr id="13" name="ZoneTexte 12">
            <a:extLst>
              <a:ext uri="{FF2B5EF4-FFF2-40B4-BE49-F238E27FC236}">
                <a16:creationId xmlns:a16="http://schemas.microsoft.com/office/drawing/2014/main" id="{98FE841A-DB40-46D6-AB72-25B1F73800ED}"/>
              </a:ext>
            </a:extLst>
          </p:cNvPr>
          <p:cNvSpPr txBox="1"/>
          <p:nvPr/>
        </p:nvSpPr>
        <p:spPr>
          <a:xfrm>
            <a:off x="5518205" y="2308770"/>
            <a:ext cx="1637969" cy="369332"/>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a:ln>
                  <a:noFill/>
                </a:ln>
                <a:solidFill>
                  <a:prstClr val="black"/>
                </a:solidFill>
                <a:effectLst/>
                <a:uLnTx/>
                <a:uFillTx/>
                <a:latin typeface="Arial" panose="020B0604020202020204"/>
                <a:ea typeface="+mn-ea"/>
                <a:cs typeface="+mn-cs"/>
              </a:rPr>
              <a:t>Os Ethmoïde</a:t>
            </a:r>
          </a:p>
        </p:txBody>
      </p:sp>
      <p:cxnSp>
        <p:nvCxnSpPr>
          <p:cNvPr id="18" name="Connecteur droit 17">
            <a:extLst>
              <a:ext uri="{FF2B5EF4-FFF2-40B4-BE49-F238E27FC236}">
                <a16:creationId xmlns:a16="http://schemas.microsoft.com/office/drawing/2014/main" id="{9D0935BE-8703-477F-8C6D-7DF136DB504F}"/>
              </a:ext>
            </a:extLst>
          </p:cNvPr>
          <p:cNvCxnSpPr>
            <a:cxnSpLocks/>
          </p:cNvCxnSpPr>
          <p:nvPr/>
        </p:nvCxnSpPr>
        <p:spPr>
          <a:xfrm>
            <a:off x="4683318" y="2308770"/>
            <a:ext cx="2377440" cy="0"/>
          </a:xfrm>
          <a:prstGeom prst="line">
            <a:avLst/>
          </a:prstGeom>
        </p:spPr>
        <p:style>
          <a:lnRef idx="1">
            <a:schemeClr val="dk1"/>
          </a:lnRef>
          <a:fillRef idx="0">
            <a:schemeClr val="dk1"/>
          </a:fillRef>
          <a:effectRef idx="0">
            <a:schemeClr val="dk1"/>
          </a:effectRef>
          <a:fontRef idx="minor">
            <a:schemeClr val="tx1"/>
          </a:fontRef>
        </p:style>
      </p:cxnSp>
      <p:sp>
        <p:nvSpPr>
          <p:cNvPr id="20" name="ZoneTexte 19">
            <a:extLst>
              <a:ext uri="{FF2B5EF4-FFF2-40B4-BE49-F238E27FC236}">
                <a16:creationId xmlns:a16="http://schemas.microsoft.com/office/drawing/2014/main" id="{7F13C245-A76F-48A9-8CDA-B532477C494C}"/>
              </a:ext>
            </a:extLst>
          </p:cNvPr>
          <p:cNvSpPr txBox="1"/>
          <p:nvPr/>
        </p:nvSpPr>
        <p:spPr>
          <a:xfrm>
            <a:off x="7057313" y="2124103"/>
            <a:ext cx="130653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a:ln>
                  <a:noFill/>
                </a:ln>
                <a:solidFill>
                  <a:prstClr val="black"/>
                </a:solidFill>
                <a:effectLst/>
                <a:uLnTx/>
                <a:uFillTx/>
                <a:latin typeface="Arial" panose="020B0604020202020204"/>
                <a:ea typeface="+mn-ea"/>
                <a:cs typeface="+mn-cs"/>
              </a:rPr>
              <a:t>Lacrymaux</a:t>
            </a:r>
          </a:p>
        </p:txBody>
      </p:sp>
      <p:sp>
        <p:nvSpPr>
          <p:cNvPr id="28" name="ZoneTexte 27">
            <a:extLst>
              <a:ext uri="{FF2B5EF4-FFF2-40B4-BE49-F238E27FC236}">
                <a16:creationId xmlns:a16="http://schemas.microsoft.com/office/drawing/2014/main" id="{44B99FF7-56A8-4081-A808-7BECD1066721}"/>
              </a:ext>
            </a:extLst>
          </p:cNvPr>
          <p:cNvSpPr txBox="1"/>
          <p:nvPr/>
        </p:nvSpPr>
        <p:spPr>
          <a:xfrm>
            <a:off x="1253126" y="755259"/>
            <a:ext cx="1585489" cy="369332"/>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a:ln>
                  <a:noFill/>
                </a:ln>
                <a:solidFill>
                  <a:prstClr val="black"/>
                </a:solidFill>
                <a:effectLst/>
                <a:uLnTx/>
                <a:uFillTx/>
                <a:latin typeface="Arial" panose="020B0604020202020204"/>
                <a:ea typeface="+mn-ea"/>
                <a:cs typeface="+mn-cs"/>
              </a:rPr>
              <a:t>Os Pariétaux</a:t>
            </a:r>
          </a:p>
        </p:txBody>
      </p:sp>
      <p:sp>
        <p:nvSpPr>
          <p:cNvPr id="29" name="ZoneTexte 28">
            <a:extLst>
              <a:ext uri="{FF2B5EF4-FFF2-40B4-BE49-F238E27FC236}">
                <a16:creationId xmlns:a16="http://schemas.microsoft.com/office/drawing/2014/main" id="{F113CDFD-51BF-4083-BCED-D29EAC44104D}"/>
              </a:ext>
            </a:extLst>
          </p:cNvPr>
          <p:cNvSpPr txBox="1"/>
          <p:nvPr/>
        </p:nvSpPr>
        <p:spPr>
          <a:xfrm>
            <a:off x="879415" y="1366092"/>
            <a:ext cx="1585489" cy="369332"/>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a:ln>
                  <a:noFill/>
                </a:ln>
                <a:solidFill>
                  <a:prstClr val="black"/>
                </a:solidFill>
                <a:effectLst/>
                <a:uLnTx/>
                <a:uFillTx/>
                <a:latin typeface="Arial" panose="020B0604020202020204"/>
                <a:ea typeface="+mn-ea"/>
                <a:cs typeface="+mn-cs"/>
              </a:rPr>
              <a:t>Os Occipital</a:t>
            </a:r>
          </a:p>
        </p:txBody>
      </p:sp>
      <p:sp>
        <p:nvSpPr>
          <p:cNvPr id="30" name="ZoneTexte 29">
            <a:extLst>
              <a:ext uri="{FF2B5EF4-FFF2-40B4-BE49-F238E27FC236}">
                <a16:creationId xmlns:a16="http://schemas.microsoft.com/office/drawing/2014/main" id="{FF196756-6257-471E-93CD-1462728A1710}"/>
              </a:ext>
            </a:extLst>
          </p:cNvPr>
          <p:cNvSpPr txBox="1"/>
          <p:nvPr/>
        </p:nvSpPr>
        <p:spPr>
          <a:xfrm>
            <a:off x="879415" y="2109539"/>
            <a:ext cx="1637969" cy="369332"/>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a:ln>
                  <a:noFill/>
                </a:ln>
                <a:solidFill>
                  <a:prstClr val="black"/>
                </a:solidFill>
                <a:effectLst/>
                <a:uLnTx/>
                <a:uFillTx/>
                <a:latin typeface="Arial" panose="020B0604020202020204"/>
                <a:ea typeface="+mn-ea"/>
                <a:cs typeface="+mn-cs"/>
              </a:rPr>
              <a:t>Os temporaux</a:t>
            </a:r>
          </a:p>
        </p:txBody>
      </p:sp>
      <p:cxnSp>
        <p:nvCxnSpPr>
          <p:cNvPr id="32" name="Connecteur droit 31">
            <a:extLst>
              <a:ext uri="{FF2B5EF4-FFF2-40B4-BE49-F238E27FC236}">
                <a16:creationId xmlns:a16="http://schemas.microsoft.com/office/drawing/2014/main" id="{0D51E51C-9F09-4403-82A3-53A2068E26FF}"/>
              </a:ext>
            </a:extLst>
          </p:cNvPr>
          <p:cNvCxnSpPr/>
          <p:nvPr/>
        </p:nvCxnSpPr>
        <p:spPr>
          <a:xfrm flipH="1">
            <a:off x="1253126" y="2572948"/>
            <a:ext cx="2370018" cy="0"/>
          </a:xfrm>
          <a:prstGeom prst="line">
            <a:avLst/>
          </a:prstGeom>
        </p:spPr>
        <p:style>
          <a:lnRef idx="1">
            <a:schemeClr val="dk1"/>
          </a:lnRef>
          <a:fillRef idx="0">
            <a:schemeClr val="dk1"/>
          </a:fillRef>
          <a:effectRef idx="0">
            <a:schemeClr val="dk1"/>
          </a:effectRef>
          <a:fontRef idx="minor">
            <a:schemeClr val="tx1"/>
          </a:fontRef>
        </p:style>
      </p:cxnSp>
      <p:cxnSp>
        <p:nvCxnSpPr>
          <p:cNvPr id="35" name="Connecteur droit 34">
            <a:extLst>
              <a:ext uri="{FF2B5EF4-FFF2-40B4-BE49-F238E27FC236}">
                <a16:creationId xmlns:a16="http://schemas.microsoft.com/office/drawing/2014/main" id="{BAB15550-47FC-4118-8C7F-25B8333BCE0E}"/>
              </a:ext>
            </a:extLst>
          </p:cNvPr>
          <p:cNvCxnSpPr/>
          <p:nvPr/>
        </p:nvCxnSpPr>
        <p:spPr>
          <a:xfrm>
            <a:off x="5176299" y="2783296"/>
            <a:ext cx="1582310" cy="0"/>
          </a:xfrm>
          <a:prstGeom prst="line">
            <a:avLst/>
          </a:prstGeom>
        </p:spPr>
        <p:style>
          <a:lnRef idx="1">
            <a:schemeClr val="dk1"/>
          </a:lnRef>
          <a:fillRef idx="0">
            <a:schemeClr val="dk1"/>
          </a:fillRef>
          <a:effectRef idx="0">
            <a:schemeClr val="dk1"/>
          </a:effectRef>
          <a:fontRef idx="minor">
            <a:schemeClr val="tx1"/>
          </a:fontRef>
        </p:style>
      </p:cxnSp>
      <p:sp>
        <p:nvSpPr>
          <p:cNvPr id="36" name="ZoneTexte 35">
            <a:extLst>
              <a:ext uri="{FF2B5EF4-FFF2-40B4-BE49-F238E27FC236}">
                <a16:creationId xmlns:a16="http://schemas.microsoft.com/office/drawing/2014/main" id="{8619939B-9C28-4A0C-A963-54A4D86310C7}"/>
              </a:ext>
            </a:extLst>
          </p:cNvPr>
          <p:cNvSpPr txBox="1"/>
          <p:nvPr/>
        </p:nvSpPr>
        <p:spPr>
          <a:xfrm>
            <a:off x="6864495" y="2572948"/>
            <a:ext cx="91665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a:ln>
                  <a:noFill/>
                </a:ln>
                <a:solidFill>
                  <a:prstClr val="black"/>
                </a:solidFill>
                <a:effectLst/>
                <a:uLnTx/>
                <a:uFillTx/>
                <a:latin typeface="Arial" panose="020B0604020202020204"/>
                <a:ea typeface="+mn-ea"/>
                <a:cs typeface="+mn-cs"/>
              </a:rPr>
              <a:t>Vomer</a:t>
            </a:r>
          </a:p>
        </p:txBody>
      </p:sp>
      <p:sp>
        <p:nvSpPr>
          <p:cNvPr id="37" name="ZoneTexte 36">
            <a:extLst>
              <a:ext uri="{FF2B5EF4-FFF2-40B4-BE49-F238E27FC236}">
                <a16:creationId xmlns:a16="http://schemas.microsoft.com/office/drawing/2014/main" id="{F56957FE-3B5C-4D29-8806-7F67B434BC33}"/>
              </a:ext>
            </a:extLst>
          </p:cNvPr>
          <p:cNvSpPr txBox="1"/>
          <p:nvPr/>
        </p:nvSpPr>
        <p:spPr>
          <a:xfrm>
            <a:off x="1012533" y="2675974"/>
            <a:ext cx="1582310" cy="646331"/>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a:ln>
                  <a:noFill/>
                </a:ln>
                <a:solidFill>
                  <a:prstClr val="black"/>
                </a:solidFill>
                <a:effectLst/>
                <a:uLnTx/>
                <a:uFillTx/>
                <a:latin typeface="Arial" panose="020B0604020202020204"/>
                <a:ea typeface="+mn-ea"/>
                <a:cs typeface="+mn-cs"/>
              </a:rPr>
              <a:t>Zygomatique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a:ln>
                  <a:noFill/>
                </a:ln>
                <a:solidFill>
                  <a:prstClr val="black"/>
                </a:solidFill>
                <a:effectLst/>
                <a:uLnTx/>
                <a:uFillTx/>
                <a:latin typeface="Arial" panose="020B0604020202020204"/>
                <a:ea typeface="+mn-ea"/>
                <a:cs typeface="+mn-cs"/>
              </a:rPr>
              <a:t>Malaires</a:t>
            </a:r>
          </a:p>
        </p:txBody>
      </p:sp>
      <p:sp>
        <p:nvSpPr>
          <p:cNvPr id="33" name="ZoneTexte 32">
            <a:extLst>
              <a:ext uri="{FF2B5EF4-FFF2-40B4-BE49-F238E27FC236}">
                <a16:creationId xmlns:a16="http://schemas.microsoft.com/office/drawing/2014/main" id="{75BE8BB0-8B78-4FBE-8F82-2CD3F163A7C6}"/>
              </a:ext>
            </a:extLst>
          </p:cNvPr>
          <p:cNvSpPr txBox="1"/>
          <p:nvPr/>
        </p:nvSpPr>
        <p:spPr>
          <a:xfrm>
            <a:off x="22396" y="2154355"/>
            <a:ext cx="1253126"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a:ln>
                  <a:noFill/>
                </a:ln>
                <a:solidFill>
                  <a:prstClr val="black"/>
                </a:solidFill>
                <a:effectLst/>
                <a:uLnTx/>
                <a:uFillTx/>
                <a:latin typeface="Arial" panose="020B0604020202020204"/>
                <a:ea typeface="+mn-ea"/>
                <a:cs typeface="+mn-cs"/>
              </a:rPr>
              <a:t>Os sphénoïde</a:t>
            </a:r>
          </a:p>
        </p:txBody>
      </p:sp>
      <p:sp>
        <p:nvSpPr>
          <p:cNvPr id="38" name="ZoneTexte 37">
            <a:extLst>
              <a:ext uri="{FF2B5EF4-FFF2-40B4-BE49-F238E27FC236}">
                <a16:creationId xmlns:a16="http://schemas.microsoft.com/office/drawing/2014/main" id="{3D2BFC8E-AD9B-488E-9366-ECD5E133CADE}"/>
              </a:ext>
            </a:extLst>
          </p:cNvPr>
          <p:cNvSpPr txBox="1"/>
          <p:nvPr/>
        </p:nvSpPr>
        <p:spPr>
          <a:xfrm>
            <a:off x="5475798" y="2951728"/>
            <a:ext cx="1581515" cy="369332"/>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a:ln>
                  <a:noFill/>
                </a:ln>
                <a:solidFill>
                  <a:prstClr val="black"/>
                </a:solidFill>
                <a:effectLst/>
                <a:uLnTx/>
                <a:uFillTx/>
                <a:latin typeface="Arial" panose="020B0604020202020204"/>
                <a:ea typeface="+mn-ea"/>
                <a:cs typeface="+mn-cs"/>
              </a:rPr>
              <a:t>Maxillaires</a:t>
            </a:r>
          </a:p>
        </p:txBody>
      </p:sp>
      <p:sp>
        <p:nvSpPr>
          <p:cNvPr id="39" name="ZoneTexte 38">
            <a:extLst>
              <a:ext uri="{FF2B5EF4-FFF2-40B4-BE49-F238E27FC236}">
                <a16:creationId xmlns:a16="http://schemas.microsoft.com/office/drawing/2014/main" id="{002B1E93-2CA5-4A8A-97E7-7AF1630A532F}"/>
              </a:ext>
            </a:extLst>
          </p:cNvPr>
          <p:cNvSpPr txBox="1"/>
          <p:nvPr/>
        </p:nvSpPr>
        <p:spPr>
          <a:xfrm>
            <a:off x="5414838" y="3951798"/>
            <a:ext cx="1343771" cy="369332"/>
          </a:xfrm>
          <a:prstGeom prst="rect">
            <a:avLst/>
          </a:prstGeom>
          <a:solidFill>
            <a:schemeClr val="bg1"/>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CA" sz="1800" b="0" i="0" u="none" strike="noStrike" kern="1200" cap="none" spc="0" normalizeH="0" baseline="0" noProof="0" dirty="0">
                <a:ln>
                  <a:noFill/>
                </a:ln>
                <a:solidFill>
                  <a:prstClr val="black"/>
                </a:solidFill>
                <a:effectLst/>
                <a:uLnTx/>
                <a:uFillTx/>
                <a:latin typeface="Arial" panose="020B0604020202020204"/>
                <a:ea typeface="+mn-ea"/>
                <a:cs typeface="+mn-cs"/>
              </a:rPr>
              <a:t>Mandibule</a:t>
            </a:r>
          </a:p>
        </p:txBody>
      </p:sp>
      <p:sp>
        <p:nvSpPr>
          <p:cNvPr id="42" name="Ellipse 41">
            <a:extLst>
              <a:ext uri="{FF2B5EF4-FFF2-40B4-BE49-F238E27FC236}">
                <a16:creationId xmlns:a16="http://schemas.microsoft.com/office/drawing/2014/main" id="{FF564D9A-E0F9-4002-868E-255EF6538A6B}"/>
              </a:ext>
            </a:extLst>
          </p:cNvPr>
          <p:cNvSpPr/>
          <p:nvPr/>
        </p:nvSpPr>
        <p:spPr>
          <a:xfrm>
            <a:off x="5176299" y="755259"/>
            <a:ext cx="1306533" cy="478118"/>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4" name="Ellipse 43">
            <a:extLst>
              <a:ext uri="{FF2B5EF4-FFF2-40B4-BE49-F238E27FC236}">
                <a16:creationId xmlns:a16="http://schemas.microsoft.com/office/drawing/2014/main" id="{AF156DC9-DF5A-4367-A6A3-49F314C4A62B}"/>
              </a:ext>
            </a:extLst>
          </p:cNvPr>
          <p:cNvSpPr/>
          <p:nvPr/>
        </p:nvSpPr>
        <p:spPr>
          <a:xfrm>
            <a:off x="5557961" y="2320990"/>
            <a:ext cx="1382137" cy="340872"/>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5" name="Ellipse 44">
            <a:extLst>
              <a:ext uri="{FF2B5EF4-FFF2-40B4-BE49-F238E27FC236}">
                <a16:creationId xmlns:a16="http://schemas.microsoft.com/office/drawing/2014/main" id="{43925605-3AEA-4B46-9205-DFE7793F8359}"/>
              </a:ext>
            </a:extLst>
          </p:cNvPr>
          <p:cNvSpPr/>
          <p:nvPr/>
        </p:nvSpPr>
        <p:spPr>
          <a:xfrm>
            <a:off x="5557961" y="1955865"/>
            <a:ext cx="1057524" cy="352903"/>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6" name="Ellipse 45">
            <a:extLst>
              <a:ext uri="{FF2B5EF4-FFF2-40B4-BE49-F238E27FC236}">
                <a16:creationId xmlns:a16="http://schemas.microsoft.com/office/drawing/2014/main" id="{4F78ACE1-A9A0-44C7-A2A1-DDE591EBEE2C}"/>
              </a:ext>
            </a:extLst>
          </p:cNvPr>
          <p:cNvSpPr/>
          <p:nvPr/>
        </p:nvSpPr>
        <p:spPr>
          <a:xfrm>
            <a:off x="7100514" y="2109539"/>
            <a:ext cx="1233050" cy="453917"/>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7" name="Ellipse 46">
            <a:extLst>
              <a:ext uri="{FF2B5EF4-FFF2-40B4-BE49-F238E27FC236}">
                <a16:creationId xmlns:a16="http://schemas.microsoft.com/office/drawing/2014/main" id="{FABA1A0A-756B-48A7-940F-9679DE1B1C3F}"/>
              </a:ext>
            </a:extLst>
          </p:cNvPr>
          <p:cNvSpPr/>
          <p:nvPr/>
        </p:nvSpPr>
        <p:spPr>
          <a:xfrm>
            <a:off x="6871519" y="2572947"/>
            <a:ext cx="837072" cy="340873"/>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8" name="Ellipse 47">
            <a:extLst>
              <a:ext uri="{FF2B5EF4-FFF2-40B4-BE49-F238E27FC236}">
                <a16:creationId xmlns:a16="http://schemas.microsoft.com/office/drawing/2014/main" id="{70FC7621-4276-4E9F-BE91-5EB7A5BC8AD1}"/>
              </a:ext>
            </a:extLst>
          </p:cNvPr>
          <p:cNvSpPr/>
          <p:nvPr/>
        </p:nvSpPr>
        <p:spPr>
          <a:xfrm>
            <a:off x="5518205" y="2951728"/>
            <a:ext cx="1158904" cy="378771"/>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49" name="Ellipse 48">
            <a:extLst>
              <a:ext uri="{FF2B5EF4-FFF2-40B4-BE49-F238E27FC236}">
                <a16:creationId xmlns:a16="http://schemas.microsoft.com/office/drawing/2014/main" id="{DBE31592-900B-4286-966D-FCDDA802E4EE}"/>
              </a:ext>
            </a:extLst>
          </p:cNvPr>
          <p:cNvSpPr/>
          <p:nvPr/>
        </p:nvSpPr>
        <p:spPr>
          <a:xfrm>
            <a:off x="5475798" y="3951798"/>
            <a:ext cx="1139687" cy="378771"/>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0" name="Ellipse 49">
            <a:extLst>
              <a:ext uri="{FF2B5EF4-FFF2-40B4-BE49-F238E27FC236}">
                <a16:creationId xmlns:a16="http://schemas.microsoft.com/office/drawing/2014/main" id="{B95B09E6-3241-43E3-B713-5BB3B0673EE7}"/>
              </a:ext>
            </a:extLst>
          </p:cNvPr>
          <p:cNvSpPr/>
          <p:nvPr/>
        </p:nvSpPr>
        <p:spPr>
          <a:xfrm>
            <a:off x="969861" y="2636587"/>
            <a:ext cx="1452371" cy="646331"/>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1" name="Ellipse 50">
            <a:extLst>
              <a:ext uri="{FF2B5EF4-FFF2-40B4-BE49-F238E27FC236}">
                <a16:creationId xmlns:a16="http://schemas.microsoft.com/office/drawing/2014/main" id="{0DA21878-B6DA-49B4-91E3-F267DFE3E133}"/>
              </a:ext>
            </a:extLst>
          </p:cNvPr>
          <p:cNvSpPr/>
          <p:nvPr/>
        </p:nvSpPr>
        <p:spPr>
          <a:xfrm>
            <a:off x="38366" y="2143354"/>
            <a:ext cx="1108874" cy="754448"/>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2" name="Ellipse 51">
            <a:extLst>
              <a:ext uri="{FF2B5EF4-FFF2-40B4-BE49-F238E27FC236}">
                <a16:creationId xmlns:a16="http://schemas.microsoft.com/office/drawing/2014/main" id="{6EA7E24A-8FD0-481E-BB93-9954ED27EB87}"/>
              </a:ext>
            </a:extLst>
          </p:cNvPr>
          <p:cNvSpPr/>
          <p:nvPr/>
        </p:nvSpPr>
        <p:spPr>
          <a:xfrm>
            <a:off x="930105" y="2124103"/>
            <a:ext cx="1534799" cy="345820"/>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3" name="Ellipse 52">
            <a:extLst>
              <a:ext uri="{FF2B5EF4-FFF2-40B4-BE49-F238E27FC236}">
                <a16:creationId xmlns:a16="http://schemas.microsoft.com/office/drawing/2014/main" id="{86AD24B5-AF73-4DFA-AEB9-F4782BF788CD}"/>
              </a:ext>
            </a:extLst>
          </p:cNvPr>
          <p:cNvSpPr/>
          <p:nvPr/>
        </p:nvSpPr>
        <p:spPr>
          <a:xfrm>
            <a:off x="849133" y="1326705"/>
            <a:ext cx="1573099" cy="442533"/>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4" name="Ellipse 53">
            <a:extLst>
              <a:ext uri="{FF2B5EF4-FFF2-40B4-BE49-F238E27FC236}">
                <a16:creationId xmlns:a16="http://schemas.microsoft.com/office/drawing/2014/main" id="{110843D6-7A87-44E9-BEDF-CC1C60581779}"/>
              </a:ext>
            </a:extLst>
          </p:cNvPr>
          <p:cNvSpPr/>
          <p:nvPr/>
        </p:nvSpPr>
        <p:spPr>
          <a:xfrm>
            <a:off x="1253126" y="769174"/>
            <a:ext cx="1469533" cy="394803"/>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8" name="Image 57">
            <a:extLst>
              <a:ext uri="{FF2B5EF4-FFF2-40B4-BE49-F238E27FC236}">
                <a16:creationId xmlns:a16="http://schemas.microsoft.com/office/drawing/2014/main" id="{A738322D-45A8-4FEC-B33A-C23DF59F323F}"/>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650857" y="538273"/>
            <a:ext cx="5196242" cy="5196242"/>
          </a:xfrm>
          <a:prstGeom prst="rect">
            <a:avLst/>
          </a:prstGeom>
        </p:spPr>
      </p:pic>
      <p:sp>
        <p:nvSpPr>
          <p:cNvPr id="59" name="ZoneTexte 58">
            <a:extLst>
              <a:ext uri="{FF2B5EF4-FFF2-40B4-BE49-F238E27FC236}">
                <a16:creationId xmlns:a16="http://schemas.microsoft.com/office/drawing/2014/main" id="{2C3154D6-9C06-4550-BD5C-05A47353CCCE}"/>
              </a:ext>
            </a:extLst>
          </p:cNvPr>
          <p:cNvSpPr txBox="1"/>
          <p:nvPr/>
        </p:nvSpPr>
        <p:spPr>
          <a:xfrm>
            <a:off x="4762500" y="4762500"/>
            <a:ext cx="266700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CA" sz="900" b="0" i="0" u="none" strike="noStrike" kern="1200" cap="none" spc="0" normalizeH="0" baseline="0" noProof="0">
                <a:ln>
                  <a:noFill/>
                </a:ln>
                <a:solidFill>
                  <a:prstClr val="black"/>
                </a:solidFill>
                <a:effectLst/>
                <a:uLnTx/>
                <a:uFillTx/>
                <a:latin typeface="Arial" panose="020B0604020202020204"/>
                <a:ea typeface="+mn-ea"/>
                <a:cs typeface="+mn-cs"/>
                <a:hlinkClick r:id="rId5" tooltip="https://es.wikipedia.org/wiki/Esfenoides"/>
              </a:rPr>
              <a:t>Cette photo</a:t>
            </a:r>
            <a:r>
              <a:rPr kumimoji="0" lang="fr-CA" sz="900" b="0" i="0" u="none" strike="noStrike" kern="1200" cap="none" spc="0" normalizeH="0" baseline="0" noProof="0">
                <a:ln>
                  <a:noFill/>
                </a:ln>
                <a:solidFill>
                  <a:prstClr val="black"/>
                </a:solidFill>
                <a:effectLst/>
                <a:uLnTx/>
                <a:uFillTx/>
                <a:latin typeface="Arial" panose="020B0604020202020204"/>
                <a:ea typeface="+mn-ea"/>
                <a:cs typeface="+mn-cs"/>
              </a:rPr>
              <a:t> par Auteur inconnu est soumis à la licence </a:t>
            </a:r>
            <a:r>
              <a:rPr kumimoji="0" lang="fr-CA" sz="900" b="0" i="0" u="none" strike="noStrike" kern="1200" cap="none" spc="0" normalizeH="0" baseline="0" noProof="0">
                <a:ln>
                  <a:noFill/>
                </a:ln>
                <a:solidFill>
                  <a:prstClr val="black"/>
                </a:solidFill>
                <a:effectLst/>
                <a:uLnTx/>
                <a:uFillTx/>
                <a:latin typeface="Arial" panose="020B0604020202020204"/>
                <a:ea typeface="+mn-ea"/>
                <a:cs typeface="+mn-cs"/>
                <a:hlinkClick r:id="rId6" tooltip="https://creativecommons.org/licenses/by-sa/3.0/"/>
              </a:rPr>
              <a:t>CC BY-SA</a:t>
            </a:r>
            <a:endParaRPr kumimoji="0" lang="fr-CA" sz="9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 name="ZoneTexte 2">
            <a:extLst>
              <a:ext uri="{FF2B5EF4-FFF2-40B4-BE49-F238E27FC236}">
                <a16:creationId xmlns:a16="http://schemas.microsoft.com/office/drawing/2014/main" id="{1547D9BB-1C58-5F31-DF8E-5326999EA458}"/>
              </a:ext>
            </a:extLst>
          </p:cNvPr>
          <p:cNvSpPr txBox="1"/>
          <p:nvPr/>
        </p:nvSpPr>
        <p:spPr>
          <a:xfrm>
            <a:off x="8961120" y="6272784"/>
            <a:ext cx="1688123" cy="369332"/>
          </a:xfrm>
          <a:prstGeom prst="rect">
            <a:avLst/>
          </a:prstGeom>
          <a:noFill/>
        </p:spPr>
        <p:txBody>
          <a:bodyPr wrap="square" rtlCol="0">
            <a:spAutoFit/>
          </a:bodyPr>
          <a:lstStyle/>
          <a:p>
            <a:r>
              <a:rPr lang="fr-CA" dirty="0"/>
              <a:t>CEMEQ p.46</a:t>
            </a:r>
          </a:p>
        </p:txBody>
      </p:sp>
    </p:spTree>
    <p:extLst>
      <p:ext uri="{BB962C8B-B14F-4D97-AF65-F5344CB8AC3E}">
        <p14:creationId xmlns:p14="http://schemas.microsoft.com/office/powerpoint/2010/main" val="722083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 calcmode="lin" valueType="num">
                                      <p:cBhvr additive="base">
                                        <p:cTn id="16"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500"/>
                                        <p:tgtEl>
                                          <p:spTgt spid="4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4"/>
                                        </p:tgtEl>
                                        <p:attrNameLst>
                                          <p:attrName>style.visibility</p:attrName>
                                        </p:attrNameLst>
                                      </p:cBhvr>
                                      <p:to>
                                        <p:strVal val="visible"/>
                                      </p:to>
                                    </p:set>
                                    <p:animEffect transition="in" filter="fade">
                                      <p:cBhvr>
                                        <p:cTn id="32" dur="500"/>
                                        <p:tgtEl>
                                          <p:spTgt spid="5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3"/>
                                        </p:tgtEl>
                                        <p:attrNameLst>
                                          <p:attrName>style.visibility</p:attrName>
                                        </p:attrNameLst>
                                      </p:cBhvr>
                                      <p:to>
                                        <p:strVal val="visible"/>
                                      </p:to>
                                    </p:set>
                                    <p:animEffect transition="in" filter="fade">
                                      <p:cBhvr>
                                        <p:cTn id="37" dur="500"/>
                                        <p:tgtEl>
                                          <p:spTgt spid="5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2"/>
                                        </p:tgtEl>
                                        <p:attrNameLst>
                                          <p:attrName>style.visibility</p:attrName>
                                        </p:attrNameLst>
                                      </p:cBhvr>
                                      <p:to>
                                        <p:strVal val="visible"/>
                                      </p:to>
                                    </p:set>
                                    <p:animEffect transition="in" filter="fade">
                                      <p:cBhvr>
                                        <p:cTn id="42" dur="500"/>
                                        <p:tgtEl>
                                          <p:spTgt spid="5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6"/>
                                        </p:tgtEl>
                                        <p:attrNameLst>
                                          <p:attrName>style.visibility</p:attrName>
                                        </p:attrNameLst>
                                      </p:cBhvr>
                                      <p:to>
                                        <p:strVal val="visible"/>
                                      </p:to>
                                    </p:set>
                                    <p:animEffect transition="in" filter="fade">
                                      <p:cBhvr>
                                        <p:cTn id="47" dur="500"/>
                                        <p:tgtEl>
                                          <p:spTgt spid="4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5"/>
                                        </p:tgtEl>
                                        <p:attrNameLst>
                                          <p:attrName>style.visibility</p:attrName>
                                        </p:attrNameLst>
                                      </p:cBhvr>
                                      <p:to>
                                        <p:strVal val="visible"/>
                                      </p:to>
                                    </p:set>
                                    <p:animEffect transition="in" filter="fade">
                                      <p:cBhvr>
                                        <p:cTn id="52" dur="500"/>
                                        <p:tgtEl>
                                          <p:spTgt spid="4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7"/>
                                        </p:tgtEl>
                                        <p:attrNameLst>
                                          <p:attrName>style.visibility</p:attrName>
                                        </p:attrNameLst>
                                      </p:cBhvr>
                                      <p:to>
                                        <p:strVal val="visible"/>
                                      </p:to>
                                    </p:set>
                                    <p:animEffect transition="in" filter="fade">
                                      <p:cBhvr>
                                        <p:cTn id="57" dur="500"/>
                                        <p:tgtEl>
                                          <p:spTgt spid="4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50"/>
                                        </p:tgtEl>
                                        <p:attrNameLst>
                                          <p:attrName>style.visibility</p:attrName>
                                        </p:attrNameLst>
                                      </p:cBhvr>
                                      <p:to>
                                        <p:strVal val="visible"/>
                                      </p:to>
                                    </p:set>
                                    <p:animEffect transition="in" filter="fade">
                                      <p:cBhvr>
                                        <p:cTn id="62" dur="500"/>
                                        <p:tgtEl>
                                          <p:spTgt spid="50"/>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8"/>
                                        </p:tgtEl>
                                        <p:attrNameLst>
                                          <p:attrName>style.visibility</p:attrName>
                                        </p:attrNameLst>
                                      </p:cBhvr>
                                      <p:to>
                                        <p:strVal val="visible"/>
                                      </p:to>
                                    </p:set>
                                    <p:animEffect transition="in" filter="fade">
                                      <p:cBhvr>
                                        <p:cTn id="67" dur="500"/>
                                        <p:tgtEl>
                                          <p:spTgt spid="4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49"/>
                                        </p:tgtEl>
                                        <p:attrNameLst>
                                          <p:attrName>style.visibility</p:attrName>
                                        </p:attrNameLst>
                                      </p:cBhvr>
                                      <p:to>
                                        <p:strVal val="visible"/>
                                      </p:to>
                                    </p:set>
                                    <p:animEffect transition="in" filter="fade">
                                      <p:cBhvr>
                                        <p:cTn id="72" dur="500"/>
                                        <p:tgtEl>
                                          <p:spTgt spid="49"/>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51"/>
                                        </p:tgtEl>
                                        <p:attrNameLst>
                                          <p:attrName>style.visibility</p:attrName>
                                        </p:attrNameLst>
                                      </p:cBhvr>
                                      <p:to>
                                        <p:strVal val="visible"/>
                                      </p:to>
                                    </p:set>
                                    <p:animEffect transition="in" filter="fade">
                                      <p:cBhvr>
                                        <p:cTn id="77" dur="500"/>
                                        <p:tgtEl>
                                          <p:spTgt spid="51"/>
                                        </p:tgtEl>
                                      </p:cBhvr>
                                    </p:animEffect>
                                  </p:childTnLst>
                                </p:cTn>
                              </p:par>
                            </p:childTnLst>
                          </p:cTn>
                        </p:par>
                      </p:childTnLst>
                    </p:cTn>
                  </p:par>
                  <p:par>
                    <p:cTn id="78" fill="hold">
                      <p:stCondLst>
                        <p:cond delay="indefinite"/>
                      </p:stCondLst>
                      <p:childTnLst>
                        <p:par>
                          <p:cTn id="79" fill="hold">
                            <p:stCondLst>
                              <p:cond delay="0"/>
                            </p:stCondLst>
                            <p:childTnLst>
                              <p:par>
                                <p:cTn id="80" presetID="31" presetClass="entr" presetSubtype="0" fill="hold" nodeType="clickEffect">
                                  <p:stCondLst>
                                    <p:cond delay="0"/>
                                  </p:stCondLst>
                                  <p:childTnLst>
                                    <p:set>
                                      <p:cBhvr>
                                        <p:cTn id="81" dur="1" fill="hold">
                                          <p:stCondLst>
                                            <p:cond delay="0"/>
                                          </p:stCondLst>
                                        </p:cTn>
                                        <p:tgtEl>
                                          <p:spTgt spid="58"/>
                                        </p:tgtEl>
                                        <p:attrNameLst>
                                          <p:attrName>style.visibility</p:attrName>
                                        </p:attrNameLst>
                                      </p:cBhvr>
                                      <p:to>
                                        <p:strVal val="visible"/>
                                      </p:to>
                                    </p:set>
                                    <p:anim calcmode="lin" valueType="num">
                                      <p:cBhvr>
                                        <p:cTn id="82" dur="1000" fill="hold"/>
                                        <p:tgtEl>
                                          <p:spTgt spid="58"/>
                                        </p:tgtEl>
                                        <p:attrNameLst>
                                          <p:attrName>ppt_w</p:attrName>
                                        </p:attrNameLst>
                                      </p:cBhvr>
                                      <p:tavLst>
                                        <p:tav tm="0">
                                          <p:val>
                                            <p:fltVal val="0"/>
                                          </p:val>
                                        </p:tav>
                                        <p:tav tm="100000">
                                          <p:val>
                                            <p:strVal val="#ppt_w"/>
                                          </p:val>
                                        </p:tav>
                                      </p:tavLst>
                                    </p:anim>
                                    <p:anim calcmode="lin" valueType="num">
                                      <p:cBhvr>
                                        <p:cTn id="83" dur="1000" fill="hold"/>
                                        <p:tgtEl>
                                          <p:spTgt spid="58"/>
                                        </p:tgtEl>
                                        <p:attrNameLst>
                                          <p:attrName>ppt_h</p:attrName>
                                        </p:attrNameLst>
                                      </p:cBhvr>
                                      <p:tavLst>
                                        <p:tav tm="0">
                                          <p:val>
                                            <p:fltVal val="0"/>
                                          </p:val>
                                        </p:tav>
                                        <p:tav tm="100000">
                                          <p:val>
                                            <p:strVal val="#ppt_h"/>
                                          </p:val>
                                        </p:tav>
                                      </p:tavLst>
                                    </p:anim>
                                    <p:anim calcmode="lin" valueType="num">
                                      <p:cBhvr>
                                        <p:cTn id="84" dur="1000" fill="hold"/>
                                        <p:tgtEl>
                                          <p:spTgt spid="58"/>
                                        </p:tgtEl>
                                        <p:attrNameLst>
                                          <p:attrName>style.rotation</p:attrName>
                                        </p:attrNameLst>
                                      </p:cBhvr>
                                      <p:tavLst>
                                        <p:tav tm="0">
                                          <p:val>
                                            <p:fltVal val="90"/>
                                          </p:val>
                                        </p:tav>
                                        <p:tav tm="100000">
                                          <p:val>
                                            <p:fltVal val="0"/>
                                          </p:val>
                                        </p:tav>
                                      </p:tavLst>
                                    </p:anim>
                                    <p:animEffect transition="in" filter="fade">
                                      <p:cBhvr>
                                        <p:cTn id="85" dur="10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2"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54DF39-67AF-4BBF-A2FB-7F504FEF5A03}"/>
              </a:ext>
            </a:extLst>
          </p:cNvPr>
          <p:cNvSpPr>
            <a:spLocks noGrp="1"/>
          </p:cNvSpPr>
          <p:nvPr>
            <p:ph type="title"/>
          </p:nvPr>
        </p:nvSpPr>
        <p:spPr>
          <a:xfrm>
            <a:off x="8549640" y="684737"/>
            <a:ext cx="3200400" cy="1133430"/>
          </a:xfrm>
        </p:spPr>
        <p:txBody>
          <a:bodyPr>
            <a:normAutofit/>
          </a:bodyPr>
          <a:lstStyle/>
          <a:p>
            <a:r>
              <a:rPr lang="fr-CA" sz="3600" dirty="0"/>
              <a:t>Autres os du crâne</a:t>
            </a:r>
          </a:p>
        </p:txBody>
      </p:sp>
      <p:sp>
        <p:nvSpPr>
          <p:cNvPr id="3" name="Espace réservé du contenu 2">
            <a:extLst>
              <a:ext uri="{FF2B5EF4-FFF2-40B4-BE49-F238E27FC236}">
                <a16:creationId xmlns:a16="http://schemas.microsoft.com/office/drawing/2014/main" id="{87D6BB6D-C8D7-49EB-A8E0-B1621CAB1ED1}"/>
              </a:ext>
            </a:extLst>
          </p:cNvPr>
          <p:cNvSpPr>
            <a:spLocks noGrp="1"/>
          </p:cNvSpPr>
          <p:nvPr>
            <p:ph idx="1"/>
          </p:nvPr>
        </p:nvSpPr>
        <p:spPr/>
        <p:txBody>
          <a:bodyPr>
            <a:normAutofit/>
          </a:bodyPr>
          <a:lstStyle/>
          <a:p>
            <a:r>
              <a:rPr lang="fr-CA" sz="3200" dirty="0"/>
              <a:t>Cornets nasaux</a:t>
            </a:r>
          </a:p>
          <a:p>
            <a:pPr marL="0" indent="0">
              <a:buNone/>
            </a:pPr>
            <a:endParaRPr lang="fr-CA" sz="3200" dirty="0"/>
          </a:p>
          <a:p>
            <a:r>
              <a:rPr lang="fr-CA" sz="3200" dirty="0"/>
              <a:t>Palatins</a:t>
            </a:r>
          </a:p>
          <a:p>
            <a:endParaRPr lang="fr-CA" sz="3200" dirty="0"/>
          </a:p>
          <a:p>
            <a:r>
              <a:rPr lang="fr-CA" sz="3200" dirty="0"/>
              <a:t>L’os hyoïde</a:t>
            </a:r>
          </a:p>
          <a:p>
            <a:endParaRPr lang="fr-CA" sz="3200" dirty="0"/>
          </a:p>
          <a:p>
            <a:r>
              <a:rPr lang="fr-CA" sz="3200" dirty="0"/>
              <a:t>Petits os de l’oreille interne</a:t>
            </a:r>
          </a:p>
        </p:txBody>
      </p:sp>
      <p:sp>
        <p:nvSpPr>
          <p:cNvPr id="4" name="Espace réservé du texte 3">
            <a:extLst>
              <a:ext uri="{FF2B5EF4-FFF2-40B4-BE49-F238E27FC236}">
                <a16:creationId xmlns:a16="http://schemas.microsoft.com/office/drawing/2014/main" id="{39D91882-5C76-4549-A2CF-237C984A81E6}"/>
              </a:ext>
            </a:extLst>
          </p:cNvPr>
          <p:cNvSpPr>
            <a:spLocks noGrp="1"/>
          </p:cNvSpPr>
          <p:nvPr>
            <p:ph type="body" sz="half" idx="2"/>
          </p:nvPr>
        </p:nvSpPr>
        <p:spPr>
          <a:xfrm>
            <a:off x="8549640" y="1818167"/>
            <a:ext cx="3200400" cy="3896833"/>
          </a:xfrm>
        </p:spPr>
        <p:txBody>
          <a:bodyPr>
            <a:normAutofit/>
          </a:bodyPr>
          <a:lstStyle/>
          <a:p>
            <a:pPr marL="342900" indent="-342900">
              <a:buFont typeface="Arial" panose="020B0604020202020204" pitchFamily="34" charset="0"/>
              <a:buChar char="•"/>
            </a:pPr>
            <a:r>
              <a:rPr lang="fr-CA" sz="2400" dirty="0"/>
              <a:t>Cornets nasaux</a:t>
            </a:r>
          </a:p>
          <a:p>
            <a:pPr marL="342900" indent="-342900">
              <a:buFont typeface="Arial" panose="020B0604020202020204" pitchFamily="34" charset="0"/>
              <a:buChar char="•"/>
            </a:pPr>
            <a:r>
              <a:rPr lang="fr-CA" sz="2400" dirty="0"/>
              <a:t>Palatins</a:t>
            </a:r>
          </a:p>
          <a:p>
            <a:pPr marL="342900" indent="-342900">
              <a:buFont typeface="Arial" panose="020B0604020202020204" pitchFamily="34" charset="0"/>
              <a:buChar char="•"/>
            </a:pPr>
            <a:r>
              <a:rPr lang="fr-CA" sz="2400" dirty="0"/>
              <a:t>L’os hyoïde</a:t>
            </a:r>
          </a:p>
          <a:p>
            <a:pPr marL="342900" indent="-342900">
              <a:buFont typeface="Arial" panose="020B0604020202020204" pitchFamily="34" charset="0"/>
              <a:buChar char="•"/>
            </a:pPr>
            <a:r>
              <a:rPr lang="fr-CA" sz="2400" dirty="0"/>
              <a:t>Petits os de l’oreille interne</a:t>
            </a:r>
          </a:p>
        </p:txBody>
      </p:sp>
      <p:sp>
        <p:nvSpPr>
          <p:cNvPr id="5" name="Espace réservé du pied de page 4">
            <a:extLst>
              <a:ext uri="{FF2B5EF4-FFF2-40B4-BE49-F238E27FC236}">
                <a16:creationId xmlns:a16="http://schemas.microsoft.com/office/drawing/2014/main" id="{31D23688-3EBB-4019-8BD2-BDF8A4CA2D54}"/>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Élaboré par Alexandra Fex, </a:t>
            </a:r>
            <a:r>
              <a:rPr kumimoji="0" lang="fr-FR" sz="1100" b="0" i="0" u="none" strike="noStrike" kern="1200" cap="none" spc="0" normalizeH="0" baseline="0" noProof="0" dirty="0" err="1">
                <a:ln>
                  <a:noFill/>
                </a:ln>
                <a:solidFill>
                  <a:prstClr val="white">
                    <a:lumMod val="65000"/>
                  </a:prstClr>
                </a:solidFill>
                <a:effectLst/>
                <a:uLnTx/>
                <a:uFillTx/>
                <a:latin typeface="Arial" panose="020B0604020202020204"/>
                <a:ea typeface="+mn-ea"/>
                <a:cs typeface="+mn-cs"/>
              </a:rPr>
              <a:t>Bsc</a:t>
            </a: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 inf., Directrice adjointe Secteur Santé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Modifié par Karole-Anne Bolduc, inf. Aux., Enseignante Secteur Santé</a:t>
            </a:r>
            <a:endParaRPr kumimoji="0" lang="en-US"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endParaRPr>
          </a:p>
        </p:txBody>
      </p:sp>
      <p:sp>
        <p:nvSpPr>
          <p:cNvPr id="6" name="ZoneTexte 5">
            <a:extLst>
              <a:ext uri="{FF2B5EF4-FFF2-40B4-BE49-F238E27FC236}">
                <a16:creationId xmlns:a16="http://schemas.microsoft.com/office/drawing/2014/main" id="{0FEC6B81-716D-4481-8761-8BBAE99355E6}"/>
              </a:ext>
            </a:extLst>
          </p:cNvPr>
          <p:cNvSpPr txBox="1"/>
          <p:nvPr/>
        </p:nvSpPr>
        <p:spPr>
          <a:xfrm>
            <a:off x="8961120" y="6272784"/>
            <a:ext cx="1688123" cy="369332"/>
          </a:xfrm>
          <a:prstGeom prst="rect">
            <a:avLst/>
          </a:prstGeom>
          <a:noFill/>
        </p:spPr>
        <p:txBody>
          <a:bodyPr wrap="square" rtlCol="0">
            <a:spAutoFit/>
          </a:bodyPr>
          <a:lstStyle/>
          <a:p>
            <a:r>
              <a:rPr lang="fr-CA" dirty="0"/>
              <a:t>CEMEQ p.47</a:t>
            </a:r>
          </a:p>
        </p:txBody>
      </p:sp>
    </p:spTree>
    <p:extLst>
      <p:ext uri="{BB962C8B-B14F-4D97-AF65-F5344CB8AC3E}">
        <p14:creationId xmlns:p14="http://schemas.microsoft.com/office/powerpoint/2010/main" val="1694305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additive="base">
                                        <p:cTn id="1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 calcmode="lin" valueType="num">
                                      <p:cBhvr additive="base">
                                        <p:cTn id="22"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4">
                                            <p:txEl>
                                              <p:pRg st="1" end="1"/>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 calcmode="lin" valueType="num">
                                      <p:cBhvr additive="base">
                                        <p:cTn id="32"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4">
                                            <p:txEl>
                                              <p:pRg st="2" end="2"/>
                                            </p:txEl>
                                          </p:spTgt>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4">
                                            <p:txEl>
                                              <p:pRg st="3" end="3"/>
                                            </p:txEl>
                                          </p:spTgt>
                                        </p:tgtEl>
                                        <p:attrNameLst>
                                          <p:attrName>style.visibility</p:attrName>
                                        </p:attrNameLst>
                                      </p:cBhvr>
                                      <p:to>
                                        <p:strVal val="visible"/>
                                      </p:to>
                                    </p:set>
                                    <p:anim calcmode="lin" valueType="num">
                                      <p:cBhvr additive="base">
                                        <p:cTn id="42"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4">
                                            <p:txEl>
                                              <p:pRg st="3" end="3"/>
                                            </p:txEl>
                                          </p:spTgt>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 calcmode="lin" valueType="num">
                                      <p:cBhvr additive="base">
                                        <p:cTn id="46"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8F2F7C-B4CD-419A-B03F-2BB3163391FC}"/>
              </a:ext>
            </a:extLst>
          </p:cNvPr>
          <p:cNvSpPr>
            <a:spLocks noGrp="1"/>
          </p:cNvSpPr>
          <p:nvPr>
            <p:ph type="title"/>
          </p:nvPr>
        </p:nvSpPr>
        <p:spPr>
          <a:xfrm>
            <a:off x="1069848" y="484632"/>
            <a:ext cx="10058400" cy="1609344"/>
          </a:xfrm>
        </p:spPr>
        <p:txBody>
          <a:bodyPr/>
          <a:lstStyle/>
          <a:p>
            <a:r>
              <a:rPr lang="fr-CA" dirty="0"/>
              <a:t>Cornets nasaux</a:t>
            </a:r>
          </a:p>
        </p:txBody>
      </p:sp>
      <p:sp>
        <p:nvSpPr>
          <p:cNvPr id="4" name="Espace réservé du pied de page 3">
            <a:extLst>
              <a:ext uri="{FF2B5EF4-FFF2-40B4-BE49-F238E27FC236}">
                <a16:creationId xmlns:a16="http://schemas.microsoft.com/office/drawing/2014/main" id="{C522DCA4-5F5A-4DAE-8326-1E348F998229}"/>
              </a:ext>
            </a:extLst>
          </p:cNvPr>
          <p:cNvSpPr>
            <a:spLocks noGrp="1"/>
          </p:cNvSpPr>
          <p:nvPr>
            <p:ph type="ftr" sz="quarter" idx="11"/>
          </p:nvPr>
        </p:nvSpPr>
        <p:spPr>
          <a:xfrm>
            <a:off x="1088136" y="6272784"/>
            <a:ext cx="6327648"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Élaboré par Alexandra Fex, Inf. </a:t>
            </a:r>
            <a:r>
              <a:rPr kumimoji="0" lang="fr-FR" sz="1100" b="0" i="0" u="none" strike="noStrike" kern="1200" cap="none" spc="0" normalizeH="0" baseline="0" noProof="0" dirty="0" err="1">
                <a:ln>
                  <a:noFill/>
                </a:ln>
                <a:solidFill>
                  <a:prstClr val="white">
                    <a:lumMod val="65000"/>
                  </a:prstClr>
                </a:solidFill>
                <a:effectLst/>
                <a:uLnTx/>
                <a:uFillTx/>
                <a:latin typeface="Arial" panose="020B0604020202020204"/>
                <a:ea typeface="+mn-ea"/>
                <a:cs typeface="+mn-cs"/>
              </a:rPr>
              <a:t>Bch</a:t>
            </a: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 Directrice adjointe Secteur Santé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rPr>
              <a:t>Modifié par Karole-Anne Bolduc, inf. Aux., Enseignante Secteur Santé</a:t>
            </a:r>
            <a:endParaRPr kumimoji="0" lang="en-US" sz="1100" b="0" i="0" u="none" strike="noStrike" kern="1200" cap="none" spc="0" normalizeH="0" baseline="0" noProof="0" dirty="0">
              <a:ln>
                <a:noFill/>
              </a:ln>
              <a:solidFill>
                <a:prstClr val="white">
                  <a:lumMod val="65000"/>
                </a:prstClr>
              </a:solidFill>
              <a:effectLst/>
              <a:uLnTx/>
              <a:uFillTx/>
              <a:latin typeface="Arial" panose="020B0604020202020204"/>
              <a:ea typeface="+mn-ea"/>
              <a:cs typeface="+mn-cs"/>
            </a:endParaRPr>
          </a:p>
        </p:txBody>
      </p:sp>
      <p:pic>
        <p:nvPicPr>
          <p:cNvPr id="15" name="Espace réservé du contenu 14">
            <a:extLst>
              <a:ext uri="{FF2B5EF4-FFF2-40B4-BE49-F238E27FC236}">
                <a16:creationId xmlns:a16="http://schemas.microsoft.com/office/drawing/2014/main" id="{CFC5CEA6-9AF2-4485-99D4-C824841DFF9B}"/>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2163120" y="2120900"/>
            <a:ext cx="7872110" cy="4051300"/>
          </a:xfrm>
        </p:spPr>
      </p:pic>
      <p:sp>
        <p:nvSpPr>
          <p:cNvPr id="3" name="ZoneTexte 2">
            <a:extLst>
              <a:ext uri="{FF2B5EF4-FFF2-40B4-BE49-F238E27FC236}">
                <a16:creationId xmlns:a16="http://schemas.microsoft.com/office/drawing/2014/main" id="{F2E56D55-87FB-7863-310C-CCBAB50A41CB}"/>
              </a:ext>
            </a:extLst>
          </p:cNvPr>
          <p:cNvSpPr txBox="1"/>
          <p:nvPr/>
        </p:nvSpPr>
        <p:spPr>
          <a:xfrm>
            <a:off x="8961120" y="6272784"/>
            <a:ext cx="1688123" cy="369332"/>
          </a:xfrm>
          <a:prstGeom prst="rect">
            <a:avLst/>
          </a:prstGeom>
          <a:noFill/>
        </p:spPr>
        <p:txBody>
          <a:bodyPr wrap="square" rtlCol="0">
            <a:spAutoFit/>
          </a:bodyPr>
          <a:lstStyle/>
          <a:p>
            <a:r>
              <a:rPr lang="fr-CA" dirty="0"/>
              <a:t>CEMEQ p.47</a:t>
            </a:r>
          </a:p>
        </p:txBody>
      </p:sp>
    </p:spTree>
    <p:extLst>
      <p:ext uri="{BB962C8B-B14F-4D97-AF65-F5344CB8AC3E}">
        <p14:creationId xmlns:p14="http://schemas.microsoft.com/office/powerpoint/2010/main" val="474504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ype de bois">
  <a:themeElements>
    <a:clrScheme name="Wood Type">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Wood Type">
      <a:majorFont>
        <a:latin typeface="Arial Black" panose="020B0A04020102020204"/>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panose="020B0604020202020204"/>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BE1B6DD8-9976-4550-A6F4-B2DD4EA939DA}"/>
    </a:ext>
  </a:extLst>
</a:theme>
</file>

<file path=docProps/app.xml><?xml version="1.0" encoding="utf-8"?>
<Properties xmlns="http://schemas.openxmlformats.org/officeDocument/2006/extended-properties" xmlns:vt="http://schemas.openxmlformats.org/officeDocument/2006/docPropsVTypes">
  <Template/>
  <TotalTime>1059</TotalTime>
  <Words>1334</Words>
  <Application>Microsoft Office PowerPoint</Application>
  <PresentationFormat>Grand écran</PresentationFormat>
  <Paragraphs>212</Paragraphs>
  <Slides>25</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25</vt:i4>
      </vt:variant>
    </vt:vector>
  </HeadingPairs>
  <TitlesOfParts>
    <vt:vector size="31" baseType="lpstr">
      <vt:lpstr>Arial</vt:lpstr>
      <vt:lpstr>Arial Black</vt:lpstr>
      <vt:lpstr>Calibri</vt:lpstr>
      <vt:lpstr>Rockwell Extra Bold</vt:lpstr>
      <vt:lpstr>Wingdings</vt:lpstr>
      <vt:lpstr>Type de bois</vt:lpstr>
      <vt:lpstr>Résumons Chapitre 2</vt:lpstr>
      <vt:lpstr>Résumons Chapitre 2</vt:lpstr>
      <vt:lpstr>Résumons Chapitre 2</vt:lpstr>
      <vt:lpstr>Résumons Chapitre 2</vt:lpstr>
      <vt:lpstr>La localisation des principaux os</vt:lpstr>
      <vt:lpstr>La localisation des os principaux </vt:lpstr>
      <vt:lpstr>Os de la tête</vt:lpstr>
      <vt:lpstr>Autres os du crâne</vt:lpstr>
      <vt:lpstr>Cornets nasaux</vt:lpstr>
      <vt:lpstr>Os palatins</vt:lpstr>
      <vt:lpstr>Os hyoïde</vt:lpstr>
      <vt:lpstr>Petits os de l’oreille interne</vt:lpstr>
      <vt:lpstr>Os du tronc</vt:lpstr>
      <vt:lpstr>Os du tronc: Colonne Vertébrale</vt:lpstr>
      <vt:lpstr>Os du tronc: Colonne vertébrale</vt:lpstr>
      <vt:lpstr>Courbe naturelle et anomalies</vt:lpstr>
      <vt:lpstr>Os du tronc: Cage Thoracique</vt:lpstr>
      <vt:lpstr>Os des membres supérieurs</vt:lpstr>
      <vt:lpstr>Omoplate</vt:lpstr>
      <vt:lpstr>Os des membres inférieurs</vt:lpstr>
      <vt:lpstr>Os des membres inférieurs: Ceinture pelvienne</vt:lpstr>
      <vt:lpstr>Os des membres inférieurs</vt:lpstr>
      <vt:lpstr>Courbe naturelle et anomalies du pied</vt:lpstr>
      <vt:lpstr>Activité Oscar</vt:lpstr>
      <vt:lpstr>Aide à l’apprentissage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localisation des principaux os</dc:title>
  <dc:creator>bolduc, Karole-anne</dc:creator>
  <cp:lastModifiedBy>bolduc, Karole-anne</cp:lastModifiedBy>
  <cp:revision>1</cp:revision>
  <dcterms:created xsi:type="dcterms:W3CDTF">2023-02-06T23:19:13Z</dcterms:created>
  <dcterms:modified xsi:type="dcterms:W3CDTF">2023-04-13T15:35:43Z</dcterms:modified>
</cp:coreProperties>
</file>