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1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notesSlides/notesSlide2.xml" ContentType="application/vnd.openxmlformats-officedocument.presentationml.notesSlide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24" r:id="rId2"/>
  </p:sldMasterIdLst>
  <p:notesMasterIdLst>
    <p:notesMasterId r:id="rId65"/>
  </p:notesMasterIdLst>
  <p:sldIdLst>
    <p:sldId id="258" r:id="rId3"/>
    <p:sldId id="445" r:id="rId4"/>
    <p:sldId id="422" r:id="rId5"/>
    <p:sldId id="393" r:id="rId6"/>
    <p:sldId id="394" r:id="rId7"/>
    <p:sldId id="404" r:id="rId8"/>
    <p:sldId id="395" r:id="rId9"/>
    <p:sldId id="396" r:id="rId10"/>
    <p:sldId id="397" r:id="rId11"/>
    <p:sldId id="425" r:id="rId12"/>
    <p:sldId id="420" r:id="rId13"/>
    <p:sldId id="421" r:id="rId14"/>
    <p:sldId id="419" r:id="rId15"/>
    <p:sldId id="417" r:id="rId16"/>
    <p:sldId id="375" r:id="rId17"/>
    <p:sldId id="391" r:id="rId18"/>
    <p:sldId id="390" r:id="rId19"/>
    <p:sldId id="389" r:id="rId20"/>
    <p:sldId id="388" r:id="rId21"/>
    <p:sldId id="374" r:id="rId22"/>
    <p:sldId id="376" r:id="rId23"/>
    <p:sldId id="377" r:id="rId24"/>
    <p:sldId id="430" r:id="rId25"/>
    <p:sldId id="378" r:id="rId26"/>
    <p:sldId id="379" r:id="rId27"/>
    <p:sldId id="380" r:id="rId28"/>
    <p:sldId id="387" r:id="rId29"/>
    <p:sldId id="381" r:id="rId30"/>
    <p:sldId id="382" r:id="rId31"/>
    <p:sldId id="384" r:id="rId32"/>
    <p:sldId id="386" r:id="rId33"/>
    <p:sldId id="411" r:id="rId34"/>
    <p:sldId id="412" r:id="rId35"/>
    <p:sldId id="414" r:id="rId36"/>
    <p:sldId id="366" r:id="rId37"/>
    <p:sldId id="415" r:id="rId38"/>
    <p:sldId id="401" r:id="rId39"/>
    <p:sldId id="402" r:id="rId40"/>
    <p:sldId id="403" r:id="rId41"/>
    <p:sldId id="427" r:id="rId42"/>
    <p:sldId id="429" r:id="rId43"/>
    <p:sldId id="428" r:id="rId44"/>
    <p:sldId id="431" r:id="rId45"/>
    <p:sldId id="432" r:id="rId46"/>
    <p:sldId id="433" r:id="rId47"/>
    <p:sldId id="434" r:id="rId48"/>
    <p:sldId id="435" r:id="rId49"/>
    <p:sldId id="436" r:id="rId50"/>
    <p:sldId id="437" r:id="rId51"/>
    <p:sldId id="438" r:id="rId52"/>
    <p:sldId id="439" r:id="rId53"/>
    <p:sldId id="440" r:id="rId54"/>
    <p:sldId id="441" r:id="rId55"/>
    <p:sldId id="442" r:id="rId56"/>
    <p:sldId id="443" r:id="rId57"/>
    <p:sldId id="444" r:id="rId58"/>
    <p:sldId id="451" r:id="rId59"/>
    <p:sldId id="446" r:id="rId60"/>
    <p:sldId id="447" r:id="rId61"/>
    <p:sldId id="448" r:id="rId62"/>
    <p:sldId id="449" r:id="rId63"/>
    <p:sldId id="450" r:id="rId64"/>
  </p:sldIdLst>
  <p:sldSz cx="9144000" cy="6858000" type="screen4x3"/>
  <p:notesSz cx="7010400" cy="9296400"/>
  <p:custDataLst>
    <p:tags r:id="rId66"/>
  </p:custData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46">
          <p15:clr>
            <a:srgbClr val="A4A3A4"/>
          </p15:clr>
        </p15:guide>
        <p15:guide id="2" pos="4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088" autoAdjust="0"/>
    <p:restoredTop sz="94660"/>
  </p:normalViewPr>
  <p:slideViewPr>
    <p:cSldViewPr>
      <p:cViewPr varScale="1">
        <p:scale>
          <a:sx n="63" d="100"/>
          <a:sy n="63" d="100"/>
        </p:scale>
        <p:origin x="930" y="48"/>
      </p:cViewPr>
      <p:guideLst>
        <p:guide orient="horz" pos="346"/>
        <p:guide pos="47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0" d="100"/>
          <a:sy n="10" d="100"/>
        </p:scale>
        <p:origin x="-102" y="-26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15B066A-63AE-4E4F-B988-1DB5E048451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8" rIns="93175" bIns="4658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0096856-FF8A-46AE-8249-E2087F22A2E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8" rIns="93175" bIns="4658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5390DD81-94EA-47DF-B489-E4321CDAFA4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CD019F71-8DC0-40B9-8C01-11DFCFC30EF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4838"/>
            <a:ext cx="5610225" cy="418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8" rIns="93175" bIns="465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6513EBDD-BCE1-4AF9-A44C-D8724BF1040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8" rIns="93175" bIns="4658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B463546C-13A1-48F7-A49F-5C10A42D0F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8" rIns="93175" bIns="4658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2D061154-4C11-4531-B2F6-5D42FBF57248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'image des diapositives 1">
            <a:extLst>
              <a:ext uri="{FF2B5EF4-FFF2-40B4-BE49-F238E27FC236}">
                <a16:creationId xmlns:a16="http://schemas.microsoft.com/office/drawing/2014/main" id="{BDAD8365-31BF-4DC5-A06D-A83552211E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>
            <a:headEnd type="none" w="med" len="med"/>
            <a:tailEnd type="none" w="med" len="med"/>
          </a:ln>
        </p:spPr>
      </p:sp>
      <p:sp>
        <p:nvSpPr>
          <p:cNvPr id="79875" name="Espace réservé des commentaires 2">
            <a:extLst>
              <a:ext uri="{FF2B5EF4-FFF2-40B4-BE49-F238E27FC236}">
                <a16:creationId xmlns:a16="http://schemas.microsoft.com/office/drawing/2014/main" id="{C3E80C90-E402-457A-BACC-AC32B46954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>
              <a:latin typeface="Arial" panose="020B0604020202020204" pitchFamily="34" charset="0"/>
            </a:endParaRPr>
          </a:p>
        </p:txBody>
      </p:sp>
      <p:sp>
        <p:nvSpPr>
          <p:cNvPr id="79876" name="Espace réservé du numéro de diapositive 3">
            <a:extLst>
              <a:ext uri="{FF2B5EF4-FFF2-40B4-BE49-F238E27FC236}">
                <a16:creationId xmlns:a16="http://schemas.microsoft.com/office/drawing/2014/main" id="{4655F85A-3C53-4E8B-A7BA-6095A1767D8C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26453A-D4BC-4899-B3B3-1C1EE7508924}" type="slidenum">
              <a:rPr lang="fr-FR" altLang="fr-FR"/>
              <a:pPr>
                <a:spcBef>
                  <a:spcPct val="0"/>
                </a:spcBef>
              </a:pPr>
              <a:t>9</a:t>
            </a:fld>
            <a:endParaRPr lang="fr-FR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2832BB40-CBCA-464A-9A0C-F95DE72C213C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25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324BB0-4E8B-4006-AC2A-B75DEFFAC32B}" type="slidenum">
              <a:rPr lang="fr-FR" altLang="fr-FR"/>
              <a:pPr>
                <a:spcBef>
                  <a:spcPct val="0"/>
                </a:spcBef>
              </a:pPr>
              <a:t>38</a:t>
            </a:fld>
            <a:endParaRPr lang="fr-FR" altLang="fr-FR"/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B84A782C-5E21-4AD8-9C58-F7B525E31B5E}"/>
              </a:ext>
            </a:extLst>
          </p:cNvPr>
          <p:cNvSpPr>
            <a:spLocks noGrp="1" noRot="1" noChangeAspect="1" noChangeArrowheads="1" noTextEdit="1"/>
          </p:cNvSpPr>
          <p:nvPr>
            <p:ph type="sldImg" idx="1"/>
          </p:nvPr>
        </p:nvSpPr>
        <p:spPr>
          <a:ln cap="flat">
            <a:headEnd type="none" w="med" len="med"/>
            <a:tailEnd type="none" w="med" len="med"/>
          </a:ln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1F0DC85F-A730-4324-BB7C-000354827728}"/>
              </a:ext>
            </a:extLst>
          </p:cNvPr>
          <p:cNvSpPr>
            <a:spLocks noGrp="1" noChangeArrowheads="1"/>
          </p:cNvSpPr>
          <p:nvPr>
            <p:ph type="body" idx="2"/>
          </p:nvPr>
        </p:nvSpPr>
        <p:spPr>
          <a:noFill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fr-FR" noProof="0"/>
              <a:t>Modifiez le style du titre</a:t>
            </a:r>
          </a:p>
        </p:txBody>
      </p:sp>
      <p:sp>
        <p:nvSpPr>
          <p:cNvPr id="2051" name="Sous-titr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r-FR" noProof="0"/>
              <a:t>Modifiez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C98878-7918-486C-965D-F3420345CF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1F76BD-14EC-42CF-84C5-BC75B6A8ED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2B780B-1948-4F85-AB6A-DF42137BFA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 sz="1800"/>
            </a:lvl1pPr>
          </a:lstStyle>
          <a:p>
            <a:fld id="{3E1DB45E-4017-458E-9221-C4B017AAAD4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93469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0ACC1B-B0D3-4E94-B8E8-953E2A39E3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EB157E-8B20-48A6-86EC-2996FFBAC8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CF9858-F05A-4F2B-9335-0AB8A12BEE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E7A33-073D-4800-A7A8-CAD1A5063EA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00725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D01405-F716-461A-BF5F-2A92871F1B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6FE29A-7A54-48B4-8533-6835BD41DF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888EDC-37D4-48DD-84DC-041FEA6A7A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92F456-63E6-4B20-9558-F6A604204CE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37826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95072F-9954-4178-8A03-644E56875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D9E8F73-F0CD-4D71-941A-D8C51C9EB15B}" type="datetimeFigureOut">
              <a:rPr lang="fr-CA"/>
              <a:pPr>
                <a:defRPr/>
              </a:pPr>
              <a:t>2019-07-16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F5D955-4B2B-491A-9AF1-03A8780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83D9CD-2762-49D1-A62A-1A214FF62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72C1DE3-FADC-41E5-A61D-6FA1B3738C47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745409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797A4F-33ED-44DC-974E-552EB926A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50650D9-0942-433B-83F8-5D59709BB9DC}" type="datetimeFigureOut">
              <a:rPr lang="fr-CA"/>
              <a:pPr>
                <a:defRPr/>
              </a:pPr>
              <a:t>2019-07-16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E3D25E-BEE7-4FAB-B0B4-1AAB17964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1BF710-94F2-4D70-8F31-0BB871D54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B4AE62A-60C8-443E-BC55-462A49C9F2E3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15761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B2D82D-78F8-4D23-9E05-F10429DB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3729C74-58B7-45C3-A3C9-4BA8CF9B953B}" type="datetimeFigureOut">
              <a:rPr lang="fr-CA"/>
              <a:pPr>
                <a:defRPr/>
              </a:pPr>
              <a:t>2019-07-16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99D770-37CB-4624-B197-1C8D0ACEA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9E18BC-A399-4724-A2B3-1C33AFD57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766BCFA-EF00-406E-87E1-0130C0802A24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91926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70FE59-FDB4-41BE-9392-FB64B473E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FCD7CDA-8E29-427B-B093-4A181B55F2D9}" type="datetimeFigureOut">
              <a:rPr lang="fr-CA"/>
              <a:pPr>
                <a:defRPr/>
              </a:pPr>
              <a:t>2019-07-16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E310D89-DD19-4B82-A41A-6FFB7DB5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3902BC-FDB0-4CEB-A31A-ADE5A52D6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D34F502-410B-4280-BE97-E8DB836EC00E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899790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C10CB08-CAE1-4EFE-AADF-7DD529FB7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817618-6CDF-482F-810B-97DB6B048237}" type="datetimeFigureOut">
              <a:rPr lang="fr-CA"/>
              <a:pPr>
                <a:defRPr/>
              </a:pPr>
              <a:t>2019-07-16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6B7303-AC8A-4C6D-B465-3C3F8E7E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695D955-C7A3-469A-81F6-A949A4A55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49A62FF-CD09-44E9-8E25-6807EAAF34FE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083161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4D5F3D-AA50-468B-9868-AE3E7DCAD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759E5E9-D70F-4F6C-8A3B-935C65CF95F3}" type="datetimeFigureOut">
              <a:rPr lang="fr-CA"/>
              <a:pPr>
                <a:defRPr/>
              </a:pPr>
              <a:t>2019-07-16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BB2E436-A9CB-4051-85AA-56DDD16B9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FA0C6FD-A585-4E1C-803B-26E0A66F6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64CA334-D409-4E32-98FA-4055FB56DE7B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907899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5C6F60B-D621-4E3C-BC1A-3AA773915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4AFAE2E-3F3F-4C29-B313-82C9E1EBE1E8}" type="datetimeFigureOut">
              <a:rPr lang="fr-CA"/>
              <a:pPr>
                <a:defRPr/>
              </a:pPr>
              <a:t>2019-07-16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B70D23F-33F6-4273-B096-1A39D40FB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FF36AB-03A1-41B0-898C-18716808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0B143AE-F5AE-48EA-85D4-C0AA32B79727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418723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DBD925-A367-4C6D-B8FA-FB5282CC8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1CD775F-5C9B-41ED-9CF5-E65EBFBD4B20}" type="datetimeFigureOut">
              <a:rPr lang="fr-CA"/>
              <a:pPr>
                <a:defRPr/>
              </a:pPr>
              <a:t>2019-07-16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25704D-02D7-4BEB-B6F8-73320555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E26CF9D-3362-4C9E-91D7-6B1CFDBB6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C31B1F1-BEA3-433D-A17F-AD5A210E8988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150034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8AA5DC-12C5-49A1-B9E9-B8A3FB749A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CEDD23-2D51-4387-A921-FF92FA0AEC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6C128B-31C5-45E7-952D-DA472D32D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0C2490-0EA3-4EEA-9064-453158DDEE0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36940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B437C0-7B41-43C0-B132-A8BAB545A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8F12A6B-D8F0-43D4-929D-8CDACD80F657}" type="datetimeFigureOut">
              <a:rPr lang="fr-CA"/>
              <a:pPr>
                <a:defRPr/>
              </a:pPr>
              <a:t>2019-07-16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73EE91-1507-47B4-91D1-CF6EB170D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43D7650-2ED6-4B45-8946-EEA5E1ADE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A331D4A-7750-4EDC-9DCF-1EC79372D4A8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402420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72EB82-E7EA-4988-A6A4-0E82BD4CA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9F39CF3-A89E-439F-A93A-303521C6BAEE}" type="datetimeFigureOut">
              <a:rPr lang="fr-CA"/>
              <a:pPr>
                <a:defRPr/>
              </a:pPr>
              <a:t>2019-07-16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B1E43C-BF77-4D16-BE6B-D9D965109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323410-A64F-44C8-9EA4-41F7D8AA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9A86070-9F4D-41AC-B851-39538BA0489E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387315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1D9DDE-838D-4C6B-A40E-A66BE4EEF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213705C-CECD-4FC6-9A15-6F91171EEF12}" type="datetimeFigureOut">
              <a:rPr lang="fr-CA"/>
              <a:pPr>
                <a:defRPr/>
              </a:pPr>
              <a:t>2019-07-16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CB0475-9114-42E4-B246-E0D888303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B1501C-6A56-4FE2-8770-D95AA2F65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3F2C9C0-F615-4A58-94A7-51A2846C2FFA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258930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06B016-C82D-4B43-97F5-56BDA41E1E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9A8095-B049-4DC2-8BCC-2B38A35C3B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E3B59C-380E-4857-AEB3-8643516D36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BABAEE-08CF-42D4-A477-0650C27AACE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809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CB6793-DBB7-409F-A51A-ADAC66CD88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32414E-2A83-42B1-B0A1-38A250C296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67A08B-DC5A-4B9C-8771-8429D05B91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05434A-D137-4DED-B323-D67E1BB062D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6585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7BAD516-8843-4606-8CB1-F86390A96F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AECFEEF-0686-4B7B-BB4E-BC26C2A7B9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31088A-AE79-45AD-BA22-DFB264638B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ECC1FC-FAB0-4ADB-944C-D469AF1F285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2352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672A5E2-BF9D-4F37-AB39-95A2B6DE81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100094-ECED-436D-B50B-E1D80B60BF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1F76E66-8652-4B0B-BBCA-5B113AA186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C8D8E0-7033-43E0-B2C9-E7E0ED1F486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8758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E434CD-BCAD-486A-8219-7293FEB971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C61270B-6945-4F23-B880-6EDC07AABC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8B6A4E8-F0E1-4FFC-A78A-05EBBB03F8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B4449F-A75E-4C8B-BF47-F80721A3DD8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4971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C9DE6F-2D66-49C7-8ED1-2330DBA767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5B380F-097C-4D40-9A39-E06F8AB231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FB8E17-0B73-4EB6-BF6D-474647FA2C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C9D032-79F6-4915-B41E-57C0D575BA3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69058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F33FAB-1C7C-4B4E-B0F7-0206027318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FDC6BE-55FF-4D7A-AF4B-26415201BE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7FC99F-4BCD-41EA-83A9-F998BE8D07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38155E-E39C-464B-A099-45E479E1303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29971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949EE8C-7A8C-4960-A2F8-E61BBA5855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EEF109A-7F06-40FC-AD62-27D869801A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8BD1490-CFA5-494C-9B00-67067BF241F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41F6620-3F82-4C59-B5B5-199A3758216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10A6F46-4693-43B9-81F2-8461CED6D5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7265F89B-0C0D-43DE-8802-0C0F2E39A2BE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>
            <a:extLst>
              <a:ext uri="{FF2B5EF4-FFF2-40B4-BE49-F238E27FC236}">
                <a16:creationId xmlns:a16="http://schemas.microsoft.com/office/drawing/2014/main" id="{134508FE-B4F7-41A1-9F74-E344529FD31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fr-CA" altLang="fr-FR"/>
          </a:p>
        </p:txBody>
      </p:sp>
      <p:sp>
        <p:nvSpPr>
          <p:cNvPr id="2051" name="Espace réservé du texte 2">
            <a:extLst>
              <a:ext uri="{FF2B5EF4-FFF2-40B4-BE49-F238E27FC236}">
                <a16:creationId xmlns:a16="http://schemas.microsoft.com/office/drawing/2014/main" id="{382E5880-6688-4152-A8F8-89E113E442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fr-CA" alt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F8D6F3-F71C-481C-A040-264D6E0A66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67026B87-D09F-4443-81D3-B7679E0FBA9E}" type="datetimeFigureOut">
              <a:rPr lang="fr-CA"/>
              <a:pPr>
                <a:defRPr/>
              </a:pPr>
              <a:t>2019-07-16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D062E0-B55D-471D-8991-F8BBC9DF6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D4A9B1-5096-43CB-A852-3C29CBC999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5E846F4-2BBB-461D-B9AD-1EE8A6E3C3B8}" type="slidenum">
              <a:rPr lang="fr-CA" altLang="fr-FR"/>
              <a:pPr/>
              <a:t>‹N°›</a:t>
            </a:fld>
            <a:endParaRPr lang="fr-CA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  <p:sldLayoutId id="2147484402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.xml"/><Relationship Id="rId18" Type="http://schemas.openxmlformats.org/officeDocument/2006/relationships/slide" Target="slide15.xml"/><Relationship Id="rId26" Type="http://schemas.openxmlformats.org/officeDocument/2006/relationships/slide" Target="slide34.xml"/><Relationship Id="rId39" Type="http://schemas.openxmlformats.org/officeDocument/2006/relationships/slide" Target="slide35.xml"/><Relationship Id="rId21" Type="http://schemas.openxmlformats.org/officeDocument/2006/relationships/image" Target="../media/image6.png"/><Relationship Id="rId34" Type="http://schemas.openxmlformats.org/officeDocument/2006/relationships/slide" Target="slide13.xml"/><Relationship Id="rId42" Type="http://schemas.openxmlformats.org/officeDocument/2006/relationships/image" Target="../media/image17.jpeg"/><Relationship Id="rId47" Type="http://schemas.openxmlformats.org/officeDocument/2006/relationships/image" Target="../media/image20.jpeg"/><Relationship Id="rId50" Type="http://schemas.openxmlformats.org/officeDocument/2006/relationships/image" Target="../media/image22.jpeg"/><Relationship Id="rId55" Type="http://schemas.openxmlformats.org/officeDocument/2006/relationships/image" Target="../media/image25.png"/><Relationship Id="rId63" Type="http://schemas.openxmlformats.org/officeDocument/2006/relationships/image" Target="../media/image29.png"/><Relationship Id="rId68" Type="http://schemas.openxmlformats.org/officeDocument/2006/relationships/image" Target="../media/image33.png"/><Relationship Id="rId7" Type="http://schemas.openxmlformats.org/officeDocument/2006/relationships/tags" Target="../tags/tag8.xml"/><Relationship Id="rId71" Type="http://schemas.openxmlformats.org/officeDocument/2006/relationships/image" Target="../media/image35.png"/><Relationship Id="rId2" Type="http://schemas.openxmlformats.org/officeDocument/2006/relationships/tags" Target="../tags/tag3.xml"/><Relationship Id="rId16" Type="http://schemas.openxmlformats.org/officeDocument/2006/relationships/image" Target="../media/image3.png"/><Relationship Id="rId29" Type="http://schemas.openxmlformats.org/officeDocument/2006/relationships/image" Target="../media/image10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hyperlink" Target="R&#233;f&#233;renciel/R&#233;f&#233;rentiel%20interventions%20p&#233;dagogiques.pdf" TargetMode="External"/><Relationship Id="rId32" Type="http://schemas.openxmlformats.org/officeDocument/2006/relationships/slide" Target="slide14.xml"/><Relationship Id="rId37" Type="http://schemas.openxmlformats.org/officeDocument/2006/relationships/hyperlink" Target="../Paliers%20d'intervention/Paliers%20d'intervention.pptm" TargetMode="External"/><Relationship Id="rId40" Type="http://schemas.openxmlformats.org/officeDocument/2006/relationships/image" Target="../media/image16.jpeg"/><Relationship Id="rId45" Type="http://schemas.openxmlformats.org/officeDocument/2006/relationships/image" Target="../media/image19.png"/><Relationship Id="rId53" Type="http://schemas.openxmlformats.org/officeDocument/2006/relationships/image" Target="../media/image24.jpeg"/><Relationship Id="rId58" Type="http://schemas.openxmlformats.org/officeDocument/2006/relationships/slide" Target="slide57.xml"/><Relationship Id="rId66" Type="http://schemas.openxmlformats.org/officeDocument/2006/relationships/image" Target="../media/image31.png"/><Relationship Id="rId5" Type="http://schemas.openxmlformats.org/officeDocument/2006/relationships/tags" Target="../tags/tag6.xml"/><Relationship Id="rId15" Type="http://schemas.openxmlformats.org/officeDocument/2006/relationships/image" Target="../media/image2.png"/><Relationship Id="rId23" Type="http://schemas.openxmlformats.org/officeDocument/2006/relationships/image" Target="../media/image7.png"/><Relationship Id="rId28" Type="http://schemas.openxmlformats.org/officeDocument/2006/relationships/hyperlink" Target="../Semainier%20PDF/Anciens%20semainiers" TargetMode="External"/><Relationship Id="rId36" Type="http://schemas.openxmlformats.org/officeDocument/2006/relationships/image" Target="../media/image14.png"/><Relationship Id="rId49" Type="http://schemas.openxmlformats.org/officeDocument/2006/relationships/slide" Target="slide43.xml"/><Relationship Id="rId57" Type="http://schemas.openxmlformats.org/officeDocument/2006/relationships/image" Target="../media/image26.png"/><Relationship Id="rId61" Type="http://schemas.openxmlformats.org/officeDocument/2006/relationships/image" Target="../media/image28.png"/><Relationship Id="rId10" Type="http://schemas.openxmlformats.org/officeDocument/2006/relationships/tags" Target="../tags/tag11.xml"/><Relationship Id="rId19" Type="http://schemas.openxmlformats.org/officeDocument/2006/relationships/image" Target="../media/image5.png"/><Relationship Id="rId31" Type="http://schemas.openxmlformats.org/officeDocument/2006/relationships/image" Target="../media/image11.png"/><Relationship Id="rId44" Type="http://schemas.openxmlformats.org/officeDocument/2006/relationships/image" Target="../media/image18.jpeg"/><Relationship Id="rId52" Type="http://schemas.openxmlformats.org/officeDocument/2006/relationships/slide" Target="slide49.xml"/><Relationship Id="rId60" Type="http://schemas.openxmlformats.org/officeDocument/2006/relationships/hyperlink" Target="../EBP-%20orthop&#233;dagogie/Guides%20et%20r&#233;f&#233;rentiels/Lignes-directrices-besoins-particuliers_FP.pdf" TargetMode="External"/><Relationship Id="rId65" Type="http://schemas.openxmlformats.org/officeDocument/2006/relationships/image" Target="../media/image30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1.png"/><Relationship Id="rId22" Type="http://schemas.openxmlformats.org/officeDocument/2006/relationships/hyperlink" Target="Documents%20MEELS/Cadre%20de%20r&#233;f&#233;rence.pdf" TargetMode="External"/><Relationship Id="rId27" Type="http://schemas.openxmlformats.org/officeDocument/2006/relationships/image" Target="../media/image9.png"/><Relationship Id="rId30" Type="http://schemas.openxmlformats.org/officeDocument/2006/relationships/hyperlink" Target="../NORMES%20ET%20MODALIT&#201;S%20CEP/Documents%20officiels/GuideGestionSanction2015.pdf" TargetMode="External"/><Relationship Id="rId35" Type="http://schemas.openxmlformats.org/officeDocument/2006/relationships/image" Target="../media/image13.png"/><Relationship Id="rId43" Type="http://schemas.openxmlformats.org/officeDocument/2006/relationships/slide" Target="slide3.xml"/><Relationship Id="rId48" Type="http://schemas.openxmlformats.org/officeDocument/2006/relationships/image" Target="../media/image21.jpeg"/><Relationship Id="rId56" Type="http://schemas.openxmlformats.org/officeDocument/2006/relationships/hyperlink" Target="../NORMES%20ET%20MODALIT&#201;S%20CEP/Documents%20officiels/guide_r&#233;f&#233;rentiel_orphelins.pdf" TargetMode="External"/><Relationship Id="rId64" Type="http://schemas.openxmlformats.org/officeDocument/2006/relationships/slide" Target="slide1.xml"/><Relationship Id="rId69" Type="http://schemas.openxmlformats.org/officeDocument/2006/relationships/image" Target="../media/image34.png"/><Relationship Id="rId8" Type="http://schemas.openxmlformats.org/officeDocument/2006/relationships/tags" Target="../tags/tag9.xml"/><Relationship Id="rId51" Type="http://schemas.openxmlformats.org/officeDocument/2006/relationships/image" Target="../media/image23.png"/><Relationship Id="rId3" Type="http://schemas.openxmlformats.org/officeDocument/2006/relationships/tags" Target="../tags/tag4.xml"/><Relationship Id="rId12" Type="http://schemas.openxmlformats.org/officeDocument/2006/relationships/tags" Target="../tags/tag13.xml"/><Relationship Id="rId17" Type="http://schemas.openxmlformats.org/officeDocument/2006/relationships/image" Target="../media/image4.png"/><Relationship Id="rId25" Type="http://schemas.openxmlformats.org/officeDocument/2006/relationships/image" Target="../media/image8.jpeg"/><Relationship Id="rId33" Type="http://schemas.openxmlformats.org/officeDocument/2006/relationships/image" Target="../media/image12.png"/><Relationship Id="rId38" Type="http://schemas.openxmlformats.org/officeDocument/2006/relationships/image" Target="../media/image15.png"/><Relationship Id="rId46" Type="http://schemas.openxmlformats.org/officeDocument/2006/relationships/hyperlink" Target="../PROC&#201;DURES,%20POLITIQUES%20ET%20DIRECTIVES" TargetMode="External"/><Relationship Id="rId59" Type="http://schemas.openxmlformats.org/officeDocument/2006/relationships/image" Target="../media/image27.png"/><Relationship Id="rId67" Type="http://schemas.openxmlformats.org/officeDocument/2006/relationships/image" Target="../media/image32.png"/><Relationship Id="rId20" Type="http://schemas.openxmlformats.org/officeDocument/2006/relationships/slide" Target="slide4.xml"/><Relationship Id="rId41" Type="http://schemas.openxmlformats.org/officeDocument/2006/relationships/slide" Target="slide11.xml"/><Relationship Id="rId54" Type="http://schemas.openxmlformats.org/officeDocument/2006/relationships/hyperlink" Target="../NORMES%20ET%20MODALIT&#201;S%20CEP/Normes%20et%20modalit&#233;s%20CEP%20version%202018.pdf" TargetMode="External"/><Relationship Id="rId62" Type="http://schemas.openxmlformats.org/officeDocument/2006/relationships/slide" Target="slide42.xml"/><Relationship Id="rId70" Type="http://schemas.openxmlformats.org/officeDocument/2006/relationships/hyperlink" Target="../BO&#206;TE%20VOCALES/Liste%20personnel%20couleur%20%20et%20poste%20vocal%2018-19%20(06-12).pdf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a/url?sa=i&amp;rct=j&amp;q=&amp;esrc=s&amp;source=images&amp;cd=&amp;cad=rja&amp;uact=8&amp;ved=0ahUKEwjJ7pvSmOzOAhXB9h4KHZLeCY0QjRwIBw&amp;url=http://edshs.meshs.fr/doctorat-et-hdr/le-doctorat/procedure-dadmission&amp;psig=AFQjCNF_aQLY42bZxBGSVgkcC02HU8Hy5w&amp;ust=1472751389771425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png"/><Relationship Id="rId3" Type="http://schemas.openxmlformats.org/officeDocument/2006/relationships/image" Target="../media/image37.jpeg"/><Relationship Id="rId7" Type="http://schemas.openxmlformats.org/officeDocument/2006/relationships/image" Target="../media/image73.png"/><Relationship Id="rId12" Type="http://schemas.openxmlformats.org/officeDocument/2006/relationships/image" Target="../media/image76.png"/><Relationship Id="rId17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6" Type="http://schemas.openxmlformats.org/officeDocument/2006/relationships/slide" Target="slide1.xml"/><Relationship Id="rId1" Type="http://schemas.openxmlformats.org/officeDocument/2006/relationships/tags" Target="../tags/tag115.xml"/><Relationship Id="rId6" Type="http://schemas.openxmlformats.org/officeDocument/2006/relationships/hyperlink" Target="http://www.google.ca/url?sa=i&amp;rct=j&amp;q=&amp;esrc=s&amp;frm=1&amp;source=images&amp;cd=&amp;cad=rja&amp;uact=8&amp;ved=0ahUKEwiCmJqUrbvJAhVDVT4KHRalA0sQjRwIBw&amp;url=http://www.rona.ca/fr/outils/vetements-et-securite/lunettes-et-visieres&amp;bvm=bv.108194040,d.dmo&amp;psig=AFQjCNGg0rcGTbeOkcjpV-01nBWgYD-vwg&amp;ust=1449083043799789" TargetMode="External"/><Relationship Id="rId11" Type="http://schemas.openxmlformats.org/officeDocument/2006/relationships/hyperlink" Target="http://www.google.ca/url?sa=i&amp;rct=j&amp;q=&amp;esrc=s&amp;frm=1&amp;source=images&amp;cd=&amp;cad=rja&amp;uact=8&amp;ved=0ahUKEwjnrZz_rbvJAhXJFj4KHWMmC80QjRwIBw&amp;url=http://www.eveleblog.com/categorie/un-concept-a-la-loupe/&amp;bvm=bv.108194040,d.dmo&amp;psig=AFQjCNF2KiVNE6oJ2K2aM_V401NpEjvWew&amp;ust=1449083262165682" TargetMode="External"/><Relationship Id="rId5" Type="http://schemas.openxmlformats.org/officeDocument/2006/relationships/image" Target="../media/image72.png"/><Relationship Id="rId15" Type="http://schemas.openxmlformats.org/officeDocument/2006/relationships/image" Target="../media/image78.png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openxmlformats.org/officeDocument/2006/relationships/hyperlink" Target="http://www.google.ca/url?sa=i&amp;rct=j&amp;q=&amp;esrc=s&amp;frm=1&amp;source=images&amp;cd=&amp;cad=rja&amp;uact=8&amp;ved=0ahUKEwiV8ObnrbvJAhUJdD4KHc6qC4IQjRwIBw&amp;url=http://www.osezlebonheur.com/les-messages-bonheur/880&amp;bvm=bv.108194040,d.dmo&amp;psig=AFQjCNHTE0BYkAkn2A9kksJVUraMa1L16Q&amp;ust=1449083216859902" TargetMode="External"/><Relationship Id="rId1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../SIMDUT%20CEP/VPMA" TargetMode="External"/><Relationship Id="rId13" Type="http://schemas.openxmlformats.org/officeDocument/2006/relationships/image" Target="../media/image86.jpeg"/><Relationship Id="rId18" Type="http://schemas.openxmlformats.org/officeDocument/2006/relationships/image" Target="../media/image88.png"/><Relationship Id="rId26" Type="http://schemas.openxmlformats.org/officeDocument/2006/relationships/image" Target="../media/image92.png"/><Relationship Id="rId3" Type="http://schemas.openxmlformats.org/officeDocument/2006/relationships/image" Target="../media/image37.jpeg"/><Relationship Id="rId21" Type="http://schemas.openxmlformats.org/officeDocument/2006/relationships/hyperlink" Target="../FICHES%20DE%20DONN&#201;ES%20DE%20S&#201;CURIT&#201;/CONSEIL%20ET%20VENTE%20PI&#200;CES%20D'&#201;QUIPEMENT%20MOTORIS&#201;" TargetMode="External"/><Relationship Id="rId34" Type="http://schemas.openxmlformats.org/officeDocument/2006/relationships/image" Target="../media/image96.png"/><Relationship Id="rId7" Type="http://schemas.openxmlformats.org/officeDocument/2006/relationships/image" Target="../media/image81.jpeg"/><Relationship Id="rId12" Type="http://schemas.openxmlformats.org/officeDocument/2006/relationships/image" Target="../media/image85.png"/><Relationship Id="rId17" Type="http://schemas.openxmlformats.org/officeDocument/2006/relationships/hyperlink" Target="../FICHES%20DE%20DONN&#201;ES%20DE%20S&#201;CURIT&#201;/M&#201;CANIQUE%20AUTOMOBILE" TargetMode="External"/><Relationship Id="rId25" Type="http://schemas.openxmlformats.org/officeDocument/2006/relationships/hyperlink" Target="../FICHES%20DE%20DONN&#201;ES%20DE%20S&#201;CURIT&#201;/&#201;LECTROTECHNIQUE" TargetMode="External"/><Relationship Id="rId33" Type="http://schemas.openxmlformats.org/officeDocument/2006/relationships/hyperlink" Target="../FICHES%20DE%20DONN&#201;ES%20DE%20S&#201;CURIT&#201;/COMMERCE" TargetMode="External"/><Relationship Id="rId38" Type="http://schemas.openxmlformats.org/officeDocument/2006/relationships/image" Target="../media/image9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9.png"/><Relationship Id="rId20" Type="http://schemas.openxmlformats.org/officeDocument/2006/relationships/image" Target="../media/image89.png"/><Relationship Id="rId29" Type="http://schemas.openxmlformats.org/officeDocument/2006/relationships/hyperlink" Target="../FICHES%20DE%20DONN&#201;ES%20DE%20S&#201;CURIT&#201;/CARROSSERIE" TargetMode="External"/><Relationship Id="rId1" Type="http://schemas.openxmlformats.org/officeDocument/2006/relationships/tags" Target="../tags/tag116.xml"/><Relationship Id="rId6" Type="http://schemas.openxmlformats.org/officeDocument/2006/relationships/image" Target="../media/image80.jpeg"/><Relationship Id="rId11" Type="http://schemas.openxmlformats.org/officeDocument/2006/relationships/image" Target="../media/image84.png"/><Relationship Id="rId24" Type="http://schemas.openxmlformats.org/officeDocument/2006/relationships/image" Target="../media/image91.png"/><Relationship Id="rId32" Type="http://schemas.openxmlformats.org/officeDocument/2006/relationships/image" Target="../media/image95.png"/><Relationship Id="rId37" Type="http://schemas.openxmlformats.org/officeDocument/2006/relationships/hyperlink" Target="../FICHES%20DE%20DONN&#201;ES%20DE%20S&#201;CURIT&#201;/Z-CENTRAL" TargetMode="External"/><Relationship Id="rId5" Type="http://schemas.openxmlformats.org/officeDocument/2006/relationships/slide" Target="slide12.xml"/><Relationship Id="rId15" Type="http://schemas.openxmlformats.org/officeDocument/2006/relationships/slide" Target="slide1.xml"/><Relationship Id="rId23" Type="http://schemas.openxmlformats.org/officeDocument/2006/relationships/hyperlink" Target="../FICHES%20DE%20DONN&#201;ES%20DE%20S&#201;CURIT&#201;/TECHNIQUE%20D'USINAGE" TargetMode="External"/><Relationship Id="rId28" Type="http://schemas.openxmlformats.org/officeDocument/2006/relationships/image" Target="../media/image93.png"/><Relationship Id="rId36" Type="http://schemas.openxmlformats.org/officeDocument/2006/relationships/image" Target="../media/image97.png"/><Relationship Id="rId10" Type="http://schemas.openxmlformats.org/officeDocument/2006/relationships/image" Target="../media/image83.jpeg"/><Relationship Id="rId19" Type="http://schemas.openxmlformats.org/officeDocument/2006/relationships/hyperlink" Target="../FICHES%20DE%20DONN&#201;ES%20DE%20S&#201;CURIT&#201;/ESTH&#201;TIQUE%20AUTOMOBILE" TargetMode="External"/><Relationship Id="rId31" Type="http://schemas.openxmlformats.org/officeDocument/2006/relationships/hyperlink" Target="../FICHES%20DE%20DONN&#201;ES%20DE%20S&#201;CURIT&#201;/FERBLANTERIE-T&#212;LERIE" TargetMode="External"/><Relationship Id="rId4" Type="http://schemas.openxmlformats.org/officeDocument/2006/relationships/image" Target="../media/image71.png"/><Relationship Id="rId9" Type="http://schemas.openxmlformats.org/officeDocument/2006/relationships/image" Target="../media/image82.jpeg"/><Relationship Id="rId14" Type="http://schemas.openxmlformats.org/officeDocument/2006/relationships/image" Target="../media/image87.jpeg"/><Relationship Id="rId22" Type="http://schemas.openxmlformats.org/officeDocument/2006/relationships/image" Target="../media/image90.png"/><Relationship Id="rId27" Type="http://schemas.openxmlformats.org/officeDocument/2006/relationships/hyperlink" Target="../FICHES%20DE%20DONN&#201;ES%20DE%20S&#201;CURIT&#201;/SOUDAGE" TargetMode="External"/><Relationship Id="rId30" Type="http://schemas.openxmlformats.org/officeDocument/2006/relationships/image" Target="../media/image94.jpeg"/><Relationship Id="rId35" Type="http://schemas.openxmlformats.org/officeDocument/2006/relationships/hyperlink" Target="../FICHES%20DE%20DONN&#201;ES%20DE%20S&#201;CURIT&#201;/MAGASINS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7.png"/><Relationship Id="rId18" Type="http://schemas.openxmlformats.org/officeDocument/2006/relationships/hyperlink" Target="file:///\\ca1-cep-01.csrdn.lan\400$\partage\02_P_DOCUMENTS%20CEP\AUTORISATION%20D'ENSEIGNER\DecRelAntecedentsJudiciaires_Ens_f.pdf" TargetMode="External"/><Relationship Id="rId26" Type="http://schemas.openxmlformats.org/officeDocument/2006/relationships/image" Target="../media/image114.png"/><Relationship Id="rId39" Type="http://schemas.openxmlformats.org/officeDocument/2006/relationships/image" Target="../media/image119.png"/><Relationship Id="rId3" Type="http://schemas.openxmlformats.org/officeDocument/2006/relationships/image" Target="../media/image99.png"/><Relationship Id="rId21" Type="http://schemas.openxmlformats.org/officeDocument/2006/relationships/image" Target="../media/image111.jpeg"/><Relationship Id="rId34" Type="http://schemas.openxmlformats.org/officeDocument/2006/relationships/image" Target="../media/image79.png"/><Relationship Id="rId7" Type="http://schemas.openxmlformats.org/officeDocument/2006/relationships/image" Target="../media/image103.png"/><Relationship Id="rId12" Type="http://schemas.openxmlformats.org/officeDocument/2006/relationships/hyperlink" Target="file:///\\ca1-cep-01.csrdn.lan\400$\partage\02_P_DOCUMENTS%20CEP\AUTORISATION%20PROVISOIRE%20ET%20TOL&#201;RANCE%20INFOS\INFORMATION%20JOURNAL%20C.S.%20AUTORISATION.pdf" TargetMode="External"/><Relationship Id="rId17" Type="http://schemas.openxmlformats.org/officeDocument/2006/relationships/image" Target="../media/image109.png"/><Relationship Id="rId25" Type="http://schemas.openxmlformats.org/officeDocument/2006/relationships/hyperlink" Target="file:///\\ca1-cep-01.csrdn.lan\400$\partage\02_P_DOCUMENTS%20CEP\AUTORISATION%20D'ENSEIGNER\autorisation%20provisoire.doc" TargetMode="External"/><Relationship Id="rId33" Type="http://schemas.openxmlformats.org/officeDocument/2006/relationships/slide" Target="slide1.xml"/><Relationship Id="rId38" Type="http://schemas.openxmlformats.org/officeDocument/2006/relationships/hyperlink" Target="../AUTORISATION%20PROVISOIRE%20ET%20TOL&#201;RANCE%20INFOS/Proc&#233;dure%20.pdf" TargetMode="External"/><Relationship Id="rId2" Type="http://schemas.openxmlformats.org/officeDocument/2006/relationships/slideLayout" Target="../slideLayouts/slideLayout7.xml"/><Relationship Id="rId16" Type="http://schemas.openxmlformats.org/officeDocument/2006/relationships/hyperlink" Target="file:///\\ca1-cep-01.csrdn.lan\400$\partage\02_P_DOCUMENTS%20CEP\AUTORISATION%20D'ENSEIGNER\D&#201;MARCHE%20DE%20QUALIFICATON%20DES%20ENSEIGNANTS%20EN%20FORMATION%20PROFESSIONNELLE.doc" TargetMode="External"/><Relationship Id="rId20" Type="http://schemas.openxmlformats.org/officeDocument/2006/relationships/hyperlink" Target="file:///\\ca1-cep-01.csrdn.lan\400$\partage\02_P_DOCUMENTS%20CEP\AUTORISATION%20D'ENSEIGNER\S&#233;quence%20de%20renouvellement%20(cr&#233;dit).pdf" TargetMode="External"/><Relationship Id="rId29" Type="http://schemas.openxmlformats.org/officeDocument/2006/relationships/hyperlink" Target="file:///\\ca1-cep-01.csrdn.lan\400$\partage\02_P_DOCUMENTS%20CEP\FORMULAIRES%20COMMUNS\Remboursement%20frais%20scolarit&#233;.pdf" TargetMode="External"/><Relationship Id="rId1" Type="http://schemas.openxmlformats.org/officeDocument/2006/relationships/tags" Target="../tags/tag117.xml"/><Relationship Id="rId6" Type="http://schemas.openxmlformats.org/officeDocument/2006/relationships/image" Target="../media/image102.png"/><Relationship Id="rId11" Type="http://schemas.openxmlformats.org/officeDocument/2006/relationships/image" Target="../media/image106.png"/><Relationship Id="rId24" Type="http://schemas.openxmlformats.org/officeDocument/2006/relationships/image" Target="../media/image113.png"/><Relationship Id="rId32" Type="http://schemas.openxmlformats.org/officeDocument/2006/relationships/image" Target="../media/image117.png"/><Relationship Id="rId37" Type="http://schemas.openxmlformats.org/officeDocument/2006/relationships/hyperlink" Target="../AUTORISATION%20PROVISOIRE%20ET%20TOL&#201;RANCE%20INFOS/Retour%20de%20documents.docx" TargetMode="External"/><Relationship Id="rId5" Type="http://schemas.openxmlformats.org/officeDocument/2006/relationships/image" Target="../media/image101.png"/><Relationship Id="rId15" Type="http://schemas.openxmlformats.org/officeDocument/2006/relationships/image" Target="../media/image108.png"/><Relationship Id="rId23" Type="http://schemas.openxmlformats.org/officeDocument/2006/relationships/image" Target="../media/image112.png"/><Relationship Id="rId28" Type="http://schemas.openxmlformats.org/officeDocument/2006/relationships/image" Target="../media/image115.png"/><Relationship Id="rId36" Type="http://schemas.openxmlformats.org/officeDocument/2006/relationships/image" Target="../media/image118.jpeg"/><Relationship Id="rId10" Type="http://schemas.openxmlformats.org/officeDocument/2006/relationships/hyperlink" Target="../AUTORISATION%20PROVISOIRE%20ET%20TOL&#201;RANCE%20INFOS/Info%202015-01.pdf" TargetMode="External"/><Relationship Id="rId19" Type="http://schemas.openxmlformats.org/officeDocument/2006/relationships/image" Target="../media/image110.png"/><Relationship Id="rId31" Type="http://schemas.openxmlformats.org/officeDocument/2006/relationships/hyperlink" Target="../Remboursement%20frais%20scolarit&#233;/Remboursement%20de%20frais%20de%20scolarit&#233;.docx" TargetMode="External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hyperlink" Target="file:///\\ca1-cep-01.csrdn.lan\400$\partage\02_P_DOCUMENTS%20CEP\AUTORISATION%20D'ENSEIGNER\VoieAccesProfEnsFP_f.pdf" TargetMode="External"/><Relationship Id="rId22" Type="http://schemas.openxmlformats.org/officeDocument/2006/relationships/hyperlink" Target="file:///\\ca1-cep-01.csrdn.lan\400$\partage\02_P_DOCUMENTS%20CEP\AUTORISATION%20D'ENSEIGNER\DemRenouvAutProvEns_FP_f.pdf" TargetMode="External"/><Relationship Id="rId27" Type="http://schemas.openxmlformats.org/officeDocument/2006/relationships/hyperlink" Target="../AUTORISATION%20D'ENSEIGNER/DemDelivranceAutProvEnsFP_f.pdf" TargetMode="External"/><Relationship Id="rId30" Type="http://schemas.openxmlformats.org/officeDocument/2006/relationships/image" Target="../media/image116.png"/><Relationship Id="rId35" Type="http://schemas.openxmlformats.org/officeDocument/2006/relationships/hyperlink" Target="../AUTORISATION%20PROVISOIRE%20ET%20TOL&#201;RANCE%20INFOS/Procurationrelev&#233;%20de%20notes.docx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../../12_P_PEDAGO%20SECRETARIAT/00_ALIGNEMENT%20CURRICULAIRE%20(r&#233;f.%20078)" TargetMode="External"/><Relationship Id="rId13" Type="http://schemas.openxmlformats.org/officeDocument/2006/relationships/image" Target="../media/image125.png"/><Relationship Id="rId18" Type="http://schemas.openxmlformats.org/officeDocument/2006/relationships/hyperlink" Target="../../09_P_PEDAGO%20LANCEMENT_ENTREPRISE/00_ALIGNEMENT%20CURRICULAIRE" TargetMode="External"/><Relationship Id="rId26" Type="http://schemas.openxmlformats.org/officeDocument/2006/relationships/hyperlink" Target="../../07_P_PEDAGO%20ELECTRO%20(ESA)/00_ALIGNEMENT%20CURRICULAIRE" TargetMode="External"/><Relationship Id="rId39" Type="http://schemas.openxmlformats.org/officeDocument/2006/relationships/image" Target="../media/image139.png"/><Relationship Id="rId3" Type="http://schemas.openxmlformats.org/officeDocument/2006/relationships/image" Target="../media/image120.jpeg"/><Relationship Id="rId21" Type="http://schemas.openxmlformats.org/officeDocument/2006/relationships/image" Target="../media/image129.png"/><Relationship Id="rId34" Type="http://schemas.openxmlformats.org/officeDocument/2006/relationships/slide" Target="slide1.xml"/><Relationship Id="rId7" Type="http://schemas.openxmlformats.org/officeDocument/2006/relationships/image" Target="../media/image122.png"/><Relationship Id="rId12" Type="http://schemas.openxmlformats.org/officeDocument/2006/relationships/hyperlink" Target="../../05_P_PEDAGO%20DESSIN/00_ALIGNEMENT%20CURRICULAIRE" TargetMode="External"/><Relationship Id="rId17" Type="http://schemas.openxmlformats.org/officeDocument/2006/relationships/image" Target="../media/image127.png"/><Relationship Id="rId25" Type="http://schemas.openxmlformats.org/officeDocument/2006/relationships/image" Target="../media/image131.jpeg"/><Relationship Id="rId33" Type="http://schemas.openxmlformats.org/officeDocument/2006/relationships/image" Target="../media/image136.jpeg"/><Relationship Id="rId38" Type="http://schemas.openxmlformats.org/officeDocument/2006/relationships/image" Target="../media/image138.png"/><Relationship Id="rId2" Type="http://schemas.openxmlformats.org/officeDocument/2006/relationships/slideLayout" Target="../slideLayouts/slideLayout7.xml"/><Relationship Id="rId16" Type="http://schemas.openxmlformats.org/officeDocument/2006/relationships/hyperlink" Target="../../14_P_PEDAGO%20TUS/00_ALIGNEMENT%20CURRICULAIRE" TargetMode="External"/><Relationship Id="rId20" Type="http://schemas.openxmlformats.org/officeDocument/2006/relationships/hyperlink" Target="../../03_P_PEDAGO%20CARROSSERIE/00_ALIGNEMENT%20CURRICULAIRE" TargetMode="External"/><Relationship Id="rId29" Type="http://schemas.openxmlformats.org/officeDocument/2006/relationships/image" Target="../media/image134.png"/><Relationship Id="rId1" Type="http://schemas.openxmlformats.org/officeDocument/2006/relationships/tags" Target="../tags/tag118.xml"/><Relationship Id="rId6" Type="http://schemas.openxmlformats.org/officeDocument/2006/relationships/hyperlink" Target="../../15_P_PEDAGO%20VENTE%20CONSEIL/00_ALIGNEMENT%20CURRICULAIRE" TargetMode="External"/><Relationship Id="rId11" Type="http://schemas.openxmlformats.org/officeDocument/2006/relationships/image" Target="../media/image124.png"/><Relationship Id="rId24" Type="http://schemas.openxmlformats.org/officeDocument/2006/relationships/hyperlink" Target="../../06_P_PEDAGO%20ELECTRICITE%20(ELE)/00_ALIGNEMENT%20CURRICULAIRE" TargetMode="External"/><Relationship Id="rId32" Type="http://schemas.openxmlformats.org/officeDocument/2006/relationships/hyperlink" Target="../../18_P_PEDAGO%20TOLERIE%20DE%20PR&#201;CISION/1-%20Alignement%20curriculaire" TargetMode="External"/><Relationship Id="rId37" Type="http://schemas.openxmlformats.org/officeDocument/2006/relationships/image" Target="../media/image137.png"/><Relationship Id="rId5" Type="http://schemas.openxmlformats.org/officeDocument/2006/relationships/image" Target="../media/image121.png"/><Relationship Id="rId15" Type="http://schemas.openxmlformats.org/officeDocument/2006/relationships/image" Target="../media/image126.png"/><Relationship Id="rId23" Type="http://schemas.openxmlformats.org/officeDocument/2006/relationships/image" Target="../media/image130.png"/><Relationship Id="rId28" Type="http://schemas.openxmlformats.org/officeDocument/2006/relationships/image" Target="../media/image133.png"/><Relationship Id="rId36" Type="http://schemas.openxmlformats.org/officeDocument/2006/relationships/hyperlink" Target="../FORMATION/ACCEP/ACCEP.pptx" TargetMode="External"/><Relationship Id="rId10" Type="http://schemas.openxmlformats.org/officeDocument/2006/relationships/hyperlink" Target="../../04_P_PEDAGO%20COMPTABILIT&#201;/00_ALIGNEMENT%20CURRICULAIRE" TargetMode="External"/><Relationship Id="rId19" Type="http://schemas.openxmlformats.org/officeDocument/2006/relationships/image" Target="../media/image128.png"/><Relationship Id="rId31" Type="http://schemas.openxmlformats.org/officeDocument/2006/relationships/image" Target="../media/image135.jpeg"/><Relationship Id="rId4" Type="http://schemas.openxmlformats.org/officeDocument/2006/relationships/hyperlink" Target="../../13_P_PEDAGO%20SOUDAGE/00_ALIGNEMENT%20CURRICULAIRE" TargetMode="External"/><Relationship Id="rId9" Type="http://schemas.openxmlformats.org/officeDocument/2006/relationships/image" Target="../media/image123.jpeg"/><Relationship Id="rId14" Type="http://schemas.openxmlformats.org/officeDocument/2006/relationships/hyperlink" Target="../../17_P_PEDAGO%20ESTHETIQUE%20AUTOMOBILE/00_ALIGNEMENT%20CURRICULAIRE" TargetMode="External"/><Relationship Id="rId22" Type="http://schemas.openxmlformats.org/officeDocument/2006/relationships/hyperlink" Target="../../16_P_PEDAGO%20VPMA/00_ALIGNEMENT%20CURRICULAIRE" TargetMode="External"/><Relationship Id="rId27" Type="http://schemas.openxmlformats.org/officeDocument/2006/relationships/image" Target="../media/image132.jpeg"/><Relationship Id="rId30" Type="http://schemas.openxmlformats.org/officeDocument/2006/relationships/hyperlink" Target="../../08_P_PEDAGO%20FERBLANTERIE/00%20ALIGNEMENT%20CURRICULAIRE" TargetMode="External"/><Relationship Id="rId35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131.xml"/><Relationship Id="rId18" Type="http://schemas.openxmlformats.org/officeDocument/2006/relationships/tags" Target="../tags/tag136.xml"/><Relationship Id="rId26" Type="http://schemas.openxmlformats.org/officeDocument/2006/relationships/image" Target="../media/image143.png"/><Relationship Id="rId39" Type="http://schemas.openxmlformats.org/officeDocument/2006/relationships/slide" Target="slide21.xml"/><Relationship Id="rId21" Type="http://schemas.openxmlformats.org/officeDocument/2006/relationships/slide" Target="slide20.xml"/><Relationship Id="rId34" Type="http://schemas.openxmlformats.org/officeDocument/2006/relationships/image" Target="../media/image147.png"/><Relationship Id="rId42" Type="http://schemas.openxmlformats.org/officeDocument/2006/relationships/image" Target="../media/image151.png"/><Relationship Id="rId47" Type="http://schemas.openxmlformats.org/officeDocument/2006/relationships/slide" Target="slide18.xml"/><Relationship Id="rId50" Type="http://schemas.openxmlformats.org/officeDocument/2006/relationships/image" Target="../media/image155.png"/><Relationship Id="rId55" Type="http://schemas.openxmlformats.org/officeDocument/2006/relationships/slide" Target="slide33.xml"/><Relationship Id="rId7" Type="http://schemas.openxmlformats.org/officeDocument/2006/relationships/tags" Target="../tags/tag125.xml"/><Relationship Id="rId2" Type="http://schemas.openxmlformats.org/officeDocument/2006/relationships/tags" Target="../tags/tag120.xml"/><Relationship Id="rId16" Type="http://schemas.openxmlformats.org/officeDocument/2006/relationships/tags" Target="../tags/tag134.xml"/><Relationship Id="rId20" Type="http://schemas.openxmlformats.org/officeDocument/2006/relationships/image" Target="../media/image140.jpeg"/><Relationship Id="rId29" Type="http://schemas.openxmlformats.org/officeDocument/2006/relationships/slide" Target="slide30.xml"/><Relationship Id="rId41" Type="http://schemas.openxmlformats.org/officeDocument/2006/relationships/slide" Target="slide25.xml"/><Relationship Id="rId54" Type="http://schemas.openxmlformats.org/officeDocument/2006/relationships/image" Target="../media/image156.png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tags" Target="../tags/tag129.xml"/><Relationship Id="rId24" Type="http://schemas.openxmlformats.org/officeDocument/2006/relationships/image" Target="../media/image142.png"/><Relationship Id="rId32" Type="http://schemas.openxmlformats.org/officeDocument/2006/relationships/image" Target="../media/image146.png"/><Relationship Id="rId37" Type="http://schemas.openxmlformats.org/officeDocument/2006/relationships/slide" Target="slide27.xml"/><Relationship Id="rId40" Type="http://schemas.openxmlformats.org/officeDocument/2006/relationships/image" Target="../media/image150.png"/><Relationship Id="rId45" Type="http://schemas.openxmlformats.org/officeDocument/2006/relationships/slide" Target="slide16.xml"/><Relationship Id="rId53" Type="http://schemas.openxmlformats.org/officeDocument/2006/relationships/slide" Target="slide32.xml"/><Relationship Id="rId58" Type="http://schemas.openxmlformats.org/officeDocument/2006/relationships/hyperlink" Target="../PROGRAMMES/Soins%20animaliers/AEP-43_programme_Soins_animalier.pdf" TargetMode="External"/><Relationship Id="rId5" Type="http://schemas.openxmlformats.org/officeDocument/2006/relationships/tags" Target="../tags/tag123.xml"/><Relationship Id="rId15" Type="http://schemas.openxmlformats.org/officeDocument/2006/relationships/tags" Target="../tags/tag133.xml"/><Relationship Id="rId23" Type="http://schemas.openxmlformats.org/officeDocument/2006/relationships/slide" Target="slide22.xml"/><Relationship Id="rId28" Type="http://schemas.openxmlformats.org/officeDocument/2006/relationships/image" Target="../media/image144.png"/><Relationship Id="rId36" Type="http://schemas.openxmlformats.org/officeDocument/2006/relationships/image" Target="../media/image148.png"/><Relationship Id="rId49" Type="http://schemas.openxmlformats.org/officeDocument/2006/relationships/slide" Target="slide17.xml"/><Relationship Id="rId57" Type="http://schemas.openxmlformats.org/officeDocument/2006/relationships/image" Target="../media/image158.png"/><Relationship Id="rId61" Type="http://schemas.openxmlformats.org/officeDocument/2006/relationships/image" Target="../media/image160.png"/><Relationship Id="rId10" Type="http://schemas.openxmlformats.org/officeDocument/2006/relationships/tags" Target="../tags/tag128.xml"/><Relationship Id="rId19" Type="http://schemas.openxmlformats.org/officeDocument/2006/relationships/slideLayout" Target="../slideLayouts/slideLayout7.xml"/><Relationship Id="rId31" Type="http://schemas.openxmlformats.org/officeDocument/2006/relationships/slide" Target="slide15.xml"/><Relationship Id="rId44" Type="http://schemas.openxmlformats.org/officeDocument/2006/relationships/image" Target="../media/image152.png"/><Relationship Id="rId52" Type="http://schemas.openxmlformats.org/officeDocument/2006/relationships/image" Target="../media/image79.png"/><Relationship Id="rId60" Type="http://schemas.openxmlformats.org/officeDocument/2006/relationships/slide" Target="slide23.xml"/><Relationship Id="rId4" Type="http://schemas.openxmlformats.org/officeDocument/2006/relationships/tags" Target="../tags/tag122.xml"/><Relationship Id="rId9" Type="http://schemas.openxmlformats.org/officeDocument/2006/relationships/tags" Target="../tags/tag127.xml"/><Relationship Id="rId14" Type="http://schemas.openxmlformats.org/officeDocument/2006/relationships/tags" Target="../tags/tag132.xml"/><Relationship Id="rId22" Type="http://schemas.openxmlformats.org/officeDocument/2006/relationships/image" Target="../media/image141.png"/><Relationship Id="rId27" Type="http://schemas.openxmlformats.org/officeDocument/2006/relationships/slide" Target="slide29.xml"/><Relationship Id="rId30" Type="http://schemas.openxmlformats.org/officeDocument/2006/relationships/image" Target="../media/image145.png"/><Relationship Id="rId35" Type="http://schemas.openxmlformats.org/officeDocument/2006/relationships/slide" Target="slide26.xml"/><Relationship Id="rId43" Type="http://schemas.openxmlformats.org/officeDocument/2006/relationships/slide" Target="slide19.xml"/><Relationship Id="rId48" Type="http://schemas.openxmlformats.org/officeDocument/2006/relationships/image" Target="../media/image154.png"/><Relationship Id="rId56" Type="http://schemas.openxmlformats.org/officeDocument/2006/relationships/image" Target="../media/image157.png"/><Relationship Id="rId8" Type="http://schemas.openxmlformats.org/officeDocument/2006/relationships/tags" Target="../tags/tag126.xml"/><Relationship Id="rId51" Type="http://schemas.openxmlformats.org/officeDocument/2006/relationships/slide" Target="slide1.xml"/><Relationship Id="rId3" Type="http://schemas.openxmlformats.org/officeDocument/2006/relationships/tags" Target="../tags/tag121.xml"/><Relationship Id="rId12" Type="http://schemas.openxmlformats.org/officeDocument/2006/relationships/tags" Target="../tags/tag130.xml"/><Relationship Id="rId17" Type="http://schemas.openxmlformats.org/officeDocument/2006/relationships/tags" Target="../tags/tag135.xml"/><Relationship Id="rId25" Type="http://schemas.openxmlformats.org/officeDocument/2006/relationships/slide" Target="slide24.xml"/><Relationship Id="rId33" Type="http://schemas.openxmlformats.org/officeDocument/2006/relationships/slide" Target="slide31.xml"/><Relationship Id="rId38" Type="http://schemas.openxmlformats.org/officeDocument/2006/relationships/image" Target="../media/image149.png"/><Relationship Id="rId46" Type="http://schemas.openxmlformats.org/officeDocument/2006/relationships/image" Target="../media/image153.png"/><Relationship Id="rId59" Type="http://schemas.openxmlformats.org/officeDocument/2006/relationships/image" Target="../media/image1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13" Type="http://schemas.openxmlformats.org/officeDocument/2006/relationships/tags" Target="../tags/tag149.xml"/><Relationship Id="rId18" Type="http://schemas.openxmlformats.org/officeDocument/2006/relationships/tags" Target="../tags/tag154.xml"/><Relationship Id="rId26" Type="http://schemas.openxmlformats.org/officeDocument/2006/relationships/image" Target="../media/image165.png"/><Relationship Id="rId39" Type="http://schemas.openxmlformats.org/officeDocument/2006/relationships/image" Target="../media/image171.png"/><Relationship Id="rId3" Type="http://schemas.openxmlformats.org/officeDocument/2006/relationships/tags" Target="../tags/tag139.xml"/><Relationship Id="rId21" Type="http://schemas.openxmlformats.org/officeDocument/2006/relationships/image" Target="../media/image161.png"/><Relationship Id="rId34" Type="http://schemas.openxmlformats.org/officeDocument/2006/relationships/slide" Target="slide15.xml"/><Relationship Id="rId7" Type="http://schemas.openxmlformats.org/officeDocument/2006/relationships/tags" Target="../tags/tag143.xml"/><Relationship Id="rId12" Type="http://schemas.openxmlformats.org/officeDocument/2006/relationships/tags" Target="../tags/tag148.xml"/><Relationship Id="rId17" Type="http://schemas.openxmlformats.org/officeDocument/2006/relationships/tags" Target="../tags/tag153.xml"/><Relationship Id="rId25" Type="http://schemas.openxmlformats.org/officeDocument/2006/relationships/image" Target="../media/image164.png"/><Relationship Id="rId33" Type="http://schemas.openxmlformats.org/officeDocument/2006/relationships/image" Target="../media/image168.png"/><Relationship Id="rId38" Type="http://schemas.openxmlformats.org/officeDocument/2006/relationships/hyperlink" Target="http://inforoutefpt.org/ministere_docs/adminInfo/instructionFP.pdf" TargetMode="External"/><Relationship Id="rId2" Type="http://schemas.openxmlformats.org/officeDocument/2006/relationships/tags" Target="../tags/tag138.xml"/><Relationship Id="rId16" Type="http://schemas.openxmlformats.org/officeDocument/2006/relationships/tags" Target="../tags/tag152.xml"/><Relationship Id="rId20" Type="http://schemas.openxmlformats.org/officeDocument/2006/relationships/slideLayout" Target="../slideLayouts/slideLayout7.xml"/><Relationship Id="rId29" Type="http://schemas.openxmlformats.org/officeDocument/2006/relationships/image" Target="../media/image79.png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tags" Target="../tags/tag147.xml"/><Relationship Id="rId24" Type="http://schemas.openxmlformats.org/officeDocument/2006/relationships/image" Target="../media/image163.jpeg"/><Relationship Id="rId32" Type="http://schemas.openxmlformats.org/officeDocument/2006/relationships/hyperlink" Target="../PROGRAMMES/Repr&#233;sentation/SPECSrepr&#233;sentation5323.pdf" TargetMode="External"/><Relationship Id="rId37" Type="http://schemas.openxmlformats.org/officeDocument/2006/relationships/image" Target="../media/image170.png"/><Relationship Id="rId5" Type="http://schemas.openxmlformats.org/officeDocument/2006/relationships/tags" Target="../tags/tag141.xml"/><Relationship Id="rId15" Type="http://schemas.openxmlformats.org/officeDocument/2006/relationships/tags" Target="../tags/tag151.xml"/><Relationship Id="rId23" Type="http://schemas.openxmlformats.org/officeDocument/2006/relationships/image" Target="../media/image140.jpeg"/><Relationship Id="rId28" Type="http://schemas.openxmlformats.org/officeDocument/2006/relationships/slide" Target="slide1.xml"/><Relationship Id="rId36" Type="http://schemas.openxmlformats.org/officeDocument/2006/relationships/hyperlink" Target="../PROGRAMMES/Repr&#233;sentation/AST%20Representation%2008.pdf" TargetMode="External"/><Relationship Id="rId10" Type="http://schemas.openxmlformats.org/officeDocument/2006/relationships/tags" Target="../tags/tag146.xml"/><Relationship Id="rId19" Type="http://schemas.openxmlformats.org/officeDocument/2006/relationships/tags" Target="../tags/tag155.xml"/><Relationship Id="rId31" Type="http://schemas.openxmlformats.org/officeDocument/2006/relationships/image" Target="../media/image167.png"/><Relationship Id="rId4" Type="http://schemas.openxmlformats.org/officeDocument/2006/relationships/tags" Target="../tags/tag140.xml"/><Relationship Id="rId9" Type="http://schemas.openxmlformats.org/officeDocument/2006/relationships/tags" Target="../tags/tag145.xml"/><Relationship Id="rId14" Type="http://schemas.openxmlformats.org/officeDocument/2006/relationships/tags" Target="../tags/tag150.xml"/><Relationship Id="rId22" Type="http://schemas.openxmlformats.org/officeDocument/2006/relationships/image" Target="../media/image162.png"/><Relationship Id="rId27" Type="http://schemas.openxmlformats.org/officeDocument/2006/relationships/image" Target="../media/image166.png"/><Relationship Id="rId30" Type="http://schemas.openxmlformats.org/officeDocument/2006/relationships/hyperlink" Target="../PROGRAMMES/Repr&#233;sentation/Programme%20Representation%205323.pdf" TargetMode="External"/><Relationship Id="rId35" Type="http://schemas.openxmlformats.org/officeDocument/2006/relationships/image" Target="../media/image1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174.png"/><Relationship Id="rId3" Type="http://schemas.openxmlformats.org/officeDocument/2006/relationships/tags" Target="../tags/tag158.xml"/><Relationship Id="rId21" Type="http://schemas.openxmlformats.org/officeDocument/2006/relationships/image" Target="../media/image169.png"/><Relationship Id="rId7" Type="http://schemas.openxmlformats.org/officeDocument/2006/relationships/tags" Target="../tags/tag162.xml"/><Relationship Id="rId12" Type="http://schemas.openxmlformats.org/officeDocument/2006/relationships/tags" Target="../tags/tag167.xml"/><Relationship Id="rId17" Type="http://schemas.openxmlformats.org/officeDocument/2006/relationships/hyperlink" Target="../PROGRAMMES/VPMA/DEP5347_Versionprovisoire.pdf" TargetMode="External"/><Relationship Id="rId25" Type="http://schemas.openxmlformats.org/officeDocument/2006/relationships/image" Target="../media/image171.png"/><Relationship Id="rId2" Type="http://schemas.openxmlformats.org/officeDocument/2006/relationships/tags" Target="../tags/tag157.xml"/><Relationship Id="rId16" Type="http://schemas.openxmlformats.org/officeDocument/2006/relationships/image" Target="../media/image173.png"/><Relationship Id="rId20" Type="http://schemas.openxmlformats.org/officeDocument/2006/relationships/slide" Target="slide15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tags" Target="../tags/tag166.xml"/><Relationship Id="rId24" Type="http://schemas.openxmlformats.org/officeDocument/2006/relationships/hyperlink" Target="http://inforoutefpt.org/ministere_docs/adminInfo/instructionFP.pdf" TargetMode="External"/><Relationship Id="rId5" Type="http://schemas.openxmlformats.org/officeDocument/2006/relationships/tags" Target="../tags/tag160.xml"/><Relationship Id="rId15" Type="http://schemas.openxmlformats.org/officeDocument/2006/relationships/slide" Target="slide1.xml"/><Relationship Id="rId23" Type="http://schemas.openxmlformats.org/officeDocument/2006/relationships/image" Target="../media/image176.png"/><Relationship Id="rId10" Type="http://schemas.openxmlformats.org/officeDocument/2006/relationships/tags" Target="../tags/tag165.xml"/><Relationship Id="rId19" Type="http://schemas.openxmlformats.org/officeDocument/2006/relationships/image" Target="../media/image168.png"/><Relationship Id="rId4" Type="http://schemas.openxmlformats.org/officeDocument/2006/relationships/tags" Target="../tags/tag159.xml"/><Relationship Id="rId9" Type="http://schemas.openxmlformats.org/officeDocument/2006/relationships/tags" Target="../tags/tag164.xml"/><Relationship Id="rId14" Type="http://schemas.openxmlformats.org/officeDocument/2006/relationships/image" Target="../media/image172.png"/><Relationship Id="rId22" Type="http://schemas.openxmlformats.org/officeDocument/2006/relationships/image" Target="../media/image17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tags" Target="../tags/tag180.xml"/><Relationship Id="rId18" Type="http://schemas.openxmlformats.org/officeDocument/2006/relationships/tags" Target="../tags/tag185.xml"/><Relationship Id="rId26" Type="http://schemas.openxmlformats.org/officeDocument/2006/relationships/image" Target="../media/image166.png"/><Relationship Id="rId39" Type="http://schemas.openxmlformats.org/officeDocument/2006/relationships/hyperlink" Target="http://inforoutefpt.org/ministere_docs/adminInfo/instructionFP.pdf" TargetMode="External"/><Relationship Id="rId3" Type="http://schemas.openxmlformats.org/officeDocument/2006/relationships/tags" Target="../tags/tag170.xml"/><Relationship Id="rId21" Type="http://schemas.openxmlformats.org/officeDocument/2006/relationships/image" Target="../media/image161.png"/><Relationship Id="rId34" Type="http://schemas.openxmlformats.org/officeDocument/2006/relationships/slide" Target="slide15.xml"/><Relationship Id="rId7" Type="http://schemas.openxmlformats.org/officeDocument/2006/relationships/tags" Target="../tags/tag174.xml"/><Relationship Id="rId12" Type="http://schemas.openxmlformats.org/officeDocument/2006/relationships/tags" Target="../tags/tag179.xml"/><Relationship Id="rId17" Type="http://schemas.openxmlformats.org/officeDocument/2006/relationships/tags" Target="../tags/tag184.xml"/><Relationship Id="rId25" Type="http://schemas.openxmlformats.org/officeDocument/2006/relationships/image" Target="../media/image165.png"/><Relationship Id="rId33" Type="http://schemas.openxmlformats.org/officeDocument/2006/relationships/image" Target="../media/image168.png"/><Relationship Id="rId38" Type="http://schemas.openxmlformats.org/officeDocument/2006/relationships/image" Target="../media/image181.png"/><Relationship Id="rId2" Type="http://schemas.openxmlformats.org/officeDocument/2006/relationships/tags" Target="../tags/tag169.xml"/><Relationship Id="rId16" Type="http://schemas.openxmlformats.org/officeDocument/2006/relationships/tags" Target="../tags/tag183.xml"/><Relationship Id="rId20" Type="http://schemas.openxmlformats.org/officeDocument/2006/relationships/slideLayout" Target="../slideLayouts/slideLayout7.xml"/><Relationship Id="rId29" Type="http://schemas.openxmlformats.org/officeDocument/2006/relationships/image" Target="../media/image178.jpe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tags" Target="../tags/tag178.xml"/><Relationship Id="rId24" Type="http://schemas.openxmlformats.org/officeDocument/2006/relationships/image" Target="../media/image164.png"/><Relationship Id="rId32" Type="http://schemas.openxmlformats.org/officeDocument/2006/relationships/hyperlink" Target="../PROGRAMMES/Vente-conseil/SPECS_5321%206avril2009.pdf" TargetMode="External"/><Relationship Id="rId37" Type="http://schemas.openxmlformats.org/officeDocument/2006/relationships/image" Target="../media/image180.jpeg"/><Relationship Id="rId40" Type="http://schemas.openxmlformats.org/officeDocument/2006/relationships/image" Target="../media/image171.png"/><Relationship Id="rId5" Type="http://schemas.openxmlformats.org/officeDocument/2006/relationships/tags" Target="../tags/tag172.xml"/><Relationship Id="rId15" Type="http://schemas.openxmlformats.org/officeDocument/2006/relationships/tags" Target="../tags/tag182.xml"/><Relationship Id="rId23" Type="http://schemas.openxmlformats.org/officeDocument/2006/relationships/image" Target="../media/image163.jpeg"/><Relationship Id="rId28" Type="http://schemas.openxmlformats.org/officeDocument/2006/relationships/image" Target="../media/image177.png"/><Relationship Id="rId36" Type="http://schemas.openxmlformats.org/officeDocument/2006/relationships/hyperlink" Target="../PROGRAMMES/Vente-conseil/AST01ConseillerVente.pdf" TargetMode="External"/><Relationship Id="rId10" Type="http://schemas.openxmlformats.org/officeDocument/2006/relationships/tags" Target="../tags/tag177.xml"/><Relationship Id="rId19" Type="http://schemas.openxmlformats.org/officeDocument/2006/relationships/tags" Target="../tags/tag186.xml"/><Relationship Id="rId31" Type="http://schemas.openxmlformats.org/officeDocument/2006/relationships/image" Target="../media/image179.png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tags" Target="../tags/tag181.xml"/><Relationship Id="rId22" Type="http://schemas.openxmlformats.org/officeDocument/2006/relationships/image" Target="../media/image140.jpeg"/><Relationship Id="rId27" Type="http://schemas.openxmlformats.org/officeDocument/2006/relationships/slide" Target="slide1.xml"/><Relationship Id="rId30" Type="http://schemas.openxmlformats.org/officeDocument/2006/relationships/hyperlink" Target="../PROGRAMMES/Vente-conseil/PE01VenteConseil5321.pdf" TargetMode="External"/><Relationship Id="rId35" Type="http://schemas.openxmlformats.org/officeDocument/2006/relationships/image" Target="../media/image1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168.png"/><Relationship Id="rId18" Type="http://schemas.openxmlformats.org/officeDocument/2006/relationships/hyperlink" Target="../PROGRAMMES/TUS/Guide%20p&#233;dagogique%20II.pdf" TargetMode="External"/><Relationship Id="rId3" Type="http://schemas.openxmlformats.org/officeDocument/2006/relationships/tags" Target="../tags/tag189.xml"/><Relationship Id="rId21" Type="http://schemas.openxmlformats.org/officeDocument/2006/relationships/image" Target="../media/image188.png"/><Relationship Id="rId7" Type="http://schemas.openxmlformats.org/officeDocument/2006/relationships/image" Target="../media/image182.png"/><Relationship Id="rId12" Type="http://schemas.openxmlformats.org/officeDocument/2006/relationships/hyperlink" Target="../PROGRAMMES/TUS/Specs5223.pdf" TargetMode="External"/><Relationship Id="rId17" Type="http://schemas.openxmlformats.org/officeDocument/2006/relationships/image" Target="../media/image186.png"/><Relationship Id="rId2" Type="http://schemas.openxmlformats.org/officeDocument/2006/relationships/tags" Target="../tags/tag188.xml"/><Relationship Id="rId16" Type="http://schemas.openxmlformats.org/officeDocument/2006/relationships/hyperlink" Target="../PROGRAMMES/TUS/AST_machiniste.pdf" TargetMode="External"/><Relationship Id="rId20" Type="http://schemas.openxmlformats.org/officeDocument/2006/relationships/hyperlink" Target="../PROGRAMMES/TUS/Guide%20p&#233;dagogique%20I.pdf" TargetMode="External"/><Relationship Id="rId1" Type="http://schemas.openxmlformats.org/officeDocument/2006/relationships/tags" Target="../tags/tag18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84.png"/><Relationship Id="rId5" Type="http://schemas.openxmlformats.org/officeDocument/2006/relationships/tags" Target="../tags/tag191.xml"/><Relationship Id="rId15" Type="http://schemas.openxmlformats.org/officeDocument/2006/relationships/image" Target="../media/image185.png"/><Relationship Id="rId23" Type="http://schemas.openxmlformats.org/officeDocument/2006/relationships/image" Target="../media/image171.png"/><Relationship Id="rId10" Type="http://schemas.openxmlformats.org/officeDocument/2006/relationships/hyperlink" Target="../PROGRAMMES/TUS/Programme5223_1999.pdf" TargetMode="External"/><Relationship Id="rId19" Type="http://schemas.openxmlformats.org/officeDocument/2006/relationships/image" Target="../media/image187.png"/><Relationship Id="rId4" Type="http://schemas.openxmlformats.org/officeDocument/2006/relationships/tags" Target="../tags/tag190.xml"/><Relationship Id="rId9" Type="http://schemas.openxmlformats.org/officeDocument/2006/relationships/image" Target="../media/image183.png"/><Relationship Id="rId14" Type="http://schemas.openxmlformats.org/officeDocument/2006/relationships/slide" Target="slide15.xml"/><Relationship Id="rId22" Type="http://schemas.openxmlformats.org/officeDocument/2006/relationships/hyperlink" Target="http://inforoutefpt.org/ministere_docs/adminInfo/instructionFP.pdf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Stage/Rapport%20d'accident.pdf" TargetMode="External"/><Relationship Id="rId3" Type="http://schemas.openxmlformats.org/officeDocument/2006/relationships/hyperlink" Target="Stage/Stage%20int&#233;gration/Stage%20int&#233;gration%20papier.pdf" TargetMode="Externa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slide" Target="slide1.xml"/><Relationship Id="rId5" Type="http://schemas.openxmlformats.org/officeDocument/2006/relationships/hyperlink" Target="Stage/Cahier%20de%20l'enseignant%20responsable%20de%20stage.pdf" TargetMode="External"/><Relationship Id="rId10" Type="http://schemas.openxmlformats.org/officeDocument/2006/relationships/hyperlink" Target="Stage/Stage%20ATE/Stage%20ATE%20fichiers%20&#233;lectroniques.pdf" TargetMode="External"/><Relationship Id="rId4" Type="http://schemas.openxmlformats.org/officeDocument/2006/relationships/hyperlink" Target="Stage/Stage%20int&#233;gration/Stage%20int&#233;gration%20fichiers%20&#233;lectroniques.pdf" TargetMode="External"/><Relationship Id="rId9" Type="http://schemas.openxmlformats.org/officeDocument/2006/relationships/hyperlink" Target="Stage/Stage%20ATE/Stage%20ATE%20-%20papier.pdf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99.xml"/><Relationship Id="rId13" Type="http://schemas.openxmlformats.org/officeDocument/2006/relationships/image" Target="../media/image189.png"/><Relationship Id="rId18" Type="http://schemas.openxmlformats.org/officeDocument/2006/relationships/slide" Target="slide15.xml"/><Relationship Id="rId26" Type="http://schemas.openxmlformats.org/officeDocument/2006/relationships/hyperlink" Target="http://inforoutefpt.org/ministere_docs/adminInfo/instructionFP.pdf" TargetMode="External"/><Relationship Id="rId3" Type="http://schemas.openxmlformats.org/officeDocument/2006/relationships/tags" Target="../tags/tag194.xml"/><Relationship Id="rId21" Type="http://schemas.openxmlformats.org/officeDocument/2006/relationships/image" Target="../media/image190.png"/><Relationship Id="rId7" Type="http://schemas.openxmlformats.org/officeDocument/2006/relationships/tags" Target="../tags/tag198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79.png"/><Relationship Id="rId25" Type="http://schemas.openxmlformats.org/officeDocument/2006/relationships/image" Target="../media/image191.png"/><Relationship Id="rId2" Type="http://schemas.openxmlformats.org/officeDocument/2006/relationships/tags" Target="../tags/tag193.xml"/><Relationship Id="rId16" Type="http://schemas.openxmlformats.org/officeDocument/2006/relationships/slide" Target="slide1.xml"/><Relationship Id="rId20" Type="http://schemas.openxmlformats.org/officeDocument/2006/relationships/hyperlink" Target="../PROGRAMMES/Soudage/PE16SoudageMontage5195pr&#233;sentationpdf2.pdf" TargetMode="External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11" Type="http://schemas.openxmlformats.org/officeDocument/2006/relationships/tags" Target="../tags/tag202.xml"/><Relationship Id="rId24" Type="http://schemas.openxmlformats.org/officeDocument/2006/relationships/hyperlink" Target="../PROGRAMMES/Soudage/GO16SoudageMontage5195.pdf" TargetMode="External"/><Relationship Id="rId5" Type="http://schemas.openxmlformats.org/officeDocument/2006/relationships/tags" Target="../tags/tag196.xml"/><Relationship Id="rId15" Type="http://schemas.openxmlformats.org/officeDocument/2006/relationships/image" Target="../media/image168.png"/><Relationship Id="rId23" Type="http://schemas.openxmlformats.org/officeDocument/2006/relationships/image" Target="../media/image170.png"/><Relationship Id="rId10" Type="http://schemas.openxmlformats.org/officeDocument/2006/relationships/tags" Target="../tags/tag201.xml"/><Relationship Id="rId19" Type="http://schemas.openxmlformats.org/officeDocument/2006/relationships/image" Target="../media/image169.png"/><Relationship Id="rId4" Type="http://schemas.openxmlformats.org/officeDocument/2006/relationships/tags" Target="../tags/tag195.xml"/><Relationship Id="rId9" Type="http://schemas.openxmlformats.org/officeDocument/2006/relationships/tags" Target="../tags/tag200.xml"/><Relationship Id="rId14" Type="http://schemas.openxmlformats.org/officeDocument/2006/relationships/hyperlink" Target="../PROGRAMMES/Soudage/TAS16SoudageMontage5195_0200.pdf" TargetMode="External"/><Relationship Id="rId22" Type="http://schemas.openxmlformats.org/officeDocument/2006/relationships/hyperlink" Target="../../13_P_PEDAGO%20SOUDAGE/02_ALIGNEMENT%20CURRICULAIRE/&#201;tape%202-Programme/AST/AST16SoudageMontage.pdf" TargetMode="External"/><Relationship Id="rId27" Type="http://schemas.openxmlformats.org/officeDocument/2006/relationships/image" Target="../media/image1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10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168.png"/><Relationship Id="rId26" Type="http://schemas.openxmlformats.org/officeDocument/2006/relationships/image" Target="../media/image195.png"/><Relationship Id="rId3" Type="http://schemas.openxmlformats.org/officeDocument/2006/relationships/tags" Target="../tags/tag205.xml"/><Relationship Id="rId21" Type="http://schemas.openxmlformats.org/officeDocument/2006/relationships/slide" Target="slide15.xml"/><Relationship Id="rId7" Type="http://schemas.openxmlformats.org/officeDocument/2006/relationships/tags" Target="../tags/tag209.xml"/><Relationship Id="rId12" Type="http://schemas.openxmlformats.org/officeDocument/2006/relationships/tags" Target="../tags/tag214.xml"/><Relationship Id="rId17" Type="http://schemas.openxmlformats.org/officeDocument/2006/relationships/hyperlink" Target="../PROGRAMMES/Carrosserie/TAP5217.pdf" TargetMode="External"/><Relationship Id="rId25" Type="http://schemas.openxmlformats.org/officeDocument/2006/relationships/hyperlink" Target="../PROGRAMMES/Carrosserie/Guide_Organ5217.pdf" TargetMode="External"/><Relationship Id="rId2" Type="http://schemas.openxmlformats.org/officeDocument/2006/relationships/tags" Target="../tags/tag204.xml"/><Relationship Id="rId16" Type="http://schemas.openxmlformats.org/officeDocument/2006/relationships/image" Target="../media/image193.png"/><Relationship Id="rId20" Type="http://schemas.openxmlformats.org/officeDocument/2006/relationships/image" Target="../media/image79.png"/><Relationship Id="rId1" Type="http://schemas.openxmlformats.org/officeDocument/2006/relationships/tags" Target="../tags/tag203.xml"/><Relationship Id="rId6" Type="http://schemas.openxmlformats.org/officeDocument/2006/relationships/tags" Target="../tags/tag208.xml"/><Relationship Id="rId11" Type="http://schemas.openxmlformats.org/officeDocument/2006/relationships/tags" Target="../tags/tag213.xml"/><Relationship Id="rId24" Type="http://schemas.openxmlformats.org/officeDocument/2006/relationships/image" Target="../media/image194.png"/><Relationship Id="rId5" Type="http://schemas.openxmlformats.org/officeDocument/2006/relationships/tags" Target="../tags/tag207.xml"/><Relationship Id="rId15" Type="http://schemas.openxmlformats.org/officeDocument/2006/relationships/hyperlink" Target="../PROGRAMMES/Carrosserie/PE10Carrosserie5217.pdf" TargetMode="External"/><Relationship Id="rId23" Type="http://schemas.openxmlformats.org/officeDocument/2006/relationships/hyperlink" Target="../PROGRAMMES/Carrosserie/AST10Carrosserie.pdf" TargetMode="External"/><Relationship Id="rId28" Type="http://schemas.openxmlformats.org/officeDocument/2006/relationships/image" Target="../media/image171.png"/><Relationship Id="rId10" Type="http://schemas.openxmlformats.org/officeDocument/2006/relationships/tags" Target="../tags/tag212.xml"/><Relationship Id="rId19" Type="http://schemas.openxmlformats.org/officeDocument/2006/relationships/slide" Target="slide1.xml"/><Relationship Id="rId4" Type="http://schemas.openxmlformats.org/officeDocument/2006/relationships/tags" Target="../tags/tag206.xml"/><Relationship Id="rId9" Type="http://schemas.openxmlformats.org/officeDocument/2006/relationships/tags" Target="../tags/tag211.xml"/><Relationship Id="rId14" Type="http://schemas.openxmlformats.org/officeDocument/2006/relationships/image" Target="../media/image192.png"/><Relationship Id="rId22" Type="http://schemas.openxmlformats.org/officeDocument/2006/relationships/image" Target="../media/image169.png"/><Relationship Id="rId27" Type="http://schemas.openxmlformats.org/officeDocument/2006/relationships/hyperlink" Target="http://inforoutefpt.org/ministere_docs/adminInfo/instructionFP.pdf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13" Type="http://schemas.openxmlformats.org/officeDocument/2006/relationships/slide" Target="slide1.xml"/><Relationship Id="rId18" Type="http://schemas.openxmlformats.org/officeDocument/2006/relationships/hyperlink" Target="../PROGRAMMES/Secr&#233;tariat/Pgm5212%20secretariat.pdf" TargetMode="External"/><Relationship Id="rId26" Type="http://schemas.openxmlformats.org/officeDocument/2006/relationships/hyperlink" Target="../../38_P_EXAMENS_WORD_SEC_&amp;_COMPT/Doc%20MELS%205212/GuideOrg5212.pdf" TargetMode="External"/><Relationship Id="rId3" Type="http://schemas.openxmlformats.org/officeDocument/2006/relationships/tags" Target="../tags/tag217.xml"/><Relationship Id="rId21" Type="http://schemas.openxmlformats.org/officeDocument/2006/relationships/image" Target="../media/image199.png"/><Relationship Id="rId7" Type="http://schemas.openxmlformats.org/officeDocument/2006/relationships/tags" Target="../tags/tag221.xml"/><Relationship Id="rId12" Type="http://schemas.openxmlformats.org/officeDocument/2006/relationships/image" Target="../media/image196.png"/><Relationship Id="rId17" Type="http://schemas.openxmlformats.org/officeDocument/2006/relationships/image" Target="../media/image197.png"/><Relationship Id="rId25" Type="http://schemas.openxmlformats.org/officeDocument/2006/relationships/image" Target="../media/image201.png"/><Relationship Id="rId2" Type="http://schemas.openxmlformats.org/officeDocument/2006/relationships/tags" Target="../tags/tag216.xml"/><Relationship Id="rId16" Type="http://schemas.openxmlformats.org/officeDocument/2006/relationships/hyperlink" Target="file:///\\ca1-cep-01.csrdn.lan\400$\partage\38_P_EXAMENS_WORD_SEC_&amp;_COMPT\Doc%20MELS%205212\spec5212partie1.pdf" TargetMode="External"/><Relationship Id="rId20" Type="http://schemas.openxmlformats.org/officeDocument/2006/relationships/hyperlink" Target="../PROGRAMMES/Secr&#233;tariat/spec5212modules14+.pdf" TargetMode="External"/><Relationship Id="rId29" Type="http://schemas.openxmlformats.org/officeDocument/2006/relationships/image" Target="../media/image171.png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11" Type="http://schemas.openxmlformats.org/officeDocument/2006/relationships/slide" Target="slide15.xml"/><Relationship Id="rId24" Type="http://schemas.openxmlformats.org/officeDocument/2006/relationships/hyperlink" Target="../PROGRAMMES/Secr&#233;tariat/AST01Secretariat.pdf" TargetMode="External"/><Relationship Id="rId5" Type="http://schemas.openxmlformats.org/officeDocument/2006/relationships/tags" Target="../tags/tag219.xml"/><Relationship Id="rId15" Type="http://schemas.openxmlformats.org/officeDocument/2006/relationships/image" Target="../media/image169.png"/><Relationship Id="rId23" Type="http://schemas.openxmlformats.org/officeDocument/2006/relationships/image" Target="../media/image200.png"/><Relationship Id="rId28" Type="http://schemas.openxmlformats.org/officeDocument/2006/relationships/hyperlink" Target="http://inforoutefpt.org/ministere_docs/adminInfo/instructionFP.pdf" TargetMode="External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198.png"/><Relationship Id="rId4" Type="http://schemas.openxmlformats.org/officeDocument/2006/relationships/tags" Target="../tags/tag218.xml"/><Relationship Id="rId9" Type="http://schemas.openxmlformats.org/officeDocument/2006/relationships/tags" Target="../tags/tag223.xml"/><Relationship Id="rId14" Type="http://schemas.openxmlformats.org/officeDocument/2006/relationships/image" Target="../media/image79.png"/><Relationship Id="rId22" Type="http://schemas.openxmlformats.org/officeDocument/2006/relationships/hyperlink" Target="../PROGRAMMES/Secr&#233;tariat/spec5212partie1.pdf" TargetMode="External"/><Relationship Id="rId27" Type="http://schemas.openxmlformats.org/officeDocument/2006/relationships/image" Target="../media/image20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13" Type="http://schemas.openxmlformats.org/officeDocument/2006/relationships/slide" Target="slide1.xml"/><Relationship Id="rId18" Type="http://schemas.openxmlformats.org/officeDocument/2006/relationships/hyperlink" Target="http://inforoutefpt.org/ministere_docs/adminInfo/instructionFP.pdf" TargetMode="External"/><Relationship Id="rId3" Type="http://schemas.openxmlformats.org/officeDocument/2006/relationships/tags" Target="../tags/tag226.xml"/><Relationship Id="rId21" Type="http://schemas.openxmlformats.org/officeDocument/2006/relationships/image" Target="../media/image203.png"/><Relationship Id="rId7" Type="http://schemas.openxmlformats.org/officeDocument/2006/relationships/tags" Target="../tags/tag230.xml"/><Relationship Id="rId12" Type="http://schemas.openxmlformats.org/officeDocument/2006/relationships/image" Target="../media/image196.png"/><Relationship Id="rId17" Type="http://schemas.openxmlformats.org/officeDocument/2006/relationships/image" Target="../media/image201.png"/><Relationship Id="rId2" Type="http://schemas.openxmlformats.org/officeDocument/2006/relationships/tags" Target="../tags/tag225.xml"/><Relationship Id="rId16" Type="http://schemas.openxmlformats.org/officeDocument/2006/relationships/hyperlink" Target="../../78_NOUVEAU%20PROGRAMME%20SECRETARIAT/Documents%20minist&#233;riels/AST/AST01-secretariat-5357-2015.pdf" TargetMode="External"/><Relationship Id="rId20" Type="http://schemas.openxmlformats.org/officeDocument/2006/relationships/hyperlink" Target="../../78_NOUVEAU%20PROGRAMME%20SECRETARIAT/Documents%20minist&#233;riels/cadre%20d'&#233;valuation/Cadre_d&#233;valuation%20CSRDN%20final%20fev%202018.pdf" TargetMode="Externa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slide" Target="slide15.xml"/><Relationship Id="rId5" Type="http://schemas.openxmlformats.org/officeDocument/2006/relationships/tags" Target="../tags/tag228.xml"/><Relationship Id="rId15" Type="http://schemas.openxmlformats.org/officeDocument/2006/relationships/image" Target="../media/image169.png"/><Relationship Id="rId23" Type="http://schemas.openxmlformats.org/officeDocument/2006/relationships/image" Target="../media/image204.pn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171.png"/><Relationship Id="rId4" Type="http://schemas.openxmlformats.org/officeDocument/2006/relationships/tags" Target="../tags/tag227.xml"/><Relationship Id="rId9" Type="http://schemas.openxmlformats.org/officeDocument/2006/relationships/tags" Target="../tags/tag232.xml"/><Relationship Id="rId14" Type="http://schemas.openxmlformats.org/officeDocument/2006/relationships/image" Target="../media/image79.png"/><Relationship Id="rId22" Type="http://schemas.openxmlformats.org/officeDocument/2006/relationships/hyperlink" Target="../../78_NOUVEAU%20PROGRAMME%20SECRETARIAT/Documents%20minist&#233;riels/programme%20d'&#233;tudes/Programme%20Secr&#233;tariat%205357%20version%20finale.pdf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40.xml"/><Relationship Id="rId13" Type="http://schemas.openxmlformats.org/officeDocument/2006/relationships/image" Target="../media/image196.png"/><Relationship Id="rId18" Type="http://schemas.openxmlformats.org/officeDocument/2006/relationships/slide" Target="slide1.xml"/><Relationship Id="rId26" Type="http://schemas.openxmlformats.org/officeDocument/2006/relationships/hyperlink" Target="http://inforoutefpt.org/ministere_docs/adminInfo/instructionFP.pdf" TargetMode="External"/><Relationship Id="rId3" Type="http://schemas.openxmlformats.org/officeDocument/2006/relationships/tags" Target="../tags/tag235.xml"/><Relationship Id="rId21" Type="http://schemas.openxmlformats.org/officeDocument/2006/relationships/image" Target="../media/image169.png"/><Relationship Id="rId7" Type="http://schemas.openxmlformats.org/officeDocument/2006/relationships/tags" Target="../tags/tag239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168.png"/><Relationship Id="rId25" Type="http://schemas.openxmlformats.org/officeDocument/2006/relationships/image" Target="../media/image207.png"/><Relationship Id="rId2" Type="http://schemas.openxmlformats.org/officeDocument/2006/relationships/tags" Target="../tags/tag234.xml"/><Relationship Id="rId16" Type="http://schemas.openxmlformats.org/officeDocument/2006/relationships/hyperlink" Target="../PROGRAMMES/Comptabilit&#233;/TAP01Comptabilite5231.pdf" TargetMode="External"/><Relationship Id="rId20" Type="http://schemas.openxmlformats.org/officeDocument/2006/relationships/slide" Target="slide15.xml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11" Type="http://schemas.openxmlformats.org/officeDocument/2006/relationships/tags" Target="../tags/tag243.xml"/><Relationship Id="rId24" Type="http://schemas.openxmlformats.org/officeDocument/2006/relationships/hyperlink" Target="../PROGRAMMES/Comptabilit&#233;/GO01Comptabilite5231.pdf" TargetMode="External"/><Relationship Id="rId5" Type="http://schemas.openxmlformats.org/officeDocument/2006/relationships/tags" Target="../tags/tag237.xml"/><Relationship Id="rId15" Type="http://schemas.openxmlformats.org/officeDocument/2006/relationships/image" Target="../media/image205.png"/><Relationship Id="rId23" Type="http://schemas.openxmlformats.org/officeDocument/2006/relationships/image" Target="../media/image206.png"/><Relationship Id="rId10" Type="http://schemas.openxmlformats.org/officeDocument/2006/relationships/tags" Target="../tags/tag242.xml"/><Relationship Id="rId19" Type="http://schemas.openxmlformats.org/officeDocument/2006/relationships/image" Target="../media/image79.png"/><Relationship Id="rId4" Type="http://schemas.openxmlformats.org/officeDocument/2006/relationships/tags" Target="../tags/tag236.xml"/><Relationship Id="rId9" Type="http://schemas.openxmlformats.org/officeDocument/2006/relationships/tags" Target="../tags/tag241.xml"/><Relationship Id="rId14" Type="http://schemas.openxmlformats.org/officeDocument/2006/relationships/hyperlink" Target="../PROGRAMMES/Comptabilit&#233;/Pgm5231_0299.pdf" TargetMode="External"/><Relationship Id="rId22" Type="http://schemas.openxmlformats.org/officeDocument/2006/relationships/hyperlink" Target="../PROGRAMMES/Comptabilit&#233;/AST01Comptabilite1998.pdf" TargetMode="External"/><Relationship Id="rId27" Type="http://schemas.openxmlformats.org/officeDocument/2006/relationships/image" Target="../media/image1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51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168.png"/><Relationship Id="rId26" Type="http://schemas.openxmlformats.org/officeDocument/2006/relationships/image" Target="../media/image212.png"/><Relationship Id="rId3" Type="http://schemas.openxmlformats.org/officeDocument/2006/relationships/tags" Target="../tags/tag246.xml"/><Relationship Id="rId21" Type="http://schemas.openxmlformats.org/officeDocument/2006/relationships/slide" Target="slide15.xml"/><Relationship Id="rId7" Type="http://schemas.openxmlformats.org/officeDocument/2006/relationships/tags" Target="../tags/tag250.xml"/><Relationship Id="rId12" Type="http://schemas.openxmlformats.org/officeDocument/2006/relationships/tags" Target="../tags/tag255.xml"/><Relationship Id="rId17" Type="http://schemas.openxmlformats.org/officeDocument/2006/relationships/hyperlink" Target="../PROGRAMMES/MEA/SPE10MecanAuto5298_2006.pdf" TargetMode="External"/><Relationship Id="rId25" Type="http://schemas.openxmlformats.org/officeDocument/2006/relationships/hyperlink" Target="../PROGRAMMES/&#201;lectricit&#233;/GO5295DT_20060602.pdf" TargetMode="External"/><Relationship Id="rId2" Type="http://schemas.openxmlformats.org/officeDocument/2006/relationships/tags" Target="../tags/tag245.xml"/><Relationship Id="rId16" Type="http://schemas.openxmlformats.org/officeDocument/2006/relationships/image" Target="../media/image209.png"/><Relationship Id="rId20" Type="http://schemas.openxmlformats.org/officeDocument/2006/relationships/image" Target="../media/image79.png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11" Type="http://schemas.openxmlformats.org/officeDocument/2006/relationships/tags" Target="../tags/tag254.xml"/><Relationship Id="rId24" Type="http://schemas.openxmlformats.org/officeDocument/2006/relationships/image" Target="../media/image211.png"/><Relationship Id="rId5" Type="http://schemas.openxmlformats.org/officeDocument/2006/relationships/tags" Target="../tags/tag248.xml"/><Relationship Id="rId15" Type="http://schemas.openxmlformats.org/officeDocument/2006/relationships/hyperlink" Target="../PROGRAMMES/MEA/PE10MecaniqueAutomobile5298_2005.pdf" TargetMode="External"/><Relationship Id="rId23" Type="http://schemas.openxmlformats.org/officeDocument/2006/relationships/hyperlink" Target="../PROGRAMMES/MEA/Analyse%20situation%20travail%201995.pdf" TargetMode="External"/><Relationship Id="rId28" Type="http://schemas.openxmlformats.org/officeDocument/2006/relationships/image" Target="../media/image171.png"/><Relationship Id="rId10" Type="http://schemas.openxmlformats.org/officeDocument/2006/relationships/tags" Target="../tags/tag253.xml"/><Relationship Id="rId19" Type="http://schemas.openxmlformats.org/officeDocument/2006/relationships/slide" Target="slide1.xml"/><Relationship Id="rId4" Type="http://schemas.openxmlformats.org/officeDocument/2006/relationships/tags" Target="../tags/tag247.xml"/><Relationship Id="rId9" Type="http://schemas.openxmlformats.org/officeDocument/2006/relationships/tags" Target="../tags/tag252.xml"/><Relationship Id="rId14" Type="http://schemas.openxmlformats.org/officeDocument/2006/relationships/image" Target="../media/image208.png"/><Relationship Id="rId22" Type="http://schemas.openxmlformats.org/officeDocument/2006/relationships/image" Target="../media/image210.jpeg"/><Relationship Id="rId27" Type="http://schemas.openxmlformats.org/officeDocument/2006/relationships/hyperlink" Target="http://inforoutefpt.org/ministere_docs/adminInfo/instructionFP.pdf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63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168.png"/><Relationship Id="rId26" Type="http://schemas.openxmlformats.org/officeDocument/2006/relationships/image" Target="../media/image211.png"/><Relationship Id="rId3" Type="http://schemas.openxmlformats.org/officeDocument/2006/relationships/tags" Target="../tags/tag258.xml"/><Relationship Id="rId21" Type="http://schemas.openxmlformats.org/officeDocument/2006/relationships/slide" Target="slide15.xml"/><Relationship Id="rId7" Type="http://schemas.openxmlformats.org/officeDocument/2006/relationships/tags" Target="../tags/tag262.xml"/><Relationship Id="rId12" Type="http://schemas.openxmlformats.org/officeDocument/2006/relationships/tags" Target="../tags/tag267.xml"/><Relationship Id="rId17" Type="http://schemas.openxmlformats.org/officeDocument/2006/relationships/hyperlink" Target="../PROGRAMMES/&#201;lectricit&#233;/SPEC_Electricite%20DT%202009.pdf" TargetMode="External"/><Relationship Id="rId25" Type="http://schemas.openxmlformats.org/officeDocument/2006/relationships/hyperlink" Target="../PROGRAMMES/MEA/Analyse%20situation%20travail%201995.pdf" TargetMode="External"/><Relationship Id="rId2" Type="http://schemas.openxmlformats.org/officeDocument/2006/relationships/tags" Target="../tags/tag257.xml"/><Relationship Id="rId16" Type="http://schemas.openxmlformats.org/officeDocument/2006/relationships/image" Target="../media/image214.png"/><Relationship Id="rId20" Type="http://schemas.openxmlformats.org/officeDocument/2006/relationships/image" Target="../media/image79.png"/><Relationship Id="rId1" Type="http://schemas.openxmlformats.org/officeDocument/2006/relationships/tags" Target="../tags/tag256.xml"/><Relationship Id="rId6" Type="http://schemas.openxmlformats.org/officeDocument/2006/relationships/tags" Target="../tags/tag261.xml"/><Relationship Id="rId11" Type="http://schemas.openxmlformats.org/officeDocument/2006/relationships/tags" Target="../tags/tag266.xml"/><Relationship Id="rId24" Type="http://schemas.openxmlformats.org/officeDocument/2006/relationships/image" Target="../media/image212.png"/><Relationship Id="rId5" Type="http://schemas.openxmlformats.org/officeDocument/2006/relationships/tags" Target="../tags/tag260.xml"/><Relationship Id="rId15" Type="http://schemas.openxmlformats.org/officeDocument/2006/relationships/hyperlink" Target="../PROGRAMMES/&#201;lectricit&#233;/PE09Electricite5295_2006.pdf" TargetMode="External"/><Relationship Id="rId23" Type="http://schemas.openxmlformats.org/officeDocument/2006/relationships/hyperlink" Target="../PROGRAMMES/&#201;lectricit&#233;/GO5295DT_20060602.pdf" TargetMode="External"/><Relationship Id="rId28" Type="http://schemas.openxmlformats.org/officeDocument/2006/relationships/image" Target="../media/image171.png"/><Relationship Id="rId10" Type="http://schemas.openxmlformats.org/officeDocument/2006/relationships/tags" Target="../tags/tag265.xml"/><Relationship Id="rId19" Type="http://schemas.openxmlformats.org/officeDocument/2006/relationships/slide" Target="slide1.xml"/><Relationship Id="rId4" Type="http://schemas.openxmlformats.org/officeDocument/2006/relationships/tags" Target="../tags/tag259.xml"/><Relationship Id="rId9" Type="http://schemas.openxmlformats.org/officeDocument/2006/relationships/tags" Target="../tags/tag264.xml"/><Relationship Id="rId14" Type="http://schemas.openxmlformats.org/officeDocument/2006/relationships/image" Target="../media/image213.png"/><Relationship Id="rId22" Type="http://schemas.openxmlformats.org/officeDocument/2006/relationships/image" Target="../media/image169.png"/><Relationship Id="rId27" Type="http://schemas.openxmlformats.org/officeDocument/2006/relationships/hyperlink" Target="http://inforoutefpt.org/ministere_docs/adminInfo/instructionFP.pdf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75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215.png"/><Relationship Id="rId26" Type="http://schemas.openxmlformats.org/officeDocument/2006/relationships/image" Target="../media/image217.png"/><Relationship Id="rId3" Type="http://schemas.openxmlformats.org/officeDocument/2006/relationships/tags" Target="../tags/tag270.xml"/><Relationship Id="rId21" Type="http://schemas.openxmlformats.org/officeDocument/2006/relationships/slide" Target="slide15.xml"/><Relationship Id="rId7" Type="http://schemas.openxmlformats.org/officeDocument/2006/relationships/tags" Target="../tags/tag274.xml"/><Relationship Id="rId12" Type="http://schemas.openxmlformats.org/officeDocument/2006/relationships/tags" Target="../tags/tag279.xml"/><Relationship Id="rId17" Type="http://schemas.openxmlformats.org/officeDocument/2006/relationships/hyperlink" Target="../PROGRAMMES/&#201;lectro/PgmESA5281_04.pdf" TargetMode="External"/><Relationship Id="rId25" Type="http://schemas.openxmlformats.org/officeDocument/2006/relationships/hyperlink" Target="../PROGRAMMES/&#201;lectro/5281_Guide%20d'organisation.pdf" TargetMode="External"/><Relationship Id="rId2" Type="http://schemas.openxmlformats.org/officeDocument/2006/relationships/tags" Target="../tags/tag269.xml"/><Relationship Id="rId16" Type="http://schemas.openxmlformats.org/officeDocument/2006/relationships/image" Target="../media/image79.png"/><Relationship Id="rId20" Type="http://schemas.openxmlformats.org/officeDocument/2006/relationships/image" Target="../media/image168.png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11" Type="http://schemas.openxmlformats.org/officeDocument/2006/relationships/tags" Target="../tags/tag278.xml"/><Relationship Id="rId24" Type="http://schemas.openxmlformats.org/officeDocument/2006/relationships/image" Target="../media/image216.png"/><Relationship Id="rId5" Type="http://schemas.openxmlformats.org/officeDocument/2006/relationships/tags" Target="../tags/tag272.xml"/><Relationship Id="rId15" Type="http://schemas.openxmlformats.org/officeDocument/2006/relationships/slide" Target="slide1.xml"/><Relationship Id="rId23" Type="http://schemas.openxmlformats.org/officeDocument/2006/relationships/hyperlink" Target="../PROGRAMMES/&#201;lectro/AST09ElectromecaniqueSysAuto2000.pdf" TargetMode="External"/><Relationship Id="rId28" Type="http://schemas.openxmlformats.org/officeDocument/2006/relationships/image" Target="../media/image171.png"/><Relationship Id="rId10" Type="http://schemas.openxmlformats.org/officeDocument/2006/relationships/tags" Target="../tags/tag277.xml"/><Relationship Id="rId19" Type="http://schemas.openxmlformats.org/officeDocument/2006/relationships/hyperlink" Target="../PROGRAMMES/&#201;lectro/TAS_document_officiel_ESA_5281.pdf" TargetMode="External"/><Relationship Id="rId4" Type="http://schemas.openxmlformats.org/officeDocument/2006/relationships/tags" Target="../tags/tag271.xml"/><Relationship Id="rId9" Type="http://schemas.openxmlformats.org/officeDocument/2006/relationships/tags" Target="../tags/tag276.xml"/><Relationship Id="rId14" Type="http://schemas.openxmlformats.org/officeDocument/2006/relationships/image" Target="../media/image213.png"/><Relationship Id="rId22" Type="http://schemas.openxmlformats.org/officeDocument/2006/relationships/image" Target="../media/image169.png"/><Relationship Id="rId27" Type="http://schemas.openxmlformats.org/officeDocument/2006/relationships/hyperlink" Target="http://inforoutefpt.org/ministere_docs/adminInfo/instructionFP.pdf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87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219.png"/><Relationship Id="rId26" Type="http://schemas.openxmlformats.org/officeDocument/2006/relationships/image" Target="../media/image221.png"/><Relationship Id="rId3" Type="http://schemas.openxmlformats.org/officeDocument/2006/relationships/tags" Target="../tags/tag282.xml"/><Relationship Id="rId21" Type="http://schemas.openxmlformats.org/officeDocument/2006/relationships/slide" Target="slide15.xml"/><Relationship Id="rId7" Type="http://schemas.openxmlformats.org/officeDocument/2006/relationships/tags" Target="../tags/tag286.xml"/><Relationship Id="rId12" Type="http://schemas.openxmlformats.org/officeDocument/2006/relationships/tags" Target="../tags/tag291.xml"/><Relationship Id="rId17" Type="http://schemas.openxmlformats.org/officeDocument/2006/relationships/hyperlink" Target="../PROGRAMMES/MVLR/Programme_MVLR_5330.pdf" TargetMode="External"/><Relationship Id="rId25" Type="http://schemas.openxmlformats.org/officeDocument/2006/relationships/hyperlink" Target="../../11_P_PEDAGO%20MVLR/Programme%205330/04_DOCS%20MELS_A/GO10MecVehLourds5049.pdf" TargetMode="External"/><Relationship Id="rId2" Type="http://schemas.openxmlformats.org/officeDocument/2006/relationships/tags" Target="../tags/tag281.xml"/><Relationship Id="rId16" Type="http://schemas.openxmlformats.org/officeDocument/2006/relationships/image" Target="../media/image168.png"/><Relationship Id="rId20" Type="http://schemas.openxmlformats.org/officeDocument/2006/relationships/image" Target="../media/image79.png"/><Relationship Id="rId1" Type="http://schemas.openxmlformats.org/officeDocument/2006/relationships/tags" Target="../tags/tag280.xml"/><Relationship Id="rId6" Type="http://schemas.openxmlformats.org/officeDocument/2006/relationships/tags" Target="../tags/tag285.xml"/><Relationship Id="rId11" Type="http://schemas.openxmlformats.org/officeDocument/2006/relationships/tags" Target="../tags/tag290.xml"/><Relationship Id="rId24" Type="http://schemas.openxmlformats.org/officeDocument/2006/relationships/image" Target="../media/image220.png"/><Relationship Id="rId5" Type="http://schemas.openxmlformats.org/officeDocument/2006/relationships/tags" Target="../tags/tag284.xml"/><Relationship Id="rId15" Type="http://schemas.openxmlformats.org/officeDocument/2006/relationships/hyperlink" Target="../PROGRAMMES/MVLR/FINAL_SPEC_MVLR_Octobre_2010.pdf" TargetMode="External"/><Relationship Id="rId23" Type="http://schemas.openxmlformats.org/officeDocument/2006/relationships/hyperlink" Target="../PROGRAMMES/MVLR/AST10MecVecLourdsRoutiers.pdf" TargetMode="External"/><Relationship Id="rId28" Type="http://schemas.openxmlformats.org/officeDocument/2006/relationships/image" Target="../media/image171.png"/><Relationship Id="rId10" Type="http://schemas.openxmlformats.org/officeDocument/2006/relationships/tags" Target="../tags/tag289.xml"/><Relationship Id="rId19" Type="http://schemas.openxmlformats.org/officeDocument/2006/relationships/slide" Target="slide1.xml"/><Relationship Id="rId4" Type="http://schemas.openxmlformats.org/officeDocument/2006/relationships/tags" Target="../tags/tag283.xml"/><Relationship Id="rId9" Type="http://schemas.openxmlformats.org/officeDocument/2006/relationships/tags" Target="../tags/tag288.xml"/><Relationship Id="rId14" Type="http://schemas.openxmlformats.org/officeDocument/2006/relationships/image" Target="../media/image218.png"/><Relationship Id="rId22" Type="http://schemas.openxmlformats.org/officeDocument/2006/relationships/image" Target="../media/image210.jpeg"/><Relationship Id="rId27" Type="http://schemas.openxmlformats.org/officeDocument/2006/relationships/hyperlink" Target="http://inforoutefpt.org/ministere_docs/adminInfo/instructionFP.pdf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99.xml"/><Relationship Id="rId13" Type="http://schemas.openxmlformats.org/officeDocument/2006/relationships/slide" Target="slide15.xml"/><Relationship Id="rId18" Type="http://schemas.openxmlformats.org/officeDocument/2006/relationships/image" Target="../media/image224.png"/><Relationship Id="rId3" Type="http://schemas.openxmlformats.org/officeDocument/2006/relationships/tags" Target="../tags/tag294.xml"/><Relationship Id="rId21" Type="http://schemas.openxmlformats.org/officeDocument/2006/relationships/hyperlink" Target="../PROGRAMMES/Dessin/Programme%20Dessin.pdf" TargetMode="External"/><Relationship Id="rId7" Type="http://schemas.openxmlformats.org/officeDocument/2006/relationships/tags" Target="../tags/tag298.xml"/><Relationship Id="rId12" Type="http://schemas.openxmlformats.org/officeDocument/2006/relationships/image" Target="../media/image79.png"/><Relationship Id="rId17" Type="http://schemas.openxmlformats.org/officeDocument/2006/relationships/hyperlink" Target="../PROGRAMMES/Dessin/GO11DessinIndustr5225.pdf" TargetMode="External"/><Relationship Id="rId2" Type="http://schemas.openxmlformats.org/officeDocument/2006/relationships/tags" Target="../tags/tag293.xml"/><Relationship Id="rId16" Type="http://schemas.openxmlformats.org/officeDocument/2006/relationships/image" Target="../media/image223.png"/><Relationship Id="rId20" Type="http://schemas.openxmlformats.org/officeDocument/2006/relationships/image" Target="../media/image171.png"/><Relationship Id="rId1" Type="http://schemas.openxmlformats.org/officeDocument/2006/relationships/tags" Target="../tags/tag292.xml"/><Relationship Id="rId6" Type="http://schemas.openxmlformats.org/officeDocument/2006/relationships/tags" Target="../tags/tag297.xml"/><Relationship Id="rId11" Type="http://schemas.openxmlformats.org/officeDocument/2006/relationships/slide" Target="slide1.xml"/><Relationship Id="rId24" Type="http://schemas.openxmlformats.org/officeDocument/2006/relationships/image" Target="../media/image226.png"/><Relationship Id="rId5" Type="http://schemas.openxmlformats.org/officeDocument/2006/relationships/tags" Target="../tags/tag296.xml"/><Relationship Id="rId15" Type="http://schemas.openxmlformats.org/officeDocument/2006/relationships/hyperlink" Target="../PROGRAMMES/Dessin/AST-Dessin.pdf" TargetMode="External"/><Relationship Id="rId23" Type="http://schemas.openxmlformats.org/officeDocument/2006/relationships/hyperlink" Target="../../05_P_PEDAGO%20DESSIN/00_ALIGNEMENT%20CURRICULAIRE/&#201;tape%207-T&#226;ches%20(&#233;valuations)/Specs%20(TAS)/TAS11DessinIndustriel5225juin2005.pdf" TargetMode="External"/><Relationship Id="rId10" Type="http://schemas.openxmlformats.org/officeDocument/2006/relationships/image" Target="../media/image222.png"/><Relationship Id="rId19" Type="http://schemas.openxmlformats.org/officeDocument/2006/relationships/hyperlink" Target="http://inforoutefpt.org/ministere_docs/adminInfo/instructionFP.pdf" TargetMode="External"/><Relationship Id="rId4" Type="http://schemas.openxmlformats.org/officeDocument/2006/relationships/tags" Target="../tags/tag29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69.png"/><Relationship Id="rId22" Type="http://schemas.openxmlformats.org/officeDocument/2006/relationships/image" Target="../media/image2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../TUTEURS/Boite%20&#224;%20outils/R&#244;le%20du%20tuteur.pdf" TargetMode="External"/><Relationship Id="rId13" Type="http://schemas.openxmlformats.org/officeDocument/2006/relationships/hyperlink" Target="../TUTEURS/Boite%20&#224;%20outils/Capsules%20vid&#233;os%20tutoriel/Vid&#233;o%20vider%20l'historique%20Puffin/IMG_1339.MOV" TargetMode="External"/><Relationship Id="rId18" Type="http://schemas.openxmlformats.org/officeDocument/2006/relationships/hyperlink" Target="../TUTEURS/Boite%20&#224;%20outils/Capsules%20vid&#233;os%20tutoriel/R&#233;cup&#233;rer%20les%20r&#233;ponses%20nouvelle%20version.mp4" TargetMode="External"/><Relationship Id="rId3" Type="http://schemas.openxmlformats.org/officeDocument/2006/relationships/image" Target="../media/image37.jpeg"/><Relationship Id="rId21" Type="http://schemas.openxmlformats.org/officeDocument/2006/relationships/image" Target="../media/image45.png"/><Relationship Id="rId7" Type="http://schemas.openxmlformats.org/officeDocument/2006/relationships/image" Target="../media/image38.png"/><Relationship Id="rId12" Type="http://schemas.openxmlformats.org/officeDocument/2006/relationships/hyperlink" Target="../TUTEURS/Boite%20&#224;%20outils/Capsules%20vid&#233;os%20tutoriel/Cr&#233;er%20une%20copie%20et%20renommer%20un%20fichier.mp4" TargetMode="External"/><Relationship Id="rId1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6" Type="http://schemas.openxmlformats.org/officeDocument/2006/relationships/hyperlink" Target="../TUTEURS/Boite%20&#224;%20outils/Capsules%20vid&#233;os%20tutoriel/R&#233;cup&#233;rer%20les%20r&#233;ponses%20ancienne%20version.mp4" TargetMode="External"/><Relationship Id="rId20" Type="http://schemas.openxmlformats.org/officeDocument/2006/relationships/image" Target="../media/image44.png"/><Relationship Id="rId1" Type="http://schemas.openxmlformats.org/officeDocument/2006/relationships/tags" Target="../tags/tag15.xml"/><Relationship Id="rId6" Type="http://schemas.openxmlformats.org/officeDocument/2006/relationships/hyperlink" Target="http://www.successcolaire.ca/blogue/5-qualites-dun-bon-tuteur/" TargetMode="External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5" Type="http://schemas.openxmlformats.org/officeDocument/2006/relationships/hyperlink" Target="../TUTEURS/Boite%20&#224;%20outils/Capsules%20vid&#233;os%20tutoriel/Nommer%20un%20nom%20au%20lien%20(tinyurl.com).mp4" TargetMode="External"/><Relationship Id="rId10" Type="http://schemas.openxmlformats.org/officeDocument/2006/relationships/image" Target="../media/image40.png"/><Relationship Id="rId19" Type="http://schemas.openxmlformats.org/officeDocument/2006/relationships/hyperlink" Target="../TUTEURS/Boite%20&#224;%20outils/Capsules%20vid&#233;os%20tutoriel/Acc&#233;der%20au%20Google%20Drive.mp4" TargetMode="External"/><Relationship Id="rId4" Type="http://schemas.openxmlformats.org/officeDocument/2006/relationships/slide" Target="slide1.xml"/><Relationship Id="rId9" Type="http://schemas.openxmlformats.org/officeDocument/2006/relationships/image" Target="../media/image39.png"/><Relationship Id="rId14" Type="http://schemas.openxmlformats.org/officeDocument/2006/relationships/image" Target="../media/image42.png"/><Relationship Id="rId22" Type="http://schemas.openxmlformats.org/officeDocument/2006/relationships/image" Target="../media/image4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307.xml"/><Relationship Id="rId13" Type="http://schemas.openxmlformats.org/officeDocument/2006/relationships/image" Target="../media/image227.png"/><Relationship Id="rId18" Type="http://schemas.openxmlformats.org/officeDocument/2006/relationships/slide" Target="slide1.xml"/><Relationship Id="rId26" Type="http://schemas.openxmlformats.org/officeDocument/2006/relationships/hyperlink" Target="http://inforoutefpt.org/ministere_docs/adminInfo/instructionFP.pdf" TargetMode="External"/><Relationship Id="rId3" Type="http://schemas.openxmlformats.org/officeDocument/2006/relationships/tags" Target="../tags/tag302.xml"/><Relationship Id="rId21" Type="http://schemas.openxmlformats.org/officeDocument/2006/relationships/image" Target="../media/image169.png"/><Relationship Id="rId7" Type="http://schemas.openxmlformats.org/officeDocument/2006/relationships/tags" Target="../tags/tag306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168.png"/><Relationship Id="rId25" Type="http://schemas.openxmlformats.org/officeDocument/2006/relationships/image" Target="../media/image223.png"/><Relationship Id="rId2" Type="http://schemas.openxmlformats.org/officeDocument/2006/relationships/tags" Target="../tags/tag301.xml"/><Relationship Id="rId16" Type="http://schemas.openxmlformats.org/officeDocument/2006/relationships/hyperlink" Target="../PROGRAMMES/Lancement%20d'une%20entreprise/TAP01LancementEntreprise5264.pdf" TargetMode="External"/><Relationship Id="rId20" Type="http://schemas.openxmlformats.org/officeDocument/2006/relationships/slide" Target="slide15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11" Type="http://schemas.openxmlformats.org/officeDocument/2006/relationships/tags" Target="../tags/tag310.xml"/><Relationship Id="rId24" Type="http://schemas.openxmlformats.org/officeDocument/2006/relationships/hyperlink" Target="../PROGRAMMES/Dessin/AST-Dessin.pdf" TargetMode="External"/><Relationship Id="rId5" Type="http://schemas.openxmlformats.org/officeDocument/2006/relationships/tags" Target="../tags/tag304.xml"/><Relationship Id="rId15" Type="http://schemas.openxmlformats.org/officeDocument/2006/relationships/image" Target="../media/image228.png"/><Relationship Id="rId23" Type="http://schemas.openxmlformats.org/officeDocument/2006/relationships/image" Target="../media/image229.png"/><Relationship Id="rId10" Type="http://schemas.openxmlformats.org/officeDocument/2006/relationships/tags" Target="../tags/tag309.xml"/><Relationship Id="rId19" Type="http://schemas.openxmlformats.org/officeDocument/2006/relationships/image" Target="../media/image79.png"/><Relationship Id="rId4" Type="http://schemas.openxmlformats.org/officeDocument/2006/relationships/tags" Target="../tags/tag303.xml"/><Relationship Id="rId9" Type="http://schemas.openxmlformats.org/officeDocument/2006/relationships/tags" Target="../tags/tag308.xml"/><Relationship Id="rId14" Type="http://schemas.openxmlformats.org/officeDocument/2006/relationships/hyperlink" Target="../PROGRAMMES/Lancement%20d'une%20entreprise/PE01Lancemententreprise5264.pdf" TargetMode="External"/><Relationship Id="rId22" Type="http://schemas.openxmlformats.org/officeDocument/2006/relationships/hyperlink" Target="../PROGRAMMES/Lancement%20d'une%20entreprise/GO01LancementEntreprise5264.pdf" TargetMode="External"/><Relationship Id="rId27" Type="http://schemas.openxmlformats.org/officeDocument/2006/relationships/image" Target="../media/image17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18.xml"/><Relationship Id="rId13" Type="http://schemas.openxmlformats.org/officeDocument/2006/relationships/tags" Target="../tags/tag323.xml"/><Relationship Id="rId18" Type="http://schemas.openxmlformats.org/officeDocument/2006/relationships/hyperlink" Target="file:///\\ca1-cep-01.csrdn.lan\400$\partage\12_P_PEDAGO%20SECRETARIAT\04_DOCS%20MELS_A\PE01Secretariat5212_1998.pdf" TargetMode="External"/><Relationship Id="rId26" Type="http://schemas.openxmlformats.org/officeDocument/2006/relationships/slide" Target="slide15.xml"/><Relationship Id="rId3" Type="http://schemas.openxmlformats.org/officeDocument/2006/relationships/tags" Target="../tags/tag313.xml"/><Relationship Id="rId21" Type="http://schemas.openxmlformats.org/officeDocument/2006/relationships/image" Target="../media/image233.png"/><Relationship Id="rId7" Type="http://schemas.openxmlformats.org/officeDocument/2006/relationships/tags" Target="../tags/tag317.xml"/><Relationship Id="rId12" Type="http://schemas.openxmlformats.org/officeDocument/2006/relationships/tags" Target="../tags/tag322.xml"/><Relationship Id="rId17" Type="http://schemas.openxmlformats.org/officeDocument/2006/relationships/image" Target="../media/image231.png"/><Relationship Id="rId25" Type="http://schemas.openxmlformats.org/officeDocument/2006/relationships/image" Target="../media/image79.png"/><Relationship Id="rId33" Type="http://schemas.openxmlformats.org/officeDocument/2006/relationships/image" Target="../media/image171.png"/><Relationship Id="rId2" Type="http://schemas.openxmlformats.org/officeDocument/2006/relationships/tags" Target="../tags/tag312.xml"/><Relationship Id="rId16" Type="http://schemas.openxmlformats.org/officeDocument/2006/relationships/hyperlink" Target="file:///\\ca1-cep-01.csrdn.lan\400$\partage\12_P_PEDAGO%20SECRETARIAT\04_DOCS%20MELS_A\SPEC01Secretariat5212_B.pdf" TargetMode="External"/><Relationship Id="rId20" Type="http://schemas.openxmlformats.org/officeDocument/2006/relationships/hyperlink" Target="../PROGRAMMES/Esth&#233;tique%20auto/PROGRAMME%20D'&#201;TUDES.pdf" TargetMode="External"/><Relationship Id="rId29" Type="http://schemas.openxmlformats.org/officeDocument/2006/relationships/image" Target="../media/image234.png"/><Relationship Id="rId1" Type="http://schemas.openxmlformats.org/officeDocument/2006/relationships/tags" Target="../tags/tag311.xml"/><Relationship Id="rId6" Type="http://schemas.openxmlformats.org/officeDocument/2006/relationships/tags" Target="../tags/tag316.xml"/><Relationship Id="rId11" Type="http://schemas.openxmlformats.org/officeDocument/2006/relationships/tags" Target="../tags/tag321.xml"/><Relationship Id="rId24" Type="http://schemas.openxmlformats.org/officeDocument/2006/relationships/slide" Target="slide1.xml"/><Relationship Id="rId32" Type="http://schemas.openxmlformats.org/officeDocument/2006/relationships/hyperlink" Target="http://inforoutefpt.org/ministere_docs/adminInfo/instructionFP.pdf" TargetMode="External"/><Relationship Id="rId5" Type="http://schemas.openxmlformats.org/officeDocument/2006/relationships/tags" Target="../tags/tag315.xml"/><Relationship Id="rId15" Type="http://schemas.openxmlformats.org/officeDocument/2006/relationships/image" Target="../media/image230.png"/><Relationship Id="rId23" Type="http://schemas.openxmlformats.org/officeDocument/2006/relationships/image" Target="../media/image168.png"/><Relationship Id="rId28" Type="http://schemas.openxmlformats.org/officeDocument/2006/relationships/hyperlink" Target="../PROGRAMMES/Esth&#233;tique%20auto/RAPPORT%20ANALYSE%20DE%20SITUATION%20DE%20TRAVAIL.pdf" TargetMode="External"/><Relationship Id="rId10" Type="http://schemas.openxmlformats.org/officeDocument/2006/relationships/tags" Target="../tags/tag320.xml"/><Relationship Id="rId19" Type="http://schemas.openxmlformats.org/officeDocument/2006/relationships/image" Target="../media/image232.png"/><Relationship Id="rId31" Type="http://schemas.openxmlformats.org/officeDocument/2006/relationships/image" Target="../media/image224.png"/><Relationship Id="rId4" Type="http://schemas.openxmlformats.org/officeDocument/2006/relationships/tags" Target="../tags/tag314.xml"/><Relationship Id="rId9" Type="http://schemas.openxmlformats.org/officeDocument/2006/relationships/tags" Target="../tags/tag319.xml"/><Relationship Id="rId14" Type="http://schemas.openxmlformats.org/officeDocument/2006/relationships/slideLayout" Target="../slideLayouts/slideLayout7.xml"/><Relationship Id="rId22" Type="http://schemas.openxmlformats.org/officeDocument/2006/relationships/hyperlink" Target="file:///\\ca1-cep-01.csrdn.lan\400$\partage\17_P_PEDAGO%20ESTH&#201;TIQUE%20AUTOMOBILE\Programme\10EsthetiqueAutomobile02208.pdf" TargetMode="External"/><Relationship Id="rId27" Type="http://schemas.openxmlformats.org/officeDocument/2006/relationships/image" Target="../media/image169.png"/><Relationship Id="rId30" Type="http://schemas.openxmlformats.org/officeDocument/2006/relationships/hyperlink" Target="../PROGRAMMES/Dessin/GO11DessinIndustr5225.pdf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slide" Target="slide15.xml"/><Relationship Id="rId18" Type="http://schemas.openxmlformats.org/officeDocument/2006/relationships/image" Target="../media/image239.png"/><Relationship Id="rId3" Type="http://schemas.openxmlformats.org/officeDocument/2006/relationships/tags" Target="../tags/tag326.xml"/><Relationship Id="rId21" Type="http://schemas.openxmlformats.org/officeDocument/2006/relationships/hyperlink" Target="http://inforoutefpt.org/ministere_docs/adminInfo/instructionFP.pdf" TargetMode="External"/><Relationship Id="rId7" Type="http://schemas.openxmlformats.org/officeDocument/2006/relationships/tags" Target="../tags/tag330.xml"/><Relationship Id="rId12" Type="http://schemas.openxmlformats.org/officeDocument/2006/relationships/image" Target="../media/image79.png"/><Relationship Id="rId17" Type="http://schemas.openxmlformats.org/officeDocument/2006/relationships/image" Target="../media/image238.png"/><Relationship Id="rId2" Type="http://schemas.openxmlformats.org/officeDocument/2006/relationships/tags" Target="../tags/tag325.xml"/><Relationship Id="rId16" Type="http://schemas.openxmlformats.org/officeDocument/2006/relationships/image" Target="../media/image237.png"/><Relationship Id="rId20" Type="http://schemas.openxmlformats.org/officeDocument/2006/relationships/image" Target="../media/image240.png"/><Relationship Id="rId1" Type="http://schemas.openxmlformats.org/officeDocument/2006/relationships/tags" Target="../tags/tag324.xml"/><Relationship Id="rId6" Type="http://schemas.openxmlformats.org/officeDocument/2006/relationships/tags" Target="../tags/tag329.xml"/><Relationship Id="rId11" Type="http://schemas.openxmlformats.org/officeDocument/2006/relationships/slide" Target="slide1.xml"/><Relationship Id="rId5" Type="http://schemas.openxmlformats.org/officeDocument/2006/relationships/tags" Target="../tags/tag328.xml"/><Relationship Id="rId15" Type="http://schemas.openxmlformats.org/officeDocument/2006/relationships/hyperlink" Target="../PROGRAMMES/T&#244;lerie%20de%20pr&#233;cision/PE11ToleriePrecision5244.pdf" TargetMode="External"/><Relationship Id="rId10" Type="http://schemas.openxmlformats.org/officeDocument/2006/relationships/image" Target="../media/image236.png"/><Relationship Id="rId19" Type="http://schemas.openxmlformats.org/officeDocument/2006/relationships/hyperlink" Target="../PROGRAMMES/T&#244;lerie%20de%20pr&#233;cision/SPE11ToleriePrecision5244.pdf" TargetMode="External"/><Relationship Id="rId4" Type="http://schemas.openxmlformats.org/officeDocument/2006/relationships/tags" Target="../tags/tag327.xml"/><Relationship Id="rId9" Type="http://schemas.openxmlformats.org/officeDocument/2006/relationships/image" Target="../media/image235.jpeg"/><Relationship Id="rId14" Type="http://schemas.openxmlformats.org/officeDocument/2006/relationships/image" Target="../media/image169.png"/><Relationship Id="rId22" Type="http://schemas.openxmlformats.org/officeDocument/2006/relationships/image" Target="../media/image1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38.xml"/><Relationship Id="rId13" Type="http://schemas.openxmlformats.org/officeDocument/2006/relationships/slideLayout" Target="../slideLayouts/slideLayout7.xml"/><Relationship Id="rId18" Type="http://schemas.openxmlformats.org/officeDocument/2006/relationships/slide" Target="slide15.xml"/><Relationship Id="rId26" Type="http://schemas.openxmlformats.org/officeDocument/2006/relationships/hyperlink" Target="../PROGRAMMES/Ferblanterie/nouveau%20programme/Min-Cadre%20d'e&#769;valuation%20document%20travail%202018_03_9.pdf" TargetMode="External"/><Relationship Id="rId3" Type="http://schemas.openxmlformats.org/officeDocument/2006/relationships/tags" Target="../tags/tag333.xml"/><Relationship Id="rId21" Type="http://schemas.openxmlformats.org/officeDocument/2006/relationships/hyperlink" Target="../PROGRAMMES/Ferblanterie/nouveau%20programme/Programme_Ferblanterie_VPr&#233;pub_2017-07-25.pdf" TargetMode="External"/><Relationship Id="rId7" Type="http://schemas.openxmlformats.org/officeDocument/2006/relationships/tags" Target="../tags/tag337.xml"/><Relationship Id="rId12" Type="http://schemas.openxmlformats.org/officeDocument/2006/relationships/tags" Target="../tags/tag342.xml"/><Relationship Id="rId17" Type="http://schemas.openxmlformats.org/officeDocument/2006/relationships/image" Target="../media/image79.png"/><Relationship Id="rId25" Type="http://schemas.openxmlformats.org/officeDocument/2006/relationships/image" Target="../media/image171.png"/><Relationship Id="rId2" Type="http://schemas.openxmlformats.org/officeDocument/2006/relationships/tags" Target="../tags/tag332.xml"/><Relationship Id="rId16" Type="http://schemas.openxmlformats.org/officeDocument/2006/relationships/slide" Target="slide1.xml"/><Relationship Id="rId20" Type="http://schemas.openxmlformats.org/officeDocument/2006/relationships/image" Target="../media/image239.png"/><Relationship Id="rId1" Type="http://schemas.openxmlformats.org/officeDocument/2006/relationships/tags" Target="../tags/tag331.xml"/><Relationship Id="rId6" Type="http://schemas.openxmlformats.org/officeDocument/2006/relationships/tags" Target="../tags/tag336.xml"/><Relationship Id="rId11" Type="http://schemas.openxmlformats.org/officeDocument/2006/relationships/tags" Target="../tags/tag341.xml"/><Relationship Id="rId24" Type="http://schemas.openxmlformats.org/officeDocument/2006/relationships/hyperlink" Target="http://inforoutefpt.org/ministere_docs/adminInfo/instructionFP.pdf" TargetMode="External"/><Relationship Id="rId5" Type="http://schemas.openxmlformats.org/officeDocument/2006/relationships/tags" Target="../tags/tag335.xml"/><Relationship Id="rId15" Type="http://schemas.openxmlformats.org/officeDocument/2006/relationships/image" Target="../media/image236.png"/><Relationship Id="rId23" Type="http://schemas.openxmlformats.org/officeDocument/2006/relationships/image" Target="../media/image238.png"/><Relationship Id="rId10" Type="http://schemas.openxmlformats.org/officeDocument/2006/relationships/tags" Target="../tags/tag340.xml"/><Relationship Id="rId19" Type="http://schemas.openxmlformats.org/officeDocument/2006/relationships/image" Target="../media/image169.png"/><Relationship Id="rId4" Type="http://schemas.openxmlformats.org/officeDocument/2006/relationships/tags" Target="../tags/tag334.xml"/><Relationship Id="rId9" Type="http://schemas.openxmlformats.org/officeDocument/2006/relationships/tags" Target="../tags/tag339.xml"/><Relationship Id="rId14" Type="http://schemas.openxmlformats.org/officeDocument/2006/relationships/image" Target="../media/image235.jpeg"/><Relationship Id="rId22" Type="http://schemas.openxmlformats.org/officeDocument/2006/relationships/image" Target="../media/image241.png"/><Relationship Id="rId27" Type="http://schemas.openxmlformats.org/officeDocument/2006/relationships/image" Target="../media/image2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../ToscaNet/Outils%20Tosca%20-%20Directions.pdf" TargetMode="External"/><Relationship Id="rId13" Type="http://schemas.openxmlformats.org/officeDocument/2006/relationships/image" Target="../media/image246.png"/><Relationship Id="rId3" Type="http://schemas.openxmlformats.org/officeDocument/2006/relationships/image" Target="../media/image242.png"/><Relationship Id="rId7" Type="http://schemas.openxmlformats.org/officeDocument/2006/relationships/image" Target="../media/image243.png"/><Relationship Id="rId12" Type="http://schemas.openxmlformats.org/officeDocument/2006/relationships/slide" Target="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3.xml"/><Relationship Id="rId6" Type="http://schemas.openxmlformats.org/officeDocument/2006/relationships/hyperlink" Target="https://agp.csrdn.qc.ca/ToscaNET/asp/Tosca.aspx?" TargetMode="External"/><Relationship Id="rId11" Type="http://schemas.openxmlformats.org/officeDocument/2006/relationships/image" Target="../media/image245.png"/><Relationship Id="rId5" Type="http://schemas.openxmlformats.org/officeDocument/2006/relationships/image" Target="../media/image79.png"/><Relationship Id="rId15" Type="http://schemas.openxmlformats.org/officeDocument/2006/relationships/image" Target="../media/image247.png"/><Relationship Id="rId10" Type="http://schemas.openxmlformats.org/officeDocument/2006/relationships/hyperlink" Target="../ToscaNet/Aide-m&#233;moire%20Tosca%20-%20enseignants.pdf" TargetMode="External"/><Relationship Id="rId4" Type="http://schemas.openxmlformats.org/officeDocument/2006/relationships/slide" Target="slide1.xml"/><Relationship Id="rId9" Type="http://schemas.openxmlformats.org/officeDocument/2006/relationships/image" Target="../media/image244.png"/><Relationship Id="rId14" Type="http://schemas.openxmlformats.org/officeDocument/2006/relationships/hyperlink" Target="../ToscaNet/Tosca%20pr&#233;c&#233;dure-code%20de%20vie.pdf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51.xml"/><Relationship Id="rId13" Type="http://schemas.openxmlformats.org/officeDocument/2006/relationships/tags" Target="../tags/tag356.xml"/><Relationship Id="rId18" Type="http://schemas.openxmlformats.org/officeDocument/2006/relationships/image" Target="../media/image79.png"/><Relationship Id="rId3" Type="http://schemas.openxmlformats.org/officeDocument/2006/relationships/tags" Target="../tags/tag346.xml"/><Relationship Id="rId21" Type="http://schemas.openxmlformats.org/officeDocument/2006/relationships/hyperlink" Target="../Calendrier/Calendrier%202016-17/Copie%20de%20CALENDRIER%202016-2017%20adopt&#233;%20au%20CE%20du%2019%20octobre%202016.pdf" TargetMode="External"/><Relationship Id="rId7" Type="http://schemas.openxmlformats.org/officeDocument/2006/relationships/tags" Target="../tags/tag350.xml"/><Relationship Id="rId12" Type="http://schemas.openxmlformats.org/officeDocument/2006/relationships/tags" Target="../tags/tag355.xml"/><Relationship Id="rId17" Type="http://schemas.openxmlformats.org/officeDocument/2006/relationships/slide" Target="slide1.xml"/><Relationship Id="rId2" Type="http://schemas.openxmlformats.org/officeDocument/2006/relationships/tags" Target="../tags/tag345.xml"/><Relationship Id="rId16" Type="http://schemas.openxmlformats.org/officeDocument/2006/relationships/image" Target="../media/image249.png"/><Relationship Id="rId20" Type="http://schemas.openxmlformats.org/officeDocument/2006/relationships/image" Target="../media/image250.png"/><Relationship Id="rId1" Type="http://schemas.openxmlformats.org/officeDocument/2006/relationships/tags" Target="../tags/tag344.xml"/><Relationship Id="rId6" Type="http://schemas.openxmlformats.org/officeDocument/2006/relationships/tags" Target="../tags/tag349.xml"/><Relationship Id="rId11" Type="http://schemas.openxmlformats.org/officeDocument/2006/relationships/tags" Target="../tags/tag354.xml"/><Relationship Id="rId24" Type="http://schemas.openxmlformats.org/officeDocument/2006/relationships/hyperlink" Target="../Calendrier/CALENDRIER%202019-2020/Copie%20de%20CALENDRIER%202019-2020%20adopt&#233;%20par%20le%20CE%20le%2017%20octobre%202018.pdf" TargetMode="External"/><Relationship Id="rId5" Type="http://schemas.openxmlformats.org/officeDocument/2006/relationships/tags" Target="../tags/tag348.xml"/><Relationship Id="rId15" Type="http://schemas.openxmlformats.org/officeDocument/2006/relationships/image" Target="../media/image248.png"/><Relationship Id="rId23" Type="http://schemas.openxmlformats.org/officeDocument/2006/relationships/hyperlink" Target="../Calendrier/CALENDRIER%202018-2019/CALENDRIER%202018-2019%20modifi&#233;%20le%2012%20juin%202018%20pour%20adoption.pdf" TargetMode="External"/><Relationship Id="rId10" Type="http://schemas.openxmlformats.org/officeDocument/2006/relationships/tags" Target="../tags/tag353.xml"/><Relationship Id="rId19" Type="http://schemas.openxmlformats.org/officeDocument/2006/relationships/hyperlink" Target="../Calendrier/Calendrier%202015-2016/Copie%20de%20CALENDRIER%202015-2016%20adopt&#233;%20au%20CE%20du%2027%20mai%202015.pdf" TargetMode="External"/><Relationship Id="rId4" Type="http://schemas.openxmlformats.org/officeDocument/2006/relationships/tags" Target="../tags/tag347.xml"/><Relationship Id="rId9" Type="http://schemas.openxmlformats.org/officeDocument/2006/relationships/tags" Target="../tags/tag352.xml"/><Relationship Id="rId14" Type="http://schemas.openxmlformats.org/officeDocument/2006/relationships/slideLayout" Target="../slideLayouts/slideLayout7.xml"/><Relationship Id="rId22" Type="http://schemas.openxmlformats.org/officeDocument/2006/relationships/hyperlink" Target="../Calendrier/CALENDRIER%202017-2018/CALENDRIER%202017-2018%20amend&#233;%20et%20adopt&#233;%20au%20CE%20du%2021%20f&#233;vrier%202018.pdf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../FORMATION/Formation%20Mon%20style%20de%20communicateur/Mon%20style%20de%20communicateur.pptx" TargetMode="External"/><Relationship Id="rId13" Type="http://schemas.openxmlformats.org/officeDocument/2006/relationships/slide" Target="slide4.xml"/><Relationship Id="rId3" Type="http://schemas.openxmlformats.org/officeDocument/2006/relationships/tags" Target="../tags/tag35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51.png"/><Relationship Id="rId2" Type="http://schemas.openxmlformats.org/officeDocument/2006/relationships/tags" Target="../tags/tag358.xml"/><Relationship Id="rId16" Type="http://schemas.openxmlformats.org/officeDocument/2006/relationships/image" Target="../media/image253.png"/><Relationship Id="rId1" Type="http://schemas.openxmlformats.org/officeDocument/2006/relationships/tags" Target="../tags/tag357.xml"/><Relationship Id="rId6" Type="http://schemas.openxmlformats.org/officeDocument/2006/relationships/tags" Target="../tags/tag362.xml"/><Relationship Id="rId11" Type="http://schemas.openxmlformats.org/officeDocument/2006/relationships/slide" Target="slide1.xml"/><Relationship Id="rId5" Type="http://schemas.openxmlformats.org/officeDocument/2006/relationships/tags" Target="../tags/tag361.xml"/><Relationship Id="rId15" Type="http://schemas.openxmlformats.org/officeDocument/2006/relationships/slide" Target="slide7.xml"/><Relationship Id="rId10" Type="http://schemas.openxmlformats.org/officeDocument/2006/relationships/hyperlink" Target="../FORMATION/Formation%20Mon%20style%20de%20communicateur/Portrait%20couleur%20de%20l'&#233;quipe.xlsx" TargetMode="External"/><Relationship Id="rId4" Type="http://schemas.openxmlformats.org/officeDocument/2006/relationships/tags" Target="../tags/tag360.xml"/><Relationship Id="rId9" Type="http://schemas.openxmlformats.org/officeDocument/2006/relationships/hyperlink" Target="../FORMATION/Formation%20Mon%20style%20de%20communicateur/Mon%20style%20de%20communication%20simplifi&#233;.pdf" TargetMode="External"/><Relationship Id="rId14" Type="http://schemas.openxmlformats.org/officeDocument/2006/relationships/image" Target="../media/image2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sern.qc.ca/" TargetMode="External"/><Relationship Id="rId13" Type="http://schemas.openxmlformats.org/officeDocument/2006/relationships/image" Target="../media/image251.png"/><Relationship Id="rId18" Type="http://schemas.openxmlformats.org/officeDocument/2006/relationships/hyperlink" Target="../BCI/BCI%20-%20Guide.pdf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5.png"/><Relationship Id="rId12" Type="http://schemas.openxmlformats.org/officeDocument/2006/relationships/slide" Target="slide1.xml"/><Relationship Id="rId17" Type="http://schemas.openxmlformats.org/officeDocument/2006/relationships/image" Target="../media/image258.png"/><Relationship Id="rId2" Type="http://schemas.openxmlformats.org/officeDocument/2006/relationships/tags" Target="../tags/tag364.xml"/><Relationship Id="rId16" Type="http://schemas.openxmlformats.org/officeDocument/2006/relationships/hyperlink" Target="https://agp.csrdn.qc.ca/ToscaNET/asp/Tosca.aspx?" TargetMode="External"/><Relationship Id="rId1" Type="http://schemas.openxmlformats.org/officeDocument/2006/relationships/tags" Target="../tags/tag363.xml"/><Relationship Id="rId6" Type="http://schemas.openxmlformats.org/officeDocument/2006/relationships/hyperlink" Target="http://www.cemeq.qc.ca/" TargetMode="External"/><Relationship Id="rId11" Type="http://schemas.openxmlformats.org/officeDocument/2006/relationships/image" Target="../media/image257.png"/><Relationship Id="rId5" Type="http://schemas.openxmlformats.org/officeDocument/2006/relationships/image" Target="../media/image254.png"/><Relationship Id="rId15" Type="http://schemas.openxmlformats.org/officeDocument/2006/relationships/image" Target="../media/image252.png"/><Relationship Id="rId10" Type="http://schemas.openxmlformats.org/officeDocument/2006/relationships/hyperlink" Target="http://aca.csrdn.qc.ca/intranet/informateur.asp" TargetMode="External"/><Relationship Id="rId4" Type="http://schemas.openxmlformats.org/officeDocument/2006/relationships/hyperlink" Target="http://www.csrdn.qc.ca/reprographie/bci.asp" TargetMode="External"/><Relationship Id="rId9" Type="http://schemas.openxmlformats.org/officeDocument/2006/relationships/image" Target="../media/image256.png"/><Relationship Id="rId14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wmf"/><Relationship Id="rId3" Type="http://schemas.openxmlformats.org/officeDocument/2006/relationships/notesSlide" Target="../notesSlides/notesSlide2.xml"/><Relationship Id="rId7" Type="http://schemas.openxmlformats.org/officeDocument/2006/relationships/slide" Target="slide39.xml"/><Relationship Id="rId12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5.xml"/><Relationship Id="rId6" Type="http://schemas.openxmlformats.org/officeDocument/2006/relationships/slide" Target="slide28.xml"/><Relationship Id="rId11" Type="http://schemas.openxmlformats.org/officeDocument/2006/relationships/slide" Target="slide1.xml"/><Relationship Id="rId5" Type="http://schemas.openxmlformats.org/officeDocument/2006/relationships/slide" Target="slide24.xml"/><Relationship Id="rId10" Type="http://schemas.openxmlformats.org/officeDocument/2006/relationships/image" Target="../media/image261.png"/><Relationship Id="rId4" Type="http://schemas.openxmlformats.org/officeDocument/2006/relationships/slide" Target="slide26.xml"/><Relationship Id="rId9" Type="http://schemas.openxmlformats.org/officeDocument/2006/relationships/image" Target="../media/image26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3" Type="http://schemas.openxmlformats.org/officeDocument/2006/relationships/hyperlink" Target="../FORMATION/Tosca/Capsule%201%20ouverture%20Tosca.mp4" TargetMode="External"/><Relationship Id="rId7" Type="http://schemas.openxmlformats.org/officeDocument/2006/relationships/image" Target="../media/image262.png"/><Relationship Id="rId12" Type="http://schemas.openxmlformats.org/officeDocument/2006/relationships/image" Target="../media/image26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6.xml"/><Relationship Id="rId6" Type="http://schemas.openxmlformats.org/officeDocument/2006/relationships/hyperlink" Target="../FORMATION/Tosca/Capsule%20code%20de%20vie.mp4" TargetMode="External"/><Relationship Id="rId11" Type="http://schemas.openxmlformats.org/officeDocument/2006/relationships/slide" Target="slide34.xml"/><Relationship Id="rId5" Type="http://schemas.openxmlformats.org/officeDocument/2006/relationships/hyperlink" Target="../FORMATION/Tosca/Capsule%20sanction.mp4" TargetMode="External"/><Relationship Id="rId10" Type="http://schemas.openxmlformats.org/officeDocument/2006/relationships/image" Target="../media/image79.png"/><Relationship Id="rId4" Type="http://schemas.openxmlformats.org/officeDocument/2006/relationships/hyperlink" Target="../FORMATION/Tosca/Capsule%20paliers.mp4" TargetMode="External"/><Relationship Id="rId9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9.png"/><Relationship Id="rId18" Type="http://schemas.openxmlformats.org/officeDocument/2006/relationships/slide" Target="slide7.xml"/><Relationship Id="rId3" Type="http://schemas.openxmlformats.org/officeDocument/2006/relationships/tags" Target="../tags/tag18.xml"/><Relationship Id="rId21" Type="http://schemas.openxmlformats.org/officeDocument/2006/relationships/image" Target="../media/image52.png"/><Relationship Id="rId7" Type="http://schemas.openxmlformats.org/officeDocument/2006/relationships/tags" Target="../tags/tag22.xml"/><Relationship Id="rId12" Type="http://schemas.openxmlformats.org/officeDocument/2006/relationships/hyperlink" Target="http://www.google.ca/url?sa=i&amp;rct=j&amp;q=&amp;esrc=s&amp;frm=1&amp;source=images&amp;cd=&amp;cad=rja&amp;docid=GTWq5M8oag8X9M&amp;tbnid=13FMHP8aSQIsdM:&amp;ved=0CAUQjRw&amp;url=http://www.webmarchand.com/a/liste_produit/idx/5050708/mot/antique/liste_produit.htm&amp;ei=0_74UtnYJKLCyQHIpYGICA&amp;psig=AFQjCNEG8P8QZu3Bk5_sK8y-tu4HYEs-TA&amp;ust=1392136253561895" TargetMode="External"/><Relationship Id="rId17" Type="http://schemas.openxmlformats.org/officeDocument/2006/relationships/image" Target="../media/image50.png"/><Relationship Id="rId2" Type="http://schemas.openxmlformats.org/officeDocument/2006/relationships/tags" Target="../tags/tag17.xml"/><Relationship Id="rId16" Type="http://schemas.openxmlformats.org/officeDocument/2006/relationships/slide" Target="slide5.xml"/><Relationship Id="rId20" Type="http://schemas.openxmlformats.org/officeDocument/2006/relationships/slide" Target="slide9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48.png"/><Relationship Id="rId5" Type="http://schemas.openxmlformats.org/officeDocument/2006/relationships/tags" Target="../tags/tag20.xml"/><Relationship Id="rId15" Type="http://schemas.openxmlformats.org/officeDocument/2006/relationships/image" Target="../media/image36.png"/><Relationship Id="rId23" Type="http://schemas.openxmlformats.org/officeDocument/2006/relationships/image" Target="../media/image53.png"/><Relationship Id="rId10" Type="http://schemas.openxmlformats.org/officeDocument/2006/relationships/hyperlink" Target="http://www.google.ca/url?sa=i&amp;rct=j&amp;q=&amp;esrc=s&amp;frm=1&amp;source=images&amp;cd=&amp;cad=rja&amp;docid=KN2YVaAhNlwn9M&amp;tbnid=VI9yXzG3bkN4JM:&amp;ved=0CAUQjRw&amp;url=http://gycouture.blogspot.com/2010/03/cherche-vieux-livres.html&amp;ei=Aef4UuOUK4KWrgHa0YDIDA&amp;psig=AFQjCNGcFb4g2Y9NJrAffUYyoCP3OrVjEg&amp;ust=1392130167992407" TargetMode="External"/><Relationship Id="rId19" Type="http://schemas.openxmlformats.org/officeDocument/2006/relationships/image" Target="../media/image51.png"/><Relationship Id="rId4" Type="http://schemas.openxmlformats.org/officeDocument/2006/relationships/tags" Target="../tags/tag19.xml"/><Relationship Id="rId9" Type="http://schemas.openxmlformats.org/officeDocument/2006/relationships/image" Target="../media/image47.png"/><Relationship Id="rId14" Type="http://schemas.openxmlformats.org/officeDocument/2006/relationships/slide" Target="slide1.xml"/><Relationship Id="rId22" Type="http://schemas.openxmlformats.org/officeDocument/2006/relationships/slide" Target="slide8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hyperlink" Target="../Semainier%20PDF/Semainier%202015/08-Semainier%2023%20juin%20Annie.pdf" TargetMode="External"/><Relationship Id="rId18" Type="http://schemas.openxmlformats.org/officeDocument/2006/relationships/hyperlink" Target="../Semainier%20PDF/Semainier%202015/13-Semainier%206%20octobre.pdf" TargetMode="External"/><Relationship Id="rId26" Type="http://schemas.openxmlformats.org/officeDocument/2006/relationships/hyperlink" Target="../Semainier%20PDF/Semainier%202015/21-Semainier%201%20d&#233;cembre.pdf" TargetMode="External"/><Relationship Id="rId39" Type="http://schemas.openxmlformats.org/officeDocument/2006/relationships/hyperlink" Target="../Semainier%20PDF/Semainier%202015/34-Semainier%2027%20avril.pdf" TargetMode="External"/><Relationship Id="rId21" Type="http://schemas.openxmlformats.org/officeDocument/2006/relationships/hyperlink" Target="../Semainier%20PDF/Semainier%202015/16-Semainier%2027%20octobre2.pdf" TargetMode="External"/><Relationship Id="rId34" Type="http://schemas.openxmlformats.org/officeDocument/2006/relationships/hyperlink" Target="../Semainier%20PDF/Semainier%202015/29-Semainier%209%20mars.pdf" TargetMode="External"/><Relationship Id="rId42" Type="http://schemas.openxmlformats.org/officeDocument/2006/relationships/hyperlink" Target="../Semainier%20PDF/Semainier%202015/37%20-%20Semainier%208%20juin.pdf" TargetMode="External"/><Relationship Id="rId47" Type="http://schemas.openxmlformats.org/officeDocument/2006/relationships/hyperlink" Target="../Semainier%20PDF/Semainier%202015/42%20-Semainier%2014%20d&#233;cembre%20.pdf" TargetMode="External"/><Relationship Id="rId50" Type="http://schemas.openxmlformats.org/officeDocument/2006/relationships/hyperlink" Target="../Semainier%20PDF/Semainier%202016/45-Semainier%204%20avril.pdf" TargetMode="External"/><Relationship Id="rId55" Type="http://schemas.openxmlformats.org/officeDocument/2006/relationships/hyperlink" Target="../Semainier%20PDF/Semainier%202016/50-%20Semainier%2026%20septembre.pdf" TargetMode="External"/><Relationship Id="rId63" Type="http://schemas.openxmlformats.org/officeDocument/2006/relationships/hyperlink" Target="../Semainier%20PDF/Semainier%202017/58-%20Semainier%20nov%202017.pdf" TargetMode="External"/><Relationship Id="rId68" Type="http://schemas.openxmlformats.org/officeDocument/2006/relationships/hyperlink" Target="../Semainier%20PDF/Semainier%202017/64-%20Semainier%20f&#233;vrier%20208.pdf" TargetMode="External"/><Relationship Id="rId7" Type="http://schemas.openxmlformats.org/officeDocument/2006/relationships/hyperlink" Target="../Semainier%20PDF/Semainier%202014/02-Semainier%20CEP%2012%20mai%202014.pdf" TargetMode="External"/><Relationship Id="rId71" Type="http://schemas.openxmlformats.org/officeDocument/2006/relationships/hyperlink" Target="../Semainier%20PDF/Semainier%202017/67-%20Semainier%20mars%202018.pdf" TargetMode="External"/><Relationship Id="rId2" Type="http://schemas.openxmlformats.org/officeDocument/2006/relationships/slideLayout" Target="../slideLayouts/slideLayout7.xml"/><Relationship Id="rId16" Type="http://schemas.openxmlformats.org/officeDocument/2006/relationships/hyperlink" Target="../Semainier%20PDF/Semainier%202015/11-Semainier%2022%20septembre%20version%20finale%202014%20(3)%20-%20Copie.pdf" TargetMode="External"/><Relationship Id="rId29" Type="http://schemas.openxmlformats.org/officeDocument/2006/relationships/hyperlink" Target="../Semainier%20PDF/Semainier%202015/24-Semainier%2026%20janvier%20.pdf" TargetMode="External"/><Relationship Id="rId11" Type="http://schemas.openxmlformats.org/officeDocument/2006/relationships/hyperlink" Target="../Semainier%20PDF/Semainier%202014/06-Semainier%20CEP%209%20juin%202014.pdf" TargetMode="External"/><Relationship Id="rId24" Type="http://schemas.openxmlformats.org/officeDocument/2006/relationships/hyperlink" Target="../Semainier%20PDF/Semainier%202015/19-Semainier%2017%20novembre.pdf" TargetMode="External"/><Relationship Id="rId32" Type="http://schemas.openxmlformats.org/officeDocument/2006/relationships/hyperlink" Target="../Semainier%20PDF/Semainier%202015/27-Semainier%2016%20f&#233;vrier3.pdf" TargetMode="External"/><Relationship Id="rId37" Type="http://schemas.openxmlformats.org/officeDocument/2006/relationships/hyperlink" Target="../Semainier%20PDF/Semainier%202015/32-Semainier%2013%20avril.pdf" TargetMode="External"/><Relationship Id="rId40" Type="http://schemas.openxmlformats.org/officeDocument/2006/relationships/hyperlink" Target="../Semainier%20PDF/Semainier%202015/35%20-%20Semainier%2011%20mai.pdf" TargetMode="External"/><Relationship Id="rId45" Type="http://schemas.openxmlformats.org/officeDocument/2006/relationships/hyperlink" Target="../Semainier%20PDF/Semainier%202015/40%20-%20Semainier%2026%20octobre%2015.pdf" TargetMode="External"/><Relationship Id="rId53" Type="http://schemas.openxmlformats.org/officeDocument/2006/relationships/hyperlink" Target="../Semainier%20PDF/Semainier%202016/48-%20Semainier%2020%20juin.pdf" TargetMode="External"/><Relationship Id="rId58" Type="http://schemas.openxmlformats.org/officeDocument/2006/relationships/hyperlink" Target="../Semainier%20PDF/Semainier%202017/53-%20Semainier%2023%20janvier.pdf" TargetMode="External"/><Relationship Id="rId66" Type="http://schemas.openxmlformats.org/officeDocument/2006/relationships/hyperlink" Target="../Semainier%20PDF/Semainier%202017/61-%20Semainier%20d&#233;cembre%202017.pdf" TargetMode="External"/><Relationship Id="rId74" Type="http://schemas.openxmlformats.org/officeDocument/2006/relationships/image" Target="../media/image265.png"/><Relationship Id="rId5" Type="http://schemas.openxmlformats.org/officeDocument/2006/relationships/image" Target="../media/image79.png"/><Relationship Id="rId15" Type="http://schemas.openxmlformats.org/officeDocument/2006/relationships/hyperlink" Target="../Semainier%20PDF/Semainier%202015/10-Semainier%2015%20septembre%202014.pdf" TargetMode="External"/><Relationship Id="rId23" Type="http://schemas.openxmlformats.org/officeDocument/2006/relationships/hyperlink" Target="../Semainier%20PDF/Semainier%202015/18-Semainier%2010%20novembre.pdf" TargetMode="External"/><Relationship Id="rId28" Type="http://schemas.openxmlformats.org/officeDocument/2006/relationships/hyperlink" Target="../Semainier%20PDF/Semainier%202015/23-Semainier%2019%20janvier.pdf" TargetMode="External"/><Relationship Id="rId36" Type="http://schemas.openxmlformats.org/officeDocument/2006/relationships/hyperlink" Target="../Semainier%20PDF/Semainier%202015/31-Semainier%2024%20mars.pdf" TargetMode="External"/><Relationship Id="rId49" Type="http://schemas.openxmlformats.org/officeDocument/2006/relationships/hyperlink" Target="../Semainier%20PDF/Semainier%202016/44-Semainier%2029%20f&#233;vrier.pdf" TargetMode="External"/><Relationship Id="rId57" Type="http://schemas.openxmlformats.org/officeDocument/2006/relationships/hyperlink" Target="../Semainier%20PDF/Semainier%202017/52-%20Semainier%2019%20D&#233;cembre%20(3).pdf" TargetMode="External"/><Relationship Id="rId61" Type="http://schemas.openxmlformats.org/officeDocument/2006/relationships/hyperlink" Target="../Semainier%20PDF/Semainier%202017/56-%20Bilan%20%20CEP%202016-2017.pdf" TargetMode="External"/><Relationship Id="rId10" Type="http://schemas.openxmlformats.org/officeDocument/2006/relationships/hyperlink" Target="../Semainier%20PDF/Semainier%202014/05-Semainier%20CEP%202%20juin%202014.pdf" TargetMode="External"/><Relationship Id="rId19" Type="http://schemas.openxmlformats.org/officeDocument/2006/relationships/hyperlink" Target="../Semainier%20PDF/Semainier%202015/14-Semainier%2013%20octobre.pdf" TargetMode="External"/><Relationship Id="rId31" Type="http://schemas.openxmlformats.org/officeDocument/2006/relationships/hyperlink" Target="../Semainier%20PDF/Semainier%202015/26-Semainier%209%20f&#233;vrier.pdf" TargetMode="External"/><Relationship Id="rId44" Type="http://schemas.openxmlformats.org/officeDocument/2006/relationships/hyperlink" Target="../Semainier%20PDF/Semainier%202015/39%20-%20Semainier%205%20octobre%202015.pdf" TargetMode="External"/><Relationship Id="rId52" Type="http://schemas.openxmlformats.org/officeDocument/2006/relationships/hyperlink" Target="../Semainier%20PDF/Semainier%202016/47-Semainier%2023%20mai%202016.pdf" TargetMode="External"/><Relationship Id="rId60" Type="http://schemas.openxmlformats.org/officeDocument/2006/relationships/hyperlink" Target="../Semainier%20PDF/Semainier%202017/55-%20Semainier%20juin%202017.pdf" TargetMode="External"/><Relationship Id="rId65" Type="http://schemas.openxmlformats.org/officeDocument/2006/relationships/hyperlink" Target="../Semainier%20PDF/Semainier%202017/60-%20Semainier%20d&#233;cembre%20%202017.pdf" TargetMode="External"/><Relationship Id="rId73" Type="http://schemas.openxmlformats.org/officeDocument/2006/relationships/slide" Target="slide41.xml"/><Relationship Id="rId4" Type="http://schemas.openxmlformats.org/officeDocument/2006/relationships/slide" Target="slide1.xml"/><Relationship Id="rId9" Type="http://schemas.openxmlformats.org/officeDocument/2006/relationships/hyperlink" Target="../Semainier%20PDF/Semainier%202014/04-Semainier%20CEP%2026%20mai%202014.pdf" TargetMode="External"/><Relationship Id="rId14" Type="http://schemas.openxmlformats.org/officeDocument/2006/relationships/hyperlink" Target="../Semainier%20PDF/Semainier%202015/09-Semainier%20du%2008%20septembre%202014-corrig&#233;.pdf" TargetMode="External"/><Relationship Id="rId22" Type="http://schemas.openxmlformats.org/officeDocument/2006/relationships/hyperlink" Target="../Semainier%20PDF/Semainier%202015/17-Semainier%203%20novembre2.pdf" TargetMode="External"/><Relationship Id="rId27" Type="http://schemas.openxmlformats.org/officeDocument/2006/relationships/hyperlink" Target="../Semainier%20PDF/Semainier%202015/22-Semainier%208%20d&#233;cembre.pdf" TargetMode="External"/><Relationship Id="rId30" Type="http://schemas.openxmlformats.org/officeDocument/2006/relationships/hyperlink" Target="../Semainier%20PDF/Semainier%202015/25-Semainier%202%20f&#233;vrier.pdf" TargetMode="External"/><Relationship Id="rId35" Type="http://schemas.openxmlformats.org/officeDocument/2006/relationships/hyperlink" Target="../Semainier%20PDF/Semainier%202015/30-Semainier%2016%20mars.pdf" TargetMode="External"/><Relationship Id="rId43" Type="http://schemas.openxmlformats.org/officeDocument/2006/relationships/hyperlink" Target="../Semainier%20PDF/Semainier%202015/38%20-%20semainier%2014%20septembre%202015.pdf" TargetMode="External"/><Relationship Id="rId48" Type="http://schemas.openxmlformats.org/officeDocument/2006/relationships/hyperlink" Target="../Semainier%20PDF/Semainier%202016/43-Semainier%202%20f&#233;vrier.pdf" TargetMode="External"/><Relationship Id="rId56" Type="http://schemas.openxmlformats.org/officeDocument/2006/relationships/hyperlink" Target="../Semainier%20PDF/Semainier%202016/51-%20Semainier%2014%20Novembre.pdf" TargetMode="External"/><Relationship Id="rId64" Type="http://schemas.openxmlformats.org/officeDocument/2006/relationships/hyperlink" Target="../Semainier%20PDF/Semainier%202017/59-%20Semainier%20novembre%202017.pdf" TargetMode="External"/><Relationship Id="rId69" Type="http://schemas.openxmlformats.org/officeDocument/2006/relationships/hyperlink" Target="../Semainier%20PDF/Semainier%202017/72-%20Semainier%20juin%202018.pdf" TargetMode="External"/><Relationship Id="rId8" Type="http://schemas.openxmlformats.org/officeDocument/2006/relationships/hyperlink" Target="../Semainier%20PDF/Semainier%202014/03-Semainier%20CEP%2019%20mai%202014.pdf" TargetMode="External"/><Relationship Id="rId51" Type="http://schemas.openxmlformats.org/officeDocument/2006/relationships/hyperlink" Target="../Semainier%20PDF/Semainier%202016/46-Semainier%209%20mai%20.pdf" TargetMode="External"/><Relationship Id="rId72" Type="http://schemas.openxmlformats.org/officeDocument/2006/relationships/hyperlink" Target="../Semainier%20PDF/Semainier%202017/70-%20Semainier%20mai%202018.pdf" TargetMode="External"/><Relationship Id="rId3" Type="http://schemas.openxmlformats.org/officeDocument/2006/relationships/image" Target="../media/image120.jpeg"/><Relationship Id="rId12" Type="http://schemas.openxmlformats.org/officeDocument/2006/relationships/hyperlink" Target="../Semainier%20PDF/Semainier%202014/07-Semainier%20CEP%2016%20juin%202014.pdf" TargetMode="External"/><Relationship Id="rId17" Type="http://schemas.openxmlformats.org/officeDocument/2006/relationships/hyperlink" Target="../Semainier%20PDF/Semainier%202015/12-Semainier%2029%20septembre%20-%20Copie.pdf" TargetMode="External"/><Relationship Id="rId25" Type="http://schemas.openxmlformats.org/officeDocument/2006/relationships/hyperlink" Target="../Semainier%20PDF/Semainier%202015/20-Semainier%2024%20novembre.pdf" TargetMode="External"/><Relationship Id="rId33" Type="http://schemas.openxmlformats.org/officeDocument/2006/relationships/hyperlink" Target="../Semainier%20PDF/Semainier%202015/28-Semainier%202%20mars.pdf" TargetMode="External"/><Relationship Id="rId38" Type="http://schemas.openxmlformats.org/officeDocument/2006/relationships/hyperlink" Target="../Semainier%20PDF/Semainier%202015/33-Semainier%2020%20avril%20(2).pdf" TargetMode="External"/><Relationship Id="rId46" Type="http://schemas.openxmlformats.org/officeDocument/2006/relationships/hyperlink" Target="../Semainier%20PDF/Semainier%202015/41%20-%20semainier%2023%20novembre.pdf" TargetMode="External"/><Relationship Id="rId59" Type="http://schemas.openxmlformats.org/officeDocument/2006/relationships/hyperlink" Target="../Semainier%20PDF/Semainier%202017/54-%20Semainier%20Avril%202017.pdf" TargetMode="External"/><Relationship Id="rId67" Type="http://schemas.openxmlformats.org/officeDocument/2006/relationships/hyperlink" Target="../Semainier%20PDF/Semainier%202017/62-%20Semainier%20janvier%202018.pdf" TargetMode="External"/><Relationship Id="rId20" Type="http://schemas.openxmlformats.org/officeDocument/2006/relationships/hyperlink" Target="../Semainier%20PDF/Semainier%202015/15-semainier%2020%20octobre.pdf" TargetMode="External"/><Relationship Id="rId41" Type="http://schemas.openxmlformats.org/officeDocument/2006/relationships/hyperlink" Target="../Semainier%20PDF/Semainier%202015/36%20-%20Semainier%2025%20mai.pdf" TargetMode="External"/><Relationship Id="rId54" Type="http://schemas.openxmlformats.org/officeDocument/2006/relationships/hyperlink" Target="../Semainier%20PDF/Semainier%202016/49-%20Semainier%205%20septembre%202016.pdf" TargetMode="External"/><Relationship Id="rId62" Type="http://schemas.openxmlformats.org/officeDocument/2006/relationships/hyperlink" Target="../Semainier%20PDF/Semainier%202017/57-%20Semainier%20Septembre%202017.pdf" TargetMode="External"/><Relationship Id="rId70" Type="http://schemas.openxmlformats.org/officeDocument/2006/relationships/hyperlink" Target="../Semainier%20PDF/Semainier%202017/66-%20Semainier%20mars%202018.pdf" TargetMode="External"/><Relationship Id="rId1" Type="http://schemas.openxmlformats.org/officeDocument/2006/relationships/tags" Target="../tags/tag367.xml"/><Relationship Id="rId6" Type="http://schemas.openxmlformats.org/officeDocument/2006/relationships/hyperlink" Target="../Semainier%20PDF/Semainier%202014/01-Semainier%20CEP%205%20mai%202014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26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8.xml"/><Relationship Id="rId6" Type="http://schemas.openxmlformats.org/officeDocument/2006/relationships/slide" Target="slide40.xml"/><Relationship Id="rId5" Type="http://schemas.openxmlformats.org/officeDocument/2006/relationships/image" Target="../media/image79.png"/><Relationship Id="rId4" Type="http://schemas.openxmlformats.org/officeDocument/2006/relationships/slide" Target="slide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Table%20de%20chefs%20de%20groupe/morceler%20la%20t&#226;che" TargetMode="External"/><Relationship Id="rId3" Type="http://schemas.openxmlformats.org/officeDocument/2006/relationships/hyperlink" Target="Table%20de%20chefs%20de%20groupe/guide_complet_sur_la_re&#769;troaction.pdf" TargetMode="External"/><Relationship Id="rId7" Type="http://schemas.openxmlformats.org/officeDocument/2006/relationships/hyperlink" Target="Table%20de%20chefs%20de%20groupe/Enseignement%20explicite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9.xml"/><Relationship Id="rId6" Type="http://schemas.openxmlformats.org/officeDocument/2006/relationships/image" Target="../media/image79.png"/><Relationship Id="rId5" Type="http://schemas.openxmlformats.org/officeDocument/2006/relationships/slide" Target="slide1.xml"/><Relationship Id="rId4" Type="http://schemas.openxmlformats.org/officeDocument/2006/relationships/hyperlink" Target="Table%20de%20chefs%20de%20groupe/Les%20pratiques%20efficaces.pptx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tags" Target="../tags/tag372.xml"/><Relationship Id="rId7" Type="http://schemas.openxmlformats.org/officeDocument/2006/relationships/image" Target="../media/image267.png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image" Target="../media/image266.png"/><Relationship Id="rId5" Type="http://schemas.openxmlformats.org/officeDocument/2006/relationships/slide" Target="slide44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" Target="slide46.xml"/><Relationship Id="rId3" Type="http://schemas.openxmlformats.org/officeDocument/2006/relationships/tags" Target="../tags/tag375.xml"/><Relationship Id="rId7" Type="http://schemas.openxmlformats.org/officeDocument/2006/relationships/tags" Target="../tags/tag379.xml"/><Relationship Id="rId12" Type="http://schemas.openxmlformats.org/officeDocument/2006/relationships/image" Target="../media/image270.png"/><Relationship Id="rId17" Type="http://schemas.openxmlformats.org/officeDocument/2006/relationships/image" Target="../media/image36.png"/><Relationship Id="rId2" Type="http://schemas.openxmlformats.org/officeDocument/2006/relationships/tags" Target="../tags/tag374.xml"/><Relationship Id="rId16" Type="http://schemas.openxmlformats.org/officeDocument/2006/relationships/slide" Target="slide1.xml"/><Relationship Id="rId1" Type="http://schemas.openxmlformats.org/officeDocument/2006/relationships/tags" Target="../tags/tag373.xml"/><Relationship Id="rId6" Type="http://schemas.openxmlformats.org/officeDocument/2006/relationships/tags" Target="../tags/tag378.xml"/><Relationship Id="rId11" Type="http://schemas.openxmlformats.org/officeDocument/2006/relationships/slide" Target="slide45.xml"/><Relationship Id="rId5" Type="http://schemas.openxmlformats.org/officeDocument/2006/relationships/tags" Target="../tags/tag377.xml"/><Relationship Id="rId15" Type="http://schemas.openxmlformats.org/officeDocument/2006/relationships/slide" Target="slide48.xml"/><Relationship Id="rId10" Type="http://schemas.openxmlformats.org/officeDocument/2006/relationships/image" Target="../media/image269.png"/><Relationship Id="rId4" Type="http://schemas.openxmlformats.org/officeDocument/2006/relationships/tags" Target="../tags/tag376.xml"/><Relationship Id="rId9" Type="http://schemas.openxmlformats.org/officeDocument/2006/relationships/image" Target="../media/image268.png"/><Relationship Id="rId14" Type="http://schemas.openxmlformats.org/officeDocument/2006/relationships/slide" Target="slide4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4.xml"/><Relationship Id="rId2" Type="http://schemas.openxmlformats.org/officeDocument/2006/relationships/tags" Target="../tags/tag381.xml"/><Relationship Id="rId1" Type="http://schemas.openxmlformats.org/officeDocument/2006/relationships/tags" Target="../tags/tag380.xml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27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4.xml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27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4.xml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27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44.xml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27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395.xml"/><Relationship Id="rId13" Type="http://schemas.openxmlformats.org/officeDocument/2006/relationships/image" Target="../media/image277.png"/><Relationship Id="rId18" Type="http://schemas.openxmlformats.org/officeDocument/2006/relationships/image" Target="../media/image36.png"/><Relationship Id="rId3" Type="http://schemas.openxmlformats.org/officeDocument/2006/relationships/tags" Target="../tags/tag390.xml"/><Relationship Id="rId7" Type="http://schemas.openxmlformats.org/officeDocument/2006/relationships/tags" Target="../tags/tag394.xml"/><Relationship Id="rId12" Type="http://schemas.openxmlformats.org/officeDocument/2006/relationships/image" Target="../media/image276.png"/><Relationship Id="rId17" Type="http://schemas.openxmlformats.org/officeDocument/2006/relationships/image" Target="../media/image279.png"/><Relationship Id="rId2" Type="http://schemas.openxmlformats.org/officeDocument/2006/relationships/tags" Target="../tags/tag389.xml"/><Relationship Id="rId16" Type="http://schemas.openxmlformats.org/officeDocument/2006/relationships/slide" Target="slide50.xml"/><Relationship Id="rId1" Type="http://schemas.openxmlformats.org/officeDocument/2006/relationships/tags" Target="../tags/tag388.xml"/><Relationship Id="rId6" Type="http://schemas.openxmlformats.org/officeDocument/2006/relationships/tags" Target="../tags/tag393.xml"/><Relationship Id="rId11" Type="http://schemas.openxmlformats.org/officeDocument/2006/relationships/slideLayout" Target="../slideLayouts/slideLayout13.xml"/><Relationship Id="rId5" Type="http://schemas.openxmlformats.org/officeDocument/2006/relationships/tags" Target="../tags/tag392.xml"/><Relationship Id="rId15" Type="http://schemas.openxmlformats.org/officeDocument/2006/relationships/slide" Target="slide1.xml"/><Relationship Id="rId10" Type="http://schemas.openxmlformats.org/officeDocument/2006/relationships/tags" Target="../tags/tag397.xml"/><Relationship Id="rId4" Type="http://schemas.openxmlformats.org/officeDocument/2006/relationships/tags" Target="../tags/tag391.xml"/><Relationship Id="rId9" Type="http://schemas.openxmlformats.org/officeDocument/2006/relationships/tags" Target="../tags/tag396.xml"/><Relationship Id="rId14" Type="http://schemas.openxmlformats.org/officeDocument/2006/relationships/image" Target="../media/image27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18" Type="http://schemas.openxmlformats.org/officeDocument/2006/relationships/tags" Target="../tags/tag40.xml"/><Relationship Id="rId26" Type="http://schemas.openxmlformats.org/officeDocument/2006/relationships/image" Target="../media/image56.png"/><Relationship Id="rId39" Type="http://schemas.openxmlformats.org/officeDocument/2006/relationships/slide" Target="slide6.xml"/><Relationship Id="rId3" Type="http://schemas.openxmlformats.org/officeDocument/2006/relationships/tags" Target="../tags/tag25.xml"/><Relationship Id="rId21" Type="http://schemas.openxmlformats.org/officeDocument/2006/relationships/hyperlink" Target="file:///\\ca1-cep-01.csrdn.lan\400$\partage\02_P_DOCUMENTS%20CEP\SORTIE%20&#201;L&#200;VES%20MINEURS\Sortie%20&#233;l&#232;ves%20mineurs.pdf" TargetMode="External"/><Relationship Id="rId34" Type="http://schemas.openxmlformats.org/officeDocument/2006/relationships/slide" Target="slide37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25" Type="http://schemas.openxmlformats.org/officeDocument/2006/relationships/slide" Target="slide1.xml"/><Relationship Id="rId33" Type="http://schemas.openxmlformats.org/officeDocument/2006/relationships/hyperlink" Target="../SORTIES%20&#201;DUCATIVES/Demande%20de%20sortie%20&#233;ducative%20document%20approuv&#233;.pdf" TargetMode="External"/><Relationship Id="rId38" Type="http://schemas.openxmlformats.org/officeDocument/2006/relationships/hyperlink" Target="../PLAN%20DE%20R&#201;USSITE/Plan%20d'action.pdf" TargetMode="External"/><Relationship Id="rId2" Type="http://schemas.openxmlformats.org/officeDocument/2006/relationships/tags" Target="../tags/tag24.xml"/><Relationship Id="rId16" Type="http://schemas.openxmlformats.org/officeDocument/2006/relationships/tags" Target="../tags/tag38.xml"/><Relationship Id="rId20" Type="http://schemas.openxmlformats.org/officeDocument/2006/relationships/hyperlink" Target="../FORMULAIRES%20COMMUNS/Formulaire%20autorisation%20perfectionnement.docx" TargetMode="External"/><Relationship Id="rId29" Type="http://schemas.openxmlformats.org/officeDocument/2006/relationships/hyperlink" Target="file:///\\ca1-cep-01.csrdn.lan\400$\partage\02_P_DOCUMENTS%20CEP\FORMATION\Proc&#233;dure%20inscription%20fortic.docx" TargetMode="External"/><Relationship Id="rId41" Type="http://schemas.openxmlformats.org/officeDocument/2006/relationships/hyperlink" Target="../AUTORISATION%20PROVISOIRE%20ET%20TOL&#201;RANCE%20INFOS/Test%20de%20fran&#231;ais%20csrdn.pdf" TargetMode="Externa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24" Type="http://schemas.openxmlformats.org/officeDocument/2006/relationships/image" Target="../media/image55.png"/><Relationship Id="rId32" Type="http://schemas.openxmlformats.org/officeDocument/2006/relationships/hyperlink" Target="http://aca.csrdn.qc.ca/intranet/default.asp" TargetMode="External"/><Relationship Id="rId37" Type="http://schemas.openxmlformats.org/officeDocument/2006/relationships/hyperlink" Target="../PLAN%20DE%20R&#201;USSITE/Plan%20de%20r&#233;ussite%20version%20finale%202%20-2012.docx" TargetMode="External"/><Relationship Id="rId40" Type="http://schemas.openxmlformats.org/officeDocument/2006/relationships/hyperlink" Target="../AUTORISATION%20PROVISOIRE%20ET%20TOL&#201;RANCE%20INFOS/Document%20de%20pr&#233;paration%20au%20test%20de%20fran&#231;ais.pdf" TargetMode="External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23" Type="http://schemas.openxmlformats.org/officeDocument/2006/relationships/hyperlink" Target="../BO&#206;TE%20VOCALES/Boite%20vocales.xlsx" TargetMode="External"/><Relationship Id="rId28" Type="http://schemas.openxmlformats.org/officeDocument/2006/relationships/image" Target="../media/image57.png"/><Relationship Id="rId36" Type="http://schemas.openxmlformats.org/officeDocument/2006/relationships/hyperlink" Target="../FORMULAIRES%20COMMUNS/Transport%20d'&#233;l&#232;ve%20D3702.pdf" TargetMode="External"/><Relationship Id="rId10" Type="http://schemas.openxmlformats.org/officeDocument/2006/relationships/tags" Target="../tags/tag32.xml"/><Relationship Id="rId19" Type="http://schemas.openxmlformats.org/officeDocument/2006/relationships/slideLayout" Target="../slideLayouts/slideLayout7.xml"/><Relationship Id="rId31" Type="http://schemas.openxmlformats.org/officeDocument/2006/relationships/hyperlink" Target="file:///\\ca1-cep-01.csrdn.lan\400$\partage\02_P_DOCUMENTS%20CEP\Feuille%20en-t&#234;te%20Fax\Fax,%20CEP%20Salon%20personnel%20d&#233;partement.doc" TargetMode="Externa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image" Target="../media/image54.jpeg"/><Relationship Id="rId27" Type="http://schemas.openxmlformats.org/officeDocument/2006/relationships/slide" Target="slide4.xml"/><Relationship Id="rId30" Type="http://schemas.openxmlformats.org/officeDocument/2006/relationships/hyperlink" Target="file:///\\ca1-cep-01.csrdn.lan\400$\partage\02_P_DOCUMENTS%20CEP\COMIT&#201;%20FACEBOOK\&#201;v&#232;nements%20propos&#233;s.docx" TargetMode="External"/><Relationship Id="rId35" Type="http://schemas.openxmlformats.org/officeDocument/2006/relationships/image" Target="../media/image5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405.xml"/><Relationship Id="rId13" Type="http://schemas.openxmlformats.org/officeDocument/2006/relationships/tags" Target="../tags/tag410.xml"/><Relationship Id="rId18" Type="http://schemas.openxmlformats.org/officeDocument/2006/relationships/slideLayout" Target="../slideLayouts/slideLayout13.xml"/><Relationship Id="rId26" Type="http://schemas.openxmlformats.org/officeDocument/2006/relationships/slide" Target="slide55.xml"/><Relationship Id="rId3" Type="http://schemas.openxmlformats.org/officeDocument/2006/relationships/tags" Target="../tags/tag400.xml"/><Relationship Id="rId21" Type="http://schemas.openxmlformats.org/officeDocument/2006/relationships/image" Target="../media/image280.png"/><Relationship Id="rId7" Type="http://schemas.openxmlformats.org/officeDocument/2006/relationships/tags" Target="../tags/tag404.xml"/><Relationship Id="rId12" Type="http://schemas.openxmlformats.org/officeDocument/2006/relationships/tags" Target="../tags/tag409.xml"/><Relationship Id="rId17" Type="http://schemas.openxmlformats.org/officeDocument/2006/relationships/tags" Target="../tags/tag414.xml"/><Relationship Id="rId25" Type="http://schemas.openxmlformats.org/officeDocument/2006/relationships/slide" Target="slide53.xml"/><Relationship Id="rId2" Type="http://schemas.openxmlformats.org/officeDocument/2006/relationships/tags" Target="../tags/tag399.xml"/><Relationship Id="rId16" Type="http://schemas.openxmlformats.org/officeDocument/2006/relationships/tags" Target="../tags/tag413.xml"/><Relationship Id="rId20" Type="http://schemas.openxmlformats.org/officeDocument/2006/relationships/slide" Target="slide51.xml"/><Relationship Id="rId29" Type="http://schemas.openxmlformats.org/officeDocument/2006/relationships/image" Target="../media/image36.png"/><Relationship Id="rId1" Type="http://schemas.openxmlformats.org/officeDocument/2006/relationships/tags" Target="../tags/tag398.xml"/><Relationship Id="rId6" Type="http://schemas.openxmlformats.org/officeDocument/2006/relationships/tags" Target="../tags/tag403.xml"/><Relationship Id="rId11" Type="http://schemas.openxmlformats.org/officeDocument/2006/relationships/tags" Target="../tags/tag408.xml"/><Relationship Id="rId24" Type="http://schemas.openxmlformats.org/officeDocument/2006/relationships/image" Target="../media/image281.jpeg"/><Relationship Id="rId5" Type="http://schemas.openxmlformats.org/officeDocument/2006/relationships/tags" Target="../tags/tag402.xml"/><Relationship Id="rId15" Type="http://schemas.openxmlformats.org/officeDocument/2006/relationships/tags" Target="../tags/tag412.xml"/><Relationship Id="rId23" Type="http://schemas.openxmlformats.org/officeDocument/2006/relationships/slide" Target="slide52.xml"/><Relationship Id="rId28" Type="http://schemas.openxmlformats.org/officeDocument/2006/relationships/slide" Target="slide1.xml"/><Relationship Id="rId10" Type="http://schemas.openxmlformats.org/officeDocument/2006/relationships/tags" Target="../tags/tag407.xml"/><Relationship Id="rId19" Type="http://schemas.openxmlformats.org/officeDocument/2006/relationships/image" Target="../media/image276.png"/><Relationship Id="rId4" Type="http://schemas.openxmlformats.org/officeDocument/2006/relationships/tags" Target="../tags/tag401.xml"/><Relationship Id="rId9" Type="http://schemas.openxmlformats.org/officeDocument/2006/relationships/tags" Target="../tags/tag406.xml"/><Relationship Id="rId14" Type="http://schemas.openxmlformats.org/officeDocument/2006/relationships/tags" Target="../tags/tag411.xml"/><Relationship Id="rId22" Type="http://schemas.openxmlformats.org/officeDocument/2006/relationships/slide" Target="slide54.xml"/><Relationship Id="rId27" Type="http://schemas.openxmlformats.org/officeDocument/2006/relationships/slide" Target="slide5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422.xml"/><Relationship Id="rId13" Type="http://schemas.openxmlformats.org/officeDocument/2006/relationships/tags" Target="../tags/tag427.xml"/><Relationship Id="rId18" Type="http://schemas.openxmlformats.org/officeDocument/2006/relationships/image" Target="../media/image276.png"/><Relationship Id="rId3" Type="http://schemas.openxmlformats.org/officeDocument/2006/relationships/tags" Target="../tags/tag417.xml"/><Relationship Id="rId21" Type="http://schemas.openxmlformats.org/officeDocument/2006/relationships/slide" Target="slide1.xml"/><Relationship Id="rId7" Type="http://schemas.openxmlformats.org/officeDocument/2006/relationships/tags" Target="../tags/tag421.xml"/><Relationship Id="rId12" Type="http://schemas.openxmlformats.org/officeDocument/2006/relationships/tags" Target="../tags/tag426.xml"/><Relationship Id="rId17" Type="http://schemas.openxmlformats.org/officeDocument/2006/relationships/slideLayout" Target="../slideLayouts/slideLayout13.xml"/><Relationship Id="rId2" Type="http://schemas.openxmlformats.org/officeDocument/2006/relationships/tags" Target="../tags/tag416.xml"/><Relationship Id="rId16" Type="http://schemas.openxmlformats.org/officeDocument/2006/relationships/tags" Target="../tags/tag430.xml"/><Relationship Id="rId20" Type="http://schemas.openxmlformats.org/officeDocument/2006/relationships/slide" Target="slide50.xml"/><Relationship Id="rId1" Type="http://schemas.openxmlformats.org/officeDocument/2006/relationships/tags" Target="../tags/tag415.xml"/><Relationship Id="rId6" Type="http://schemas.openxmlformats.org/officeDocument/2006/relationships/tags" Target="../tags/tag420.xml"/><Relationship Id="rId11" Type="http://schemas.openxmlformats.org/officeDocument/2006/relationships/tags" Target="../tags/tag425.xml"/><Relationship Id="rId5" Type="http://schemas.openxmlformats.org/officeDocument/2006/relationships/tags" Target="../tags/tag419.xml"/><Relationship Id="rId15" Type="http://schemas.openxmlformats.org/officeDocument/2006/relationships/tags" Target="../tags/tag429.xml"/><Relationship Id="rId10" Type="http://schemas.openxmlformats.org/officeDocument/2006/relationships/tags" Target="../tags/tag424.xml"/><Relationship Id="rId19" Type="http://schemas.openxmlformats.org/officeDocument/2006/relationships/image" Target="../media/image282.png"/><Relationship Id="rId4" Type="http://schemas.openxmlformats.org/officeDocument/2006/relationships/tags" Target="../tags/tag418.xml"/><Relationship Id="rId9" Type="http://schemas.openxmlformats.org/officeDocument/2006/relationships/tags" Target="../tags/tag423.xml"/><Relationship Id="rId14" Type="http://schemas.openxmlformats.org/officeDocument/2006/relationships/tags" Target="../tags/tag428.xml"/><Relationship Id="rId22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438.xml"/><Relationship Id="rId13" Type="http://schemas.openxmlformats.org/officeDocument/2006/relationships/tags" Target="../tags/tag443.xml"/><Relationship Id="rId18" Type="http://schemas.openxmlformats.org/officeDocument/2006/relationships/tags" Target="../tags/tag448.xml"/><Relationship Id="rId26" Type="http://schemas.openxmlformats.org/officeDocument/2006/relationships/tags" Target="../tags/tag456.xml"/><Relationship Id="rId3" Type="http://schemas.openxmlformats.org/officeDocument/2006/relationships/tags" Target="../tags/tag433.xml"/><Relationship Id="rId21" Type="http://schemas.openxmlformats.org/officeDocument/2006/relationships/tags" Target="../tags/tag451.xml"/><Relationship Id="rId34" Type="http://schemas.openxmlformats.org/officeDocument/2006/relationships/slide" Target="slide50.xml"/><Relationship Id="rId7" Type="http://schemas.openxmlformats.org/officeDocument/2006/relationships/tags" Target="../tags/tag437.xml"/><Relationship Id="rId12" Type="http://schemas.openxmlformats.org/officeDocument/2006/relationships/tags" Target="../tags/tag442.xml"/><Relationship Id="rId17" Type="http://schemas.openxmlformats.org/officeDocument/2006/relationships/tags" Target="../tags/tag447.xml"/><Relationship Id="rId25" Type="http://schemas.openxmlformats.org/officeDocument/2006/relationships/tags" Target="../tags/tag455.xml"/><Relationship Id="rId33" Type="http://schemas.openxmlformats.org/officeDocument/2006/relationships/image" Target="../media/image283.png"/><Relationship Id="rId2" Type="http://schemas.openxmlformats.org/officeDocument/2006/relationships/tags" Target="../tags/tag432.xml"/><Relationship Id="rId16" Type="http://schemas.openxmlformats.org/officeDocument/2006/relationships/tags" Target="../tags/tag446.xml"/><Relationship Id="rId20" Type="http://schemas.openxmlformats.org/officeDocument/2006/relationships/tags" Target="../tags/tag450.xml"/><Relationship Id="rId29" Type="http://schemas.openxmlformats.org/officeDocument/2006/relationships/tags" Target="../tags/tag459.xml"/><Relationship Id="rId1" Type="http://schemas.openxmlformats.org/officeDocument/2006/relationships/tags" Target="../tags/tag431.xml"/><Relationship Id="rId6" Type="http://schemas.openxmlformats.org/officeDocument/2006/relationships/tags" Target="../tags/tag436.xml"/><Relationship Id="rId11" Type="http://schemas.openxmlformats.org/officeDocument/2006/relationships/tags" Target="../tags/tag441.xml"/><Relationship Id="rId24" Type="http://schemas.openxmlformats.org/officeDocument/2006/relationships/tags" Target="../tags/tag454.xml"/><Relationship Id="rId32" Type="http://schemas.openxmlformats.org/officeDocument/2006/relationships/image" Target="../media/image276.png"/><Relationship Id="rId5" Type="http://schemas.openxmlformats.org/officeDocument/2006/relationships/tags" Target="../tags/tag435.xml"/><Relationship Id="rId15" Type="http://schemas.openxmlformats.org/officeDocument/2006/relationships/tags" Target="../tags/tag445.xml"/><Relationship Id="rId23" Type="http://schemas.openxmlformats.org/officeDocument/2006/relationships/tags" Target="../tags/tag453.xml"/><Relationship Id="rId28" Type="http://schemas.openxmlformats.org/officeDocument/2006/relationships/tags" Target="../tags/tag458.xml"/><Relationship Id="rId10" Type="http://schemas.openxmlformats.org/officeDocument/2006/relationships/tags" Target="../tags/tag440.xml"/><Relationship Id="rId19" Type="http://schemas.openxmlformats.org/officeDocument/2006/relationships/tags" Target="../tags/tag449.xml"/><Relationship Id="rId31" Type="http://schemas.openxmlformats.org/officeDocument/2006/relationships/slideLayout" Target="../slideLayouts/slideLayout18.xml"/><Relationship Id="rId4" Type="http://schemas.openxmlformats.org/officeDocument/2006/relationships/tags" Target="../tags/tag434.xml"/><Relationship Id="rId9" Type="http://schemas.openxmlformats.org/officeDocument/2006/relationships/tags" Target="../tags/tag439.xml"/><Relationship Id="rId14" Type="http://schemas.openxmlformats.org/officeDocument/2006/relationships/tags" Target="../tags/tag444.xml"/><Relationship Id="rId22" Type="http://schemas.openxmlformats.org/officeDocument/2006/relationships/tags" Target="../tags/tag452.xml"/><Relationship Id="rId27" Type="http://schemas.openxmlformats.org/officeDocument/2006/relationships/tags" Target="../tags/tag457.xml"/><Relationship Id="rId30" Type="http://schemas.openxmlformats.org/officeDocument/2006/relationships/tags" Target="../tags/tag460.xml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tags" Target="../tags/tag473.xml"/><Relationship Id="rId18" Type="http://schemas.openxmlformats.org/officeDocument/2006/relationships/tags" Target="../tags/tag478.xml"/><Relationship Id="rId26" Type="http://schemas.openxmlformats.org/officeDocument/2006/relationships/tags" Target="../tags/tag486.xml"/><Relationship Id="rId39" Type="http://schemas.openxmlformats.org/officeDocument/2006/relationships/tags" Target="../tags/tag499.xml"/><Relationship Id="rId21" Type="http://schemas.openxmlformats.org/officeDocument/2006/relationships/tags" Target="../tags/tag481.xml"/><Relationship Id="rId34" Type="http://schemas.openxmlformats.org/officeDocument/2006/relationships/tags" Target="../tags/tag494.xml"/><Relationship Id="rId42" Type="http://schemas.openxmlformats.org/officeDocument/2006/relationships/tags" Target="../tags/tag502.xml"/><Relationship Id="rId47" Type="http://schemas.openxmlformats.org/officeDocument/2006/relationships/tags" Target="../tags/tag507.xml"/><Relationship Id="rId50" Type="http://schemas.openxmlformats.org/officeDocument/2006/relationships/tags" Target="../tags/tag510.xml"/><Relationship Id="rId55" Type="http://schemas.openxmlformats.org/officeDocument/2006/relationships/slide" Target="slide1.xml"/><Relationship Id="rId7" Type="http://schemas.openxmlformats.org/officeDocument/2006/relationships/tags" Target="../tags/tag467.xml"/><Relationship Id="rId12" Type="http://schemas.openxmlformats.org/officeDocument/2006/relationships/tags" Target="../tags/tag472.xml"/><Relationship Id="rId17" Type="http://schemas.openxmlformats.org/officeDocument/2006/relationships/tags" Target="../tags/tag477.xml"/><Relationship Id="rId25" Type="http://schemas.openxmlformats.org/officeDocument/2006/relationships/tags" Target="../tags/tag485.xml"/><Relationship Id="rId33" Type="http://schemas.openxmlformats.org/officeDocument/2006/relationships/tags" Target="../tags/tag493.xml"/><Relationship Id="rId38" Type="http://schemas.openxmlformats.org/officeDocument/2006/relationships/tags" Target="../tags/tag498.xml"/><Relationship Id="rId46" Type="http://schemas.openxmlformats.org/officeDocument/2006/relationships/tags" Target="../tags/tag506.xml"/><Relationship Id="rId2" Type="http://schemas.openxmlformats.org/officeDocument/2006/relationships/tags" Target="../tags/tag462.xml"/><Relationship Id="rId16" Type="http://schemas.openxmlformats.org/officeDocument/2006/relationships/tags" Target="../tags/tag476.xml"/><Relationship Id="rId20" Type="http://schemas.openxmlformats.org/officeDocument/2006/relationships/tags" Target="../tags/tag480.xml"/><Relationship Id="rId29" Type="http://schemas.openxmlformats.org/officeDocument/2006/relationships/tags" Target="../tags/tag489.xml"/><Relationship Id="rId41" Type="http://schemas.openxmlformats.org/officeDocument/2006/relationships/tags" Target="../tags/tag501.xml"/><Relationship Id="rId54" Type="http://schemas.openxmlformats.org/officeDocument/2006/relationships/image" Target="../media/image284.png"/><Relationship Id="rId1" Type="http://schemas.openxmlformats.org/officeDocument/2006/relationships/tags" Target="../tags/tag461.xml"/><Relationship Id="rId6" Type="http://schemas.openxmlformats.org/officeDocument/2006/relationships/tags" Target="../tags/tag466.xml"/><Relationship Id="rId11" Type="http://schemas.openxmlformats.org/officeDocument/2006/relationships/tags" Target="../tags/tag471.xml"/><Relationship Id="rId24" Type="http://schemas.openxmlformats.org/officeDocument/2006/relationships/tags" Target="../tags/tag484.xml"/><Relationship Id="rId32" Type="http://schemas.openxmlformats.org/officeDocument/2006/relationships/tags" Target="../tags/tag492.xml"/><Relationship Id="rId37" Type="http://schemas.openxmlformats.org/officeDocument/2006/relationships/tags" Target="../tags/tag497.xml"/><Relationship Id="rId40" Type="http://schemas.openxmlformats.org/officeDocument/2006/relationships/tags" Target="../tags/tag500.xml"/><Relationship Id="rId45" Type="http://schemas.openxmlformats.org/officeDocument/2006/relationships/tags" Target="../tags/tag505.xml"/><Relationship Id="rId53" Type="http://schemas.openxmlformats.org/officeDocument/2006/relationships/image" Target="../media/image276.png"/><Relationship Id="rId5" Type="http://schemas.openxmlformats.org/officeDocument/2006/relationships/tags" Target="../tags/tag465.xml"/><Relationship Id="rId15" Type="http://schemas.openxmlformats.org/officeDocument/2006/relationships/tags" Target="../tags/tag475.xml"/><Relationship Id="rId23" Type="http://schemas.openxmlformats.org/officeDocument/2006/relationships/tags" Target="../tags/tag483.xml"/><Relationship Id="rId28" Type="http://schemas.openxmlformats.org/officeDocument/2006/relationships/tags" Target="../tags/tag488.xml"/><Relationship Id="rId36" Type="http://schemas.openxmlformats.org/officeDocument/2006/relationships/tags" Target="../tags/tag496.xml"/><Relationship Id="rId49" Type="http://schemas.openxmlformats.org/officeDocument/2006/relationships/tags" Target="../tags/tag509.xml"/><Relationship Id="rId57" Type="http://schemas.openxmlformats.org/officeDocument/2006/relationships/slide" Target="slide50.xml"/><Relationship Id="rId10" Type="http://schemas.openxmlformats.org/officeDocument/2006/relationships/tags" Target="../tags/tag470.xml"/><Relationship Id="rId19" Type="http://schemas.openxmlformats.org/officeDocument/2006/relationships/tags" Target="../tags/tag479.xml"/><Relationship Id="rId31" Type="http://schemas.openxmlformats.org/officeDocument/2006/relationships/tags" Target="../tags/tag491.xml"/><Relationship Id="rId44" Type="http://schemas.openxmlformats.org/officeDocument/2006/relationships/tags" Target="../tags/tag504.xml"/><Relationship Id="rId52" Type="http://schemas.openxmlformats.org/officeDocument/2006/relationships/slideLayout" Target="../slideLayouts/slideLayout18.xml"/><Relationship Id="rId4" Type="http://schemas.openxmlformats.org/officeDocument/2006/relationships/tags" Target="../tags/tag464.xml"/><Relationship Id="rId9" Type="http://schemas.openxmlformats.org/officeDocument/2006/relationships/tags" Target="../tags/tag469.xml"/><Relationship Id="rId14" Type="http://schemas.openxmlformats.org/officeDocument/2006/relationships/tags" Target="../tags/tag474.xml"/><Relationship Id="rId22" Type="http://schemas.openxmlformats.org/officeDocument/2006/relationships/tags" Target="../tags/tag482.xml"/><Relationship Id="rId27" Type="http://schemas.openxmlformats.org/officeDocument/2006/relationships/tags" Target="../tags/tag487.xml"/><Relationship Id="rId30" Type="http://schemas.openxmlformats.org/officeDocument/2006/relationships/tags" Target="../tags/tag490.xml"/><Relationship Id="rId35" Type="http://schemas.openxmlformats.org/officeDocument/2006/relationships/tags" Target="../tags/tag495.xml"/><Relationship Id="rId43" Type="http://schemas.openxmlformats.org/officeDocument/2006/relationships/tags" Target="../tags/tag503.xml"/><Relationship Id="rId48" Type="http://schemas.openxmlformats.org/officeDocument/2006/relationships/tags" Target="../tags/tag508.xml"/><Relationship Id="rId56" Type="http://schemas.openxmlformats.org/officeDocument/2006/relationships/image" Target="../media/image36.png"/><Relationship Id="rId8" Type="http://schemas.openxmlformats.org/officeDocument/2006/relationships/tags" Target="../tags/tag468.xml"/><Relationship Id="rId51" Type="http://schemas.openxmlformats.org/officeDocument/2006/relationships/tags" Target="../tags/tag511.xml"/><Relationship Id="rId3" Type="http://schemas.openxmlformats.org/officeDocument/2006/relationships/tags" Target="../tags/tag46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tags" Target="../tags/tag514.xml"/><Relationship Id="rId7" Type="http://schemas.openxmlformats.org/officeDocument/2006/relationships/image" Target="../media/image276.png"/><Relationship Id="rId2" Type="http://schemas.openxmlformats.org/officeDocument/2006/relationships/tags" Target="../tags/tag513.xml"/><Relationship Id="rId1" Type="http://schemas.openxmlformats.org/officeDocument/2006/relationships/tags" Target="../tags/tag512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516.xml"/><Relationship Id="rId10" Type="http://schemas.openxmlformats.org/officeDocument/2006/relationships/slide" Target="slide50.xml"/><Relationship Id="rId4" Type="http://schemas.openxmlformats.org/officeDocument/2006/relationships/tags" Target="../tags/tag515.xml"/><Relationship Id="rId9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524.xml"/><Relationship Id="rId13" Type="http://schemas.openxmlformats.org/officeDocument/2006/relationships/tags" Target="../tags/tag529.xml"/><Relationship Id="rId18" Type="http://schemas.openxmlformats.org/officeDocument/2006/relationships/tags" Target="../tags/tag534.xml"/><Relationship Id="rId26" Type="http://schemas.openxmlformats.org/officeDocument/2006/relationships/tags" Target="../tags/tag542.xml"/><Relationship Id="rId39" Type="http://schemas.openxmlformats.org/officeDocument/2006/relationships/image" Target="../media/image285.png"/><Relationship Id="rId3" Type="http://schemas.openxmlformats.org/officeDocument/2006/relationships/tags" Target="../tags/tag519.xml"/><Relationship Id="rId21" Type="http://schemas.openxmlformats.org/officeDocument/2006/relationships/tags" Target="../tags/tag537.xml"/><Relationship Id="rId34" Type="http://schemas.openxmlformats.org/officeDocument/2006/relationships/tags" Target="../tags/tag550.xml"/><Relationship Id="rId42" Type="http://schemas.openxmlformats.org/officeDocument/2006/relationships/slide" Target="slide50.xml"/><Relationship Id="rId7" Type="http://schemas.openxmlformats.org/officeDocument/2006/relationships/tags" Target="../tags/tag523.xml"/><Relationship Id="rId12" Type="http://schemas.openxmlformats.org/officeDocument/2006/relationships/tags" Target="../tags/tag528.xml"/><Relationship Id="rId17" Type="http://schemas.openxmlformats.org/officeDocument/2006/relationships/tags" Target="../tags/tag533.xml"/><Relationship Id="rId25" Type="http://schemas.openxmlformats.org/officeDocument/2006/relationships/tags" Target="../tags/tag541.xml"/><Relationship Id="rId33" Type="http://schemas.openxmlformats.org/officeDocument/2006/relationships/tags" Target="../tags/tag549.xml"/><Relationship Id="rId38" Type="http://schemas.openxmlformats.org/officeDocument/2006/relationships/image" Target="../media/image276.png"/><Relationship Id="rId2" Type="http://schemas.openxmlformats.org/officeDocument/2006/relationships/tags" Target="../tags/tag518.xml"/><Relationship Id="rId16" Type="http://schemas.openxmlformats.org/officeDocument/2006/relationships/tags" Target="../tags/tag532.xml"/><Relationship Id="rId20" Type="http://schemas.openxmlformats.org/officeDocument/2006/relationships/tags" Target="../tags/tag536.xml"/><Relationship Id="rId29" Type="http://schemas.openxmlformats.org/officeDocument/2006/relationships/tags" Target="../tags/tag545.xml"/><Relationship Id="rId41" Type="http://schemas.openxmlformats.org/officeDocument/2006/relationships/image" Target="../media/image36.png"/><Relationship Id="rId1" Type="http://schemas.openxmlformats.org/officeDocument/2006/relationships/tags" Target="../tags/tag517.xml"/><Relationship Id="rId6" Type="http://schemas.openxmlformats.org/officeDocument/2006/relationships/tags" Target="../tags/tag522.xml"/><Relationship Id="rId11" Type="http://schemas.openxmlformats.org/officeDocument/2006/relationships/tags" Target="../tags/tag527.xml"/><Relationship Id="rId24" Type="http://schemas.openxmlformats.org/officeDocument/2006/relationships/tags" Target="../tags/tag540.xml"/><Relationship Id="rId32" Type="http://schemas.openxmlformats.org/officeDocument/2006/relationships/tags" Target="../tags/tag548.xml"/><Relationship Id="rId37" Type="http://schemas.openxmlformats.org/officeDocument/2006/relationships/slideLayout" Target="../slideLayouts/slideLayout18.xml"/><Relationship Id="rId40" Type="http://schemas.openxmlformats.org/officeDocument/2006/relationships/slide" Target="slide1.xml"/><Relationship Id="rId5" Type="http://schemas.openxmlformats.org/officeDocument/2006/relationships/tags" Target="../tags/tag521.xml"/><Relationship Id="rId15" Type="http://schemas.openxmlformats.org/officeDocument/2006/relationships/tags" Target="../tags/tag531.xml"/><Relationship Id="rId23" Type="http://schemas.openxmlformats.org/officeDocument/2006/relationships/tags" Target="../tags/tag539.xml"/><Relationship Id="rId28" Type="http://schemas.openxmlformats.org/officeDocument/2006/relationships/tags" Target="../tags/tag544.xml"/><Relationship Id="rId36" Type="http://schemas.openxmlformats.org/officeDocument/2006/relationships/tags" Target="../tags/tag552.xml"/><Relationship Id="rId10" Type="http://schemas.openxmlformats.org/officeDocument/2006/relationships/tags" Target="../tags/tag526.xml"/><Relationship Id="rId19" Type="http://schemas.openxmlformats.org/officeDocument/2006/relationships/tags" Target="../tags/tag535.xml"/><Relationship Id="rId31" Type="http://schemas.openxmlformats.org/officeDocument/2006/relationships/tags" Target="../tags/tag547.xml"/><Relationship Id="rId4" Type="http://schemas.openxmlformats.org/officeDocument/2006/relationships/tags" Target="../tags/tag520.xml"/><Relationship Id="rId9" Type="http://schemas.openxmlformats.org/officeDocument/2006/relationships/tags" Target="../tags/tag525.xml"/><Relationship Id="rId14" Type="http://schemas.openxmlformats.org/officeDocument/2006/relationships/tags" Target="../tags/tag530.xml"/><Relationship Id="rId22" Type="http://schemas.openxmlformats.org/officeDocument/2006/relationships/tags" Target="../tags/tag538.xml"/><Relationship Id="rId27" Type="http://schemas.openxmlformats.org/officeDocument/2006/relationships/tags" Target="../tags/tag543.xml"/><Relationship Id="rId30" Type="http://schemas.openxmlformats.org/officeDocument/2006/relationships/tags" Target="../tags/tag546.xml"/><Relationship Id="rId35" Type="http://schemas.openxmlformats.org/officeDocument/2006/relationships/tags" Target="../tags/tag55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555.xml"/><Relationship Id="rId7" Type="http://schemas.openxmlformats.org/officeDocument/2006/relationships/slide" Target="slide1.xml"/><Relationship Id="rId2" Type="http://schemas.openxmlformats.org/officeDocument/2006/relationships/tags" Target="../tags/tag554.xml"/><Relationship Id="rId1" Type="http://schemas.openxmlformats.org/officeDocument/2006/relationships/tags" Target="../tags/tag553.xml"/><Relationship Id="rId6" Type="http://schemas.openxmlformats.org/officeDocument/2006/relationships/image" Target="../media/image276.png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556.xml"/><Relationship Id="rId9" Type="http://schemas.openxmlformats.org/officeDocument/2006/relationships/slide" Target="slide50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13" Type="http://schemas.openxmlformats.org/officeDocument/2006/relationships/slide" Target="slide1.xml"/><Relationship Id="rId3" Type="http://schemas.openxmlformats.org/officeDocument/2006/relationships/slide" Target="slide58.xml"/><Relationship Id="rId7" Type="http://schemas.openxmlformats.org/officeDocument/2006/relationships/slide" Target="slide60.xml"/><Relationship Id="rId12" Type="http://schemas.openxmlformats.org/officeDocument/2006/relationships/image" Target="../media/image29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57.xml"/><Relationship Id="rId6" Type="http://schemas.openxmlformats.org/officeDocument/2006/relationships/image" Target="../media/image287.png"/><Relationship Id="rId11" Type="http://schemas.openxmlformats.org/officeDocument/2006/relationships/slide" Target="slide62.xml"/><Relationship Id="rId5" Type="http://schemas.openxmlformats.org/officeDocument/2006/relationships/slide" Target="slide59.xml"/><Relationship Id="rId10" Type="http://schemas.openxmlformats.org/officeDocument/2006/relationships/image" Target="../media/image289.png"/><Relationship Id="rId4" Type="http://schemas.openxmlformats.org/officeDocument/2006/relationships/image" Target="../media/image286.png"/><Relationship Id="rId9" Type="http://schemas.openxmlformats.org/officeDocument/2006/relationships/slide" Target="slide61.xml"/><Relationship Id="rId14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R&#233;f&#233;renciel%20EBP%20FP%20FGA%20CSRDN/La%20dyscalculie.pdf" TargetMode="External"/><Relationship Id="rId13" Type="http://schemas.openxmlformats.org/officeDocument/2006/relationships/hyperlink" Target="R&#233;f&#233;renciel%20EBP%20FP%20FGA%20CSRDN/Le%20trouble%20des%20fonctions%20ex&#233;cutives.pdf" TargetMode="External"/><Relationship Id="rId18" Type="http://schemas.openxmlformats.org/officeDocument/2006/relationships/image" Target="../media/image293.png"/><Relationship Id="rId26" Type="http://schemas.openxmlformats.org/officeDocument/2006/relationships/image" Target="../media/image294.png"/><Relationship Id="rId3" Type="http://schemas.openxmlformats.org/officeDocument/2006/relationships/image" Target="../media/image291.png"/><Relationship Id="rId21" Type="http://schemas.openxmlformats.org/officeDocument/2006/relationships/hyperlink" Target="https://youtu.be/zhGaSg8W25Y" TargetMode="External"/><Relationship Id="rId7" Type="http://schemas.openxmlformats.org/officeDocument/2006/relationships/hyperlink" Target="R&#233;f&#233;renciel%20EBP%20FP%20FGA%20CSRDN/La%20dysorthographie.pdf" TargetMode="External"/><Relationship Id="rId12" Type="http://schemas.openxmlformats.org/officeDocument/2006/relationships/hyperlink" Target="R&#233;f&#233;renciel%20EBP%20FP%20FGA%20CSRDN/Le%20trouble%20visuo%20ou%20auditivo-perceptif.pdf" TargetMode="External"/><Relationship Id="rId17" Type="http://schemas.openxmlformats.org/officeDocument/2006/relationships/hyperlink" Target="https://youtu.be/dchDdYBKq2Q" TargetMode="External"/><Relationship Id="rId25" Type="http://schemas.openxmlformats.org/officeDocument/2006/relationships/slide" Target="slide57.xml"/><Relationship Id="rId2" Type="http://schemas.openxmlformats.org/officeDocument/2006/relationships/slideLayout" Target="../slideLayouts/slideLayout12.xml"/><Relationship Id="rId16" Type="http://schemas.openxmlformats.org/officeDocument/2006/relationships/hyperlink" Target="R&#233;f&#233;renciel%20EBP%20FP%20FGA%20CSRDN/Le%20syndrome%20de%20Gilles%20de%20la%20Tourette.pdf" TargetMode="External"/><Relationship Id="rId20" Type="http://schemas.openxmlformats.org/officeDocument/2006/relationships/hyperlink" Target="https://youtu.be/SKbMKiSqQkY" TargetMode="External"/><Relationship Id="rId1" Type="http://schemas.openxmlformats.org/officeDocument/2006/relationships/tags" Target="../tags/tag558.xml"/><Relationship Id="rId6" Type="http://schemas.openxmlformats.org/officeDocument/2006/relationships/hyperlink" Target="R&#233;f&#233;renciel%20EBP%20FP%20FGA%20CSRDN/La%20dyslexie.pdf" TargetMode="External"/><Relationship Id="rId11" Type="http://schemas.openxmlformats.org/officeDocument/2006/relationships/hyperlink" Target="R&#233;f&#233;renciel%20EBP%20FP%20FGA%20CSRDN/La%20dyspraxie.pdf" TargetMode="External"/><Relationship Id="rId24" Type="http://schemas.openxmlformats.org/officeDocument/2006/relationships/image" Target="../media/image36.png"/><Relationship Id="rId5" Type="http://schemas.openxmlformats.org/officeDocument/2006/relationships/image" Target="../media/image292.png"/><Relationship Id="rId15" Type="http://schemas.openxmlformats.org/officeDocument/2006/relationships/hyperlink" Target="R&#233;f&#233;renciel%20EBP%20FP%20FGA%20CSRDN/Le%20trouble%20de%20l&#8217;audition%20centrale.pdf" TargetMode="External"/><Relationship Id="rId23" Type="http://schemas.openxmlformats.org/officeDocument/2006/relationships/slide" Target="slide1.xml"/><Relationship Id="rId10" Type="http://schemas.openxmlformats.org/officeDocument/2006/relationships/hyperlink" Target="R&#233;f&#233;renciel%20EBP%20FP%20FGA%20CSRDN/Le%20TDAH.pdf" TargetMode="External"/><Relationship Id="rId19" Type="http://schemas.openxmlformats.org/officeDocument/2006/relationships/hyperlink" Target="https://youtu.be/-Qc57KJ9mr0" TargetMode="External"/><Relationship Id="rId4" Type="http://schemas.openxmlformats.org/officeDocument/2006/relationships/hyperlink" Target="R&#233;f&#233;renciel%20EBP%20FP%20FGA%20CSRDN/Le%20trouble%20de%20la%20m&#233;moire.pdf" TargetMode="External"/><Relationship Id="rId9" Type="http://schemas.openxmlformats.org/officeDocument/2006/relationships/hyperlink" Target="R&#233;f&#233;renciel%20EBP%20FP%20FGA%20CSRDN/La%20dysphasie.pdf" TargetMode="External"/><Relationship Id="rId14" Type="http://schemas.openxmlformats.org/officeDocument/2006/relationships/hyperlink" Target="R&#233;f&#233;renciel%20EBP%20FP%20FGA%20CSRDN/La%20dysfonction%20non-verbale.pdf" TargetMode="External"/><Relationship Id="rId22" Type="http://schemas.openxmlformats.org/officeDocument/2006/relationships/hyperlink" Target="https://youtu.be/M0nfr5ClcCg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291.png"/><Relationship Id="rId7" Type="http://schemas.openxmlformats.org/officeDocument/2006/relationships/hyperlink" Target="R&#233;f&#233;renciel%20EBP%20FP%20FGA%20CSRDN/Le%20TED%20non-sp&#233;cifi&#233;.pdf" TargetMode="Externa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59.xml"/><Relationship Id="rId6" Type="http://schemas.openxmlformats.org/officeDocument/2006/relationships/hyperlink" Target="R&#233;f&#233;renciel%20EBP%20FP%20FGA%20CSRDN/Le%20syndrome%20d&#8217;Asperger.pdf" TargetMode="External"/><Relationship Id="rId11" Type="http://schemas.openxmlformats.org/officeDocument/2006/relationships/image" Target="../media/image295.png"/><Relationship Id="rId5" Type="http://schemas.openxmlformats.org/officeDocument/2006/relationships/image" Target="../media/image292.png"/><Relationship Id="rId10" Type="http://schemas.openxmlformats.org/officeDocument/2006/relationships/slide" Target="slide57.xml"/><Relationship Id="rId4" Type="http://schemas.openxmlformats.org/officeDocument/2006/relationships/hyperlink" Target="R&#233;f&#233;renciel%20EBP%20FP%20FGA%20CSRDN/L&#8217;autisme.pdf" TargetMode="External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hyperlink" Target="../FORMULAIRES%20COMMUNS/Stage%20ATE/Proc&#233;dure%20cr&#233;dit%20d'imp&#244;t%20stage%20ATE-CEP.docx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tags" Target="../tags/tag42.xml"/><Relationship Id="rId16" Type="http://schemas.openxmlformats.org/officeDocument/2006/relationships/image" Target="../media/image64.png"/><Relationship Id="rId1" Type="http://schemas.openxmlformats.org/officeDocument/2006/relationships/tags" Target="../tags/tag41.xml"/><Relationship Id="rId6" Type="http://schemas.openxmlformats.org/officeDocument/2006/relationships/slide" Target="slide4.xml"/><Relationship Id="rId11" Type="http://schemas.openxmlformats.org/officeDocument/2006/relationships/hyperlink" Target="../FORMULAIRES%20COMMUNS/Stage%20ATE/Comment%20proc&#233;der%20&#224;%20la%20r&#233;clamation.docx" TargetMode="External"/><Relationship Id="rId5" Type="http://schemas.openxmlformats.org/officeDocument/2006/relationships/image" Target="../media/image59.png"/><Relationship Id="rId15" Type="http://schemas.openxmlformats.org/officeDocument/2006/relationships/hyperlink" Target="../PROC&#201;DURES,%20POLITIQUES%20ET%20DIRECTIVES/Cr&#233;dit%20d'imp&#244;t%20stage/Consigne%20Cr&#233;dits%20d'impots.docx" TargetMode="External"/><Relationship Id="rId10" Type="http://schemas.openxmlformats.org/officeDocument/2006/relationships/image" Target="../media/image61.png"/><Relationship Id="rId4" Type="http://schemas.openxmlformats.org/officeDocument/2006/relationships/slide" Target="slide1.xml"/><Relationship Id="rId9" Type="http://schemas.openxmlformats.org/officeDocument/2006/relationships/hyperlink" Target="../FORMULAIRES%20COMMUNS/Stage%20ATE/Attestation%20de%20participation%20&#224;%20un%20stage%20ATE%20(2).pdf" TargetMode="External"/><Relationship Id="rId14" Type="http://schemas.openxmlformats.org/officeDocument/2006/relationships/image" Target="../media/image6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1.png"/><Relationship Id="rId7" Type="http://schemas.openxmlformats.org/officeDocument/2006/relationships/slide" Target="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60.xml"/><Relationship Id="rId6" Type="http://schemas.openxmlformats.org/officeDocument/2006/relationships/hyperlink" Target="R&#233;f&#233;renciel%20EBP%20FP%20FGA%20CSRDN/Les%20troubles%20graves%20de%20comportement.pdf" TargetMode="External"/><Relationship Id="rId5" Type="http://schemas.openxmlformats.org/officeDocument/2006/relationships/image" Target="../media/image292.png"/><Relationship Id="rId10" Type="http://schemas.openxmlformats.org/officeDocument/2006/relationships/image" Target="../media/image296.png"/><Relationship Id="rId4" Type="http://schemas.openxmlformats.org/officeDocument/2006/relationships/hyperlink" Target="R&#233;f&#233;renciel%20EBP%20FP%20FGA%20CSRDN/Les%20troubles%20de%20comportement.pdf" TargetMode="External"/><Relationship Id="rId9" Type="http://schemas.openxmlformats.org/officeDocument/2006/relationships/slide" Target="slide5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R&#233;f&#233;renciel%20EBP%20FP%20FGA%20CSRDN/Les%20troubles%20de%20l&#8217;humeur.pdf" TargetMode="External"/><Relationship Id="rId13" Type="http://schemas.openxmlformats.org/officeDocument/2006/relationships/image" Target="../media/image297.png"/><Relationship Id="rId3" Type="http://schemas.openxmlformats.org/officeDocument/2006/relationships/image" Target="../media/image291.png"/><Relationship Id="rId7" Type="http://schemas.openxmlformats.org/officeDocument/2006/relationships/hyperlink" Target="R&#233;f&#233;renciel%20EBP%20FP%20FGA%20CSRDN/Les%20troubles%20anxieux.pdf" TargetMode="External"/><Relationship Id="rId12" Type="http://schemas.openxmlformats.org/officeDocument/2006/relationships/slide" Target="slide5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61.xml"/><Relationship Id="rId6" Type="http://schemas.openxmlformats.org/officeDocument/2006/relationships/hyperlink" Target="R&#233;f&#233;renciel%20EBP%20FP%20FGA%20CSRDN/Les%20troubles%20de%20la%20personalit&#233;.pdf" TargetMode="External"/><Relationship Id="rId11" Type="http://schemas.openxmlformats.org/officeDocument/2006/relationships/image" Target="../media/image36.png"/><Relationship Id="rId5" Type="http://schemas.openxmlformats.org/officeDocument/2006/relationships/image" Target="../media/image292.png"/><Relationship Id="rId10" Type="http://schemas.openxmlformats.org/officeDocument/2006/relationships/slide" Target="slide1.xml"/><Relationship Id="rId4" Type="http://schemas.openxmlformats.org/officeDocument/2006/relationships/hyperlink" Target="R&#233;f&#233;renciel%20EBP%20FP%20FGA%20CSRDN/La%20schizophr&#233;nie.pdf" TargetMode="External"/><Relationship Id="rId9" Type="http://schemas.openxmlformats.org/officeDocument/2006/relationships/hyperlink" Target="R&#233;f&#233;renciel%20EBP%20FP%20FGA%20CSRDN/La%20d&#233;ficience%20intellectuelle.pdf" TargetMode="Externa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R&#233;f&#233;renciel%20EBP%20FP%20FGA%20CSRDN/L&#8217;handicap%20physique.pdf" TargetMode="External"/><Relationship Id="rId3" Type="http://schemas.openxmlformats.org/officeDocument/2006/relationships/image" Target="../media/image291.png"/><Relationship Id="rId7" Type="http://schemas.openxmlformats.org/officeDocument/2006/relationships/hyperlink" Target="R&#233;f&#233;renciel%20EBP%20FP%20FGA%20CSRDN/L&#8217;handicap%20visuel.pdf" TargetMode="External"/><Relationship Id="rId12" Type="http://schemas.openxmlformats.org/officeDocument/2006/relationships/image" Target="../media/image29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62.xml"/><Relationship Id="rId6" Type="http://schemas.openxmlformats.org/officeDocument/2006/relationships/hyperlink" Target="R&#233;f&#233;renciel%20EBP%20FP%20FGA%20CSRDN/L&#8217;handicap%20auditif.pdf" TargetMode="External"/><Relationship Id="rId11" Type="http://schemas.openxmlformats.org/officeDocument/2006/relationships/slide" Target="slide57.xml"/><Relationship Id="rId5" Type="http://schemas.openxmlformats.org/officeDocument/2006/relationships/image" Target="../media/image292.png"/><Relationship Id="rId10" Type="http://schemas.openxmlformats.org/officeDocument/2006/relationships/image" Target="../media/image36.png"/><Relationship Id="rId4" Type="http://schemas.openxmlformats.org/officeDocument/2006/relationships/hyperlink" Target="R&#233;f&#233;renciel%20EBP%20FP%20FGA%20CSRDN/Le%20traumatisme%20cr&#226;nio%20c&#233;r&#233;bral%20(TCC).pdf" TargetMode="External"/><Relationship Id="rId9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tags" Target="../tags/tag55.xml"/><Relationship Id="rId18" Type="http://schemas.openxmlformats.org/officeDocument/2006/relationships/tags" Target="../tags/tag60.xml"/><Relationship Id="rId26" Type="http://schemas.openxmlformats.org/officeDocument/2006/relationships/image" Target="../media/image65.png"/><Relationship Id="rId39" Type="http://schemas.openxmlformats.org/officeDocument/2006/relationships/hyperlink" Target="file:///\\ca1-cep-01.csrdn.lan\400$\partage\02_P_DOCUMENTS%20CEP\FORMULAIRES%20COMMUNS\Formulaires%20examen\oubli%20sur%20examen.doc" TargetMode="External"/><Relationship Id="rId3" Type="http://schemas.openxmlformats.org/officeDocument/2006/relationships/tags" Target="../tags/tag45.xml"/><Relationship Id="rId21" Type="http://schemas.openxmlformats.org/officeDocument/2006/relationships/tags" Target="../tags/tag63.xml"/><Relationship Id="rId34" Type="http://schemas.openxmlformats.org/officeDocument/2006/relationships/hyperlink" Target="http://formationenligne.csrdn.qc.ca/login/index.php" TargetMode="External"/><Relationship Id="rId42" Type="http://schemas.openxmlformats.org/officeDocument/2006/relationships/slide" Target="slide36.xml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tags" Target="../tags/tag59.xml"/><Relationship Id="rId25" Type="http://schemas.openxmlformats.org/officeDocument/2006/relationships/hyperlink" Target="file:///\\ca1-cep-01.csrdn.lan\400$\partage\02_P_DOCUMENTS%20CEP\Plan%20de%20r&#233;cup&#233;ration\PLAN%20DE%20R&#201;CUP&#201;RATION.doc" TargetMode="External"/><Relationship Id="rId33" Type="http://schemas.openxmlformats.org/officeDocument/2006/relationships/hyperlink" Target="file:///\\ca1-cep-01.csrdn.lan\400$\partage\02_P_DOCUMENTS%20CEP\P&#201;DAGOGIE\Grille%20d'observation\Grille%20d'observation.docx" TargetMode="External"/><Relationship Id="rId38" Type="http://schemas.openxmlformats.org/officeDocument/2006/relationships/hyperlink" Target="file:///\\ca1-cep-01.csrdn.lan\400$\partage\02_P_DOCUMENTS%20CEP\FORMULAIRES%20COMMUNS\Formulaires%20examen\sortie%20examen%20archive.xls" TargetMode="External"/><Relationship Id="rId2" Type="http://schemas.openxmlformats.org/officeDocument/2006/relationships/tags" Target="../tags/tag44.xml"/><Relationship Id="rId16" Type="http://schemas.openxmlformats.org/officeDocument/2006/relationships/tags" Target="../tags/tag58.xml"/><Relationship Id="rId20" Type="http://schemas.openxmlformats.org/officeDocument/2006/relationships/tags" Target="../tags/tag62.xml"/><Relationship Id="rId29" Type="http://schemas.openxmlformats.org/officeDocument/2006/relationships/hyperlink" Target="file:///\\ca1-cep-01.csrdn.lan\400$\partage\02_P_DOCUMENTS%20CEP\PLAN%20DE%20COURS%20et%20de%20le&#231;on\Plan%20de%20cours\Plan%20de%20cours%20comportement%202013.docx" TargetMode="External"/><Relationship Id="rId41" Type="http://schemas.openxmlformats.org/officeDocument/2006/relationships/hyperlink" Target="http://inscriptions.mediathequefp.qc.ca/FormulaireInscription.aspx?utm_source=Application_MED&amp;utm_medium=Application" TargetMode="Externa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24" Type="http://schemas.openxmlformats.org/officeDocument/2006/relationships/image" Target="../media/image54.jpeg"/><Relationship Id="rId32" Type="http://schemas.openxmlformats.org/officeDocument/2006/relationships/hyperlink" Target="file:///\\ca1-cep-01.csrdn.lan\400$\partage\02_P_DOCUMENTS%20CEP\P&#201;DAGOGIE\Documents%20MELS\Taxonomie_de_Bloom.pdf" TargetMode="External"/><Relationship Id="rId37" Type="http://schemas.openxmlformats.org/officeDocument/2006/relationships/hyperlink" Target="file:///\\ca1-cep-01.csrdn.lan\400$\partage\02_P_DOCUMENTS%20CEP\FORMULAIRES%20COMMUNS\Formulaires%20examen\Convocation%20pour%20examen.pdf" TargetMode="External"/><Relationship Id="rId40" Type="http://schemas.openxmlformats.org/officeDocument/2006/relationships/hyperlink" Target="../FORMULAIRES%20COMMUNS/Formulaires%20examen/Demande%20de%20reprise.doc" TargetMode="External"/><Relationship Id="rId45" Type="http://schemas.openxmlformats.org/officeDocument/2006/relationships/hyperlink" Target="http://blogueapartcfgacsrdn.blogspot.ca/search/label/FP" TargetMode="External"/><Relationship Id="rId5" Type="http://schemas.openxmlformats.org/officeDocument/2006/relationships/tags" Target="../tags/tag47.xml"/><Relationship Id="rId15" Type="http://schemas.openxmlformats.org/officeDocument/2006/relationships/tags" Target="../tags/tag57.xml"/><Relationship Id="rId23" Type="http://schemas.openxmlformats.org/officeDocument/2006/relationships/hyperlink" Target="file:///\\ca1-cep-01.csrdn.lan\400$\partage\02_P_DOCUMENTS%20CEP\Plan%20de%20r&#233;cup&#233;ration\Plan%20de%20r&#233;cup&#233;ration.xlsm" TargetMode="External"/><Relationship Id="rId28" Type="http://schemas.openxmlformats.org/officeDocument/2006/relationships/image" Target="../media/image36.png"/><Relationship Id="rId36" Type="http://schemas.openxmlformats.org/officeDocument/2006/relationships/image" Target="../media/image57.png"/><Relationship Id="rId10" Type="http://schemas.openxmlformats.org/officeDocument/2006/relationships/tags" Target="../tags/tag52.xml"/><Relationship Id="rId19" Type="http://schemas.openxmlformats.org/officeDocument/2006/relationships/tags" Target="../tags/tag61.xml"/><Relationship Id="rId31" Type="http://schemas.openxmlformats.org/officeDocument/2006/relationships/hyperlink" Target="file:///\\ca1-cep-01.csrdn.lan\400$\partage\02_P_DOCUMENTS%20CEP\P&#201;DAGOGIE\Documents%20MELS\12%20comp&#233;tences%20de%20l'enseignement.pdf" TargetMode="External"/><Relationship Id="rId44" Type="http://schemas.openxmlformats.org/officeDocument/2006/relationships/hyperlink" Target="http://blogueapartcfgacsrdn.blogspot.ca/" TargetMode="Externa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tags" Target="../tags/tag56.xml"/><Relationship Id="rId22" Type="http://schemas.openxmlformats.org/officeDocument/2006/relationships/slideLayout" Target="../slideLayouts/slideLayout7.xml"/><Relationship Id="rId27" Type="http://schemas.openxmlformats.org/officeDocument/2006/relationships/slide" Target="slide1.xml"/><Relationship Id="rId30" Type="http://schemas.openxmlformats.org/officeDocument/2006/relationships/hyperlink" Target="file:///\\ca1-cep-01.csrdn.lan\400$\partage\02_P_DOCUMENTS%20CEP\PLAN%20DE%20COURS%20et%20de%20le&#231;on\Plan%20de%20cours\Plan%20de%20cours%20situation%202013.docx" TargetMode="External"/><Relationship Id="rId35" Type="http://schemas.openxmlformats.org/officeDocument/2006/relationships/slide" Target="slide4.xml"/><Relationship Id="rId43" Type="http://schemas.openxmlformats.org/officeDocument/2006/relationships/hyperlink" Target="../FORMATION/Math&#233;matiques/FP%20-%20Plan%20de%20r&#233;vision.pdf" TargetMode="Externa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hyperlink" Target="../PROC&#201;DURES,%20POLITIQUES%20ET%20DIRECTIVES/Harc&#232;lement/01-politique%20pr&#233;vention%20harc&#232;lement%2011%20novembre%202014%20v2.docx" TargetMode="External"/><Relationship Id="rId21" Type="http://schemas.openxmlformats.org/officeDocument/2006/relationships/tags" Target="../tags/tag84.xml"/><Relationship Id="rId34" Type="http://schemas.openxmlformats.org/officeDocument/2006/relationships/hyperlink" Target="../PROC&#201;DURES,%20POLITIQUES%20ET%20DIRECTIVES/Remise%20d'examen/Archivage%20des%20examens%2021-05-2015.doc" TargetMode="External"/><Relationship Id="rId42" Type="http://schemas.openxmlformats.org/officeDocument/2006/relationships/image" Target="../media/image58.jpeg"/><Relationship Id="rId47" Type="http://schemas.openxmlformats.org/officeDocument/2006/relationships/hyperlink" Target="../PROC&#201;DURES,%20POLITIQUES%20ET%20DIRECTIVES/Absence%20enseignant/PROC&#201;DURE%20SUPPL&#201;ANCE-%20TOS.pdf" TargetMode="External"/><Relationship Id="rId50" Type="http://schemas.openxmlformats.org/officeDocument/2006/relationships/image" Target="../media/image59.png"/><Relationship Id="rId55" Type="http://schemas.openxmlformats.org/officeDocument/2006/relationships/hyperlink" Target="../PROC&#201;DURES,%20POLITIQUES%20ET%20DIRECTIVES/Harc&#232;lement/05-Tableau%20des%20faits_harcelement%20psy.docx" TargetMode="External"/><Relationship Id="rId63" Type="http://schemas.openxmlformats.org/officeDocument/2006/relationships/hyperlink" Target="../PROC&#201;DURES,%20POLITIQUES%20ET%20DIRECTIVES/Suivi%20DAP/proc&#233;dures-suivi%20DAP%20CEP%202014-2015.docx" TargetMode="External"/><Relationship Id="rId7" Type="http://schemas.openxmlformats.org/officeDocument/2006/relationships/tags" Target="../tags/tag70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0" Type="http://schemas.openxmlformats.org/officeDocument/2006/relationships/tags" Target="../tags/tag83.xml"/><Relationship Id="rId29" Type="http://schemas.openxmlformats.org/officeDocument/2006/relationships/tags" Target="../tags/tag92.xml"/><Relationship Id="rId41" Type="http://schemas.openxmlformats.org/officeDocument/2006/relationships/hyperlink" Target="../PROC&#201;DURES,%20POLITIQUES%20ET%20DIRECTIVES/Harc&#232;lement/02-tableau%20principales%20modifs.docx" TargetMode="External"/><Relationship Id="rId54" Type="http://schemas.openxmlformats.org/officeDocument/2006/relationships/hyperlink" Target="../PROC&#201;DURES,%20POLITIQUES%20ET%20DIRECTIVES/Harc&#232;lement/04-Formulaire%20de%20plainte_HP.DOCX" TargetMode="External"/><Relationship Id="rId62" Type="http://schemas.openxmlformats.org/officeDocument/2006/relationships/hyperlink" Target="../PROC&#201;DURES,%20POLITIQUES%20ET%20DIRECTIVES/INT&#201;GRATION/Lettre%20type%20int&#233;gration.doc" TargetMode="Externa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hyperlink" Target="../Logiciels%20portables/cr&#233;er%20des%20&#233;quipes" TargetMode="External"/><Relationship Id="rId37" Type="http://schemas.openxmlformats.org/officeDocument/2006/relationships/image" Target="../media/image66.png"/><Relationship Id="rId40" Type="http://schemas.openxmlformats.org/officeDocument/2006/relationships/image" Target="../media/image54.jpeg"/><Relationship Id="rId45" Type="http://schemas.openxmlformats.org/officeDocument/2006/relationships/hyperlink" Target="../PROC&#201;DURES,%20POLITIQUES%20ET%20DIRECTIVES/ABANDON/Procedure%20abandon%2014-15-%20ENSEIGNANT.doc" TargetMode="External"/><Relationship Id="rId53" Type="http://schemas.openxmlformats.org/officeDocument/2006/relationships/hyperlink" Target="../PROC&#201;DURES,%20POLITIQUES%20ET%20DIRECTIVES/Saisie%20des%20absences/PROC&#201;DURE%20SAISIE%20DES%20ABSENCES%20DANS%20TOSCA.docx" TargetMode="External"/><Relationship Id="rId58" Type="http://schemas.openxmlformats.org/officeDocument/2006/relationships/hyperlink" Target="../PROC&#201;DURES,%20POLITIQUES%20ET%20DIRECTIVES/Perfectionnement%20CEP/Formulaire%20autorisation%20perfectionnement.docx" TargetMode="External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hyperlink" Target="../PROC&#201;DURES,%20POLITIQUES%20ET%20DIRECTIVES/Archives%20examens/Archivage%20des%20examens%2021-05-2015.doc" TargetMode="External"/><Relationship Id="rId49" Type="http://schemas.openxmlformats.org/officeDocument/2006/relationships/slide" Target="slide1.xml"/><Relationship Id="rId57" Type="http://schemas.openxmlformats.org/officeDocument/2006/relationships/hyperlink" Target="../PROC&#201;DURES,%20POLITIQUES%20ET%20DIRECTIVES/INT&#201;GRATION/Procedure%20integration_individualise_14_15.doc" TargetMode="External"/><Relationship Id="rId61" Type="http://schemas.openxmlformats.org/officeDocument/2006/relationships/hyperlink" Target="../PROC&#201;DURES,%20POLITIQUES%20ET%20DIRECTIVES/WIFI%20CODE%20POUR%20INVIT&#201;/Proc&#233;dure%20pour%20acc&#232;s%20WIFI.docx" TargetMode="External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slideLayout" Target="../slideLayouts/slideLayout7.xml"/><Relationship Id="rId44" Type="http://schemas.openxmlformats.org/officeDocument/2006/relationships/hyperlink" Target="../PROC&#201;DURES,%20POLITIQUES%20ET%20DIRECTIVES/ABANDON/Procedure%20abandon%2014-15.doc" TargetMode="External"/><Relationship Id="rId52" Type="http://schemas.openxmlformats.org/officeDocument/2006/relationships/image" Target="../media/image57.png"/><Relationship Id="rId60" Type="http://schemas.openxmlformats.org/officeDocument/2006/relationships/hyperlink" Target="../PROC&#201;DURES,%20POLITIQUES%20ET%20DIRECTIVES/Recommandations%20d'un%20&#233;l&#232;ve/PRATIQUE%20%20SUR%20LES%20RECOMMANDATIONS.doc" TargetMode="External"/><Relationship Id="rId65" Type="http://schemas.openxmlformats.org/officeDocument/2006/relationships/hyperlink" Target="../PROC&#201;DURES,%20POLITIQUES%20ET%20DIRECTIVES/T&#226;ches%20compl&#233;mentaires/T&#226;ches%20compl&#233;mentaires%202012-2013.xls" TargetMode="External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hyperlink" Target="../Alignement%20curriculaire/Nouvelle%20proc&#233;dure%20pour%20installation%20de%20votre%20ACCEP%20sur%20poste%20de%20travail.docx" TargetMode="External"/><Relationship Id="rId43" Type="http://schemas.openxmlformats.org/officeDocument/2006/relationships/hyperlink" Target="../PROC&#201;DURES,%20POLITIQUES%20ET%20DIRECTIVES/Harc&#232;lement/03-Je%20pense%20&#234;tre%20victime%20d.docx" TargetMode="External"/><Relationship Id="rId48" Type="http://schemas.openxmlformats.org/officeDocument/2006/relationships/image" Target="../media/image68.png"/><Relationship Id="rId56" Type="http://schemas.openxmlformats.org/officeDocument/2006/relationships/hyperlink" Target="../PROC&#201;DURES,%20POLITIQUES%20ET%20DIRECTIVES/INT&#201;GRATION/Procedure%20integration%20colectif_14_15.doc" TargetMode="External"/><Relationship Id="rId64" Type="http://schemas.openxmlformats.org/officeDocument/2006/relationships/hyperlink" Target="../PROC&#201;DURES,%20POLITIQUES%20ET%20DIRECTIVES/Bottes%20de%20s&#233;curit&#233;/Modification%20achat%20bottes%20s&#233;curit&#233;%20.doc" TargetMode="External"/><Relationship Id="rId8" Type="http://schemas.openxmlformats.org/officeDocument/2006/relationships/tags" Target="../tags/tag71.xml"/><Relationship Id="rId51" Type="http://schemas.openxmlformats.org/officeDocument/2006/relationships/slide" Target="slide4.xml"/><Relationship Id="rId3" Type="http://schemas.openxmlformats.org/officeDocument/2006/relationships/tags" Target="../tags/tag66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hyperlink" Target="../Logiciels%20portables/carte%20heuristique" TargetMode="External"/><Relationship Id="rId38" Type="http://schemas.openxmlformats.org/officeDocument/2006/relationships/image" Target="../media/image67.png"/><Relationship Id="rId46" Type="http://schemas.openxmlformats.org/officeDocument/2006/relationships/hyperlink" Target="../PROC&#201;DURES,%20POLITIQUES%20ET%20DIRECTIVES/Absence%20enseignant/Proc&#233;dure%20absence%20enseignants.pdf" TargetMode="External"/><Relationship Id="rId59" Type="http://schemas.openxmlformats.org/officeDocument/2006/relationships/hyperlink" Target="../PROC&#201;DURES,%20POLITIQUES%20ET%20DIRECTIVES/Perfectionnement%20CEP/PROC&#201;DURE_PERFECTIONNEMENT_%20CEP%202012-2013.docx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13" Type="http://schemas.openxmlformats.org/officeDocument/2006/relationships/tags" Target="../tags/tag106.xml"/><Relationship Id="rId18" Type="http://schemas.openxmlformats.org/officeDocument/2006/relationships/tags" Target="../tags/tag111.xml"/><Relationship Id="rId26" Type="http://schemas.openxmlformats.org/officeDocument/2006/relationships/image" Target="../media/image54.jpeg"/><Relationship Id="rId39" Type="http://schemas.openxmlformats.org/officeDocument/2006/relationships/image" Target="../media/image57.png"/><Relationship Id="rId3" Type="http://schemas.openxmlformats.org/officeDocument/2006/relationships/tags" Target="../tags/tag96.xml"/><Relationship Id="rId21" Type="http://schemas.openxmlformats.org/officeDocument/2006/relationships/tags" Target="../tags/tag114.xml"/><Relationship Id="rId34" Type="http://schemas.openxmlformats.org/officeDocument/2006/relationships/hyperlink" Target="file:///\\ca1-cep-01.csrdn.lan\400$\partage\02_P_DOCUMENTS%20CEP\FORMATION\Proc&#233;dure%20inscription%20fortic.docx" TargetMode="External"/><Relationship Id="rId42" Type="http://schemas.openxmlformats.org/officeDocument/2006/relationships/hyperlink" Target="../Code%20d'&#233;thique/Politique%201306.pdf" TargetMode="External"/><Relationship Id="rId47" Type="http://schemas.openxmlformats.org/officeDocument/2006/relationships/hyperlink" Target="../RENCONTRES%20&#201;QUIPES%202015-2016/N.%20V.%20Dates%20des%20rencontres%20d'&#233;quipes%202015-2016.xls" TargetMode="External"/><Relationship Id="rId7" Type="http://schemas.openxmlformats.org/officeDocument/2006/relationships/tags" Target="../tags/tag100.xml"/><Relationship Id="rId12" Type="http://schemas.openxmlformats.org/officeDocument/2006/relationships/tags" Target="../tags/tag105.xml"/><Relationship Id="rId17" Type="http://schemas.openxmlformats.org/officeDocument/2006/relationships/tags" Target="../tags/tag110.xml"/><Relationship Id="rId25" Type="http://schemas.openxmlformats.org/officeDocument/2006/relationships/hyperlink" Target="file:///\\ca1-cep-01.csrdn.lan\400$\partage\02_P_DOCUMENTS%20CEP\LOGOS%20CEP%20ET%20CSRDN\Logo%20CEP_nouveau.jpg" TargetMode="External"/><Relationship Id="rId33" Type="http://schemas.openxmlformats.org/officeDocument/2006/relationships/image" Target="../media/image36.png"/><Relationship Id="rId38" Type="http://schemas.openxmlformats.org/officeDocument/2006/relationships/slide" Target="slide4.xml"/><Relationship Id="rId46" Type="http://schemas.openxmlformats.org/officeDocument/2006/relationships/hyperlink" Target="../Plan%20d'&#233;vacuation/Carte%20&#233;vacuation%202013.ppt" TargetMode="External"/><Relationship Id="rId2" Type="http://schemas.openxmlformats.org/officeDocument/2006/relationships/tags" Target="../tags/tag95.xml"/><Relationship Id="rId16" Type="http://schemas.openxmlformats.org/officeDocument/2006/relationships/tags" Target="../tags/tag109.xml"/><Relationship Id="rId20" Type="http://schemas.openxmlformats.org/officeDocument/2006/relationships/tags" Target="../tags/tag113.xml"/><Relationship Id="rId29" Type="http://schemas.openxmlformats.org/officeDocument/2006/relationships/image" Target="../media/image58.jpeg"/><Relationship Id="rId41" Type="http://schemas.openxmlformats.org/officeDocument/2006/relationships/hyperlink" Target="file:///\\ca1-cep-01.csrdn.lan\400$\partage\02_P_DOCUMENTS%20CEP\COMIT&#201;%20SANT&#201;%20S&#201;CURIT&#201;\Documents\Plan%20d'&#233;vacuation\Carte%20&#233;vacuation%202013.ppt" TargetMode="Externa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tags" Target="../tags/tag104.xml"/><Relationship Id="rId24" Type="http://schemas.openxmlformats.org/officeDocument/2006/relationships/hyperlink" Target="../LOGOS%20CEP%20ET%20CSRDN/slogan%20LE%20CEP%20C'EST%20LA%20PLACE.jpg" TargetMode="External"/><Relationship Id="rId32" Type="http://schemas.openxmlformats.org/officeDocument/2006/relationships/slide" Target="slide1.xml"/><Relationship Id="rId37" Type="http://schemas.openxmlformats.org/officeDocument/2006/relationships/hyperlink" Target="file:///\\ca1-cep-01.csrdn.lan\400$\partage\02_P_DOCUMENTS%20CEP\Horaire%20CEP\Horaire%20magasins.docx" TargetMode="External"/><Relationship Id="rId40" Type="http://schemas.openxmlformats.org/officeDocument/2006/relationships/hyperlink" Target="file:///\\ca1-cep-01.csrdn.lan\400$\partage\02_P_DOCUMENTS%20CEP\Horaire%20CEP\Horaire%20administration.docx" TargetMode="External"/><Relationship Id="rId45" Type="http://schemas.openxmlformats.org/officeDocument/2006/relationships/hyperlink" Target="../Plan%20d'&#233;vacuation/82%20feu%20maitre%2013-14%20YD.pdf" TargetMode="External"/><Relationship Id="rId5" Type="http://schemas.openxmlformats.org/officeDocument/2006/relationships/tags" Target="../tags/tag98.xml"/><Relationship Id="rId15" Type="http://schemas.openxmlformats.org/officeDocument/2006/relationships/tags" Target="../tags/tag108.xml"/><Relationship Id="rId23" Type="http://schemas.openxmlformats.org/officeDocument/2006/relationships/notesSlide" Target="../notesSlides/notesSlide1.xml"/><Relationship Id="rId28" Type="http://schemas.openxmlformats.org/officeDocument/2006/relationships/hyperlink" Target="../LOGOS%20CEP%20ET%20CSRDN" TargetMode="External"/><Relationship Id="rId36" Type="http://schemas.openxmlformats.org/officeDocument/2006/relationships/hyperlink" Target="file:///\\ca1-cep-01.csrdn.lan\400$\partage\02_P_DOCUMENTS%20CEP\CODE%20DE%20VIE\POLITIQUE%20DE%20SANT&#201;%20S&#201;CURIT&#201;%20CEP_version%20finale.pdf" TargetMode="External"/><Relationship Id="rId10" Type="http://schemas.openxmlformats.org/officeDocument/2006/relationships/tags" Target="../tags/tag103.xml"/><Relationship Id="rId19" Type="http://schemas.openxmlformats.org/officeDocument/2006/relationships/tags" Target="../tags/tag112.xml"/><Relationship Id="rId31" Type="http://schemas.openxmlformats.org/officeDocument/2006/relationships/image" Target="../media/image69.png"/><Relationship Id="rId44" Type="http://schemas.openxmlformats.org/officeDocument/2006/relationships/hyperlink" Target="http://sern.qc.ca/fileadmin/user_upload/syndicats/z48/Taches/fp.pdf" TargetMode="External"/><Relationship Id="rId4" Type="http://schemas.openxmlformats.org/officeDocument/2006/relationships/tags" Target="../tags/tag97.xml"/><Relationship Id="rId9" Type="http://schemas.openxmlformats.org/officeDocument/2006/relationships/tags" Target="../tags/tag102.xml"/><Relationship Id="rId14" Type="http://schemas.openxmlformats.org/officeDocument/2006/relationships/tags" Target="../tags/tag107.xml"/><Relationship Id="rId22" Type="http://schemas.openxmlformats.org/officeDocument/2006/relationships/slideLayout" Target="../slideLayouts/slideLayout7.xml"/><Relationship Id="rId27" Type="http://schemas.openxmlformats.org/officeDocument/2006/relationships/hyperlink" Target="../../63_P_INTEGRATION%20DES%20ENSEIGNANTS" TargetMode="External"/><Relationship Id="rId30" Type="http://schemas.openxmlformats.org/officeDocument/2006/relationships/hyperlink" Target="file:///\\ca1-cep-01.csrdn.lan\400$\partage\02_P_DOCUMENTS%20CEP\LOGOS%20CEP%20ET%20CSRDN\Logo%202012-2013.jpg" TargetMode="External"/><Relationship Id="rId35" Type="http://schemas.openxmlformats.org/officeDocument/2006/relationships/hyperlink" Target="file:///\\ca1-cep-01.csrdn.lan\400$\partage\02_P_DOCUMENTS%20CEP\CODE%20DE%20VIE\Enonce%20general%20en%20toxicomanie%20final%20aout%202010.pdf" TargetMode="External"/><Relationship Id="rId43" Type="http://schemas.openxmlformats.org/officeDocument/2006/relationships/hyperlink" Target="../TUTEURS/R&#244;le%20et%20t&#226;ches.docx" TargetMode="External"/><Relationship Id="rId48" Type="http://schemas.openxmlformats.org/officeDocument/2006/relationships/hyperlink" Target="../Droits%20d'auteurs/Le_droit_dauteur_ca_compte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5">
            <a:extLst>
              <a:ext uri="{FF2B5EF4-FFF2-40B4-BE49-F238E27FC236}">
                <a16:creationId xmlns:a16="http://schemas.microsoft.com/office/drawing/2014/main" id="{26D5F5C5-5D66-4057-AFDD-F2E8B80F28A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5363" name="Rectangle 26">
            <a:extLst>
              <a:ext uri="{FF2B5EF4-FFF2-40B4-BE49-F238E27FC236}">
                <a16:creationId xmlns:a16="http://schemas.microsoft.com/office/drawing/2014/main" id="{ECF11504-100E-42CA-9A00-6C76FD78C07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13300" y="3529013"/>
            <a:ext cx="3305175" cy="342900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15364" name="Picture 27">
            <a:extLst>
              <a:ext uri="{FF2B5EF4-FFF2-40B4-BE49-F238E27FC236}">
                <a16:creationId xmlns:a16="http://schemas.microsoft.com/office/drawing/2014/main" id="{FBF9262D-3ECE-4AD4-9010-467F4E5201B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529013"/>
            <a:ext cx="79216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28">
            <a:extLst>
              <a:ext uri="{FF2B5EF4-FFF2-40B4-BE49-F238E27FC236}">
                <a16:creationId xmlns:a16="http://schemas.microsoft.com/office/drawing/2014/main" id="{8AC20914-9C91-42CC-B1B6-FFC6FA62899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529013"/>
            <a:ext cx="66198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30">
            <a:extLst>
              <a:ext uri="{FF2B5EF4-FFF2-40B4-BE49-F238E27FC236}">
                <a16:creationId xmlns:a16="http://schemas.microsoft.com/office/drawing/2014/main" id="{53ED348C-1047-41EA-8534-F7AD8430627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3529013"/>
            <a:ext cx="33051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49">
            <a:extLst>
              <a:ext uri="{FF2B5EF4-FFF2-40B4-BE49-F238E27FC236}">
                <a16:creationId xmlns:a16="http://schemas.microsoft.com/office/drawing/2014/main" id="{54B5119B-DEBB-46E8-A3A3-949C41DA34E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23813"/>
            <a:ext cx="6638925" cy="359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8" name="Rectangle 50">
            <a:extLst>
              <a:ext uri="{FF2B5EF4-FFF2-40B4-BE49-F238E27FC236}">
                <a16:creationId xmlns:a16="http://schemas.microsoft.com/office/drawing/2014/main" id="{474DE887-80EB-4E8C-91ED-F30BA85F36E6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513" y="3573463"/>
            <a:ext cx="9144000" cy="71437"/>
          </a:xfrm>
          <a:prstGeom prst="rect">
            <a:avLst/>
          </a:prstGeom>
          <a:solidFill>
            <a:srgbClr val="80808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15369" name="Picture 27">
            <a:hlinkClick r:id="rId18" action="ppaction://hlinksldjump"/>
            <a:extLst>
              <a:ext uri="{FF2B5EF4-FFF2-40B4-BE49-F238E27FC236}">
                <a16:creationId xmlns:a16="http://schemas.microsoft.com/office/drawing/2014/main" id="{9A51188C-F7F9-40B5-8A03-944B45DBE0F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3662363"/>
            <a:ext cx="727075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27">
            <a:hlinkClick r:id="rId20" action="ppaction://hlinksldjump"/>
            <a:extLst>
              <a:ext uri="{FF2B5EF4-FFF2-40B4-BE49-F238E27FC236}">
                <a16:creationId xmlns:a16="http://schemas.microsoft.com/office/drawing/2014/main" id="{A8ADE558-6748-4CDF-85CC-80EE39B2E98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1725"/>
            <a:ext cx="660400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26">
            <a:hlinkClick r:id="rId22" action="ppaction://hlinkfile"/>
            <a:extLst>
              <a:ext uri="{FF2B5EF4-FFF2-40B4-BE49-F238E27FC236}">
                <a16:creationId xmlns:a16="http://schemas.microsoft.com/office/drawing/2014/main" id="{1471ABE3-FA11-4D36-B1CD-9FB02C4C229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3635375"/>
            <a:ext cx="550862" cy="332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26">
            <a:hlinkClick r:id="rId24" action="ppaction://hlinkfile"/>
            <a:extLst>
              <a:ext uri="{FF2B5EF4-FFF2-40B4-BE49-F238E27FC236}">
                <a16:creationId xmlns:a16="http://schemas.microsoft.com/office/drawing/2014/main" id="{26A381CD-569B-4042-AE84-D67D1C7D081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684588"/>
            <a:ext cx="647700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3" name="Picture 26">
            <a:hlinkClick r:id="rId26" action="ppaction://hlinksldjump"/>
            <a:extLst>
              <a:ext uri="{FF2B5EF4-FFF2-40B4-BE49-F238E27FC236}">
                <a16:creationId xmlns:a16="http://schemas.microsoft.com/office/drawing/2014/main" id="{38DA7642-5D55-43CA-92E6-C18437E67E8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656013"/>
            <a:ext cx="1152525" cy="329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4" name="Picture 26">
            <a:hlinkClick r:id="rId28" action="ppaction://hlinkfile"/>
            <a:extLst>
              <a:ext uri="{FF2B5EF4-FFF2-40B4-BE49-F238E27FC236}">
                <a16:creationId xmlns:a16="http://schemas.microsoft.com/office/drawing/2014/main" id="{9FDFE919-FF3A-4385-9C33-CE718281655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038" y="3644900"/>
            <a:ext cx="765175" cy="331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5" name="Picture 27">
            <a:hlinkClick r:id="rId30"/>
            <a:extLst>
              <a:ext uri="{FF2B5EF4-FFF2-40B4-BE49-F238E27FC236}">
                <a16:creationId xmlns:a16="http://schemas.microsoft.com/office/drawing/2014/main" id="{7390C5B7-0B6C-4A84-9D0E-3030113B194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44450"/>
            <a:ext cx="739775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6" name="Picture 27">
            <a:hlinkClick r:id="rId32" action="ppaction://hlinksldjump"/>
            <a:extLst>
              <a:ext uri="{FF2B5EF4-FFF2-40B4-BE49-F238E27FC236}">
                <a16:creationId xmlns:a16="http://schemas.microsoft.com/office/drawing/2014/main" id="{837DD8E6-19E1-4585-B1BB-6064AF0577C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644900"/>
            <a:ext cx="676275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7" name="Picture 29">
            <a:hlinkClick r:id="rId34" action="ppaction://hlinksldjump"/>
            <a:extLst>
              <a:ext uri="{FF2B5EF4-FFF2-40B4-BE49-F238E27FC236}">
                <a16:creationId xmlns:a16="http://schemas.microsoft.com/office/drawing/2014/main" id="{47B9183C-2594-43FF-B600-FD1CB02058B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662363"/>
            <a:ext cx="639763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8" name="Picture 4">
            <a:extLst>
              <a:ext uri="{FF2B5EF4-FFF2-40B4-BE49-F238E27FC236}">
                <a16:creationId xmlns:a16="http://schemas.microsoft.com/office/drawing/2014/main" id="{F3CC6BDA-51B1-4B6A-AA6C-4D28B5448A7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644900"/>
            <a:ext cx="722312" cy="331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9" name="Picture 28">
            <a:hlinkClick r:id="rId37"/>
            <a:extLst>
              <a:ext uri="{FF2B5EF4-FFF2-40B4-BE49-F238E27FC236}">
                <a16:creationId xmlns:a16="http://schemas.microsoft.com/office/drawing/2014/main" id="{AA8577C1-FBAE-4C7B-9BE2-AC26AD57BA9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3641725"/>
            <a:ext cx="776288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80" name="Picture 27">
            <a:hlinkClick r:id="rId39" action="ppaction://hlinksldjump"/>
            <a:extLst>
              <a:ext uri="{FF2B5EF4-FFF2-40B4-BE49-F238E27FC236}">
                <a16:creationId xmlns:a16="http://schemas.microsoft.com/office/drawing/2014/main" id="{FAAA14DB-595F-4DF7-A02A-B85E44ECFD0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44450"/>
            <a:ext cx="547688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81" name="Picture 2">
            <a:hlinkClick r:id="rId41" action="ppaction://hlinksldjump"/>
            <a:extLst>
              <a:ext uri="{FF2B5EF4-FFF2-40B4-BE49-F238E27FC236}">
                <a16:creationId xmlns:a16="http://schemas.microsoft.com/office/drawing/2014/main" id="{549078BD-51C3-4DB5-9ED7-88DD17599EF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71438"/>
            <a:ext cx="690563" cy="350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82" name="Picture 31">
            <a:hlinkClick r:id="rId43" action="ppaction://hlinksldjump"/>
            <a:extLst>
              <a:ext uri="{FF2B5EF4-FFF2-40B4-BE49-F238E27FC236}">
                <a16:creationId xmlns:a16="http://schemas.microsoft.com/office/drawing/2014/main" id="{C9F3FB5A-2887-42ED-BC68-3CD445F967D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3641725"/>
            <a:ext cx="576263" cy="329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83" name="Picture 49">
            <a:extLst>
              <a:ext uri="{FF2B5EF4-FFF2-40B4-BE49-F238E27FC236}">
                <a16:creationId xmlns:a16="http://schemas.microsoft.com/office/drawing/2014/main" id="{0265A50F-0E12-4F24-A562-3881B764217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7938"/>
            <a:ext cx="485775" cy="359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84" name="Picture 31">
            <a:hlinkClick r:id="rId46" action="ppaction://hlinkfile"/>
            <a:extLst>
              <a:ext uri="{FF2B5EF4-FFF2-40B4-BE49-F238E27FC236}">
                <a16:creationId xmlns:a16="http://schemas.microsoft.com/office/drawing/2014/main" id="{104135A3-986C-4180-B700-47976628D2C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49275" cy="357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85" name="Picture 34">
            <a:hlinkClick r:id="rId39" action="ppaction://hlinksldjump"/>
            <a:extLst>
              <a:ext uri="{FF2B5EF4-FFF2-40B4-BE49-F238E27FC236}">
                <a16:creationId xmlns:a16="http://schemas.microsoft.com/office/drawing/2014/main" id="{37B79324-A2E2-465D-AE97-A98C4100D71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649288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86" name="Picture 28">
            <a:hlinkClick r:id="rId49" action="ppaction://hlinksldjump"/>
            <a:extLst>
              <a:ext uri="{FF2B5EF4-FFF2-40B4-BE49-F238E27FC236}">
                <a16:creationId xmlns:a16="http://schemas.microsoft.com/office/drawing/2014/main" id="{7E3275B9-A384-4BA9-99E9-6A4EE93D874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3813"/>
            <a:ext cx="723900" cy="354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87" name="Picture 35">
            <a:extLst>
              <a:ext uri="{FF2B5EF4-FFF2-40B4-BE49-F238E27FC236}">
                <a16:creationId xmlns:a16="http://schemas.microsoft.com/office/drawing/2014/main" id="{3AC54E7C-5F78-46BF-809B-2AA66935869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3616325"/>
            <a:ext cx="644525" cy="334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88" name="Picture 35">
            <a:hlinkClick r:id="rId52" action="ppaction://hlinksldjump"/>
            <a:extLst>
              <a:ext uri="{FF2B5EF4-FFF2-40B4-BE49-F238E27FC236}">
                <a16:creationId xmlns:a16="http://schemas.microsoft.com/office/drawing/2014/main" id="{0575F88B-9BD5-4ABC-9ADB-C6E63FA1DF8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25" y="141288"/>
            <a:ext cx="701675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89" name="Picture 34">
            <a:hlinkClick r:id="rId54" action="ppaction://hlinkfile"/>
            <a:extLst>
              <a:ext uri="{FF2B5EF4-FFF2-40B4-BE49-F238E27FC236}">
                <a16:creationId xmlns:a16="http://schemas.microsoft.com/office/drawing/2014/main" id="{2E75CFB2-A93A-460A-B8AE-0E8BEA962FF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63"/>
            <a:ext cx="947738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0" name="Picture 33">
            <a:hlinkClick r:id="rId56"/>
            <a:extLst>
              <a:ext uri="{FF2B5EF4-FFF2-40B4-BE49-F238E27FC236}">
                <a16:creationId xmlns:a16="http://schemas.microsoft.com/office/drawing/2014/main" id="{9F29004A-5BA2-4A16-A696-E0B182224F5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644900"/>
            <a:ext cx="673100" cy="329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1" name="Picture 34">
            <a:hlinkClick r:id="rId58" action="ppaction://hlinksldjump"/>
            <a:extLst>
              <a:ext uri="{FF2B5EF4-FFF2-40B4-BE49-F238E27FC236}">
                <a16:creationId xmlns:a16="http://schemas.microsoft.com/office/drawing/2014/main" id="{80914DD7-3166-44AF-B0BC-22449E8B7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3684588"/>
            <a:ext cx="2571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2" name="Picture 35">
            <a:hlinkClick r:id="rId60" action="ppaction://hlinkfile"/>
            <a:extLst>
              <a:ext uri="{FF2B5EF4-FFF2-40B4-BE49-F238E27FC236}">
                <a16:creationId xmlns:a16="http://schemas.microsoft.com/office/drawing/2014/main" id="{331B9A89-623A-46A5-9C9A-A03F33F1E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3970338"/>
            <a:ext cx="2381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èche vers le haut 1">
            <a:extLst>
              <a:ext uri="{FF2B5EF4-FFF2-40B4-BE49-F238E27FC236}">
                <a16:creationId xmlns:a16="http://schemas.microsoft.com/office/drawing/2014/main" id="{F05C0A91-B65C-4D32-9610-A8FC4DFC3631}"/>
              </a:ext>
            </a:extLst>
          </p:cNvPr>
          <p:cNvSpPr/>
          <p:nvPr/>
        </p:nvSpPr>
        <p:spPr>
          <a:xfrm>
            <a:off x="4994275" y="4292600"/>
            <a:ext cx="238125" cy="288925"/>
          </a:xfrm>
          <a:prstGeom prst="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pic>
        <p:nvPicPr>
          <p:cNvPr id="15394" name="Picture 38">
            <a:hlinkClick r:id="rId62" action="ppaction://hlinksldjump"/>
            <a:extLst>
              <a:ext uri="{FF2B5EF4-FFF2-40B4-BE49-F238E27FC236}">
                <a16:creationId xmlns:a16="http://schemas.microsoft.com/office/drawing/2014/main" id="{F9573105-8DA6-462B-BDB2-CF2B2FFB9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260350"/>
            <a:ext cx="4826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5" name="Picture 39">
            <a:hlinkClick r:id="rId64" action="ppaction://hlinksldjump"/>
            <a:extLst>
              <a:ext uri="{FF2B5EF4-FFF2-40B4-BE49-F238E27FC236}">
                <a16:creationId xmlns:a16="http://schemas.microsoft.com/office/drawing/2014/main" id="{E467B8B4-AF23-43CA-B006-50B7CB8C3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088" y="0"/>
            <a:ext cx="2662237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6" name="Picture 40">
            <a:hlinkClick r:id="rId64" action="ppaction://hlinksldjump"/>
            <a:extLst>
              <a:ext uri="{FF2B5EF4-FFF2-40B4-BE49-F238E27FC236}">
                <a16:creationId xmlns:a16="http://schemas.microsoft.com/office/drawing/2014/main" id="{10DC91F8-429E-49D2-8176-9515CA624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0"/>
            <a:ext cx="227013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7" name="Picture 41">
            <a:hlinkClick r:id="rId64" action="ppaction://hlinksldjump"/>
            <a:extLst>
              <a:ext uri="{FF2B5EF4-FFF2-40B4-BE49-F238E27FC236}">
                <a16:creationId xmlns:a16="http://schemas.microsoft.com/office/drawing/2014/main" id="{4800030C-4976-4C25-901F-7F4DB4275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13" y="3584575"/>
            <a:ext cx="625475" cy="335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8" name="Picture 40">
            <a:extLst>
              <a:ext uri="{FF2B5EF4-FFF2-40B4-BE49-F238E27FC236}">
                <a16:creationId xmlns:a16="http://schemas.microsoft.com/office/drawing/2014/main" id="{8214F882-4C4F-46CB-9FEA-DC18F06DD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95288"/>
            <a:ext cx="358775" cy="317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9" name="Picture 41">
            <a:extLst>
              <a:ext uri="{FF2B5EF4-FFF2-40B4-BE49-F238E27FC236}">
                <a16:creationId xmlns:a16="http://schemas.microsoft.com/office/drawing/2014/main" id="{42D63D3F-489B-450D-8833-254E8720A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4450"/>
            <a:ext cx="38735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00" name="Rectangle 3">
            <a:extLst>
              <a:ext uri="{FF2B5EF4-FFF2-40B4-BE49-F238E27FC236}">
                <a16:creationId xmlns:a16="http://schemas.microsoft.com/office/drawing/2014/main" id="{65A98E42-AF0D-4DF5-8629-4EA12A40D72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57163" y="1758950"/>
            <a:ext cx="3336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600" b="1">
                <a:solidFill>
                  <a:srgbClr val="FFFF00"/>
                </a:solidFill>
                <a:latin typeface="Aharoni" panose="020B0604020202020204" pitchFamily="2" charset="-79"/>
                <a:cs typeface="Aharoni" panose="020B0604020202020204" pitchFamily="2" charset="-79"/>
              </a:rPr>
              <a:t>Liste du personnel et poste vocal</a:t>
            </a:r>
          </a:p>
        </p:txBody>
      </p:sp>
      <p:pic>
        <p:nvPicPr>
          <p:cNvPr id="15401" name="Picture 42">
            <a:hlinkClick r:id="rId70" action="ppaction://hlinkfile"/>
            <a:extLst>
              <a:ext uri="{FF2B5EF4-FFF2-40B4-BE49-F238E27FC236}">
                <a16:creationId xmlns:a16="http://schemas.microsoft.com/office/drawing/2014/main" id="{CFB17305-8221-43B2-AAFA-B5A55DB37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0" y="49213"/>
            <a:ext cx="293688" cy="355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>
            <a:extLst>
              <a:ext uri="{FF2B5EF4-FFF2-40B4-BE49-F238E27FC236}">
                <a16:creationId xmlns:a16="http://schemas.microsoft.com/office/drawing/2014/main" id="{5CBFF8A4-FD9B-45F3-925D-22CF568DD72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77813"/>
            <a:ext cx="4537075" cy="605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AutoShape 5" descr="Résultats de recherche d'images pour « procédure »">
            <a:hlinkClick r:id="rId3"/>
            <a:extLst>
              <a:ext uri="{FF2B5EF4-FFF2-40B4-BE49-F238E27FC236}">
                <a16:creationId xmlns:a16="http://schemas.microsoft.com/office/drawing/2014/main" id="{27DB3679-CF75-4FA9-BDA6-E94F38BCCE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38" y="-1790700"/>
            <a:ext cx="49911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4580" name="AutoShape 7" descr="Résultats de recherche d'images pour « procédure »">
            <a:hlinkClick r:id="rId3"/>
            <a:extLst>
              <a:ext uri="{FF2B5EF4-FFF2-40B4-BE49-F238E27FC236}">
                <a16:creationId xmlns:a16="http://schemas.microsoft.com/office/drawing/2014/main" id="{725F5AF4-62E6-4DCC-8BFC-0DA30EE2C7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438" y="-1638300"/>
            <a:ext cx="49911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61D1BD7D-3478-4FAE-96AA-809A4095B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E32E5177-8234-4090-8086-1FE362D2F92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60000">
            <a:off x="755650" y="542925"/>
            <a:ext cx="2667000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5">
            <a:extLst>
              <a:ext uri="{FF2B5EF4-FFF2-40B4-BE49-F238E27FC236}">
                <a16:creationId xmlns:a16="http://schemas.microsoft.com/office/drawing/2014/main" id="{A3BDC4C7-2FE9-43F4-A2A8-1966B7C6201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000">
            <a:off x="5868988" y="3024188"/>
            <a:ext cx="1989137" cy="300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7" descr="http://www.rona.ca/images/8657054_L.jpg">
            <a:hlinkClick r:id="rId6"/>
            <a:extLst>
              <a:ext uri="{FF2B5EF4-FFF2-40B4-BE49-F238E27FC236}">
                <a16:creationId xmlns:a16="http://schemas.microsoft.com/office/drawing/2014/main" id="{C859D52E-1CE4-44DC-B720-109596DCF7B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4941888"/>
            <a:ext cx="18002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8">
            <a:extLst>
              <a:ext uri="{FF2B5EF4-FFF2-40B4-BE49-F238E27FC236}">
                <a16:creationId xmlns:a16="http://schemas.microsoft.com/office/drawing/2014/main" id="{0D3E3C23-5B5E-4B1E-AA0D-57622967FA3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439863"/>
            <a:ext cx="2735262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10" descr="http://www.osezlebonheur.com/var/osezlebonheur/storage/images/les-messages-bonheur/880/39540-1-fre-FR/Acheter-un-stylo.jpg">
            <a:hlinkClick r:id="rId9"/>
            <a:extLst>
              <a:ext uri="{FF2B5EF4-FFF2-40B4-BE49-F238E27FC236}">
                <a16:creationId xmlns:a16="http://schemas.microsoft.com/office/drawing/2014/main" id="{DF63A70E-8D82-4C99-8E44-91AFDBAEA41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620713"/>
            <a:ext cx="209550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8" name="Picture 12" descr="http://www.eveleblog.com/wp-content/uploads/2014/09/loupe-lentille-jpc-verre-optique-diamtre-90-mm-grossissement-3x-monture-chrome.jpg">
            <a:hlinkClick r:id="rId11"/>
            <a:extLst>
              <a:ext uri="{FF2B5EF4-FFF2-40B4-BE49-F238E27FC236}">
                <a16:creationId xmlns:a16="http://schemas.microsoft.com/office/drawing/2014/main" id="{830612EA-0ABE-47CD-8D76-25FE1D520C1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393700"/>
            <a:ext cx="2092325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9" name="Picture 10">
            <a:extLst>
              <a:ext uri="{FF2B5EF4-FFF2-40B4-BE49-F238E27FC236}">
                <a16:creationId xmlns:a16="http://schemas.microsoft.com/office/drawing/2014/main" id="{3C6C1CFB-9C3C-46D3-A21F-E8B9750A9A9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4763"/>
            <a:ext cx="9144000" cy="678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4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81FD4B63-9365-4747-8180-0AB8C31484B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798763" y="836613"/>
            <a:ext cx="3573462" cy="5262562"/>
          </a:xfrm>
          <a:prstGeom prst="rect">
            <a:avLst/>
          </a:prstGeom>
          <a:solidFill>
            <a:srgbClr val="EDEDED"/>
          </a:solidFill>
          <a:ln w="88900" algn="ctr"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5611" name="Picture 5">
            <a:hlinkClick r:id="rId16" action="ppaction://hlinksldjump"/>
            <a:extLst>
              <a:ext uri="{FF2B5EF4-FFF2-40B4-BE49-F238E27FC236}">
                <a16:creationId xmlns:a16="http://schemas.microsoft.com/office/drawing/2014/main" id="{0095F50E-891A-479B-9668-1A5015D147C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55895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526DBCD4-0A77-480F-B4E6-7A0CBACFD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8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600"/>
          </a:p>
        </p:txBody>
      </p:sp>
      <p:pic>
        <p:nvPicPr>
          <p:cNvPr id="26627" name="Picture 4">
            <a:extLst>
              <a:ext uri="{FF2B5EF4-FFF2-40B4-BE49-F238E27FC236}">
                <a16:creationId xmlns:a16="http://schemas.microsoft.com/office/drawing/2014/main" id="{E575329B-F88B-4B85-A199-83C32702BC3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60000">
            <a:off x="2933700" y="927100"/>
            <a:ext cx="3562350" cy="535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0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7E2EEB84-F558-438F-BDE1-EDE24B768F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1538" y="427038"/>
            <a:ext cx="1274762" cy="1887537"/>
          </a:xfrm>
          <a:prstGeom prst="rect">
            <a:avLst/>
          </a:prstGeom>
          <a:noFill/>
          <a:ln w="38100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1" name="ZoneTexte 3">
            <a:extLst>
              <a:ext uri="{FF2B5EF4-FFF2-40B4-BE49-F238E27FC236}">
                <a16:creationId xmlns:a16="http://schemas.microsoft.com/office/drawing/2014/main" id="{00CF0F46-99D5-49D9-99A2-9AD7161E6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2188" y="1363663"/>
            <a:ext cx="10556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pPr algn="ctr">
              <a:defRPr/>
            </a:pPr>
            <a:r>
              <a:rPr lang="fr-FR" sz="1400" b="1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bertus Medium" pitchFamily="18" charset="0"/>
                <a:cs typeface="Arial" charset="0"/>
              </a:rPr>
              <a:t>Mécanique automobile</a:t>
            </a:r>
          </a:p>
        </p:txBody>
      </p:sp>
      <p:pic>
        <p:nvPicPr>
          <p:cNvPr id="2352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69DBDC6C-E59F-4EFE-ACB8-5958A975AF6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4013" y="404813"/>
            <a:ext cx="1308100" cy="1925637"/>
          </a:xfrm>
          <a:prstGeom prst="rect">
            <a:avLst/>
          </a:prstGeom>
          <a:noFill/>
          <a:ln w="38100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3" name="ZoneTexte 5">
            <a:extLst>
              <a:ext uri="{FF2B5EF4-FFF2-40B4-BE49-F238E27FC236}">
                <a16:creationId xmlns:a16="http://schemas.microsoft.com/office/drawing/2014/main" id="{8E41EA65-FC02-4413-8A42-F16D92C91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1468438"/>
            <a:ext cx="982662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bertus Medium" pitchFamily="18" charset="0"/>
                <a:cs typeface="Arial" charset="0"/>
              </a:rPr>
              <a:t>Ferblanterie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bertus Medium" pitchFamily="18" charset="0"/>
                <a:cs typeface="Arial" charset="0"/>
              </a:rPr>
              <a:t>Tôlerie</a:t>
            </a:r>
          </a:p>
        </p:txBody>
      </p:sp>
      <p:pic>
        <p:nvPicPr>
          <p:cNvPr id="2354" name="Picture 3">
            <a:hlinkClick r:id="rId8"/>
            <a:extLst>
              <a:ext uri="{FF2B5EF4-FFF2-40B4-BE49-F238E27FC236}">
                <a16:creationId xmlns:a16="http://schemas.microsoft.com/office/drawing/2014/main" id="{E09E87C3-9E53-4BF7-B9B1-2C35BB55511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99113" y="439738"/>
            <a:ext cx="1293812" cy="1871662"/>
          </a:xfrm>
          <a:prstGeom prst="rect">
            <a:avLst/>
          </a:prstGeom>
          <a:noFill/>
          <a:ln w="38100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" name="ZoneTexte 13">
            <a:extLst>
              <a:ext uri="{FF2B5EF4-FFF2-40B4-BE49-F238E27FC236}">
                <a16:creationId xmlns:a16="http://schemas.microsoft.com/office/drawing/2014/main" id="{70C058F1-8018-4C90-BB29-983866543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1395413"/>
            <a:ext cx="98425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pPr algn="ctr">
              <a:defRPr/>
            </a:pPr>
            <a:r>
              <a:rPr lang="fr-FR" sz="1400" b="1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bertus Medium" pitchFamily="18" charset="0"/>
                <a:cs typeface="Arial" charset="0"/>
              </a:rPr>
              <a:t>Conseil vente pièces</a:t>
            </a:r>
          </a:p>
        </p:txBody>
      </p:sp>
      <p:pic>
        <p:nvPicPr>
          <p:cNvPr id="2356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BF5E5B82-0831-4039-88AD-A8550766F9C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26313" y="423863"/>
            <a:ext cx="1281112" cy="1885950"/>
          </a:xfrm>
          <a:prstGeom prst="rect">
            <a:avLst/>
          </a:prstGeom>
          <a:noFill/>
          <a:ln w="38100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7" name="ZoneTexte 15">
            <a:extLst>
              <a:ext uri="{FF2B5EF4-FFF2-40B4-BE49-F238E27FC236}">
                <a16:creationId xmlns:a16="http://schemas.microsoft.com/office/drawing/2014/main" id="{F9D65D8A-716A-47AD-BA8B-E258159E8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1725" y="1392238"/>
            <a:ext cx="10223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pPr algn="ctr">
              <a:defRPr/>
            </a:pPr>
            <a:r>
              <a:rPr lang="fr-FR" sz="1400" b="1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bertus Medium" pitchFamily="18" charset="0"/>
                <a:cs typeface="Arial" charset="0"/>
              </a:rPr>
              <a:t>Technique usinage</a:t>
            </a:r>
          </a:p>
        </p:txBody>
      </p:sp>
      <p:pic>
        <p:nvPicPr>
          <p:cNvPr id="2358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1DC4C95D-5E07-4DA8-867C-5062DAAAEAA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84175" y="2589213"/>
            <a:ext cx="1300163" cy="1912937"/>
          </a:xfrm>
          <a:prstGeom prst="rect">
            <a:avLst/>
          </a:prstGeom>
          <a:noFill/>
          <a:ln w="38100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9" name="ZoneTexte 21">
            <a:extLst>
              <a:ext uri="{FF2B5EF4-FFF2-40B4-BE49-F238E27FC236}">
                <a16:creationId xmlns:a16="http://schemas.microsoft.com/office/drawing/2014/main" id="{60C0B632-040F-4627-BAF0-BC4E02AE5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" y="3421063"/>
            <a:ext cx="8699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pPr algn="ctr">
              <a:defRPr/>
            </a:pPr>
            <a:r>
              <a:rPr lang="fr-FR" sz="1400" b="1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bertus Medium" pitchFamily="18" charset="0"/>
                <a:cs typeface="Arial" charset="0"/>
              </a:rPr>
              <a:t>Électro</a:t>
            </a:r>
          </a:p>
        </p:txBody>
      </p:sp>
      <p:pic>
        <p:nvPicPr>
          <p:cNvPr id="2360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7AC5B0C7-DF71-431A-9EBB-EA5D27A21D4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645150" y="2492375"/>
            <a:ext cx="1319213" cy="1941513"/>
          </a:xfrm>
          <a:prstGeom prst="rect">
            <a:avLst/>
          </a:prstGeom>
          <a:noFill/>
          <a:ln w="38100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1" name="ZoneTexte 33">
            <a:extLst>
              <a:ext uri="{FF2B5EF4-FFF2-40B4-BE49-F238E27FC236}">
                <a16:creationId xmlns:a16="http://schemas.microsoft.com/office/drawing/2014/main" id="{5C524A62-DA77-40BC-835A-24DEB23AA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563938"/>
            <a:ext cx="9286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pPr algn="ctr">
              <a:defRPr/>
            </a:pPr>
            <a:r>
              <a:rPr lang="fr-FR" sz="1400" b="1" dirty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bertus Medium" pitchFamily="18" charset="0"/>
                <a:cs typeface="Arial" charset="0"/>
              </a:rPr>
              <a:t>Magasin </a:t>
            </a:r>
          </a:p>
          <a:p>
            <a:pPr algn="ctr">
              <a:defRPr/>
            </a:pPr>
            <a:endParaRPr lang="fr-FR" sz="1400" b="1" dirty="0">
              <a:solidFill>
                <a:srgbClr val="FFFF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bertus Medium" pitchFamily="18" charset="0"/>
              <a:cs typeface="Arial" charset="0"/>
            </a:endParaRPr>
          </a:p>
          <a:p>
            <a:pPr algn="ctr">
              <a:defRPr/>
            </a:pPr>
            <a:endParaRPr lang="fr-FR" sz="1400" b="1" dirty="0">
              <a:solidFill>
                <a:srgbClr val="FFFF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bertus Medium" pitchFamily="18" charset="0"/>
              <a:cs typeface="Arial" charset="0"/>
            </a:endParaRPr>
          </a:p>
        </p:txBody>
      </p:sp>
      <p:pic>
        <p:nvPicPr>
          <p:cNvPr id="2362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F9066FF0-F281-48DD-BDE7-70974F56316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139950" y="2519363"/>
            <a:ext cx="1328738" cy="1954212"/>
          </a:xfrm>
          <a:prstGeom prst="rect">
            <a:avLst/>
          </a:prstGeom>
          <a:noFill/>
          <a:ln w="38100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3" name="ZoneTexte 39">
            <a:extLst>
              <a:ext uri="{FF2B5EF4-FFF2-40B4-BE49-F238E27FC236}">
                <a16:creationId xmlns:a16="http://schemas.microsoft.com/office/drawing/2014/main" id="{02E74555-E88F-454A-B878-160EFEE2B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444875"/>
            <a:ext cx="9842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pPr algn="ctr">
              <a:defRPr/>
            </a:pPr>
            <a:r>
              <a:rPr lang="fr-FR" sz="1400" b="1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bertus Medium" pitchFamily="18" charset="0"/>
                <a:cs typeface="Arial" charset="0"/>
              </a:rPr>
              <a:t>Soudage montage</a:t>
            </a:r>
          </a:p>
        </p:txBody>
      </p:sp>
      <p:pic>
        <p:nvPicPr>
          <p:cNvPr id="236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5CA737B7-F92F-4861-A1D5-4366A347348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851275" y="2540000"/>
            <a:ext cx="1285875" cy="1984375"/>
          </a:xfrm>
          <a:prstGeom prst="rect">
            <a:avLst/>
          </a:prstGeom>
          <a:noFill/>
          <a:ln w="38100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" name="ZoneTexte 41">
            <a:extLst>
              <a:ext uri="{FF2B5EF4-FFF2-40B4-BE49-F238E27FC236}">
                <a16:creationId xmlns:a16="http://schemas.microsoft.com/office/drawing/2014/main" id="{EEA6CE9F-6D4E-46D0-A776-9A99756C5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4150" y="3568700"/>
            <a:ext cx="989013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bertus Medium" pitchFamily="18" charset="0"/>
                <a:cs typeface="Arial" charset="0"/>
              </a:rPr>
              <a:t>Secrétariat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bertus Medium" pitchFamily="18" charset="0"/>
                <a:cs typeface="Arial" charset="0"/>
              </a:rPr>
              <a:t>Comptabilité</a:t>
            </a:r>
          </a:p>
        </p:txBody>
      </p:sp>
      <p:pic>
        <p:nvPicPr>
          <p:cNvPr id="26644" name="Picture 5">
            <a:hlinkClick r:id="rId15" action="ppaction://hlinksldjump"/>
            <a:extLst>
              <a:ext uri="{FF2B5EF4-FFF2-40B4-BE49-F238E27FC236}">
                <a16:creationId xmlns:a16="http://schemas.microsoft.com/office/drawing/2014/main" id="{502AC6C7-419E-493D-B25F-5F9E8E30186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5940425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7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6BE32122-5D4B-4F9D-BB7A-D0DEEFB5160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70325" y="423863"/>
            <a:ext cx="1274763" cy="1887537"/>
          </a:xfrm>
          <a:prstGeom prst="rect">
            <a:avLst/>
          </a:prstGeom>
          <a:noFill/>
          <a:ln w="38100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8" name="ZoneTexte 3">
            <a:extLst>
              <a:ext uri="{FF2B5EF4-FFF2-40B4-BE49-F238E27FC236}">
                <a16:creationId xmlns:a16="http://schemas.microsoft.com/office/drawing/2014/main" id="{12368EB0-63C4-4B2B-9765-7E1448D11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1417638"/>
            <a:ext cx="10683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pPr algn="ctr">
              <a:defRPr/>
            </a:pPr>
            <a:r>
              <a:rPr lang="fr-FR" sz="1400" b="1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bertus Medium" pitchFamily="18" charset="0"/>
                <a:cs typeface="Arial" charset="0"/>
              </a:rPr>
              <a:t>Esthétique automobile</a:t>
            </a:r>
          </a:p>
        </p:txBody>
      </p:sp>
      <p:pic>
        <p:nvPicPr>
          <p:cNvPr id="26647" name="Picture 58">
            <a:hlinkClick r:id="rId17" action="ppaction://hlinkfile"/>
            <a:extLst>
              <a:ext uri="{FF2B5EF4-FFF2-40B4-BE49-F238E27FC236}">
                <a16:creationId xmlns:a16="http://schemas.microsoft.com/office/drawing/2014/main" id="{EA1F6488-1B2C-419A-83DB-7343D81B0A2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3" y="347663"/>
            <a:ext cx="1344612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48" name="Picture 59">
            <a:hlinkClick r:id="rId19" action="ppaction://hlinkfile"/>
            <a:extLst>
              <a:ext uri="{FF2B5EF4-FFF2-40B4-BE49-F238E27FC236}">
                <a16:creationId xmlns:a16="http://schemas.microsoft.com/office/drawing/2014/main" id="{AABDEE85-F86C-44F3-B8A3-808CA08BDA4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47663"/>
            <a:ext cx="1443037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49" name="Picture 60">
            <a:hlinkClick r:id="rId21" action="ppaction://hlinkfile"/>
            <a:extLst>
              <a:ext uri="{FF2B5EF4-FFF2-40B4-BE49-F238E27FC236}">
                <a16:creationId xmlns:a16="http://schemas.microsoft.com/office/drawing/2014/main" id="{F4A8CE2D-22A4-4605-98A5-D1099AF372A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13" y="387350"/>
            <a:ext cx="1471612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50" name="Picture 61">
            <a:hlinkClick r:id="rId23" action="ppaction://hlinkfile"/>
            <a:extLst>
              <a:ext uri="{FF2B5EF4-FFF2-40B4-BE49-F238E27FC236}">
                <a16:creationId xmlns:a16="http://schemas.microsoft.com/office/drawing/2014/main" id="{291BCB5F-CAD0-403F-B178-C9F630EE35D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75" y="341313"/>
            <a:ext cx="1416050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51" name="Picture 62">
            <a:hlinkClick r:id="rId25" action="ppaction://hlinkfile"/>
            <a:extLst>
              <a:ext uri="{FF2B5EF4-FFF2-40B4-BE49-F238E27FC236}">
                <a16:creationId xmlns:a16="http://schemas.microsoft.com/office/drawing/2014/main" id="{DE33810E-6A7E-49DF-8E3F-00E8899EA09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2554288"/>
            <a:ext cx="1358900" cy="19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52" name="Picture 66">
            <a:hlinkClick r:id="rId27" action="ppaction://hlinkfile"/>
            <a:extLst>
              <a:ext uri="{FF2B5EF4-FFF2-40B4-BE49-F238E27FC236}">
                <a16:creationId xmlns:a16="http://schemas.microsoft.com/office/drawing/2014/main" id="{5DDC0498-134F-4292-AF11-62822938207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2492375"/>
            <a:ext cx="1328738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53" name="Picture 51">
            <a:hlinkClick r:id="rId29" action="ppaction://hlinkfile"/>
            <a:extLst>
              <a:ext uri="{FF2B5EF4-FFF2-40B4-BE49-F238E27FC236}">
                <a16:creationId xmlns:a16="http://schemas.microsoft.com/office/drawing/2014/main" id="{782C7907-4742-43D2-975E-198CC83C747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4745038"/>
            <a:ext cx="1331912" cy="193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A0DB5C42-8691-4016-97C2-3BEEA46AEDC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139950" y="4745038"/>
            <a:ext cx="1223963" cy="1935162"/>
          </a:xfrm>
          <a:prstGeom prst="rect">
            <a:avLst/>
          </a:prstGeom>
          <a:noFill/>
          <a:ln w="38100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ZoneTexte 33">
            <a:extLst>
              <a:ext uri="{FF2B5EF4-FFF2-40B4-BE49-F238E27FC236}">
                <a16:creationId xmlns:a16="http://schemas.microsoft.com/office/drawing/2014/main" id="{58E7EDB7-8804-4A95-BA40-B020E19D3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9950" y="5713413"/>
            <a:ext cx="9271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pPr algn="ctr">
              <a:defRPr/>
            </a:pPr>
            <a:r>
              <a:rPr lang="fr-FR" sz="1400" b="1" dirty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bertus Medium" pitchFamily="18" charset="0"/>
                <a:cs typeface="Arial" charset="0"/>
              </a:rPr>
              <a:t>Complet</a:t>
            </a:r>
          </a:p>
          <a:p>
            <a:pPr algn="ctr">
              <a:defRPr/>
            </a:pPr>
            <a:endParaRPr lang="fr-FR" sz="1400" b="1" dirty="0">
              <a:solidFill>
                <a:srgbClr val="FFFF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bertus Medium" pitchFamily="18" charset="0"/>
              <a:cs typeface="Arial" charset="0"/>
            </a:endParaRPr>
          </a:p>
          <a:p>
            <a:pPr algn="ctr">
              <a:defRPr/>
            </a:pPr>
            <a:endParaRPr lang="fr-FR" sz="1400" b="1" dirty="0">
              <a:solidFill>
                <a:srgbClr val="FFFF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bertus Medium" pitchFamily="18" charset="0"/>
              <a:cs typeface="Arial" charset="0"/>
            </a:endParaRPr>
          </a:p>
        </p:txBody>
      </p:sp>
      <p:pic>
        <p:nvPicPr>
          <p:cNvPr id="26656" name="Picture 35">
            <a:hlinkClick r:id="rId31" action="ppaction://hlinkfile"/>
            <a:extLst>
              <a:ext uri="{FF2B5EF4-FFF2-40B4-BE49-F238E27FC236}">
                <a16:creationId xmlns:a16="http://schemas.microsoft.com/office/drawing/2014/main" id="{B565FFD0-ABBD-4DE9-9AD5-B5654A5F6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404813"/>
            <a:ext cx="13081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57" name="Picture 36">
            <a:hlinkClick r:id="rId33" action="ppaction://hlinkfile"/>
            <a:extLst>
              <a:ext uri="{FF2B5EF4-FFF2-40B4-BE49-F238E27FC236}">
                <a16:creationId xmlns:a16="http://schemas.microsoft.com/office/drawing/2014/main" id="{22FB1591-E00A-4F79-90F5-E0D6147D4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2513013"/>
            <a:ext cx="1316037" cy="204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58" name="Picture 37">
            <a:hlinkClick r:id="rId35" action="ppaction://hlinkfile"/>
            <a:extLst>
              <a:ext uri="{FF2B5EF4-FFF2-40B4-BE49-F238E27FC236}">
                <a16:creationId xmlns:a16="http://schemas.microsoft.com/office/drawing/2014/main" id="{84179F88-B46C-4676-8B9B-22492832F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492375"/>
            <a:ext cx="1263650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59" name="Picture 38">
            <a:hlinkClick r:id="rId37" action="ppaction://hlinkfile"/>
            <a:extLst>
              <a:ext uri="{FF2B5EF4-FFF2-40B4-BE49-F238E27FC236}">
                <a16:creationId xmlns:a16="http://schemas.microsoft.com/office/drawing/2014/main" id="{C9DDA761-FD8A-40B7-9B7B-5725AA771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724400"/>
            <a:ext cx="1349375" cy="192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">
            <a:extLst>
              <a:ext uri="{FF2B5EF4-FFF2-40B4-BE49-F238E27FC236}">
                <a16:creationId xmlns:a16="http://schemas.microsoft.com/office/drawing/2014/main" id="{FC7C37AC-AE56-4FAB-A5E1-293CD8E1787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03" name="Picture 2">
            <a:extLst>
              <a:ext uri="{FF2B5EF4-FFF2-40B4-BE49-F238E27FC236}">
                <a16:creationId xmlns:a16="http://schemas.microsoft.com/office/drawing/2014/main" id="{EC2C7770-97AF-473B-AD63-A3E3BE243CA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7025" y="1484313"/>
            <a:ext cx="5781675" cy="4032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algn="ctr"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27652" name="Picture 3">
            <a:extLst>
              <a:ext uri="{FF2B5EF4-FFF2-40B4-BE49-F238E27FC236}">
                <a16:creationId xmlns:a16="http://schemas.microsoft.com/office/drawing/2014/main" id="{CB86AA7D-AB62-4C43-B77F-0182777D602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00000">
            <a:off x="1166812" y="5911851"/>
            <a:ext cx="8604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4">
            <a:extLst>
              <a:ext uri="{FF2B5EF4-FFF2-40B4-BE49-F238E27FC236}">
                <a16:creationId xmlns:a16="http://schemas.microsoft.com/office/drawing/2014/main" id="{08E0BE8B-8E1E-4EED-A1FB-D420A2A4D04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693738"/>
            <a:ext cx="787400" cy="55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>
            <a:extLst>
              <a:ext uri="{FF2B5EF4-FFF2-40B4-BE49-F238E27FC236}">
                <a16:creationId xmlns:a16="http://schemas.microsoft.com/office/drawing/2014/main" id="{1A65EFC5-DCB4-4AD9-807A-869F47917AE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233363"/>
            <a:ext cx="1069975" cy="89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5" name="ZoneTexte 11">
            <a:extLst>
              <a:ext uri="{FF2B5EF4-FFF2-40B4-BE49-F238E27FC236}">
                <a16:creationId xmlns:a16="http://schemas.microsoft.com/office/drawing/2014/main" id="{5967057E-8DA6-40C4-B6A6-98A3ACD2D56D}"/>
              </a:ext>
            </a:extLst>
          </p:cNvPr>
          <p:cNvSpPr>
            <a:spLocks noChangeArrowheads="1"/>
          </p:cNvSpPr>
          <p:nvPr/>
        </p:nvSpPr>
        <p:spPr bwMode="auto">
          <a:xfrm rot="-600000">
            <a:off x="6497638" y="461963"/>
            <a:ext cx="16557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/>
              <a:t>Vitamine C</a:t>
            </a:r>
          </a:p>
        </p:txBody>
      </p:sp>
      <p:pic>
        <p:nvPicPr>
          <p:cNvPr id="27656" name="Picture 7">
            <a:extLst>
              <a:ext uri="{FF2B5EF4-FFF2-40B4-BE49-F238E27FC236}">
                <a16:creationId xmlns:a16="http://schemas.microsoft.com/office/drawing/2014/main" id="{7DCD433B-9287-441F-8926-304C28C7CCA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0000">
            <a:off x="6207125" y="5662613"/>
            <a:ext cx="230663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7" name="Picture 8">
            <a:extLst>
              <a:ext uri="{FF2B5EF4-FFF2-40B4-BE49-F238E27FC236}">
                <a16:creationId xmlns:a16="http://schemas.microsoft.com/office/drawing/2014/main" id="{6A90D942-5F69-4CCA-9A79-7A19170CA5B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863" y="6092825"/>
            <a:ext cx="72072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8" name="Picture 10">
            <a:hlinkClick r:id="rId10"/>
            <a:extLst>
              <a:ext uri="{FF2B5EF4-FFF2-40B4-BE49-F238E27FC236}">
                <a16:creationId xmlns:a16="http://schemas.microsoft.com/office/drawing/2014/main" id="{51607035-6C5E-4964-9E1A-8E2A1FF7C75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2338388"/>
            <a:ext cx="6429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9" name="ZoneTexte 12">
            <a:extLst>
              <a:ext uri="{FF2B5EF4-FFF2-40B4-BE49-F238E27FC236}">
                <a16:creationId xmlns:a16="http://schemas.microsoft.com/office/drawing/2014/main" id="{ECEB203F-235E-45B5-AE05-0DC082860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1752600"/>
            <a:ext cx="17700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400">
                <a:solidFill>
                  <a:srgbClr val="0000CC"/>
                </a:solidFill>
                <a:latin typeface="Monotype Corsiva" panose="03010101010201010101" pitchFamily="66" charset="0"/>
              </a:rPr>
              <a:t>Questions        populaires</a:t>
            </a:r>
          </a:p>
        </p:txBody>
      </p:sp>
      <p:sp>
        <p:nvSpPr>
          <p:cNvPr id="27660" name="ZoneTexte 22">
            <a:extLst>
              <a:ext uri="{FF2B5EF4-FFF2-40B4-BE49-F238E27FC236}">
                <a16:creationId xmlns:a16="http://schemas.microsoft.com/office/drawing/2014/main" id="{38BCCBB2-DDAE-493F-8CF4-6E39C735E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2636838"/>
            <a:ext cx="25209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400">
                <a:solidFill>
                  <a:srgbClr val="0000CC"/>
                </a:solidFill>
                <a:latin typeface="Monotype Corsiva" panose="03010101010201010101" pitchFamily="66" charset="0"/>
              </a:rPr>
              <a:t>Notes sur renouvellement</a:t>
            </a:r>
          </a:p>
        </p:txBody>
      </p:sp>
      <p:sp>
        <p:nvSpPr>
          <p:cNvPr id="27661" name="ZoneTexte 23">
            <a:extLst>
              <a:ext uri="{FF2B5EF4-FFF2-40B4-BE49-F238E27FC236}">
                <a16:creationId xmlns:a16="http://schemas.microsoft.com/office/drawing/2014/main" id="{5C913EF4-856B-4CBA-9C19-3163F68A1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3213100"/>
            <a:ext cx="25209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400">
                <a:solidFill>
                  <a:srgbClr val="0000CC"/>
                </a:solidFill>
                <a:latin typeface="Monotype Corsiva" panose="03010101010201010101" pitchFamily="66" charset="0"/>
              </a:rPr>
              <a:t>Voies d’accès</a:t>
            </a:r>
          </a:p>
        </p:txBody>
      </p:sp>
      <p:sp>
        <p:nvSpPr>
          <p:cNvPr id="27662" name="ZoneTexte 24">
            <a:extLst>
              <a:ext uri="{FF2B5EF4-FFF2-40B4-BE49-F238E27FC236}">
                <a16:creationId xmlns:a16="http://schemas.microsoft.com/office/drawing/2014/main" id="{DABAD931-34F1-4E4F-A0A7-38771DE17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3500438"/>
            <a:ext cx="25209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400">
                <a:solidFill>
                  <a:srgbClr val="0000CC"/>
                </a:solidFill>
                <a:latin typeface="Monotype Corsiva" panose="03010101010201010101" pitchFamily="66" charset="0"/>
              </a:rPr>
              <a:t>Démarche de qualification</a:t>
            </a:r>
          </a:p>
        </p:txBody>
      </p:sp>
      <p:sp>
        <p:nvSpPr>
          <p:cNvPr id="27663" name="ZoneTexte 25">
            <a:extLst>
              <a:ext uri="{FF2B5EF4-FFF2-40B4-BE49-F238E27FC236}">
                <a16:creationId xmlns:a16="http://schemas.microsoft.com/office/drawing/2014/main" id="{84515B84-07CA-4D69-8D2A-E5A6DB3BF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3789363"/>
            <a:ext cx="25209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400">
                <a:solidFill>
                  <a:srgbClr val="0000CC"/>
                </a:solidFill>
                <a:latin typeface="Monotype Corsiva" panose="03010101010201010101" pitchFamily="66" charset="0"/>
              </a:rPr>
              <a:t>Déclaration des antécédents</a:t>
            </a:r>
          </a:p>
        </p:txBody>
      </p:sp>
      <p:sp>
        <p:nvSpPr>
          <p:cNvPr id="27664" name="ZoneTexte 26">
            <a:extLst>
              <a:ext uri="{FF2B5EF4-FFF2-40B4-BE49-F238E27FC236}">
                <a16:creationId xmlns:a16="http://schemas.microsoft.com/office/drawing/2014/main" id="{2FED5881-B049-4058-8B91-F2C2BD440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4508500"/>
            <a:ext cx="252095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400">
                <a:solidFill>
                  <a:srgbClr val="0000CC"/>
                </a:solidFill>
                <a:latin typeface="Monotype Corsiva" panose="03010101010201010101" pitchFamily="66" charset="0"/>
              </a:rPr>
              <a:t>Séquences de renouvellement</a:t>
            </a:r>
          </a:p>
        </p:txBody>
      </p:sp>
      <p:sp>
        <p:nvSpPr>
          <p:cNvPr id="27665" name="ZoneTexte 27">
            <a:extLst>
              <a:ext uri="{FF2B5EF4-FFF2-40B4-BE49-F238E27FC236}">
                <a16:creationId xmlns:a16="http://schemas.microsoft.com/office/drawing/2014/main" id="{66979047-B567-4B6B-97EC-4393E37C1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4878388"/>
            <a:ext cx="25209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400">
                <a:solidFill>
                  <a:srgbClr val="0000CC"/>
                </a:solidFill>
                <a:latin typeface="Monotype Corsiva" panose="03010101010201010101" pitchFamily="66" charset="0"/>
              </a:rPr>
              <a:t>Renouvellement  provisoire</a:t>
            </a:r>
          </a:p>
        </p:txBody>
      </p:sp>
      <p:pic>
        <p:nvPicPr>
          <p:cNvPr id="27666" name="Picture 11">
            <a:hlinkClick r:id="rId12"/>
            <a:extLst>
              <a:ext uri="{FF2B5EF4-FFF2-40B4-BE49-F238E27FC236}">
                <a16:creationId xmlns:a16="http://schemas.microsoft.com/office/drawing/2014/main" id="{1E07AD7A-DC07-4B03-B808-1D241564B65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2636838"/>
            <a:ext cx="285750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67" name="Picture 12">
            <a:hlinkClick r:id="rId14"/>
            <a:extLst>
              <a:ext uri="{FF2B5EF4-FFF2-40B4-BE49-F238E27FC236}">
                <a16:creationId xmlns:a16="http://schemas.microsoft.com/office/drawing/2014/main" id="{FEF48D75-0245-4DA9-80D8-24B9B24CF73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3213100"/>
            <a:ext cx="2206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68" name="Picture 13">
            <a:hlinkClick r:id="rId16"/>
            <a:extLst>
              <a:ext uri="{FF2B5EF4-FFF2-40B4-BE49-F238E27FC236}">
                <a16:creationId xmlns:a16="http://schemas.microsoft.com/office/drawing/2014/main" id="{8D802910-0AE5-4A1D-88D6-E9B66CC57A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88" y="3500438"/>
            <a:ext cx="3492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69" name="Picture 14">
            <a:hlinkClick r:id="rId18"/>
            <a:extLst>
              <a:ext uri="{FF2B5EF4-FFF2-40B4-BE49-F238E27FC236}">
                <a16:creationId xmlns:a16="http://schemas.microsoft.com/office/drawing/2014/main" id="{5CB76A8B-78A7-49DC-A1BD-1D4F1ABCBD8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8" y="4216400"/>
            <a:ext cx="477837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70" name="Picture 15">
            <a:hlinkClick r:id="rId20"/>
            <a:extLst>
              <a:ext uri="{FF2B5EF4-FFF2-40B4-BE49-F238E27FC236}">
                <a16:creationId xmlns:a16="http://schemas.microsoft.com/office/drawing/2014/main" id="{65C657C4-C410-4FBF-A9ED-DE8FD805520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4548188"/>
            <a:ext cx="2254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71" name="Picture 16">
            <a:hlinkClick r:id="rId22"/>
            <a:extLst>
              <a:ext uri="{FF2B5EF4-FFF2-40B4-BE49-F238E27FC236}">
                <a16:creationId xmlns:a16="http://schemas.microsoft.com/office/drawing/2014/main" id="{CCB83B93-4CF4-433C-8B54-CEF956D7009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892675"/>
            <a:ext cx="46672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72" name="Picture 20">
            <a:extLst>
              <a:ext uri="{FF2B5EF4-FFF2-40B4-BE49-F238E27FC236}">
                <a16:creationId xmlns:a16="http://schemas.microsoft.com/office/drawing/2014/main" id="{991EE2EB-B779-4319-B9A1-52B795A8373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20000">
            <a:off x="20638" y="844550"/>
            <a:ext cx="1862137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73" name="ZoneTexte 40">
            <a:extLst>
              <a:ext uri="{FF2B5EF4-FFF2-40B4-BE49-F238E27FC236}">
                <a16:creationId xmlns:a16="http://schemas.microsoft.com/office/drawing/2014/main" id="{E24D949E-3DFB-423F-A1CE-0A643BE7D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2924175"/>
            <a:ext cx="25209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400">
                <a:solidFill>
                  <a:srgbClr val="0000CC"/>
                </a:solidFill>
                <a:latin typeface="Monotype Corsiva" panose="03010101010201010101" pitchFamily="66" charset="0"/>
              </a:rPr>
              <a:t>Règles autorisation</a:t>
            </a:r>
          </a:p>
        </p:txBody>
      </p:sp>
      <p:pic>
        <p:nvPicPr>
          <p:cNvPr id="27674" name="Picture 21">
            <a:hlinkClick r:id="rId25"/>
            <a:extLst>
              <a:ext uri="{FF2B5EF4-FFF2-40B4-BE49-F238E27FC236}">
                <a16:creationId xmlns:a16="http://schemas.microsoft.com/office/drawing/2014/main" id="{E24B2D2D-6070-48BC-9C3A-DF37F55D664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38" y="2924175"/>
            <a:ext cx="2921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75" name="ZoneTexte 46">
            <a:extLst>
              <a:ext uri="{FF2B5EF4-FFF2-40B4-BE49-F238E27FC236}">
                <a16:creationId xmlns:a16="http://schemas.microsoft.com/office/drawing/2014/main" id="{487101F7-6228-4EDA-88B8-D13C909C5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2328863"/>
            <a:ext cx="25209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400">
                <a:solidFill>
                  <a:srgbClr val="0000CC"/>
                </a:solidFill>
                <a:latin typeface="Monotype Corsiva" panose="03010101010201010101" pitchFamily="66" charset="0"/>
              </a:rPr>
              <a:t>Première demande</a:t>
            </a:r>
          </a:p>
        </p:txBody>
      </p:sp>
      <p:pic>
        <p:nvPicPr>
          <p:cNvPr id="27676" name="Picture 22">
            <a:hlinkClick r:id="rId27"/>
            <a:extLst>
              <a:ext uri="{FF2B5EF4-FFF2-40B4-BE49-F238E27FC236}">
                <a16:creationId xmlns:a16="http://schemas.microsoft.com/office/drawing/2014/main" id="{123EDBE7-32E0-4E4A-AC2C-E75346AC0D0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289175"/>
            <a:ext cx="274638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77" name="Picture 23">
            <a:hlinkClick r:id="rId29"/>
            <a:extLst>
              <a:ext uri="{FF2B5EF4-FFF2-40B4-BE49-F238E27FC236}">
                <a16:creationId xmlns:a16="http://schemas.microsoft.com/office/drawing/2014/main" id="{2DB92C72-5548-4D56-8BAC-C2F0EE25801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63" y="3300413"/>
            <a:ext cx="584200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78" name="ZoneTexte 49">
            <a:extLst>
              <a:ext uri="{FF2B5EF4-FFF2-40B4-BE49-F238E27FC236}">
                <a16:creationId xmlns:a16="http://schemas.microsoft.com/office/drawing/2014/main" id="{74C12656-A0F7-4769-80E6-486C4169F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2225" y="2689225"/>
            <a:ext cx="2032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400">
                <a:solidFill>
                  <a:srgbClr val="0000CC"/>
                </a:solidFill>
                <a:latin typeface="Monotype Corsiva" panose="03010101010201010101" pitchFamily="66" charset="0"/>
              </a:rPr>
              <a:t>Demande  remboursement</a:t>
            </a:r>
          </a:p>
        </p:txBody>
      </p:sp>
      <p:sp>
        <p:nvSpPr>
          <p:cNvPr id="27679" name="ZoneTexte 50">
            <a:extLst>
              <a:ext uri="{FF2B5EF4-FFF2-40B4-BE49-F238E27FC236}">
                <a16:creationId xmlns:a16="http://schemas.microsoft.com/office/drawing/2014/main" id="{7D59F59C-8A44-4EE4-A783-0F326D141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2225" y="4005263"/>
            <a:ext cx="20320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400">
                <a:solidFill>
                  <a:srgbClr val="0000CC"/>
                </a:solidFill>
                <a:latin typeface="Monotype Corsiva" panose="03010101010201010101" pitchFamily="66" charset="0"/>
              </a:rPr>
              <a:t>Informations  remboursement</a:t>
            </a:r>
          </a:p>
        </p:txBody>
      </p:sp>
      <p:pic>
        <p:nvPicPr>
          <p:cNvPr id="27680" name="Picture 24">
            <a:hlinkClick r:id="rId31"/>
            <a:extLst>
              <a:ext uri="{FF2B5EF4-FFF2-40B4-BE49-F238E27FC236}">
                <a16:creationId xmlns:a16="http://schemas.microsoft.com/office/drawing/2014/main" id="{68B048B4-0801-4005-AE8F-6C1DEFA84EB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63" y="4565650"/>
            <a:ext cx="66198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81" name="Picture 5">
            <a:hlinkClick r:id="rId33" action="ppaction://hlinksldjump"/>
            <a:extLst>
              <a:ext uri="{FF2B5EF4-FFF2-40B4-BE49-F238E27FC236}">
                <a16:creationId xmlns:a16="http://schemas.microsoft.com/office/drawing/2014/main" id="{386EC6DC-E25A-4838-ACF5-C28C1B35AF6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057900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82" name="ZoneTexte 46">
            <a:extLst>
              <a:ext uri="{FF2B5EF4-FFF2-40B4-BE49-F238E27FC236}">
                <a16:creationId xmlns:a16="http://schemas.microsoft.com/office/drawing/2014/main" id="{EB78303C-FACC-4CF3-8AB8-A29F7336D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1752600"/>
            <a:ext cx="25209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400">
                <a:solidFill>
                  <a:srgbClr val="0000CC"/>
                </a:solidFill>
                <a:latin typeface="Monotype Corsiva" panose="03010101010201010101" pitchFamily="66" charset="0"/>
              </a:rPr>
              <a:t>Procédure</a:t>
            </a:r>
          </a:p>
        </p:txBody>
      </p:sp>
      <p:sp>
        <p:nvSpPr>
          <p:cNvPr id="27683" name="ZoneTexte 46">
            <a:extLst>
              <a:ext uri="{FF2B5EF4-FFF2-40B4-BE49-F238E27FC236}">
                <a16:creationId xmlns:a16="http://schemas.microsoft.com/office/drawing/2014/main" id="{73C1FA1B-FC02-441C-9F05-FF72909DE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2020888"/>
            <a:ext cx="25209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400">
                <a:solidFill>
                  <a:srgbClr val="0000CC"/>
                </a:solidFill>
                <a:latin typeface="Monotype Corsiva" panose="03010101010201010101" pitchFamily="66" charset="0"/>
              </a:rPr>
              <a:t>Document à signer</a:t>
            </a:r>
          </a:p>
        </p:txBody>
      </p:sp>
      <p:pic>
        <p:nvPicPr>
          <p:cNvPr id="2636" name="Picture 36" descr="https://image.freepik.com/icones-gratuites/signer-un-document_318-85580.png">
            <a:hlinkClick r:id="rId35"/>
            <a:extLst>
              <a:ext uri="{FF2B5EF4-FFF2-40B4-BE49-F238E27FC236}">
                <a16:creationId xmlns:a16="http://schemas.microsoft.com/office/drawing/2014/main" id="{9021B440-8D08-4821-B81F-9F8491F512E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3652838" y="1981200"/>
            <a:ext cx="295275" cy="2952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637" name="Picture 36" descr="https://image.freepik.com/icones-gratuites/signer-un-document_318-85580.png">
            <a:hlinkClick r:id="rId37"/>
            <a:extLst>
              <a:ext uri="{FF2B5EF4-FFF2-40B4-BE49-F238E27FC236}">
                <a16:creationId xmlns:a16="http://schemas.microsoft.com/office/drawing/2014/main" id="{5627F9BD-50DB-450B-9788-ACEAE3F1765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4059238" y="1989138"/>
            <a:ext cx="296862" cy="2952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638" name="Picture 38" descr="http://www.universalacademy.com.au/uta_blog/wp-content/uploads/2015/06/security-procedure.gif">
            <a:hlinkClick r:id="rId38"/>
            <a:extLst>
              <a:ext uri="{FF2B5EF4-FFF2-40B4-BE49-F238E27FC236}">
                <a16:creationId xmlns:a16="http://schemas.microsoft.com/office/drawing/2014/main" id="{75E0455E-9945-4D32-8CC5-1FFA72ADE22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2903538" y="1519238"/>
            <a:ext cx="731837" cy="5492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54154AF2-2E35-4971-B82D-3380FCBFC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4450"/>
            <a:ext cx="9180513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28675" name="Picture 2">
            <a:hlinkClick r:id="rId4" action="ppaction://hlinkfile"/>
            <a:extLst>
              <a:ext uri="{FF2B5EF4-FFF2-40B4-BE49-F238E27FC236}">
                <a16:creationId xmlns:a16="http://schemas.microsoft.com/office/drawing/2014/main" id="{E4C23E19-C1BE-4A84-ACE7-3AEB6FE90E9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054100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3">
            <a:hlinkClick r:id="rId6" action="ppaction://hlinkfile"/>
            <a:extLst>
              <a:ext uri="{FF2B5EF4-FFF2-40B4-BE49-F238E27FC236}">
                <a16:creationId xmlns:a16="http://schemas.microsoft.com/office/drawing/2014/main" id="{A72E8A5C-1FED-4787-B76F-8CF188B968B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201613"/>
            <a:ext cx="10541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4">
            <a:hlinkClick r:id="rId8" action="ppaction://hlinkfile"/>
            <a:extLst>
              <a:ext uri="{FF2B5EF4-FFF2-40B4-BE49-F238E27FC236}">
                <a16:creationId xmlns:a16="http://schemas.microsoft.com/office/drawing/2014/main" id="{C8306068-9131-4CD6-867C-DAAB230BE1C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4184650"/>
            <a:ext cx="1050925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5">
            <a:hlinkClick r:id="rId10" action="ppaction://hlinkfile"/>
            <a:extLst>
              <a:ext uri="{FF2B5EF4-FFF2-40B4-BE49-F238E27FC236}">
                <a16:creationId xmlns:a16="http://schemas.microsoft.com/office/drawing/2014/main" id="{B888C21D-56F8-4644-BE72-2D3B32AAE69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2157413"/>
            <a:ext cx="10541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6">
            <a:hlinkClick r:id="rId12" action="ppaction://hlinkfile"/>
            <a:extLst>
              <a:ext uri="{FF2B5EF4-FFF2-40B4-BE49-F238E27FC236}">
                <a16:creationId xmlns:a16="http://schemas.microsoft.com/office/drawing/2014/main" id="{C8E30D13-4F16-4566-B696-C6631EE2A0B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2133600"/>
            <a:ext cx="1027112" cy="168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7">
            <a:hlinkClick r:id="rId14" action="ppaction://hlinkfile"/>
            <a:extLst>
              <a:ext uri="{FF2B5EF4-FFF2-40B4-BE49-F238E27FC236}">
                <a16:creationId xmlns:a16="http://schemas.microsoft.com/office/drawing/2014/main" id="{D694CFE6-39AE-4AB3-BD2F-3BD23DD3F08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49725"/>
            <a:ext cx="10541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8">
            <a:hlinkClick r:id="rId16" action="ppaction://hlinkfile"/>
            <a:extLst>
              <a:ext uri="{FF2B5EF4-FFF2-40B4-BE49-F238E27FC236}">
                <a16:creationId xmlns:a16="http://schemas.microsoft.com/office/drawing/2014/main" id="{1A448E4C-3637-4CAE-9A41-8F71D8EE72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33600"/>
            <a:ext cx="1049338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2" name="Picture 10">
            <a:hlinkClick r:id="rId18" action="ppaction://hlinkfile"/>
            <a:extLst>
              <a:ext uri="{FF2B5EF4-FFF2-40B4-BE49-F238E27FC236}">
                <a16:creationId xmlns:a16="http://schemas.microsoft.com/office/drawing/2014/main" id="{56B01691-C9B1-4D37-A785-DC405D7CE76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2159000"/>
            <a:ext cx="1065213" cy="170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3" name="Picture 11">
            <a:hlinkClick r:id="rId20" action="ppaction://hlinkfile"/>
            <a:extLst>
              <a:ext uri="{FF2B5EF4-FFF2-40B4-BE49-F238E27FC236}">
                <a16:creationId xmlns:a16="http://schemas.microsoft.com/office/drawing/2014/main" id="{8BE72723-9678-493A-A807-6240CCEA992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2170113"/>
            <a:ext cx="10541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4" name="Picture 12">
            <a:hlinkClick r:id="rId22" action="ppaction://hlinkfile"/>
            <a:extLst>
              <a:ext uri="{FF2B5EF4-FFF2-40B4-BE49-F238E27FC236}">
                <a16:creationId xmlns:a16="http://schemas.microsoft.com/office/drawing/2014/main" id="{AF03912C-E5D4-4C62-A957-96AB8D05A00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214313"/>
            <a:ext cx="1046162" cy="170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5" name="Picture 13">
            <a:hlinkClick r:id="rId24" action="ppaction://hlinkfile"/>
            <a:extLst>
              <a:ext uri="{FF2B5EF4-FFF2-40B4-BE49-F238E27FC236}">
                <a16:creationId xmlns:a16="http://schemas.microsoft.com/office/drawing/2014/main" id="{6303F02B-5432-4C4B-B344-A3856274BCE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214313"/>
            <a:ext cx="1046162" cy="170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6" name="Picture 14">
            <a:hlinkClick r:id="rId26" action="ppaction://hlinkfile"/>
            <a:extLst>
              <a:ext uri="{FF2B5EF4-FFF2-40B4-BE49-F238E27FC236}">
                <a16:creationId xmlns:a16="http://schemas.microsoft.com/office/drawing/2014/main" id="{2CDD6D6B-B3ED-457D-AF2A-3A742047381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201613"/>
            <a:ext cx="1050925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7" name="Picture 15">
            <a:extLst>
              <a:ext uri="{FF2B5EF4-FFF2-40B4-BE49-F238E27FC236}">
                <a16:creationId xmlns:a16="http://schemas.microsoft.com/office/drawing/2014/main" id="{6A36C38C-4CD9-4182-92E7-FB0383A60BD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184650"/>
            <a:ext cx="1041400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8" name="Picture 16">
            <a:extLst>
              <a:ext uri="{FF2B5EF4-FFF2-40B4-BE49-F238E27FC236}">
                <a16:creationId xmlns:a16="http://schemas.microsoft.com/office/drawing/2014/main" id="{17DDCCD0-E32C-4E1A-8327-B16A4EBA10D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214313"/>
            <a:ext cx="1089025" cy="170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9" name="Picture 17">
            <a:hlinkClick r:id="rId30" action="ppaction://hlinkfile"/>
            <a:extLst>
              <a:ext uri="{FF2B5EF4-FFF2-40B4-BE49-F238E27FC236}">
                <a16:creationId xmlns:a16="http://schemas.microsoft.com/office/drawing/2014/main" id="{A7A27EC4-11E1-4C91-A39E-A6FEC1D88C1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4184650"/>
            <a:ext cx="1050925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90" name="Picture 18">
            <a:hlinkClick r:id="rId32" action="ppaction://hlinkfile"/>
            <a:extLst>
              <a:ext uri="{FF2B5EF4-FFF2-40B4-BE49-F238E27FC236}">
                <a16:creationId xmlns:a16="http://schemas.microsoft.com/office/drawing/2014/main" id="{E5A3B9F0-BDEE-4FE0-9572-423E0E90CA9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2146300"/>
            <a:ext cx="1089025" cy="174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91" name="Picture 5">
            <a:hlinkClick r:id="rId34" action="ppaction://hlinksldjump"/>
            <a:extLst>
              <a:ext uri="{FF2B5EF4-FFF2-40B4-BE49-F238E27FC236}">
                <a16:creationId xmlns:a16="http://schemas.microsoft.com/office/drawing/2014/main" id="{82F1ECF3-5F1C-4CF5-A6F5-029692D25A4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92" name="Picture 21">
            <a:hlinkClick r:id="rId36"/>
            <a:extLst>
              <a:ext uri="{FF2B5EF4-FFF2-40B4-BE49-F238E27FC236}">
                <a16:creationId xmlns:a16="http://schemas.microsoft.com/office/drawing/2014/main" id="{BD357E90-7C22-42F1-A5FB-2C2951C7AC0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4292600"/>
            <a:ext cx="1116012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1C3C4D-5B7C-44DD-86D4-21EB7C94C992}"/>
              </a:ext>
            </a:extLst>
          </p:cNvPr>
          <p:cNvSpPr/>
          <p:nvPr/>
        </p:nvSpPr>
        <p:spPr>
          <a:xfrm rot="19856696">
            <a:off x="7967663" y="893763"/>
            <a:ext cx="835025" cy="2889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700" dirty="0">
                <a:solidFill>
                  <a:srgbClr val="FF0000"/>
                </a:solidFill>
              </a:rPr>
              <a:t>Non disponible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1C4B8B-88A5-4233-BA5B-6113CE82C18E}"/>
              </a:ext>
            </a:extLst>
          </p:cNvPr>
          <p:cNvSpPr/>
          <p:nvPr/>
        </p:nvSpPr>
        <p:spPr>
          <a:xfrm rot="19856696">
            <a:off x="1971675" y="4829175"/>
            <a:ext cx="835025" cy="2873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700" dirty="0">
                <a:solidFill>
                  <a:srgbClr val="FF0000"/>
                </a:solidFill>
              </a:rPr>
              <a:t>Non disponible</a:t>
            </a:r>
          </a:p>
        </p:txBody>
      </p:sp>
      <p:pic>
        <p:nvPicPr>
          <p:cNvPr id="28695" name="Picture 22">
            <a:extLst>
              <a:ext uri="{FF2B5EF4-FFF2-40B4-BE49-F238E27FC236}">
                <a16:creationId xmlns:a16="http://schemas.microsoft.com/office/drawing/2014/main" id="{1E679AB3-4754-4708-84BE-754C2813F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373688"/>
            <a:ext cx="708025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96" name="Picture 25">
            <a:extLst>
              <a:ext uri="{FF2B5EF4-FFF2-40B4-BE49-F238E27FC236}">
                <a16:creationId xmlns:a16="http://schemas.microsoft.com/office/drawing/2014/main" id="{713716C9-348D-4B03-8DC2-1B5CDF4F4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419225"/>
            <a:ext cx="681038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D040B63B-4B98-4A72-84EA-6B41F4A52199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0"/>
            <a:srcRect/>
            <a:tile tx="0" ty="0" sx="100000" sy="100000" flip="none" algn="tl"/>
          </a:blip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2664" name="Picture 2">
            <a:hlinkClick r:id="rId21" action="ppaction://hlinksldjump"/>
            <a:extLst>
              <a:ext uri="{FF2B5EF4-FFF2-40B4-BE49-F238E27FC236}">
                <a16:creationId xmlns:a16="http://schemas.microsoft.com/office/drawing/2014/main" id="{C8D32518-328A-4E6C-8E5F-F8408016E5F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2"/>
          <a:srcRect/>
          <a:stretch>
            <a:fillRect/>
          </a:stretch>
        </p:blipFill>
        <p:spPr bwMode="auto">
          <a:xfrm>
            <a:off x="274638" y="498475"/>
            <a:ext cx="952500" cy="180022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5" name="Picture 3">
            <a:hlinkClick r:id="rId23" action="ppaction://hlinksldjump"/>
            <a:extLst>
              <a:ext uri="{FF2B5EF4-FFF2-40B4-BE49-F238E27FC236}">
                <a16:creationId xmlns:a16="http://schemas.microsoft.com/office/drawing/2014/main" id="{7A645C51-AC53-4897-BB15-B0D009AE9B10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4"/>
          <a:srcRect/>
          <a:stretch>
            <a:fillRect/>
          </a:stretch>
        </p:blipFill>
        <p:spPr bwMode="auto">
          <a:xfrm>
            <a:off x="1531938" y="498475"/>
            <a:ext cx="950912" cy="180022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6" name="Picture 4">
            <a:hlinkClick r:id="rId25" action="ppaction://hlinksldjump"/>
            <a:extLst>
              <a:ext uri="{FF2B5EF4-FFF2-40B4-BE49-F238E27FC236}">
                <a16:creationId xmlns:a16="http://schemas.microsoft.com/office/drawing/2014/main" id="{506BAABD-7D71-4FD7-AD5D-6BECA14D44B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2801938" y="501650"/>
            <a:ext cx="946150" cy="1798638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7" name="Picture 5">
            <a:hlinkClick r:id="rId27" action="ppaction://hlinksldjump"/>
            <a:extLst>
              <a:ext uri="{FF2B5EF4-FFF2-40B4-BE49-F238E27FC236}">
                <a16:creationId xmlns:a16="http://schemas.microsoft.com/office/drawing/2014/main" id="{30A1DD6F-716F-4F19-95D9-44221FD4620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8"/>
          <a:srcRect/>
          <a:stretch>
            <a:fillRect/>
          </a:stretch>
        </p:blipFill>
        <p:spPr bwMode="auto">
          <a:xfrm>
            <a:off x="4052888" y="501650"/>
            <a:ext cx="957262" cy="1798638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8" name="Picture 6">
            <a:hlinkClick r:id="rId29" action="ppaction://hlinksldjump"/>
            <a:extLst>
              <a:ext uri="{FF2B5EF4-FFF2-40B4-BE49-F238E27FC236}">
                <a16:creationId xmlns:a16="http://schemas.microsoft.com/office/drawing/2014/main" id="{0EBDD78E-4ADE-4648-8FF2-86010A5C741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5348288" y="501650"/>
            <a:ext cx="965200" cy="1808163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9" name="Picture 7">
            <a:hlinkClick r:id="rId31" action="ppaction://hlinksldjump"/>
            <a:extLst>
              <a:ext uri="{FF2B5EF4-FFF2-40B4-BE49-F238E27FC236}">
                <a16:creationId xmlns:a16="http://schemas.microsoft.com/office/drawing/2014/main" id="{F6624B4F-D77B-4AB8-8148-FA625222F12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32"/>
          <a:srcRect/>
          <a:stretch>
            <a:fillRect/>
          </a:stretch>
        </p:blipFill>
        <p:spPr bwMode="auto">
          <a:xfrm>
            <a:off x="6645275" y="498475"/>
            <a:ext cx="950913" cy="1811338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0" name="Picture 8">
            <a:hlinkClick r:id="rId33" action="ppaction://hlinksldjump"/>
            <a:extLst>
              <a:ext uri="{FF2B5EF4-FFF2-40B4-BE49-F238E27FC236}">
                <a16:creationId xmlns:a16="http://schemas.microsoft.com/office/drawing/2014/main" id="{A7AAD207-2BC8-46D9-B2AD-C853C1AE96F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34"/>
          <a:srcRect/>
          <a:stretch>
            <a:fillRect/>
          </a:stretch>
        </p:blipFill>
        <p:spPr bwMode="auto">
          <a:xfrm>
            <a:off x="7940675" y="498475"/>
            <a:ext cx="950913" cy="180022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1" name="Picture 9">
            <a:hlinkClick r:id="rId35" action="ppaction://hlinksldjump"/>
            <a:extLst>
              <a:ext uri="{FF2B5EF4-FFF2-40B4-BE49-F238E27FC236}">
                <a16:creationId xmlns:a16="http://schemas.microsoft.com/office/drawing/2014/main" id="{B67D7B7F-2041-4DAC-B1C0-AF7AB6CC010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36"/>
          <a:srcRect/>
          <a:stretch>
            <a:fillRect/>
          </a:stretch>
        </p:blipFill>
        <p:spPr bwMode="auto">
          <a:xfrm>
            <a:off x="279400" y="2568575"/>
            <a:ext cx="908050" cy="1720850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" name="Picture 10">
            <a:hlinkClick r:id="rId37" action="ppaction://hlinksldjump"/>
            <a:extLst>
              <a:ext uri="{FF2B5EF4-FFF2-40B4-BE49-F238E27FC236}">
                <a16:creationId xmlns:a16="http://schemas.microsoft.com/office/drawing/2014/main" id="{30A42120-06E7-4EB2-91C2-7B1FEF4E6020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38"/>
          <a:srcRect/>
          <a:stretch>
            <a:fillRect/>
          </a:stretch>
        </p:blipFill>
        <p:spPr bwMode="auto">
          <a:xfrm>
            <a:off x="1577975" y="2568575"/>
            <a:ext cx="904875" cy="1733550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3" name="Picture 11">
            <a:hlinkClick r:id="rId39" action="ppaction://hlinksldjump"/>
            <a:extLst>
              <a:ext uri="{FF2B5EF4-FFF2-40B4-BE49-F238E27FC236}">
                <a16:creationId xmlns:a16="http://schemas.microsoft.com/office/drawing/2014/main" id="{86A815A0-CC9D-4958-9590-9C637FEE03E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40"/>
          <a:srcRect/>
          <a:stretch>
            <a:fillRect/>
          </a:stretch>
        </p:blipFill>
        <p:spPr bwMode="auto">
          <a:xfrm>
            <a:off x="2806700" y="2568575"/>
            <a:ext cx="901700" cy="1701800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4" name="Picture 12">
            <a:hlinkClick r:id="rId41" action="ppaction://hlinksldjump"/>
            <a:extLst>
              <a:ext uri="{FF2B5EF4-FFF2-40B4-BE49-F238E27FC236}">
                <a16:creationId xmlns:a16="http://schemas.microsoft.com/office/drawing/2014/main" id="{AE2B09BF-5EF8-4988-A868-F736D83F9E3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42"/>
          <a:srcRect/>
          <a:stretch>
            <a:fillRect/>
          </a:stretch>
        </p:blipFill>
        <p:spPr bwMode="auto">
          <a:xfrm>
            <a:off x="4092575" y="2568575"/>
            <a:ext cx="911225" cy="173037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6" name="Picture 14">
            <a:hlinkClick r:id="rId43" action="ppaction://hlinksldjump"/>
            <a:extLst>
              <a:ext uri="{FF2B5EF4-FFF2-40B4-BE49-F238E27FC236}">
                <a16:creationId xmlns:a16="http://schemas.microsoft.com/office/drawing/2014/main" id="{F983C4A2-D3A7-488C-ACEA-BAEFC8C556D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44"/>
          <a:srcRect/>
          <a:stretch>
            <a:fillRect/>
          </a:stretch>
        </p:blipFill>
        <p:spPr bwMode="auto">
          <a:xfrm>
            <a:off x="5364163" y="2570163"/>
            <a:ext cx="925512" cy="175577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7" name="Picture 15">
            <a:hlinkClick r:id="rId45" action="ppaction://hlinksldjump"/>
            <a:extLst>
              <a:ext uri="{FF2B5EF4-FFF2-40B4-BE49-F238E27FC236}">
                <a16:creationId xmlns:a16="http://schemas.microsoft.com/office/drawing/2014/main" id="{1346A62F-5BA0-47E2-9E14-57AF097AC73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46"/>
          <a:srcRect/>
          <a:stretch>
            <a:fillRect/>
          </a:stretch>
        </p:blipFill>
        <p:spPr bwMode="auto">
          <a:xfrm>
            <a:off x="6627813" y="2571750"/>
            <a:ext cx="936625" cy="1754188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8" name="Picture 16">
            <a:hlinkClick r:id="rId47" action="ppaction://hlinksldjump"/>
            <a:extLst>
              <a:ext uri="{FF2B5EF4-FFF2-40B4-BE49-F238E27FC236}">
                <a16:creationId xmlns:a16="http://schemas.microsoft.com/office/drawing/2014/main" id="{76841307-2609-4565-B989-22EE0FB2D10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48"/>
          <a:srcRect/>
          <a:stretch>
            <a:fillRect/>
          </a:stretch>
        </p:blipFill>
        <p:spPr bwMode="auto">
          <a:xfrm>
            <a:off x="7920038" y="2571750"/>
            <a:ext cx="936625" cy="1766888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9" name="Picture 17">
            <a:hlinkClick r:id="rId49" action="ppaction://hlinksldjump"/>
            <a:extLst>
              <a:ext uri="{FF2B5EF4-FFF2-40B4-BE49-F238E27FC236}">
                <a16:creationId xmlns:a16="http://schemas.microsoft.com/office/drawing/2014/main" id="{8AE3F52A-9B85-4818-8A85-EBDB138BFDE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50"/>
          <a:srcRect/>
          <a:stretch>
            <a:fillRect/>
          </a:stretch>
        </p:blipFill>
        <p:spPr bwMode="auto">
          <a:xfrm>
            <a:off x="271463" y="4614863"/>
            <a:ext cx="933450" cy="1766887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4" name="Picture 5">
            <a:hlinkClick r:id="rId51" action="ppaction://hlinksldjump"/>
            <a:extLst>
              <a:ext uri="{FF2B5EF4-FFF2-40B4-BE49-F238E27FC236}">
                <a16:creationId xmlns:a16="http://schemas.microsoft.com/office/drawing/2014/main" id="{D5EA6152-6E1F-483F-9B90-CFEFFB86FC5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5" name="Picture 21">
            <a:hlinkClick r:id="rId53" action="ppaction://hlinksldjump"/>
            <a:extLst>
              <a:ext uri="{FF2B5EF4-FFF2-40B4-BE49-F238E27FC236}">
                <a16:creationId xmlns:a16="http://schemas.microsoft.com/office/drawing/2014/main" id="{2AF31DC4-29D6-4F5F-947C-7A01A5FEF54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4614863"/>
            <a:ext cx="941388" cy="1766887"/>
          </a:xfrm>
          <a:prstGeom prst="rect">
            <a:avLst/>
          </a:prstGeom>
          <a:noFill/>
          <a:ln w="38100" algn="ctr">
            <a:solidFill>
              <a:srgbClr val="E6E6E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16" name="Picture 22">
            <a:hlinkClick r:id="rId55" action="ppaction://hlinksldjump"/>
            <a:extLst>
              <a:ext uri="{FF2B5EF4-FFF2-40B4-BE49-F238E27FC236}">
                <a16:creationId xmlns:a16="http://schemas.microsoft.com/office/drawing/2014/main" id="{9F7F972D-B08D-4DC6-B2BB-83EB4F16903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8" y="4573588"/>
            <a:ext cx="957262" cy="180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717" name="Groupe 22">
            <a:extLst>
              <a:ext uri="{FF2B5EF4-FFF2-40B4-BE49-F238E27FC236}">
                <a16:creationId xmlns:a16="http://schemas.microsoft.com/office/drawing/2014/main" id="{511E56AE-F243-4615-850F-7A79FCF74E60}"/>
              </a:ext>
            </a:extLst>
          </p:cNvPr>
          <p:cNvGrpSpPr>
            <a:grpSpLocks/>
          </p:cNvGrpSpPr>
          <p:nvPr/>
        </p:nvGrpSpPr>
        <p:grpSpPr bwMode="auto">
          <a:xfrm>
            <a:off x="2749550" y="4602163"/>
            <a:ext cx="977900" cy="1808162"/>
            <a:chOff x="1979712" y="3176972"/>
            <a:chExt cx="1950239" cy="3681028"/>
          </a:xfrm>
        </p:grpSpPr>
        <p:pic>
          <p:nvPicPr>
            <p:cNvPr id="29722" name="Picture 22">
              <a:hlinkClick r:id="rId55" action="ppaction://hlinksldjump"/>
              <a:extLst>
                <a:ext uri="{FF2B5EF4-FFF2-40B4-BE49-F238E27FC236}">
                  <a16:creationId xmlns:a16="http://schemas.microsoft.com/office/drawing/2014/main" id="{22BE0F7F-4EE5-4980-B099-31874E64CFBB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3176972"/>
              <a:ext cx="1950239" cy="3681028"/>
            </a:xfrm>
            <a:prstGeom prst="rect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723" name="Rectangle 24">
              <a:extLst>
                <a:ext uri="{FF2B5EF4-FFF2-40B4-BE49-F238E27FC236}">
                  <a16:creationId xmlns:a16="http://schemas.microsoft.com/office/drawing/2014/main" id="{AAA5C7C6-B73E-4AA3-9222-25F648DD8DD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628737" y="4676531"/>
              <a:ext cx="645858" cy="265008"/>
            </a:xfrm>
            <a:prstGeom prst="rect">
              <a:avLst/>
            </a:prstGeom>
            <a:solidFill>
              <a:srgbClr val="000000"/>
            </a:solidFill>
            <a:ln w="28575" algn="ctr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fr-FR" altLang="fr-FR" sz="1800"/>
            </a:p>
          </p:txBody>
        </p:sp>
      </p:grpSp>
      <p:pic>
        <p:nvPicPr>
          <p:cNvPr id="29718" name="Picture 26">
            <a:hlinkClick r:id="rId58" action="ppaction://hlinkfile"/>
            <a:extLst>
              <a:ext uri="{FF2B5EF4-FFF2-40B4-BE49-F238E27FC236}">
                <a16:creationId xmlns:a16="http://schemas.microsoft.com/office/drawing/2014/main" id="{4B98FD9B-5232-440F-B9F2-AB5D6B7C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4592638"/>
            <a:ext cx="989012" cy="178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>
            <a:hlinkClick r:id="rId23" action="ppaction://hlinksldjump"/>
            <a:extLst>
              <a:ext uri="{FF2B5EF4-FFF2-40B4-BE49-F238E27FC236}">
                <a16:creationId xmlns:a16="http://schemas.microsoft.com/office/drawing/2014/main" id="{0AC96367-7831-4B06-B729-37BFFEE7924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24"/>
          <a:srcRect/>
          <a:stretch>
            <a:fillRect/>
          </a:stretch>
        </p:blipFill>
        <p:spPr bwMode="auto">
          <a:xfrm>
            <a:off x="5349875" y="4549775"/>
            <a:ext cx="950913" cy="180022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423CB7-A820-43F4-8F15-2E868A42A4CE}"/>
              </a:ext>
            </a:extLst>
          </p:cNvPr>
          <p:cNvSpPr/>
          <p:nvPr/>
        </p:nvSpPr>
        <p:spPr>
          <a:xfrm>
            <a:off x="5276850" y="5264150"/>
            <a:ext cx="1166813" cy="396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900" b="1" dirty="0">
                <a:solidFill>
                  <a:schemeClr val="bg1"/>
                </a:solidFill>
              </a:rPr>
              <a:t>Nouveau </a:t>
            </a:r>
          </a:p>
          <a:p>
            <a:pPr algn="ctr">
              <a:defRPr/>
            </a:pPr>
            <a:r>
              <a:rPr lang="fr-CA" sz="900" b="1" dirty="0">
                <a:solidFill>
                  <a:schemeClr val="bg1"/>
                </a:solidFill>
              </a:rPr>
              <a:t>programme</a:t>
            </a:r>
          </a:p>
          <a:p>
            <a:pPr algn="ctr">
              <a:defRPr/>
            </a:pPr>
            <a:r>
              <a:rPr lang="fr-CA" sz="900" b="1" dirty="0">
                <a:solidFill>
                  <a:schemeClr val="bg1"/>
                </a:solidFill>
              </a:rPr>
              <a:t>5357</a:t>
            </a:r>
          </a:p>
        </p:txBody>
      </p:sp>
      <p:pic>
        <p:nvPicPr>
          <p:cNvPr id="29721" name="Picture 25">
            <a:hlinkClick r:id="rId60" action="ppaction://hlinksldjump"/>
            <a:extLst>
              <a:ext uri="{FF2B5EF4-FFF2-40B4-BE49-F238E27FC236}">
                <a16:creationId xmlns:a16="http://schemas.microsoft.com/office/drawing/2014/main" id="{4C3E3162-028B-4258-BC73-CCC3D7012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4529138"/>
            <a:ext cx="1012825" cy="18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>
            <a:extLst>
              <a:ext uri="{FF2B5EF4-FFF2-40B4-BE49-F238E27FC236}">
                <a16:creationId xmlns:a16="http://schemas.microsoft.com/office/drawing/2014/main" id="{1F40138F-6861-47FC-9957-615A005CED2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052513"/>
            <a:ext cx="2592387" cy="490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07BF96D3-920F-4E2E-A25B-AEF7777F4C6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328738"/>
            <a:ext cx="281940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4" name="ZoneTexte 2">
            <a:extLst>
              <a:ext uri="{FF2B5EF4-FFF2-40B4-BE49-F238E27FC236}">
                <a16:creationId xmlns:a16="http://schemas.microsoft.com/office/drawing/2014/main" id="{20AA0A2B-D8CF-4989-9CCA-A18C0A5D01B8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43438" y="2636838"/>
            <a:ext cx="2232025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FFFF00"/>
                </a:solidFill>
                <a:latin typeface="Constantia" panose="02030602050306030303" pitchFamily="18" charset="0"/>
                <a:ea typeface="Kozuka Mincho Pro EL" pitchFamily="18" charset="-128"/>
              </a:rPr>
              <a:t>Évaluation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FFFF00"/>
                </a:solidFill>
                <a:latin typeface="Constantia" panose="02030602050306030303" pitchFamily="18" charset="0"/>
                <a:ea typeface="Kozuka Mincho Pro EL" pitchFamily="18" charset="-128"/>
              </a:rPr>
              <a:t>des apprentissages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FFFF00"/>
              </a:solidFill>
              <a:latin typeface="Constantia" panose="02030602050306030303" pitchFamily="18" charset="0"/>
              <a:ea typeface="Kozuka Mincho Pro EL" pitchFamily="18" charset="-128"/>
            </a:endParaRPr>
          </a:p>
        </p:txBody>
      </p:sp>
      <p:sp>
        <p:nvSpPr>
          <p:cNvPr id="30725" name="Rectangle 4">
            <a:extLst>
              <a:ext uri="{FF2B5EF4-FFF2-40B4-BE49-F238E27FC236}">
                <a16:creationId xmlns:a16="http://schemas.microsoft.com/office/drawing/2014/main" id="{ABD0A2BB-9DA2-4BD2-8153-C5655D6476B6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0425" y="1196975"/>
            <a:ext cx="2520950" cy="5762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30726" name="Picture 4">
            <a:extLst>
              <a:ext uri="{FF2B5EF4-FFF2-40B4-BE49-F238E27FC236}">
                <a16:creationId xmlns:a16="http://schemas.microsoft.com/office/drawing/2014/main" id="{FD51D40A-7503-4179-9D45-ABF768A7E42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65213"/>
            <a:ext cx="2592387" cy="490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7" name="ZoneTexte 2">
            <a:extLst>
              <a:ext uri="{FF2B5EF4-FFF2-40B4-BE49-F238E27FC236}">
                <a16:creationId xmlns:a16="http://schemas.microsoft.com/office/drawing/2014/main" id="{C0D0EC2B-41E6-462E-A543-B439E278EF2A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90688" y="2649538"/>
            <a:ext cx="2233612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nstantia" panose="02030602050306030303" pitchFamily="18" charset="0"/>
                <a:ea typeface="Kozuka Mincho Pro EL" pitchFamily="18" charset="-128"/>
              </a:rPr>
              <a:t>Mécanique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nstantia" panose="02030602050306030303" pitchFamily="18" charset="0"/>
                <a:ea typeface="Kozuka Mincho Pro EL" pitchFamily="18" charset="-128"/>
              </a:rPr>
              <a:t>de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nstantia" panose="02030602050306030303" pitchFamily="18" charset="0"/>
                <a:ea typeface="Kozuka Mincho Pro EL" pitchFamily="18" charset="-128"/>
              </a:rPr>
              <a:t>véhicules lourds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nstantia" panose="02030602050306030303" pitchFamily="18" charset="0"/>
                <a:ea typeface="Kozuka Mincho Pro EL" pitchFamily="18" charset="-128"/>
              </a:rPr>
              <a:t>routiers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400">
              <a:solidFill>
                <a:schemeClr val="bg1"/>
              </a:solidFill>
              <a:latin typeface="Constantia" panose="02030602050306030303" pitchFamily="18" charset="0"/>
              <a:ea typeface="Kozuka Mincho Pro EL" pitchFamily="18" charset="-128"/>
            </a:endParaRPr>
          </a:p>
        </p:txBody>
      </p:sp>
      <p:sp>
        <p:nvSpPr>
          <p:cNvPr id="30728" name="Rectangle 6">
            <a:extLst>
              <a:ext uri="{FF2B5EF4-FFF2-40B4-BE49-F238E27FC236}">
                <a16:creationId xmlns:a16="http://schemas.microsoft.com/office/drawing/2014/main" id="{B1BCC187-44D3-45E5-A30D-10DC47068620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-36513" y="-90488"/>
            <a:ext cx="9180513" cy="6975476"/>
          </a:xfrm>
          <a:prstGeom prst="rect">
            <a:avLst/>
          </a:prstGeom>
          <a:blipFill dpi="0" rotWithShape="0">
            <a:blip r:embed="rId23"/>
            <a:srcRect/>
            <a:tile tx="0" ty="0" sx="100000" sy="100000" flip="none" algn="tl"/>
          </a:blip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rgbClr val="FFFFFF"/>
              </a:solidFill>
            </a:endParaRPr>
          </a:p>
        </p:txBody>
      </p:sp>
      <p:grpSp>
        <p:nvGrpSpPr>
          <p:cNvPr id="30729" name="Groupe 7">
            <a:extLst>
              <a:ext uri="{FF2B5EF4-FFF2-40B4-BE49-F238E27FC236}">
                <a16:creationId xmlns:a16="http://schemas.microsoft.com/office/drawing/2014/main" id="{25FC9F65-7D8C-4786-AFFE-146A51A2A3CE}"/>
              </a:ext>
            </a:extLst>
          </p:cNvPr>
          <p:cNvGrpSpPr>
            <a:grpSpLocks/>
          </p:cNvGrpSpPr>
          <p:nvPr/>
        </p:nvGrpSpPr>
        <p:grpSpPr bwMode="auto">
          <a:xfrm rot="-2700000">
            <a:off x="450850" y="1576388"/>
            <a:ext cx="4764088" cy="3683000"/>
            <a:chOff x="-24386" y="2276872"/>
            <a:chExt cx="4764568" cy="3683619"/>
          </a:xfrm>
        </p:grpSpPr>
        <p:pic>
          <p:nvPicPr>
            <p:cNvPr id="30744" name="Picture 6" descr="http://aureschaouia.free.fr/webgallerie/galleries/guerre-algerie/journal-le-monde-2-11-54.jpg">
              <a:extLst>
                <a:ext uri="{FF2B5EF4-FFF2-40B4-BE49-F238E27FC236}">
                  <a16:creationId xmlns:a16="http://schemas.microsoft.com/office/drawing/2014/main" id="{0425372D-E88D-4D0C-96E1-CF3589D74A48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86" y="2276872"/>
              <a:ext cx="4764568" cy="3683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745" name="Rectangle 19">
              <a:extLst>
                <a:ext uri="{FF2B5EF4-FFF2-40B4-BE49-F238E27FC236}">
                  <a16:creationId xmlns:a16="http://schemas.microsoft.com/office/drawing/2014/main" id="{822FD789-AB0B-4C73-A73B-2BF1ED5CC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871" y="2420888"/>
              <a:ext cx="2529025" cy="596629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  <a:contourClr>
                <a:srgbClr val="FFFFFF"/>
              </a:contourClr>
            </a:sp3d>
          </p:spPr>
          <p:txBody>
            <a:bodyPr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chemeClr val="tx2"/>
                  </a:solidFill>
                  <a:latin typeface="Algerian" panose="020B0604020202020204" pitchFamily="82" charset="0"/>
                </a:rPr>
                <a:t>Le semainier</a:t>
              </a:r>
            </a:p>
          </p:txBody>
        </p:sp>
      </p:grpSp>
      <p:sp>
        <p:nvSpPr>
          <p:cNvPr id="30730" name="AutoShape 9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F3C6CF53-16E2-466F-819C-98F1A25D4D2E}"/>
              </a:ext>
            </a:extLst>
          </p:cNvPr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238125" y="-242888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0731" name="AutoShape 11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3B7D3D86-B389-4577-AAEE-F1D24FA0C62D}"/>
              </a:ext>
            </a:extLst>
          </p:cNvPr>
          <p:cNvSpPr>
            <a:spLocks noChangeAspect="1" noChangeArrowheads="1"/>
          </p:cNvSpPr>
          <p:nvPr>
            <p:custDataLst>
              <p:tags r:id="rId9"/>
            </p:custDataLst>
          </p:nvPr>
        </p:nvSpPr>
        <p:spPr bwMode="auto">
          <a:xfrm>
            <a:off x="390525" y="-90488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30732" name="Picture 13" descr="https://encrypted-tbn3.gstatic.com/images?q=tbn:ANd9GcRjzUtObSU_c1fckgRCEpYRd7c1OA9tStcbJmgMJCLFkYWmMzAO">
            <a:extLst>
              <a:ext uri="{FF2B5EF4-FFF2-40B4-BE49-F238E27FC236}">
                <a16:creationId xmlns:a16="http://schemas.microsoft.com/office/drawing/2014/main" id="{D4340076-D1B2-44D9-9450-012484399B4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0000">
            <a:off x="188913" y="4370388"/>
            <a:ext cx="16764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3" name="Picture 15" descr="https://encrypted-tbn0.gstatic.com/images?q=tbn:ANd9GcS9ODYupEC49htlgOPCED7a0--7hT60uQ07i5fP9e6Y8Q2Pg2YHjA">
            <a:extLst>
              <a:ext uri="{FF2B5EF4-FFF2-40B4-BE49-F238E27FC236}">
                <a16:creationId xmlns:a16="http://schemas.microsoft.com/office/drawing/2014/main" id="{E23A1E5D-81A0-4DA6-A2F4-1D6E5153C50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0">
            <a:off x="6283325" y="5286375"/>
            <a:ext cx="3033713" cy="141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4" name="Picture 17" descr="https://encrypted-tbn3.gstatic.com/images?q=tbn:ANd9GcQ6FVkkrLtmyKYDuPhS71VHZllLN_YEpcvr_UhCAld1UPldKY4H">
            <a:extLst>
              <a:ext uri="{FF2B5EF4-FFF2-40B4-BE49-F238E27FC236}">
                <a16:creationId xmlns:a16="http://schemas.microsoft.com/office/drawing/2014/main" id="{6D8B7A05-F599-4082-977D-5ABA92CE5CD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1913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35" name="AutoShape 19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E7CF48E0-6725-4DB3-9B9E-8FBCA1C8CCF7}"/>
              </a:ext>
            </a:extLst>
          </p:cNvPr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542925" y="619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0736" name="AutoShape 21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E0BDD855-745B-4C48-8B16-0864680CCFA3}"/>
              </a:ext>
            </a:extLst>
          </p:cNvPr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>
            <a:off x="695325" y="2143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0737" name="AutoShape 23" descr="data:image/jpeg;base64,/9j/4AAQSkZJRgABAQAAAQABAAD/2wCEAAkGBhMSEBUUExIVFRUWGB8aGBgXGRwZGxwXIBoYIBsaHB4bISYeGRkjGyEgHy8gJicqLy0tGx4zNTwrOCYrLCkBCQoKBQUFDQUFDSkYEhgpKSkpKSkpKSkpKSkpKSkpKSkpKSkpKSkpKSkpKSkpKSkpKSkpKSkpKSkpKSkpKSkpKf/AABEIAREAuQMBIgACEQEDEQH/xAAbAAEAAgMBAQAAAAAAAAAAAAAABAUCAwYBB//EAEQQAAICAAUCAwYEAwYDBgcAAAECAxEABBIhMQUiE0FRBgcUMmFxI0KBkRUzUiRiobHB8Bc0RBZTY5LR4SU1ZHKTlKT/xAAUAQEAAAAAAAAAAAAAAAAAAAAA/8QAFBEBAAAAAAAAAAAAAAAAAAAAAP/aAAwDAQACEQMRAD8A+44YYYBhhhgGGGGAYYYYBhhhgGGGGAYYYYBhhhgGGGGAYYYYBhhhgGGGGAYYYYBjB5VHJA8tz5415jJJIULLZjbWn0amF/sSP1xymd93YkYEzjSuZkzCr4f5pA4IYhwWA1WOON7BrAdfJKqi2IA+prHjZhRyyivqPp/6j98c71j2JGYzDTPMSe0RqY0ZVCmyrAj8RS3dTcE35LUNfdlCFC+NKVASrI1WpylnUADbDLJv5FmI8qDrviF/qX9x6A/5EH9ce+KtE2KG534FXv6bb446H3XQKP50gtPDaggDJ4cEZGmioJSKiQN/EYHyqf072JWJZk8eRo5ohEylUulTw1bUFvUI6HpteAvUz8TaakQ6vlpgdQ343348vTA9Rith4qWppu4bHSWIO+x0gtXoCcUPSvYOLLzJMkshZQQQRHTbk8BRp5/LXqbJJMfMe7TLsXPiTDXq4Kduo5jUBaG7E8ottR3FEVgL5/aDLAlTmIQVYKQXUdxFgbnki/2PocZHrmXH/UQ/No/mL8+/Zz81g7c7HFBmvdnlZEKFpdJkaSgU2ZhKDRKE1Uhq9xQOJMPsLCrallmBEjyCigrxGLSKKS9LE+dsKFEb2F9Jm0VlRnUM16VJALVzQ5NfTD4xNWjWuoEArYsEgsARyLUE/YYrv+zqtJBJJI7yQLWrZdZqiWoXW96QQDtYNDFcvu5ymstUll2cjWa7uR+9EN8wrnmw6UzqOWHF8jji/teNX8Qj1FfETUFDEahYUkgE/SwRf0OKF/d3kmILRliFVdztSyaxsBXzc7bgm7xrh92WQVQohNBQvztwFK771dE/cknnAdDmepRRoZGdQi7E3YB22288Qh7WZS6GYjJ1adje91zxWrt1cXtd7Yx/7KZfwpIghCStqcK7KT3FqtSDpsntuiCRxtjWfYrKEkmIsSdRJdz+YuR83ymQlyvGo3zgLHJ9Wilh8aOQNHv3DjYkH9iD+2JSsCAQbB4OKnK+zEMUTxRgiNwAUYmRPmZidLk7sWIJ8wF9BiyysGhFXUzaRWptyfqfrgNuGGGAYYYYBhhhgNc+YVF1MaFgcE7kgAUNzZNY1Q9RjZWZXBCEh/VSBZDDkEDej6jHJ+8b24j6f4CS7LOWs1ZAQx2QOLpvMj/UcQffFlU1Ro7tE7TSHsCMWeQyIl6m2OoqzUKAuiTSh9ny+ZVxam/I7EEH0IO4P0OMDn0sjVVXdgjg0a9aO23qPXHyLLe+nKxBSju7FFEgbe3UaVfUdyzrQawKKr9b3t73su2htaElkYhlsxkPUjfNZJhBoVs1YD6qvUEI2N8igCSCObAFivqMetnk9Sdge0Ftjx8oNf8Atj5PB7xenkPqmqp3mjYJdlnmA2vcgSWD5NR28o7+8fISvOZJTG0izBO1mKiSNFVRR0Fjp1kjzaga3IfYPj0/qv7AmqNGwBYogjf0OPfjUutQ4v6cXzxxv9sfKMr7x8hoVtTRlZDMvazgkoUJ3bncsDdCiNhZxhF72MulkyKdcjMYqJ/CuZlXXwrWVOwO/FjfAfVh1SLfvG3PqPSxyL+vO2M1z8Z/OOa5/MTWk+jXtXN4+Sf8QshKk6GWNVeRXUSo5DVMWOoLvqCqABuBteNKe8LJLllRpkLpKKAQgSUJNUv9ws7a6Pd+uwD7Cc/H/Wo2JBJoEAWSD57b49XOoWC6hZ8v3/xoE19Dj5Fnfb7JK4dJdReZpLZSNOpJAdYHdKwVvDTlVU35AHdmPbzJrnfHjlgfeh+HIH1CJEDux27dLqAPKXjlsB9XkzqKaLCxz9ODv6bEc+uHxqf1D0+l/fjHy3qHvTykmmRXUSCUOupJCFUROuvtKhmtq03x5cYi5b27yJjjjfMcRzxvLpk1IHVFDCgEJYrZXSSLAAFHAfXJM6imi4B+/wDn6frgc7Hda1u65HPp9N9sfKsn70MmdErylXjV7iFnxFcqwq+3UFXw+8jkb7Ua6L3g5ZoIQ2YQTFZEYlZGKKyRISBspYhSQWsg8g2wwH2Vc/Gdg6knjfn7HzwHUYyR+Iu+w35Pl++PlGZ9vckysvjHfLoAw8YMXilZxGxojSQQDIov5t+K9zPtdlJZoZVeGRhpGkiQOS0krCMHeMAO0bX/AOGd2AAIfXsMMMAwwwwDDDDAc17a+w0fUljDzTReGWIMRAu9PzWDdV9PPHLj3GQ73ncz9N1ArzHHn+mOt631HNpIywxak0LTaNXeS97hrsAA1prneyFOEXVM2Hpo9SBlBPhODpqLUw37ySz7ACtPnW4c2/uYQiv4hm/rZDX9wdjjcnuhUD/nsydh/Tsdt+OPp9vTHRZTqOaaMF0CSHRaeE5ADGMMdWqjVsa8qo8G/T1PNUahGrUQFKtWnenLXQF7aea386wHOf8ACJbJ+Mm3HGlNj6ja/wDH7ViHN7kYywIzcgIrmNDuK/w52+v79nJ1HMaVIionxLUoxNrIqxrYNKGWzrO3B42x7luqTeGjPGQTJpcCOTZdJNgVZ7qF7jf9cBx0fuTiCkfFPv8A+HHt9tvWjvfA5wX3LKAQM23N7wxHyr98dRP1LOrrqFG06d6cX3sGKrZ1WtEb7bk3tjJeq5oUGg2rdghNEkH5VdidMdkhdVmgDe2A5b/g2L/5v/8AmhN/uCef8hjVL7j4yb+KIP0gi48tuLHrW+947ebOzhJmVdWmINGPDYFnIbYgm/IbbHfEd+qZpSfwdag2GVGBKrGGYaS3zEkqp4sEGtrDlR7mU2/tNEDc+BHZPrv+n+OPZPc0jf8AUjiv+Wh9RvxYPI9N/wB+mfqOdBNQqaUbaWosUY0G1eTALxRvyx5L1bOAvphDqF7W8NlJa9joLXpFFSOflbg7BxsnuGQm/jD/APrxb7gny+/7jmt98HuSRQf7Xz/9PD/qDv5Y6xs/niz/AISrpUaQQWDNZBNg3p4byNH12w/ied1MDCgNro2crvIQbYeiUb29QDdYDkD7jku/il3O95SA/wCnr/vzxpk9wyE38WARxWWiH3G3678747X+JZ2iwg3oaUobd8uoFtYF+Gq8HmQHcCsW/Ts0zqdalSGYUVK9uttB35JSia8z5YD5snuKUE/2zbf/AKaInf6tfkB5evHGN+U9yoR0Y5pDpIP/ACkAOxB2IFqftj6bhgGGGGAYYYYBhhWGA5Pq/tRLF1jJZNQvhZiOVnJBLWisRRuhxvscVHtd7W5uGfOKjxx5eDLI4mETStHM0kQ0OCdJLIWIUbgUT9c/bno+e/ieTzmTyyz+BHIrBpFj3cEDdjfBJ2GJftHks7nuizxSZdIczItCISqw2dSO/jcC8BozPvcyeXuOYzPJGkRlZISVAkRWDmtlXuGx3s0LxJ9ofeflIAUjd5JDAZg0cbSIiFLjeQgdqtY/Qi6BxzP/AGEzpTqo8NSc1lctHFTp3SxQqjjntpgdzjzK+xXUssX8CGGQZvIwwS65AvgyxwCM8X4i7HjknyAsh0fsN7frPBlo52LZmTKnMsQoClBI6HjYNY4rGZ97GSMcLos8vjKzqscLO6xo7I0jgfKgYEXvjkulewnUsq2SlighkZMm+WlV5QoQtLIwckXqFMNls7EbbHEWP3eZ+PIZSJMoozUKuEzEeaEUkLtNI1NQKyRaSDQJNluL3DqMn71B8fnoZYZRDll1K6xPYCRs8niFmpQdJ0bDV+uPU95kWbmynwk5SN5xG4eEnxCUDaFN9hXgni/XEDN+x/UPiuo/hxypnsmsZl8QJUyZYp8lX3S/YBT+mN59hcx4HRovDUfCH+0UyjTaUxX+o6rO2Avuj+8rJZjMiCMyAyMwikaMrFMy/OI34Yj9P8sWPtP7Vx5FUaSKeTXe0ERkIAqy1bKAD5n19MfP/ZH3cZjLzZeKfL648tKZEzHxj6dixTw8vwjE1qB2O+Oi9v8AoGczGYyzQq0uXQOJIFzLZa3NaJCybsF5rkVtycBMzXvQySxQSI0kxzKloo4Y2kkKrYYlRuApBBvzB5o4wz/vSycXhjTmHaSMSlI4mZ44zw0i7FB+/l6i+N9mvYPqXTxk8zHBFNNFDLBLA0oXtaeSRXR91vu3+312um6R1TL5587Dl8vM+bgjWaMy6RDKgAsMRbx1vQ3u/QEhdZ73n5OHMmB/GpXWN5hGfBjkbhHf8reu23nwajZv3vZGOd4mE/4c5gkfwj4aPdAs90FJuvPY7Y5fOe7HM/E5hHgGYy+ZzHjFvjJIVQMwLq0QFSMPytXkCfQbuse7rNvlOoxpGurMZ4TxDxAAY9QNk+RryOAndM9734vUPiYJViyrdpSI2E1adMhLUJCSCBtYB9MdJmPeHlI5GSQumnKjNlmUafCJAA2Nl7I7QMcj1H3fZ136vCqxeFnqkjlL7h1YMIytWLNgt5fXECb3a9QzrOcysMGrp65ZCshepI5Y3XWK/NpN1YAI5IwH0D2X9vMvnnaNEmikVRJ4c8fhsY2+WRRZtD6/UeuOkxwHu99kZoJ2mzGVWKQRCJZPipcw7CwWFOSqx2AQOQb5vHf4BhhhgGGGGAYYYYDm/af29y+RlSKRJpJHQyaIYzIVjBou1VS3tf0xC67708nlZfCcTuyqry+HEWEKNRUy8aNiDW5xVe8/2dzOYljkymUdpkSos1DmVhkjfUe11b54q32N7sNr3q8z7MdVy753w8vFmz1GCNZJPEWPw5hEUkJDVqjJLMAB/SNt8B0fWPe5koJGSppCsSTaoo9amFwCHBB2AUg2aG4x0L+08AyPxoJaDwvFsDfRV8eteWPnvTPd3m4HzSBA6P0oZZJNS084QAqATYW73IA2GLp+mS5f2YeGVdMkeSdWWwaIRtrBIP6HAT+he9HJ5qeOFBMjSqWiaWMoklDuCMTuRRHpYNE7X5kfehk5JjE65iBtDupniaIOiAlypO5pQTwOD5443oXs/wBRzqdLYxRQw5SHXFOJA/iFol8Lsq0ohdQO2zV5DGjpXsR1Iz5SSfKu7QrmBM8+b8VZneNlXtLN4cbEhTpFkXY2Fh3EXvSyhy75gx5lI1CFS8LKZQ5ITwvJ9RB/a8bpPeJEMuJvhc7u5QxDLt4qsqhjqXyWjd3WOI6f7GZ0QZqJunk5RgmjJSZsORJqt3hlH8sAcAncne8Mt7J9XEWWEomlgSaU/C/F6JhCVUQh5kI1hG1Ggdhx6KHX5j3q5JYcvJGJpzmtXhxQxl5e009pYrSdjvvvVjfGEPvcyTwNMizt+P8ADpGI7klloGkS7qjfdprg70MfNl9nZ+lrkpppstl8yjZgLHmWdo2jaiTrhBOoajsSCdq4o5eznshmc5lPjIgZHTqM0wCu2W8aN1jDtE/MZLLsT9QeKIfafZz2jhz0Amh1VqKsrjS6OppkYeTDFRD7x4DmlyzwZqFpC6xtNCUjkZLsIxO/029PUY2ewfQWy2VfVAYJJZWkZWmOYOo0AzOeWIAuiRf324Hpvu+6iZ8m08RMkOZZ58w2aMniKSaKRE0lDbgE4DuMr7y8rLHknUTVnZGji7RYZW0nX3bC/S9sW3UvaeKDN5bLOr6szr8NwBo1Iuoqxuwaqtt7x8x6D7C9Uj/hsMkEIiyOZZzIsoLOjNq1aa2As7cnbYefae8/2YmzmUQ5WhmYJFkiNhd91YWdh2m9/NRgI3/F7KtGjRQ5qZpC+iOOMM5jjNPLQahHdgEmyVO22Gd98OSRoFRJ5jmIhLF4SBtVuyaKsEOCrXtWx3xznU/dXPD8E+Xj8bwcsIJolzDZZi2pnLrIvILs1g/TnytfZj2Cly3UMnL4CRxQ5N0YLIZNEzyu5Clu4imO/wBSN8BO92Xt3N1ATiaB0McrgP4ehNIKgRklj+MNyw8tsd1jiPd10DN5J83DNFGIXnkmjkV7LaytDT+UBR5+f7nt8B5j3DDAMMMMAwOGGAYrF9psqUDjMwlSuoHWu60TdXdUCfsDiq9pOsTJK0aSZFU8O2XMOyvZD77GtFKfL8rYp8hBH4yq46TbMFZY920kMpVFvYmwvAB3J5oB3B6hEE8TxE0XWvUNN3pq7q9W332xpPV8u1L40Tatq1KQbNAc+Z2rzxx08s6xvBL/AAmlJkaNnYANq1AsPy0SH1Eb7eZvEwQyRopP8NjkbS0bBdKaRyVJ5O6Ab8WfoA6abqsETCNpY0NbKWVaAF8eXbv9gfTGLdfywr+0RbmvnXmmNc80rf8AlPpih6grmNTIvTjLKw0mQkK6lE1UDZdtVAb7qF+mK6TMHlz0ortqAJa7ZTwLJbdiPUtvxuHZt1aEBCZFAkFoSaDA6aon1LKP1GGY6pDG2l5Y0agaZlU0TQNE3udscxn8wJUhU/w9mQGxIxZbUx7x1wNxsdx288ivM5kMjzS9MkkCoFd2JHa7sdjp7dB2IO5Bv0wHXQ9cyk4GmaGQFiANSmyC3APPytR/ukjEmfqUUbBGdVOnUAf6br/f2Poccm/iRTqZh0yPVfIYNXcCQSBySedjx9cXXXukyTSLpjgZdJBMoJPmKFcDST6cnAWq9RiK6hKhW6vUKv0u+fpjW/WIALM0df8A3A+vp9j+xxVR9OmC+G3wmrlQEPlszaSdzenf1w/gDam0plh3eaau3SvOw3u/uDgLZerwlSwlQgVdMDWo0Lriz64Dq0NE+NHSiz3rsLqzvsL2xVR9GlZGVzBpYi9CDgEkg6lIYXXlze/ljSOh5miB8MNYpwqMAxBsFuCa/wBT67Bbnr2X/wC/j8z8w8ucbJeqwq2lpUDAgaSwuzVCubNj98U8PQXVg0oyrKLDfhaeyuAeBQsb+QA8ycW8vR4GbW0MZa71FRd1QN83X+QwHj9by4JBmjBU0RqFg+hHrjJOrwkhRKhJNABgTePJOkwMSWhjJbc2oJPrdjfGUPSoUNrFGD6hRgJWGGGAYYYYBhhhgOR9qkvML/8ALt1UAZraQsS4AU38pJ2Fbm/0rYoWicqD0dZVY1toYMDYFDdSO39vrYne2UpWYOJOnqUUNWZFuR+JsK7qutOkXYYb8YrIw8rfzekSSO3cumy5IYMpB1MbOg2K4I3A3AyNNLqdOmP44uOSQE+LsyqF3rYsqepB/NV4tOs5y5TGJOnqI17RKCSnbRFmlG4O3ovGImTzpc0Z+mEotQeGANMzFTGRqvY7/L5ng1iVHOqzEzN02rPiEGnru5vzsefO45FkM+rSOJDGxyCIm0KS86CABf5UU0RsN6AxgcvGBLJGmQMKACIiMsRMVjCglF+QljuoJ7h6Vj1ZjK0YDdOkkNiRj3t83YFAosdF3wLGI2Yjm1NEJOmgOVVowtnxA1gldJtgQa1bbXtpNhonftOk9Jdb/N27alo8gcKxv+6BvVmRPmUEasr9K1V4ct9y/MFVFo3XhFrDenoTWOZzcZhoy9MMhdaIUFdBUMdu6iWJN8UfImxjPOjR0Zek+MJFokArutMKJ1B9fBvj9sBJ6lIwSPxmyRmkJ8OV17DHuw02raSpKVqJBvbc47THCZeUFlRp+lsgsBNIOi9ZIUE+fmLHy/vbe1DfiIA+ZBCMagAO3qdxR8v2qidwi53M5OabxWkmVtKp2g1SyOV2o3Zs/YqfQ4rp8jkWBRZc2NQ+ddRPA3qrYUKuip872xbIjozr4ucZgh/LY1aQ/aSSCfyj6muKxhLO/F561FWgDK3J1WQtny4A4/QKlOl9PB2nzlVp06nHGonu0gkn1B2oVVkG7zvT8tFLE7GclEXw2BZ1pUkQHzGrS5s/Y40ypIpMYkzo02AyqGD2xYsbqiS1egCjixiLIzkuwHUAzKDSoEukRTe5IJK3dbWa53DzLez2SaEsfiZFiCgiQkXRYAgGls2TtVX5EnGqTI5BTTfFa4yWslr1AkCvLYpYrayfMnE2ISPqNZ1GQCmdasa224/vE0NXao9KxqmkmoADPdtq2i9xqbuUkd3IoEL99qwGjLdAyBgaZDmmESDe21EdrDTqG96V3BqgPLHUw+0CGTwykim6BK7E15Ec/fjHPRM7ukOvqEdWS5UCyzjSSbICgLpoL+b73uycriUXHnfnrusqaY7kncgg3W4A44sh1+GGGAYYYYBhhhgOd9oOlTyyhoosm6hQLnQs4bvvcflHbQ9bxAy3s3mY1Qxw9PEmpmcmJvNgyBCNxp+vnVcY6qbLsTYkdfoAlee/cpO/+mIWdzmmIsk6seF1NGqk77E6duDx6HmsBS9L9m50ZPEy/TyikDsjIZVFfKSPKhsR5c72NLez2YCFSuQbYlvEjvVIVti1AfnZgCPyn1OJkc2ccnTLGaIA0yR7AiwW/CO5BBoeVbm7xDk6PIxdpIomDAlmaYbqQA2oqgFaQt9uwC80MBt/hE+itPT2B2B0EWtkqO3azubHBLc84xHRs14plEfTdeqy2h9RO2o35G9Jv/1xrPsywWkSNFPIEovSAy7kx2e0leR+tY0j2b20NDCzBbY+MBQJ5+SwOy/ui77WoWmQ6HMXQzxZFowKKxx1RpRY1A7CjttscXQ6Jl/+4i//ABrx5+WKjIwzJF4aNGnaGUI6nk2xGqPZfmI+b9K3ldPjnBPjT0CO0Bojfqf5S/T9/PnATYeiQI+tYYw3qFH149OTx6nFf11mWaN0hmkKq20ZAT7PtZ+nlie6XsMwwPO3hcfqhxr6n02GR43kNMhtTq08EHjg71gOdgj8IaVjzhYq8QXWCVUCO3UkChuCDz9PIezo3g00OZOqYH+Z36gGYEHTuooVzwDyATtHRFGgpCL2JUT+dgHcEV2jVsp1Gwa5x5menIsaqsK0y/ir44UqwJpQQRvuwv6D0wGvMpIZVLRZpVIVSVlKqF0r3E0AKBJNm9QvarGk9LKWfh80AFbcSUTpUkCo1s2RsCPzetjGpeml5Hd8oG1uecwtaSH8gxHzNyAp3U7kDE5ulxmMu0C61OwGYAtWG5LX/gfTb0wB4JZXZjBmkbelWXQm2yj6WACd996u98M9A7M7NlczTDUwEvn20AB6C7FG96u95HS8sELSeCEKA+HqnD23B3ulBFeV/N672J6rmA2kwR3V14y2FHJogbCx/s4DnW6c7EgQZvfz8YgCye4Blo/KORYB4HGJrZR9USHKzlYmOl/G5thudrqt969PtJf2izAALR5ZdrNzr6H9rq/OgDziXmusTCUrGkLKNI3lAbUT3CvWjxtx53sF3hhhgGGGGAYYYYCq6h1fw5GQtCo8IspeUITJZpa500L1fQ/py0fT9KIfCyYVmAY+MyguviDtOoi9yau+QfpY+1csaz2zZUN4Y2nDk6be+O2uQNr3b7YrYOqR2iTPkViVwaEcgHC2VJAFEH5jYIv0wHrQEaZvByauT2O2YaiVsahZF02ni7s+t4l5iCKI1lly2gqV7piLJXj59xR3FHy8+NUOYUZdHkkyjhWCRMEehJqBclarVtqsAUeKxHkzS2NJyA3pfw5Pt5CiCW448/sEvJ5ZZJo0aLLEKNI0S2atzQAby3JsflP2G3N9Mi8NpIVyw7igaR2I0GM7MSRpfUR2+gra7EeDOlCrl8lGbDLSMCEI2/KCCUYGvKxfOMJs/HoKRvkgpCl6Rv5pDDUAAb+XYkHZT6bhmQAdkylJYQeORsxIrnkqTvuRq+m+mLJIx0JBlCTaj8cm7G1C7YetH8teW2QKSSELJlNOpqDQ2NAJJo6AG0x8b+ZuwRjVlXpiyHJFlC0UjkL6e1VYKAADqbTxx9DQCT1PpmXDKVjyw0qfEWWTSQ4F+TG/r/rvix9rMuheMsMrspH4zaW5FaDYoDn67cYq5s2khX8bJyOxOvVESGLMAhHbtQOksSdvXFr7UT6XjswhdJ1GWMv5qBpoHTuf8vQ2Fd0+ONO4fBJIFuLRKR30Qtqx2tS318sbWyyL4nix5VZfqzKLbdgWND5GB2/q+2Mek5lDJpMmVIPyaYSp112d1ACjW1bHbnGjMdQJP4k2WJ1Uy+AWBawpJLLuQAN7+WvpgNmYyCPMVjTJv3VGviHWVF6gVVgDVHY/c4wzOViYytFHkzGhCAtrsE0gvQTpXWWGquN9x3HVBm0RtSz5dSDyICtbV2ELsdmBNcUPI4k/xWDVMnxEOiQNoT4c9pAXQa0fiaSCxu7/AMAGEfT1WVBIMkI27j3HUyGwpFncVXmRfrQxJOfQvmH8XKN4kbeGdXeQQAoYKAWU1XmdtsVuYmJSF3zGVo2sRbLlz2uF0/LZRboCl1XyLsS1z8JjILwGQEHWcuT2UtjSF2HcO7z1cDbAaY8gGViqdMqJaYjUyqCLo6TYHP3BvyrG3KiMPG6tkjKZGaRgWI7zXZ6cixY30+u+qPNxMFigzGWUsgRwsVhiwOvle1SNGxPlW2N0DFJvDOZgDlqAXL6TercA6SKuq32rk4Dt8MMMAwwwwDHl49wwHK+1fURHJvOYhpU7ZdZBX4tks2wsDjyr+8MUidVO5fOUdRq8mhOx57bO5I9CLAO5xfe0/ieKNJzAAUfyxqFkyA0OGNc36xgcnGHSulPLlqGYzMZDii6gOqqdlF/lNKdyeBd4CIue0eIGzLbRowK5ZRWoxU3oW7qCncamPpjZP1b8L+dJsbs5cbgqpFA/L639TdVYt830CSQ75uYDSFpdI3AHdx81jVfr+t+S9BkOwzkw29R+/wChN/7FBUwdRMmgeOxAVy58BVYgbgAEdoCgja72P1xHgkLLGozLp4xIX+zqo1dt2AdyWe9QJHzYvY/Z6Tk5ua9uCQNubBJu/wDfpjeOiv4iP8TLShQVvZtN3Y4tjuTzz9KDmJ+tENqSWSPXpIU5cGhp55rcbmt6b0FjYvWURxUzhREFasuKLaGKuN9ttOwFdoF8AXQ9mH0lTm5yN/OvKgTW9jnaraz543w9DdUdPipm1ADUx7gQeVIpQeb7fMeQAwFEnWQlgzO2sCVD4A7VVmJRvM3RF7VXbRrE/wBqMy4eKpHRGVgxSMP/AE1d9yDnceY5GNiey0gofGT0KrfcbEHz87uyCfTnHntErCSMhswKRgWhFnlasVufPkefN4CnyOdjjEf40xZSHP4A1MjBCAeTdC9TW3cdxjOTPuEaUZjMkCXRXhKxOpdVhTZKrdALXG3IxunzrvCqxnPBka2bwzbAsAbs3wbAU+XoMScn052VdU2d7mK9x06SNwx3+U1QvUCW9KChWJnArBvEzDAPrIGXXcVvuNwStgsedVDmsZ9REyOAcxORJ3XFArAKS5Vdiabar8y23kMdI3RW8JU+ImBDFtYbuPPab20gHj6A4ZTonhtfjzt82zOSN/pxt5YDnrJiaX4jMEgrGCIQGWwrMQAdwfP9txsd6yGXxV8bMgCHuBi0mxo7wb2cgGgKHcTvizPsySKObzJ2/r86q+P97frtHQj4bp8RMdRUhmaypUg9u21kb4DlcrKw7jJnvlqjACB26QOdyCA3102eSTZRtKpgfxcxIHY0GhB00KJbzW/uNmPkMWS+zBu/jM0fp4m3I+n0/wAT643/AMB/DCGec02qy+52rSdt1HNeuAtcMMMAwwwwDDDDAVvUertFIqDLzSBq7kFgb0b9KG/645/qWTp/5WdZoQESRG1FxpNEsbYm3I1G6o+pB2e1fTZHzKukBkAiqxL4Y1aiaNnf9ANibul04nKDxQgysriVEWRvHI0AkKTpJsFdAbUOf0wGzOwlNUX9vlsh9amq7SNIahtvuPUeuxyiLIwYRZ4gDYF7HB5BN39PWvQYq+n5VvmGQlKSLoDeOSREwQlhZu+TYC/KPWza5fpg1NGMtJoLUWM21KwIIB9SAdv3wEfOZJV0oFzbqFVm0mwQ3itvS0z3sTt+Xfi95gKiNwudYtZ0mT5dLLuwP9VccUW4vETLdJ5/s092LHxIOn0FCqG5o1Z2vgV7NknjZlGUYxIJApbMVasAGYsxPaVA2IOmvLASY/EWQyGLOGm1BdYI37tNV8t2CAfIfTEdYwqlfAzr9+ruo01Puuoc2xPHNHG3MdOqNW+GlZwSnhic3oOt9RYepsC68gOBiK3SSWKHJyMQOfieeQCdrW6NHbn9QGEsb7jw+oEaSKLnf5eaU+psg7Vtd1jqs91J49OmB5LUk6fKqob8k45uXKnUrDKnVsABmhZ0hNtvTQCeTsx3x0nUukRTaDKN1uqYjmrF7EjbAc78MUijCwZuu86UIUj5CAwCgGwNvPc+prOPJFyzyQ5lQirSmSl7TGBVDc0uotty1c7eZjo+lEUZd2BslVmFq2oKDrJHb4ZY0FJOwxpk6SCz+HlSwUlA/wARo1UzE2KvZtt/8awGyaG4BpizIVpUBDSENQUnVZ20kkAm+TY3AvHM9PY/gmHM0sjMH8emYWq9prVpK76RQ2Yel6RlvCQBcm7DxFKA5iwWXZVLNa/NqBBP5R51eHV+ktEUEeWRg4F65yh8U32A6wW9Aa2F81WAljKmXVrhzassYKjxK1FQAATVK3G/F66HrGg6KZWAeHNrS7/jAjVp54u9hyfzkngHEfN9MkUGsqhULqkLZkjSxW31fiXQIAs+RPodUvM5NZZdJyqyPojDOcxWm1AoebKDY1AG9PqBgPenZRu5jlJ0eiFuUb6u2ha8BWLAGz2+u2Pch0wiaM/D5gBWFkzahuK3AGxBOrkUNPoFWNLlDIuo5KN9ex8OcBdhQAYE6VAtSNxxxsMSsv08L3HLIjoVMdZgG21kMNyAp0rqvfk+djAdthhhgGGGGAYYYYDjvbXKiSQDwoG/D7mkkKEKS3avco3r5t69DdYiL0bQqPFkcuajbW/jUASzK66tXBUk+fp5DFp7URK0oBGULeGf5+u9I1sTa8IAL/Q+gxVw9TcwPErZBEU06t4irpJoneiQWIAYGvrtWA2x9IVg8aZfLtoAMQE5s6xEJdVNdAg9x50r+u1un66X4XLsyjSF8drGkkUfPbf1xqyuabLxl0bIqxAojULRGIkssQWAq+f6ufOTDntLrITlg2oliqvuhYAspK2zgBuNu4XYrAaWySIvdloVcMOwz/KtFtRttu7SPuRjBYFdXHg5YfhFQfH13W6KQGBKllFnbjG6WIy6ZZBktbqW1HU1qqrdblTRsHnb13xry8i3qdMgoOtQRqslbUbjYDdb86aqwGUWUjZkWWGAILS1nNgDUy1uLIs358/bGUXTGCrJ8PCxVQFbxmAFHZfmI+Ym99+N9q05bLrpjUHJO1U96nskoqEee7WvkBY22xMlzpMHhg5MjS2tBrcWX7aUDuG6k/Vv3CHmenwiQ/gZYoCN/iCDp02SQTWwP12BP0Np7RQIzwBkhZaN+JIVIXssruLrY3v5cXvToFJFtkDutgKbNH6jZqseg52xde0bgGKzlx2ttOCRzH8pA8vv6bGtgqszk0ZIyIoKMmlD4ppo1WTcFWO4oHz5PHOIsXTbViMvliRZ/nsaUEWTT8BSL9duLoWWYlUKhT4ERW/h6tYAU2HqtvlO/lucQos0EdtLdPQG1J0sNQtgVPmaAG2wJIrncGUy+XJ0PDlfDZrbROLsAgE9/pyPqeas6xAsjAvDlOQW/tFcnvrS1bG7HB4+uJPToIXMjOmRao2OldVgVVnUDQNlSQoPlvuMeZQeJQU5F3YDcowYvpvVWnYlrbSbIvAYZjJIuoJBlCrghPxypaLV8w323VeD9LFYwzOVi8ONhDkyFSqMpABUvpC0Ta/UAk22JLmKWRmHwjRpE2lG30aFJsdoCrr31XupBFXvFzedALanyPddgROx1b6bB5AJ7jtVk+eANk42qOGLJnghTM4OsooahYP0H0UfYeLlkeUtImSFyXvMSxtzqbZ6UldwBd7cWQvuRz6AsRNko6VihSJlbVobSxBG1FtVc0397fakRimEZkySMCtfhGwxK0QW3LGxXd6YDucMMMAwwwwDDDDAVHVulyySBkeNKWgWjVzZ1huRsCCPP1xykvUWVbOYhUMA4ByoOpedyhIq6oHSwIN35WvtjPokDHMzwjwm2iUsK7tTGiKNGr5GxB2sVMXUWKBfis5ud/wLJB8xpN1YJ2/qA3AwEqDPxR5jw8zLlm8MEFRBp3Okll7WIAN3vW5NmsXhzeVURiQRszKNJEWxVjQoUdI34vFNlut7ODmMw5kUqrfDgaGA3YV/kf8AIYnJntBWbxcw8fiafD8O6tCd67ioB873HrgJ2Y61k0bSxUMNS14bH6MBS73Vbc41P1fJBEtVClmVR4fBFatgPXSNvUYqOqSTxMLnlbcd4hjOkOH3o2bUKdq32B+ajK6Hm9WYr4iVxRbQYaX8w53Ng2djvY5rYJ38YyMchj7FdCAR4bbVxvp4sHe/yn0wy3Vsiwd1CdgAZvD/ACltuF3Gsceo+mK3pubfT4zTTMiMNcZgALarW9jwO1jVnt8+MQZupC3jOblGq6DQ67B3YUW3F7U1UCBxgL5uuZHSz9hVWCu2iqY3V2BfFbWdxjR7U55Ukh71UMj8xiSx2cA8Xx+ovFL/AB02Qc3mN7IUw76AwXy3NG917u6zQAx1mc6zHl1jEhZmZdiEJJoDUSBx619/TAc9l+sRGIeJNE5FCO8vwQwLGtgLUqdiKsHbjGebzyTEtBLAAiJqTwgxskiwXUWLZa448r315PMs7gJmMyuoAW0WoMaY6u5m0kgMOFBIG3F6x1xSEBzOaVq3JhCsxZjQ9LF1Q3OnY70Q86ZnUB2zENO1v/ZyCyMRa7qPQjzoVfqJv8RiQzEyohBPhVCGMWkuDZUEEkKTV3p9MaVZ9cQXNZkiXdW0atFkKEeyRY3JPAKm6sA4SdYDNYlzSEFQ1REXpLigt1bagSRv2D1GAw/iqpq05uLyFnLkVbiySF3tARVbm+LGmwX2endQVzKaWUEXCgItd9OwoXRryI9cQcznAun+1ZwalDACPVsLSyDZvULryteCRjfmOoFJy3i5og04jEY0kCNW0WWABr0rcVubJCyyns7IrMZJInGkhR4CDS5qm25rfb+8cbl6PP4Sg5gGRWvWUB20aaI21G+6z5j7VzuUzbO6p8XnfmAvwlA3Omid9jzZ8t/TGa9UOhg0uds6kvw6qmWm7jV7H/zEcjAdzhhhgGGGGAYYYYDm/aSF3mjVTmwGWtUP8tSTQLixYokncbDa/KqyuTYOFJ6lfiVrJ7TTMpN2KQgg6iL0qtE73a+0nS2kmRgkzALR8KTRdtv6VQ3O+4JA4xDbIsuuJMvmWBfaTxQLKWy7nuCkk+RB+t4DUmYKLL3dQk5i1bEXrC6k7ubU0a8/K8SpsodGXFZ7Zm4Yaq1Kw8TyIsChewvysHGDLuEEfw2bH4gOozKTutWxBPaABtviU0DNENUWYBjoABxqcsaJNbELsbNcH0wETNwOhcXn2o7EGwaY8UeDvsQLBHHONQlfwipGfNyBtZSn7a9DuvymiBdHncYmZjJu6oPAzI0g8TAN5HuN013XJ/N5c6pOlMoQiLNE2xKLOKHfsG9b52vjzwHsOVetBfOsJYzZeuywT6/zBoqht3j1xFzWalaNTWfQhAO0c1uS3mCSdPH/ALS26a0cZAizEglXvHigFACO0b7tV8Dfi8Q26c7E/g5xTwpEoJo6Sb/bgE3+uwaY5CX0h+pk2R5EA9n96xX1/qN+WLz2hUjwqOZ2BBMN8EoLavzDkcfm+2Kz+DuqBwmaLawNHigVQ3awN1vYChx+mLT2ggd/CKxzNQNhJAlXo+agdR54HkcBW9MzzRS2fj5L4V0HGlQbttyCfKq/Qk5pkWRUlMuccuQxQUSKOoKy2RsNuTx+mPY8gYzGwgzJ/u+LarRIFgbbABhXqPTaJlcuyIoXK5y431gaxz2kiyPlJ5A53u8Bnm800kjFYuoKW3K7Ktdq7AX9T6c41SrLsP8A4iKBqlDbi+aYWpseQ45q8SMr0ksVBhzY7gbebZd9zQH32rfa62rU/S3KEiHOAgih4+5sOTuRtvXF7sp8sBY9IjkBdgc3+GNhPw96u0AelDu57v0xGzOXk8Fp9ed1O5Ai1FNILuAQPJVBsE86VuhYxry2XbX4nw2ZAVQQC7GmjV6sEWxbSo2B3IPmcaJ+nSFdJyuZ0WGoT94ZdQGk3QFEny33vAYRk0CYuqMRuLY8UtC1O1jkXd3eJU0xdY4zHn9URJsGmOrWFLHngEeVWRvjPIeziTMwkgnjBsnVIW1XsRxuK432AFcbWreyUJkL6pdRJOz0KJPbQ2074C7wwwwDDDDAMMMMAwwwwCsMMMAwwwwDDDDAMMMMAwwwwDDDDAMMMMAwwwwDDDDAMMMMAwwwwDDDDAMMMMAwwwwDDDDAMMMMAwwwwDDDDAMMMMAwwwwDDDDAMMMMAwwwwDDDDAMMMMAwwwwDDDDAMMMMAwwwwDDDDAMMMMAwwwwDDDDAMMMMB//Z">
            <a:extLst>
              <a:ext uri="{FF2B5EF4-FFF2-40B4-BE49-F238E27FC236}">
                <a16:creationId xmlns:a16="http://schemas.microsoft.com/office/drawing/2014/main" id="{17FEA734-0C77-4D91-87D0-D7F15606B1D4}"/>
              </a:ext>
            </a:extLst>
          </p:cNvPr>
          <p:cNvSpPr>
            <a:spLocks noChangeAspect="1" noChangeArrowheads="1"/>
          </p:cNvSpPr>
          <p:nvPr>
            <p:custDataLst>
              <p:tags r:id="rId15"/>
            </p:custDataLst>
          </p:nvPr>
        </p:nvSpPr>
        <p:spPr bwMode="auto">
          <a:xfrm>
            <a:off x="847725" y="3667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30738" name="Picture 5">
            <a:hlinkClick r:id="rId28" action="ppaction://hlinksldjump"/>
            <a:extLst>
              <a:ext uri="{FF2B5EF4-FFF2-40B4-BE49-F238E27FC236}">
                <a16:creationId xmlns:a16="http://schemas.microsoft.com/office/drawing/2014/main" id="{B7818C74-64B4-4536-BEC2-F23501EC8CE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6011863"/>
            <a:ext cx="4746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9" name="Picture 2">
            <a:hlinkClick r:id="rId30"/>
            <a:extLst>
              <a:ext uri="{FF2B5EF4-FFF2-40B4-BE49-F238E27FC236}">
                <a16:creationId xmlns:a16="http://schemas.microsoft.com/office/drawing/2014/main" id="{243417A7-A928-46E6-911B-3A426B61F95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20000">
            <a:off x="2601913" y="2170113"/>
            <a:ext cx="2230437" cy="4246562"/>
          </a:xfrm>
          <a:prstGeom prst="rect">
            <a:avLst/>
          </a:prstGeom>
          <a:noFill/>
          <a:ln w="762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0" name="Picture 19">
            <a:hlinkClick r:id="rId32"/>
            <a:extLst>
              <a:ext uri="{FF2B5EF4-FFF2-40B4-BE49-F238E27FC236}">
                <a16:creationId xmlns:a16="http://schemas.microsoft.com/office/drawing/2014/main" id="{0DF71A0D-E80E-4219-83A8-BEF846C3AC2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">
            <a:off x="5348288" y="649288"/>
            <a:ext cx="2341562" cy="4384675"/>
          </a:xfrm>
          <a:prstGeom prst="rect">
            <a:avLst/>
          </a:prstGeom>
          <a:noFill/>
          <a:ln w="762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09" name="Picture 17">
            <a:hlinkClick r:id="rId34" action="ppaction://hlinksldjump"/>
            <a:extLst>
              <a:ext uri="{FF2B5EF4-FFF2-40B4-BE49-F238E27FC236}">
                <a16:creationId xmlns:a16="http://schemas.microsoft.com/office/drawing/2014/main" id="{788DC328-0E69-4B1A-BF17-C8B34465485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35"/>
          <a:srcRect/>
          <a:stretch>
            <a:fillRect/>
          </a:stretch>
        </p:blipFill>
        <p:spPr bwMode="auto">
          <a:xfrm>
            <a:off x="271463" y="5303838"/>
            <a:ext cx="495300" cy="65722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2" name="Picture 28">
            <a:hlinkClick r:id="rId36"/>
            <a:extLst>
              <a:ext uri="{FF2B5EF4-FFF2-40B4-BE49-F238E27FC236}">
                <a16:creationId xmlns:a16="http://schemas.microsoft.com/office/drawing/2014/main" id="{60BF1030-7211-4509-B575-081C1AFF7A4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2205038"/>
            <a:ext cx="1028700" cy="168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3" name="Picture 27">
            <a:hlinkClick r:id="rId38"/>
            <a:extLst>
              <a:ext uri="{FF2B5EF4-FFF2-40B4-BE49-F238E27FC236}">
                <a16:creationId xmlns:a16="http://schemas.microsoft.com/office/drawing/2014/main" id="{1405A031-51B1-4895-95FA-4994C04D467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214313"/>
            <a:ext cx="925513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">
            <a:extLst>
              <a:ext uri="{FF2B5EF4-FFF2-40B4-BE49-F238E27FC236}">
                <a16:creationId xmlns:a16="http://schemas.microsoft.com/office/drawing/2014/main" id="{4F9725C7-CAB2-4695-9BCA-985ADC948CE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92075"/>
            <a:ext cx="9382125" cy="695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ZoneTexte 2">
            <a:extLst>
              <a:ext uri="{FF2B5EF4-FFF2-40B4-BE49-F238E27FC236}">
                <a16:creationId xmlns:a16="http://schemas.microsoft.com/office/drawing/2014/main" id="{BF047576-614B-4C04-8297-6282670FC4F8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43438" y="2636838"/>
            <a:ext cx="2232025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FFFF00"/>
                </a:solidFill>
                <a:latin typeface="Constantia" panose="02030602050306030303" pitchFamily="18" charset="0"/>
                <a:ea typeface="Kozuka Mincho Pro EL" pitchFamily="18" charset="-128"/>
              </a:rPr>
              <a:t>Évaluation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FFFF00"/>
                </a:solidFill>
                <a:latin typeface="Constantia" panose="02030602050306030303" pitchFamily="18" charset="0"/>
                <a:ea typeface="Kozuka Mincho Pro EL" pitchFamily="18" charset="-128"/>
              </a:rPr>
              <a:t>des apprentissages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FFFF00"/>
              </a:solidFill>
              <a:latin typeface="Constantia" panose="02030602050306030303" pitchFamily="18" charset="0"/>
              <a:ea typeface="Kozuka Mincho Pro EL" pitchFamily="18" charset="-128"/>
            </a:endParaRPr>
          </a:p>
        </p:txBody>
      </p:sp>
      <p:sp>
        <p:nvSpPr>
          <p:cNvPr id="31748" name="ZoneTexte 2">
            <a:extLst>
              <a:ext uri="{FF2B5EF4-FFF2-40B4-BE49-F238E27FC236}">
                <a16:creationId xmlns:a16="http://schemas.microsoft.com/office/drawing/2014/main" id="{8201833C-177D-4FD2-9AD9-D19FFB748317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90688" y="2649538"/>
            <a:ext cx="2233612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nstantia" panose="02030602050306030303" pitchFamily="18" charset="0"/>
                <a:ea typeface="Kozuka Mincho Pro EL" pitchFamily="18" charset="-128"/>
              </a:rPr>
              <a:t>Mécanique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nstantia" panose="02030602050306030303" pitchFamily="18" charset="0"/>
                <a:ea typeface="Kozuka Mincho Pro EL" pitchFamily="18" charset="-128"/>
              </a:rPr>
              <a:t>de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nstantia" panose="02030602050306030303" pitchFamily="18" charset="0"/>
                <a:ea typeface="Kozuka Mincho Pro EL" pitchFamily="18" charset="-128"/>
              </a:rPr>
              <a:t>véhicules lourds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nstantia" panose="02030602050306030303" pitchFamily="18" charset="0"/>
                <a:ea typeface="Kozuka Mincho Pro EL" pitchFamily="18" charset="-128"/>
              </a:rPr>
              <a:t>routiers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400">
              <a:solidFill>
                <a:schemeClr val="bg1"/>
              </a:solidFill>
              <a:latin typeface="Constantia" panose="02030602050306030303" pitchFamily="18" charset="0"/>
              <a:ea typeface="Kozuka Mincho Pro EL" pitchFamily="18" charset="-128"/>
            </a:endParaRPr>
          </a:p>
        </p:txBody>
      </p:sp>
      <p:sp>
        <p:nvSpPr>
          <p:cNvPr id="31749" name="AutoShape 9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4CABE016-A388-45C6-9397-F963823A81B0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238125" y="-242888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1750" name="AutoShape 11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9D5DB363-E9F5-4BAE-8CAB-637B129D60AD}"/>
              </a:ext>
            </a:extLst>
          </p:cNvPr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390525" y="-90488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1751" name="AutoShape 19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57290B2A-C280-4A72-A04C-B7FC561934C1}"/>
              </a:ext>
            </a:extLst>
          </p:cNvPr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542925" y="619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1752" name="AutoShape 21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2C5BA945-B21A-481E-A0BF-8E385A697FA1}"/>
              </a:ext>
            </a:extLst>
          </p:cNvPr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695325" y="2143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1753" name="AutoShape 23" descr="data:image/jpeg;base64,/9j/4AAQSkZJRgABAQAAAQABAAD/2wCEAAkGBhMSEBUUExIVFRUWGB8aGBgXGRwZGxwXIBoYIBsaHB4bISYeGRkjGyEgHy8gJicqLy0tGx4zNTwrOCYrLCkBCQoKBQUFDQUFDSkYEhgpKSkpKSkpKSkpKSkpKSkpKSkpKSkpKSkpKSkpKSkpKSkpKSkpKSkpKSkpKSkpKSkpKf/AABEIAREAuQMBIgACEQEDEQH/xAAbAAEAAgMBAQAAAAAAAAAAAAAABAUCAwYBB//EAEQQAAICAAUCAwYEAwYDBgcAAAECAxEABBIhMQUiE0FRBgcUMmFxI0KBkRUzUiRiobHB8Bc0RBZTY5LR4SU1ZHKTlKT/xAAUAQEAAAAAAAAAAAAAAAAAAAAA/8QAFBEBAAAAAAAAAAAAAAAAAAAAAP/aAAwDAQACEQMRAD8A+44YYYBhhhgGGGGAYYYYBhhhgGGGGAYYYYBhhhgGGGGAYYYYBhhhgGGGGAYYYYBjB5VHJA8tz5415jJJIULLZjbWn0amF/sSP1xymd93YkYEzjSuZkzCr4f5pA4IYhwWA1WOON7BrAdfJKqi2IA+prHjZhRyyivqPp/6j98c71j2JGYzDTPMSe0RqY0ZVCmyrAj8RS3dTcE35LUNfdlCFC+NKVASrI1WpylnUADbDLJv5FmI8qDrviF/qX9x6A/5EH9ce+KtE2KG534FXv6bb446H3XQKP50gtPDaggDJ4cEZGmioJSKiQN/EYHyqf072JWJZk8eRo5ohEylUulTw1bUFvUI6HpteAvUz8TaakQ6vlpgdQ343348vTA9Rith4qWppu4bHSWIO+x0gtXoCcUPSvYOLLzJMkshZQQQRHTbk8BRp5/LXqbJJMfMe7TLsXPiTDXq4Kduo5jUBaG7E8ottR3FEVgL5/aDLAlTmIQVYKQXUdxFgbnki/2PocZHrmXH/UQ/No/mL8+/Zz81g7c7HFBmvdnlZEKFpdJkaSgU2ZhKDRKE1Uhq9xQOJMPsLCrallmBEjyCigrxGLSKKS9LE+dsKFEb2F9Jm0VlRnUM16VJALVzQ5NfTD4xNWjWuoEArYsEgsARyLUE/YYrv+zqtJBJJI7yQLWrZdZqiWoXW96QQDtYNDFcvu5ymstUll2cjWa7uR+9EN8wrnmw6UzqOWHF8jji/teNX8Qj1FfETUFDEahYUkgE/SwRf0OKF/d3kmILRliFVdztSyaxsBXzc7bgm7xrh92WQVQohNBQvztwFK771dE/cknnAdDmepRRoZGdQi7E3YB22288Qh7WZS6GYjJ1adje91zxWrt1cXtd7Yx/7KZfwpIghCStqcK7KT3FqtSDpsntuiCRxtjWfYrKEkmIsSdRJdz+YuR83ymQlyvGo3zgLHJ9Wilh8aOQNHv3DjYkH9iD+2JSsCAQbB4OKnK+zEMUTxRgiNwAUYmRPmZidLk7sWIJ8wF9BiyysGhFXUzaRWptyfqfrgNuGGGAYYYYBhhhgNc+YVF1MaFgcE7kgAUNzZNY1Q9RjZWZXBCEh/VSBZDDkEDej6jHJ+8b24j6f4CS7LOWs1ZAQx2QOLpvMj/UcQffFlU1Ro7tE7TSHsCMWeQyIl6m2OoqzUKAuiTSh9ny+ZVxam/I7EEH0IO4P0OMDn0sjVVXdgjg0a9aO23qPXHyLLe+nKxBSju7FFEgbe3UaVfUdyzrQawKKr9b3t73su2htaElkYhlsxkPUjfNZJhBoVs1YD6qvUEI2N8igCSCObAFivqMetnk9Sdge0Ftjx8oNf8Atj5PB7xenkPqmqp3mjYJdlnmA2vcgSWD5NR28o7+8fISvOZJTG0izBO1mKiSNFVRR0Fjp1kjzaga3IfYPj0/qv7AmqNGwBYogjf0OPfjUutQ4v6cXzxxv9sfKMr7x8hoVtTRlZDMvazgkoUJ3bncsDdCiNhZxhF72MulkyKdcjMYqJ/CuZlXXwrWVOwO/FjfAfVh1SLfvG3PqPSxyL+vO2M1z8Z/OOa5/MTWk+jXtXN4+Sf8QshKk6GWNVeRXUSo5DVMWOoLvqCqABuBteNKe8LJLllRpkLpKKAQgSUJNUv9ws7a6Pd+uwD7Cc/H/Wo2JBJoEAWSD57b49XOoWC6hZ8v3/xoE19Dj5Fnfb7JK4dJdReZpLZSNOpJAdYHdKwVvDTlVU35AHdmPbzJrnfHjlgfeh+HIH1CJEDux27dLqAPKXjlsB9XkzqKaLCxz9ODv6bEc+uHxqf1D0+l/fjHy3qHvTykmmRXUSCUOupJCFUROuvtKhmtq03x5cYi5b27yJjjjfMcRzxvLpk1IHVFDCgEJYrZXSSLAAFHAfXJM6imi4B+/wDn6frgc7Hda1u65HPp9N9sfKsn70MmdErylXjV7iFnxFcqwq+3UFXw+8jkb7Ua6L3g5ZoIQ2YQTFZEYlZGKKyRISBspYhSQWsg8g2wwH2Vc/Gdg6knjfn7HzwHUYyR+Iu+w35Pl++PlGZ9vckysvjHfLoAw8YMXilZxGxojSQQDIov5t+K9zPtdlJZoZVeGRhpGkiQOS0krCMHeMAO0bX/AOGd2AAIfXsMMMAwwwwDDDDAc17a+w0fUljDzTReGWIMRAu9PzWDdV9PPHLj3GQ73ncz9N1ArzHHn+mOt631HNpIywxak0LTaNXeS97hrsAA1prneyFOEXVM2Hpo9SBlBPhODpqLUw37ySz7ACtPnW4c2/uYQiv4hm/rZDX9wdjjcnuhUD/nsydh/Tsdt+OPp9vTHRZTqOaaMF0CSHRaeE5ADGMMdWqjVsa8qo8G/T1PNUahGrUQFKtWnenLXQF7aea386wHOf8ACJbJ+Mm3HGlNj6ja/wDH7ViHN7kYywIzcgIrmNDuK/w52+v79nJ1HMaVIionxLUoxNrIqxrYNKGWzrO3B42x7luqTeGjPGQTJpcCOTZdJNgVZ7qF7jf9cBx0fuTiCkfFPv8A+HHt9tvWjvfA5wX3LKAQM23N7wxHyr98dRP1LOrrqFG06d6cX3sGKrZ1WtEb7bk3tjJeq5oUGg2rdghNEkH5VdidMdkhdVmgDe2A5b/g2L/5v/8AmhN/uCef8hjVL7j4yb+KIP0gi48tuLHrW+947ebOzhJmVdWmINGPDYFnIbYgm/IbbHfEd+qZpSfwdag2GVGBKrGGYaS3zEkqp4sEGtrDlR7mU2/tNEDc+BHZPrv+n+OPZPc0jf8AUjiv+Wh9RvxYPI9N/wB+mfqOdBNQqaUbaWosUY0G1eTALxRvyx5L1bOAvphDqF7W8NlJa9joLXpFFSOflbg7BxsnuGQm/jD/APrxb7gny+/7jmt98HuSRQf7Xz/9PD/qDv5Y6xs/niz/AISrpUaQQWDNZBNg3p4byNH12w/ied1MDCgNro2crvIQbYeiUb29QDdYDkD7jku/il3O95SA/wCnr/vzxpk9wyE38WARxWWiH3G3678747X+JZ2iwg3oaUobd8uoFtYF+Gq8HmQHcCsW/Ts0zqdalSGYUVK9uttB35JSia8z5YD5snuKUE/2zbf/AKaInf6tfkB5evHGN+U9yoR0Y5pDpIP/ACkAOxB2IFqftj6bhgGGGGAYYYYBhhWGA5Pq/tRLF1jJZNQvhZiOVnJBLWisRRuhxvscVHtd7W5uGfOKjxx5eDLI4mETStHM0kQ0OCdJLIWIUbgUT9c/bno+e/ieTzmTyyz+BHIrBpFj3cEDdjfBJ2GJftHks7nuizxSZdIczItCISqw2dSO/jcC8BozPvcyeXuOYzPJGkRlZISVAkRWDmtlXuGx3s0LxJ9ofeflIAUjd5JDAZg0cbSIiFLjeQgdqtY/Qi6BxzP/AGEzpTqo8NSc1lctHFTp3SxQqjjntpgdzjzK+xXUssX8CGGQZvIwwS65AvgyxwCM8X4i7HjknyAsh0fsN7frPBlo52LZmTKnMsQoClBI6HjYNY4rGZ97GSMcLos8vjKzqscLO6xo7I0jgfKgYEXvjkulewnUsq2SlighkZMm+WlV5QoQtLIwckXqFMNls7EbbHEWP3eZ+PIZSJMoozUKuEzEeaEUkLtNI1NQKyRaSDQJNluL3DqMn71B8fnoZYZRDll1K6xPYCRs8niFmpQdJ0bDV+uPU95kWbmynwk5SN5xG4eEnxCUDaFN9hXgni/XEDN+x/UPiuo/hxypnsmsZl8QJUyZYp8lX3S/YBT+mN59hcx4HRovDUfCH+0UyjTaUxX+o6rO2Avuj+8rJZjMiCMyAyMwikaMrFMy/OI34Yj9P8sWPtP7Vx5FUaSKeTXe0ERkIAqy1bKAD5n19MfP/ZH3cZjLzZeKfL648tKZEzHxj6dixTw8vwjE1qB2O+Oi9v8AoGczGYyzQq0uXQOJIFzLZa3NaJCybsF5rkVtycBMzXvQySxQSI0kxzKloo4Y2kkKrYYlRuApBBvzB5o4wz/vSycXhjTmHaSMSlI4mZ44zw0i7FB+/l6i+N9mvYPqXTxk8zHBFNNFDLBLA0oXtaeSRXR91vu3+312um6R1TL5587Dl8vM+bgjWaMy6RDKgAsMRbx1vQ3u/QEhdZ73n5OHMmB/GpXWN5hGfBjkbhHf8reu23nwajZv3vZGOd4mE/4c5gkfwj4aPdAs90FJuvPY7Y5fOe7HM/E5hHgGYy+ZzHjFvjJIVQMwLq0QFSMPytXkCfQbuse7rNvlOoxpGurMZ4TxDxAAY9QNk+RryOAndM9734vUPiYJViyrdpSI2E1adMhLUJCSCBtYB9MdJmPeHlI5GSQumnKjNlmUafCJAA2Nl7I7QMcj1H3fZ136vCqxeFnqkjlL7h1YMIytWLNgt5fXECb3a9QzrOcysMGrp65ZCshepI5Y3XWK/NpN1YAI5IwH0D2X9vMvnnaNEmikVRJ4c8fhsY2+WRRZtD6/UeuOkxwHu99kZoJ2mzGVWKQRCJZPipcw7CwWFOSqx2AQOQb5vHf4BhhhgGGGGAYYYYDm/af29y+RlSKRJpJHQyaIYzIVjBou1VS3tf0xC67708nlZfCcTuyqry+HEWEKNRUy8aNiDW5xVe8/2dzOYljkymUdpkSos1DmVhkjfUe11b54q32N7sNr3q8z7MdVy753w8vFmz1GCNZJPEWPw5hEUkJDVqjJLMAB/SNt8B0fWPe5koJGSppCsSTaoo9amFwCHBB2AUg2aG4x0L+08AyPxoJaDwvFsDfRV8eteWPnvTPd3m4HzSBA6P0oZZJNS084QAqATYW73IA2GLp+mS5f2YeGVdMkeSdWWwaIRtrBIP6HAT+he9HJ5qeOFBMjSqWiaWMoklDuCMTuRRHpYNE7X5kfehk5JjE65iBtDupniaIOiAlypO5pQTwOD5443oXs/wBRzqdLYxRQw5SHXFOJA/iFol8Lsq0ohdQO2zV5DGjpXsR1Iz5SSfKu7QrmBM8+b8VZneNlXtLN4cbEhTpFkXY2Fh3EXvSyhy75gx5lI1CFS8LKZQ5ITwvJ9RB/a8bpPeJEMuJvhc7u5QxDLt4qsqhjqXyWjd3WOI6f7GZ0QZqJunk5RgmjJSZsORJqt3hlH8sAcAncne8Mt7J9XEWWEomlgSaU/C/F6JhCVUQh5kI1hG1Ggdhx6KHX5j3q5JYcvJGJpzmtXhxQxl5e009pYrSdjvvvVjfGEPvcyTwNMizt+P8ADpGI7klloGkS7qjfdprg70MfNl9nZ+lrkpppstl8yjZgLHmWdo2jaiTrhBOoajsSCdq4o5eznshmc5lPjIgZHTqM0wCu2W8aN1jDtE/MZLLsT9QeKIfafZz2jhz0Amh1VqKsrjS6OppkYeTDFRD7x4DmlyzwZqFpC6xtNCUjkZLsIxO/029PUY2ewfQWy2VfVAYJJZWkZWmOYOo0AzOeWIAuiRf324Hpvu+6iZ8m08RMkOZZ58w2aMniKSaKRE0lDbgE4DuMr7y8rLHknUTVnZGji7RYZW0nX3bC/S9sW3UvaeKDN5bLOr6szr8NwBo1Iuoqxuwaqtt7x8x6D7C9Uj/hsMkEIiyOZZzIsoLOjNq1aa2As7cnbYefae8/2YmzmUQ5WhmYJFkiNhd91YWdh2m9/NRgI3/F7KtGjRQ5qZpC+iOOMM5jjNPLQahHdgEmyVO22Gd98OSRoFRJ5jmIhLF4SBtVuyaKsEOCrXtWx3xznU/dXPD8E+Xj8bwcsIJolzDZZi2pnLrIvILs1g/TnytfZj2Cly3UMnL4CRxQ5N0YLIZNEzyu5Clu4imO/wBSN8BO92Xt3N1ATiaB0McrgP4ehNIKgRklj+MNyw8tsd1jiPd10DN5J83DNFGIXnkmjkV7LaytDT+UBR5+f7nt8B5j3DDAMMMMAwOGGAYrF9psqUDjMwlSuoHWu60TdXdUCfsDiq9pOsTJK0aSZFU8O2XMOyvZD77GtFKfL8rYp8hBH4yq46TbMFZY920kMpVFvYmwvAB3J5oB3B6hEE8TxE0XWvUNN3pq7q9W332xpPV8u1L40Tatq1KQbNAc+Z2rzxx08s6xvBL/AAmlJkaNnYANq1AsPy0SH1Eb7eZvEwQyRopP8NjkbS0bBdKaRyVJ5O6Ab8WfoA6abqsETCNpY0NbKWVaAF8eXbv9gfTGLdfywr+0RbmvnXmmNc80rf8AlPpih6grmNTIvTjLKw0mQkK6lE1UDZdtVAb7qF+mK6TMHlz0ortqAJa7ZTwLJbdiPUtvxuHZt1aEBCZFAkFoSaDA6aon1LKP1GGY6pDG2l5Y0agaZlU0TQNE3udscxn8wJUhU/w9mQGxIxZbUx7x1wNxsdx288ivM5kMjzS9MkkCoFd2JHa7sdjp7dB2IO5Bv0wHXQ9cyk4GmaGQFiANSmyC3APPytR/ukjEmfqUUbBGdVOnUAf6br/f2Poccm/iRTqZh0yPVfIYNXcCQSBySedjx9cXXXukyTSLpjgZdJBMoJPmKFcDST6cnAWq9RiK6hKhW6vUKv0u+fpjW/WIALM0df8A3A+vp9j+xxVR9OmC+G3wmrlQEPlszaSdzenf1w/gDam0plh3eaau3SvOw3u/uDgLZerwlSwlQgVdMDWo0Lriz64Dq0NE+NHSiz3rsLqzvsL2xVR9GlZGVzBpYi9CDgEkg6lIYXXlze/ljSOh5miB8MNYpwqMAxBsFuCa/wBT67Bbnr2X/wC/j8z8w8ucbJeqwq2lpUDAgaSwuzVCubNj98U8PQXVg0oyrKLDfhaeyuAeBQsb+QA8ycW8vR4GbW0MZa71FRd1QN83X+QwHj9by4JBmjBU0RqFg+hHrjJOrwkhRKhJNABgTePJOkwMSWhjJbc2oJPrdjfGUPSoUNrFGD6hRgJWGGGAYYYYBhhhgOR9qkvML/8ALt1UAZraQsS4AU38pJ2Fbm/0rYoWicqD0dZVY1toYMDYFDdSO39vrYne2UpWYOJOnqUUNWZFuR+JsK7qutOkXYYb8YrIw8rfzekSSO3cumy5IYMpB1MbOg2K4I3A3AyNNLqdOmP44uOSQE+LsyqF3rYsqepB/NV4tOs5y5TGJOnqI17RKCSnbRFmlG4O3ovGImTzpc0Z+mEotQeGANMzFTGRqvY7/L5ng1iVHOqzEzN02rPiEGnru5vzsefO45FkM+rSOJDGxyCIm0KS86CABf5UU0RsN6AxgcvGBLJGmQMKACIiMsRMVjCglF+QljuoJ7h6Vj1ZjK0YDdOkkNiRj3t83YFAosdF3wLGI2Yjm1NEJOmgOVVowtnxA1gldJtgQa1bbXtpNhonftOk9Jdb/N27alo8gcKxv+6BvVmRPmUEasr9K1V4ct9y/MFVFo3XhFrDenoTWOZzcZhoy9MMhdaIUFdBUMdu6iWJN8UfImxjPOjR0Zek+MJFokArutMKJ1B9fBvj9sBJ6lIwSPxmyRmkJ8OV17DHuw02raSpKVqJBvbc47THCZeUFlRp+lsgsBNIOi9ZIUE+fmLHy/vbe1DfiIA+ZBCMagAO3qdxR8v2qidwi53M5OabxWkmVtKp2g1SyOV2o3Zs/YqfQ4rp8jkWBRZc2NQ+ddRPA3qrYUKuip872xbIjozr4ucZgh/LY1aQ/aSSCfyj6muKxhLO/F561FWgDK3J1WQtny4A4/QKlOl9PB2nzlVp06nHGonu0gkn1B2oVVkG7zvT8tFLE7GclEXw2BZ1pUkQHzGrS5s/Y40ypIpMYkzo02AyqGD2xYsbqiS1egCjixiLIzkuwHUAzKDSoEukRTe5IJK3dbWa53DzLez2SaEsfiZFiCgiQkXRYAgGls2TtVX5EnGqTI5BTTfFa4yWslr1AkCvLYpYrayfMnE2ISPqNZ1GQCmdasa224/vE0NXao9KxqmkmoADPdtq2i9xqbuUkd3IoEL99qwGjLdAyBgaZDmmESDe21EdrDTqG96V3BqgPLHUw+0CGTwykim6BK7E15Ec/fjHPRM7ukOvqEdWS5UCyzjSSbICgLpoL+b73uycriUXHnfnrusqaY7kncgg3W4A44sh1+GGGAYYYYBhhhgOd9oOlTyyhoosm6hQLnQs4bvvcflHbQ9bxAy3s3mY1Qxw9PEmpmcmJvNgyBCNxp+vnVcY6qbLsTYkdfoAlee/cpO/+mIWdzmmIsk6seF1NGqk77E6duDx6HmsBS9L9m50ZPEy/TyikDsjIZVFfKSPKhsR5c72NLez2YCFSuQbYlvEjvVIVti1AfnZgCPyn1OJkc2ccnTLGaIA0yR7AiwW/CO5BBoeVbm7xDk6PIxdpIomDAlmaYbqQA2oqgFaQt9uwC80MBt/hE+itPT2B2B0EWtkqO3azubHBLc84xHRs14plEfTdeqy2h9RO2o35G9Jv/1xrPsywWkSNFPIEovSAy7kx2e0leR+tY0j2b20NDCzBbY+MBQJ5+SwOy/ui77WoWmQ6HMXQzxZFowKKxx1RpRY1A7CjttscXQ6Jl/+4i//ABrx5+WKjIwzJF4aNGnaGUI6nk2xGqPZfmI+b9K3ldPjnBPjT0CO0Bojfqf5S/T9/PnATYeiQI+tYYw3qFH149OTx6nFf11mWaN0hmkKq20ZAT7PtZ+nlie6XsMwwPO3hcfqhxr6n02GR43kNMhtTq08EHjg71gOdgj8IaVjzhYq8QXWCVUCO3UkChuCDz9PIezo3g00OZOqYH+Z36gGYEHTuooVzwDyATtHRFGgpCL2JUT+dgHcEV2jVsp1Gwa5x5menIsaqsK0y/ir44UqwJpQQRvuwv6D0wGvMpIZVLRZpVIVSVlKqF0r3E0AKBJNm9QvarGk9LKWfh80AFbcSUTpUkCo1s2RsCPzetjGpeml5Hd8oG1uecwtaSH8gxHzNyAp3U7kDE5ulxmMu0C61OwGYAtWG5LX/gfTb0wB4JZXZjBmkbelWXQm2yj6WACd996u98M9A7M7NlczTDUwEvn20AB6C7FG96u95HS8sELSeCEKA+HqnD23B3ulBFeV/N672J6rmA2kwR3V14y2FHJogbCx/s4DnW6c7EgQZvfz8YgCye4Blo/KORYB4HGJrZR9USHKzlYmOl/G5thudrqt969PtJf2izAALR5ZdrNzr6H9rq/OgDziXmusTCUrGkLKNI3lAbUT3CvWjxtx53sF3hhhgGGGGAYYYYCq6h1fw5GQtCo8IspeUITJZpa500L1fQ/py0fT9KIfCyYVmAY+MyguviDtOoi9yau+QfpY+1csaz2zZUN4Y2nDk6be+O2uQNr3b7YrYOqR2iTPkViVwaEcgHC2VJAFEH5jYIv0wHrQEaZvByauT2O2YaiVsahZF02ni7s+t4l5iCKI1lly2gqV7piLJXj59xR3FHy8+NUOYUZdHkkyjhWCRMEehJqBclarVtqsAUeKxHkzS2NJyA3pfw5Pt5CiCW448/sEvJ5ZZJo0aLLEKNI0S2atzQAby3JsflP2G3N9Mi8NpIVyw7igaR2I0GM7MSRpfUR2+gra7EeDOlCrl8lGbDLSMCEI2/KCCUYGvKxfOMJs/HoKRvkgpCl6Rv5pDDUAAb+XYkHZT6bhmQAdkylJYQeORsxIrnkqTvuRq+m+mLJIx0JBlCTaj8cm7G1C7YetH8teW2QKSSELJlNOpqDQ2NAJJo6AG0x8b+ZuwRjVlXpiyHJFlC0UjkL6e1VYKAADqbTxx9DQCT1PpmXDKVjyw0qfEWWTSQ4F+TG/r/rvix9rMuheMsMrspH4zaW5FaDYoDn67cYq5s2khX8bJyOxOvVESGLMAhHbtQOksSdvXFr7UT6XjswhdJ1GWMv5qBpoHTuf8vQ2Fd0+ONO4fBJIFuLRKR30Qtqx2tS318sbWyyL4nix5VZfqzKLbdgWND5GB2/q+2Mek5lDJpMmVIPyaYSp112d1ACjW1bHbnGjMdQJP4k2WJ1Uy+AWBawpJLLuQAN7+WvpgNmYyCPMVjTJv3VGviHWVF6gVVgDVHY/c4wzOViYytFHkzGhCAtrsE0gvQTpXWWGquN9x3HVBm0RtSz5dSDyICtbV2ELsdmBNcUPI4k/xWDVMnxEOiQNoT4c9pAXQa0fiaSCxu7/AMAGEfT1WVBIMkI27j3HUyGwpFncVXmRfrQxJOfQvmH8XKN4kbeGdXeQQAoYKAWU1XmdtsVuYmJSF3zGVo2sRbLlz2uF0/LZRboCl1XyLsS1z8JjILwGQEHWcuT2UtjSF2HcO7z1cDbAaY8gGViqdMqJaYjUyqCLo6TYHP3BvyrG3KiMPG6tkjKZGaRgWI7zXZ6cixY30+u+qPNxMFigzGWUsgRwsVhiwOvle1SNGxPlW2N0DFJvDOZgDlqAXL6TercA6SKuq32rk4Dt8MMMAwwwwDHl49wwHK+1fURHJvOYhpU7ZdZBX4tks2wsDjyr+8MUidVO5fOUdRq8mhOx57bO5I9CLAO5xfe0/ieKNJzAAUfyxqFkyA0OGNc36xgcnGHSulPLlqGYzMZDii6gOqqdlF/lNKdyeBd4CIue0eIGzLbRowK5ZRWoxU3oW7qCncamPpjZP1b8L+dJsbs5cbgqpFA/L639TdVYt830CSQ75uYDSFpdI3AHdx81jVfr+t+S9BkOwzkw29R+/wChN/7FBUwdRMmgeOxAVy58BVYgbgAEdoCgja72P1xHgkLLGozLp4xIX+zqo1dt2AdyWe9QJHzYvY/Z6Tk5ua9uCQNubBJu/wDfpjeOiv4iP8TLShQVvZtN3Y4tjuTzz9KDmJ+tENqSWSPXpIU5cGhp55rcbmt6b0FjYvWURxUzhREFasuKLaGKuN9ttOwFdoF8AXQ9mH0lTm5yN/OvKgTW9jnaraz543w9DdUdPipm1ADUx7gQeVIpQeb7fMeQAwFEnWQlgzO2sCVD4A7VVmJRvM3RF7VXbRrE/wBqMy4eKpHRGVgxSMP/AE1d9yDnceY5GNiey0gofGT0KrfcbEHz87uyCfTnHntErCSMhswKRgWhFnlasVufPkefN4CnyOdjjEf40xZSHP4A1MjBCAeTdC9TW3cdxjOTPuEaUZjMkCXRXhKxOpdVhTZKrdALXG3IxunzrvCqxnPBka2bwzbAsAbs3wbAU+XoMScn052VdU2d7mK9x06SNwx3+U1QvUCW9KChWJnArBvEzDAPrIGXXcVvuNwStgsedVDmsZ9REyOAcxORJ3XFArAKS5Vdiabar8y23kMdI3RW8JU+ImBDFtYbuPPab20gHj6A4ZTonhtfjzt82zOSN/pxt5YDnrJiaX4jMEgrGCIQGWwrMQAdwfP9txsd6yGXxV8bMgCHuBi0mxo7wb2cgGgKHcTvizPsySKObzJ2/r86q+P97frtHQj4bp8RMdRUhmaypUg9u21kb4DlcrKw7jJnvlqjACB26QOdyCA3102eSTZRtKpgfxcxIHY0GhB00KJbzW/uNmPkMWS+zBu/jM0fp4m3I+n0/wAT643/AMB/DCGec02qy+52rSdt1HNeuAtcMMMAwwwwDDDDAVvUertFIqDLzSBq7kFgb0b9KG/645/qWTp/5WdZoQESRG1FxpNEsbYm3I1G6o+pB2e1fTZHzKukBkAiqxL4Y1aiaNnf9ANibul04nKDxQgysriVEWRvHI0AkKTpJsFdAbUOf0wGzOwlNUX9vlsh9amq7SNIahtvuPUeuxyiLIwYRZ4gDYF7HB5BN39PWvQYq+n5VvmGQlKSLoDeOSREwQlhZu+TYC/KPWza5fpg1NGMtJoLUWM21KwIIB9SAdv3wEfOZJV0oFzbqFVm0mwQ3itvS0z3sTt+Xfi95gKiNwudYtZ0mT5dLLuwP9VccUW4vETLdJ5/s092LHxIOn0FCqG5o1Z2vgV7NknjZlGUYxIJApbMVasAGYsxPaVA2IOmvLASY/EWQyGLOGm1BdYI37tNV8t2CAfIfTEdYwqlfAzr9+ruo01Puuoc2xPHNHG3MdOqNW+GlZwSnhic3oOt9RYepsC68gOBiK3SSWKHJyMQOfieeQCdrW6NHbn9QGEsb7jw+oEaSKLnf5eaU+psg7Vtd1jqs91J49OmB5LUk6fKqob8k45uXKnUrDKnVsABmhZ0hNtvTQCeTsx3x0nUukRTaDKN1uqYjmrF7EjbAc78MUijCwZuu86UIUj5CAwCgGwNvPc+prOPJFyzyQ5lQirSmSl7TGBVDc0uotty1c7eZjo+lEUZd2BslVmFq2oKDrJHb4ZY0FJOwxpk6SCz+HlSwUlA/wARo1UzE2KvZtt/8awGyaG4BpizIVpUBDSENQUnVZ20kkAm+TY3AvHM9PY/gmHM0sjMH8emYWq9prVpK76RQ2Yel6RlvCQBcm7DxFKA5iwWXZVLNa/NqBBP5R51eHV+ktEUEeWRg4F65yh8U32A6wW9Aa2F81WAljKmXVrhzassYKjxK1FQAATVK3G/F66HrGg6KZWAeHNrS7/jAjVp54u9hyfzkngHEfN9MkUGsqhULqkLZkjSxW31fiXQIAs+RPodUvM5NZZdJyqyPojDOcxWm1AoebKDY1AG9PqBgPenZRu5jlJ0eiFuUb6u2ha8BWLAGz2+u2Pch0wiaM/D5gBWFkzahuK3AGxBOrkUNPoFWNLlDIuo5KN9ex8OcBdhQAYE6VAtSNxxxsMSsv08L3HLIjoVMdZgG21kMNyAp0rqvfk+djAdthhhgGGGGAYYYYDjvbXKiSQDwoG/D7mkkKEKS3avco3r5t69DdYiL0bQqPFkcuajbW/jUASzK66tXBUk+fp5DFp7URK0oBGULeGf5+u9I1sTa8IAL/Q+gxVw9TcwPErZBEU06t4irpJoneiQWIAYGvrtWA2x9IVg8aZfLtoAMQE5s6xEJdVNdAg9x50r+u1un66X4XLsyjSF8drGkkUfPbf1xqyuabLxl0bIqxAojULRGIkssQWAq+f6ufOTDntLrITlg2oliqvuhYAspK2zgBuNu4XYrAaWySIvdloVcMOwz/KtFtRttu7SPuRjBYFdXHg5YfhFQfH13W6KQGBKllFnbjG6WIy6ZZBktbqW1HU1qqrdblTRsHnb13xry8i3qdMgoOtQRqslbUbjYDdb86aqwGUWUjZkWWGAILS1nNgDUy1uLIs358/bGUXTGCrJ8PCxVQFbxmAFHZfmI+Ym99+N9q05bLrpjUHJO1U96nskoqEee7WvkBY22xMlzpMHhg5MjS2tBrcWX7aUDuG6k/Vv3CHmenwiQ/gZYoCN/iCDp02SQTWwP12BP0Np7RQIzwBkhZaN+JIVIXssruLrY3v5cXvToFJFtkDutgKbNH6jZqseg52xde0bgGKzlx2ttOCRzH8pA8vv6bGtgqszk0ZIyIoKMmlD4ppo1WTcFWO4oHz5PHOIsXTbViMvliRZ/nsaUEWTT8BSL9duLoWWYlUKhT4ERW/h6tYAU2HqtvlO/lucQos0EdtLdPQG1J0sNQtgVPmaAG2wJIrncGUy+XJ0PDlfDZrbROLsAgE9/pyPqeas6xAsjAvDlOQW/tFcnvrS1bG7HB4+uJPToIXMjOmRao2OldVgVVnUDQNlSQoPlvuMeZQeJQU5F3YDcowYvpvVWnYlrbSbIvAYZjJIuoJBlCrghPxypaLV8w323VeD9LFYwzOVi8ONhDkyFSqMpABUvpC0Ta/UAk22JLmKWRmHwjRpE2lG30aFJsdoCrr31XupBFXvFzedALanyPddgROx1b6bB5AJ7jtVk+eANk42qOGLJnghTM4OsooahYP0H0UfYeLlkeUtImSFyXvMSxtzqbZ6UldwBd7cWQvuRz6AsRNko6VihSJlbVobSxBG1FtVc0397fakRimEZkySMCtfhGwxK0QW3LGxXd6YDucMMMAwwwwDDDDAVHVulyySBkeNKWgWjVzZ1huRsCCPP1xykvUWVbOYhUMA4ByoOpedyhIq6oHSwIN35WvtjPokDHMzwjwm2iUsK7tTGiKNGr5GxB2sVMXUWKBfis5ud/wLJB8xpN1YJ2/qA3AwEqDPxR5jw8zLlm8MEFRBp3Okll7WIAN3vW5NmsXhzeVURiQRszKNJEWxVjQoUdI34vFNlut7ODmMw5kUqrfDgaGA3YV/kf8AIYnJntBWbxcw8fiafD8O6tCd67ioB873HrgJ2Y61k0bSxUMNS14bH6MBS73Vbc41P1fJBEtVClmVR4fBFatgPXSNvUYqOqSTxMLnlbcd4hjOkOH3o2bUKdq32B+ajK6Hm9WYr4iVxRbQYaX8w53Ng2djvY5rYJ38YyMchj7FdCAR4bbVxvp4sHe/yn0wy3Vsiwd1CdgAZvD/ACltuF3Gsceo+mK3pubfT4zTTMiMNcZgALarW9jwO1jVnt8+MQZupC3jOblGq6DQ67B3YUW3F7U1UCBxgL5uuZHSz9hVWCu2iqY3V2BfFbWdxjR7U55Ukh71UMj8xiSx2cA8Xx+ovFL/AB02Qc3mN7IUw76AwXy3NG917u6zQAx1mc6zHl1jEhZmZdiEJJoDUSBx619/TAc9l+sRGIeJNE5FCO8vwQwLGtgLUqdiKsHbjGebzyTEtBLAAiJqTwgxskiwXUWLZa448r315PMs7gJmMyuoAW0WoMaY6u5m0kgMOFBIG3F6x1xSEBzOaVq3JhCsxZjQ9LF1Q3OnY70Q86ZnUB2zENO1v/ZyCyMRa7qPQjzoVfqJv8RiQzEyohBPhVCGMWkuDZUEEkKTV3p9MaVZ9cQXNZkiXdW0atFkKEeyRY3JPAKm6sA4SdYDNYlzSEFQ1REXpLigt1bagSRv2D1GAw/iqpq05uLyFnLkVbiySF3tARVbm+LGmwX2endQVzKaWUEXCgItd9OwoXRryI9cQcznAun+1ZwalDACPVsLSyDZvULryteCRjfmOoFJy3i5og04jEY0kCNW0WWABr0rcVubJCyyns7IrMZJInGkhR4CDS5qm25rfb+8cbl6PP4Sg5gGRWvWUB20aaI21G+6z5j7VzuUzbO6p8XnfmAvwlA3Omid9jzZ8t/TGa9UOhg0uds6kvw6qmWm7jV7H/zEcjAdzhhhgGGGGAYYYYDm/aSF3mjVTmwGWtUP8tSTQLixYokncbDa/KqyuTYOFJ6lfiVrJ7TTMpN2KQgg6iL0qtE73a+0nS2kmRgkzALR8KTRdtv6VQ3O+4JA4xDbIsuuJMvmWBfaTxQLKWy7nuCkk+RB+t4DUmYKLL3dQk5i1bEXrC6k7ubU0a8/K8SpsodGXFZ7Zm4Yaq1Kw8TyIsChewvysHGDLuEEfw2bH4gOozKTutWxBPaABtviU0DNENUWYBjoABxqcsaJNbELsbNcH0wETNwOhcXn2o7EGwaY8UeDvsQLBHHONQlfwipGfNyBtZSn7a9DuvymiBdHncYmZjJu6oPAzI0g8TAN5HuN013XJ/N5c6pOlMoQiLNE2xKLOKHfsG9b52vjzwHsOVetBfOsJYzZeuywT6/zBoqht3j1xFzWalaNTWfQhAO0c1uS3mCSdPH/ALS26a0cZAizEglXvHigFACO0b7tV8Dfi8Q26c7E/g5xTwpEoJo6Sb/bgE3+uwaY5CX0h+pk2R5EA9n96xX1/qN+WLz2hUjwqOZ2BBMN8EoLavzDkcfm+2Kz+DuqBwmaLawNHigVQ3awN1vYChx+mLT2ggd/CKxzNQNhJAlXo+agdR54HkcBW9MzzRS2fj5L4V0HGlQbttyCfKq/Qk5pkWRUlMuccuQxQUSKOoKy2RsNuTx+mPY8gYzGwgzJ/u+LarRIFgbbABhXqPTaJlcuyIoXK5y431gaxz2kiyPlJ5A53u8Bnm800kjFYuoKW3K7Ktdq7AX9T6c41SrLsP8A4iKBqlDbi+aYWpseQ45q8SMr0ksVBhzY7gbebZd9zQH32rfa62rU/S3KEiHOAgih4+5sOTuRtvXF7sp8sBY9IjkBdgc3+GNhPw96u0AelDu57v0xGzOXk8Fp9ed1O5Ai1FNILuAQPJVBsE86VuhYxry2XbX4nw2ZAVQQC7GmjV6sEWxbSo2B3IPmcaJ+nSFdJyuZ0WGoT94ZdQGk3QFEny33vAYRk0CYuqMRuLY8UtC1O1jkXd3eJU0xdY4zHn9URJsGmOrWFLHngEeVWRvjPIeziTMwkgnjBsnVIW1XsRxuK432AFcbWreyUJkL6pdRJOz0KJPbQ2074C7wwwwDDDDAMMMMAwwwwCsMMMAwwwwDDDDAMMMMAwwwwDDDDAMMMMAwwwwDDDDAMMMMAwwwwDDDDAMMMMAwwwwDDDDAMMMMAwwwwDDDDAMMMMAwwwwDDDDAMMMMAwwwwDDDDAMMMMAwwwwDDDDAMMMMAwwwwDDDDAMMMMAwwwwDDDDAMMMMB//Z">
            <a:extLst>
              <a:ext uri="{FF2B5EF4-FFF2-40B4-BE49-F238E27FC236}">
                <a16:creationId xmlns:a16="http://schemas.microsoft.com/office/drawing/2014/main" id="{8AD37A88-ED15-4B16-A8C2-E98604BE19B6}"/>
              </a:ext>
            </a:extLst>
          </p:cNvPr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847725" y="3667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31754" name="Picture 5">
            <a:hlinkClick r:id="rId15" action="ppaction://hlinksldjump"/>
            <a:extLst>
              <a:ext uri="{FF2B5EF4-FFF2-40B4-BE49-F238E27FC236}">
                <a16:creationId xmlns:a16="http://schemas.microsoft.com/office/drawing/2014/main" id="{BD20DA01-C167-4542-9327-15EFFA05084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5943600"/>
            <a:ext cx="523875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5" name="Picture 2">
            <a:hlinkClick r:id="rId17"/>
            <a:extLst>
              <a:ext uri="{FF2B5EF4-FFF2-40B4-BE49-F238E27FC236}">
                <a16:creationId xmlns:a16="http://schemas.microsoft.com/office/drawing/2014/main" id="{913A7A5A-97F9-490E-92E3-525BDB0D29A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0000">
            <a:off x="2462213" y="1746250"/>
            <a:ext cx="2482850" cy="4741863"/>
          </a:xfrm>
          <a:prstGeom prst="rect">
            <a:avLst/>
          </a:prstGeom>
          <a:noFill/>
          <a:ln w="762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6" name="Picture 19">
            <a:extLst>
              <a:ext uri="{FF2B5EF4-FFF2-40B4-BE49-F238E27FC236}">
                <a16:creationId xmlns:a16="http://schemas.microsoft.com/office/drawing/2014/main" id="{18361529-1A1C-48F4-8D2F-3B1172FC8C5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">
            <a:off x="5419725" y="750888"/>
            <a:ext cx="2341563" cy="4384675"/>
          </a:xfrm>
          <a:prstGeom prst="rect">
            <a:avLst/>
          </a:prstGeom>
          <a:noFill/>
          <a:ln w="762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25" name="Picture 17">
            <a:hlinkClick r:id="rId20" action="ppaction://hlinksldjump"/>
            <a:extLst>
              <a:ext uri="{FF2B5EF4-FFF2-40B4-BE49-F238E27FC236}">
                <a16:creationId xmlns:a16="http://schemas.microsoft.com/office/drawing/2014/main" id="{4B8D5B67-38F0-4448-B2C5-981E956FA32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317500" y="5229225"/>
            <a:ext cx="495300" cy="65722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8" name="Picture 28">
            <a:extLst>
              <a:ext uri="{FF2B5EF4-FFF2-40B4-BE49-F238E27FC236}">
                <a16:creationId xmlns:a16="http://schemas.microsoft.com/office/drawing/2014/main" id="{B9410D7D-C7A8-4450-90B3-FE462DB3744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205038"/>
            <a:ext cx="973137" cy="158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9" name="Picture 29">
            <a:extLst>
              <a:ext uri="{FF2B5EF4-FFF2-40B4-BE49-F238E27FC236}">
                <a16:creationId xmlns:a16="http://schemas.microsoft.com/office/drawing/2014/main" id="{EE4A4930-4DCC-4440-9FF0-58FAAA201C5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3983038"/>
            <a:ext cx="995362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60" name="ZoneTexte 1">
            <a:extLst>
              <a:ext uri="{FF2B5EF4-FFF2-40B4-BE49-F238E27FC236}">
                <a16:creationId xmlns:a16="http://schemas.microsoft.com/office/drawing/2014/main" id="{B5B5034D-5A2E-4724-B7A4-A7F30806E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3548063"/>
            <a:ext cx="1109662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>
                <a:solidFill>
                  <a:schemeClr val="bg1"/>
                </a:solidFill>
              </a:rPr>
              <a:t>Non disponible</a:t>
            </a:r>
          </a:p>
        </p:txBody>
      </p:sp>
      <p:sp>
        <p:nvSpPr>
          <p:cNvPr id="31761" name="ZoneTexte 16">
            <a:extLst>
              <a:ext uri="{FF2B5EF4-FFF2-40B4-BE49-F238E27FC236}">
                <a16:creationId xmlns:a16="http://schemas.microsoft.com/office/drawing/2014/main" id="{E3938ABF-493D-4F8A-9459-5E36473F3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850" y="5373688"/>
            <a:ext cx="1109663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>
                <a:solidFill>
                  <a:schemeClr val="bg1"/>
                </a:solidFill>
              </a:rPr>
              <a:t>Non disponible</a:t>
            </a:r>
          </a:p>
        </p:txBody>
      </p:sp>
      <p:sp>
        <p:nvSpPr>
          <p:cNvPr id="31762" name="ZoneTexte 17">
            <a:extLst>
              <a:ext uri="{FF2B5EF4-FFF2-40B4-BE49-F238E27FC236}">
                <a16:creationId xmlns:a16="http://schemas.microsoft.com/office/drawing/2014/main" id="{CEBB614D-1916-4DFD-94F1-9C24348E2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3543300"/>
            <a:ext cx="1109663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>
                <a:solidFill>
                  <a:schemeClr val="bg1"/>
                </a:solidFill>
              </a:rPr>
              <a:t>Non disponible</a:t>
            </a:r>
          </a:p>
        </p:txBody>
      </p:sp>
      <p:pic>
        <p:nvPicPr>
          <p:cNvPr id="31763" name="Picture 27">
            <a:hlinkClick r:id="rId24"/>
            <a:extLst>
              <a:ext uri="{FF2B5EF4-FFF2-40B4-BE49-F238E27FC236}">
                <a16:creationId xmlns:a16="http://schemas.microsoft.com/office/drawing/2014/main" id="{D2574A3E-14E8-48D5-974E-C82F9EF7060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214313"/>
            <a:ext cx="925513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>
            <a:extLst>
              <a:ext uri="{FF2B5EF4-FFF2-40B4-BE49-F238E27FC236}">
                <a16:creationId xmlns:a16="http://schemas.microsoft.com/office/drawing/2014/main" id="{815F4B00-6F11-4FA3-8C9B-1C2490E1B7E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052513"/>
            <a:ext cx="2592387" cy="490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ZoneTexte 2">
            <a:extLst>
              <a:ext uri="{FF2B5EF4-FFF2-40B4-BE49-F238E27FC236}">
                <a16:creationId xmlns:a16="http://schemas.microsoft.com/office/drawing/2014/main" id="{68016E1F-F372-4D32-B03D-DAE3C83A4A5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43438" y="2636838"/>
            <a:ext cx="2232025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FFFF00"/>
                </a:solidFill>
                <a:latin typeface="Constantia" panose="02030602050306030303" pitchFamily="18" charset="0"/>
                <a:ea typeface="Kozuka Mincho Pro EL" pitchFamily="18" charset="-128"/>
              </a:rPr>
              <a:t>Évaluation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rgbClr val="FFFF00"/>
                </a:solidFill>
                <a:latin typeface="Constantia" panose="02030602050306030303" pitchFamily="18" charset="0"/>
                <a:ea typeface="Kozuka Mincho Pro EL" pitchFamily="18" charset="-128"/>
              </a:rPr>
              <a:t>des apprentissages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400">
              <a:solidFill>
                <a:srgbClr val="FFFF00"/>
              </a:solidFill>
              <a:latin typeface="Constantia" panose="02030602050306030303" pitchFamily="18" charset="0"/>
              <a:ea typeface="Kozuka Mincho Pro EL" pitchFamily="18" charset="-128"/>
            </a:endParaRPr>
          </a:p>
        </p:txBody>
      </p:sp>
      <p:sp>
        <p:nvSpPr>
          <p:cNvPr id="32772" name="Rectangle 4">
            <a:extLst>
              <a:ext uri="{FF2B5EF4-FFF2-40B4-BE49-F238E27FC236}">
                <a16:creationId xmlns:a16="http://schemas.microsoft.com/office/drawing/2014/main" id="{3DC1B402-4ADD-4D5A-87EC-22ACBC70C1AB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60425" y="1196975"/>
            <a:ext cx="2520950" cy="5762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32773" name="Picture 4">
            <a:extLst>
              <a:ext uri="{FF2B5EF4-FFF2-40B4-BE49-F238E27FC236}">
                <a16:creationId xmlns:a16="http://schemas.microsoft.com/office/drawing/2014/main" id="{92C3B9FC-6A91-4A26-996B-DC014A734FD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65213"/>
            <a:ext cx="2592387" cy="490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4" name="ZoneTexte 2">
            <a:extLst>
              <a:ext uri="{FF2B5EF4-FFF2-40B4-BE49-F238E27FC236}">
                <a16:creationId xmlns:a16="http://schemas.microsoft.com/office/drawing/2014/main" id="{CA5ECAE8-892D-4F52-B0C9-1FA53FFF687C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90688" y="2649538"/>
            <a:ext cx="2233612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nstantia" panose="02030602050306030303" pitchFamily="18" charset="0"/>
                <a:ea typeface="Kozuka Mincho Pro EL" pitchFamily="18" charset="-128"/>
              </a:rPr>
              <a:t>Mécanique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nstantia" panose="02030602050306030303" pitchFamily="18" charset="0"/>
                <a:ea typeface="Kozuka Mincho Pro EL" pitchFamily="18" charset="-128"/>
              </a:rPr>
              <a:t>de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nstantia" panose="02030602050306030303" pitchFamily="18" charset="0"/>
                <a:ea typeface="Kozuka Mincho Pro EL" pitchFamily="18" charset="-128"/>
              </a:rPr>
              <a:t>véhicules lourds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nstantia" panose="02030602050306030303" pitchFamily="18" charset="0"/>
                <a:ea typeface="Kozuka Mincho Pro EL" pitchFamily="18" charset="-128"/>
              </a:rPr>
              <a:t>routiers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400">
              <a:solidFill>
                <a:schemeClr val="bg1"/>
              </a:solidFill>
              <a:latin typeface="Constantia" panose="02030602050306030303" pitchFamily="18" charset="0"/>
              <a:ea typeface="Kozuka Mincho Pro EL" pitchFamily="18" charset="-128"/>
            </a:endParaRPr>
          </a:p>
        </p:txBody>
      </p:sp>
      <p:sp>
        <p:nvSpPr>
          <p:cNvPr id="32775" name="Rectangle 6">
            <a:extLst>
              <a:ext uri="{FF2B5EF4-FFF2-40B4-BE49-F238E27FC236}">
                <a16:creationId xmlns:a16="http://schemas.microsoft.com/office/drawing/2014/main" id="{61FC4AF2-EEE0-42CC-B6C2-5EB292283857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875" y="-11113"/>
            <a:ext cx="9144000" cy="6858001"/>
          </a:xfrm>
          <a:prstGeom prst="rect">
            <a:avLst/>
          </a:prstGeom>
          <a:blipFill dpi="0" rotWithShape="0">
            <a:blip r:embed="rId22"/>
            <a:srcRect/>
            <a:tile tx="0" ty="0" sx="100000" sy="100000" flip="none" algn="tl"/>
          </a:blip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>
              <a:solidFill>
                <a:srgbClr val="FFFFFF"/>
              </a:solidFill>
            </a:endParaRPr>
          </a:p>
        </p:txBody>
      </p:sp>
      <p:grpSp>
        <p:nvGrpSpPr>
          <p:cNvPr id="32776" name="Groupe 7">
            <a:extLst>
              <a:ext uri="{FF2B5EF4-FFF2-40B4-BE49-F238E27FC236}">
                <a16:creationId xmlns:a16="http://schemas.microsoft.com/office/drawing/2014/main" id="{CC15FB48-65AB-43DA-8A02-91B51311D78E}"/>
              </a:ext>
            </a:extLst>
          </p:cNvPr>
          <p:cNvGrpSpPr>
            <a:grpSpLocks/>
          </p:cNvGrpSpPr>
          <p:nvPr/>
        </p:nvGrpSpPr>
        <p:grpSpPr bwMode="auto">
          <a:xfrm rot="-2700000">
            <a:off x="450850" y="1576388"/>
            <a:ext cx="4764088" cy="3683000"/>
            <a:chOff x="-24386" y="2276872"/>
            <a:chExt cx="4764568" cy="3683619"/>
          </a:xfrm>
        </p:grpSpPr>
        <p:pic>
          <p:nvPicPr>
            <p:cNvPr id="32794" name="Picture 6" descr="http://aureschaouia.free.fr/webgallerie/galleries/guerre-algerie/journal-le-monde-2-11-54.jpg">
              <a:extLst>
                <a:ext uri="{FF2B5EF4-FFF2-40B4-BE49-F238E27FC236}">
                  <a16:creationId xmlns:a16="http://schemas.microsoft.com/office/drawing/2014/main" id="{63836D7F-0D39-41E2-9B29-26D0DBEA3B2A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86" y="2276872"/>
              <a:ext cx="4764568" cy="3683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795" name="Rectangle 19">
              <a:extLst>
                <a:ext uri="{FF2B5EF4-FFF2-40B4-BE49-F238E27FC236}">
                  <a16:creationId xmlns:a16="http://schemas.microsoft.com/office/drawing/2014/main" id="{B302E2E9-4609-470A-8194-1120A1324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871" y="2420888"/>
              <a:ext cx="2529025" cy="596629"/>
            </a:xfrm>
            <a:prstGeom prst="rect">
              <a:avLst/>
            </a:prstGeom>
            <a:solidFill>
              <a:srgbClr val="FFFFFF"/>
            </a:solidFill>
            <a:ln w="9525"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FF"/>
              </a:extrusionClr>
              <a:contourClr>
                <a:srgbClr val="FFFFFF"/>
              </a:contourClr>
            </a:sp3d>
          </p:spPr>
          <p:txBody>
            <a:bodyPr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fr-FR" altLang="fr-FR" sz="2400">
                  <a:solidFill>
                    <a:schemeClr val="tx2"/>
                  </a:solidFill>
                  <a:latin typeface="Algerian" panose="020B0604020202020204" pitchFamily="82" charset="0"/>
                </a:rPr>
                <a:t>Le semainier</a:t>
              </a:r>
            </a:p>
          </p:txBody>
        </p:sp>
      </p:grpSp>
      <p:sp>
        <p:nvSpPr>
          <p:cNvPr id="32777" name="AutoShape 9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9769A01D-8FCD-4975-9965-50DC864EE84A}"/>
              </a:ext>
            </a:extLst>
          </p:cNvPr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238125" y="-242888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2778" name="AutoShape 11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0549FD4A-2878-42CD-8E6A-C55E2B23A8D2}"/>
              </a:ext>
            </a:extLst>
          </p:cNvPr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390525" y="-90488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32779" name="Picture 13" descr="https://encrypted-tbn3.gstatic.com/images?q=tbn:ANd9GcRjzUtObSU_c1fckgRCEpYRd7c1OA9tStcbJmgMJCLFkYWmMzAO">
            <a:extLst>
              <a:ext uri="{FF2B5EF4-FFF2-40B4-BE49-F238E27FC236}">
                <a16:creationId xmlns:a16="http://schemas.microsoft.com/office/drawing/2014/main" id="{E8A2AB75-4E9F-4666-97AB-55FDCE8B21F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0000">
            <a:off x="188913" y="4370388"/>
            <a:ext cx="16764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0" name="Picture 15" descr="https://encrypted-tbn0.gstatic.com/images?q=tbn:ANd9GcS9ODYupEC49htlgOPCED7a0--7hT60uQ07i5fP9e6Y8Q2Pg2YHjA">
            <a:extLst>
              <a:ext uri="{FF2B5EF4-FFF2-40B4-BE49-F238E27FC236}">
                <a16:creationId xmlns:a16="http://schemas.microsoft.com/office/drawing/2014/main" id="{12E4770E-9169-4C63-AF5D-FD641E56CC7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0">
            <a:off x="6283325" y="5286375"/>
            <a:ext cx="3033713" cy="141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1" name="Picture 17" descr="https://encrypted-tbn3.gstatic.com/images?q=tbn:ANd9GcQ6FVkkrLtmyKYDuPhS71VHZllLN_YEpcvr_UhCAld1UPldKY4H">
            <a:extLst>
              <a:ext uri="{FF2B5EF4-FFF2-40B4-BE49-F238E27FC236}">
                <a16:creationId xmlns:a16="http://schemas.microsoft.com/office/drawing/2014/main" id="{89EC2D34-3BAB-4FC5-9786-84B4F41B4980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1913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82" name="AutoShape 19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E9FA6274-D06D-430B-AFB2-357B33670E9B}"/>
              </a:ext>
            </a:extLst>
          </p:cNvPr>
          <p:cNvSpPr>
            <a:spLocks noChangeAspect="1" noChangeArrowheads="1"/>
          </p:cNvSpPr>
          <p:nvPr>
            <p:custDataLst>
              <p:tags r:id="rId12"/>
            </p:custDataLst>
          </p:nvPr>
        </p:nvSpPr>
        <p:spPr bwMode="auto">
          <a:xfrm>
            <a:off x="542925" y="619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2783" name="AutoShape 21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C2497B6D-2DA1-4B84-B16E-0DA0A595F6AA}"/>
              </a:ext>
            </a:extLst>
          </p:cNvPr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695325" y="2143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2784" name="AutoShape 23" descr="data:image/jpeg;base64,/9j/4AAQSkZJRgABAQAAAQABAAD/2wCEAAkGBhMSEBUUExIVFRUWGB8aGBgXGRwZGxwXIBoYIBsaHB4bISYeGRkjGyEgHy8gJicqLy0tGx4zNTwrOCYrLCkBCQoKBQUFDQUFDSkYEhgpKSkpKSkpKSkpKSkpKSkpKSkpKSkpKSkpKSkpKSkpKSkpKSkpKSkpKSkpKSkpKSkpKf/AABEIAREAuQMBIgACEQEDEQH/xAAbAAEAAgMBAQAAAAAAAAAAAAAABAUCAwYBB//EAEQQAAICAAUCAwYEAwYDBgcAAAECAxEABBIhMQUiE0FRBgcUMmFxI0KBkRUzUiRiobHB8Bc0RBZTY5LR4SU1ZHKTlKT/xAAUAQEAAAAAAAAAAAAAAAAAAAAA/8QAFBEBAAAAAAAAAAAAAAAAAAAAAP/aAAwDAQACEQMRAD8A+44YYYBhhhgGGGGAYYYYBhhhgGGGGAYYYYBhhhgGGGGAYYYYBhhhgGGGGAYYYYBjB5VHJA8tz5415jJJIULLZjbWn0amF/sSP1xymd93YkYEzjSuZkzCr4f5pA4IYhwWA1WOON7BrAdfJKqi2IA+prHjZhRyyivqPp/6j98c71j2JGYzDTPMSe0RqY0ZVCmyrAj8RS3dTcE35LUNfdlCFC+NKVASrI1WpylnUADbDLJv5FmI8qDrviF/qX9x6A/5EH9ce+KtE2KG534FXv6bb446H3XQKP50gtPDaggDJ4cEZGmioJSKiQN/EYHyqf072JWJZk8eRo5ohEylUulTw1bUFvUI6HpteAvUz8TaakQ6vlpgdQ343348vTA9Rith4qWppu4bHSWIO+x0gtXoCcUPSvYOLLzJMkshZQQQRHTbk8BRp5/LXqbJJMfMe7TLsXPiTDXq4Kduo5jUBaG7E8ottR3FEVgL5/aDLAlTmIQVYKQXUdxFgbnki/2PocZHrmXH/UQ/No/mL8+/Zz81g7c7HFBmvdnlZEKFpdJkaSgU2ZhKDRKE1Uhq9xQOJMPsLCrallmBEjyCigrxGLSKKS9LE+dsKFEb2F9Jm0VlRnUM16VJALVzQ5NfTD4xNWjWuoEArYsEgsARyLUE/YYrv+zqtJBJJI7yQLWrZdZqiWoXW96QQDtYNDFcvu5ymstUll2cjWa7uR+9EN8wrnmw6UzqOWHF8jji/teNX8Qj1FfETUFDEahYUkgE/SwRf0OKF/d3kmILRliFVdztSyaxsBXzc7bgm7xrh92WQVQohNBQvztwFK771dE/cknnAdDmepRRoZGdQi7E3YB22288Qh7WZS6GYjJ1adje91zxWrt1cXtd7Yx/7KZfwpIghCStqcK7KT3FqtSDpsntuiCRxtjWfYrKEkmIsSdRJdz+YuR83ymQlyvGo3zgLHJ9Wilh8aOQNHv3DjYkH9iD+2JSsCAQbB4OKnK+zEMUTxRgiNwAUYmRPmZidLk7sWIJ8wF9BiyysGhFXUzaRWptyfqfrgNuGGGAYYYYBhhhgNc+YVF1MaFgcE7kgAUNzZNY1Q9RjZWZXBCEh/VSBZDDkEDej6jHJ+8b24j6f4CS7LOWs1ZAQx2QOLpvMj/UcQffFlU1Ro7tE7TSHsCMWeQyIl6m2OoqzUKAuiTSh9ny+ZVxam/I7EEH0IO4P0OMDn0sjVVXdgjg0a9aO23qPXHyLLe+nKxBSju7FFEgbe3UaVfUdyzrQawKKr9b3t73su2htaElkYhlsxkPUjfNZJhBoVs1YD6qvUEI2N8igCSCObAFivqMetnk9Sdge0Ftjx8oNf8Atj5PB7xenkPqmqp3mjYJdlnmA2vcgSWD5NR28o7+8fISvOZJTG0izBO1mKiSNFVRR0Fjp1kjzaga3IfYPj0/qv7AmqNGwBYogjf0OPfjUutQ4v6cXzxxv9sfKMr7x8hoVtTRlZDMvazgkoUJ3bncsDdCiNhZxhF72MulkyKdcjMYqJ/CuZlXXwrWVOwO/FjfAfVh1SLfvG3PqPSxyL+vO2M1z8Z/OOa5/MTWk+jXtXN4+Sf8QshKk6GWNVeRXUSo5DVMWOoLvqCqABuBteNKe8LJLllRpkLpKKAQgSUJNUv9ws7a6Pd+uwD7Cc/H/Wo2JBJoEAWSD57b49XOoWC6hZ8v3/xoE19Dj5Fnfb7JK4dJdReZpLZSNOpJAdYHdKwVvDTlVU35AHdmPbzJrnfHjlgfeh+HIH1CJEDux27dLqAPKXjlsB9XkzqKaLCxz9ODv6bEc+uHxqf1D0+l/fjHy3qHvTykmmRXUSCUOupJCFUROuvtKhmtq03x5cYi5b27yJjjjfMcRzxvLpk1IHVFDCgEJYrZXSSLAAFHAfXJM6imi4B+/wDn6frgc7Hda1u65HPp9N9sfKsn70MmdErylXjV7iFnxFcqwq+3UFXw+8jkb7Ua6L3g5ZoIQ2YQTFZEYlZGKKyRISBspYhSQWsg8g2wwH2Vc/Gdg6knjfn7HzwHUYyR+Iu+w35Pl++PlGZ9vckysvjHfLoAw8YMXilZxGxojSQQDIov5t+K9zPtdlJZoZVeGRhpGkiQOS0krCMHeMAO0bX/AOGd2AAIfXsMMMAwwwwDDDDAc17a+w0fUljDzTReGWIMRAu9PzWDdV9PPHLj3GQ73ncz9N1ArzHHn+mOt631HNpIywxak0LTaNXeS97hrsAA1prneyFOEXVM2Hpo9SBlBPhODpqLUw37ySz7ACtPnW4c2/uYQiv4hm/rZDX9wdjjcnuhUD/nsydh/Tsdt+OPp9vTHRZTqOaaMF0CSHRaeE5ADGMMdWqjVsa8qo8G/T1PNUahGrUQFKtWnenLXQF7aea386wHOf8ACJbJ+Mm3HGlNj6ja/wDH7ViHN7kYywIzcgIrmNDuK/w52+v79nJ1HMaVIionxLUoxNrIqxrYNKGWzrO3B42x7luqTeGjPGQTJpcCOTZdJNgVZ7qF7jf9cBx0fuTiCkfFPv8A+HHt9tvWjvfA5wX3LKAQM23N7wxHyr98dRP1LOrrqFG06d6cX3sGKrZ1WtEb7bk3tjJeq5oUGg2rdghNEkH5VdidMdkhdVmgDe2A5b/g2L/5v/8AmhN/uCef8hjVL7j4yb+KIP0gi48tuLHrW+947ebOzhJmVdWmINGPDYFnIbYgm/IbbHfEd+qZpSfwdag2GVGBKrGGYaS3zEkqp4sEGtrDlR7mU2/tNEDc+BHZPrv+n+OPZPc0jf8AUjiv+Wh9RvxYPI9N/wB+mfqOdBNQqaUbaWosUY0G1eTALxRvyx5L1bOAvphDqF7W8NlJa9joLXpFFSOflbg7BxsnuGQm/jD/APrxb7gny+/7jmt98HuSRQf7Xz/9PD/qDv5Y6xs/niz/AISrpUaQQWDNZBNg3p4byNH12w/ied1MDCgNro2crvIQbYeiUb29QDdYDkD7jku/il3O95SA/wCnr/vzxpk9wyE38WARxWWiH3G3678747X+JZ2iwg3oaUobd8uoFtYF+Gq8HmQHcCsW/Ts0zqdalSGYUVK9uttB35JSia8z5YD5snuKUE/2zbf/AKaInf6tfkB5evHGN+U9yoR0Y5pDpIP/ACkAOxB2IFqftj6bhgGGGGAYYYYBhhWGA5Pq/tRLF1jJZNQvhZiOVnJBLWisRRuhxvscVHtd7W5uGfOKjxx5eDLI4mETStHM0kQ0OCdJLIWIUbgUT9c/bno+e/ieTzmTyyz+BHIrBpFj3cEDdjfBJ2GJftHks7nuizxSZdIczItCISqw2dSO/jcC8BozPvcyeXuOYzPJGkRlZISVAkRWDmtlXuGx3s0LxJ9ofeflIAUjd5JDAZg0cbSIiFLjeQgdqtY/Qi6BxzP/AGEzpTqo8NSc1lctHFTp3SxQqjjntpgdzjzK+xXUssX8CGGQZvIwwS65AvgyxwCM8X4i7HjknyAsh0fsN7frPBlo52LZmTKnMsQoClBI6HjYNY4rGZ97GSMcLos8vjKzqscLO6xo7I0jgfKgYEXvjkulewnUsq2SlighkZMm+WlV5QoQtLIwckXqFMNls7EbbHEWP3eZ+PIZSJMoozUKuEzEeaEUkLtNI1NQKyRaSDQJNluL3DqMn71B8fnoZYZRDll1K6xPYCRs8niFmpQdJ0bDV+uPU95kWbmynwk5SN5xG4eEnxCUDaFN9hXgni/XEDN+x/UPiuo/hxypnsmsZl8QJUyZYp8lX3S/YBT+mN59hcx4HRovDUfCH+0UyjTaUxX+o6rO2Avuj+8rJZjMiCMyAyMwikaMrFMy/OI34Yj9P8sWPtP7Vx5FUaSKeTXe0ERkIAqy1bKAD5n19MfP/ZH3cZjLzZeKfL648tKZEzHxj6dixTw8vwjE1qB2O+Oi9v8AoGczGYyzQq0uXQOJIFzLZa3NaJCybsF5rkVtycBMzXvQySxQSI0kxzKloo4Y2kkKrYYlRuApBBvzB5o4wz/vSycXhjTmHaSMSlI4mZ44zw0i7FB+/l6i+N9mvYPqXTxk8zHBFNNFDLBLA0oXtaeSRXR91vu3+312um6R1TL5587Dl8vM+bgjWaMy6RDKgAsMRbx1vQ3u/QEhdZ73n5OHMmB/GpXWN5hGfBjkbhHf8reu23nwajZv3vZGOd4mE/4c5gkfwj4aPdAs90FJuvPY7Y5fOe7HM/E5hHgGYy+ZzHjFvjJIVQMwLq0QFSMPytXkCfQbuse7rNvlOoxpGurMZ4TxDxAAY9QNk+RryOAndM9734vUPiYJViyrdpSI2E1adMhLUJCSCBtYB9MdJmPeHlI5GSQumnKjNlmUafCJAA2Nl7I7QMcj1H3fZ136vCqxeFnqkjlL7h1YMIytWLNgt5fXECb3a9QzrOcysMGrp65ZCshepI5Y3XWK/NpN1YAI5IwH0D2X9vMvnnaNEmikVRJ4c8fhsY2+WRRZtD6/UeuOkxwHu99kZoJ2mzGVWKQRCJZPipcw7CwWFOSqx2AQOQb5vHf4BhhhgGGGGAYYYYDm/af29y+RlSKRJpJHQyaIYzIVjBou1VS3tf0xC67708nlZfCcTuyqry+HEWEKNRUy8aNiDW5xVe8/2dzOYljkymUdpkSos1DmVhkjfUe11b54q32N7sNr3q8z7MdVy753w8vFmz1GCNZJPEWPw5hEUkJDVqjJLMAB/SNt8B0fWPe5koJGSppCsSTaoo9amFwCHBB2AUg2aG4x0L+08AyPxoJaDwvFsDfRV8eteWPnvTPd3m4HzSBA6P0oZZJNS084QAqATYW73IA2GLp+mS5f2YeGVdMkeSdWWwaIRtrBIP6HAT+he9HJ5qeOFBMjSqWiaWMoklDuCMTuRRHpYNE7X5kfehk5JjE65iBtDupniaIOiAlypO5pQTwOD5443oXs/wBRzqdLYxRQw5SHXFOJA/iFol8Lsq0ohdQO2zV5DGjpXsR1Iz5SSfKu7QrmBM8+b8VZneNlXtLN4cbEhTpFkXY2Fh3EXvSyhy75gx5lI1CFS8LKZQ5ITwvJ9RB/a8bpPeJEMuJvhc7u5QxDLt4qsqhjqXyWjd3WOI6f7GZ0QZqJunk5RgmjJSZsORJqt3hlH8sAcAncne8Mt7J9XEWWEomlgSaU/C/F6JhCVUQh5kI1hG1Ggdhx6KHX5j3q5JYcvJGJpzmtXhxQxl5e009pYrSdjvvvVjfGEPvcyTwNMizt+P8ADpGI7klloGkS7qjfdprg70MfNl9nZ+lrkpppstl8yjZgLHmWdo2jaiTrhBOoajsSCdq4o5eznshmc5lPjIgZHTqM0wCu2W8aN1jDtE/MZLLsT9QeKIfafZz2jhz0Amh1VqKsrjS6OppkYeTDFRD7x4DmlyzwZqFpC6xtNCUjkZLsIxO/029PUY2ewfQWy2VfVAYJJZWkZWmOYOo0AzOeWIAuiRf324Hpvu+6iZ8m08RMkOZZ58w2aMniKSaKRE0lDbgE4DuMr7y8rLHknUTVnZGji7RYZW0nX3bC/S9sW3UvaeKDN5bLOr6szr8NwBo1Iuoqxuwaqtt7x8x6D7C9Uj/hsMkEIiyOZZzIsoLOjNq1aa2As7cnbYefae8/2YmzmUQ5WhmYJFkiNhd91YWdh2m9/NRgI3/F7KtGjRQ5qZpC+iOOMM5jjNPLQahHdgEmyVO22Gd98OSRoFRJ5jmIhLF4SBtVuyaKsEOCrXtWx3xznU/dXPD8E+Xj8bwcsIJolzDZZi2pnLrIvILs1g/TnytfZj2Cly3UMnL4CRxQ5N0YLIZNEzyu5Clu4imO/wBSN8BO92Xt3N1ATiaB0McrgP4ehNIKgRklj+MNyw8tsd1jiPd10DN5J83DNFGIXnkmjkV7LaytDT+UBR5+f7nt8B5j3DDAMMMMAwOGGAYrF9psqUDjMwlSuoHWu60TdXdUCfsDiq9pOsTJK0aSZFU8O2XMOyvZD77GtFKfL8rYp8hBH4yq46TbMFZY920kMpVFvYmwvAB3J5oB3B6hEE8TxE0XWvUNN3pq7q9W332xpPV8u1L40Tatq1KQbNAc+Z2rzxx08s6xvBL/AAmlJkaNnYANq1AsPy0SH1Eb7eZvEwQyRopP8NjkbS0bBdKaRyVJ5O6Ab8WfoA6abqsETCNpY0NbKWVaAF8eXbv9gfTGLdfywr+0RbmvnXmmNc80rf8AlPpih6grmNTIvTjLKw0mQkK6lE1UDZdtVAb7qF+mK6TMHlz0ortqAJa7ZTwLJbdiPUtvxuHZt1aEBCZFAkFoSaDA6aon1LKP1GGY6pDG2l5Y0agaZlU0TQNE3udscxn8wJUhU/w9mQGxIxZbUx7x1wNxsdx288ivM5kMjzS9MkkCoFd2JHa7sdjp7dB2IO5Bv0wHXQ9cyk4GmaGQFiANSmyC3APPytR/ukjEmfqUUbBGdVOnUAf6br/f2Poccm/iRTqZh0yPVfIYNXcCQSBySedjx9cXXXukyTSLpjgZdJBMoJPmKFcDST6cnAWq9RiK6hKhW6vUKv0u+fpjW/WIALM0df8A3A+vp9j+xxVR9OmC+G3wmrlQEPlszaSdzenf1w/gDam0plh3eaau3SvOw3u/uDgLZerwlSwlQgVdMDWo0Lriz64Dq0NE+NHSiz3rsLqzvsL2xVR9GlZGVzBpYi9CDgEkg6lIYXXlze/ljSOh5miB8MNYpwqMAxBsFuCa/wBT67Bbnr2X/wC/j8z8w8ucbJeqwq2lpUDAgaSwuzVCubNj98U8PQXVg0oyrKLDfhaeyuAeBQsb+QA8ycW8vR4GbW0MZa71FRd1QN83X+QwHj9by4JBmjBU0RqFg+hHrjJOrwkhRKhJNABgTePJOkwMSWhjJbc2oJPrdjfGUPSoUNrFGD6hRgJWGGGAYYYYBhhhgOR9qkvML/8ALt1UAZraQsS4AU38pJ2Fbm/0rYoWicqD0dZVY1toYMDYFDdSO39vrYne2UpWYOJOnqUUNWZFuR+JsK7qutOkXYYb8YrIw8rfzekSSO3cumy5IYMpB1MbOg2K4I3A3AyNNLqdOmP44uOSQE+LsyqF3rYsqepB/NV4tOs5y5TGJOnqI17RKCSnbRFmlG4O3ovGImTzpc0Z+mEotQeGANMzFTGRqvY7/L5ng1iVHOqzEzN02rPiEGnru5vzsefO45FkM+rSOJDGxyCIm0KS86CABf5UU0RsN6AxgcvGBLJGmQMKACIiMsRMVjCglF+QljuoJ7h6Vj1ZjK0YDdOkkNiRj3t83YFAosdF3wLGI2Yjm1NEJOmgOVVowtnxA1gldJtgQa1bbXtpNhonftOk9Jdb/N27alo8gcKxv+6BvVmRPmUEasr9K1V4ct9y/MFVFo3XhFrDenoTWOZzcZhoy9MMhdaIUFdBUMdu6iWJN8UfImxjPOjR0Zek+MJFokArutMKJ1B9fBvj9sBJ6lIwSPxmyRmkJ8OV17DHuw02raSpKVqJBvbc47THCZeUFlRp+lsgsBNIOi9ZIUE+fmLHy/vbe1DfiIA+ZBCMagAO3qdxR8v2qidwi53M5OabxWkmVtKp2g1SyOV2o3Zs/YqfQ4rp8jkWBRZc2NQ+ddRPA3qrYUKuip872xbIjozr4ucZgh/LY1aQ/aSSCfyj6muKxhLO/F561FWgDK3J1WQtny4A4/QKlOl9PB2nzlVp06nHGonu0gkn1B2oVVkG7zvT8tFLE7GclEXw2BZ1pUkQHzGrS5s/Y40ypIpMYkzo02AyqGD2xYsbqiS1egCjixiLIzkuwHUAzKDSoEukRTe5IJK3dbWa53DzLez2SaEsfiZFiCgiQkXRYAgGls2TtVX5EnGqTI5BTTfFa4yWslr1AkCvLYpYrayfMnE2ISPqNZ1GQCmdasa224/vE0NXao9KxqmkmoADPdtq2i9xqbuUkd3IoEL99qwGjLdAyBgaZDmmESDe21EdrDTqG96V3BqgPLHUw+0CGTwykim6BK7E15Ec/fjHPRM7ukOvqEdWS5UCyzjSSbICgLpoL+b73uycriUXHnfnrusqaY7kncgg3W4A44sh1+GGGAYYYYBhhhgOd9oOlTyyhoosm6hQLnQs4bvvcflHbQ9bxAy3s3mY1Qxw9PEmpmcmJvNgyBCNxp+vnVcY6qbLsTYkdfoAlee/cpO/+mIWdzmmIsk6seF1NGqk77E6duDx6HmsBS9L9m50ZPEy/TyikDsjIZVFfKSPKhsR5c72NLez2YCFSuQbYlvEjvVIVti1AfnZgCPyn1OJkc2ccnTLGaIA0yR7AiwW/CO5BBoeVbm7xDk6PIxdpIomDAlmaYbqQA2oqgFaQt9uwC80MBt/hE+itPT2B2B0EWtkqO3azubHBLc84xHRs14plEfTdeqy2h9RO2o35G9Jv/1xrPsywWkSNFPIEovSAy7kx2e0leR+tY0j2b20NDCzBbY+MBQJ5+SwOy/ui77WoWmQ6HMXQzxZFowKKxx1RpRY1A7CjttscXQ6Jl/+4i//ABrx5+WKjIwzJF4aNGnaGUI6nk2xGqPZfmI+b9K3ldPjnBPjT0CO0Bojfqf5S/T9/PnATYeiQI+tYYw3qFH149OTx6nFf11mWaN0hmkKq20ZAT7PtZ+nlie6XsMwwPO3hcfqhxr6n02GR43kNMhtTq08EHjg71gOdgj8IaVjzhYq8QXWCVUCO3UkChuCDz9PIezo3g00OZOqYH+Z36gGYEHTuooVzwDyATtHRFGgpCL2JUT+dgHcEV2jVsp1Gwa5x5menIsaqsK0y/ir44UqwJpQQRvuwv6D0wGvMpIZVLRZpVIVSVlKqF0r3E0AKBJNm9QvarGk9LKWfh80AFbcSUTpUkCo1s2RsCPzetjGpeml5Hd8oG1uecwtaSH8gxHzNyAp3U7kDE5ulxmMu0C61OwGYAtWG5LX/gfTb0wB4JZXZjBmkbelWXQm2yj6WACd996u98M9A7M7NlczTDUwEvn20AB6C7FG96u95HS8sELSeCEKA+HqnD23B3ulBFeV/N672J6rmA2kwR3V14y2FHJogbCx/s4DnW6c7EgQZvfz8YgCye4Blo/KORYB4HGJrZR9USHKzlYmOl/G5thudrqt969PtJf2izAALR5ZdrNzr6H9rq/OgDziXmusTCUrGkLKNI3lAbUT3CvWjxtx53sF3hhhgGGGGAYYYYCq6h1fw5GQtCo8IspeUITJZpa500L1fQ/py0fT9KIfCyYVmAY+MyguviDtOoi9yau+QfpY+1csaz2zZUN4Y2nDk6be+O2uQNr3b7YrYOqR2iTPkViVwaEcgHC2VJAFEH5jYIv0wHrQEaZvByauT2O2YaiVsahZF02ni7s+t4l5iCKI1lly2gqV7piLJXj59xR3FHy8+NUOYUZdHkkyjhWCRMEehJqBclarVtqsAUeKxHkzS2NJyA3pfw5Pt5CiCW448/sEvJ5ZZJo0aLLEKNI0S2atzQAby3JsflP2G3N9Mi8NpIVyw7igaR2I0GM7MSRpfUR2+gra7EeDOlCrl8lGbDLSMCEI2/KCCUYGvKxfOMJs/HoKRvkgpCl6Rv5pDDUAAb+XYkHZT6bhmQAdkylJYQeORsxIrnkqTvuRq+m+mLJIx0JBlCTaj8cm7G1C7YetH8teW2QKSSELJlNOpqDQ2NAJJo6AG0x8b+ZuwRjVlXpiyHJFlC0UjkL6e1VYKAADqbTxx9DQCT1PpmXDKVjyw0qfEWWTSQ4F+TG/r/rvix9rMuheMsMrspH4zaW5FaDYoDn67cYq5s2khX8bJyOxOvVESGLMAhHbtQOksSdvXFr7UT6XjswhdJ1GWMv5qBpoHTuf8vQ2Fd0+ONO4fBJIFuLRKR30Qtqx2tS318sbWyyL4nix5VZfqzKLbdgWND5GB2/q+2Mek5lDJpMmVIPyaYSp112d1ACjW1bHbnGjMdQJP4k2WJ1Uy+AWBawpJLLuQAN7+WvpgNmYyCPMVjTJv3VGviHWVF6gVVgDVHY/c4wzOViYytFHkzGhCAtrsE0gvQTpXWWGquN9x3HVBm0RtSz5dSDyICtbV2ELsdmBNcUPI4k/xWDVMnxEOiQNoT4c9pAXQa0fiaSCxu7/AMAGEfT1WVBIMkI27j3HUyGwpFncVXmRfrQxJOfQvmH8XKN4kbeGdXeQQAoYKAWU1XmdtsVuYmJSF3zGVo2sRbLlz2uF0/LZRboCl1XyLsS1z8JjILwGQEHWcuT2UtjSF2HcO7z1cDbAaY8gGViqdMqJaYjUyqCLo6TYHP3BvyrG3KiMPG6tkjKZGaRgWI7zXZ6cixY30+u+qPNxMFigzGWUsgRwsVhiwOvle1SNGxPlW2N0DFJvDOZgDlqAXL6TercA6SKuq32rk4Dt8MMMAwwwwDHl49wwHK+1fURHJvOYhpU7ZdZBX4tks2wsDjyr+8MUidVO5fOUdRq8mhOx57bO5I9CLAO5xfe0/ieKNJzAAUfyxqFkyA0OGNc36xgcnGHSulPLlqGYzMZDii6gOqqdlF/lNKdyeBd4CIue0eIGzLbRowK5ZRWoxU3oW7qCncamPpjZP1b8L+dJsbs5cbgqpFA/L639TdVYt830CSQ75uYDSFpdI3AHdx81jVfr+t+S9BkOwzkw29R+/wChN/7FBUwdRMmgeOxAVy58BVYgbgAEdoCgja72P1xHgkLLGozLp4xIX+zqo1dt2AdyWe9QJHzYvY/Z6Tk5ua9uCQNubBJu/wDfpjeOiv4iP8TLShQVvZtN3Y4tjuTzz9KDmJ+tENqSWSPXpIU5cGhp55rcbmt6b0FjYvWURxUzhREFasuKLaGKuN9ttOwFdoF8AXQ9mH0lTm5yN/OvKgTW9jnaraz543w9DdUdPipm1ADUx7gQeVIpQeb7fMeQAwFEnWQlgzO2sCVD4A7VVmJRvM3RF7VXbRrE/wBqMy4eKpHRGVgxSMP/AE1d9yDnceY5GNiey0gofGT0KrfcbEHz87uyCfTnHntErCSMhswKRgWhFnlasVufPkefN4CnyOdjjEf40xZSHP4A1MjBCAeTdC9TW3cdxjOTPuEaUZjMkCXRXhKxOpdVhTZKrdALXG3IxunzrvCqxnPBka2bwzbAsAbs3wbAU+XoMScn052VdU2d7mK9x06SNwx3+U1QvUCW9KChWJnArBvEzDAPrIGXXcVvuNwStgsedVDmsZ9REyOAcxORJ3XFArAKS5Vdiabar8y23kMdI3RW8JU+ImBDFtYbuPPab20gHj6A4ZTonhtfjzt82zOSN/pxt5YDnrJiaX4jMEgrGCIQGWwrMQAdwfP9txsd6yGXxV8bMgCHuBi0mxo7wb2cgGgKHcTvizPsySKObzJ2/r86q+P97frtHQj4bp8RMdRUhmaypUg9u21kb4DlcrKw7jJnvlqjACB26QOdyCA3102eSTZRtKpgfxcxIHY0GhB00KJbzW/uNmPkMWS+zBu/jM0fp4m3I+n0/wAT643/AMB/DCGec02qy+52rSdt1HNeuAtcMMMAwwwwDDDDAVvUertFIqDLzSBq7kFgb0b9KG/645/qWTp/5WdZoQESRG1FxpNEsbYm3I1G6o+pB2e1fTZHzKukBkAiqxL4Y1aiaNnf9ANibul04nKDxQgysriVEWRvHI0AkKTpJsFdAbUOf0wGzOwlNUX9vlsh9amq7SNIahtvuPUeuxyiLIwYRZ4gDYF7HB5BN39PWvQYq+n5VvmGQlKSLoDeOSREwQlhZu+TYC/KPWza5fpg1NGMtJoLUWM21KwIIB9SAdv3wEfOZJV0oFzbqFVm0mwQ3itvS0z3sTt+Xfi95gKiNwudYtZ0mT5dLLuwP9VccUW4vETLdJ5/s092LHxIOn0FCqG5o1Z2vgV7NknjZlGUYxIJApbMVasAGYsxPaVA2IOmvLASY/EWQyGLOGm1BdYI37tNV8t2CAfIfTEdYwqlfAzr9+ruo01Puuoc2xPHNHG3MdOqNW+GlZwSnhic3oOt9RYepsC68gOBiK3SSWKHJyMQOfieeQCdrW6NHbn9QGEsb7jw+oEaSKLnf5eaU+psg7Vtd1jqs91J49OmB5LUk6fKqob8k45uXKnUrDKnVsABmhZ0hNtvTQCeTsx3x0nUukRTaDKN1uqYjmrF7EjbAc78MUijCwZuu86UIUj5CAwCgGwNvPc+prOPJFyzyQ5lQirSmSl7TGBVDc0uotty1c7eZjo+lEUZd2BslVmFq2oKDrJHb4ZY0FJOwxpk6SCz+HlSwUlA/wARo1UzE2KvZtt/8awGyaG4BpizIVpUBDSENQUnVZ20kkAm+TY3AvHM9PY/gmHM0sjMH8emYWq9prVpK76RQ2Yel6RlvCQBcm7DxFKA5iwWXZVLNa/NqBBP5R51eHV+ktEUEeWRg4F65yh8U32A6wW9Aa2F81WAljKmXVrhzassYKjxK1FQAATVK3G/F66HrGg6KZWAeHNrS7/jAjVp54u9hyfzkngHEfN9MkUGsqhULqkLZkjSxW31fiXQIAs+RPodUvM5NZZdJyqyPojDOcxWm1AoebKDY1AG9PqBgPenZRu5jlJ0eiFuUb6u2ha8BWLAGz2+u2Pch0wiaM/D5gBWFkzahuK3AGxBOrkUNPoFWNLlDIuo5KN9ex8OcBdhQAYE6VAtSNxxxsMSsv08L3HLIjoVMdZgG21kMNyAp0rqvfk+djAdthhhgGGGGAYYYYDjvbXKiSQDwoG/D7mkkKEKS3avco3r5t69DdYiL0bQqPFkcuajbW/jUASzK66tXBUk+fp5DFp7URK0oBGULeGf5+u9I1sTa8IAL/Q+gxVw9TcwPErZBEU06t4irpJoneiQWIAYGvrtWA2x9IVg8aZfLtoAMQE5s6xEJdVNdAg9x50r+u1un66X4XLsyjSF8drGkkUfPbf1xqyuabLxl0bIqxAojULRGIkssQWAq+f6ufOTDntLrITlg2oliqvuhYAspK2zgBuNu4XYrAaWySIvdloVcMOwz/KtFtRttu7SPuRjBYFdXHg5YfhFQfH13W6KQGBKllFnbjG6WIy6ZZBktbqW1HU1qqrdblTRsHnb13xry8i3qdMgoOtQRqslbUbjYDdb86aqwGUWUjZkWWGAILS1nNgDUy1uLIs358/bGUXTGCrJ8PCxVQFbxmAFHZfmI+Ym99+N9q05bLrpjUHJO1U96nskoqEee7WvkBY22xMlzpMHhg5MjS2tBrcWX7aUDuG6k/Vv3CHmenwiQ/gZYoCN/iCDp02SQTWwP12BP0Np7RQIzwBkhZaN+JIVIXssruLrY3v5cXvToFJFtkDutgKbNH6jZqseg52xde0bgGKzlx2ttOCRzH8pA8vv6bGtgqszk0ZIyIoKMmlD4ppo1WTcFWO4oHz5PHOIsXTbViMvliRZ/nsaUEWTT8BSL9duLoWWYlUKhT4ERW/h6tYAU2HqtvlO/lucQos0EdtLdPQG1J0sNQtgVPmaAG2wJIrncGUy+XJ0PDlfDZrbROLsAgE9/pyPqeas6xAsjAvDlOQW/tFcnvrS1bG7HB4+uJPToIXMjOmRao2OldVgVVnUDQNlSQoPlvuMeZQeJQU5F3YDcowYvpvVWnYlrbSbIvAYZjJIuoJBlCrghPxypaLV8w323VeD9LFYwzOVi8ONhDkyFSqMpABUvpC0Ta/UAk22JLmKWRmHwjRpE2lG30aFJsdoCrr31XupBFXvFzedALanyPddgROx1b6bB5AJ7jtVk+eANk42qOGLJnghTM4OsooahYP0H0UfYeLlkeUtImSFyXvMSxtzqbZ6UldwBd7cWQvuRz6AsRNko6VihSJlbVobSxBG1FtVc0397fakRimEZkySMCtfhGwxK0QW3LGxXd6YDucMMMAwwwwDDDDAVHVulyySBkeNKWgWjVzZ1huRsCCPP1xykvUWVbOYhUMA4ByoOpedyhIq6oHSwIN35WvtjPokDHMzwjwm2iUsK7tTGiKNGr5GxB2sVMXUWKBfis5ud/wLJB8xpN1YJ2/qA3AwEqDPxR5jw8zLlm8MEFRBp3Okll7WIAN3vW5NmsXhzeVURiQRszKNJEWxVjQoUdI34vFNlut7ODmMw5kUqrfDgaGA3YV/kf8AIYnJntBWbxcw8fiafD8O6tCd67ioB873HrgJ2Y61k0bSxUMNS14bH6MBS73Vbc41P1fJBEtVClmVR4fBFatgPXSNvUYqOqSTxMLnlbcd4hjOkOH3o2bUKdq32B+ajK6Hm9WYr4iVxRbQYaX8w53Ng2djvY5rYJ38YyMchj7FdCAR4bbVxvp4sHe/yn0wy3Vsiwd1CdgAZvD/ACltuF3Gsceo+mK3pubfT4zTTMiMNcZgALarW9jwO1jVnt8+MQZupC3jOblGq6DQ67B3YUW3F7U1UCBxgL5uuZHSz9hVWCu2iqY3V2BfFbWdxjR7U55Ukh71UMj8xiSx2cA8Xx+ovFL/AB02Qc3mN7IUw76AwXy3NG917u6zQAx1mc6zHl1jEhZmZdiEJJoDUSBx619/TAc9l+sRGIeJNE5FCO8vwQwLGtgLUqdiKsHbjGebzyTEtBLAAiJqTwgxskiwXUWLZa448r315PMs7gJmMyuoAW0WoMaY6u5m0kgMOFBIG3F6x1xSEBzOaVq3JhCsxZjQ9LF1Q3OnY70Q86ZnUB2zENO1v/ZyCyMRa7qPQjzoVfqJv8RiQzEyohBPhVCGMWkuDZUEEkKTV3p9MaVZ9cQXNZkiXdW0atFkKEeyRY3JPAKm6sA4SdYDNYlzSEFQ1REXpLigt1bagSRv2D1GAw/iqpq05uLyFnLkVbiySF3tARVbm+LGmwX2endQVzKaWUEXCgItd9OwoXRryI9cQcznAun+1ZwalDACPVsLSyDZvULryteCRjfmOoFJy3i5og04jEY0kCNW0WWABr0rcVubJCyyns7IrMZJInGkhR4CDS5qm25rfb+8cbl6PP4Sg5gGRWvWUB20aaI21G+6z5j7VzuUzbO6p8XnfmAvwlA3Omid9jzZ8t/TGa9UOhg0uds6kvw6qmWm7jV7H/zEcjAdzhhhgGGGGAYYYYDm/aSF3mjVTmwGWtUP8tSTQLixYokncbDa/KqyuTYOFJ6lfiVrJ7TTMpN2KQgg6iL0qtE73a+0nS2kmRgkzALR8KTRdtv6VQ3O+4JA4xDbIsuuJMvmWBfaTxQLKWy7nuCkk+RB+t4DUmYKLL3dQk5i1bEXrC6k7ubU0a8/K8SpsodGXFZ7Zm4Yaq1Kw8TyIsChewvysHGDLuEEfw2bH4gOozKTutWxBPaABtviU0DNENUWYBjoABxqcsaJNbELsbNcH0wETNwOhcXn2o7EGwaY8UeDvsQLBHHONQlfwipGfNyBtZSn7a9DuvymiBdHncYmZjJu6oPAzI0g8TAN5HuN013XJ/N5c6pOlMoQiLNE2xKLOKHfsG9b52vjzwHsOVetBfOsJYzZeuywT6/zBoqht3j1xFzWalaNTWfQhAO0c1uS3mCSdPH/ALS26a0cZAizEglXvHigFACO0b7tV8Dfi8Q26c7E/g5xTwpEoJo6Sb/bgE3+uwaY5CX0h+pk2R5EA9n96xX1/qN+WLz2hUjwqOZ2BBMN8EoLavzDkcfm+2Kz+DuqBwmaLawNHigVQ3awN1vYChx+mLT2ggd/CKxzNQNhJAlXo+agdR54HkcBW9MzzRS2fj5L4V0HGlQbttyCfKq/Qk5pkWRUlMuccuQxQUSKOoKy2RsNuTx+mPY8gYzGwgzJ/u+LarRIFgbbABhXqPTaJlcuyIoXK5y431gaxz2kiyPlJ5A53u8Bnm800kjFYuoKW3K7Ktdq7AX9T6c41SrLsP8A4iKBqlDbi+aYWpseQ45q8SMr0ksVBhzY7gbebZd9zQH32rfa62rU/S3KEiHOAgih4+5sOTuRtvXF7sp8sBY9IjkBdgc3+GNhPw96u0AelDu57v0xGzOXk8Fp9ed1O5Ai1FNILuAQPJVBsE86VuhYxry2XbX4nw2ZAVQQC7GmjV6sEWxbSo2B3IPmcaJ+nSFdJyuZ0WGoT94ZdQGk3QFEny33vAYRk0CYuqMRuLY8UtC1O1jkXd3eJU0xdY4zHn9URJsGmOrWFLHngEeVWRvjPIeziTMwkgnjBsnVIW1XsRxuK432AFcbWreyUJkL6pdRJOz0KJPbQ2074C7wwwwDDDDAMMMMAwwwwCsMMMAwwwwDDDDAMMMMAwwwwDDDDAMMMMAwwwwDDDDAMMMMAwwwwDDDDAMMMMAwwwwDDDDAMMMMAwwwwDDDDAMMMMAwwwwDDDDAMMMMAwwwwDDDDAMMMMAwwwwDDDDAMMMMAwwwwDDDDAMMMMAwwwwDDDDAMMMMB//Z">
            <a:extLst>
              <a:ext uri="{FF2B5EF4-FFF2-40B4-BE49-F238E27FC236}">
                <a16:creationId xmlns:a16="http://schemas.microsoft.com/office/drawing/2014/main" id="{77E206D8-5FA0-45C1-9132-79EB49E065A0}"/>
              </a:ext>
            </a:extLst>
          </p:cNvPr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>
            <a:off x="847725" y="3667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32785" name="Picture 5">
            <a:hlinkClick r:id="rId27" action="ppaction://hlinksldjump"/>
            <a:extLst>
              <a:ext uri="{FF2B5EF4-FFF2-40B4-BE49-F238E27FC236}">
                <a16:creationId xmlns:a16="http://schemas.microsoft.com/office/drawing/2014/main" id="{4C9AC5A8-9C0A-4202-872A-776DD64CBC3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52070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6" name="Picture 12" descr="http://img1.lesnumeriques.com/news/26/26963/ipad-4-os.jpg">
            <a:extLst>
              <a:ext uri="{FF2B5EF4-FFF2-40B4-BE49-F238E27FC236}">
                <a16:creationId xmlns:a16="http://schemas.microsoft.com/office/drawing/2014/main" id="{A6EFD889-20A5-4C64-B3CB-3207288F50B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000">
            <a:off x="7235825" y="2852738"/>
            <a:ext cx="1676400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7" name="Picture 13">
            <a:hlinkClick r:id="rId30"/>
            <a:extLst>
              <a:ext uri="{FF2B5EF4-FFF2-40B4-BE49-F238E27FC236}">
                <a16:creationId xmlns:a16="http://schemas.microsoft.com/office/drawing/2014/main" id="{53885756-0E8C-45A1-A8BD-005989CEB130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0000">
            <a:off x="2252663" y="2098675"/>
            <a:ext cx="2346325" cy="4494213"/>
          </a:xfrm>
          <a:prstGeom prst="rect">
            <a:avLst/>
          </a:prstGeom>
          <a:noFill/>
          <a:ln w="762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88" name="Picture 19">
            <a:hlinkClick r:id="rId32"/>
            <a:extLst>
              <a:ext uri="{FF2B5EF4-FFF2-40B4-BE49-F238E27FC236}">
                <a16:creationId xmlns:a16="http://schemas.microsoft.com/office/drawing/2014/main" id="{13F95E09-39EC-47B5-B0C1-1AFE4A8E1D1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">
            <a:off x="4987925" y="685800"/>
            <a:ext cx="2341563" cy="4384675"/>
          </a:xfrm>
          <a:prstGeom prst="rect">
            <a:avLst/>
          </a:prstGeom>
          <a:noFill/>
          <a:ln w="762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55" name="Picture 17">
            <a:hlinkClick r:id="rId34" action="ppaction://hlinksldjump"/>
            <a:extLst>
              <a:ext uri="{FF2B5EF4-FFF2-40B4-BE49-F238E27FC236}">
                <a16:creationId xmlns:a16="http://schemas.microsoft.com/office/drawing/2014/main" id="{1A677C54-ADCF-402E-9E76-DB406D53CAB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35"/>
          <a:srcRect/>
          <a:stretch>
            <a:fillRect/>
          </a:stretch>
        </p:blipFill>
        <p:spPr bwMode="auto">
          <a:xfrm>
            <a:off x="260350" y="5292725"/>
            <a:ext cx="495300" cy="65722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90" name="Picture 28">
            <a:hlinkClick r:id="rId36"/>
            <a:extLst>
              <a:ext uri="{FF2B5EF4-FFF2-40B4-BE49-F238E27FC236}">
                <a16:creationId xmlns:a16="http://schemas.microsoft.com/office/drawing/2014/main" id="{9DC5CA02-3374-4F96-9EAF-56FD4E11AAB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5200650"/>
            <a:ext cx="909637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91" name="Picture 29">
            <a:extLst>
              <a:ext uri="{FF2B5EF4-FFF2-40B4-BE49-F238E27FC236}">
                <a16:creationId xmlns:a16="http://schemas.microsoft.com/office/drawing/2014/main" id="{71853657-CCD8-40FF-B972-79C3C8BA421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47675"/>
            <a:ext cx="941388" cy="153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92" name="ZoneTexte 25">
            <a:extLst>
              <a:ext uri="{FF2B5EF4-FFF2-40B4-BE49-F238E27FC236}">
                <a16:creationId xmlns:a16="http://schemas.microsoft.com/office/drawing/2014/main" id="{104BD664-94B7-4F6F-8235-54CA57B6F0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2413" y="1649413"/>
            <a:ext cx="1109662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>
                <a:solidFill>
                  <a:schemeClr val="bg1"/>
                </a:solidFill>
              </a:rPr>
              <a:t>Non disponible</a:t>
            </a:r>
          </a:p>
        </p:txBody>
      </p:sp>
      <p:pic>
        <p:nvPicPr>
          <p:cNvPr id="32793" name="Picture 27">
            <a:hlinkClick r:id="rId39"/>
            <a:extLst>
              <a:ext uri="{FF2B5EF4-FFF2-40B4-BE49-F238E27FC236}">
                <a16:creationId xmlns:a16="http://schemas.microsoft.com/office/drawing/2014/main" id="{B7F6EAB3-3A4B-4283-BE91-9864526284F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96850"/>
            <a:ext cx="925512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>
            <a:extLst>
              <a:ext uri="{FF2B5EF4-FFF2-40B4-BE49-F238E27FC236}">
                <a16:creationId xmlns:a16="http://schemas.microsoft.com/office/drawing/2014/main" id="{B14A6D9D-955F-45E2-A9B1-6ED3F7520F0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174625"/>
            <a:ext cx="9504363" cy="705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19790EBC-65B7-423B-A208-C615E70BF2B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5949950"/>
            <a:ext cx="547688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>
            <a:hlinkClick r:id="rId10"/>
            <a:extLst>
              <a:ext uri="{FF2B5EF4-FFF2-40B4-BE49-F238E27FC236}">
                <a16:creationId xmlns:a16="http://schemas.microsoft.com/office/drawing/2014/main" id="{23C0D77F-2E4C-44A4-BBD3-0E5C7D99998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0000">
            <a:off x="2509838" y="2032000"/>
            <a:ext cx="2316162" cy="4398963"/>
          </a:xfrm>
          <a:prstGeom prst="rect">
            <a:avLst/>
          </a:prstGeom>
          <a:noFill/>
          <a:ln w="762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7" name="Picture 19">
            <a:hlinkClick r:id="rId12"/>
            <a:extLst>
              <a:ext uri="{FF2B5EF4-FFF2-40B4-BE49-F238E27FC236}">
                <a16:creationId xmlns:a16="http://schemas.microsoft.com/office/drawing/2014/main" id="{9716C54F-D4B4-4A1D-8A21-6FC777F55FB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">
            <a:off x="5348288" y="750888"/>
            <a:ext cx="2341562" cy="4384675"/>
          </a:xfrm>
          <a:prstGeom prst="rect">
            <a:avLst/>
          </a:prstGeom>
          <a:noFill/>
          <a:ln w="762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6" name="Picture 17">
            <a:hlinkClick r:id="rId14" action="ppaction://hlinksldjump"/>
            <a:extLst>
              <a:ext uri="{FF2B5EF4-FFF2-40B4-BE49-F238E27FC236}">
                <a16:creationId xmlns:a16="http://schemas.microsoft.com/office/drawing/2014/main" id="{4C4F7583-1B9D-4147-A630-22DF2734932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161925" y="5157788"/>
            <a:ext cx="522288" cy="72072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28">
            <a:hlinkClick r:id="rId16"/>
            <a:extLst>
              <a:ext uri="{FF2B5EF4-FFF2-40B4-BE49-F238E27FC236}">
                <a16:creationId xmlns:a16="http://schemas.microsoft.com/office/drawing/2014/main" id="{DBDE54A9-8C98-4089-99E6-33C5FE3FBBB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2205038"/>
            <a:ext cx="1052512" cy="171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0" name="Picture 7">
            <a:hlinkClick r:id="rId18"/>
            <a:extLst>
              <a:ext uri="{FF2B5EF4-FFF2-40B4-BE49-F238E27FC236}">
                <a16:creationId xmlns:a16="http://schemas.microsoft.com/office/drawing/2014/main" id="{27B9CC06-9EA0-46F1-AE2D-D7BA0E6C584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999038"/>
            <a:ext cx="1077912" cy="175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1" name="Picture 8">
            <a:hlinkClick r:id="rId20"/>
            <a:extLst>
              <a:ext uri="{FF2B5EF4-FFF2-40B4-BE49-F238E27FC236}">
                <a16:creationId xmlns:a16="http://schemas.microsoft.com/office/drawing/2014/main" id="{CE8141B3-5156-4DD1-A123-764B727046D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25" y="4005263"/>
            <a:ext cx="1068388" cy="174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2" name="Picture 27">
            <a:hlinkClick r:id="rId22"/>
            <a:extLst>
              <a:ext uri="{FF2B5EF4-FFF2-40B4-BE49-F238E27FC236}">
                <a16:creationId xmlns:a16="http://schemas.microsoft.com/office/drawing/2014/main" id="{774344EE-F299-4FAF-B53B-C7B061E2097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214313"/>
            <a:ext cx="925513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BD4EF0-23A0-4225-9038-182799E7A83A}"/>
              </a:ext>
            </a:extLst>
          </p:cNvPr>
          <p:cNvSpPr/>
          <p:nvPr/>
        </p:nvSpPr>
        <p:spPr>
          <a:xfrm>
            <a:off x="11113" y="0"/>
            <a:ext cx="9144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3" name="Rectangle à coins arrondis 2">
            <a:extLst>
              <a:ext uri="{FF2B5EF4-FFF2-40B4-BE49-F238E27FC236}">
                <a16:creationId xmlns:a16="http://schemas.microsoft.com/office/drawing/2014/main" id="{175DCCC6-A308-491E-9398-807CDE5222C6}"/>
              </a:ext>
            </a:extLst>
          </p:cNvPr>
          <p:cNvSpPr/>
          <p:nvPr/>
        </p:nvSpPr>
        <p:spPr>
          <a:xfrm>
            <a:off x="766763" y="701675"/>
            <a:ext cx="3816350" cy="7905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b="1" dirty="0">
                <a:solidFill>
                  <a:schemeClr val="tx1"/>
                </a:solidFill>
                <a:hlinkClick r:id="rId3" action="ppaction://hlinkfile"/>
              </a:rPr>
              <a:t>Stage d’intégration</a:t>
            </a:r>
          </a:p>
          <a:p>
            <a:pPr algn="ctr">
              <a:defRPr/>
            </a:pPr>
            <a:r>
              <a:rPr lang="fr-CA" b="1" dirty="0">
                <a:solidFill>
                  <a:schemeClr val="tx1"/>
                </a:solidFill>
                <a:hlinkClick r:id="rId3" action="ppaction://hlinkfile"/>
              </a:rPr>
              <a:t> papier</a:t>
            </a:r>
            <a:endParaRPr lang="fr-CA" b="1" dirty="0">
              <a:solidFill>
                <a:schemeClr val="tx1"/>
              </a:solidFill>
            </a:endParaRPr>
          </a:p>
        </p:txBody>
      </p:sp>
      <p:sp>
        <p:nvSpPr>
          <p:cNvPr id="4" name="Rectangle à coins arrondis 3">
            <a:extLst>
              <a:ext uri="{FF2B5EF4-FFF2-40B4-BE49-F238E27FC236}">
                <a16:creationId xmlns:a16="http://schemas.microsoft.com/office/drawing/2014/main" id="{266EA5E9-BDEA-43FC-9988-8E136358DDE7}"/>
              </a:ext>
            </a:extLst>
          </p:cNvPr>
          <p:cNvSpPr/>
          <p:nvPr/>
        </p:nvSpPr>
        <p:spPr>
          <a:xfrm>
            <a:off x="766763" y="2066925"/>
            <a:ext cx="3816350" cy="793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b="1" dirty="0">
                <a:solidFill>
                  <a:schemeClr val="accent6">
                    <a:lumMod val="75000"/>
                  </a:schemeClr>
                </a:solidFill>
                <a:hlinkClick r:id="rId4" action="ppaction://hlinkfile"/>
              </a:rPr>
              <a:t>Stage d’intégration</a:t>
            </a:r>
          </a:p>
          <a:p>
            <a:pPr algn="ctr">
              <a:defRPr/>
            </a:pPr>
            <a:r>
              <a:rPr lang="fr-CA" b="1" dirty="0">
                <a:solidFill>
                  <a:schemeClr val="accent6">
                    <a:lumMod val="75000"/>
                  </a:schemeClr>
                </a:solidFill>
                <a:hlinkClick r:id="rId4" action="ppaction://hlinkfile"/>
              </a:rPr>
              <a:t> fichiers électroniques</a:t>
            </a:r>
            <a:endParaRPr lang="fr-CA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ctangle à coins arrondis 4">
            <a:extLst>
              <a:ext uri="{FF2B5EF4-FFF2-40B4-BE49-F238E27FC236}">
                <a16:creationId xmlns:a16="http://schemas.microsoft.com/office/drawing/2014/main" id="{3AC8EA4E-A35A-46B9-8299-EC74F6C09C47}"/>
              </a:ext>
            </a:extLst>
          </p:cNvPr>
          <p:cNvSpPr/>
          <p:nvPr/>
        </p:nvSpPr>
        <p:spPr>
          <a:xfrm>
            <a:off x="1908175" y="3789363"/>
            <a:ext cx="5111750" cy="7905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b="1" dirty="0">
                <a:solidFill>
                  <a:schemeClr val="accent6">
                    <a:lumMod val="75000"/>
                  </a:schemeClr>
                </a:solidFill>
                <a:hlinkClick r:id="rId5" action="ppaction://hlinkfile"/>
              </a:rPr>
              <a:t>Cahier de l’enseignant responsable de stage</a:t>
            </a:r>
            <a:endParaRPr lang="fr-CA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390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90312B86-791F-4B51-B215-82869F7D1B6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à coins arrondis 6">
            <a:hlinkClick r:id="rId8" action="ppaction://hlinkfile"/>
            <a:extLst>
              <a:ext uri="{FF2B5EF4-FFF2-40B4-BE49-F238E27FC236}">
                <a16:creationId xmlns:a16="http://schemas.microsoft.com/office/drawing/2014/main" id="{483B056E-A919-405C-8110-9EF61171AE67}"/>
              </a:ext>
            </a:extLst>
          </p:cNvPr>
          <p:cNvSpPr/>
          <p:nvPr/>
        </p:nvSpPr>
        <p:spPr>
          <a:xfrm>
            <a:off x="1908175" y="5013325"/>
            <a:ext cx="5111750" cy="7921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b="1" dirty="0">
                <a:solidFill>
                  <a:schemeClr val="accent6">
                    <a:lumMod val="75000"/>
                  </a:schemeClr>
                </a:solidFill>
              </a:rPr>
              <a:t>Rapport d’accident</a:t>
            </a: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0EC521F5-AE2F-4AF0-BCB9-7BEDBD7B450B}"/>
              </a:ext>
            </a:extLst>
          </p:cNvPr>
          <p:cNvSpPr/>
          <p:nvPr/>
        </p:nvSpPr>
        <p:spPr>
          <a:xfrm>
            <a:off x="4932363" y="701675"/>
            <a:ext cx="3816350" cy="7905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b="1" dirty="0">
                <a:solidFill>
                  <a:schemeClr val="tx1"/>
                </a:solidFill>
                <a:hlinkClick r:id="rId9" action="ppaction://hlinkfile"/>
              </a:rPr>
              <a:t>Stage ATE</a:t>
            </a:r>
          </a:p>
          <a:p>
            <a:pPr algn="ctr">
              <a:defRPr/>
            </a:pPr>
            <a:r>
              <a:rPr lang="fr-CA" b="1" dirty="0">
                <a:solidFill>
                  <a:schemeClr val="tx1"/>
                </a:solidFill>
                <a:hlinkClick r:id="rId9" action="ppaction://hlinkfile"/>
              </a:rPr>
              <a:t>papier</a:t>
            </a:r>
            <a:endParaRPr lang="fr-CA" b="1" dirty="0">
              <a:solidFill>
                <a:schemeClr val="tx1"/>
              </a:solidFill>
            </a:endParaRPr>
          </a:p>
        </p:txBody>
      </p:sp>
      <p:sp>
        <p:nvSpPr>
          <p:cNvPr id="9" name="Rectangle à coins arrondis 8">
            <a:extLst>
              <a:ext uri="{FF2B5EF4-FFF2-40B4-BE49-F238E27FC236}">
                <a16:creationId xmlns:a16="http://schemas.microsoft.com/office/drawing/2014/main" id="{DF8CC2BD-D993-4039-9E57-4907C61AB756}"/>
              </a:ext>
            </a:extLst>
          </p:cNvPr>
          <p:cNvSpPr/>
          <p:nvPr/>
        </p:nvSpPr>
        <p:spPr>
          <a:xfrm>
            <a:off x="4932363" y="2066925"/>
            <a:ext cx="3816350" cy="793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b="1" dirty="0">
                <a:solidFill>
                  <a:schemeClr val="accent6">
                    <a:lumMod val="75000"/>
                  </a:schemeClr>
                </a:solidFill>
                <a:hlinkClick r:id="rId10" action="ppaction://hlinkfile"/>
              </a:rPr>
              <a:t>Stage ATE</a:t>
            </a:r>
          </a:p>
          <a:p>
            <a:pPr algn="ctr">
              <a:defRPr/>
            </a:pPr>
            <a:r>
              <a:rPr lang="fr-CA" b="1" dirty="0">
                <a:solidFill>
                  <a:schemeClr val="accent6">
                    <a:lumMod val="75000"/>
                  </a:schemeClr>
                </a:solidFill>
                <a:hlinkClick r:id="rId10" action="ppaction://hlinkfile"/>
              </a:rPr>
              <a:t> fichiers électroniques</a:t>
            </a:r>
            <a:endParaRPr lang="fr-CA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2">
            <a:extLst>
              <a:ext uri="{FF2B5EF4-FFF2-40B4-BE49-F238E27FC236}">
                <a16:creationId xmlns:a16="http://schemas.microsoft.com/office/drawing/2014/main" id="{3D156219-AB1E-4BD8-A1A7-66F1D1248E6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80963"/>
            <a:ext cx="9396413" cy="703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AutoShape 7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65F3A0CE-03D4-4AEC-B9CD-D53EDF7157B4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4820" name="AutoShape 9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16DB3EFA-D01E-4355-98D8-C746BAE14363}"/>
              </a:ext>
            </a:extLst>
          </p:cNvPr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215900" y="-2317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4821" name="AutoShape 11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8AE20709-11C0-4A77-9DEB-EDB70BA7F4ED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368300" y="-793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4822" name="AutoShape 19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929DF81E-87BD-4495-835D-6EE2321281AA}"/>
              </a:ext>
            </a:extLst>
          </p:cNvPr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20700" y="730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4823" name="AutoShape 21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588AC26D-35AF-4E12-894D-7620A688E953}"/>
              </a:ext>
            </a:extLst>
          </p:cNvPr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673100" y="2254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4824" name="AutoShape 23" descr="data:image/jpeg;base64,/9j/4AAQSkZJRgABAQAAAQABAAD/2wCEAAkGBhMSEBUUExIVFRUWGB8aGBgXGRwZGxwXIBoYIBsaHB4bISYeGRkjGyEgHy8gJicqLy0tGx4zNTwrOCYrLCkBCQoKBQUFDQUFDSkYEhgpKSkpKSkpKSkpKSkpKSkpKSkpKSkpKSkpKSkpKSkpKSkpKSkpKSkpKSkpKSkpKSkpKf/AABEIAREAuQMBIgACEQEDEQH/xAAbAAEAAgMBAQAAAAAAAAAAAAAABAUCAwYBB//EAEQQAAICAAUCAwYEAwYDBgcAAAECAxEABBIhMQUiE0FRBgcUMmFxI0KBkRUzUiRiobHB8Bc0RBZTY5LR4SU1ZHKTlKT/xAAUAQEAAAAAAAAAAAAAAAAAAAAA/8QAFBEBAAAAAAAAAAAAAAAAAAAAAP/aAAwDAQACEQMRAD8A+44YYYBhhhgGGGGAYYYYBhhhgGGGGAYYYYBhhhgGGGGAYYYYBhhhgGGGGAYYYYBjB5VHJA8tz5415jJJIULLZjbWn0amF/sSP1xymd93YkYEzjSuZkzCr4f5pA4IYhwWA1WOON7BrAdfJKqi2IA+prHjZhRyyivqPp/6j98c71j2JGYzDTPMSe0RqY0ZVCmyrAj8RS3dTcE35LUNfdlCFC+NKVASrI1WpylnUADbDLJv5FmI8qDrviF/qX9x6A/5EH9ce+KtE2KG534FXv6bb446H3XQKP50gtPDaggDJ4cEZGmioJSKiQN/EYHyqf072JWJZk8eRo5ohEylUulTw1bUFvUI6HpteAvUz8TaakQ6vlpgdQ343348vTA9Rith4qWppu4bHSWIO+x0gtXoCcUPSvYOLLzJMkshZQQQRHTbk8BRp5/LXqbJJMfMe7TLsXPiTDXq4Kduo5jUBaG7E8ottR3FEVgL5/aDLAlTmIQVYKQXUdxFgbnki/2PocZHrmXH/UQ/No/mL8+/Zz81g7c7HFBmvdnlZEKFpdJkaSgU2ZhKDRKE1Uhq9xQOJMPsLCrallmBEjyCigrxGLSKKS9LE+dsKFEb2F9Jm0VlRnUM16VJALVzQ5NfTD4xNWjWuoEArYsEgsARyLUE/YYrv+zqtJBJJI7yQLWrZdZqiWoXW96QQDtYNDFcvu5ymstUll2cjWa7uR+9EN8wrnmw6UzqOWHF8jji/teNX8Qj1FfETUFDEahYUkgE/SwRf0OKF/d3kmILRliFVdztSyaxsBXzc7bgm7xrh92WQVQohNBQvztwFK771dE/cknnAdDmepRRoZGdQi7E3YB22288Qh7WZS6GYjJ1adje91zxWrt1cXtd7Yx/7KZfwpIghCStqcK7KT3FqtSDpsntuiCRxtjWfYrKEkmIsSdRJdz+YuR83ymQlyvGo3zgLHJ9Wilh8aOQNHv3DjYkH9iD+2JSsCAQbB4OKnK+zEMUTxRgiNwAUYmRPmZidLk7sWIJ8wF9BiyysGhFXUzaRWptyfqfrgNuGGGAYYYYBhhhgNc+YVF1MaFgcE7kgAUNzZNY1Q9RjZWZXBCEh/VSBZDDkEDej6jHJ+8b24j6f4CS7LOWs1ZAQx2QOLpvMj/UcQffFlU1Ro7tE7TSHsCMWeQyIl6m2OoqzUKAuiTSh9ny+ZVxam/I7EEH0IO4P0OMDn0sjVVXdgjg0a9aO23qPXHyLLe+nKxBSju7FFEgbe3UaVfUdyzrQawKKr9b3t73su2htaElkYhlsxkPUjfNZJhBoVs1YD6qvUEI2N8igCSCObAFivqMetnk9Sdge0Ftjx8oNf8Atj5PB7xenkPqmqp3mjYJdlnmA2vcgSWD5NR28o7+8fISvOZJTG0izBO1mKiSNFVRR0Fjp1kjzaga3IfYPj0/qv7AmqNGwBYogjf0OPfjUutQ4v6cXzxxv9sfKMr7x8hoVtTRlZDMvazgkoUJ3bncsDdCiNhZxhF72MulkyKdcjMYqJ/CuZlXXwrWVOwO/FjfAfVh1SLfvG3PqPSxyL+vO2M1z8Z/OOa5/MTWk+jXtXN4+Sf8QshKk6GWNVeRXUSo5DVMWOoLvqCqABuBteNKe8LJLllRpkLpKKAQgSUJNUv9ws7a6Pd+uwD7Cc/H/Wo2JBJoEAWSD57b49XOoWC6hZ8v3/xoE19Dj5Fnfb7JK4dJdReZpLZSNOpJAdYHdKwVvDTlVU35AHdmPbzJrnfHjlgfeh+HIH1CJEDux27dLqAPKXjlsB9XkzqKaLCxz9ODv6bEc+uHxqf1D0+l/fjHy3qHvTykmmRXUSCUOupJCFUROuvtKhmtq03x5cYi5b27yJjjjfMcRzxvLpk1IHVFDCgEJYrZXSSLAAFHAfXJM6imi4B+/wDn6frgc7Hda1u65HPp9N9sfKsn70MmdErylXjV7iFnxFcqwq+3UFXw+8jkb7Ua6L3g5ZoIQ2YQTFZEYlZGKKyRISBspYhSQWsg8g2wwH2Vc/Gdg6knjfn7HzwHUYyR+Iu+w35Pl++PlGZ9vckysvjHfLoAw8YMXilZxGxojSQQDIov5t+K9zPtdlJZoZVeGRhpGkiQOS0krCMHeMAO0bX/AOGd2AAIfXsMMMAwwwwDDDDAc17a+w0fUljDzTReGWIMRAu9PzWDdV9PPHLj3GQ73ncz9N1ArzHHn+mOt631HNpIywxak0LTaNXeS97hrsAA1prneyFOEXVM2Hpo9SBlBPhODpqLUw37ySz7ACtPnW4c2/uYQiv4hm/rZDX9wdjjcnuhUD/nsydh/Tsdt+OPp9vTHRZTqOaaMF0CSHRaeE5ADGMMdWqjVsa8qo8G/T1PNUahGrUQFKtWnenLXQF7aea386wHOf8ACJbJ+Mm3HGlNj6ja/wDH7ViHN7kYywIzcgIrmNDuK/w52+v79nJ1HMaVIionxLUoxNrIqxrYNKGWzrO3B42x7luqTeGjPGQTJpcCOTZdJNgVZ7qF7jf9cBx0fuTiCkfFPv8A+HHt9tvWjvfA5wX3LKAQM23N7wxHyr98dRP1LOrrqFG06d6cX3sGKrZ1WtEb7bk3tjJeq5oUGg2rdghNEkH5VdidMdkhdVmgDe2A5b/g2L/5v/8AmhN/uCef8hjVL7j4yb+KIP0gi48tuLHrW+947ebOzhJmVdWmINGPDYFnIbYgm/IbbHfEd+qZpSfwdag2GVGBKrGGYaS3zEkqp4sEGtrDlR7mU2/tNEDc+BHZPrv+n+OPZPc0jf8AUjiv+Wh9RvxYPI9N/wB+mfqOdBNQqaUbaWosUY0G1eTALxRvyx5L1bOAvphDqF7W8NlJa9joLXpFFSOflbg7BxsnuGQm/jD/APrxb7gny+/7jmt98HuSRQf7Xz/9PD/qDv5Y6xs/niz/AISrpUaQQWDNZBNg3p4byNH12w/ied1MDCgNro2crvIQbYeiUb29QDdYDkD7jku/il3O95SA/wCnr/vzxpk9wyE38WARxWWiH3G3678747X+JZ2iwg3oaUobd8uoFtYF+Gq8HmQHcCsW/Ts0zqdalSGYUVK9uttB35JSia8z5YD5snuKUE/2zbf/AKaInf6tfkB5evHGN+U9yoR0Y5pDpIP/ACkAOxB2IFqftj6bhgGGGGAYYYYBhhWGA5Pq/tRLF1jJZNQvhZiOVnJBLWisRRuhxvscVHtd7W5uGfOKjxx5eDLI4mETStHM0kQ0OCdJLIWIUbgUT9c/bno+e/ieTzmTyyz+BHIrBpFj3cEDdjfBJ2GJftHks7nuizxSZdIczItCISqw2dSO/jcC8BozPvcyeXuOYzPJGkRlZISVAkRWDmtlXuGx3s0LxJ9ofeflIAUjd5JDAZg0cbSIiFLjeQgdqtY/Qi6BxzP/AGEzpTqo8NSc1lctHFTp3SxQqjjntpgdzjzK+xXUssX8CGGQZvIwwS65AvgyxwCM8X4i7HjknyAsh0fsN7frPBlo52LZmTKnMsQoClBI6HjYNY4rGZ97GSMcLos8vjKzqscLO6xo7I0jgfKgYEXvjkulewnUsq2SlighkZMm+WlV5QoQtLIwckXqFMNls7EbbHEWP3eZ+PIZSJMoozUKuEzEeaEUkLtNI1NQKyRaSDQJNluL3DqMn71B8fnoZYZRDll1K6xPYCRs8niFmpQdJ0bDV+uPU95kWbmynwk5SN5xG4eEnxCUDaFN9hXgni/XEDN+x/UPiuo/hxypnsmsZl8QJUyZYp8lX3S/YBT+mN59hcx4HRovDUfCH+0UyjTaUxX+o6rO2Avuj+8rJZjMiCMyAyMwikaMrFMy/OI34Yj9P8sWPtP7Vx5FUaSKeTXe0ERkIAqy1bKAD5n19MfP/ZH3cZjLzZeKfL648tKZEzHxj6dixTw8vwjE1qB2O+Oi9v8AoGczGYyzQq0uXQOJIFzLZa3NaJCybsF5rkVtycBMzXvQySxQSI0kxzKloo4Y2kkKrYYlRuApBBvzB5o4wz/vSycXhjTmHaSMSlI4mZ44zw0i7FB+/l6i+N9mvYPqXTxk8zHBFNNFDLBLA0oXtaeSRXR91vu3+312um6R1TL5587Dl8vM+bgjWaMy6RDKgAsMRbx1vQ3u/QEhdZ73n5OHMmB/GpXWN5hGfBjkbhHf8reu23nwajZv3vZGOd4mE/4c5gkfwj4aPdAs90FJuvPY7Y5fOe7HM/E5hHgGYy+ZzHjFvjJIVQMwLq0QFSMPytXkCfQbuse7rNvlOoxpGurMZ4TxDxAAY9QNk+RryOAndM9734vUPiYJViyrdpSI2E1adMhLUJCSCBtYB9MdJmPeHlI5GSQumnKjNlmUafCJAA2Nl7I7QMcj1H3fZ136vCqxeFnqkjlL7h1YMIytWLNgt5fXECb3a9QzrOcysMGrp65ZCshepI5Y3XWK/NpN1YAI5IwH0D2X9vMvnnaNEmikVRJ4c8fhsY2+WRRZtD6/UeuOkxwHu99kZoJ2mzGVWKQRCJZPipcw7CwWFOSqx2AQOQb5vHf4BhhhgGGGGAYYYYDm/af29y+RlSKRJpJHQyaIYzIVjBou1VS3tf0xC67708nlZfCcTuyqry+HEWEKNRUy8aNiDW5xVe8/2dzOYljkymUdpkSos1DmVhkjfUe11b54q32N7sNr3q8z7MdVy753w8vFmz1GCNZJPEWPw5hEUkJDVqjJLMAB/SNt8B0fWPe5koJGSppCsSTaoo9amFwCHBB2AUg2aG4x0L+08AyPxoJaDwvFsDfRV8eteWPnvTPd3m4HzSBA6P0oZZJNS084QAqATYW73IA2GLp+mS5f2YeGVdMkeSdWWwaIRtrBIP6HAT+he9HJ5qeOFBMjSqWiaWMoklDuCMTuRRHpYNE7X5kfehk5JjE65iBtDupniaIOiAlypO5pQTwOD5443oXs/wBRzqdLYxRQw5SHXFOJA/iFol8Lsq0ohdQO2zV5DGjpXsR1Iz5SSfKu7QrmBM8+b8VZneNlXtLN4cbEhTpFkXY2Fh3EXvSyhy75gx5lI1CFS8LKZQ5ITwvJ9RB/a8bpPeJEMuJvhc7u5QxDLt4qsqhjqXyWjd3WOI6f7GZ0QZqJunk5RgmjJSZsORJqt3hlH8sAcAncne8Mt7J9XEWWEomlgSaU/C/F6JhCVUQh5kI1hG1Ggdhx6KHX5j3q5JYcvJGJpzmtXhxQxl5e009pYrSdjvvvVjfGEPvcyTwNMizt+P8ADpGI7klloGkS7qjfdprg70MfNl9nZ+lrkpppstl8yjZgLHmWdo2jaiTrhBOoajsSCdq4o5eznshmc5lPjIgZHTqM0wCu2W8aN1jDtE/MZLLsT9QeKIfafZz2jhz0Amh1VqKsrjS6OppkYeTDFRD7x4DmlyzwZqFpC6xtNCUjkZLsIxO/029PUY2ewfQWy2VfVAYJJZWkZWmOYOo0AzOeWIAuiRf324Hpvu+6iZ8m08RMkOZZ58w2aMniKSaKRE0lDbgE4DuMr7y8rLHknUTVnZGji7RYZW0nX3bC/S9sW3UvaeKDN5bLOr6szr8NwBo1Iuoqxuwaqtt7x8x6D7C9Uj/hsMkEIiyOZZzIsoLOjNq1aa2As7cnbYefae8/2YmzmUQ5WhmYJFkiNhd91YWdh2m9/NRgI3/F7KtGjRQ5qZpC+iOOMM5jjNPLQahHdgEmyVO22Gd98OSRoFRJ5jmIhLF4SBtVuyaKsEOCrXtWx3xznU/dXPD8E+Xj8bwcsIJolzDZZi2pnLrIvILs1g/TnytfZj2Cly3UMnL4CRxQ5N0YLIZNEzyu5Clu4imO/wBSN8BO92Xt3N1ATiaB0McrgP4ehNIKgRklj+MNyw8tsd1jiPd10DN5J83DNFGIXnkmjkV7LaytDT+UBR5+f7nt8B5j3DDAMMMMAwOGGAYrF9psqUDjMwlSuoHWu60TdXdUCfsDiq9pOsTJK0aSZFU8O2XMOyvZD77GtFKfL8rYp8hBH4yq46TbMFZY920kMpVFvYmwvAB3J5oB3B6hEE8TxE0XWvUNN3pq7q9W332xpPV8u1L40Tatq1KQbNAc+Z2rzxx08s6xvBL/AAmlJkaNnYANq1AsPy0SH1Eb7eZvEwQyRopP8NjkbS0bBdKaRyVJ5O6Ab8WfoA6abqsETCNpY0NbKWVaAF8eXbv9gfTGLdfywr+0RbmvnXmmNc80rf8AlPpih6grmNTIvTjLKw0mQkK6lE1UDZdtVAb7qF+mK6TMHlz0ortqAJa7ZTwLJbdiPUtvxuHZt1aEBCZFAkFoSaDA6aon1LKP1GGY6pDG2l5Y0agaZlU0TQNE3udscxn8wJUhU/w9mQGxIxZbUx7x1wNxsdx288ivM5kMjzS9MkkCoFd2JHa7sdjp7dB2IO5Bv0wHXQ9cyk4GmaGQFiANSmyC3APPytR/ukjEmfqUUbBGdVOnUAf6br/f2Poccm/iRTqZh0yPVfIYNXcCQSBySedjx9cXXXukyTSLpjgZdJBMoJPmKFcDST6cnAWq9RiK6hKhW6vUKv0u+fpjW/WIALM0df8A3A+vp9j+xxVR9OmC+G3wmrlQEPlszaSdzenf1w/gDam0plh3eaau3SvOw3u/uDgLZerwlSwlQgVdMDWo0Lriz64Dq0NE+NHSiz3rsLqzvsL2xVR9GlZGVzBpYi9CDgEkg6lIYXXlze/ljSOh5miB8MNYpwqMAxBsFuCa/wBT67Bbnr2X/wC/j8z8w8ucbJeqwq2lpUDAgaSwuzVCubNj98U8PQXVg0oyrKLDfhaeyuAeBQsb+QA8ycW8vR4GbW0MZa71FRd1QN83X+QwHj9by4JBmjBU0RqFg+hHrjJOrwkhRKhJNABgTePJOkwMSWhjJbc2oJPrdjfGUPSoUNrFGD6hRgJWGGGAYYYYBhhhgOR9qkvML/8ALt1UAZraQsS4AU38pJ2Fbm/0rYoWicqD0dZVY1toYMDYFDdSO39vrYne2UpWYOJOnqUUNWZFuR+JsK7qutOkXYYb8YrIw8rfzekSSO3cumy5IYMpB1MbOg2K4I3A3AyNNLqdOmP44uOSQE+LsyqF3rYsqepB/NV4tOs5y5TGJOnqI17RKCSnbRFmlG4O3ovGImTzpc0Z+mEotQeGANMzFTGRqvY7/L5ng1iVHOqzEzN02rPiEGnru5vzsefO45FkM+rSOJDGxyCIm0KS86CABf5UU0RsN6AxgcvGBLJGmQMKACIiMsRMVjCglF+QljuoJ7h6Vj1ZjK0YDdOkkNiRj3t83YFAosdF3wLGI2Yjm1NEJOmgOVVowtnxA1gldJtgQa1bbXtpNhonftOk9Jdb/N27alo8gcKxv+6BvVmRPmUEasr9K1V4ct9y/MFVFo3XhFrDenoTWOZzcZhoy9MMhdaIUFdBUMdu6iWJN8UfImxjPOjR0Zek+MJFokArutMKJ1B9fBvj9sBJ6lIwSPxmyRmkJ8OV17DHuw02raSpKVqJBvbc47THCZeUFlRp+lsgsBNIOi9ZIUE+fmLHy/vbe1DfiIA+ZBCMagAO3qdxR8v2qidwi53M5OabxWkmVtKp2g1SyOV2o3Zs/YqfQ4rp8jkWBRZc2NQ+ddRPA3qrYUKuip872xbIjozr4ucZgh/LY1aQ/aSSCfyj6muKxhLO/F561FWgDK3J1WQtny4A4/QKlOl9PB2nzlVp06nHGonu0gkn1B2oVVkG7zvT8tFLE7GclEXw2BZ1pUkQHzGrS5s/Y40ypIpMYkzo02AyqGD2xYsbqiS1egCjixiLIzkuwHUAzKDSoEukRTe5IJK3dbWa53DzLez2SaEsfiZFiCgiQkXRYAgGls2TtVX5EnGqTI5BTTfFa4yWslr1AkCvLYpYrayfMnE2ISPqNZ1GQCmdasa224/vE0NXao9KxqmkmoADPdtq2i9xqbuUkd3IoEL99qwGjLdAyBgaZDmmESDe21EdrDTqG96V3BqgPLHUw+0CGTwykim6BK7E15Ec/fjHPRM7ukOvqEdWS5UCyzjSSbICgLpoL+b73uycriUXHnfnrusqaY7kncgg3W4A44sh1+GGGAYYYYBhhhgOd9oOlTyyhoosm6hQLnQs4bvvcflHbQ9bxAy3s3mY1Qxw9PEmpmcmJvNgyBCNxp+vnVcY6qbLsTYkdfoAlee/cpO/+mIWdzmmIsk6seF1NGqk77E6duDx6HmsBS9L9m50ZPEy/TyikDsjIZVFfKSPKhsR5c72NLez2YCFSuQbYlvEjvVIVti1AfnZgCPyn1OJkc2ccnTLGaIA0yR7AiwW/CO5BBoeVbm7xDk6PIxdpIomDAlmaYbqQA2oqgFaQt9uwC80MBt/hE+itPT2B2B0EWtkqO3azubHBLc84xHRs14plEfTdeqy2h9RO2o35G9Jv/1xrPsywWkSNFPIEovSAy7kx2e0leR+tY0j2b20NDCzBbY+MBQJ5+SwOy/ui77WoWmQ6HMXQzxZFowKKxx1RpRY1A7CjttscXQ6Jl/+4i//ABrx5+WKjIwzJF4aNGnaGUI6nk2xGqPZfmI+b9K3ldPjnBPjT0CO0Bojfqf5S/T9/PnATYeiQI+tYYw3qFH149OTx6nFf11mWaN0hmkKq20ZAT7PtZ+nlie6XsMwwPO3hcfqhxr6n02GR43kNMhtTq08EHjg71gOdgj8IaVjzhYq8QXWCVUCO3UkChuCDz9PIezo3g00OZOqYH+Z36gGYEHTuooVzwDyATtHRFGgpCL2JUT+dgHcEV2jVsp1Gwa5x5menIsaqsK0y/ir44UqwJpQQRvuwv6D0wGvMpIZVLRZpVIVSVlKqF0r3E0AKBJNm9QvarGk9LKWfh80AFbcSUTpUkCo1s2RsCPzetjGpeml5Hd8oG1uecwtaSH8gxHzNyAp3U7kDE5ulxmMu0C61OwGYAtWG5LX/gfTb0wB4JZXZjBmkbelWXQm2yj6WACd996u98M9A7M7NlczTDUwEvn20AB6C7FG96u95HS8sELSeCEKA+HqnD23B3ulBFeV/N672J6rmA2kwR3V14y2FHJogbCx/s4DnW6c7EgQZvfz8YgCye4Blo/KORYB4HGJrZR9USHKzlYmOl/G5thudrqt969PtJf2izAALR5ZdrNzr6H9rq/OgDziXmusTCUrGkLKNI3lAbUT3CvWjxtx53sF3hhhgGGGGAYYYYCq6h1fw5GQtCo8IspeUITJZpa500L1fQ/py0fT9KIfCyYVmAY+MyguviDtOoi9yau+QfpY+1csaz2zZUN4Y2nDk6be+O2uQNr3b7YrYOqR2iTPkViVwaEcgHC2VJAFEH5jYIv0wHrQEaZvByauT2O2YaiVsahZF02ni7s+t4l5iCKI1lly2gqV7piLJXj59xR3FHy8+NUOYUZdHkkyjhWCRMEehJqBclarVtqsAUeKxHkzS2NJyA3pfw5Pt5CiCW448/sEvJ5ZZJo0aLLEKNI0S2atzQAby3JsflP2G3N9Mi8NpIVyw7igaR2I0GM7MSRpfUR2+gra7EeDOlCrl8lGbDLSMCEI2/KCCUYGvKxfOMJs/HoKRvkgpCl6Rv5pDDUAAb+XYkHZT6bhmQAdkylJYQeORsxIrnkqTvuRq+m+mLJIx0JBlCTaj8cm7G1C7YetH8teW2QKSSELJlNOpqDQ2NAJJo6AG0x8b+ZuwRjVlXpiyHJFlC0UjkL6e1VYKAADqbTxx9DQCT1PpmXDKVjyw0qfEWWTSQ4F+TG/r/rvix9rMuheMsMrspH4zaW5FaDYoDn67cYq5s2khX8bJyOxOvVESGLMAhHbtQOksSdvXFr7UT6XjswhdJ1GWMv5qBpoHTuf8vQ2Fd0+ONO4fBJIFuLRKR30Qtqx2tS318sbWyyL4nix5VZfqzKLbdgWND5GB2/q+2Mek5lDJpMmVIPyaYSp112d1ACjW1bHbnGjMdQJP4k2WJ1Uy+AWBawpJLLuQAN7+WvpgNmYyCPMVjTJv3VGviHWVF6gVVgDVHY/c4wzOViYytFHkzGhCAtrsE0gvQTpXWWGquN9x3HVBm0RtSz5dSDyICtbV2ELsdmBNcUPI4k/xWDVMnxEOiQNoT4c9pAXQa0fiaSCxu7/AMAGEfT1WVBIMkI27j3HUyGwpFncVXmRfrQxJOfQvmH8XKN4kbeGdXeQQAoYKAWU1XmdtsVuYmJSF3zGVo2sRbLlz2uF0/LZRboCl1XyLsS1z8JjILwGQEHWcuT2UtjSF2HcO7z1cDbAaY8gGViqdMqJaYjUyqCLo6TYHP3BvyrG3KiMPG6tkjKZGaRgWI7zXZ6cixY30+u+qPNxMFigzGWUsgRwsVhiwOvle1SNGxPlW2N0DFJvDOZgDlqAXL6TercA6SKuq32rk4Dt8MMMAwwwwDHl49wwHK+1fURHJvOYhpU7ZdZBX4tks2wsDjyr+8MUidVO5fOUdRq8mhOx57bO5I9CLAO5xfe0/ieKNJzAAUfyxqFkyA0OGNc36xgcnGHSulPLlqGYzMZDii6gOqqdlF/lNKdyeBd4CIue0eIGzLbRowK5ZRWoxU3oW7qCncamPpjZP1b8L+dJsbs5cbgqpFA/L639TdVYt830CSQ75uYDSFpdI3AHdx81jVfr+t+S9BkOwzkw29R+/wChN/7FBUwdRMmgeOxAVy58BVYgbgAEdoCgja72P1xHgkLLGozLp4xIX+zqo1dt2AdyWe9QJHzYvY/Z6Tk5ua9uCQNubBJu/wDfpjeOiv4iP8TLShQVvZtN3Y4tjuTzz9KDmJ+tENqSWSPXpIU5cGhp55rcbmt6b0FjYvWURxUzhREFasuKLaGKuN9ttOwFdoF8AXQ9mH0lTm5yN/OvKgTW9jnaraz543w9DdUdPipm1ADUx7gQeVIpQeb7fMeQAwFEnWQlgzO2sCVD4A7VVmJRvM3RF7VXbRrE/wBqMy4eKpHRGVgxSMP/AE1d9yDnceY5GNiey0gofGT0KrfcbEHz87uyCfTnHntErCSMhswKRgWhFnlasVufPkefN4CnyOdjjEf40xZSHP4A1MjBCAeTdC9TW3cdxjOTPuEaUZjMkCXRXhKxOpdVhTZKrdALXG3IxunzrvCqxnPBka2bwzbAsAbs3wbAU+XoMScn052VdU2d7mK9x06SNwx3+U1QvUCW9KChWJnArBvEzDAPrIGXXcVvuNwStgsedVDmsZ9REyOAcxORJ3XFArAKS5Vdiabar8y23kMdI3RW8JU+ImBDFtYbuPPab20gHj6A4ZTonhtfjzt82zOSN/pxt5YDnrJiaX4jMEgrGCIQGWwrMQAdwfP9txsd6yGXxV8bMgCHuBi0mxo7wb2cgGgKHcTvizPsySKObzJ2/r86q+P97frtHQj4bp8RMdRUhmaypUg9u21kb4DlcrKw7jJnvlqjACB26QOdyCA3102eSTZRtKpgfxcxIHY0GhB00KJbzW/uNmPkMWS+zBu/jM0fp4m3I+n0/wAT643/AMB/DCGec02qy+52rSdt1HNeuAtcMMMAwwwwDDDDAVvUertFIqDLzSBq7kFgb0b9KG/645/qWTp/5WdZoQESRG1FxpNEsbYm3I1G6o+pB2e1fTZHzKukBkAiqxL4Y1aiaNnf9ANibul04nKDxQgysriVEWRvHI0AkKTpJsFdAbUOf0wGzOwlNUX9vlsh9amq7SNIahtvuPUeuxyiLIwYRZ4gDYF7HB5BN39PWvQYq+n5VvmGQlKSLoDeOSREwQlhZu+TYC/KPWza5fpg1NGMtJoLUWM21KwIIB9SAdv3wEfOZJV0oFzbqFVm0mwQ3itvS0z3sTt+Xfi95gKiNwudYtZ0mT5dLLuwP9VccUW4vETLdJ5/s092LHxIOn0FCqG5o1Z2vgV7NknjZlGUYxIJApbMVasAGYsxPaVA2IOmvLASY/EWQyGLOGm1BdYI37tNV8t2CAfIfTEdYwqlfAzr9+ruo01Puuoc2xPHNHG3MdOqNW+GlZwSnhic3oOt9RYepsC68gOBiK3SSWKHJyMQOfieeQCdrW6NHbn9QGEsb7jw+oEaSKLnf5eaU+psg7Vtd1jqs91J49OmB5LUk6fKqob8k45uXKnUrDKnVsABmhZ0hNtvTQCeTsx3x0nUukRTaDKN1uqYjmrF7EjbAc78MUijCwZuu86UIUj5CAwCgGwNvPc+prOPJFyzyQ5lQirSmSl7TGBVDc0uotty1c7eZjo+lEUZd2BslVmFq2oKDrJHb4ZY0FJOwxpk6SCz+HlSwUlA/wARo1UzE2KvZtt/8awGyaG4BpizIVpUBDSENQUnVZ20kkAm+TY3AvHM9PY/gmHM0sjMH8emYWq9prVpK76RQ2Yel6RlvCQBcm7DxFKA5iwWXZVLNa/NqBBP5R51eHV+ktEUEeWRg4F65yh8U32A6wW9Aa2F81WAljKmXVrhzassYKjxK1FQAATVK3G/F66HrGg6KZWAeHNrS7/jAjVp54u9hyfzkngHEfN9MkUGsqhULqkLZkjSxW31fiXQIAs+RPodUvM5NZZdJyqyPojDOcxWm1AoebKDY1AG9PqBgPenZRu5jlJ0eiFuUb6u2ha8BWLAGz2+u2Pch0wiaM/D5gBWFkzahuK3AGxBOrkUNPoFWNLlDIuo5KN9ex8OcBdhQAYE6VAtSNxxxsMSsv08L3HLIjoVMdZgG21kMNyAp0rqvfk+djAdthhhgGGGGAYYYYDjvbXKiSQDwoG/D7mkkKEKS3avco3r5t69DdYiL0bQqPFkcuajbW/jUASzK66tXBUk+fp5DFp7URK0oBGULeGf5+u9I1sTa8IAL/Q+gxVw9TcwPErZBEU06t4irpJoneiQWIAYGvrtWA2x9IVg8aZfLtoAMQE5s6xEJdVNdAg9x50r+u1un66X4XLsyjSF8drGkkUfPbf1xqyuabLxl0bIqxAojULRGIkssQWAq+f6ufOTDntLrITlg2oliqvuhYAspK2zgBuNu4XYrAaWySIvdloVcMOwz/KtFtRttu7SPuRjBYFdXHg5YfhFQfH13W6KQGBKllFnbjG6WIy6ZZBktbqW1HU1qqrdblTRsHnb13xry8i3qdMgoOtQRqslbUbjYDdb86aqwGUWUjZkWWGAILS1nNgDUy1uLIs358/bGUXTGCrJ8PCxVQFbxmAFHZfmI+Ym99+N9q05bLrpjUHJO1U96nskoqEee7WvkBY22xMlzpMHhg5MjS2tBrcWX7aUDuG6k/Vv3CHmenwiQ/gZYoCN/iCDp02SQTWwP12BP0Np7RQIzwBkhZaN+JIVIXssruLrY3v5cXvToFJFtkDutgKbNH6jZqseg52xde0bgGKzlx2ttOCRzH8pA8vv6bGtgqszk0ZIyIoKMmlD4ppo1WTcFWO4oHz5PHOIsXTbViMvliRZ/nsaUEWTT8BSL9duLoWWYlUKhT4ERW/h6tYAU2HqtvlO/lucQos0EdtLdPQG1J0sNQtgVPmaAG2wJIrncGUy+XJ0PDlfDZrbROLsAgE9/pyPqeas6xAsjAvDlOQW/tFcnvrS1bG7HB4+uJPToIXMjOmRao2OldVgVVnUDQNlSQoPlvuMeZQeJQU5F3YDcowYvpvVWnYlrbSbIvAYZjJIuoJBlCrghPxypaLV8w323VeD9LFYwzOVi8ONhDkyFSqMpABUvpC0Ta/UAk22JLmKWRmHwjRpE2lG30aFJsdoCrr31XupBFXvFzedALanyPddgROx1b6bB5AJ7jtVk+eANk42qOGLJnghTM4OsooahYP0H0UfYeLlkeUtImSFyXvMSxtzqbZ6UldwBd7cWQvuRz6AsRNko6VihSJlbVobSxBG1FtVc0397fakRimEZkySMCtfhGwxK0QW3LGxXd6YDucMMMAwwwwDDDDAVHVulyySBkeNKWgWjVzZ1huRsCCPP1xykvUWVbOYhUMA4ByoOpedyhIq6oHSwIN35WvtjPokDHMzwjwm2iUsK7tTGiKNGr5GxB2sVMXUWKBfis5ud/wLJB8xpN1YJ2/qA3AwEqDPxR5jw8zLlm8MEFRBp3Okll7WIAN3vW5NmsXhzeVURiQRszKNJEWxVjQoUdI34vFNlut7ODmMw5kUqrfDgaGA3YV/kf8AIYnJntBWbxcw8fiafD8O6tCd67ioB873HrgJ2Y61k0bSxUMNS14bH6MBS73Vbc41P1fJBEtVClmVR4fBFatgPXSNvUYqOqSTxMLnlbcd4hjOkOH3o2bUKdq32B+ajK6Hm9WYr4iVxRbQYaX8w53Ng2djvY5rYJ38YyMchj7FdCAR4bbVxvp4sHe/yn0wy3Vsiwd1CdgAZvD/ACltuF3Gsceo+mK3pubfT4zTTMiMNcZgALarW9jwO1jVnt8+MQZupC3jOblGq6DQ67B3YUW3F7U1UCBxgL5uuZHSz9hVWCu2iqY3V2BfFbWdxjR7U55Ukh71UMj8xiSx2cA8Xx+ovFL/AB02Qc3mN7IUw76AwXy3NG917u6zQAx1mc6zHl1jEhZmZdiEJJoDUSBx619/TAc9l+sRGIeJNE5FCO8vwQwLGtgLUqdiKsHbjGebzyTEtBLAAiJqTwgxskiwXUWLZa448r315PMs7gJmMyuoAW0WoMaY6u5m0kgMOFBIG3F6x1xSEBzOaVq3JhCsxZjQ9LF1Q3OnY70Q86ZnUB2zENO1v/ZyCyMRa7qPQjzoVfqJv8RiQzEyohBPhVCGMWkuDZUEEkKTV3p9MaVZ9cQXNZkiXdW0atFkKEeyRY3JPAKm6sA4SdYDNYlzSEFQ1REXpLigt1bagSRv2D1GAw/iqpq05uLyFnLkVbiySF3tARVbm+LGmwX2endQVzKaWUEXCgItd9OwoXRryI9cQcznAun+1ZwalDACPVsLSyDZvULryteCRjfmOoFJy3i5og04jEY0kCNW0WWABr0rcVubJCyyns7IrMZJInGkhR4CDS5qm25rfb+8cbl6PP4Sg5gGRWvWUB20aaI21G+6z5j7VzuUzbO6p8XnfmAvwlA3Omid9jzZ8t/TGa9UOhg0uds6kvw6qmWm7jV7H/zEcjAdzhhhgGGGGAYYYYDm/aSF3mjVTmwGWtUP8tSTQLixYokncbDa/KqyuTYOFJ6lfiVrJ7TTMpN2KQgg6iL0qtE73a+0nS2kmRgkzALR8KTRdtv6VQ3O+4JA4xDbIsuuJMvmWBfaTxQLKWy7nuCkk+RB+t4DUmYKLL3dQk5i1bEXrC6k7ubU0a8/K8SpsodGXFZ7Zm4Yaq1Kw8TyIsChewvysHGDLuEEfw2bH4gOozKTutWxBPaABtviU0DNENUWYBjoABxqcsaJNbELsbNcH0wETNwOhcXn2o7EGwaY8UeDvsQLBHHONQlfwipGfNyBtZSn7a9DuvymiBdHncYmZjJu6oPAzI0g8TAN5HuN013XJ/N5c6pOlMoQiLNE2xKLOKHfsG9b52vjzwHsOVetBfOsJYzZeuywT6/zBoqht3j1xFzWalaNTWfQhAO0c1uS3mCSdPH/ALS26a0cZAizEglXvHigFACO0b7tV8Dfi8Q26c7E/g5xTwpEoJo6Sb/bgE3+uwaY5CX0h+pk2R5EA9n96xX1/qN+WLz2hUjwqOZ2BBMN8EoLavzDkcfm+2Kz+DuqBwmaLawNHigVQ3awN1vYChx+mLT2ggd/CKxzNQNhJAlXo+agdR54HkcBW9MzzRS2fj5L4V0HGlQbttyCfKq/Qk5pkWRUlMuccuQxQUSKOoKy2RsNuTx+mPY8gYzGwgzJ/u+LarRIFgbbABhXqPTaJlcuyIoXK5y431gaxz2kiyPlJ5A53u8Bnm800kjFYuoKW3K7Ktdq7AX9T6c41SrLsP8A4iKBqlDbi+aYWpseQ45q8SMr0ksVBhzY7gbebZd9zQH32rfa62rU/S3KEiHOAgih4+5sOTuRtvXF7sp8sBY9IjkBdgc3+GNhPw96u0AelDu57v0xGzOXk8Fp9ed1O5Ai1FNILuAQPJVBsE86VuhYxry2XbX4nw2ZAVQQC7GmjV6sEWxbSo2B3IPmcaJ+nSFdJyuZ0WGoT94ZdQGk3QFEny33vAYRk0CYuqMRuLY8UtC1O1jkXd3eJU0xdY4zHn9URJsGmOrWFLHngEeVWRvjPIeziTMwkgnjBsnVIW1XsRxuK432AFcbWreyUJkL6pdRJOz0KJPbQ2074C7wwwwDDDDAMMMMAwwwwCsMMMAwwwwDDDDAMMMMAwwwwDDDDAMMMMAwwwwDDDDAMMMMAwwwwDDDDAMMMMAwwwwDDDDAMMMMAwwwwDDDDAMMMMAwwwwDDDDAMMMMAwwwwDDDDAMMMMAwwwwDDDDAMMMMAwwwwDDDDAMMMMAwwwwDDDDAMMMMB//Z">
            <a:extLst>
              <a:ext uri="{FF2B5EF4-FFF2-40B4-BE49-F238E27FC236}">
                <a16:creationId xmlns:a16="http://schemas.microsoft.com/office/drawing/2014/main" id="{4D388583-12B5-40BE-92AA-0686EE8DC608}"/>
              </a:ext>
            </a:extLst>
          </p:cNvPr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825500" y="3778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34825" name="Picture 19">
            <a:hlinkClick r:id="rId14"/>
            <a:extLst>
              <a:ext uri="{FF2B5EF4-FFF2-40B4-BE49-F238E27FC236}">
                <a16:creationId xmlns:a16="http://schemas.microsoft.com/office/drawing/2014/main" id="{F84D9F72-F09F-45E5-BCD9-1531B6B96C6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0">
            <a:off x="5202238" y="931863"/>
            <a:ext cx="2465387" cy="4618037"/>
          </a:xfrm>
          <a:prstGeom prst="rect">
            <a:avLst/>
          </a:prstGeom>
          <a:noFill/>
          <a:ln w="571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6" name="Picture 5">
            <a:hlinkClick r:id="rId16" action="ppaction://hlinksldjump"/>
            <a:extLst>
              <a:ext uri="{FF2B5EF4-FFF2-40B4-BE49-F238E27FC236}">
                <a16:creationId xmlns:a16="http://schemas.microsoft.com/office/drawing/2014/main" id="{C348BE33-0238-4BC5-9BAB-98F595B96A8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043613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82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14088366-5F4D-43F6-9CDB-FE07BA81E26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357188" y="5327650"/>
            <a:ext cx="495300" cy="65722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8" name="Picture 13">
            <a:hlinkClick r:id="rId20"/>
            <a:extLst>
              <a:ext uri="{FF2B5EF4-FFF2-40B4-BE49-F238E27FC236}">
                <a16:creationId xmlns:a16="http://schemas.microsoft.com/office/drawing/2014/main" id="{BA97853B-5342-4CD4-99B6-CB1B3D65299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0000">
            <a:off x="2241550" y="1884363"/>
            <a:ext cx="2627313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9" name="Picture 28">
            <a:hlinkClick r:id="rId22"/>
            <a:extLst>
              <a:ext uri="{FF2B5EF4-FFF2-40B4-BE49-F238E27FC236}">
                <a16:creationId xmlns:a16="http://schemas.microsoft.com/office/drawing/2014/main" id="{E176B4A5-7624-451C-BC88-D22FDBC899A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473325"/>
            <a:ext cx="10255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0" name="Picture 29">
            <a:hlinkClick r:id="rId24"/>
            <a:extLst>
              <a:ext uri="{FF2B5EF4-FFF2-40B4-BE49-F238E27FC236}">
                <a16:creationId xmlns:a16="http://schemas.microsoft.com/office/drawing/2014/main" id="{CF30C8E0-A795-46DF-A3B8-539ED42DD13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3" y="4208463"/>
            <a:ext cx="1027112" cy="166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31" name="Picture 27">
            <a:hlinkClick r:id="rId26"/>
            <a:extLst>
              <a:ext uri="{FF2B5EF4-FFF2-40B4-BE49-F238E27FC236}">
                <a16:creationId xmlns:a16="http://schemas.microsoft.com/office/drawing/2014/main" id="{0B106EAD-AED1-4728-9B00-6E8222AB5A1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214313"/>
            <a:ext cx="925513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2">
            <a:extLst>
              <a:ext uri="{FF2B5EF4-FFF2-40B4-BE49-F238E27FC236}">
                <a16:creationId xmlns:a16="http://schemas.microsoft.com/office/drawing/2014/main" id="{FFA5EC44-2637-4CB4-9BF2-6A242548866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39688"/>
            <a:ext cx="9324975" cy="689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AutoShape 7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451FE272-8B09-49AD-B09D-318385FD9F64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5844" name="AutoShape 9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DE5B05EE-0D53-4AAD-8719-89C3099308DB}"/>
              </a:ext>
            </a:extLst>
          </p:cNvPr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215900" y="-2317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5845" name="AutoShape 11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A5418B8F-F40B-4505-B945-291C23800CC1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368300" y="-793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5846" name="AutoShape 19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F90FA566-A561-4E52-B559-F5CC59CDEDDC}"/>
              </a:ext>
            </a:extLst>
          </p:cNvPr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20700" y="730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5847" name="AutoShape 21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E098DA66-E4D6-464F-A790-5D66B381A5EA}"/>
              </a:ext>
            </a:extLst>
          </p:cNvPr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673100" y="2254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5848" name="AutoShape 23" descr="data:image/jpeg;base64,/9j/4AAQSkZJRgABAQAAAQABAAD/2wCEAAkGBhMSEBUUExIVFRUWGB8aGBgXGRwZGxwXIBoYIBsaHB4bISYeGRkjGyEgHy8gJicqLy0tGx4zNTwrOCYrLCkBCQoKBQUFDQUFDSkYEhgpKSkpKSkpKSkpKSkpKSkpKSkpKSkpKSkpKSkpKSkpKSkpKSkpKSkpKSkpKSkpKSkpKf/AABEIAREAuQMBIgACEQEDEQH/xAAbAAEAAgMBAQAAAAAAAAAAAAAABAUCAwYBB//EAEQQAAICAAUCAwYEAwYDBgcAAAECAxEABBIhMQUiE0FRBgcUMmFxI0KBkRUzUiRiobHB8Bc0RBZTY5LR4SU1ZHKTlKT/xAAUAQEAAAAAAAAAAAAAAAAAAAAA/8QAFBEBAAAAAAAAAAAAAAAAAAAAAP/aAAwDAQACEQMRAD8A+44YYYBhhhgGGGGAYYYYBhhhgGGGGAYYYYBhhhgGGGGAYYYYBhhhgGGGGAYYYYBjB5VHJA8tz5415jJJIULLZjbWn0amF/sSP1xymd93YkYEzjSuZkzCr4f5pA4IYhwWA1WOON7BrAdfJKqi2IA+prHjZhRyyivqPp/6j98c71j2JGYzDTPMSe0RqY0ZVCmyrAj8RS3dTcE35LUNfdlCFC+NKVASrI1WpylnUADbDLJv5FmI8qDrviF/qX9x6A/5EH9ce+KtE2KG534FXv6bb446H3XQKP50gtPDaggDJ4cEZGmioJSKiQN/EYHyqf072JWJZk8eRo5ohEylUulTw1bUFvUI6HpteAvUz8TaakQ6vlpgdQ343348vTA9Rith4qWppu4bHSWIO+x0gtXoCcUPSvYOLLzJMkshZQQQRHTbk8BRp5/LXqbJJMfMe7TLsXPiTDXq4Kduo5jUBaG7E8ottR3FEVgL5/aDLAlTmIQVYKQXUdxFgbnki/2PocZHrmXH/UQ/No/mL8+/Zz81g7c7HFBmvdnlZEKFpdJkaSgU2ZhKDRKE1Uhq9xQOJMPsLCrallmBEjyCigrxGLSKKS9LE+dsKFEb2F9Jm0VlRnUM16VJALVzQ5NfTD4xNWjWuoEArYsEgsARyLUE/YYrv+zqtJBJJI7yQLWrZdZqiWoXW96QQDtYNDFcvu5ymstUll2cjWa7uR+9EN8wrnmw6UzqOWHF8jji/teNX8Qj1FfETUFDEahYUkgE/SwRf0OKF/d3kmILRliFVdztSyaxsBXzc7bgm7xrh92WQVQohNBQvztwFK771dE/cknnAdDmepRRoZGdQi7E3YB22288Qh7WZS6GYjJ1adje91zxWrt1cXtd7Yx/7KZfwpIghCStqcK7KT3FqtSDpsntuiCRxtjWfYrKEkmIsSdRJdz+YuR83ymQlyvGo3zgLHJ9Wilh8aOQNHv3DjYkH9iD+2JSsCAQbB4OKnK+zEMUTxRgiNwAUYmRPmZidLk7sWIJ8wF9BiyysGhFXUzaRWptyfqfrgNuGGGAYYYYBhhhgNc+YVF1MaFgcE7kgAUNzZNY1Q9RjZWZXBCEh/VSBZDDkEDej6jHJ+8b24j6f4CS7LOWs1ZAQx2QOLpvMj/UcQffFlU1Ro7tE7TSHsCMWeQyIl6m2OoqzUKAuiTSh9ny+ZVxam/I7EEH0IO4P0OMDn0sjVVXdgjg0a9aO23qPXHyLLe+nKxBSju7FFEgbe3UaVfUdyzrQawKKr9b3t73su2htaElkYhlsxkPUjfNZJhBoVs1YD6qvUEI2N8igCSCObAFivqMetnk9Sdge0Ftjx8oNf8Atj5PB7xenkPqmqp3mjYJdlnmA2vcgSWD5NR28o7+8fISvOZJTG0izBO1mKiSNFVRR0Fjp1kjzaga3IfYPj0/qv7AmqNGwBYogjf0OPfjUutQ4v6cXzxxv9sfKMr7x8hoVtTRlZDMvazgkoUJ3bncsDdCiNhZxhF72MulkyKdcjMYqJ/CuZlXXwrWVOwO/FjfAfVh1SLfvG3PqPSxyL+vO2M1z8Z/OOa5/MTWk+jXtXN4+Sf8QshKk6GWNVeRXUSo5DVMWOoLvqCqABuBteNKe8LJLllRpkLpKKAQgSUJNUv9ws7a6Pd+uwD7Cc/H/Wo2JBJoEAWSD57b49XOoWC6hZ8v3/xoE19Dj5Fnfb7JK4dJdReZpLZSNOpJAdYHdKwVvDTlVU35AHdmPbzJrnfHjlgfeh+HIH1CJEDux27dLqAPKXjlsB9XkzqKaLCxz9ODv6bEc+uHxqf1D0+l/fjHy3qHvTykmmRXUSCUOupJCFUROuvtKhmtq03x5cYi5b27yJjjjfMcRzxvLpk1IHVFDCgEJYrZXSSLAAFHAfXJM6imi4B+/wDn6frgc7Hda1u65HPp9N9sfKsn70MmdErylXjV7iFnxFcqwq+3UFXw+8jkb7Ua6L3g5ZoIQ2YQTFZEYlZGKKyRISBspYhSQWsg8g2wwH2Vc/Gdg6knjfn7HzwHUYyR+Iu+w35Pl++PlGZ9vckysvjHfLoAw8YMXilZxGxojSQQDIov5t+K9zPtdlJZoZVeGRhpGkiQOS0krCMHeMAO0bX/AOGd2AAIfXsMMMAwwwwDDDDAc17a+w0fUljDzTReGWIMRAu9PzWDdV9PPHLj3GQ73ncz9N1ArzHHn+mOt631HNpIywxak0LTaNXeS97hrsAA1prneyFOEXVM2Hpo9SBlBPhODpqLUw37ySz7ACtPnW4c2/uYQiv4hm/rZDX9wdjjcnuhUD/nsydh/Tsdt+OPp9vTHRZTqOaaMF0CSHRaeE5ADGMMdWqjVsa8qo8G/T1PNUahGrUQFKtWnenLXQF7aea386wHOf8ACJbJ+Mm3HGlNj6ja/wDH7ViHN7kYywIzcgIrmNDuK/w52+v79nJ1HMaVIionxLUoxNrIqxrYNKGWzrO3B42x7luqTeGjPGQTJpcCOTZdJNgVZ7qF7jf9cBx0fuTiCkfFPv8A+HHt9tvWjvfA5wX3LKAQM23N7wxHyr98dRP1LOrrqFG06d6cX3sGKrZ1WtEb7bk3tjJeq5oUGg2rdghNEkH5VdidMdkhdVmgDe2A5b/g2L/5v/8AmhN/uCef8hjVL7j4yb+KIP0gi48tuLHrW+947ebOzhJmVdWmINGPDYFnIbYgm/IbbHfEd+qZpSfwdag2GVGBKrGGYaS3zEkqp4sEGtrDlR7mU2/tNEDc+BHZPrv+n+OPZPc0jf8AUjiv+Wh9RvxYPI9N/wB+mfqOdBNQqaUbaWosUY0G1eTALxRvyx5L1bOAvphDqF7W8NlJa9joLXpFFSOflbg7BxsnuGQm/jD/APrxb7gny+/7jmt98HuSRQf7Xz/9PD/qDv5Y6xs/niz/AISrpUaQQWDNZBNg3p4byNH12w/ied1MDCgNro2crvIQbYeiUb29QDdYDkD7jku/il3O95SA/wCnr/vzxpk9wyE38WARxWWiH3G3678747X+JZ2iwg3oaUobd8uoFtYF+Gq8HmQHcCsW/Ts0zqdalSGYUVK9uttB35JSia8z5YD5snuKUE/2zbf/AKaInf6tfkB5evHGN+U9yoR0Y5pDpIP/ACkAOxB2IFqftj6bhgGGGGAYYYYBhhWGA5Pq/tRLF1jJZNQvhZiOVnJBLWisRRuhxvscVHtd7W5uGfOKjxx5eDLI4mETStHM0kQ0OCdJLIWIUbgUT9c/bno+e/ieTzmTyyz+BHIrBpFj3cEDdjfBJ2GJftHks7nuizxSZdIczItCISqw2dSO/jcC8BozPvcyeXuOYzPJGkRlZISVAkRWDmtlXuGx3s0LxJ9ofeflIAUjd5JDAZg0cbSIiFLjeQgdqtY/Qi6BxzP/AGEzpTqo8NSc1lctHFTp3SxQqjjntpgdzjzK+xXUssX8CGGQZvIwwS65AvgyxwCM8X4i7HjknyAsh0fsN7frPBlo52LZmTKnMsQoClBI6HjYNY4rGZ97GSMcLos8vjKzqscLO6xo7I0jgfKgYEXvjkulewnUsq2SlighkZMm+WlV5QoQtLIwckXqFMNls7EbbHEWP3eZ+PIZSJMoozUKuEzEeaEUkLtNI1NQKyRaSDQJNluL3DqMn71B8fnoZYZRDll1K6xPYCRs8niFmpQdJ0bDV+uPU95kWbmynwk5SN5xG4eEnxCUDaFN9hXgni/XEDN+x/UPiuo/hxypnsmsZl8QJUyZYp8lX3S/YBT+mN59hcx4HRovDUfCH+0UyjTaUxX+o6rO2Avuj+8rJZjMiCMyAyMwikaMrFMy/OI34Yj9P8sWPtP7Vx5FUaSKeTXe0ERkIAqy1bKAD5n19MfP/ZH3cZjLzZeKfL648tKZEzHxj6dixTw8vwjE1qB2O+Oi9v8AoGczGYyzQq0uXQOJIFzLZa3NaJCybsF5rkVtycBMzXvQySxQSI0kxzKloo4Y2kkKrYYlRuApBBvzB5o4wz/vSycXhjTmHaSMSlI4mZ44zw0i7FB+/l6i+N9mvYPqXTxk8zHBFNNFDLBLA0oXtaeSRXR91vu3+312um6R1TL5587Dl8vM+bgjWaMy6RDKgAsMRbx1vQ3u/QEhdZ73n5OHMmB/GpXWN5hGfBjkbhHf8reu23nwajZv3vZGOd4mE/4c5gkfwj4aPdAs90FJuvPY7Y5fOe7HM/E5hHgGYy+ZzHjFvjJIVQMwLq0QFSMPytXkCfQbuse7rNvlOoxpGurMZ4TxDxAAY9QNk+RryOAndM9734vUPiYJViyrdpSI2E1adMhLUJCSCBtYB9MdJmPeHlI5GSQumnKjNlmUafCJAA2Nl7I7QMcj1H3fZ136vCqxeFnqkjlL7h1YMIytWLNgt5fXECb3a9QzrOcysMGrp65ZCshepI5Y3XWK/NpN1YAI5IwH0D2X9vMvnnaNEmikVRJ4c8fhsY2+WRRZtD6/UeuOkxwHu99kZoJ2mzGVWKQRCJZPipcw7CwWFOSqx2AQOQb5vHf4BhhhgGGGGAYYYYDm/af29y+RlSKRJpJHQyaIYzIVjBou1VS3tf0xC67708nlZfCcTuyqry+HEWEKNRUy8aNiDW5xVe8/2dzOYljkymUdpkSos1DmVhkjfUe11b54q32N7sNr3q8z7MdVy753w8vFmz1GCNZJPEWPw5hEUkJDVqjJLMAB/SNt8B0fWPe5koJGSppCsSTaoo9amFwCHBB2AUg2aG4x0L+08AyPxoJaDwvFsDfRV8eteWPnvTPd3m4HzSBA6P0oZZJNS084QAqATYW73IA2GLp+mS5f2YeGVdMkeSdWWwaIRtrBIP6HAT+he9HJ5qeOFBMjSqWiaWMoklDuCMTuRRHpYNE7X5kfehk5JjE65iBtDupniaIOiAlypO5pQTwOD5443oXs/wBRzqdLYxRQw5SHXFOJA/iFol8Lsq0ohdQO2zV5DGjpXsR1Iz5SSfKu7QrmBM8+b8VZneNlXtLN4cbEhTpFkXY2Fh3EXvSyhy75gx5lI1CFS8LKZQ5ITwvJ9RB/a8bpPeJEMuJvhc7u5QxDLt4qsqhjqXyWjd3WOI6f7GZ0QZqJunk5RgmjJSZsORJqt3hlH8sAcAncne8Mt7J9XEWWEomlgSaU/C/F6JhCVUQh5kI1hG1Ggdhx6KHX5j3q5JYcvJGJpzmtXhxQxl5e009pYrSdjvvvVjfGEPvcyTwNMizt+P8ADpGI7klloGkS7qjfdprg70MfNl9nZ+lrkpppstl8yjZgLHmWdo2jaiTrhBOoajsSCdq4o5eznshmc5lPjIgZHTqM0wCu2W8aN1jDtE/MZLLsT9QeKIfafZz2jhz0Amh1VqKsrjS6OppkYeTDFRD7x4DmlyzwZqFpC6xtNCUjkZLsIxO/029PUY2ewfQWy2VfVAYJJZWkZWmOYOo0AzOeWIAuiRf324Hpvu+6iZ8m08RMkOZZ58w2aMniKSaKRE0lDbgE4DuMr7y8rLHknUTVnZGji7RYZW0nX3bC/S9sW3UvaeKDN5bLOr6szr8NwBo1Iuoqxuwaqtt7x8x6D7C9Uj/hsMkEIiyOZZzIsoLOjNq1aa2As7cnbYefae8/2YmzmUQ5WhmYJFkiNhd91YWdh2m9/NRgI3/F7KtGjRQ5qZpC+iOOMM5jjNPLQahHdgEmyVO22Gd98OSRoFRJ5jmIhLF4SBtVuyaKsEOCrXtWx3xznU/dXPD8E+Xj8bwcsIJolzDZZi2pnLrIvILs1g/TnytfZj2Cly3UMnL4CRxQ5N0YLIZNEzyu5Clu4imO/wBSN8BO92Xt3N1ATiaB0McrgP4ehNIKgRklj+MNyw8tsd1jiPd10DN5J83DNFGIXnkmjkV7LaytDT+UBR5+f7nt8B5j3DDAMMMMAwOGGAYrF9psqUDjMwlSuoHWu60TdXdUCfsDiq9pOsTJK0aSZFU8O2XMOyvZD77GtFKfL8rYp8hBH4yq46TbMFZY920kMpVFvYmwvAB3J5oB3B6hEE8TxE0XWvUNN3pq7q9W332xpPV8u1L40Tatq1KQbNAc+Z2rzxx08s6xvBL/AAmlJkaNnYANq1AsPy0SH1Eb7eZvEwQyRopP8NjkbS0bBdKaRyVJ5O6Ab8WfoA6abqsETCNpY0NbKWVaAF8eXbv9gfTGLdfywr+0RbmvnXmmNc80rf8AlPpih6grmNTIvTjLKw0mQkK6lE1UDZdtVAb7qF+mK6TMHlz0ortqAJa7ZTwLJbdiPUtvxuHZt1aEBCZFAkFoSaDA6aon1LKP1GGY6pDG2l5Y0agaZlU0TQNE3udscxn8wJUhU/w9mQGxIxZbUx7x1wNxsdx288ivM5kMjzS9MkkCoFd2JHa7sdjp7dB2IO5Bv0wHXQ9cyk4GmaGQFiANSmyC3APPytR/ukjEmfqUUbBGdVOnUAf6br/f2Poccm/iRTqZh0yPVfIYNXcCQSBySedjx9cXXXukyTSLpjgZdJBMoJPmKFcDST6cnAWq9RiK6hKhW6vUKv0u+fpjW/WIALM0df8A3A+vp9j+xxVR9OmC+G3wmrlQEPlszaSdzenf1w/gDam0plh3eaau3SvOw3u/uDgLZerwlSwlQgVdMDWo0Lriz64Dq0NE+NHSiz3rsLqzvsL2xVR9GlZGVzBpYi9CDgEkg6lIYXXlze/ljSOh5miB8MNYpwqMAxBsFuCa/wBT67Bbnr2X/wC/j8z8w8ucbJeqwq2lpUDAgaSwuzVCubNj98U8PQXVg0oyrKLDfhaeyuAeBQsb+QA8ycW8vR4GbW0MZa71FRd1QN83X+QwHj9by4JBmjBU0RqFg+hHrjJOrwkhRKhJNABgTePJOkwMSWhjJbc2oJPrdjfGUPSoUNrFGD6hRgJWGGGAYYYYBhhhgOR9qkvML/8ALt1UAZraQsS4AU38pJ2Fbm/0rYoWicqD0dZVY1toYMDYFDdSO39vrYne2UpWYOJOnqUUNWZFuR+JsK7qutOkXYYb8YrIw8rfzekSSO3cumy5IYMpB1MbOg2K4I3A3AyNNLqdOmP44uOSQE+LsyqF3rYsqepB/NV4tOs5y5TGJOnqI17RKCSnbRFmlG4O3ovGImTzpc0Z+mEotQeGANMzFTGRqvY7/L5ng1iVHOqzEzN02rPiEGnru5vzsefO45FkM+rSOJDGxyCIm0KS86CABf5UU0RsN6AxgcvGBLJGmQMKACIiMsRMVjCglF+QljuoJ7h6Vj1ZjK0YDdOkkNiRj3t83YFAosdF3wLGI2Yjm1NEJOmgOVVowtnxA1gldJtgQa1bbXtpNhonftOk9Jdb/N27alo8gcKxv+6BvVmRPmUEasr9K1V4ct9y/MFVFo3XhFrDenoTWOZzcZhoy9MMhdaIUFdBUMdu6iWJN8UfImxjPOjR0Zek+MJFokArutMKJ1B9fBvj9sBJ6lIwSPxmyRmkJ8OV17DHuw02raSpKVqJBvbc47THCZeUFlRp+lsgsBNIOi9ZIUE+fmLHy/vbe1DfiIA+ZBCMagAO3qdxR8v2qidwi53M5OabxWkmVtKp2g1SyOV2o3Zs/YqfQ4rp8jkWBRZc2NQ+ddRPA3qrYUKuip872xbIjozr4ucZgh/LY1aQ/aSSCfyj6muKxhLO/F561FWgDK3J1WQtny4A4/QKlOl9PB2nzlVp06nHGonu0gkn1B2oVVkG7zvT8tFLE7GclEXw2BZ1pUkQHzGrS5s/Y40ypIpMYkzo02AyqGD2xYsbqiS1egCjixiLIzkuwHUAzKDSoEukRTe5IJK3dbWa53DzLez2SaEsfiZFiCgiQkXRYAgGls2TtVX5EnGqTI5BTTfFa4yWslr1AkCvLYpYrayfMnE2ISPqNZ1GQCmdasa224/vE0NXao9KxqmkmoADPdtq2i9xqbuUkd3IoEL99qwGjLdAyBgaZDmmESDe21EdrDTqG96V3BqgPLHUw+0CGTwykim6BK7E15Ec/fjHPRM7ukOvqEdWS5UCyzjSSbICgLpoL+b73uycriUXHnfnrusqaY7kncgg3W4A44sh1+GGGAYYYYBhhhgOd9oOlTyyhoosm6hQLnQs4bvvcflHbQ9bxAy3s3mY1Qxw9PEmpmcmJvNgyBCNxp+vnVcY6qbLsTYkdfoAlee/cpO/+mIWdzmmIsk6seF1NGqk77E6duDx6HmsBS9L9m50ZPEy/TyikDsjIZVFfKSPKhsR5c72NLez2YCFSuQbYlvEjvVIVti1AfnZgCPyn1OJkc2ccnTLGaIA0yR7AiwW/CO5BBoeVbm7xDk6PIxdpIomDAlmaYbqQA2oqgFaQt9uwC80MBt/hE+itPT2B2B0EWtkqO3azubHBLc84xHRs14plEfTdeqy2h9RO2o35G9Jv/1xrPsywWkSNFPIEovSAy7kx2e0leR+tY0j2b20NDCzBbY+MBQJ5+SwOy/ui77WoWmQ6HMXQzxZFowKKxx1RpRY1A7CjttscXQ6Jl/+4i//ABrx5+WKjIwzJF4aNGnaGUI6nk2xGqPZfmI+b9K3ldPjnBPjT0CO0Bojfqf5S/T9/PnATYeiQI+tYYw3qFH149OTx6nFf11mWaN0hmkKq20ZAT7PtZ+nlie6XsMwwPO3hcfqhxr6n02GR43kNMhtTq08EHjg71gOdgj8IaVjzhYq8QXWCVUCO3UkChuCDz9PIezo3g00OZOqYH+Z36gGYEHTuooVzwDyATtHRFGgpCL2JUT+dgHcEV2jVsp1Gwa5x5menIsaqsK0y/ir44UqwJpQQRvuwv6D0wGvMpIZVLRZpVIVSVlKqF0r3E0AKBJNm9QvarGk9LKWfh80AFbcSUTpUkCo1s2RsCPzetjGpeml5Hd8oG1uecwtaSH8gxHzNyAp3U7kDE5ulxmMu0C61OwGYAtWG5LX/gfTb0wB4JZXZjBmkbelWXQm2yj6WACd996u98M9A7M7NlczTDUwEvn20AB6C7FG96u95HS8sELSeCEKA+HqnD23B3ulBFeV/N672J6rmA2kwR3V14y2FHJogbCx/s4DnW6c7EgQZvfz8YgCye4Blo/KORYB4HGJrZR9USHKzlYmOl/G5thudrqt969PtJf2izAALR5ZdrNzr6H9rq/OgDziXmusTCUrGkLKNI3lAbUT3CvWjxtx53sF3hhhgGGGGAYYYYCq6h1fw5GQtCo8IspeUITJZpa500L1fQ/py0fT9KIfCyYVmAY+MyguviDtOoi9yau+QfpY+1csaz2zZUN4Y2nDk6be+O2uQNr3b7YrYOqR2iTPkViVwaEcgHC2VJAFEH5jYIv0wHrQEaZvByauT2O2YaiVsahZF02ni7s+t4l5iCKI1lly2gqV7piLJXj59xR3FHy8+NUOYUZdHkkyjhWCRMEehJqBclarVtqsAUeKxHkzS2NJyA3pfw5Pt5CiCW448/sEvJ5ZZJo0aLLEKNI0S2atzQAby3JsflP2G3N9Mi8NpIVyw7igaR2I0GM7MSRpfUR2+gra7EeDOlCrl8lGbDLSMCEI2/KCCUYGvKxfOMJs/HoKRvkgpCl6Rv5pDDUAAb+XYkHZT6bhmQAdkylJYQeORsxIrnkqTvuRq+m+mLJIx0JBlCTaj8cm7G1C7YetH8teW2QKSSELJlNOpqDQ2NAJJo6AG0x8b+ZuwRjVlXpiyHJFlC0UjkL6e1VYKAADqbTxx9DQCT1PpmXDKVjyw0qfEWWTSQ4F+TG/r/rvix9rMuheMsMrspH4zaW5FaDYoDn67cYq5s2khX8bJyOxOvVESGLMAhHbtQOksSdvXFr7UT6XjswhdJ1GWMv5qBpoHTuf8vQ2Fd0+ONO4fBJIFuLRKR30Qtqx2tS318sbWyyL4nix5VZfqzKLbdgWND5GB2/q+2Mek5lDJpMmVIPyaYSp112d1ACjW1bHbnGjMdQJP4k2WJ1Uy+AWBawpJLLuQAN7+WvpgNmYyCPMVjTJv3VGviHWVF6gVVgDVHY/c4wzOViYytFHkzGhCAtrsE0gvQTpXWWGquN9x3HVBm0RtSz5dSDyICtbV2ELsdmBNcUPI4k/xWDVMnxEOiQNoT4c9pAXQa0fiaSCxu7/AMAGEfT1WVBIMkI27j3HUyGwpFncVXmRfrQxJOfQvmH8XKN4kbeGdXeQQAoYKAWU1XmdtsVuYmJSF3zGVo2sRbLlz2uF0/LZRboCl1XyLsS1z8JjILwGQEHWcuT2UtjSF2HcO7z1cDbAaY8gGViqdMqJaYjUyqCLo6TYHP3BvyrG3KiMPG6tkjKZGaRgWI7zXZ6cixY30+u+qPNxMFigzGWUsgRwsVhiwOvle1SNGxPlW2N0DFJvDOZgDlqAXL6TercA6SKuq32rk4Dt8MMMAwwwwDHl49wwHK+1fURHJvOYhpU7ZdZBX4tks2wsDjyr+8MUidVO5fOUdRq8mhOx57bO5I9CLAO5xfe0/ieKNJzAAUfyxqFkyA0OGNc36xgcnGHSulPLlqGYzMZDii6gOqqdlF/lNKdyeBd4CIue0eIGzLbRowK5ZRWoxU3oW7qCncamPpjZP1b8L+dJsbs5cbgqpFA/L639TdVYt830CSQ75uYDSFpdI3AHdx81jVfr+t+S9BkOwzkw29R+/wChN/7FBUwdRMmgeOxAVy58BVYgbgAEdoCgja72P1xHgkLLGozLp4xIX+zqo1dt2AdyWe9QJHzYvY/Z6Tk5ua9uCQNubBJu/wDfpjeOiv4iP8TLShQVvZtN3Y4tjuTzz9KDmJ+tENqSWSPXpIU5cGhp55rcbmt6b0FjYvWURxUzhREFasuKLaGKuN9ttOwFdoF8AXQ9mH0lTm5yN/OvKgTW9jnaraz543w9DdUdPipm1ADUx7gQeVIpQeb7fMeQAwFEnWQlgzO2sCVD4A7VVmJRvM3RF7VXbRrE/wBqMy4eKpHRGVgxSMP/AE1d9yDnceY5GNiey0gofGT0KrfcbEHz87uyCfTnHntErCSMhswKRgWhFnlasVufPkefN4CnyOdjjEf40xZSHP4A1MjBCAeTdC9TW3cdxjOTPuEaUZjMkCXRXhKxOpdVhTZKrdALXG3IxunzrvCqxnPBka2bwzbAsAbs3wbAU+XoMScn052VdU2d7mK9x06SNwx3+U1QvUCW9KChWJnArBvEzDAPrIGXXcVvuNwStgsedVDmsZ9REyOAcxORJ3XFArAKS5Vdiabar8y23kMdI3RW8JU+ImBDFtYbuPPab20gHj6A4ZTonhtfjzt82zOSN/pxt5YDnrJiaX4jMEgrGCIQGWwrMQAdwfP9txsd6yGXxV8bMgCHuBi0mxo7wb2cgGgKHcTvizPsySKObzJ2/r86q+P97frtHQj4bp8RMdRUhmaypUg9u21kb4DlcrKw7jJnvlqjACB26QOdyCA3102eSTZRtKpgfxcxIHY0GhB00KJbzW/uNmPkMWS+zBu/jM0fp4m3I+n0/wAT643/AMB/DCGec02qy+52rSdt1HNeuAtcMMMAwwwwDDDDAVvUertFIqDLzSBq7kFgb0b9KG/645/qWTp/5WdZoQESRG1FxpNEsbYm3I1G6o+pB2e1fTZHzKukBkAiqxL4Y1aiaNnf9ANibul04nKDxQgysriVEWRvHI0AkKTpJsFdAbUOf0wGzOwlNUX9vlsh9amq7SNIahtvuPUeuxyiLIwYRZ4gDYF7HB5BN39PWvQYq+n5VvmGQlKSLoDeOSREwQlhZu+TYC/KPWza5fpg1NGMtJoLUWM21KwIIB9SAdv3wEfOZJV0oFzbqFVm0mwQ3itvS0z3sTt+Xfi95gKiNwudYtZ0mT5dLLuwP9VccUW4vETLdJ5/s092LHxIOn0FCqG5o1Z2vgV7NknjZlGUYxIJApbMVasAGYsxPaVA2IOmvLASY/EWQyGLOGm1BdYI37tNV8t2CAfIfTEdYwqlfAzr9+ruo01Puuoc2xPHNHG3MdOqNW+GlZwSnhic3oOt9RYepsC68gOBiK3SSWKHJyMQOfieeQCdrW6NHbn9QGEsb7jw+oEaSKLnf5eaU+psg7Vtd1jqs91J49OmB5LUk6fKqob8k45uXKnUrDKnVsABmhZ0hNtvTQCeTsx3x0nUukRTaDKN1uqYjmrF7EjbAc78MUijCwZuu86UIUj5CAwCgGwNvPc+prOPJFyzyQ5lQirSmSl7TGBVDc0uotty1c7eZjo+lEUZd2BslVmFq2oKDrJHb4ZY0FJOwxpk6SCz+HlSwUlA/wARo1UzE2KvZtt/8awGyaG4BpizIVpUBDSENQUnVZ20kkAm+TY3AvHM9PY/gmHM0sjMH8emYWq9prVpK76RQ2Yel6RlvCQBcm7DxFKA5iwWXZVLNa/NqBBP5R51eHV+ktEUEeWRg4F65yh8U32A6wW9Aa2F81WAljKmXVrhzassYKjxK1FQAATVK3G/F66HrGg6KZWAeHNrS7/jAjVp54u9hyfzkngHEfN9MkUGsqhULqkLZkjSxW31fiXQIAs+RPodUvM5NZZdJyqyPojDOcxWm1AoebKDY1AG9PqBgPenZRu5jlJ0eiFuUb6u2ha8BWLAGz2+u2Pch0wiaM/D5gBWFkzahuK3AGxBOrkUNPoFWNLlDIuo5KN9ex8OcBdhQAYE6VAtSNxxxsMSsv08L3HLIjoVMdZgG21kMNyAp0rqvfk+djAdthhhgGGGGAYYYYDjvbXKiSQDwoG/D7mkkKEKS3avco3r5t69DdYiL0bQqPFkcuajbW/jUASzK66tXBUk+fp5DFp7URK0oBGULeGf5+u9I1sTa8IAL/Q+gxVw9TcwPErZBEU06t4irpJoneiQWIAYGvrtWA2x9IVg8aZfLtoAMQE5s6xEJdVNdAg9x50r+u1un66X4XLsyjSF8drGkkUfPbf1xqyuabLxl0bIqxAojULRGIkssQWAq+f6ufOTDntLrITlg2oliqvuhYAspK2zgBuNu4XYrAaWySIvdloVcMOwz/KtFtRttu7SPuRjBYFdXHg5YfhFQfH13W6KQGBKllFnbjG6WIy6ZZBktbqW1HU1qqrdblTRsHnb13xry8i3qdMgoOtQRqslbUbjYDdb86aqwGUWUjZkWWGAILS1nNgDUy1uLIs358/bGUXTGCrJ8PCxVQFbxmAFHZfmI+Ym99+N9q05bLrpjUHJO1U96nskoqEee7WvkBY22xMlzpMHhg5MjS2tBrcWX7aUDuG6k/Vv3CHmenwiQ/gZYoCN/iCDp02SQTWwP12BP0Np7RQIzwBkhZaN+JIVIXssruLrY3v5cXvToFJFtkDutgKbNH6jZqseg52xde0bgGKzlx2ttOCRzH8pA8vv6bGtgqszk0ZIyIoKMmlD4ppo1WTcFWO4oHz5PHOIsXTbViMvliRZ/nsaUEWTT8BSL9duLoWWYlUKhT4ERW/h6tYAU2HqtvlO/lucQos0EdtLdPQG1J0sNQtgVPmaAG2wJIrncGUy+XJ0PDlfDZrbROLsAgE9/pyPqeas6xAsjAvDlOQW/tFcnvrS1bG7HB4+uJPToIXMjOmRao2OldVgVVnUDQNlSQoPlvuMeZQeJQU5F3YDcowYvpvVWnYlrbSbIvAYZjJIuoJBlCrghPxypaLV8w323VeD9LFYwzOVi8ONhDkyFSqMpABUvpC0Ta/UAk22JLmKWRmHwjRpE2lG30aFJsdoCrr31XupBFXvFzedALanyPddgROx1b6bB5AJ7jtVk+eANk42qOGLJnghTM4OsooahYP0H0UfYeLlkeUtImSFyXvMSxtzqbZ6UldwBd7cWQvuRz6AsRNko6VihSJlbVobSxBG1FtVc0397fakRimEZkySMCtfhGwxK0QW3LGxXd6YDucMMMAwwwwDDDDAVHVulyySBkeNKWgWjVzZ1huRsCCPP1xykvUWVbOYhUMA4ByoOpedyhIq6oHSwIN35WvtjPokDHMzwjwm2iUsK7tTGiKNGr5GxB2sVMXUWKBfis5ud/wLJB8xpN1YJ2/qA3AwEqDPxR5jw8zLlm8MEFRBp3Okll7WIAN3vW5NmsXhzeVURiQRszKNJEWxVjQoUdI34vFNlut7ODmMw5kUqrfDgaGA3YV/kf8AIYnJntBWbxcw8fiafD8O6tCd67ioB873HrgJ2Y61k0bSxUMNS14bH6MBS73Vbc41P1fJBEtVClmVR4fBFatgPXSNvUYqOqSTxMLnlbcd4hjOkOH3o2bUKdq32B+ajK6Hm9WYr4iVxRbQYaX8w53Ng2djvY5rYJ38YyMchj7FdCAR4bbVxvp4sHe/yn0wy3Vsiwd1CdgAZvD/ACltuF3Gsceo+mK3pubfT4zTTMiMNcZgALarW9jwO1jVnt8+MQZupC3jOblGq6DQ67B3YUW3F7U1UCBxgL5uuZHSz9hVWCu2iqY3V2BfFbWdxjR7U55Ukh71UMj8xiSx2cA8Xx+ovFL/AB02Qc3mN7IUw76AwXy3NG917u6zQAx1mc6zHl1jEhZmZdiEJJoDUSBx619/TAc9l+sRGIeJNE5FCO8vwQwLGtgLUqdiKsHbjGebzyTEtBLAAiJqTwgxskiwXUWLZa448r315PMs7gJmMyuoAW0WoMaY6u5m0kgMOFBIG3F6x1xSEBzOaVq3JhCsxZjQ9LF1Q3OnY70Q86ZnUB2zENO1v/ZyCyMRa7qPQjzoVfqJv8RiQzEyohBPhVCGMWkuDZUEEkKTV3p9MaVZ9cQXNZkiXdW0atFkKEeyRY3JPAKm6sA4SdYDNYlzSEFQ1REXpLigt1bagSRv2D1GAw/iqpq05uLyFnLkVbiySF3tARVbm+LGmwX2endQVzKaWUEXCgItd9OwoXRryI9cQcznAun+1ZwalDACPVsLSyDZvULryteCRjfmOoFJy3i5og04jEY0kCNW0WWABr0rcVubJCyyns7IrMZJInGkhR4CDS5qm25rfb+8cbl6PP4Sg5gGRWvWUB20aaI21G+6z5j7VzuUzbO6p8XnfmAvwlA3Omid9jzZ8t/TGa9UOhg0uds6kvw6qmWm7jV7H/zEcjAdzhhhgGGGGAYYYYDm/aSF3mjVTmwGWtUP8tSTQLixYokncbDa/KqyuTYOFJ6lfiVrJ7TTMpN2KQgg6iL0qtE73a+0nS2kmRgkzALR8KTRdtv6VQ3O+4JA4xDbIsuuJMvmWBfaTxQLKWy7nuCkk+RB+t4DUmYKLL3dQk5i1bEXrC6k7ubU0a8/K8SpsodGXFZ7Zm4Yaq1Kw8TyIsChewvysHGDLuEEfw2bH4gOozKTutWxBPaABtviU0DNENUWYBjoABxqcsaJNbELsbNcH0wETNwOhcXn2o7EGwaY8UeDvsQLBHHONQlfwipGfNyBtZSn7a9DuvymiBdHncYmZjJu6oPAzI0g8TAN5HuN013XJ/N5c6pOlMoQiLNE2xKLOKHfsG9b52vjzwHsOVetBfOsJYzZeuywT6/zBoqht3j1xFzWalaNTWfQhAO0c1uS3mCSdPH/ALS26a0cZAizEglXvHigFACO0b7tV8Dfi8Q26c7E/g5xTwpEoJo6Sb/bgE3+uwaY5CX0h+pk2R5EA9n96xX1/qN+WLz2hUjwqOZ2BBMN8EoLavzDkcfm+2Kz+DuqBwmaLawNHigVQ3awN1vYChx+mLT2ggd/CKxzNQNhJAlXo+agdR54HkcBW9MzzRS2fj5L4V0HGlQbttyCfKq/Qk5pkWRUlMuccuQxQUSKOoKy2RsNuTx+mPY8gYzGwgzJ/u+LarRIFgbbABhXqPTaJlcuyIoXK5y431gaxz2kiyPlJ5A53u8Bnm800kjFYuoKW3K7Ktdq7AX9T6c41SrLsP8A4iKBqlDbi+aYWpseQ45q8SMr0ksVBhzY7gbebZd9zQH32rfa62rU/S3KEiHOAgih4+5sOTuRtvXF7sp8sBY9IjkBdgc3+GNhPw96u0AelDu57v0xGzOXk8Fp9ed1O5Ai1FNILuAQPJVBsE86VuhYxry2XbX4nw2ZAVQQC7GmjV6sEWxbSo2B3IPmcaJ+nSFdJyuZ0WGoT94ZdQGk3QFEny33vAYRk0CYuqMRuLY8UtC1O1jkXd3eJU0xdY4zHn9URJsGmOrWFLHngEeVWRvjPIeziTMwkgnjBsnVIW1XsRxuK432AFcbWreyUJkL6pdRJOz0KJPbQ2074C7wwwwDDDDAMMMMAwwwwCsMMMAwwwwDDDDAMMMMAwwwwDDDDAMMMMAwwwwDDDDAMMMMAwwwwDDDDAMMMMAwwwwDDDDAMMMMAwwwwDDDDAMMMMAwwwwDDDDAMMMMAwwwwDDDDAMMMMAwwwwDDDDAMMMMAwwwwDDDDAMMMMAwwwwDDDDAMMMMB//Z">
            <a:extLst>
              <a:ext uri="{FF2B5EF4-FFF2-40B4-BE49-F238E27FC236}">
                <a16:creationId xmlns:a16="http://schemas.microsoft.com/office/drawing/2014/main" id="{BDEBBF1F-DB4A-46E3-A551-3AF44B12B17B}"/>
              </a:ext>
            </a:extLst>
          </p:cNvPr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825500" y="3778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35849" name="Picture 2">
            <a:hlinkClick r:id="rId15"/>
            <a:extLst>
              <a:ext uri="{FF2B5EF4-FFF2-40B4-BE49-F238E27FC236}">
                <a16:creationId xmlns:a16="http://schemas.microsoft.com/office/drawing/2014/main" id="{14AD124B-036C-43B5-B136-34FD8E4D94E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20000">
            <a:off x="2524125" y="1978025"/>
            <a:ext cx="244475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0" name="AutoShape 5" descr="data:image/jpeg;base64,/9j/4AAQSkZJRgABAQAAAQABAAD/2wBDAAkGBwgHBgkIBwgKCgkLDRYPDQwMDRsUFRAWIB0iIiAdHx8kKDQsJCYxJx8fLT0tMTU3Ojo6Iys/RD84QzQ5Ojf/2wBDAQoKCg0MDRoPDxo3JR8lNzc3Nzc3Nzc3Nzc3Nzc3Nzc3Nzc3Nzc3Nzc3Nzc3Nzc3Nzc3Nzc3Nzc3Nzc3Nzc3Nzf/wAARCADlANwDASIAAhEBAxEB/8QAGwAAAgMBAQEAAAAAAAAAAAAAAAUDBAYHAgH/xAA8EAACAQMDAgUBBQcDAwUBAAABAgMABBEFEiExQQYTIlFhcRQygZGhI0JSscHR4RUkYgdy8TOCg7LC8P/EABgBAAMBAQAAAAAAAAAAAAAAAAABAgME/8QAIBEBAQEBAAMBAQEBAQEAAAAAAAERAiExQRIDUTITIv/aAAwDAQACEQMRAD8A7jRRRQBRRSDxpqz6XpOLc4nuG8tGH7owST//AHvS66nM2hZuNfs4J2hAeQqcFkAxn2qF/FFmgyYpvyH9655pN63liKU8jgE1Jf3Zj9GDk9DWX/r40NbqHixpIX+wQOq9DI3UfQVmrp4nijmdSS7hQSecnrVbSrtmJhcjGcjPPXrVmfTmUrIHJi3+n4pbepo+mSoiQAKeDzU+k3Ztb+GQNtQnbIT/AAn3peXZ2CjhR39qlTl9oHfFVCbdtXsFOPtKH5UEj8xUUuu2EZAEjv8A9qHiscyuJD5Z3BV9S/HvQd5kQLkA8k1elrUt4ms1bHlzEe+0f3pxFIk0ayRsGRhkEdxWEMYkPTDV7ttRvLGIw282zJOAQCPwzRp63dfAyt90g/Q1z6S+vLpT591Mw6AbsD8hVa3ubixm3xSOpzkMp6/X3o/Q10uilGia0mojy5FCTgZ4PDfSm9UYooooAooooAooooAooooAooooAooooApZrWh2etJGt35gMWdjRtgjPX47UzrNXfi6GK5eKC1aZVbaHD43fQYqevzmUKreALDOYr27U/Ow/wD5r4/gg7cLqTHHTdCD/Wmtt4ltpMC5gntmP8YBH6f2q3e6vZ2tlJc+cjhVJVVPLH2qZ/PjPQ1zfxBp7aLfJA1xHLKU35QYwM4Gfypxbq/+iwiUetyHI9s0kvopr+7e+un3vK24gdB8fTtTJNSLQhJI8EdCtRzMtFVL9CrbFY42jODXi1upYmOPVkY9VfXO4lu5ryFHAHBphYS7LCR+juMEe1W9PZmbA+7VG1WM3WJeEAyTTVE8oK0Y3BhkY9qMtuksFcNnjikdxds10GHCq3AprcXAMJK8k9fikUo3PT69FD+4tl8sSx8LjJA6Gq2zP/aK96XP5kX2eRjwMDPtUrwtGjBh+NX78kp2rPDKHjYqycgjqDW30O8kvbLfNjerbSR+981iyAgJwcGtV4UdTZSoD6lkyR9RRyqHdFFFUYooooAooooAooooAooooAooooBb4juWtdDvJY8h/L2qR2LHbn9a5wIntEimhcZxznnFdUubeG6geC4jWSJxhlboay/iHw1psGmy3EUr2iwqWxuLqx7DB56+1R1PoZQ6nI6bJlGR0ZaZWWpRTL5b8/BFZlGJZQep/KtNp6KsCFVADDPHep4vVK5EUqpbNJjBiPOP4TXy1givV/ZS7G7jGag1Z/2jKODjkjvVCynaCUSIcEGjrJRD3/SCOsnI+OtVpLRkPNaCxkW7tQc4LCvs1sSgDgEg9cVf5lLWdSFgjlkJ3Hg+1NbR2FtGRjcvpr79kdJiwHFWIkHOUHzjiqkwrUc0InQ5AVv4h0NIZY2WQqRyDitVGFAwc4NIrmEeew359WelT3PB8vGmKfN+KtxXW24dZDmNjjntVixhSMdBuz6vapbuxikJaLA98GnzPBX2q3UBAJT7h7e1fLaS6tJhLbyBW7jqD8GpbaMmTymYnA4+lF7tgjBHfj6UWfRrU6VqSahDnASZfvx5zj5HxV6sFbs0UimKQpKPUjCtNZa3G4VLtfLfHLj7p/tRFSm9FQG9tQATcRc/8xUsciSKGjZWU91ORTN6ooooAooooAooooAooooCK6uYLO3e4upUihQZZ3OAK5f4r8Rvrlz5VuCtjAx2DvKf4j/QV68Za7LearPaTBlgtnKIinIJH7x9z/L86QecCuVxj4rl/p/W25PSpH2JsEHritXpcgNnvPC46HtWLR28/hTtJ9VaSGcxaSUB+9wPxrT+fSOo83x3Qbz1YlqpW6gpuIJqfVpgqrGvHAqzpcCSWh3LkHHNHXm4c9LulagIY1jwAD3rTQSLNAD14rEXEBgkGzP0NabRZTLZr2YcYzV8X4nqfV4q3Pp6DNfI2XjK4z2qSKTEpDDtgipHiDAMg5HatJEoJmjCHcNpxwazw9dy/OfVjiner5SJSBgmkNnn7UQT+9zUd/4rk6eJ4oy+088cV5t2yw9JHc5q3e20j26iI9wetUTHdxck7fmrxK2sCGQSKSGHal98kkzEqpYKeQO1DT3YcDzBnrwoqzbyGTLfvcFhjrSvnwIpTrH5CzxqcxDDKOorxbzmXlQSO+OopnflIraWVQASn+KzUE7W8odD9R7ii+Ac7N3Oc/UV7gv59MbfEfSTkoTw3+a+sryRK8L8NyOOaW3Ftcs/rkyo6fFPC10Cyuo7y3WaI+k9R3B9jU9ZHwnOba8a2eQsswyMngMP8VrqTSXRRRRQYooooAqtqV19hsJ7rbv8pCwXONx7DNWaQeLbxI7aK1zl5W3Ef8R/nFK3IHL5rd4oz5hLytyzHkk150/TpZJicHBH3a0P2ZXaR2x6Rx9aYabY+XHvcDnmuWfz24f6xldRtHt15XAr7aS+YIQT6AckfNNPEDiUbEHArP2km2R4ycd1/rWk4/PhO6t3zGSc80/0BY5bNYw58zJyPisvLKu7JP6U30Cd4LkS49O3oe9Ev/0fw5vNNMp9MgyKhsBcWUi8gjPK5q6b2FvUyMfoa+rNZXHLtsYDHWtM86nTUskkZmQ9+amgfzCefwpfamJQUS5VgeoNWot3mq6kNkYYA/lWiXrVYt9oeeV56Vl2HluSM7jzWyn/AGlswAzx0rM3aAOSBil3D5pzYXPn267uor3dEFcewPNUdLYYK8Ag84qaWQ7iQfvZp/C+q6ffDY6AirMKDqBgg9arq6j8etTxzhcZIwxx+NKHXjUB52mXDYwUQ/jWSRt55OK2YUNFcwnup4rBwfe57U+kxqNHmLQ+W3JQ8fIqzdrtIY/dOBn2pBp12sV5GrnCyekn2z0P509vmb7MySgZyACO9E9BCGaynjlcEbHDBh9a3SOsiK6EFWAII7isQhEsGyT9omPxFajQp1lsI4gwLQgJj4HT9KFcmNFFFJYooooCvqF7b6faSXV04SJBye5PYD5rl95rEmpalLcT7lDn0LnIRewqTxrqj33iCWBZGNvbAIqZ43c7j9cjH4VQ0yITXaIF4zk1y993rrIrMjSaZab0Ekn3SchTTG8/ZQ8DBNSWyY2jHQdKp6lMoJ3sAB7munjnIx6rPX+Ark+1ZnT1+0Xs0h+5EePkmn2ozxyK+x1YdDg0rsYdlpK4H/qSfyFT37Pl7ki3SDjg0xsChSQtnIOFwetJzO8RwDkfNX7MsMScbev1qJMurvk6ittgPnK5A64JxU8EFixBO5GPUE1JY36ywkOM++ankEbYKhQR8VolONHgYbo3fHYiqrWtxbzHyJ2yOxHWn9jtaJCBg/FebmNkkOI2b2x3rTE6o2mrtHhL2JlI4L44q3NZw3S74SOagcXKglLfcp6qTUMV8tvNho2iz1XFBIGsbq3ffFn8Khka6UkyRnGeaeS3CvEskTDrhq8Q3kM29DglTg5oPSKOWVmwGAx39qntHaa7TcRhea+6jamGVp7YBo2HqUHkVXsLmMNg5Vs9f6VNM9dQp39TjnHesCo4OOOTW9ZSyBgw2461guRKykY5OKq+kq90SgBU9O9bVG/1DSIpVxuZFb6Hv/WsRfuFj2fvMcKPmtFod21lZrG+WRevxmpl8jE0MrIxVuDTGyuXB82Byhx1HY9KV3jBJiyco43Kam0uYbXQ8H1MQfan9Nr9N1dbpxDMnlynoc8NTSsTKhZAynB6nBpzoertM/2W7YeZ0jc9W+D80WKnX+ntFFFJTh8zNJeSyOSzMQSx6k80+8O243eae5xWeGDKfwFa/wAPx5sx/Ex4+lcf8pvSu74aK1jLj/uqhqljFOx3qDTq3URxbm444qhP+0kJPC5ru9Rz+6yeq6BGQjRJtPP3eKTGCWxRkeLzIyckZ5FdEuIfNiUAVndXsyoJxWXUXKy222uCRE+1/wCButfIXe1JSQHb2PtUGpWiyA9VYdCOoNRabPcCFor9vNAbCvjkf3rPP8XrRadeRrJhsFT81oFghniVo2w31rBbDFcAEkc8GtBpGqSKfKkIBXjpV80rGqtFntx6csO2DTaGYSDa4P40ot7l+Mc9+lX4pZT91Mn5FbRFXAoJ64JqC4tUlGyZA468ivvmS5GUA/GvUksoGSoxTJQFpBDuXyiVx1zVW7sbaECUAqre/amrOHG0kYNfHjDR+W4BWgQpW0gkX0MQ2OzVQudNkiBeP1KOuKvanaCJPtNrlGjPqA7ivFpeyOfUqyZXDDpkVNin3TZStnIJCdignJPSs5OFkk3h1OOmDWkga3beib1DqQUYVj76OM3jCD7qHANP4m+1do/O1IEn0xLnHyadWhD74843Y/nSo5R/T1PWrdrOySDcMA8VH0L0zOGVAfuZAIPvUiMYr6Lrg4HPsetQREtKD1xzViXmeHHVWB/A0ezNBcLyCRtPGaikGCCp9Y5BB5+tQHBAx0zUsHE+FxjaDj2rQm00qd7jToJpGDOyeoj3q3SPwzKdk8BJwrBlHtn/AMU8qa0npxrXNJl0XWXtZOY2G+Fv4lzx+PvWi8OXKRHbKvG0Faef9QrSObQGuWwJLZ1ZW+CQpH6/pWK0S4LqIs8qePpWHPP46PrzG9a68wDaoCgVEq7myeao20pVPV3NXVkAAI5DVrfLNO3pUfWqOqQeZAWAyO9XmVzH+yAznODUYkx6Zoyh+elVngnOdUj8tmz0pdEoMDMO7Vt9f0aO5jcxHaxHBHSsdBaTW0lxbTryMOh7EdD/AErHqYuPd/CWc/nXg5UpKhw3U0wt3W5h2tjzFHIqs8eQ6Y5Q1F3Vxp9BvhcxKO/QEVpIDux6q5npd21ndqAcKx/I10LTLmO4iByckVvx1sZ9TDTbnqelCjgg8io4wCxAcjmpPLkDEBx8VolTu1aPkdKjE7hQ3BAHNW3E2wrJHke4qinClccUEkJEkco6hkNJ7LEcrHkCm0LBX2ngEUqRVFw4jPAJ4NKqixMokUtGreYM7T0zxWVWDEgXHStwsX7OM/vK2T+VJNSs/LumdRwSTRYkjMGCTjmhQNwXHNXWjxkmobaHzJj9cVn1FRJbKcnFWvLLHzGyMcCvNnC6Bs5yGI/WpmRuDnPYir5hWoZGAYkHjA/CpIZ4i6bZBu5AGevxVSeHB3BuOowaX3UpSeLyz6lO7PzVE3Xh65Ed8FY4Ey7cH3HI/rWormMGqKNsrBlkU5BUdDXRdNuhfWEFyAR5iAkHse9TV834VeOxu8KX49wn/wB1rluk3JgmEuM7Scg11XxojSeGL8IMlUDnnsrAn9Aa5FDlJXz0YZ/Guf8Apc6afHQrd/MjBBXJ5AqWHzPMCn/xWY0m7Yoq7vUnStLZS+bzn9o2Aa0l1nYbRuoiBbjjOK8GZz1IA9jUJKSt+ykVthwVzyKmjRZztaNgfc961+IeHiDDnb6vYVn9a0iRf9yDkJnIA6g1qZIERFUZZs/lUtxbrPavFIAAy4+lTZvg9xyYq1vdll4x0x3FW4mWS9UjkSLSbX9Uksp5bLySJ4iUZyePrVrw6x8qx8w87ec/jWVmLlS6paG3mJAIHUU98OakIyolb0kfkav6tpf2i33IuWAyKzcKNAxRhjB5Bp/89H7jpFuY7hQUcZPNWSjADcOncVkdIucAbWYY64rWWdyZUxuDVvLrOxIUDLkMQfrVNoXycrkHvTAKpPAIqAl4nxkEUyLpYjGpcqfSPeorKxzIZiMA9N3c03aRt2CgwR0NeWYlgduMUjL422O5PbrUN4BOSBjNS3u5LaZh1xwfxpVBcOzgPjNFpY8PbeYrBVICiqFuNj89mrSRqPLZjj1dqS3MBSUkcAnNR0qJZk2388QIw2JV/HrUgi45znsMVDqJaKazvBjBXaautcSDG1AR8DrVRJfLbAEna3Pb3rP38e26kXGMcYxWvE4YZkwPjFZ7UuLp3PPc0/gVISAqgkn2xW18HzXf+lOqKSizMF4zxgf1zWQtYpbp4YI0yzkKMe5rqllaxWVrFbQDEca4Gev1NTVcx9u7eO7tZraYZjlQow+CMVxjWdNuNJvJbWfl4zlWIwJF7EfWu20m8U6FFrmnmPAFzHloJM4w3sfg1n3zrRyjT7oKwYGtZoU/mXJYH9wnFYeaKW1uHV0KSIxWRD1BHB/EU30XU/styrtypGGGeoqePZdNIun3u7chJJ5zmr1m2p27EM25fZ+ans9Vtp0UxEj4NWjIJB6O9b4yUtQutSNq5g8tHAypxnFYK81XV5mLXN7OwU8puwv5CujlyFKkZyK594rQWdzIgU/tPWo+DSuz0c8sfqLPcXTu5yzepj8U+0Ak2sJ6lTg0pEeVLN1bk/ApvoICRhcfvH8ay6XG50+5uI4wQd6AdDVBlt9XErQ7YblG5TP3hTuwtbaS1xlkYjqDikOq6JNHcNLayZYHgjg1pZ48lL5edPlmsrry5o/g/NamC4EW1sEfQdqxTXt5EU+2xFtvR+9ObDXi6qqsnA+6w5o5HTYw3KycbhmvU4LRZzyOaUWl8Jhh41z1GKZwyB16HGK0Q8Kz7AR6hRJKxGNuPmvgUI5GMr3Fe5SgXAH40Ao1qRlsWDYBZlA5+c1nVuCknIzTbxDJnyowe5NJVAByajo4cwXZkTDHC96mnZJUyRggcVn/ALSd3B9IqaO8dlw3Qc/hUmn1i4ysNsP3F3N9TV3Tpy9ohKg7fSTms5JKZJGdjyxyaZaNNiRoSThxkfUVUpGM7EsQO386Raj5sc7gIGDc9OcVpIYDI/Ck9lArSaTpwskZ3wZpMbv+I9hVW4JNIvBOlusZ1C6haN2GIVcYIHdsds1raKKhpJgooooNzj/qFon2fUodUhXFtcsI7jGBtfoG/HofoKzLWLQylBgYPeux6pYQapp89ldLmKZdpx1HsR8g4Nc7ez3TtY37CHUYeGDcCZezr9RU/nynovtZrm0wBjB4znOK0+izSzqRIApA6g8Gki6ddxSAKgkx0Ga0mkWy28ZM0O127EA1fKKvSCGKIlpFzjuwrK+ObWOWwt7qPDFDtJBzwf8ANPtWvrW1QrMhXcPQwTINKNQ1bTNT0uSzRitwqDbuTA3DtmnfJRz2ddgGO1WdHlAkKns2cfHSqlxOrMQuT9a8WQYXasGbnIx2xWVaOq6MYp7aMrLhhwwPvV97IMCDJznINY7QbrJX14cHBHvWxtmMm3LcGtObsTUT6YkgKSlHGO4pXeeFlZi0Pp+lP5Y8BTuIP86sQkNHu3Z/GnkGsR9i1KwY7SzoO1WbLWpIWCTM6EdmNbFIw8ZBwcnvSfWdIicJL5XIODgdqMsGxZhvBOiurjpzzUzTuE5AJrKssul3QEZLQsMjPan1teLNa7jgBRkkU5dKwi1eYy6iY+u1Qox79f61TVTKrYHqHGO4qCWZmummJ5L5poIo7sK64Ev7wzjPyKm+xC42c/JVCw74phoulyXty9qytGWjJLkcKP8Azivv7e19TFmTsT1Hwa3Wl2iWtspBLO6gs56n/FLDk1zLV9PudKuPKu02k8qwOVb6GorCVhdQ+X97eAK6zc20F3C0NzEksbdVcZFZ8+CtMWUyQyXMfOQocFV+mRn9aSvy+6dG32qERjcQ2T9K0lL9JsHsUcSyiVycBsYO35phVW6OZkFFFFJQpXr+tQ6NaGWRS8rA7Ix3+T7CmlYrxtD5t2M5IMYAH4mgrcY7UPGPiO5kJTUDbpnhYY1H6kE/rSh7q7vZjNe3M08vQPIxJx7fFN59MPlFlXiqsdukQbf1rK2k82t1eQybobiVSPZjWltNe1KJEE4SYN03DB/Slmj2yzrIyqzfGMfzprLaSh19SrtXoBWvNuJqxf3Umq2m2SFUWN+XVuelZfUFS2G2Dk/ypzFPHBBMk0jAu42g85FKr0o7kJgj3p0iBoccnmvFujLdIQSBnkU0eMdOMVW8lllGBWVXFu1mNvOr5OAea3dirSWyz2sxIAyVNc6uifuL1PX4rReEtRltGMUmPJGADjpT5vwWN9bFpIirgN7VDZyGIvBOp27uDUsbqQrpg8VLLEWUOvOetbIfZFe3dNrhkbsetep5T5RzyMfSiVfNtSD95eRUSvmHacHI6GmShqFsJ7Isg9Sc89xS2zj3W1wACu1eaazyBICM4BHNfIolFptQ53DJb3owaxV4pSUj3q/YAyRkgZK9cVY1HTT56nrkcVHYhrS62TKVDjANR9NatfNluFgVS2/jB5rfIu1FX2AFKtF0kWv+4m5mboP4B/em9Kr5mCiiihQooooAooooDzLIsUTyOcKilifYCuf32pLqm+63Yym5VY8qM8D8q1nipsaDdrv271CfUEjI/LNctktxJOsajlmA471N6wrNa3yoTAisyhdowSevzS26sIZCSkiKw6HPWtJPbI0Soy5CjApZNaRIcoeau8RnOiyxmFgUV1Hlk5cjk19v9ReSU+QmxOxPJxUt1EGTI6g1TZRtFPMIvniaQ5WUq350quYbhWJkcsPcU7lj2niqk2e4qacKVZgcFjj61KN4z6uO1SNDvfjj5qQQjoSaztXECR7jk0/tIUj0CebBDPKoDe4Gf71RsrM3M6xIOvU+w96s6zqEbLFp9qB5EPBI7mjmedp3/Dzw5qjTJ5RyxXjg81rLWYOMA1ymxne1uVmjOCp/Ouk6RdLd2yTpg5HOK14uo6mGZPPxVKQhW46c1K84BKnINULqfYjHPPatEvi7bhJDj7rba+w+iEqc8HAFR6axELDg5OalnbayfUn9KQVpQWuiCchBgVe0+1iurtBKgYQ+sfBHSq8NtNdTMYkYqf3u350+0y0a1jbzMb2POD27VNquZq7RRRUtBRRRQBRRRQBRRRQGc8eymHQC69fOQfzrB6HKs2qW4cDBeug+NtPu9S0J4bGPzJlkVwmcFgDyBnvXNRa3sE2HtbiOaMglTGQaz6/6F9N/eSqq43YOeKWyTttwRj5NfdJS+1KNW+yy7RxuYbR+tWjo2oYdjbDoPRvU5+nNa2spC4kuP4x8VDLabjuj6fPFMbfTJmnMUashPVJQR89a8Mk8Ek9vcxNGo9SllOM9DzR5MpOnyyH0qTVSXT3RjvXI6Zp/Fcm3dRKhXJIIPSq1y3lzBkIaOQnH19jSohE0ICkqowKgKFmwBTS+8iGTPmADuD1qn5yuwMQJ9zis7yrUbSmGIww+ncPW/c/H0qi6ADIGcVorWxhdN9zyT91QeKhubKIKwjUjPaq/NwaSRLu6Vo/C180F0YTnyn4+hrPhXgYqy96uWc+yRGzjBBpc7Lp306G86Lw3OfcUivpBJP6chR0FaPSLDzYY7m7Q7iPSjDt7kVdk0uxkIL2sZx7DFbXpE5rN6Yf9uzKM+rpTC1sxe3SkkiJBlh757UxGk2qIywqY8nPBzzVm1t1to9oO4k5LY60v14Oc+UqqqqFUAAdABX2iipWKKKKAKKKKAKKKKAKKKKAKKKKAKKKKAK+EAjBGR80UUB4eGKQYeNGHyoNeUtbdDlIIlPwgoooD2YYj1jQ/+0Un1Dwxp15cNcbXhlb7xjPBPviiigF8vhwRXAC3ZMbJja0fTn3zXt/D68YnA/8Aj/zRRT1GR9j8JWsyZnmcn/ioH96t2HhXSrKZZliaWRcYMrZAPvjpRRSxWHlFFFBiiiigCiiigCiiigCiiigCiiigCiiigP/Z">
            <a:extLst>
              <a:ext uri="{FF2B5EF4-FFF2-40B4-BE49-F238E27FC236}">
                <a16:creationId xmlns:a16="http://schemas.microsoft.com/office/drawing/2014/main" id="{B365BFC7-631A-4784-A605-A5A5A59542B6}"/>
              </a:ext>
            </a:extLst>
          </p:cNvPr>
          <p:cNvSpPr>
            <a:spLocks noChangeAspect="1" noChangeArrowheads="1"/>
          </p:cNvSpPr>
          <p:nvPr>
            <p:custDataLst>
              <p:tags r:id="rId9"/>
            </p:custDataLst>
          </p:nvPr>
        </p:nvSpPr>
        <p:spPr bwMode="auto">
          <a:xfrm>
            <a:off x="28575" y="-1371600"/>
            <a:ext cx="27527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35851" name="Picture 19">
            <a:hlinkClick r:id="rId17"/>
            <a:extLst>
              <a:ext uri="{FF2B5EF4-FFF2-40B4-BE49-F238E27FC236}">
                <a16:creationId xmlns:a16="http://schemas.microsoft.com/office/drawing/2014/main" id="{9CFEE939-CE23-4772-8567-9380B9853B1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0000">
            <a:off x="5126038" y="1198563"/>
            <a:ext cx="2465387" cy="4341812"/>
          </a:xfrm>
          <a:prstGeom prst="rect">
            <a:avLst/>
          </a:prstGeom>
          <a:noFill/>
          <a:ln w="571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52" name="Picture 5">
            <a:hlinkClick r:id="rId19" action="ppaction://hlinksldjump"/>
            <a:extLst>
              <a:ext uri="{FF2B5EF4-FFF2-40B4-BE49-F238E27FC236}">
                <a16:creationId xmlns:a16="http://schemas.microsoft.com/office/drawing/2014/main" id="{C6F4B597-CCC9-4348-9207-A98E0AB0AED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6021388"/>
            <a:ext cx="4746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00" name="Picture 17">
            <a:hlinkClick r:id="rId21" action="ppaction://hlinksldjump"/>
            <a:extLst>
              <a:ext uri="{FF2B5EF4-FFF2-40B4-BE49-F238E27FC236}">
                <a16:creationId xmlns:a16="http://schemas.microsoft.com/office/drawing/2014/main" id="{27F2D8BD-8059-4A49-9ACE-9AAE5793145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2"/>
          <a:srcRect/>
          <a:stretch>
            <a:fillRect/>
          </a:stretch>
        </p:blipFill>
        <p:spPr bwMode="auto">
          <a:xfrm>
            <a:off x="323850" y="5299075"/>
            <a:ext cx="495300" cy="65722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4" name="Picture 28">
            <a:hlinkClick r:id="rId23"/>
            <a:extLst>
              <a:ext uri="{FF2B5EF4-FFF2-40B4-BE49-F238E27FC236}">
                <a16:creationId xmlns:a16="http://schemas.microsoft.com/office/drawing/2014/main" id="{5808D8A9-F5BE-4DD2-BDEF-FFAD0CC6A0E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5149850"/>
            <a:ext cx="936625" cy="152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5" name="Picture 29">
            <a:hlinkClick r:id="rId25"/>
            <a:extLst>
              <a:ext uri="{FF2B5EF4-FFF2-40B4-BE49-F238E27FC236}">
                <a16:creationId xmlns:a16="http://schemas.microsoft.com/office/drawing/2014/main" id="{4978A980-FF24-4330-9C93-774D3C69D8A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427538"/>
            <a:ext cx="1069975" cy="174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56" name="Picture 27">
            <a:hlinkClick r:id="rId27"/>
            <a:extLst>
              <a:ext uri="{FF2B5EF4-FFF2-40B4-BE49-F238E27FC236}">
                <a16:creationId xmlns:a16="http://schemas.microsoft.com/office/drawing/2014/main" id="{324B4305-C7E6-466F-B883-1E235A39FB7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214313"/>
            <a:ext cx="925513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3">
            <a:hlinkClick r:id="rId11" action="ppaction://hlinksldjump"/>
            <a:extLst>
              <a:ext uri="{FF2B5EF4-FFF2-40B4-BE49-F238E27FC236}">
                <a16:creationId xmlns:a16="http://schemas.microsoft.com/office/drawing/2014/main" id="{89266B4B-E666-4895-AB9A-1B555C30545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61913"/>
            <a:ext cx="9432925" cy="694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AutoShape 7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CD731069-F7A1-48EE-9A81-D22AA9D47377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68" name="AutoShape 9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303E9213-E186-478D-9346-96AFD9347C1E}"/>
              </a:ext>
            </a:extLst>
          </p:cNvPr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215900" y="-2317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69" name="AutoShape 11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3F2B9221-AB8C-452E-9ABE-8DD6754CA99F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368300" y="-793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0" name="AutoShape 19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96AB478B-F0C1-4623-8939-1E8D0CC26E20}"/>
              </a:ext>
            </a:extLst>
          </p:cNvPr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20700" y="730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1" name="AutoShape 21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EF69B02A-8817-4C59-96C7-DC937BA89225}"/>
              </a:ext>
            </a:extLst>
          </p:cNvPr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673100" y="2254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2" name="AutoShape 23" descr="data:image/jpeg;base64,/9j/4AAQSkZJRgABAQAAAQABAAD/2wCEAAkGBhMSEBUUExIVFRUWGB8aGBgXGRwZGxwXIBoYIBsaHB4bISYeGRkjGyEgHy8gJicqLy0tGx4zNTwrOCYrLCkBCQoKBQUFDQUFDSkYEhgpKSkpKSkpKSkpKSkpKSkpKSkpKSkpKSkpKSkpKSkpKSkpKSkpKSkpKSkpKSkpKSkpKf/AABEIAREAuQMBIgACEQEDEQH/xAAbAAEAAgMBAQAAAAAAAAAAAAAABAUCAwYBB//EAEQQAAICAAUCAwYEAwYDBgcAAAECAxEABBIhMQUiE0FRBgcUMmFxI0KBkRUzUiRiobHB8Bc0RBZTY5LR4SU1ZHKTlKT/xAAUAQEAAAAAAAAAAAAAAAAAAAAA/8QAFBEBAAAAAAAAAAAAAAAAAAAAAP/aAAwDAQACEQMRAD8A+44YYYBhhhgGGGGAYYYYBhhhgGGGGAYYYYBhhhgGGGGAYYYYBhhhgGGGGAYYYYBjB5VHJA8tz5415jJJIULLZjbWn0amF/sSP1xymd93YkYEzjSuZkzCr4f5pA4IYhwWA1WOON7BrAdfJKqi2IA+prHjZhRyyivqPp/6j98c71j2JGYzDTPMSe0RqY0ZVCmyrAj8RS3dTcE35LUNfdlCFC+NKVASrI1WpylnUADbDLJv5FmI8qDrviF/qX9x6A/5EH9ce+KtE2KG534FXv6bb446H3XQKP50gtPDaggDJ4cEZGmioJSKiQN/EYHyqf072JWJZk8eRo5ohEylUulTw1bUFvUI6HpteAvUz8TaakQ6vlpgdQ343348vTA9Rith4qWppu4bHSWIO+x0gtXoCcUPSvYOLLzJMkshZQQQRHTbk8BRp5/LXqbJJMfMe7TLsXPiTDXq4Kduo5jUBaG7E8ottR3FEVgL5/aDLAlTmIQVYKQXUdxFgbnki/2PocZHrmXH/UQ/No/mL8+/Zz81g7c7HFBmvdnlZEKFpdJkaSgU2ZhKDRKE1Uhq9xQOJMPsLCrallmBEjyCigrxGLSKKS9LE+dsKFEb2F9Jm0VlRnUM16VJALVzQ5NfTD4xNWjWuoEArYsEgsARyLUE/YYrv+zqtJBJJI7yQLWrZdZqiWoXW96QQDtYNDFcvu5ymstUll2cjWa7uR+9EN8wrnmw6UzqOWHF8jji/teNX8Qj1FfETUFDEahYUkgE/SwRf0OKF/d3kmILRliFVdztSyaxsBXzc7bgm7xrh92WQVQohNBQvztwFK771dE/cknnAdDmepRRoZGdQi7E3YB22288Qh7WZS6GYjJ1adje91zxWrt1cXtd7Yx/7KZfwpIghCStqcK7KT3FqtSDpsntuiCRxtjWfYrKEkmIsSdRJdz+YuR83ymQlyvGo3zgLHJ9Wilh8aOQNHv3DjYkH9iD+2JSsCAQbB4OKnK+zEMUTxRgiNwAUYmRPmZidLk7sWIJ8wF9BiyysGhFXUzaRWptyfqfrgNuGGGAYYYYBhhhgNc+YVF1MaFgcE7kgAUNzZNY1Q9RjZWZXBCEh/VSBZDDkEDej6jHJ+8b24j6f4CS7LOWs1ZAQx2QOLpvMj/UcQffFlU1Ro7tE7TSHsCMWeQyIl6m2OoqzUKAuiTSh9ny+ZVxam/I7EEH0IO4P0OMDn0sjVVXdgjg0a9aO23qPXHyLLe+nKxBSju7FFEgbe3UaVfUdyzrQawKKr9b3t73su2htaElkYhlsxkPUjfNZJhBoVs1YD6qvUEI2N8igCSCObAFivqMetnk9Sdge0Ftjx8oNf8Atj5PB7xenkPqmqp3mjYJdlnmA2vcgSWD5NR28o7+8fISvOZJTG0izBO1mKiSNFVRR0Fjp1kjzaga3IfYPj0/qv7AmqNGwBYogjf0OPfjUutQ4v6cXzxxv9sfKMr7x8hoVtTRlZDMvazgkoUJ3bncsDdCiNhZxhF72MulkyKdcjMYqJ/CuZlXXwrWVOwO/FjfAfVh1SLfvG3PqPSxyL+vO2M1z8Z/OOa5/MTWk+jXtXN4+Sf8QshKk6GWNVeRXUSo5DVMWOoLvqCqABuBteNKe8LJLllRpkLpKKAQgSUJNUv9ws7a6Pd+uwD7Cc/H/Wo2JBJoEAWSD57b49XOoWC6hZ8v3/xoE19Dj5Fnfb7JK4dJdReZpLZSNOpJAdYHdKwVvDTlVU35AHdmPbzJrnfHjlgfeh+HIH1CJEDux27dLqAPKXjlsB9XkzqKaLCxz9ODv6bEc+uHxqf1D0+l/fjHy3qHvTykmmRXUSCUOupJCFUROuvtKhmtq03x5cYi5b27yJjjjfMcRzxvLpk1IHVFDCgEJYrZXSSLAAFHAfXJM6imi4B+/wDn6frgc7Hda1u65HPp9N9sfKsn70MmdErylXjV7iFnxFcqwq+3UFXw+8jkb7Ua6L3g5ZoIQ2YQTFZEYlZGKKyRISBspYhSQWsg8g2wwH2Vc/Gdg6knjfn7HzwHUYyR+Iu+w35Pl++PlGZ9vckysvjHfLoAw8YMXilZxGxojSQQDIov5t+K9zPtdlJZoZVeGRhpGkiQOS0krCMHeMAO0bX/AOGd2AAIfXsMMMAwwwwDDDDAc17a+w0fUljDzTReGWIMRAu9PzWDdV9PPHLj3GQ73ncz9N1ArzHHn+mOt631HNpIywxak0LTaNXeS97hrsAA1prneyFOEXVM2Hpo9SBlBPhODpqLUw37ySz7ACtPnW4c2/uYQiv4hm/rZDX9wdjjcnuhUD/nsydh/Tsdt+OPp9vTHRZTqOaaMF0CSHRaeE5ADGMMdWqjVsa8qo8G/T1PNUahGrUQFKtWnenLXQF7aea386wHOf8ACJbJ+Mm3HGlNj6ja/wDH7ViHN7kYywIzcgIrmNDuK/w52+v79nJ1HMaVIionxLUoxNrIqxrYNKGWzrO3B42x7luqTeGjPGQTJpcCOTZdJNgVZ7qF7jf9cBx0fuTiCkfFPv8A+HHt9tvWjvfA5wX3LKAQM23N7wxHyr98dRP1LOrrqFG06d6cX3sGKrZ1WtEb7bk3tjJeq5oUGg2rdghNEkH5VdidMdkhdVmgDe2A5b/g2L/5v/8AmhN/uCef8hjVL7j4yb+KIP0gi48tuLHrW+947ebOzhJmVdWmINGPDYFnIbYgm/IbbHfEd+qZpSfwdag2GVGBKrGGYaS3zEkqp4sEGtrDlR7mU2/tNEDc+BHZPrv+n+OPZPc0jf8AUjiv+Wh9RvxYPI9N/wB+mfqOdBNQqaUbaWosUY0G1eTALxRvyx5L1bOAvphDqF7W8NlJa9joLXpFFSOflbg7BxsnuGQm/jD/APrxb7gny+/7jmt98HuSRQf7Xz/9PD/qDv5Y6xs/niz/AISrpUaQQWDNZBNg3p4byNH12w/ied1MDCgNro2crvIQbYeiUb29QDdYDkD7jku/il3O95SA/wCnr/vzxpk9wyE38WARxWWiH3G3678747X+JZ2iwg3oaUobd8uoFtYF+Gq8HmQHcCsW/Ts0zqdalSGYUVK9uttB35JSia8z5YD5snuKUE/2zbf/AKaInf6tfkB5evHGN+U9yoR0Y5pDpIP/ACkAOxB2IFqftj6bhgGGGGAYYYYBhhWGA5Pq/tRLF1jJZNQvhZiOVnJBLWisRRuhxvscVHtd7W5uGfOKjxx5eDLI4mETStHM0kQ0OCdJLIWIUbgUT9c/bno+e/ieTzmTyyz+BHIrBpFj3cEDdjfBJ2GJftHks7nuizxSZdIczItCISqw2dSO/jcC8BozPvcyeXuOYzPJGkRlZISVAkRWDmtlXuGx3s0LxJ9ofeflIAUjd5JDAZg0cbSIiFLjeQgdqtY/Qi6BxzP/AGEzpTqo8NSc1lctHFTp3SxQqjjntpgdzjzK+xXUssX8CGGQZvIwwS65AvgyxwCM8X4i7HjknyAsh0fsN7frPBlo52LZmTKnMsQoClBI6HjYNY4rGZ97GSMcLos8vjKzqscLO6xo7I0jgfKgYEXvjkulewnUsq2SlighkZMm+WlV5QoQtLIwckXqFMNls7EbbHEWP3eZ+PIZSJMoozUKuEzEeaEUkLtNI1NQKyRaSDQJNluL3DqMn71B8fnoZYZRDll1K6xPYCRs8niFmpQdJ0bDV+uPU95kWbmynwk5SN5xG4eEnxCUDaFN9hXgni/XEDN+x/UPiuo/hxypnsmsZl8QJUyZYp8lX3S/YBT+mN59hcx4HRovDUfCH+0UyjTaUxX+o6rO2Avuj+8rJZjMiCMyAyMwikaMrFMy/OI34Yj9P8sWPtP7Vx5FUaSKeTXe0ERkIAqy1bKAD5n19MfP/ZH3cZjLzZeKfL648tKZEzHxj6dixTw8vwjE1qB2O+Oi9v8AoGczGYyzQq0uXQOJIFzLZa3NaJCybsF5rkVtycBMzXvQySxQSI0kxzKloo4Y2kkKrYYlRuApBBvzB5o4wz/vSycXhjTmHaSMSlI4mZ44zw0i7FB+/l6i+N9mvYPqXTxk8zHBFNNFDLBLA0oXtaeSRXR91vu3+312um6R1TL5587Dl8vM+bgjWaMy6RDKgAsMRbx1vQ3u/QEhdZ73n5OHMmB/GpXWN5hGfBjkbhHf8reu23nwajZv3vZGOd4mE/4c5gkfwj4aPdAs90FJuvPY7Y5fOe7HM/E5hHgGYy+ZzHjFvjJIVQMwLq0QFSMPytXkCfQbuse7rNvlOoxpGurMZ4TxDxAAY9QNk+RryOAndM9734vUPiYJViyrdpSI2E1adMhLUJCSCBtYB9MdJmPeHlI5GSQumnKjNlmUafCJAA2Nl7I7QMcj1H3fZ136vCqxeFnqkjlL7h1YMIytWLNgt5fXECb3a9QzrOcysMGrp65ZCshepI5Y3XWK/NpN1YAI5IwH0D2X9vMvnnaNEmikVRJ4c8fhsY2+WRRZtD6/UeuOkxwHu99kZoJ2mzGVWKQRCJZPipcw7CwWFOSqx2AQOQb5vHf4BhhhgGGGGAYYYYDm/af29y+RlSKRJpJHQyaIYzIVjBou1VS3tf0xC67708nlZfCcTuyqry+HEWEKNRUy8aNiDW5xVe8/2dzOYljkymUdpkSos1DmVhkjfUe11b54q32N7sNr3q8z7MdVy753w8vFmz1GCNZJPEWPw5hEUkJDVqjJLMAB/SNt8B0fWPe5koJGSppCsSTaoo9amFwCHBB2AUg2aG4x0L+08AyPxoJaDwvFsDfRV8eteWPnvTPd3m4HzSBA6P0oZZJNS084QAqATYW73IA2GLp+mS5f2YeGVdMkeSdWWwaIRtrBIP6HAT+he9HJ5qeOFBMjSqWiaWMoklDuCMTuRRHpYNE7X5kfehk5JjE65iBtDupniaIOiAlypO5pQTwOD5443oXs/wBRzqdLYxRQw5SHXFOJA/iFol8Lsq0ohdQO2zV5DGjpXsR1Iz5SSfKu7QrmBM8+b8VZneNlXtLN4cbEhTpFkXY2Fh3EXvSyhy75gx5lI1CFS8LKZQ5ITwvJ9RB/a8bpPeJEMuJvhc7u5QxDLt4qsqhjqXyWjd3WOI6f7GZ0QZqJunk5RgmjJSZsORJqt3hlH8sAcAncne8Mt7J9XEWWEomlgSaU/C/F6JhCVUQh5kI1hG1Ggdhx6KHX5j3q5JYcvJGJpzmtXhxQxl5e009pYrSdjvvvVjfGEPvcyTwNMizt+P8ADpGI7klloGkS7qjfdprg70MfNl9nZ+lrkpppstl8yjZgLHmWdo2jaiTrhBOoajsSCdq4o5eznshmc5lPjIgZHTqM0wCu2W8aN1jDtE/MZLLsT9QeKIfafZz2jhz0Amh1VqKsrjS6OppkYeTDFRD7x4DmlyzwZqFpC6xtNCUjkZLsIxO/029PUY2ewfQWy2VfVAYJJZWkZWmOYOo0AzOeWIAuiRf324Hpvu+6iZ8m08RMkOZZ58w2aMniKSaKRE0lDbgE4DuMr7y8rLHknUTVnZGji7RYZW0nX3bC/S9sW3UvaeKDN5bLOr6szr8NwBo1Iuoqxuwaqtt7x8x6D7C9Uj/hsMkEIiyOZZzIsoLOjNq1aa2As7cnbYefae8/2YmzmUQ5WhmYJFkiNhd91YWdh2m9/NRgI3/F7KtGjRQ5qZpC+iOOMM5jjNPLQahHdgEmyVO22Gd98OSRoFRJ5jmIhLF4SBtVuyaKsEOCrXtWx3xznU/dXPD8E+Xj8bwcsIJolzDZZi2pnLrIvILs1g/TnytfZj2Cly3UMnL4CRxQ5N0YLIZNEzyu5Clu4imO/wBSN8BO92Xt3N1ATiaB0McrgP4ehNIKgRklj+MNyw8tsd1jiPd10DN5J83DNFGIXnkmjkV7LaytDT+UBR5+f7nt8B5j3DDAMMMMAwOGGAYrF9psqUDjMwlSuoHWu60TdXdUCfsDiq9pOsTJK0aSZFU8O2XMOyvZD77GtFKfL8rYp8hBH4yq46TbMFZY920kMpVFvYmwvAB3J5oB3B6hEE8TxE0XWvUNN3pq7q9W332xpPV8u1L40Tatq1KQbNAc+Z2rzxx08s6xvBL/AAmlJkaNnYANq1AsPy0SH1Eb7eZvEwQyRopP8NjkbS0bBdKaRyVJ5O6Ab8WfoA6abqsETCNpY0NbKWVaAF8eXbv9gfTGLdfywr+0RbmvnXmmNc80rf8AlPpih6grmNTIvTjLKw0mQkK6lE1UDZdtVAb7qF+mK6TMHlz0ortqAJa7ZTwLJbdiPUtvxuHZt1aEBCZFAkFoSaDA6aon1LKP1GGY6pDG2l5Y0agaZlU0TQNE3udscxn8wJUhU/w9mQGxIxZbUx7x1wNxsdx288ivM5kMjzS9MkkCoFd2JHa7sdjp7dB2IO5Bv0wHXQ9cyk4GmaGQFiANSmyC3APPytR/ukjEmfqUUbBGdVOnUAf6br/f2Poccm/iRTqZh0yPVfIYNXcCQSBySedjx9cXXXukyTSLpjgZdJBMoJPmKFcDST6cnAWq9RiK6hKhW6vUKv0u+fpjW/WIALM0df8A3A+vp9j+xxVR9OmC+G3wmrlQEPlszaSdzenf1w/gDam0plh3eaau3SvOw3u/uDgLZerwlSwlQgVdMDWo0Lriz64Dq0NE+NHSiz3rsLqzvsL2xVR9GlZGVzBpYi9CDgEkg6lIYXXlze/ljSOh5miB8MNYpwqMAxBsFuCa/wBT67Bbnr2X/wC/j8z8w8ucbJeqwq2lpUDAgaSwuzVCubNj98U8PQXVg0oyrKLDfhaeyuAeBQsb+QA8ycW8vR4GbW0MZa71FRd1QN83X+QwHj9by4JBmjBU0RqFg+hHrjJOrwkhRKhJNABgTePJOkwMSWhjJbc2oJPrdjfGUPSoUNrFGD6hRgJWGGGAYYYYBhhhgOR9qkvML/8ALt1UAZraQsS4AU38pJ2Fbm/0rYoWicqD0dZVY1toYMDYFDdSO39vrYne2UpWYOJOnqUUNWZFuR+JsK7qutOkXYYb8YrIw8rfzekSSO3cumy5IYMpB1MbOg2K4I3A3AyNNLqdOmP44uOSQE+LsyqF3rYsqepB/NV4tOs5y5TGJOnqI17RKCSnbRFmlG4O3ovGImTzpc0Z+mEotQeGANMzFTGRqvY7/L5ng1iVHOqzEzN02rPiEGnru5vzsefO45FkM+rSOJDGxyCIm0KS86CABf5UU0RsN6AxgcvGBLJGmQMKACIiMsRMVjCglF+QljuoJ7h6Vj1ZjK0YDdOkkNiRj3t83YFAosdF3wLGI2Yjm1NEJOmgOVVowtnxA1gldJtgQa1bbXtpNhonftOk9Jdb/N27alo8gcKxv+6BvVmRPmUEasr9K1V4ct9y/MFVFo3XhFrDenoTWOZzcZhoy9MMhdaIUFdBUMdu6iWJN8UfImxjPOjR0Zek+MJFokArutMKJ1B9fBvj9sBJ6lIwSPxmyRmkJ8OV17DHuw02raSpKVqJBvbc47THCZeUFlRp+lsgsBNIOi9ZIUE+fmLHy/vbe1DfiIA+ZBCMagAO3qdxR8v2qidwi53M5OabxWkmVtKp2g1SyOV2o3Zs/YqfQ4rp8jkWBRZc2NQ+ddRPA3qrYUKuip872xbIjozr4ucZgh/LY1aQ/aSSCfyj6muKxhLO/F561FWgDK3J1WQtny4A4/QKlOl9PB2nzlVp06nHGonu0gkn1B2oVVkG7zvT8tFLE7GclEXw2BZ1pUkQHzGrS5s/Y40ypIpMYkzo02AyqGD2xYsbqiS1egCjixiLIzkuwHUAzKDSoEukRTe5IJK3dbWa53DzLez2SaEsfiZFiCgiQkXRYAgGls2TtVX5EnGqTI5BTTfFa4yWslr1AkCvLYpYrayfMnE2ISPqNZ1GQCmdasa224/vE0NXao9KxqmkmoADPdtq2i9xqbuUkd3IoEL99qwGjLdAyBgaZDmmESDe21EdrDTqG96V3BqgPLHUw+0CGTwykim6BK7E15Ec/fjHPRM7ukOvqEdWS5UCyzjSSbICgLpoL+b73uycriUXHnfnrusqaY7kncgg3W4A44sh1+GGGAYYYYBhhhgOd9oOlTyyhoosm6hQLnQs4bvvcflHbQ9bxAy3s3mY1Qxw9PEmpmcmJvNgyBCNxp+vnVcY6qbLsTYkdfoAlee/cpO/+mIWdzmmIsk6seF1NGqk77E6duDx6HmsBS9L9m50ZPEy/TyikDsjIZVFfKSPKhsR5c72NLez2YCFSuQbYlvEjvVIVti1AfnZgCPyn1OJkc2ccnTLGaIA0yR7AiwW/CO5BBoeVbm7xDk6PIxdpIomDAlmaYbqQA2oqgFaQt9uwC80MBt/hE+itPT2B2B0EWtkqO3azubHBLc84xHRs14plEfTdeqy2h9RO2o35G9Jv/1xrPsywWkSNFPIEovSAy7kx2e0leR+tY0j2b20NDCzBbY+MBQJ5+SwOy/ui77WoWmQ6HMXQzxZFowKKxx1RpRY1A7CjttscXQ6Jl/+4i//ABrx5+WKjIwzJF4aNGnaGUI6nk2xGqPZfmI+b9K3ldPjnBPjT0CO0Bojfqf5S/T9/PnATYeiQI+tYYw3qFH149OTx6nFf11mWaN0hmkKq20ZAT7PtZ+nlie6XsMwwPO3hcfqhxr6n02GR43kNMhtTq08EHjg71gOdgj8IaVjzhYq8QXWCVUCO3UkChuCDz9PIezo3g00OZOqYH+Z36gGYEHTuooVzwDyATtHRFGgpCL2JUT+dgHcEV2jVsp1Gwa5x5menIsaqsK0y/ir44UqwJpQQRvuwv6D0wGvMpIZVLRZpVIVSVlKqF0r3E0AKBJNm9QvarGk9LKWfh80AFbcSUTpUkCo1s2RsCPzetjGpeml5Hd8oG1uecwtaSH8gxHzNyAp3U7kDE5ulxmMu0C61OwGYAtWG5LX/gfTb0wB4JZXZjBmkbelWXQm2yj6WACd996u98M9A7M7NlczTDUwEvn20AB6C7FG96u95HS8sELSeCEKA+HqnD23B3ulBFeV/N672J6rmA2kwR3V14y2FHJogbCx/s4DnW6c7EgQZvfz8YgCye4Blo/KORYB4HGJrZR9USHKzlYmOl/G5thudrqt969PtJf2izAALR5ZdrNzr6H9rq/OgDziXmusTCUrGkLKNI3lAbUT3CvWjxtx53sF3hhhgGGGGAYYYYCq6h1fw5GQtCo8IspeUITJZpa500L1fQ/py0fT9KIfCyYVmAY+MyguviDtOoi9yau+QfpY+1csaz2zZUN4Y2nDk6be+O2uQNr3b7YrYOqR2iTPkViVwaEcgHC2VJAFEH5jYIv0wHrQEaZvByauT2O2YaiVsahZF02ni7s+t4l5iCKI1lly2gqV7piLJXj59xR3FHy8+NUOYUZdHkkyjhWCRMEehJqBclarVtqsAUeKxHkzS2NJyA3pfw5Pt5CiCW448/sEvJ5ZZJo0aLLEKNI0S2atzQAby3JsflP2G3N9Mi8NpIVyw7igaR2I0GM7MSRpfUR2+gra7EeDOlCrl8lGbDLSMCEI2/KCCUYGvKxfOMJs/HoKRvkgpCl6Rv5pDDUAAb+XYkHZT6bhmQAdkylJYQeORsxIrnkqTvuRq+m+mLJIx0JBlCTaj8cm7G1C7YetH8teW2QKSSELJlNOpqDQ2NAJJo6AG0x8b+ZuwRjVlXpiyHJFlC0UjkL6e1VYKAADqbTxx9DQCT1PpmXDKVjyw0qfEWWTSQ4F+TG/r/rvix9rMuheMsMrspH4zaW5FaDYoDn67cYq5s2khX8bJyOxOvVESGLMAhHbtQOksSdvXFr7UT6XjswhdJ1GWMv5qBpoHTuf8vQ2Fd0+ONO4fBJIFuLRKR30Qtqx2tS318sbWyyL4nix5VZfqzKLbdgWND5GB2/q+2Mek5lDJpMmVIPyaYSp112d1ACjW1bHbnGjMdQJP4k2WJ1Uy+AWBawpJLLuQAN7+WvpgNmYyCPMVjTJv3VGviHWVF6gVVgDVHY/c4wzOViYytFHkzGhCAtrsE0gvQTpXWWGquN9x3HVBm0RtSz5dSDyICtbV2ELsdmBNcUPI4k/xWDVMnxEOiQNoT4c9pAXQa0fiaSCxu7/AMAGEfT1WVBIMkI27j3HUyGwpFncVXmRfrQxJOfQvmH8XKN4kbeGdXeQQAoYKAWU1XmdtsVuYmJSF3zGVo2sRbLlz2uF0/LZRboCl1XyLsS1z8JjILwGQEHWcuT2UtjSF2HcO7z1cDbAaY8gGViqdMqJaYjUyqCLo6TYHP3BvyrG3KiMPG6tkjKZGaRgWI7zXZ6cixY30+u+qPNxMFigzGWUsgRwsVhiwOvle1SNGxPlW2N0DFJvDOZgDlqAXL6TercA6SKuq32rk4Dt8MMMAwwwwDHl49wwHK+1fURHJvOYhpU7ZdZBX4tks2wsDjyr+8MUidVO5fOUdRq8mhOx57bO5I9CLAO5xfe0/ieKNJzAAUfyxqFkyA0OGNc36xgcnGHSulPLlqGYzMZDii6gOqqdlF/lNKdyeBd4CIue0eIGzLbRowK5ZRWoxU3oW7qCncamPpjZP1b8L+dJsbs5cbgqpFA/L639TdVYt830CSQ75uYDSFpdI3AHdx81jVfr+t+S9BkOwzkw29R+/wChN/7FBUwdRMmgeOxAVy58BVYgbgAEdoCgja72P1xHgkLLGozLp4xIX+zqo1dt2AdyWe9QJHzYvY/Z6Tk5ua9uCQNubBJu/wDfpjeOiv4iP8TLShQVvZtN3Y4tjuTzz9KDmJ+tENqSWSPXpIU5cGhp55rcbmt6b0FjYvWURxUzhREFasuKLaGKuN9ttOwFdoF8AXQ9mH0lTm5yN/OvKgTW9jnaraz543w9DdUdPipm1ADUx7gQeVIpQeb7fMeQAwFEnWQlgzO2sCVD4A7VVmJRvM3RF7VXbRrE/wBqMy4eKpHRGVgxSMP/AE1d9yDnceY5GNiey0gofGT0KrfcbEHz87uyCfTnHntErCSMhswKRgWhFnlasVufPkefN4CnyOdjjEf40xZSHP4A1MjBCAeTdC9TW3cdxjOTPuEaUZjMkCXRXhKxOpdVhTZKrdALXG3IxunzrvCqxnPBka2bwzbAsAbs3wbAU+XoMScn052VdU2d7mK9x06SNwx3+U1QvUCW9KChWJnArBvEzDAPrIGXXcVvuNwStgsedVDmsZ9REyOAcxORJ3XFArAKS5Vdiabar8y23kMdI3RW8JU+ImBDFtYbuPPab20gHj6A4ZTonhtfjzt82zOSN/pxt5YDnrJiaX4jMEgrGCIQGWwrMQAdwfP9txsd6yGXxV8bMgCHuBi0mxo7wb2cgGgKHcTvizPsySKObzJ2/r86q+P97frtHQj4bp8RMdRUhmaypUg9u21kb4DlcrKw7jJnvlqjACB26QOdyCA3102eSTZRtKpgfxcxIHY0GhB00KJbzW/uNmPkMWS+zBu/jM0fp4m3I+n0/wAT643/AMB/DCGec02qy+52rSdt1HNeuAtcMMMAwwwwDDDDAVvUertFIqDLzSBq7kFgb0b9KG/645/qWTp/5WdZoQESRG1FxpNEsbYm3I1G6o+pB2e1fTZHzKukBkAiqxL4Y1aiaNnf9ANibul04nKDxQgysriVEWRvHI0AkKTpJsFdAbUOf0wGzOwlNUX9vlsh9amq7SNIahtvuPUeuxyiLIwYRZ4gDYF7HB5BN39PWvQYq+n5VvmGQlKSLoDeOSREwQlhZu+TYC/KPWza5fpg1NGMtJoLUWM21KwIIB9SAdv3wEfOZJV0oFzbqFVm0mwQ3itvS0z3sTt+Xfi95gKiNwudYtZ0mT5dLLuwP9VccUW4vETLdJ5/s092LHxIOn0FCqG5o1Z2vgV7NknjZlGUYxIJApbMVasAGYsxPaVA2IOmvLASY/EWQyGLOGm1BdYI37tNV8t2CAfIfTEdYwqlfAzr9+ruo01Puuoc2xPHNHG3MdOqNW+GlZwSnhic3oOt9RYepsC68gOBiK3SSWKHJyMQOfieeQCdrW6NHbn9QGEsb7jw+oEaSKLnf5eaU+psg7Vtd1jqs91J49OmB5LUk6fKqob8k45uXKnUrDKnVsABmhZ0hNtvTQCeTsx3x0nUukRTaDKN1uqYjmrF7EjbAc78MUijCwZuu86UIUj5CAwCgGwNvPc+prOPJFyzyQ5lQirSmSl7TGBVDc0uotty1c7eZjo+lEUZd2BslVmFq2oKDrJHb4ZY0FJOwxpk6SCz+HlSwUlA/wARo1UzE2KvZtt/8awGyaG4BpizIVpUBDSENQUnVZ20kkAm+TY3AvHM9PY/gmHM0sjMH8emYWq9prVpK76RQ2Yel6RlvCQBcm7DxFKA5iwWXZVLNa/NqBBP5R51eHV+ktEUEeWRg4F65yh8U32A6wW9Aa2F81WAljKmXVrhzassYKjxK1FQAATVK3G/F66HrGg6KZWAeHNrS7/jAjVp54u9hyfzkngHEfN9MkUGsqhULqkLZkjSxW31fiXQIAs+RPodUvM5NZZdJyqyPojDOcxWm1AoebKDY1AG9PqBgPenZRu5jlJ0eiFuUb6u2ha8BWLAGz2+u2Pch0wiaM/D5gBWFkzahuK3AGxBOrkUNPoFWNLlDIuo5KN9ex8OcBdhQAYE6VAtSNxxxsMSsv08L3HLIjoVMdZgG21kMNyAp0rqvfk+djAdthhhgGGGGAYYYYDjvbXKiSQDwoG/D7mkkKEKS3avco3r5t69DdYiL0bQqPFkcuajbW/jUASzK66tXBUk+fp5DFp7URK0oBGULeGf5+u9I1sTa8IAL/Q+gxVw9TcwPErZBEU06t4irpJoneiQWIAYGvrtWA2x9IVg8aZfLtoAMQE5s6xEJdVNdAg9x50r+u1un66X4XLsyjSF8drGkkUfPbf1xqyuabLxl0bIqxAojULRGIkssQWAq+f6ufOTDntLrITlg2oliqvuhYAspK2zgBuNu4XYrAaWySIvdloVcMOwz/KtFtRttu7SPuRjBYFdXHg5YfhFQfH13W6KQGBKllFnbjG6WIy6ZZBktbqW1HU1qqrdblTRsHnb13xry8i3qdMgoOtQRqslbUbjYDdb86aqwGUWUjZkWWGAILS1nNgDUy1uLIs358/bGUXTGCrJ8PCxVQFbxmAFHZfmI+Ym99+N9q05bLrpjUHJO1U96nskoqEee7WvkBY22xMlzpMHhg5MjS2tBrcWX7aUDuG6k/Vv3CHmenwiQ/gZYoCN/iCDp02SQTWwP12BP0Np7RQIzwBkhZaN+JIVIXssruLrY3v5cXvToFJFtkDutgKbNH6jZqseg52xde0bgGKzlx2ttOCRzH8pA8vv6bGtgqszk0ZIyIoKMmlD4ppo1WTcFWO4oHz5PHOIsXTbViMvliRZ/nsaUEWTT8BSL9duLoWWYlUKhT4ERW/h6tYAU2HqtvlO/lucQos0EdtLdPQG1J0sNQtgVPmaAG2wJIrncGUy+XJ0PDlfDZrbROLsAgE9/pyPqeas6xAsjAvDlOQW/tFcnvrS1bG7HB4+uJPToIXMjOmRao2OldVgVVnUDQNlSQoPlvuMeZQeJQU5F3YDcowYvpvVWnYlrbSbIvAYZjJIuoJBlCrghPxypaLV8w323VeD9LFYwzOVi8ONhDkyFSqMpABUvpC0Ta/UAk22JLmKWRmHwjRpE2lG30aFJsdoCrr31XupBFXvFzedALanyPddgROx1b6bB5AJ7jtVk+eANk42qOGLJnghTM4OsooahYP0H0UfYeLlkeUtImSFyXvMSxtzqbZ6UldwBd7cWQvuRz6AsRNko6VihSJlbVobSxBG1FtVc0397fakRimEZkySMCtfhGwxK0QW3LGxXd6YDucMMMAwwwwDDDDAVHVulyySBkeNKWgWjVzZ1huRsCCPP1xykvUWVbOYhUMA4ByoOpedyhIq6oHSwIN35WvtjPokDHMzwjwm2iUsK7tTGiKNGr5GxB2sVMXUWKBfis5ud/wLJB8xpN1YJ2/qA3AwEqDPxR5jw8zLlm8MEFRBp3Okll7WIAN3vW5NmsXhzeVURiQRszKNJEWxVjQoUdI34vFNlut7ODmMw5kUqrfDgaGA3YV/kf8AIYnJntBWbxcw8fiafD8O6tCd67ioB873HrgJ2Y61k0bSxUMNS14bH6MBS73Vbc41P1fJBEtVClmVR4fBFatgPXSNvUYqOqSTxMLnlbcd4hjOkOH3o2bUKdq32B+ajK6Hm9WYr4iVxRbQYaX8w53Ng2djvY5rYJ38YyMchj7FdCAR4bbVxvp4sHe/yn0wy3Vsiwd1CdgAZvD/ACltuF3Gsceo+mK3pubfT4zTTMiMNcZgALarW9jwO1jVnt8+MQZupC3jOblGq6DQ67B3YUW3F7U1UCBxgL5uuZHSz9hVWCu2iqY3V2BfFbWdxjR7U55Ukh71UMj8xiSx2cA8Xx+ovFL/AB02Qc3mN7IUw76AwXy3NG917u6zQAx1mc6zHl1jEhZmZdiEJJoDUSBx619/TAc9l+sRGIeJNE5FCO8vwQwLGtgLUqdiKsHbjGebzyTEtBLAAiJqTwgxskiwXUWLZa448r315PMs7gJmMyuoAW0WoMaY6u5m0kgMOFBIG3F6x1xSEBzOaVq3JhCsxZjQ9LF1Q3OnY70Q86ZnUB2zENO1v/ZyCyMRa7qPQjzoVfqJv8RiQzEyohBPhVCGMWkuDZUEEkKTV3p9MaVZ9cQXNZkiXdW0atFkKEeyRY3JPAKm6sA4SdYDNYlzSEFQ1REXpLigt1bagSRv2D1GAw/iqpq05uLyFnLkVbiySF3tARVbm+LGmwX2endQVzKaWUEXCgItd9OwoXRryI9cQcznAun+1ZwalDACPVsLSyDZvULryteCRjfmOoFJy3i5og04jEY0kCNW0WWABr0rcVubJCyyns7IrMZJInGkhR4CDS5qm25rfb+8cbl6PP4Sg5gGRWvWUB20aaI21G+6z5j7VzuUzbO6p8XnfmAvwlA3Omid9jzZ8t/TGa9UOhg0uds6kvw6qmWm7jV7H/zEcjAdzhhhgGGGGAYYYYDm/aSF3mjVTmwGWtUP8tSTQLixYokncbDa/KqyuTYOFJ6lfiVrJ7TTMpN2KQgg6iL0qtE73a+0nS2kmRgkzALR8KTRdtv6VQ3O+4JA4xDbIsuuJMvmWBfaTxQLKWy7nuCkk+RB+t4DUmYKLL3dQk5i1bEXrC6k7ubU0a8/K8SpsodGXFZ7Zm4Yaq1Kw8TyIsChewvysHGDLuEEfw2bH4gOozKTutWxBPaABtviU0DNENUWYBjoABxqcsaJNbELsbNcH0wETNwOhcXn2o7EGwaY8UeDvsQLBHHONQlfwipGfNyBtZSn7a9DuvymiBdHncYmZjJu6oPAzI0g8TAN5HuN013XJ/N5c6pOlMoQiLNE2xKLOKHfsG9b52vjzwHsOVetBfOsJYzZeuywT6/zBoqht3j1xFzWalaNTWfQhAO0c1uS3mCSdPH/ALS26a0cZAizEglXvHigFACO0b7tV8Dfi8Q26c7E/g5xTwpEoJo6Sb/bgE3+uwaY5CX0h+pk2R5EA9n96xX1/qN+WLz2hUjwqOZ2BBMN8EoLavzDkcfm+2Kz+DuqBwmaLawNHigVQ3awN1vYChx+mLT2ggd/CKxzNQNhJAlXo+agdR54HkcBW9MzzRS2fj5L4V0HGlQbttyCfKq/Qk5pkWRUlMuccuQxQUSKOoKy2RsNuTx+mPY8gYzGwgzJ/u+LarRIFgbbABhXqPTaJlcuyIoXK5y431gaxz2kiyPlJ5A53u8Bnm800kjFYuoKW3K7Ktdq7AX9T6c41SrLsP8A4iKBqlDbi+aYWpseQ45q8SMr0ksVBhzY7gbebZd9zQH32rfa62rU/S3KEiHOAgih4+5sOTuRtvXF7sp8sBY9IjkBdgc3+GNhPw96u0AelDu57v0xGzOXk8Fp9ed1O5Ai1FNILuAQPJVBsE86VuhYxry2XbX4nw2ZAVQQC7GmjV6sEWxbSo2B3IPmcaJ+nSFdJyuZ0WGoT94ZdQGk3QFEny33vAYRk0CYuqMRuLY8UtC1O1jkXd3eJU0xdY4zHn9URJsGmOrWFLHngEeVWRvjPIeziTMwkgnjBsnVIW1XsRxuK432AFcbWreyUJkL6pdRJOz0KJPbQ2074C7wwwwDDDDAMMMMAwwwwCsMMMAwwwwDDDDAMMMMAwwwwDDDDAMMMMAwwwwDDDDAMMMMAwwwwDDDDAMMMMAwwwwDDDDAMMMMAwwwwDDDDAMMMMAwwwwDDDDAMMMMAwwwwDDDDAMMMMAwwwwDDDDAMMMMAwwwwDDDDAMMMMAwwwwDDDDAMMMMB//Z">
            <a:extLst>
              <a:ext uri="{FF2B5EF4-FFF2-40B4-BE49-F238E27FC236}">
                <a16:creationId xmlns:a16="http://schemas.microsoft.com/office/drawing/2014/main" id="{B8E28148-F330-436C-A043-EA2AFF7535CC}"/>
              </a:ext>
            </a:extLst>
          </p:cNvPr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825500" y="3778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36873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685B6D39-4F42-4147-95FE-9EB6E83F567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5984875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14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1B7434C1-DA9A-4236-8A74-1FF2CA011EF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282575" y="5248275"/>
            <a:ext cx="495300" cy="65722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5" name="Picture 13">
            <a:hlinkClick r:id="rId16"/>
            <a:extLst>
              <a:ext uri="{FF2B5EF4-FFF2-40B4-BE49-F238E27FC236}">
                <a16:creationId xmlns:a16="http://schemas.microsoft.com/office/drawing/2014/main" id="{A5B51CCA-F45F-4CC0-9568-77BAB96D3B5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20000">
            <a:off x="2470150" y="2044700"/>
            <a:ext cx="2495550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6" name="Picture 14">
            <a:hlinkClick r:id="rId18"/>
            <a:extLst>
              <a:ext uri="{FF2B5EF4-FFF2-40B4-BE49-F238E27FC236}">
                <a16:creationId xmlns:a16="http://schemas.microsoft.com/office/drawing/2014/main" id="{0643093F-7D7F-46A1-A6A0-B13F7B17150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20000">
            <a:off x="1803400" y="2200275"/>
            <a:ext cx="2514600" cy="447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7" name="Picture 16">
            <a:hlinkClick r:id="rId20"/>
            <a:extLst>
              <a:ext uri="{FF2B5EF4-FFF2-40B4-BE49-F238E27FC236}">
                <a16:creationId xmlns:a16="http://schemas.microsoft.com/office/drawing/2014/main" id="{3BF8ED4E-57C6-49C5-BABE-D8262BAD47E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000">
            <a:off x="5186363" y="768350"/>
            <a:ext cx="2879725" cy="465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8" name="Picture 15">
            <a:hlinkClick r:id="rId22"/>
            <a:extLst>
              <a:ext uri="{FF2B5EF4-FFF2-40B4-BE49-F238E27FC236}">
                <a16:creationId xmlns:a16="http://schemas.microsoft.com/office/drawing/2014/main" id="{72006B7E-C118-4D53-A09F-622B5D08CD1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851025"/>
            <a:ext cx="2503487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9" name="Picture 28">
            <a:hlinkClick r:id="rId24"/>
            <a:extLst>
              <a:ext uri="{FF2B5EF4-FFF2-40B4-BE49-F238E27FC236}">
                <a16:creationId xmlns:a16="http://schemas.microsoft.com/office/drawing/2014/main" id="{C59F2870-8F24-4118-ADBA-8AE9CA3D072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3252788"/>
            <a:ext cx="949325" cy="154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80" name="Picture 29">
            <a:hlinkClick r:id="rId26"/>
            <a:extLst>
              <a:ext uri="{FF2B5EF4-FFF2-40B4-BE49-F238E27FC236}">
                <a16:creationId xmlns:a16="http://schemas.microsoft.com/office/drawing/2014/main" id="{44511A2F-E447-41DA-8831-69299F4ADFC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94615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81" name="ZoneTexte 16">
            <a:extLst>
              <a:ext uri="{FF2B5EF4-FFF2-40B4-BE49-F238E27FC236}">
                <a16:creationId xmlns:a16="http://schemas.microsoft.com/office/drawing/2014/main" id="{F94A2514-2403-43F2-8CA1-6E4E4DF51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822575"/>
            <a:ext cx="1109663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>
                <a:solidFill>
                  <a:schemeClr val="bg1"/>
                </a:solidFill>
              </a:rPr>
              <a:t>Non disponible</a:t>
            </a:r>
          </a:p>
        </p:txBody>
      </p:sp>
      <p:pic>
        <p:nvPicPr>
          <p:cNvPr id="36882" name="Picture 27">
            <a:hlinkClick r:id="rId28"/>
            <a:extLst>
              <a:ext uri="{FF2B5EF4-FFF2-40B4-BE49-F238E27FC236}">
                <a16:creationId xmlns:a16="http://schemas.microsoft.com/office/drawing/2014/main" id="{5A20B602-D9D2-4188-AA20-764CC790023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214313"/>
            <a:ext cx="925513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3">
            <a:hlinkClick r:id="rId11" action="ppaction://hlinksldjump"/>
            <a:extLst>
              <a:ext uri="{FF2B5EF4-FFF2-40B4-BE49-F238E27FC236}">
                <a16:creationId xmlns:a16="http://schemas.microsoft.com/office/drawing/2014/main" id="{1F4DC29E-86D8-4B93-859C-BFD2A55FC2A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13"/>
            <a:ext cx="9432925" cy="694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AutoShape 7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83AFDBEB-63CF-4DD7-8413-2C57B0EB9165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7892" name="AutoShape 9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9A4383C1-224B-4072-8A99-DE4A730D4CA2}"/>
              </a:ext>
            </a:extLst>
          </p:cNvPr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215900" y="-2317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7893" name="AutoShape 11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C1736F75-0925-4CBC-9547-FA7D343AB14D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368300" y="-793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7894" name="AutoShape 19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D1EFFEBA-1787-44BE-85CD-31F0AA6A9D33}"/>
              </a:ext>
            </a:extLst>
          </p:cNvPr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20700" y="730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7895" name="AutoShape 21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E0D06C01-BAA6-457D-BE6D-BB807E8230D7}"/>
              </a:ext>
            </a:extLst>
          </p:cNvPr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673100" y="2254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7896" name="AutoShape 23" descr="data:image/jpeg;base64,/9j/4AAQSkZJRgABAQAAAQABAAD/2wCEAAkGBhMSEBUUExIVFRUWGB8aGBgXGRwZGxwXIBoYIBsaHB4bISYeGRkjGyEgHy8gJicqLy0tGx4zNTwrOCYrLCkBCQoKBQUFDQUFDSkYEhgpKSkpKSkpKSkpKSkpKSkpKSkpKSkpKSkpKSkpKSkpKSkpKSkpKSkpKSkpKSkpKSkpKf/AABEIAREAuQMBIgACEQEDEQH/xAAbAAEAAgMBAQAAAAAAAAAAAAAABAUCAwYBB//EAEQQAAICAAUCAwYEAwYDBgcAAAECAxEABBIhMQUiE0FRBgcUMmFxI0KBkRUzUiRiobHB8Bc0RBZTY5LR4SU1ZHKTlKT/xAAUAQEAAAAAAAAAAAAAAAAAAAAA/8QAFBEBAAAAAAAAAAAAAAAAAAAAAP/aAAwDAQACEQMRAD8A+44YYYBhhhgGGGGAYYYYBhhhgGGGGAYYYYBhhhgGGGGAYYYYBhhhgGGGGAYYYYBjB5VHJA8tz5415jJJIULLZjbWn0amF/sSP1xymd93YkYEzjSuZkzCr4f5pA4IYhwWA1WOON7BrAdfJKqi2IA+prHjZhRyyivqPp/6j98c71j2JGYzDTPMSe0RqY0ZVCmyrAj8RS3dTcE35LUNfdlCFC+NKVASrI1WpylnUADbDLJv5FmI8qDrviF/qX9x6A/5EH9ce+KtE2KG534FXv6bb446H3XQKP50gtPDaggDJ4cEZGmioJSKiQN/EYHyqf072JWJZk8eRo5ohEylUulTw1bUFvUI6HpteAvUz8TaakQ6vlpgdQ343348vTA9Rith4qWppu4bHSWIO+x0gtXoCcUPSvYOLLzJMkshZQQQRHTbk8BRp5/LXqbJJMfMe7TLsXPiTDXq4Kduo5jUBaG7E8ottR3FEVgL5/aDLAlTmIQVYKQXUdxFgbnki/2PocZHrmXH/UQ/No/mL8+/Zz81g7c7HFBmvdnlZEKFpdJkaSgU2ZhKDRKE1Uhq9xQOJMPsLCrallmBEjyCigrxGLSKKS9LE+dsKFEb2F9Jm0VlRnUM16VJALVzQ5NfTD4xNWjWuoEArYsEgsARyLUE/YYrv+zqtJBJJI7yQLWrZdZqiWoXW96QQDtYNDFcvu5ymstUll2cjWa7uR+9EN8wrnmw6UzqOWHF8jji/teNX8Qj1FfETUFDEahYUkgE/SwRf0OKF/d3kmILRliFVdztSyaxsBXzc7bgm7xrh92WQVQohNBQvztwFK771dE/cknnAdDmepRRoZGdQi7E3YB22288Qh7WZS6GYjJ1adje91zxWrt1cXtd7Yx/7KZfwpIghCStqcK7KT3FqtSDpsntuiCRxtjWfYrKEkmIsSdRJdz+YuR83ymQlyvGo3zgLHJ9Wilh8aOQNHv3DjYkH9iD+2JSsCAQbB4OKnK+zEMUTxRgiNwAUYmRPmZidLk7sWIJ8wF9BiyysGhFXUzaRWptyfqfrgNuGGGAYYYYBhhhgNc+YVF1MaFgcE7kgAUNzZNY1Q9RjZWZXBCEh/VSBZDDkEDej6jHJ+8b24j6f4CS7LOWs1ZAQx2QOLpvMj/UcQffFlU1Ro7tE7TSHsCMWeQyIl6m2OoqzUKAuiTSh9ny+ZVxam/I7EEH0IO4P0OMDn0sjVVXdgjg0a9aO23qPXHyLLe+nKxBSju7FFEgbe3UaVfUdyzrQawKKr9b3t73su2htaElkYhlsxkPUjfNZJhBoVs1YD6qvUEI2N8igCSCObAFivqMetnk9Sdge0Ftjx8oNf8Atj5PB7xenkPqmqp3mjYJdlnmA2vcgSWD5NR28o7+8fISvOZJTG0izBO1mKiSNFVRR0Fjp1kjzaga3IfYPj0/qv7AmqNGwBYogjf0OPfjUutQ4v6cXzxxv9sfKMr7x8hoVtTRlZDMvazgkoUJ3bncsDdCiNhZxhF72MulkyKdcjMYqJ/CuZlXXwrWVOwO/FjfAfVh1SLfvG3PqPSxyL+vO2M1z8Z/OOa5/MTWk+jXtXN4+Sf8QshKk6GWNVeRXUSo5DVMWOoLvqCqABuBteNKe8LJLllRpkLpKKAQgSUJNUv9ws7a6Pd+uwD7Cc/H/Wo2JBJoEAWSD57b49XOoWC6hZ8v3/xoE19Dj5Fnfb7JK4dJdReZpLZSNOpJAdYHdKwVvDTlVU35AHdmPbzJrnfHjlgfeh+HIH1CJEDux27dLqAPKXjlsB9XkzqKaLCxz9ODv6bEc+uHxqf1D0+l/fjHy3qHvTykmmRXUSCUOupJCFUROuvtKhmtq03x5cYi5b27yJjjjfMcRzxvLpk1IHVFDCgEJYrZXSSLAAFHAfXJM6imi4B+/wDn6frgc7Hda1u65HPp9N9sfKsn70MmdErylXjV7iFnxFcqwq+3UFXw+8jkb7Ua6L3g5ZoIQ2YQTFZEYlZGKKyRISBspYhSQWsg8g2wwH2Vc/Gdg6knjfn7HzwHUYyR+Iu+w35Pl++PlGZ9vckysvjHfLoAw8YMXilZxGxojSQQDIov5t+K9zPtdlJZoZVeGRhpGkiQOS0krCMHeMAO0bX/AOGd2AAIfXsMMMAwwwwDDDDAc17a+w0fUljDzTReGWIMRAu9PzWDdV9PPHLj3GQ73ncz9N1ArzHHn+mOt631HNpIywxak0LTaNXeS97hrsAA1prneyFOEXVM2Hpo9SBlBPhODpqLUw37ySz7ACtPnW4c2/uYQiv4hm/rZDX9wdjjcnuhUD/nsydh/Tsdt+OPp9vTHRZTqOaaMF0CSHRaeE5ADGMMdWqjVsa8qo8G/T1PNUahGrUQFKtWnenLXQF7aea386wHOf8ACJbJ+Mm3HGlNj6ja/wDH7ViHN7kYywIzcgIrmNDuK/w52+v79nJ1HMaVIionxLUoxNrIqxrYNKGWzrO3B42x7luqTeGjPGQTJpcCOTZdJNgVZ7qF7jf9cBx0fuTiCkfFPv8A+HHt9tvWjvfA5wX3LKAQM23N7wxHyr98dRP1LOrrqFG06d6cX3sGKrZ1WtEb7bk3tjJeq5oUGg2rdghNEkH5VdidMdkhdVmgDe2A5b/g2L/5v/8AmhN/uCef8hjVL7j4yb+KIP0gi48tuLHrW+947ebOzhJmVdWmINGPDYFnIbYgm/IbbHfEd+qZpSfwdag2GVGBKrGGYaS3zEkqp4sEGtrDlR7mU2/tNEDc+BHZPrv+n+OPZPc0jf8AUjiv+Wh9RvxYPI9N/wB+mfqOdBNQqaUbaWosUY0G1eTALxRvyx5L1bOAvphDqF7W8NlJa9joLXpFFSOflbg7BxsnuGQm/jD/APrxb7gny+/7jmt98HuSRQf7Xz/9PD/qDv5Y6xs/niz/AISrpUaQQWDNZBNg3p4byNH12w/ied1MDCgNro2crvIQbYeiUb29QDdYDkD7jku/il3O95SA/wCnr/vzxpk9wyE38WARxWWiH3G3678747X+JZ2iwg3oaUobd8uoFtYF+Gq8HmQHcCsW/Ts0zqdalSGYUVK9uttB35JSia8z5YD5snuKUE/2zbf/AKaInf6tfkB5evHGN+U9yoR0Y5pDpIP/ACkAOxB2IFqftj6bhgGGGGAYYYYBhhWGA5Pq/tRLF1jJZNQvhZiOVnJBLWisRRuhxvscVHtd7W5uGfOKjxx5eDLI4mETStHM0kQ0OCdJLIWIUbgUT9c/bno+e/ieTzmTyyz+BHIrBpFj3cEDdjfBJ2GJftHks7nuizxSZdIczItCISqw2dSO/jcC8BozPvcyeXuOYzPJGkRlZISVAkRWDmtlXuGx3s0LxJ9ofeflIAUjd5JDAZg0cbSIiFLjeQgdqtY/Qi6BxzP/AGEzpTqo8NSc1lctHFTp3SxQqjjntpgdzjzK+xXUssX8CGGQZvIwwS65AvgyxwCM8X4i7HjknyAsh0fsN7frPBlo52LZmTKnMsQoClBI6HjYNY4rGZ97GSMcLos8vjKzqscLO6xo7I0jgfKgYEXvjkulewnUsq2SlighkZMm+WlV5QoQtLIwckXqFMNls7EbbHEWP3eZ+PIZSJMoozUKuEzEeaEUkLtNI1NQKyRaSDQJNluL3DqMn71B8fnoZYZRDll1K6xPYCRs8niFmpQdJ0bDV+uPU95kWbmynwk5SN5xG4eEnxCUDaFN9hXgni/XEDN+x/UPiuo/hxypnsmsZl8QJUyZYp8lX3S/YBT+mN59hcx4HRovDUfCH+0UyjTaUxX+o6rO2Avuj+8rJZjMiCMyAyMwikaMrFMy/OI34Yj9P8sWPtP7Vx5FUaSKeTXe0ERkIAqy1bKAD5n19MfP/ZH3cZjLzZeKfL648tKZEzHxj6dixTw8vwjE1qB2O+Oi9v8AoGczGYyzQq0uXQOJIFzLZa3NaJCybsF5rkVtycBMzXvQySxQSI0kxzKloo4Y2kkKrYYlRuApBBvzB5o4wz/vSycXhjTmHaSMSlI4mZ44zw0i7FB+/l6i+N9mvYPqXTxk8zHBFNNFDLBLA0oXtaeSRXR91vu3+312um6R1TL5587Dl8vM+bgjWaMy6RDKgAsMRbx1vQ3u/QEhdZ73n5OHMmB/GpXWN5hGfBjkbhHf8reu23nwajZv3vZGOd4mE/4c5gkfwj4aPdAs90FJuvPY7Y5fOe7HM/E5hHgGYy+ZzHjFvjJIVQMwLq0QFSMPytXkCfQbuse7rNvlOoxpGurMZ4TxDxAAY9QNk+RryOAndM9734vUPiYJViyrdpSI2E1adMhLUJCSCBtYB9MdJmPeHlI5GSQumnKjNlmUafCJAA2Nl7I7QMcj1H3fZ136vCqxeFnqkjlL7h1YMIytWLNgt5fXECb3a9QzrOcysMGrp65ZCshepI5Y3XWK/NpN1YAI5IwH0D2X9vMvnnaNEmikVRJ4c8fhsY2+WRRZtD6/UeuOkxwHu99kZoJ2mzGVWKQRCJZPipcw7CwWFOSqx2AQOQb5vHf4BhhhgGGGGAYYYYDm/af29y+RlSKRJpJHQyaIYzIVjBou1VS3tf0xC67708nlZfCcTuyqry+HEWEKNRUy8aNiDW5xVe8/2dzOYljkymUdpkSos1DmVhkjfUe11b54q32N7sNr3q8z7MdVy753w8vFmz1GCNZJPEWPw5hEUkJDVqjJLMAB/SNt8B0fWPe5koJGSppCsSTaoo9amFwCHBB2AUg2aG4x0L+08AyPxoJaDwvFsDfRV8eteWPnvTPd3m4HzSBA6P0oZZJNS084QAqATYW73IA2GLp+mS5f2YeGVdMkeSdWWwaIRtrBIP6HAT+he9HJ5qeOFBMjSqWiaWMoklDuCMTuRRHpYNE7X5kfehk5JjE65iBtDupniaIOiAlypO5pQTwOD5443oXs/wBRzqdLYxRQw5SHXFOJA/iFol8Lsq0ohdQO2zV5DGjpXsR1Iz5SSfKu7QrmBM8+b8VZneNlXtLN4cbEhTpFkXY2Fh3EXvSyhy75gx5lI1CFS8LKZQ5ITwvJ9RB/a8bpPeJEMuJvhc7u5QxDLt4qsqhjqXyWjd3WOI6f7GZ0QZqJunk5RgmjJSZsORJqt3hlH8sAcAncne8Mt7J9XEWWEomlgSaU/C/F6JhCVUQh5kI1hG1Ggdhx6KHX5j3q5JYcvJGJpzmtXhxQxl5e009pYrSdjvvvVjfGEPvcyTwNMizt+P8ADpGI7klloGkS7qjfdprg70MfNl9nZ+lrkpppstl8yjZgLHmWdo2jaiTrhBOoajsSCdq4o5eznshmc5lPjIgZHTqM0wCu2W8aN1jDtE/MZLLsT9QeKIfafZz2jhz0Amh1VqKsrjS6OppkYeTDFRD7x4DmlyzwZqFpC6xtNCUjkZLsIxO/029PUY2ewfQWy2VfVAYJJZWkZWmOYOo0AzOeWIAuiRf324Hpvu+6iZ8m08RMkOZZ58w2aMniKSaKRE0lDbgE4DuMr7y8rLHknUTVnZGji7RYZW0nX3bC/S9sW3UvaeKDN5bLOr6szr8NwBo1Iuoqxuwaqtt7x8x6D7C9Uj/hsMkEIiyOZZzIsoLOjNq1aa2As7cnbYefae8/2YmzmUQ5WhmYJFkiNhd91YWdh2m9/NRgI3/F7KtGjRQ5qZpC+iOOMM5jjNPLQahHdgEmyVO22Gd98OSRoFRJ5jmIhLF4SBtVuyaKsEOCrXtWx3xznU/dXPD8E+Xj8bwcsIJolzDZZi2pnLrIvILs1g/TnytfZj2Cly3UMnL4CRxQ5N0YLIZNEzyu5Clu4imO/wBSN8BO92Xt3N1ATiaB0McrgP4ehNIKgRklj+MNyw8tsd1jiPd10DN5J83DNFGIXnkmjkV7LaytDT+UBR5+f7nt8B5j3DDAMMMMAwOGGAYrF9psqUDjMwlSuoHWu60TdXdUCfsDiq9pOsTJK0aSZFU8O2XMOyvZD77GtFKfL8rYp8hBH4yq46TbMFZY920kMpVFvYmwvAB3J5oB3B6hEE8TxE0XWvUNN3pq7q9W332xpPV8u1L40Tatq1KQbNAc+Z2rzxx08s6xvBL/AAmlJkaNnYANq1AsPy0SH1Eb7eZvEwQyRopP8NjkbS0bBdKaRyVJ5O6Ab8WfoA6abqsETCNpY0NbKWVaAF8eXbv9gfTGLdfywr+0RbmvnXmmNc80rf8AlPpih6grmNTIvTjLKw0mQkK6lE1UDZdtVAb7qF+mK6TMHlz0ortqAJa7ZTwLJbdiPUtvxuHZt1aEBCZFAkFoSaDA6aon1LKP1GGY6pDG2l5Y0agaZlU0TQNE3udscxn8wJUhU/w9mQGxIxZbUx7x1wNxsdx288ivM5kMjzS9MkkCoFd2JHa7sdjp7dB2IO5Bv0wHXQ9cyk4GmaGQFiANSmyC3APPytR/ukjEmfqUUbBGdVOnUAf6br/f2Poccm/iRTqZh0yPVfIYNXcCQSBySedjx9cXXXukyTSLpjgZdJBMoJPmKFcDST6cnAWq9RiK6hKhW6vUKv0u+fpjW/WIALM0df8A3A+vp9j+xxVR9OmC+G3wmrlQEPlszaSdzenf1w/gDam0plh3eaau3SvOw3u/uDgLZerwlSwlQgVdMDWo0Lriz64Dq0NE+NHSiz3rsLqzvsL2xVR9GlZGVzBpYi9CDgEkg6lIYXXlze/ljSOh5miB8MNYpwqMAxBsFuCa/wBT67Bbnr2X/wC/j8z8w8ucbJeqwq2lpUDAgaSwuzVCubNj98U8PQXVg0oyrKLDfhaeyuAeBQsb+QA8ycW8vR4GbW0MZa71FRd1QN83X+QwHj9by4JBmjBU0RqFg+hHrjJOrwkhRKhJNABgTePJOkwMSWhjJbc2oJPrdjfGUPSoUNrFGD6hRgJWGGGAYYYYBhhhgOR9qkvML/8ALt1UAZraQsS4AU38pJ2Fbm/0rYoWicqD0dZVY1toYMDYFDdSO39vrYne2UpWYOJOnqUUNWZFuR+JsK7qutOkXYYb8YrIw8rfzekSSO3cumy5IYMpB1MbOg2K4I3A3AyNNLqdOmP44uOSQE+LsyqF3rYsqepB/NV4tOs5y5TGJOnqI17RKCSnbRFmlG4O3ovGImTzpc0Z+mEotQeGANMzFTGRqvY7/L5ng1iVHOqzEzN02rPiEGnru5vzsefO45FkM+rSOJDGxyCIm0KS86CABf5UU0RsN6AxgcvGBLJGmQMKACIiMsRMVjCglF+QljuoJ7h6Vj1ZjK0YDdOkkNiRj3t83YFAosdF3wLGI2Yjm1NEJOmgOVVowtnxA1gldJtgQa1bbXtpNhonftOk9Jdb/N27alo8gcKxv+6BvVmRPmUEasr9K1V4ct9y/MFVFo3XhFrDenoTWOZzcZhoy9MMhdaIUFdBUMdu6iWJN8UfImxjPOjR0Zek+MJFokArutMKJ1B9fBvj9sBJ6lIwSPxmyRmkJ8OV17DHuw02raSpKVqJBvbc47THCZeUFlRp+lsgsBNIOi9ZIUE+fmLHy/vbe1DfiIA+ZBCMagAO3qdxR8v2qidwi53M5OabxWkmVtKp2g1SyOV2o3Zs/YqfQ4rp8jkWBRZc2NQ+ddRPA3qrYUKuip872xbIjozr4ucZgh/LY1aQ/aSSCfyj6muKxhLO/F561FWgDK3J1WQtny4A4/QKlOl9PB2nzlVp06nHGonu0gkn1B2oVVkG7zvT8tFLE7GclEXw2BZ1pUkQHzGrS5s/Y40ypIpMYkzo02AyqGD2xYsbqiS1egCjixiLIzkuwHUAzKDSoEukRTe5IJK3dbWa53DzLez2SaEsfiZFiCgiQkXRYAgGls2TtVX5EnGqTI5BTTfFa4yWslr1AkCvLYpYrayfMnE2ISPqNZ1GQCmdasa224/vE0NXao9KxqmkmoADPdtq2i9xqbuUkd3IoEL99qwGjLdAyBgaZDmmESDe21EdrDTqG96V3BqgPLHUw+0CGTwykim6BK7E15Ec/fjHPRM7ukOvqEdWS5UCyzjSSbICgLpoL+b73uycriUXHnfnrusqaY7kncgg3W4A44sh1+GGGAYYYYBhhhgOd9oOlTyyhoosm6hQLnQs4bvvcflHbQ9bxAy3s3mY1Qxw9PEmpmcmJvNgyBCNxp+vnVcY6qbLsTYkdfoAlee/cpO/+mIWdzmmIsk6seF1NGqk77E6duDx6HmsBS9L9m50ZPEy/TyikDsjIZVFfKSPKhsR5c72NLez2YCFSuQbYlvEjvVIVti1AfnZgCPyn1OJkc2ccnTLGaIA0yR7AiwW/CO5BBoeVbm7xDk6PIxdpIomDAlmaYbqQA2oqgFaQt9uwC80MBt/hE+itPT2B2B0EWtkqO3azubHBLc84xHRs14plEfTdeqy2h9RO2o35G9Jv/1xrPsywWkSNFPIEovSAy7kx2e0leR+tY0j2b20NDCzBbY+MBQJ5+SwOy/ui77WoWmQ6HMXQzxZFowKKxx1RpRY1A7CjttscXQ6Jl/+4i//ABrx5+WKjIwzJF4aNGnaGUI6nk2xGqPZfmI+b9K3ldPjnBPjT0CO0Bojfqf5S/T9/PnATYeiQI+tYYw3qFH149OTx6nFf11mWaN0hmkKq20ZAT7PtZ+nlie6XsMwwPO3hcfqhxr6n02GR43kNMhtTq08EHjg71gOdgj8IaVjzhYq8QXWCVUCO3UkChuCDz9PIezo3g00OZOqYH+Z36gGYEHTuooVzwDyATtHRFGgpCL2JUT+dgHcEV2jVsp1Gwa5x5menIsaqsK0y/ir44UqwJpQQRvuwv6D0wGvMpIZVLRZpVIVSVlKqF0r3E0AKBJNm9QvarGk9LKWfh80AFbcSUTpUkCo1s2RsCPzetjGpeml5Hd8oG1uecwtaSH8gxHzNyAp3U7kDE5ulxmMu0C61OwGYAtWG5LX/gfTb0wB4JZXZjBmkbelWXQm2yj6WACd996u98M9A7M7NlczTDUwEvn20AB6C7FG96u95HS8sELSeCEKA+HqnD23B3ulBFeV/N672J6rmA2kwR3V14y2FHJogbCx/s4DnW6c7EgQZvfz8YgCye4Blo/KORYB4HGJrZR9USHKzlYmOl/G5thudrqt969PtJf2izAALR5ZdrNzr6H9rq/OgDziXmusTCUrGkLKNI3lAbUT3CvWjxtx53sF3hhhgGGGGAYYYYCq6h1fw5GQtCo8IspeUITJZpa500L1fQ/py0fT9KIfCyYVmAY+MyguviDtOoi9yau+QfpY+1csaz2zZUN4Y2nDk6be+O2uQNr3b7YrYOqR2iTPkViVwaEcgHC2VJAFEH5jYIv0wHrQEaZvByauT2O2YaiVsahZF02ni7s+t4l5iCKI1lly2gqV7piLJXj59xR3FHy8+NUOYUZdHkkyjhWCRMEehJqBclarVtqsAUeKxHkzS2NJyA3pfw5Pt5CiCW448/sEvJ5ZZJo0aLLEKNI0S2atzQAby3JsflP2G3N9Mi8NpIVyw7igaR2I0GM7MSRpfUR2+gra7EeDOlCrl8lGbDLSMCEI2/KCCUYGvKxfOMJs/HoKRvkgpCl6Rv5pDDUAAb+XYkHZT6bhmQAdkylJYQeORsxIrnkqTvuRq+m+mLJIx0JBlCTaj8cm7G1C7YetH8teW2QKSSELJlNOpqDQ2NAJJo6AG0x8b+ZuwRjVlXpiyHJFlC0UjkL6e1VYKAADqbTxx9DQCT1PpmXDKVjyw0qfEWWTSQ4F+TG/r/rvix9rMuheMsMrspH4zaW5FaDYoDn67cYq5s2khX8bJyOxOvVESGLMAhHbtQOksSdvXFr7UT6XjswhdJ1GWMv5qBpoHTuf8vQ2Fd0+ONO4fBJIFuLRKR30Qtqx2tS318sbWyyL4nix5VZfqzKLbdgWND5GB2/q+2Mek5lDJpMmVIPyaYSp112d1ACjW1bHbnGjMdQJP4k2WJ1Uy+AWBawpJLLuQAN7+WvpgNmYyCPMVjTJv3VGviHWVF6gVVgDVHY/c4wzOViYytFHkzGhCAtrsE0gvQTpXWWGquN9x3HVBm0RtSz5dSDyICtbV2ELsdmBNcUPI4k/xWDVMnxEOiQNoT4c9pAXQa0fiaSCxu7/AMAGEfT1WVBIMkI27j3HUyGwpFncVXmRfrQxJOfQvmH8XKN4kbeGdXeQQAoYKAWU1XmdtsVuYmJSF3zGVo2sRbLlz2uF0/LZRboCl1XyLsS1z8JjILwGQEHWcuT2UtjSF2HcO7z1cDbAaY8gGViqdMqJaYjUyqCLo6TYHP3BvyrG3KiMPG6tkjKZGaRgWI7zXZ6cixY30+u+qPNxMFigzGWUsgRwsVhiwOvle1SNGxPlW2N0DFJvDOZgDlqAXL6TercA6SKuq32rk4Dt8MMMAwwwwDHl49wwHK+1fURHJvOYhpU7ZdZBX4tks2wsDjyr+8MUidVO5fOUdRq8mhOx57bO5I9CLAO5xfe0/ieKNJzAAUfyxqFkyA0OGNc36xgcnGHSulPLlqGYzMZDii6gOqqdlF/lNKdyeBd4CIue0eIGzLbRowK5ZRWoxU3oW7qCncamPpjZP1b8L+dJsbs5cbgqpFA/L639TdVYt830CSQ75uYDSFpdI3AHdx81jVfr+t+S9BkOwzkw29R+/wChN/7FBUwdRMmgeOxAVy58BVYgbgAEdoCgja72P1xHgkLLGozLp4xIX+zqo1dt2AdyWe9QJHzYvY/Z6Tk5ua9uCQNubBJu/wDfpjeOiv4iP8TLShQVvZtN3Y4tjuTzz9KDmJ+tENqSWSPXpIU5cGhp55rcbmt6b0FjYvWURxUzhREFasuKLaGKuN9ttOwFdoF8AXQ9mH0lTm5yN/OvKgTW9jnaraz543w9DdUdPipm1ADUx7gQeVIpQeb7fMeQAwFEnWQlgzO2sCVD4A7VVmJRvM3RF7VXbRrE/wBqMy4eKpHRGVgxSMP/AE1d9yDnceY5GNiey0gofGT0KrfcbEHz87uyCfTnHntErCSMhswKRgWhFnlasVufPkefN4CnyOdjjEf40xZSHP4A1MjBCAeTdC9TW3cdxjOTPuEaUZjMkCXRXhKxOpdVhTZKrdALXG3IxunzrvCqxnPBka2bwzbAsAbs3wbAU+XoMScn052VdU2d7mK9x06SNwx3+U1QvUCW9KChWJnArBvEzDAPrIGXXcVvuNwStgsedVDmsZ9REyOAcxORJ3XFArAKS5Vdiabar8y23kMdI3RW8JU+ImBDFtYbuPPab20gHj6A4ZTonhtfjzt82zOSN/pxt5YDnrJiaX4jMEgrGCIQGWwrMQAdwfP9txsd6yGXxV8bMgCHuBi0mxo7wb2cgGgKHcTvizPsySKObzJ2/r86q+P97frtHQj4bp8RMdRUhmaypUg9u21kb4DlcrKw7jJnvlqjACB26QOdyCA3102eSTZRtKpgfxcxIHY0GhB00KJbzW/uNmPkMWS+zBu/jM0fp4m3I+n0/wAT643/AMB/DCGec02qy+52rSdt1HNeuAtcMMMAwwwwDDDDAVvUertFIqDLzSBq7kFgb0b9KG/645/qWTp/5WdZoQESRG1FxpNEsbYm3I1G6o+pB2e1fTZHzKukBkAiqxL4Y1aiaNnf9ANibul04nKDxQgysriVEWRvHI0AkKTpJsFdAbUOf0wGzOwlNUX9vlsh9amq7SNIahtvuPUeuxyiLIwYRZ4gDYF7HB5BN39PWvQYq+n5VvmGQlKSLoDeOSREwQlhZu+TYC/KPWza5fpg1NGMtJoLUWM21KwIIB9SAdv3wEfOZJV0oFzbqFVm0mwQ3itvS0z3sTt+Xfi95gKiNwudYtZ0mT5dLLuwP9VccUW4vETLdJ5/s092LHxIOn0FCqG5o1Z2vgV7NknjZlGUYxIJApbMVasAGYsxPaVA2IOmvLASY/EWQyGLOGm1BdYI37tNV8t2CAfIfTEdYwqlfAzr9+ruo01Puuoc2xPHNHG3MdOqNW+GlZwSnhic3oOt9RYepsC68gOBiK3SSWKHJyMQOfieeQCdrW6NHbn9QGEsb7jw+oEaSKLnf5eaU+psg7Vtd1jqs91J49OmB5LUk6fKqob8k45uXKnUrDKnVsABmhZ0hNtvTQCeTsx3x0nUukRTaDKN1uqYjmrF7EjbAc78MUijCwZuu86UIUj5CAwCgGwNvPc+prOPJFyzyQ5lQirSmSl7TGBVDc0uotty1c7eZjo+lEUZd2BslVmFq2oKDrJHb4ZY0FJOwxpk6SCz+HlSwUlA/wARo1UzE2KvZtt/8awGyaG4BpizIVpUBDSENQUnVZ20kkAm+TY3AvHM9PY/gmHM0sjMH8emYWq9prVpK76RQ2Yel6RlvCQBcm7DxFKA5iwWXZVLNa/NqBBP5R51eHV+ktEUEeWRg4F65yh8U32A6wW9Aa2F81WAljKmXVrhzassYKjxK1FQAATVK3G/F66HrGg6KZWAeHNrS7/jAjVp54u9hyfzkngHEfN9MkUGsqhULqkLZkjSxW31fiXQIAs+RPodUvM5NZZdJyqyPojDOcxWm1AoebKDY1AG9PqBgPenZRu5jlJ0eiFuUb6u2ha8BWLAGz2+u2Pch0wiaM/D5gBWFkzahuK3AGxBOrkUNPoFWNLlDIuo5KN9ex8OcBdhQAYE6VAtSNxxxsMSsv08L3HLIjoVMdZgG21kMNyAp0rqvfk+djAdthhhgGGGGAYYYYDjvbXKiSQDwoG/D7mkkKEKS3avco3r5t69DdYiL0bQqPFkcuajbW/jUASzK66tXBUk+fp5DFp7URK0oBGULeGf5+u9I1sTa8IAL/Q+gxVw9TcwPErZBEU06t4irpJoneiQWIAYGvrtWA2x9IVg8aZfLtoAMQE5s6xEJdVNdAg9x50r+u1un66X4XLsyjSF8drGkkUfPbf1xqyuabLxl0bIqxAojULRGIkssQWAq+f6ufOTDntLrITlg2oliqvuhYAspK2zgBuNu4XYrAaWySIvdloVcMOwz/KtFtRttu7SPuRjBYFdXHg5YfhFQfH13W6KQGBKllFnbjG6WIy6ZZBktbqW1HU1qqrdblTRsHnb13xry8i3qdMgoOtQRqslbUbjYDdb86aqwGUWUjZkWWGAILS1nNgDUy1uLIs358/bGUXTGCrJ8PCxVQFbxmAFHZfmI+Ym99+N9q05bLrpjUHJO1U96nskoqEee7WvkBY22xMlzpMHhg5MjS2tBrcWX7aUDuG6k/Vv3CHmenwiQ/gZYoCN/iCDp02SQTWwP12BP0Np7RQIzwBkhZaN+JIVIXssruLrY3v5cXvToFJFtkDutgKbNH6jZqseg52xde0bgGKzlx2ttOCRzH8pA8vv6bGtgqszk0ZIyIoKMmlD4ppo1WTcFWO4oHz5PHOIsXTbViMvliRZ/nsaUEWTT8BSL9duLoWWYlUKhT4ERW/h6tYAU2HqtvlO/lucQos0EdtLdPQG1J0sNQtgVPmaAG2wJIrncGUy+XJ0PDlfDZrbROLsAgE9/pyPqeas6xAsjAvDlOQW/tFcnvrS1bG7HB4+uJPToIXMjOmRao2OldVgVVnUDQNlSQoPlvuMeZQeJQU5F3YDcowYvpvVWnYlrbSbIvAYZjJIuoJBlCrghPxypaLV8w323VeD9LFYwzOVi8ONhDkyFSqMpABUvpC0Ta/UAk22JLmKWRmHwjRpE2lG30aFJsdoCrr31XupBFXvFzedALanyPddgROx1b6bB5AJ7jtVk+eANk42qOGLJnghTM4OsooahYP0H0UfYeLlkeUtImSFyXvMSxtzqbZ6UldwBd7cWQvuRz6AsRNko6VihSJlbVobSxBG1FtVc0397fakRimEZkySMCtfhGwxK0QW3LGxXd6YDucMMMAwwwwDDDDAVHVulyySBkeNKWgWjVzZ1huRsCCPP1xykvUWVbOYhUMA4ByoOpedyhIq6oHSwIN35WvtjPokDHMzwjwm2iUsK7tTGiKNGr5GxB2sVMXUWKBfis5ud/wLJB8xpN1YJ2/qA3AwEqDPxR5jw8zLlm8MEFRBp3Okll7WIAN3vW5NmsXhzeVURiQRszKNJEWxVjQoUdI34vFNlut7ODmMw5kUqrfDgaGA3YV/kf8AIYnJntBWbxcw8fiafD8O6tCd67ioB873HrgJ2Y61k0bSxUMNS14bH6MBS73Vbc41P1fJBEtVClmVR4fBFatgPXSNvUYqOqSTxMLnlbcd4hjOkOH3o2bUKdq32B+ajK6Hm9WYr4iVxRbQYaX8w53Ng2djvY5rYJ38YyMchj7FdCAR4bbVxvp4sHe/yn0wy3Vsiwd1CdgAZvD/ACltuF3Gsceo+mK3pubfT4zTTMiMNcZgALarW9jwO1jVnt8+MQZupC3jOblGq6DQ67B3YUW3F7U1UCBxgL5uuZHSz9hVWCu2iqY3V2BfFbWdxjR7U55Ukh71UMj8xiSx2cA8Xx+ovFL/AB02Qc3mN7IUw76AwXy3NG917u6zQAx1mc6zHl1jEhZmZdiEJJoDUSBx619/TAc9l+sRGIeJNE5FCO8vwQwLGtgLUqdiKsHbjGebzyTEtBLAAiJqTwgxskiwXUWLZa448r315PMs7gJmMyuoAW0WoMaY6u5m0kgMOFBIG3F6x1xSEBzOaVq3JhCsxZjQ9LF1Q3OnY70Q86ZnUB2zENO1v/ZyCyMRa7qPQjzoVfqJv8RiQzEyohBPhVCGMWkuDZUEEkKTV3p9MaVZ9cQXNZkiXdW0atFkKEeyRY3JPAKm6sA4SdYDNYlzSEFQ1REXpLigt1bagSRv2D1GAw/iqpq05uLyFnLkVbiySF3tARVbm+LGmwX2endQVzKaWUEXCgItd9OwoXRryI9cQcznAun+1ZwalDACPVsLSyDZvULryteCRjfmOoFJy3i5og04jEY0kCNW0WWABr0rcVubJCyyns7IrMZJInGkhR4CDS5qm25rfb+8cbl6PP4Sg5gGRWvWUB20aaI21G+6z5j7VzuUzbO6p8XnfmAvwlA3Omid9jzZ8t/TGa9UOhg0uds6kvw6qmWm7jV7H/zEcjAdzhhhgGGGGAYYYYDm/aSF3mjVTmwGWtUP8tSTQLixYokncbDa/KqyuTYOFJ6lfiVrJ7TTMpN2KQgg6iL0qtE73a+0nS2kmRgkzALR8KTRdtv6VQ3O+4JA4xDbIsuuJMvmWBfaTxQLKWy7nuCkk+RB+t4DUmYKLL3dQk5i1bEXrC6k7ubU0a8/K8SpsodGXFZ7Zm4Yaq1Kw8TyIsChewvysHGDLuEEfw2bH4gOozKTutWxBPaABtviU0DNENUWYBjoABxqcsaJNbELsbNcH0wETNwOhcXn2o7EGwaY8UeDvsQLBHHONQlfwipGfNyBtZSn7a9DuvymiBdHncYmZjJu6oPAzI0g8TAN5HuN013XJ/N5c6pOlMoQiLNE2xKLOKHfsG9b52vjzwHsOVetBfOsJYzZeuywT6/zBoqht3j1xFzWalaNTWfQhAO0c1uS3mCSdPH/ALS26a0cZAizEglXvHigFACO0b7tV8Dfi8Q26c7E/g5xTwpEoJo6Sb/bgE3+uwaY5CX0h+pk2R5EA9n96xX1/qN+WLz2hUjwqOZ2BBMN8EoLavzDkcfm+2Kz+DuqBwmaLawNHigVQ3awN1vYChx+mLT2ggd/CKxzNQNhJAlXo+agdR54HkcBW9MzzRS2fj5L4V0HGlQbttyCfKq/Qk5pkWRUlMuccuQxQUSKOoKy2RsNuTx+mPY8gYzGwgzJ/u+LarRIFgbbABhXqPTaJlcuyIoXK5y431gaxz2kiyPlJ5A53u8Bnm800kjFYuoKW3K7Ktdq7AX9T6c41SrLsP8A4iKBqlDbi+aYWpseQ45q8SMr0ksVBhzY7gbebZd9zQH32rfa62rU/S3KEiHOAgih4+5sOTuRtvXF7sp8sBY9IjkBdgc3+GNhPw96u0AelDu57v0xGzOXk8Fp9ed1O5Ai1FNILuAQPJVBsE86VuhYxry2XbX4nw2ZAVQQC7GmjV6sEWxbSo2B3IPmcaJ+nSFdJyuZ0WGoT94ZdQGk3QFEny33vAYRk0CYuqMRuLY8UtC1O1jkXd3eJU0xdY4zHn9URJsGmOrWFLHngEeVWRvjPIeziTMwkgnjBsnVIW1XsRxuK432AFcbWreyUJkL6pdRJOz0KJPbQ2074C7wwwwDDDDAMMMMAwwwwCsMMMAwwwwDDDDAMMMMAwwwwDDDDAMMMMAwwwwDDDDAMMMMAwwwwDDDDAMMMMAwwwwDDDDAMMMMAwwwwDDDDAMMMMAwwwwDDDDAMMMMAwwwwDDDDAMMMMAwwwwDDDDAMMMMAwwwwDDDDAMMMMAwwwwDDDDAMMMMB//Z">
            <a:extLst>
              <a:ext uri="{FF2B5EF4-FFF2-40B4-BE49-F238E27FC236}">
                <a16:creationId xmlns:a16="http://schemas.microsoft.com/office/drawing/2014/main" id="{9D745FFB-9669-4923-9C8F-37BC27CC13A4}"/>
              </a:ext>
            </a:extLst>
          </p:cNvPr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825500" y="3778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37897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22D9539F-BE3B-400D-9E03-5D7CB10F0E6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5984875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14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F9A48BB1-2197-44EA-BA30-F4F758E4FEA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282575" y="5248275"/>
            <a:ext cx="495300" cy="65722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9" name="Picture 28">
            <a:hlinkClick r:id="rId16" action="ppaction://hlinkfile"/>
            <a:extLst>
              <a:ext uri="{FF2B5EF4-FFF2-40B4-BE49-F238E27FC236}">
                <a16:creationId xmlns:a16="http://schemas.microsoft.com/office/drawing/2014/main" id="{CD7CF468-D4E6-4433-9AC4-9F681A6676D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3252788"/>
            <a:ext cx="949325" cy="154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0" name="Picture 27">
            <a:hlinkClick r:id="rId18"/>
            <a:extLst>
              <a:ext uri="{FF2B5EF4-FFF2-40B4-BE49-F238E27FC236}">
                <a16:creationId xmlns:a16="http://schemas.microsoft.com/office/drawing/2014/main" id="{07FB8D71-7667-4BAB-A36D-34A6AF6FB7B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214313"/>
            <a:ext cx="925513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1" name="Picture 3">
            <a:hlinkClick r:id="rId20" action="ppaction://hlinkfile"/>
            <a:extLst>
              <a:ext uri="{FF2B5EF4-FFF2-40B4-BE49-F238E27FC236}">
                <a16:creationId xmlns:a16="http://schemas.microsoft.com/office/drawing/2014/main" id="{2EC5BD94-E020-4C92-B00A-B2CF8F92A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2462">
            <a:off x="5399088" y="889000"/>
            <a:ext cx="2541587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02" name="Picture 2">
            <a:hlinkClick r:id="rId22" action="ppaction://hlinkfile"/>
            <a:extLst>
              <a:ext uri="{FF2B5EF4-FFF2-40B4-BE49-F238E27FC236}">
                <a16:creationId xmlns:a16="http://schemas.microsoft.com/office/drawing/2014/main" id="{04B10655-349D-4CB8-A7F8-741550B15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75873">
            <a:off x="2617788" y="2117725"/>
            <a:ext cx="2514600" cy="456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3">
            <a:extLst>
              <a:ext uri="{FF2B5EF4-FFF2-40B4-BE49-F238E27FC236}">
                <a16:creationId xmlns:a16="http://schemas.microsoft.com/office/drawing/2014/main" id="{759EDDAD-28C2-4307-ADA4-AFB6777C513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61913"/>
            <a:ext cx="9432925" cy="694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AutoShape 7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82E9A294-D267-428D-BD65-D18F10A0A8C4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8916" name="AutoShape 9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B5CA0B67-DFAC-48D3-8D0A-F7A7A990C605}"/>
              </a:ext>
            </a:extLst>
          </p:cNvPr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215900" y="-2317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8917" name="AutoShape 11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553AB342-807B-4C21-8F00-5718C9BD560B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368300" y="-793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8918" name="AutoShape 19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1A313538-CF21-43E9-816F-1B03429C6513}"/>
              </a:ext>
            </a:extLst>
          </p:cNvPr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20700" y="730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8919" name="AutoShape 21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F4C6B729-4AA5-4B12-A92C-C652BE4E5EBB}"/>
              </a:ext>
            </a:extLst>
          </p:cNvPr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673100" y="2254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8920" name="AutoShape 23" descr="data:image/jpeg;base64,/9j/4AAQSkZJRgABAQAAAQABAAD/2wCEAAkGBhMSEBUUExIVFRUWGB8aGBgXGRwZGxwXIBoYIBsaHB4bISYeGRkjGyEgHy8gJicqLy0tGx4zNTwrOCYrLCkBCQoKBQUFDQUFDSkYEhgpKSkpKSkpKSkpKSkpKSkpKSkpKSkpKSkpKSkpKSkpKSkpKSkpKSkpKSkpKSkpKSkpKf/AABEIAREAuQMBIgACEQEDEQH/xAAbAAEAAgMBAQAAAAAAAAAAAAAABAUCAwYBB//EAEQQAAICAAUCAwYEAwYDBgcAAAECAxEABBIhMQUiE0FRBgcUMmFxI0KBkRUzUiRiobHB8Bc0RBZTY5LR4SU1ZHKTlKT/xAAUAQEAAAAAAAAAAAAAAAAAAAAA/8QAFBEBAAAAAAAAAAAAAAAAAAAAAP/aAAwDAQACEQMRAD8A+44YYYBhhhgGGGGAYYYYBhhhgGGGGAYYYYBhhhgGGGGAYYYYBhhhgGGGGAYYYYBjB5VHJA8tz5415jJJIULLZjbWn0amF/sSP1xymd93YkYEzjSuZkzCr4f5pA4IYhwWA1WOON7BrAdfJKqi2IA+prHjZhRyyivqPp/6j98c71j2JGYzDTPMSe0RqY0ZVCmyrAj8RS3dTcE35LUNfdlCFC+NKVASrI1WpylnUADbDLJv5FmI8qDrviF/qX9x6A/5EH9ce+KtE2KG534FXv6bb446H3XQKP50gtPDaggDJ4cEZGmioJSKiQN/EYHyqf072JWJZk8eRo5ohEylUulTw1bUFvUI6HpteAvUz8TaakQ6vlpgdQ343348vTA9Rith4qWppu4bHSWIO+x0gtXoCcUPSvYOLLzJMkshZQQQRHTbk8BRp5/LXqbJJMfMe7TLsXPiTDXq4Kduo5jUBaG7E8ottR3FEVgL5/aDLAlTmIQVYKQXUdxFgbnki/2PocZHrmXH/UQ/No/mL8+/Zz81g7c7HFBmvdnlZEKFpdJkaSgU2ZhKDRKE1Uhq9xQOJMPsLCrallmBEjyCigrxGLSKKS9LE+dsKFEb2F9Jm0VlRnUM16VJALVzQ5NfTD4xNWjWuoEArYsEgsARyLUE/YYrv+zqtJBJJI7yQLWrZdZqiWoXW96QQDtYNDFcvu5ymstUll2cjWa7uR+9EN8wrnmw6UzqOWHF8jji/teNX8Qj1FfETUFDEahYUkgE/SwRf0OKF/d3kmILRliFVdztSyaxsBXzc7bgm7xrh92WQVQohNBQvztwFK771dE/cknnAdDmepRRoZGdQi7E3YB22288Qh7WZS6GYjJ1adje91zxWrt1cXtd7Yx/7KZfwpIghCStqcK7KT3FqtSDpsntuiCRxtjWfYrKEkmIsSdRJdz+YuR83ymQlyvGo3zgLHJ9Wilh8aOQNHv3DjYkH9iD+2JSsCAQbB4OKnK+zEMUTxRgiNwAUYmRPmZidLk7sWIJ8wF9BiyysGhFXUzaRWptyfqfrgNuGGGAYYYYBhhhgNc+YVF1MaFgcE7kgAUNzZNY1Q9RjZWZXBCEh/VSBZDDkEDej6jHJ+8b24j6f4CS7LOWs1ZAQx2QOLpvMj/UcQffFlU1Ro7tE7TSHsCMWeQyIl6m2OoqzUKAuiTSh9ny+ZVxam/I7EEH0IO4P0OMDn0sjVVXdgjg0a9aO23qPXHyLLe+nKxBSju7FFEgbe3UaVfUdyzrQawKKr9b3t73su2htaElkYhlsxkPUjfNZJhBoVs1YD6qvUEI2N8igCSCObAFivqMetnk9Sdge0Ftjx8oNf8Atj5PB7xenkPqmqp3mjYJdlnmA2vcgSWD5NR28o7+8fISvOZJTG0izBO1mKiSNFVRR0Fjp1kjzaga3IfYPj0/qv7AmqNGwBYogjf0OPfjUutQ4v6cXzxxv9sfKMr7x8hoVtTRlZDMvazgkoUJ3bncsDdCiNhZxhF72MulkyKdcjMYqJ/CuZlXXwrWVOwO/FjfAfVh1SLfvG3PqPSxyL+vO2M1z8Z/OOa5/MTWk+jXtXN4+Sf8QshKk6GWNVeRXUSo5DVMWOoLvqCqABuBteNKe8LJLllRpkLpKKAQgSUJNUv9ws7a6Pd+uwD7Cc/H/Wo2JBJoEAWSD57b49XOoWC6hZ8v3/xoE19Dj5Fnfb7JK4dJdReZpLZSNOpJAdYHdKwVvDTlVU35AHdmPbzJrnfHjlgfeh+HIH1CJEDux27dLqAPKXjlsB9XkzqKaLCxz9ODv6bEc+uHxqf1D0+l/fjHy3qHvTykmmRXUSCUOupJCFUROuvtKhmtq03x5cYi5b27yJjjjfMcRzxvLpk1IHVFDCgEJYrZXSSLAAFHAfXJM6imi4B+/wDn6frgc7Hda1u65HPp9N9sfKsn70MmdErylXjV7iFnxFcqwq+3UFXw+8jkb7Ua6L3g5ZoIQ2YQTFZEYlZGKKyRISBspYhSQWsg8g2wwH2Vc/Gdg6knjfn7HzwHUYyR+Iu+w35Pl++PlGZ9vckysvjHfLoAw8YMXilZxGxojSQQDIov5t+K9zPtdlJZoZVeGRhpGkiQOS0krCMHeMAO0bX/AOGd2AAIfXsMMMAwwwwDDDDAc17a+w0fUljDzTReGWIMRAu9PzWDdV9PPHLj3GQ73ncz9N1ArzHHn+mOt631HNpIywxak0LTaNXeS97hrsAA1prneyFOEXVM2Hpo9SBlBPhODpqLUw37ySz7ACtPnW4c2/uYQiv4hm/rZDX9wdjjcnuhUD/nsydh/Tsdt+OPp9vTHRZTqOaaMF0CSHRaeE5ADGMMdWqjVsa8qo8G/T1PNUahGrUQFKtWnenLXQF7aea386wHOf8ACJbJ+Mm3HGlNj6ja/wDH7ViHN7kYywIzcgIrmNDuK/w52+v79nJ1HMaVIionxLUoxNrIqxrYNKGWzrO3B42x7luqTeGjPGQTJpcCOTZdJNgVZ7qF7jf9cBx0fuTiCkfFPv8A+HHt9tvWjvfA5wX3LKAQM23N7wxHyr98dRP1LOrrqFG06d6cX3sGKrZ1WtEb7bk3tjJeq5oUGg2rdghNEkH5VdidMdkhdVmgDe2A5b/g2L/5v/8AmhN/uCef8hjVL7j4yb+KIP0gi48tuLHrW+947ebOzhJmVdWmINGPDYFnIbYgm/IbbHfEd+qZpSfwdag2GVGBKrGGYaS3zEkqp4sEGtrDlR7mU2/tNEDc+BHZPrv+n+OPZPc0jf8AUjiv+Wh9RvxYPI9N/wB+mfqOdBNQqaUbaWosUY0G1eTALxRvyx5L1bOAvphDqF7W8NlJa9joLXpFFSOflbg7BxsnuGQm/jD/APrxb7gny+/7jmt98HuSRQf7Xz/9PD/qDv5Y6xs/niz/AISrpUaQQWDNZBNg3p4byNH12w/ied1MDCgNro2crvIQbYeiUb29QDdYDkD7jku/il3O95SA/wCnr/vzxpk9wyE38WARxWWiH3G3678747X+JZ2iwg3oaUobd8uoFtYF+Gq8HmQHcCsW/Ts0zqdalSGYUVK9uttB35JSia8z5YD5snuKUE/2zbf/AKaInf6tfkB5evHGN+U9yoR0Y5pDpIP/ACkAOxB2IFqftj6bhgGGGGAYYYYBhhWGA5Pq/tRLF1jJZNQvhZiOVnJBLWisRRuhxvscVHtd7W5uGfOKjxx5eDLI4mETStHM0kQ0OCdJLIWIUbgUT9c/bno+e/ieTzmTyyz+BHIrBpFj3cEDdjfBJ2GJftHks7nuizxSZdIczItCISqw2dSO/jcC8BozPvcyeXuOYzPJGkRlZISVAkRWDmtlXuGx3s0LxJ9ofeflIAUjd5JDAZg0cbSIiFLjeQgdqtY/Qi6BxzP/AGEzpTqo8NSc1lctHFTp3SxQqjjntpgdzjzK+xXUssX8CGGQZvIwwS65AvgyxwCM8X4i7HjknyAsh0fsN7frPBlo52LZmTKnMsQoClBI6HjYNY4rGZ97GSMcLos8vjKzqscLO6xo7I0jgfKgYEXvjkulewnUsq2SlighkZMm+WlV5QoQtLIwckXqFMNls7EbbHEWP3eZ+PIZSJMoozUKuEzEeaEUkLtNI1NQKyRaSDQJNluL3DqMn71B8fnoZYZRDll1K6xPYCRs8niFmpQdJ0bDV+uPU95kWbmynwk5SN5xG4eEnxCUDaFN9hXgni/XEDN+x/UPiuo/hxypnsmsZl8QJUyZYp8lX3S/YBT+mN59hcx4HRovDUfCH+0UyjTaUxX+o6rO2Avuj+8rJZjMiCMyAyMwikaMrFMy/OI34Yj9P8sWPtP7Vx5FUaSKeTXe0ERkIAqy1bKAD5n19MfP/ZH3cZjLzZeKfL648tKZEzHxj6dixTw8vwjE1qB2O+Oi9v8AoGczGYyzQq0uXQOJIFzLZa3NaJCybsF5rkVtycBMzXvQySxQSI0kxzKloo4Y2kkKrYYlRuApBBvzB5o4wz/vSycXhjTmHaSMSlI4mZ44zw0i7FB+/l6i+N9mvYPqXTxk8zHBFNNFDLBLA0oXtaeSRXR91vu3+312um6R1TL5587Dl8vM+bgjWaMy6RDKgAsMRbx1vQ3u/QEhdZ73n5OHMmB/GpXWN5hGfBjkbhHf8reu23nwajZv3vZGOd4mE/4c5gkfwj4aPdAs90FJuvPY7Y5fOe7HM/E5hHgGYy+ZzHjFvjJIVQMwLq0QFSMPytXkCfQbuse7rNvlOoxpGurMZ4TxDxAAY9QNk+RryOAndM9734vUPiYJViyrdpSI2E1adMhLUJCSCBtYB9MdJmPeHlI5GSQumnKjNlmUafCJAA2Nl7I7QMcj1H3fZ136vCqxeFnqkjlL7h1YMIytWLNgt5fXECb3a9QzrOcysMGrp65ZCshepI5Y3XWK/NpN1YAI5IwH0D2X9vMvnnaNEmikVRJ4c8fhsY2+WRRZtD6/UeuOkxwHu99kZoJ2mzGVWKQRCJZPipcw7CwWFOSqx2AQOQb5vHf4BhhhgGGGGAYYYYDm/af29y+RlSKRJpJHQyaIYzIVjBou1VS3tf0xC67708nlZfCcTuyqry+HEWEKNRUy8aNiDW5xVe8/2dzOYljkymUdpkSos1DmVhkjfUe11b54q32N7sNr3q8z7MdVy753w8vFmz1GCNZJPEWPw5hEUkJDVqjJLMAB/SNt8B0fWPe5koJGSppCsSTaoo9amFwCHBB2AUg2aG4x0L+08AyPxoJaDwvFsDfRV8eteWPnvTPd3m4HzSBA6P0oZZJNS084QAqATYW73IA2GLp+mS5f2YeGVdMkeSdWWwaIRtrBIP6HAT+he9HJ5qeOFBMjSqWiaWMoklDuCMTuRRHpYNE7X5kfehk5JjE65iBtDupniaIOiAlypO5pQTwOD5443oXs/wBRzqdLYxRQw5SHXFOJA/iFol8Lsq0ohdQO2zV5DGjpXsR1Iz5SSfKu7QrmBM8+b8VZneNlXtLN4cbEhTpFkXY2Fh3EXvSyhy75gx5lI1CFS8LKZQ5ITwvJ9RB/a8bpPeJEMuJvhc7u5QxDLt4qsqhjqXyWjd3WOI6f7GZ0QZqJunk5RgmjJSZsORJqt3hlH8sAcAncne8Mt7J9XEWWEomlgSaU/C/F6JhCVUQh5kI1hG1Ggdhx6KHX5j3q5JYcvJGJpzmtXhxQxl5e009pYrSdjvvvVjfGEPvcyTwNMizt+P8ADpGI7klloGkS7qjfdprg70MfNl9nZ+lrkpppstl8yjZgLHmWdo2jaiTrhBOoajsSCdq4o5eznshmc5lPjIgZHTqM0wCu2W8aN1jDtE/MZLLsT9QeKIfafZz2jhz0Amh1VqKsrjS6OppkYeTDFRD7x4DmlyzwZqFpC6xtNCUjkZLsIxO/029PUY2ewfQWy2VfVAYJJZWkZWmOYOo0AzOeWIAuiRf324Hpvu+6iZ8m08RMkOZZ58w2aMniKSaKRE0lDbgE4DuMr7y8rLHknUTVnZGji7RYZW0nX3bC/S9sW3UvaeKDN5bLOr6szr8NwBo1Iuoqxuwaqtt7x8x6D7C9Uj/hsMkEIiyOZZzIsoLOjNq1aa2As7cnbYefae8/2YmzmUQ5WhmYJFkiNhd91YWdh2m9/NRgI3/F7KtGjRQ5qZpC+iOOMM5jjNPLQahHdgEmyVO22Gd98OSRoFRJ5jmIhLF4SBtVuyaKsEOCrXtWx3xznU/dXPD8E+Xj8bwcsIJolzDZZi2pnLrIvILs1g/TnytfZj2Cly3UMnL4CRxQ5N0YLIZNEzyu5Clu4imO/wBSN8BO92Xt3N1ATiaB0McrgP4ehNIKgRklj+MNyw8tsd1jiPd10DN5J83DNFGIXnkmjkV7LaytDT+UBR5+f7nt8B5j3DDAMMMMAwOGGAYrF9psqUDjMwlSuoHWu60TdXdUCfsDiq9pOsTJK0aSZFU8O2XMOyvZD77GtFKfL8rYp8hBH4yq46TbMFZY920kMpVFvYmwvAB3J5oB3B6hEE8TxE0XWvUNN3pq7q9W332xpPV8u1L40Tatq1KQbNAc+Z2rzxx08s6xvBL/AAmlJkaNnYANq1AsPy0SH1Eb7eZvEwQyRopP8NjkbS0bBdKaRyVJ5O6Ab8WfoA6abqsETCNpY0NbKWVaAF8eXbv9gfTGLdfywr+0RbmvnXmmNc80rf8AlPpih6grmNTIvTjLKw0mQkK6lE1UDZdtVAb7qF+mK6TMHlz0ortqAJa7ZTwLJbdiPUtvxuHZt1aEBCZFAkFoSaDA6aon1LKP1GGY6pDG2l5Y0agaZlU0TQNE3udscxn8wJUhU/w9mQGxIxZbUx7x1wNxsdx288ivM5kMjzS9MkkCoFd2JHa7sdjp7dB2IO5Bv0wHXQ9cyk4GmaGQFiANSmyC3APPytR/ukjEmfqUUbBGdVOnUAf6br/f2Poccm/iRTqZh0yPVfIYNXcCQSBySedjx9cXXXukyTSLpjgZdJBMoJPmKFcDST6cnAWq9RiK6hKhW6vUKv0u+fpjW/WIALM0df8A3A+vp9j+xxVR9OmC+G3wmrlQEPlszaSdzenf1w/gDam0plh3eaau3SvOw3u/uDgLZerwlSwlQgVdMDWo0Lriz64Dq0NE+NHSiz3rsLqzvsL2xVR9GlZGVzBpYi9CDgEkg6lIYXXlze/ljSOh5miB8MNYpwqMAxBsFuCa/wBT67Bbnr2X/wC/j8z8w8ucbJeqwq2lpUDAgaSwuzVCubNj98U8PQXVg0oyrKLDfhaeyuAeBQsb+QA8ycW8vR4GbW0MZa71FRd1QN83X+QwHj9by4JBmjBU0RqFg+hHrjJOrwkhRKhJNABgTePJOkwMSWhjJbc2oJPrdjfGUPSoUNrFGD6hRgJWGGGAYYYYBhhhgOR9qkvML/8ALt1UAZraQsS4AU38pJ2Fbm/0rYoWicqD0dZVY1toYMDYFDdSO39vrYne2UpWYOJOnqUUNWZFuR+JsK7qutOkXYYb8YrIw8rfzekSSO3cumy5IYMpB1MbOg2K4I3A3AyNNLqdOmP44uOSQE+LsyqF3rYsqepB/NV4tOs5y5TGJOnqI17RKCSnbRFmlG4O3ovGImTzpc0Z+mEotQeGANMzFTGRqvY7/L5ng1iVHOqzEzN02rPiEGnru5vzsefO45FkM+rSOJDGxyCIm0KS86CABf5UU0RsN6AxgcvGBLJGmQMKACIiMsRMVjCglF+QljuoJ7h6Vj1ZjK0YDdOkkNiRj3t83YFAosdF3wLGI2Yjm1NEJOmgOVVowtnxA1gldJtgQa1bbXtpNhonftOk9Jdb/N27alo8gcKxv+6BvVmRPmUEasr9K1V4ct9y/MFVFo3XhFrDenoTWOZzcZhoy9MMhdaIUFdBUMdu6iWJN8UfImxjPOjR0Zek+MJFokArutMKJ1B9fBvj9sBJ6lIwSPxmyRmkJ8OV17DHuw02raSpKVqJBvbc47THCZeUFlRp+lsgsBNIOi9ZIUE+fmLHy/vbe1DfiIA+ZBCMagAO3qdxR8v2qidwi53M5OabxWkmVtKp2g1SyOV2o3Zs/YqfQ4rp8jkWBRZc2NQ+ddRPA3qrYUKuip872xbIjozr4ucZgh/LY1aQ/aSSCfyj6muKxhLO/F561FWgDK3J1WQtny4A4/QKlOl9PB2nzlVp06nHGonu0gkn1B2oVVkG7zvT8tFLE7GclEXw2BZ1pUkQHzGrS5s/Y40ypIpMYkzo02AyqGD2xYsbqiS1egCjixiLIzkuwHUAzKDSoEukRTe5IJK3dbWa53DzLez2SaEsfiZFiCgiQkXRYAgGls2TtVX5EnGqTI5BTTfFa4yWslr1AkCvLYpYrayfMnE2ISPqNZ1GQCmdasa224/vE0NXao9KxqmkmoADPdtq2i9xqbuUkd3IoEL99qwGjLdAyBgaZDmmESDe21EdrDTqG96V3BqgPLHUw+0CGTwykim6BK7E15Ec/fjHPRM7ukOvqEdWS5UCyzjSSbICgLpoL+b73uycriUXHnfnrusqaY7kncgg3W4A44sh1+GGGAYYYYBhhhgOd9oOlTyyhoosm6hQLnQs4bvvcflHbQ9bxAy3s3mY1Qxw9PEmpmcmJvNgyBCNxp+vnVcY6qbLsTYkdfoAlee/cpO/+mIWdzmmIsk6seF1NGqk77E6duDx6HmsBS9L9m50ZPEy/TyikDsjIZVFfKSPKhsR5c72NLez2YCFSuQbYlvEjvVIVti1AfnZgCPyn1OJkc2ccnTLGaIA0yR7AiwW/CO5BBoeVbm7xDk6PIxdpIomDAlmaYbqQA2oqgFaQt9uwC80MBt/hE+itPT2B2B0EWtkqO3azubHBLc84xHRs14plEfTdeqy2h9RO2o35G9Jv/1xrPsywWkSNFPIEovSAy7kx2e0leR+tY0j2b20NDCzBbY+MBQJ5+SwOy/ui77WoWmQ6HMXQzxZFowKKxx1RpRY1A7CjttscXQ6Jl/+4i//ABrx5+WKjIwzJF4aNGnaGUI6nk2xGqPZfmI+b9K3ldPjnBPjT0CO0Bojfqf5S/T9/PnATYeiQI+tYYw3qFH149OTx6nFf11mWaN0hmkKq20ZAT7PtZ+nlie6XsMwwPO3hcfqhxr6n02GR43kNMhtTq08EHjg71gOdgj8IaVjzhYq8QXWCVUCO3UkChuCDz9PIezo3g00OZOqYH+Z36gGYEHTuooVzwDyATtHRFGgpCL2JUT+dgHcEV2jVsp1Gwa5x5menIsaqsK0y/ir44UqwJpQQRvuwv6D0wGvMpIZVLRZpVIVSVlKqF0r3E0AKBJNm9QvarGk9LKWfh80AFbcSUTpUkCo1s2RsCPzetjGpeml5Hd8oG1uecwtaSH8gxHzNyAp3U7kDE5ulxmMu0C61OwGYAtWG5LX/gfTb0wB4JZXZjBmkbelWXQm2yj6WACd996u98M9A7M7NlczTDUwEvn20AB6C7FG96u95HS8sELSeCEKA+HqnD23B3ulBFeV/N672J6rmA2kwR3V14y2FHJogbCx/s4DnW6c7EgQZvfz8YgCye4Blo/KORYB4HGJrZR9USHKzlYmOl/G5thudrqt969PtJf2izAALR5ZdrNzr6H9rq/OgDziXmusTCUrGkLKNI3lAbUT3CvWjxtx53sF3hhhgGGGGAYYYYCq6h1fw5GQtCo8IspeUITJZpa500L1fQ/py0fT9KIfCyYVmAY+MyguviDtOoi9yau+QfpY+1csaz2zZUN4Y2nDk6be+O2uQNr3b7YrYOqR2iTPkViVwaEcgHC2VJAFEH5jYIv0wHrQEaZvByauT2O2YaiVsahZF02ni7s+t4l5iCKI1lly2gqV7piLJXj59xR3FHy8+NUOYUZdHkkyjhWCRMEehJqBclarVtqsAUeKxHkzS2NJyA3pfw5Pt5CiCW448/sEvJ5ZZJo0aLLEKNI0S2atzQAby3JsflP2G3N9Mi8NpIVyw7igaR2I0GM7MSRpfUR2+gra7EeDOlCrl8lGbDLSMCEI2/KCCUYGvKxfOMJs/HoKRvkgpCl6Rv5pDDUAAb+XYkHZT6bhmQAdkylJYQeORsxIrnkqTvuRq+m+mLJIx0JBlCTaj8cm7G1C7YetH8teW2QKSSELJlNOpqDQ2NAJJo6AG0x8b+ZuwRjVlXpiyHJFlC0UjkL6e1VYKAADqbTxx9DQCT1PpmXDKVjyw0qfEWWTSQ4F+TG/r/rvix9rMuheMsMrspH4zaW5FaDYoDn67cYq5s2khX8bJyOxOvVESGLMAhHbtQOksSdvXFr7UT6XjswhdJ1GWMv5qBpoHTuf8vQ2Fd0+ONO4fBJIFuLRKR30Qtqx2tS318sbWyyL4nix5VZfqzKLbdgWND5GB2/q+2Mek5lDJpMmVIPyaYSp112d1ACjW1bHbnGjMdQJP4k2WJ1Uy+AWBawpJLLuQAN7+WvpgNmYyCPMVjTJv3VGviHWVF6gVVgDVHY/c4wzOViYytFHkzGhCAtrsE0gvQTpXWWGquN9x3HVBm0RtSz5dSDyICtbV2ELsdmBNcUPI4k/xWDVMnxEOiQNoT4c9pAXQa0fiaSCxu7/AMAGEfT1WVBIMkI27j3HUyGwpFncVXmRfrQxJOfQvmH8XKN4kbeGdXeQQAoYKAWU1XmdtsVuYmJSF3zGVo2sRbLlz2uF0/LZRboCl1XyLsS1z8JjILwGQEHWcuT2UtjSF2HcO7z1cDbAaY8gGViqdMqJaYjUyqCLo6TYHP3BvyrG3KiMPG6tkjKZGaRgWI7zXZ6cixY30+u+qPNxMFigzGWUsgRwsVhiwOvle1SNGxPlW2N0DFJvDOZgDlqAXL6TercA6SKuq32rk4Dt8MMMAwwwwDHl49wwHK+1fURHJvOYhpU7ZdZBX4tks2wsDjyr+8MUidVO5fOUdRq8mhOx57bO5I9CLAO5xfe0/ieKNJzAAUfyxqFkyA0OGNc36xgcnGHSulPLlqGYzMZDii6gOqqdlF/lNKdyeBd4CIue0eIGzLbRowK5ZRWoxU3oW7qCncamPpjZP1b8L+dJsbs5cbgqpFA/L639TdVYt830CSQ75uYDSFpdI3AHdx81jVfr+t+S9BkOwzkw29R+/wChN/7FBUwdRMmgeOxAVy58BVYgbgAEdoCgja72P1xHgkLLGozLp4xIX+zqo1dt2AdyWe9QJHzYvY/Z6Tk5ua9uCQNubBJu/wDfpjeOiv4iP8TLShQVvZtN3Y4tjuTzz9KDmJ+tENqSWSPXpIU5cGhp55rcbmt6b0FjYvWURxUzhREFasuKLaGKuN9ttOwFdoF8AXQ9mH0lTm5yN/OvKgTW9jnaraz543w9DdUdPipm1ADUx7gQeVIpQeb7fMeQAwFEnWQlgzO2sCVD4A7VVmJRvM3RF7VXbRrE/wBqMy4eKpHRGVgxSMP/AE1d9yDnceY5GNiey0gofGT0KrfcbEHz87uyCfTnHntErCSMhswKRgWhFnlasVufPkefN4CnyOdjjEf40xZSHP4A1MjBCAeTdC9TW3cdxjOTPuEaUZjMkCXRXhKxOpdVhTZKrdALXG3IxunzrvCqxnPBka2bwzbAsAbs3wbAU+XoMScn052VdU2d7mK9x06SNwx3+U1QvUCW9KChWJnArBvEzDAPrIGXXcVvuNwStgsedVDmsZ9REyOAcxORJ3XFArAKS5Vdiabar8y23kMdI3RW8JU+ImBDFtYbuPPab20gHj6A4ZTonhtfjzt82zOSN/pxt5YDnrJiaX4jMEgrGCIQGWwrMQAdwfP9txsd6yGXxV8bMgCHuBi0mxo7wb2cgGgKHcTvizPsySKObzJ2/r86q+P97frtHQj4bp8RMdRUhmaypUg9u21kb4DlcrKw7jJnvlqjACB26QOdyCA3102eSTZRtKpgfxcxIHY0GhB00KJbzW/uNmPkMWS+zBu/jM0fp4m3I+n0/wAT643/AMB/DCGec02qy+52rSdt1HNeuAtcMMMAwwwwDDDDAVvUertFIqDLzSBq7kFgb0b9KG/645/qWTp/5WdZoQESRG1FxpNEsbYm3I1G6o+pB2e1fTZHzKukBkAiqxL4Y1aiaNnf9ANibul04nKDxQgysriVEWRvHI0AkKTpJsFdAbUOf0wGzOwlNUX9vlsh9amq7SNIahtvuPUeuxyiLIwYRZ4gDYF7HB5BN39PWvQYq+n5VvmGQlKSLoDeOSREwQlhZu+TYC/KPWza5fpg1NGMtJoLUWM21KwIIB9SAdv3wEfOZJV0oFzbqFVm0mwQ3itvS0z3sTt+Xfi95gKiNwudYtZ0mT5dLLuwP9VccUW4vETLdJ5/s092LHxIOn0FCqG5o1Z2vgV7NknjZlGUYxIJApbMVasAGYsxPaVA2IOmvLASY/EWQyGLOGm1BdYI37tNV8t2CAfIfTEdYwqlfAzr9+ruo01Puuoc2xPHNHG3MdOqNW+GlZwSnhic3oOt9RYepsC68gOBiK3SSWKHJyMQOfieeQCdrW6NHbn9QGEsb7jw+oEaSKLnf5eaU+psg7Vtd1jqs91J49OmB5LUk6fKqob8k45uXKnUrDKnVsABmhZ0hNtvTQCeTsx3x0nUukRTaDKN1uqYjmrF7EjbAc78MUijCwZuu86UIUj5CAwCgGwNvPc+prOPJFyzyQ5lQirSmSl7TGBVDc0uotty1c7eZjo+lEUZd2BslVmFq2oKDrJHb4ZY0FJOwxpk6SCz+HlSwUlA/wARo1UzE2KvZtt/8awGyaG4BpizIVpUBDSENQUnVZ20kkAm+TY3AvHM9PY/gmHM0sjMH8emYWq9prVpK76RQ2Yel6RlvCQBcm7DxFKA5iwWXZVLNa/NqBBP5R51eHV+ktEUEeWRg4F65yh8U32A6wW9Aa2F81WAljKmXVrhzassYKjxK1FQAATVK3G/F66HrGg6KZWAeHNrS7/jAjVp54u9hyfzkngHEfN9MkUGsqhULqkLZkjSxW31fiXQIAs+RPodUvM5NZZdJyqyPojDOcxWm1AoebKDY1AG9PqBgPenZRu5jlJ0eiFuUb6u2ha8BWLAGz2+u2Pch0wiaM/D5gBWFkzahuK3AGxBOrkUNPoFWNLlDIuo5KN9ex8OcBdhQAYE6VAtSNxxxsMSsv08L3HLIjoVMdZgG21kMNyAp0rqvfk+djAdthhhgGGGGAYYYYDjvbXKiSQDwoG/D7mkkKEKS3avco3r5t69DdYiL0bQqPFkcuajbW/jUASzK66tXBUk+fp5DFp7URK0oBGULeGf5+u9I1sTa8IAL/Q+gxVw9TcwPErZBEU06t4irpJoneiQWIAYGvrtWA2x9IVg8aZfLtoAMQE5s6xEJdVNdAg9x50r+u1un66X4XLsyjSF8drGkkUfPbf1xqyuabLxl0bIqxAojULRGIkssQWAq+f6ufOTDntLrITlg2oliqvuhYAspK2zgBuNu4XYrAaWySIvdloVcMOwz/KtFtRttu7SPuRjBYFdXHg5YfhFQfH13W6KQGBKllFnbjG6WIy6ZZBktbqW1HU1qqrdblTRsHnb13xry8i3qdMgoOtQRqslbUbjYDdb86aqwGUWUjZkWWGAILS1nNgDUy1uLIs358/bGUXTGCrJ8PCxVQFbxmAFHZfmI+Ym99+N9q05bLrpjUHJO1U96nskoqEee7WvkBY22xMlzpMHhg5MjS2tBrcWX7aUDuG6k/Vv3CHmenwiQ/gZYoCN/iCDp02SQTWwP12BP0Np7RQIzwBkhZaN+JIVIXssruLrY3v5cXvToFJFtkDutgKbNH6jZqseg52xde0bgGKzlx2ttOCRzH8pA8vv6bGtgqszk0ZIyIoKMmlD4ppo1WTcFWO4oHz5PHOIsXTbViMvliRZ/nsaUEWTT8BSL9duLoWWYlUKhT4ERW/h6tYAU2HqtvlO/lucQos0EdtLdPQG1J0sNQtgVPmaAG2wJIrncGUy+XJ0PDlfDZrbROLsAgE9/pyPqeas6xAsjAvDlOQW/tFcnvrS1bG7HB4+uJPToIXMjOmRao2OldVgVVnUDQNlSQoPlvuMeZQeJQU5F3YDcowYvpvVWnYlrbSbIvAYZjJIuoJBlCrghPxypaLV8w323VeD9LFYwzOVi8ONhDkyFSqMpABUvpC0Ta/UAk22JLmKWRmHwjRpE2lG30aFJsdoCrr31XupBFXvFzedALanyPddgROx1b6bB5AJ7jtVk+eANk42qOGLJnghTM4OsooahYP0H0UfYeLlkeUtImSFyXvMSxtzqbZ6UldwBd7cWQvuRz6AsRNko6VihSJlbVobSxBG1FtVc0397fakRimEZkySMCtfhGwxK0QW3LGxXd6YDucMMMAwwwwDDDDAVHVulyySBkeNKWgWjVzZ1huRsCCPP1xykvUWVbOYhUMA4ByoOpedyhIq6oHSwIN35WvtjPokDHMzwjwm2iUsK7tTGiKNGr5GxB2sVMXUWKBfis5ud/wLJB8xpN1YJ2/qA3AwEqDPxR5jw8zLlm8MEFRBp3Okll7WIAN3vW5NmsXhzeVURiQRszKNJEWxVjQoUdI34vFNlut7ODmMw5kUqrfDgaGA3YV/kf8AIYnJntBWbxcw8fiafD8O6tCd67ioB873HrgJ2Y61k0bSxUMNS14bH6MBS73Vbc41P1fJBEtVClmVR4fBFatgPXSNvUYqOqSTxMLnlbcd4hjOkOH3o2bUKdq32B+ajK6Hm9WYr4iVxRbQYaX8w53Ng2djvY5rYJ38YyMchj7FdCAR4bbVxvp4sHe/yn0wy3Vsiwd1CdgAZvD/ACltuF3Gsceo+mK3pubfT4zTTMiMNcZgALarW9jwO1jVnt8+MQZupC3jOblGq6DQ67B3YUW3F7U1UCBxgL5uuZHSz9hVWCu2iqY3V2BfFbWdxjR7U55Ukh71UMj8xiSx2cA8Xx+ovFL/AB02Qc3mN7IUw76AwXy3NG917u6zQAx1mc6zHl1jEhZmZdiEJJoDUSBx619/TAc9l+sRGIeJNE5FCO8vwQwLGtgLUqdiKsHbjGebzyTEtBLAAiJqTwgxskiwXUWLZa448r315PMs7gJmMyuoAW0WoMaY6u5m0kgMOFBIG3F6x1xSEBzOaVq3JhCsxZjQ9LF1Q3OnY70Q86ZnUB2zENO1v/ZyCyMRa7qPQjzoVfqJv8RiQzEyohBPhVCGMWkuDZUEEkKTV3p9MaVZ9cQXNZkiXdW0atFkKEeyRY3JPAKm6sA4SdYDNYlzSEFQ1REXpLigt1bagSRv2D1GAw/iqpq05uLyFnLkVbiySF3tARVbm+LGmwX2endQVzKaWUEXCgItd9OwoXRryI9cQcznAun+1ZwalDACPVsLSyDZvULryteCRjfmOoFJy3i5og04jEY0kCNW0WWABr0rcVubJCyyns7IrMZJInGkhR4CDS5qm25rfb+8cbl6PP4Sg5gGRWvWUB20aaI21G+6z5j7VzuUzbO6p8XnfmAvwlA3Omid9jzZ8t/TGa9UOhg0uds6kvw6qmWm7jV7H/zEcjAdzhhhgGGGGAYYYYDm/aSF3mjVTmwGWtUP8tSTQLixYokncbDa/KqyuTYOFJ6lfiVrJ7TTMpN2KQgg6iL0qtE73a+0nS2kmRgkzALR8KTRdtv6VQ3O+4JA4xDbIsuuJMvmWBfaTxQLKWy7nuCkk+RB+t4DUmYKLL3dQk5i1bEXrC6k7ubU0a8/K8SpsodGXFZ7Zm4Yaq1Kw8TyIsChewvysHGDLuEEfw2bH4gOozKTutWxBPaABtviU0DNENUWYBjoABxqcsaJNbELsbNcH0wETNwOhcXn2o7EGwaY8UeDvsQLBHHONQlfwipGfNyBtZSn7a9DuvymiBdHncYmZjJu6oPAzI0g8TAN5HuN013XJ/N5c6pOlMoQiLNE2xKLOKHfsG9b52vjzwHsOVetBfOsJYzZeuywT6/zBoqht3j1xFzWalaNTWfQhAO0c1uS3mCSdPH/ALS26a0cZAizEglXvHigFACO0b7tV8Dfi8Q26c7E/g5xTwpEoJo6Sb/bgE3+uwaY5CX0h+pk2R5EA9n96xX1/qN+WLz2hUjwqOZ2BBMN8EoLavzDkcfm+2Kz+DuqBwmaLawNHigVQ3awN1vYChx+mLT2ggd/CKxzNQNhJAlXo+agdR54HkcBW9MzzRS2fj5L4V0HGlQbttyCfKq/Qk5pkWRUlMuccuQxQUSKOoKy2RsNuTx+mPY8gYzGwgzJ/u+LarRIFgbbABhXqPTaJlcuyIoXK5y431gaxz2kiyPlJ5A53u8Bnm800kjFYuoKW3K7Ktdq7AX9T6c41SrLsP8A4iKBqlDbi+aYWpseQ45q8SMr0ksVBhzY7gbebZd9zQH32rfa62rU/S3KEiHOAgih4+5sOTuRtvXF7sp8sBY9IjkBdgc3+GNhPw96u0AelDu57v0xGzOXk8Fp9ed1O5Ai1FNILuAQPJVBsE86VuhYxry2XbX4nw2ZAVQQC7GmjV6sEWxbSo2B3IPmcaJ+nSFdJyuZ0WGoT94ZdQGk3QFEny33vAYRk0CYuqMRuLY8UtC1O1jkXd3eJU0xdY4zHn9URJsGmOrWFLHngEeVWRvjPIeziTMwkgnjBsnVIW1XsRxuK432AFcbWreyUJkL6pdRJOz0KJPbQ2074C7wwwwDDDDAMMMMAwwwwCsMMMAwwwwDDDDAMMMMAwwwwDDDDAMMMMAwwwwDDDDAMMMMAwwwwDDDDAMMMMAwwwwDDDDAMMMMAwwwwDDDDAMMMMAwwwwDDDDAMMMMAwwwwDDDDAMMMMAwwwwDDDDAMMMMAwwwwDDDDAMMMMAwwwwDDDDAMMMMB//Z">
            <a:extLst>
              <a:ext uri="{FF2B5EF4-FFF2-40B4-BE49-F238E27FC236}">
                <a16:creationId xmlns:a16="http://schemas.microsoft.com/office/drawing/2014/main" id="{C838841E-B23E-4E86-A377-417C57E1316B}"/>
              </a:ext>
            </a:extLst>
          </p:cNvPr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825500" y="3778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38921" name="Picture 2">
            <a:hlinkClick r:id="rId14"/>
            <a:extLst>
              <a:ext uri="{FF2B5EF4-FFF2-40B4-BE49-F238E27FC236}">
                <a16:creationId xmlns:a16="http://schemas.microsoft.com/office/drawing/2014/main" id="{D0AEF9A4-476B-4BC6-8AF7-0941D202A04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20000">
            <a:off x="2452688" y="2027238"/>
            <a:ext cx="2503487" cy="450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2" name="Picture 19">
            <a:hlinkClick r:id="rId16"/>
            <a:extLst>
              <a:ext uri="{FF2B5EF4-FFF2-40B4-BE49-F238E27FC236}">
                <a16:creationId xmlns:a16="http://schemas.microsoft.com/office/drawing/2014/main" id="{66980DAD-222A-4F5A-8053-653E63BF4D6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0000">
            <a:off x="5313363" y="839788"/>
            <a:ext cx="2466975" cy="4384675"/>
          </a:xfrm>
          <a:prstGeom prst="rect">
            <a:avLst/>
          </a:prstGeom>
          <a:noFill/>
          <a:ln w="571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23" name="Picture 5">
            <a:hlinkClick r:id="rId18" action="ppaction://hlinksldjump"/>
            <a:extLst>
              <a:ext uri="{FF2B5EF4-FFF2-40B4-BE49-F238E27FC236}">
                <a16:creationId xmlns:a16="http://schemas.microsoft.com/office/drawing/2014/main" id="{9A7A1F1A-0AAC-4796-96FC-28EA6590EC90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6021388"/>
            <a:ext cx="4746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5" name="Picture 17">
            <a:hlinkClick r:id="rId20" action="ppaction://hlinksldjump"/>
            <a:extLst>
              <a:ext uri="{FF2B5EF4-FFF2-40B4-BE49-F238E27FC236}">
                <a16:creationId xmlns:a16="http://schemas.microsoft.com/office/drawing/2014/main" id="{146743FB-C42E-47C7-A3F7-658B225BB72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330200" y="5292725"/>
            <a:ext cx="495300" cy="65722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5" name="Picture 28">
            <a:hlinkClick r:id="rId22"/>
            <a:extLst>
              <a:ext uri="{FF2B5EF4-FFF2-40B4-BE49-F238E27FC236}">
                <a16:creationId xmlns:a16="http://schemas.microsoft.com/office/drawing/2014/main" id="{5B74B5DE-2520-48CD-8508-99DAED9CABD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084763"/>
            <a:ext cx="962025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6" name="Picture 29">
            <a:hlinkClick r:id="rId24"/>
            <a:extLst>
              <a:ext uri="{FF2B5EF4-FFF2-40B4-BE49-F238E27FC236}">
                <a16:creationId xmlns:a16="http://schemas.microsoft.com/office/drawing/2014/main" id="{4A896748-0299-4564-8280-EBD47F01BAE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88" y="1933575"/>
            <a:ext cx="938212" cy="152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7" name="Picture 27">
            <a:hlinkClick r:id="rId26"/>
            <a:extLst>
              <a:ext uri="{FF2B5EF4-FFF2-40B4-BE49-F238E27FC236}">
                <a16:creationId xmlns:a16="http://schemas.microsoft.com/office/drawing/2014/main" id="{6DC6EC41-424B-4437-B9EF-4B5208EA06B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214313"/>
            <a:ext cx="925513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5">
            <a:extLst>
              <a:ext uri="{FF2B5EF4-FFF2-40B4-BE49-F238E27FC236}">
                <a16:creationId xmlns:a16="http://schemas.microsoft.com/office/drawing/2014/main" id="{724DC475-9AD9-4614-A5A7-4B2FC529BE5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9413876" cy="695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AutoShape 7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3EB34EB5-5580-46B3-8D34-EBC3A4F71052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9940" name="AutoShape 9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81F2E820-391C-4653-B854-11489358C294}"/>
              </a:ext>
            </a:extLst>
          </p:cNvPr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215900" y="-2317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9941" name="AutoShape 11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1B4266B1-A3D5-4028-801C-30C37671F967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368300" y="-793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9942" name="AutoShape 19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23DCC513-5029-4FC4-839F-8EEB886DA97C}"/>
              </a:ext>
            </a:extLst>
          </p:cNvPr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20700" y="730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9943" name="AutoShape 21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8A382385-6415-47A6-BC36-4F1729601936}"/>
              </a:ext>
            </a:extLst>
          </p:cNvPr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673100" y="2254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9944" name="AutoShape 23" descr="data:image/jpeg;base64,/9j/4AAQSkZJRgABAQAAAQABAAD/2wCEAAkGBhMSEBUUExIVFRUWGB8aGBgXGRwZGxwXIBoYIBsaHB4bISYeGRkjGyEgHy8gJicqLy0tGx4zNTwrOCYrLCkBCQoKBQUFDQUFDSkYEhgpKSkpKSkpKSkpKSkpKSkpKSkpKSkpKSkpKSkpKSkpKSkpKSkpKSkpKSkpKSkpKSkpKf/AABEIAREAuQMBIgACEQEDEQH/xAAbAAEAAgMBAQAAAAAAAAAAAAAABAUCAwYBB//EAEQQAAICAAUCAwYEAwYDBgcAAAECAxEABBIhMQUiE0FRBgcUMmFxI0KBkRUzUiRiobHB8Bc0RBZTY5LR4SU1ZHKTlKT/xAAUAQEAAAAAAAAAAAAAAAAAAAAA/8QAFBEBAAAAAAAAAAAAAAAAAAAAAP/aAAwDAQACEQMRAD8A+44YYYBhhhgGGGGAYYYYBhhhgGGGGAYYYYBhhhgGGGGAYYYYBhhhgGGGGAYYYYBjB5VHJA8tz5415jJJIULLZjbWn0amF/sSP1xymd93YkYEzjSuZkzCr4f5pA4IYhwWA1WOON7BrAdfJKqi2IA+prHjZhRyyivqPp/6j98c71j2JGYzDTPMSe0RqY0ZVCmyrAj8RS3dTcE35LUNfdlCFC+NKVASrI1WpylnUADbDLJv5FmI8qDrviF/qX9x6A/5EH9ce+KtE2KG534FXv6bb446H3XQKP50gtPDaggDJ4cEZGmioJSKiQN/EYHyqf072JWJZk8eRo5ohEylUulTw1bUFvUI6HpteAvUz8TaakQ6vlpgdQ343348vTA9Rith4qWppu4bHSWIO+x0gtXoCcUPSvYOLLzJMkshZQQQRHTbk8BRp5/LXqbJJMfMe7TLsXPiTDXq4Kduo5jUBaG7E8ottR3FEVgL5/aDLAlTmIQVYKQXUdxFgbnki/2PocZHrmXH/UQ/No/mL8+/Zz81g7c7HFBmvdnlZEKFpdJkaSgU2ZhKDRKE1Uhq9xQOJMPsLCrallmBEjyCigrxGLSKKS9LE+dsKFEb2F9Jm0VlRnUM16VJALVzQ5NfTD4xNWjWuoEArYsEgsARyLUE/YYrv+zqtJBJJI7yQLWrZdZqiWoXW96QQDtYNDFcvu5ymstUll2cjWa7uR+9EN8wrnmw6UzqOWHF8jji/teNX8Qj1FfETUFDEahYUkgE/SwRf0OKF/d3kmILRliFVdztSyaxsBXzc7bgm7xrh92WQVQohNBQvztwFK771dE/cknnAdDmepRRoZGdQi7E3YB22288Qh7WZS6GYjJ1adje91zxWrt1cXtd7Yx/7KZfwpIghCStqcK7KT3FqtSDpsntuiCRxtjWfYrKEkmIsSdRJdz+YuR83ymQlyvGo3zgLHJ9Wilh8aOQNHv3DjYkH9iD+2JSsCAQbB4OKnK+zEMUTxRgiNwAUYmRPmZidLk7sWIJ8wF9BiyysGhFXUzaRWptyfqfrgNuGGGAYYYYBhhhgNc+YVF1MaFgcE7kgAUNzZNY1Q9RjZWZXBCEh/VSBZDDkEDej6jHJ+8b24j6f4CS7LOWs1ZAQx2QOLpvMj/UcQffFlU1Ro7tE7TSHsCMWeQyIl6m2OoqzUKAuiTSh9ny+ZVxam/I7EEH0IO4P0OMDn0sjVVXdgjg0a9aO23qPXHyLLe+nKxBSju7FFEgbe3UaVfUdyzrQawKKr9b3t73su2htaElkYhlsxkPUjfNZJhBoVs1YD6qvUEI2N8igCSCObAFivqMetnk9Sdge0Ftjx8oNf8Atj5PB7xenkPqmqp3mjYJdlnmA2vcgSWD5NR28o7+8fISvOZJTG0izBO1mKiSNFVRR0Fjp1kjzaga3IfYPj0/qv7AmqNGwBYogjf0OPfjUutQ4v6cXzxxv9sfKMr7x8hoVtTRlZDMvazgkoUJ3bncsDdCiNhZxhF72MulkyKdcjMYqJ/CuZlXXwrWVOwO/FjfAfVh1SLfvG3PqPSxyL+vO2M1z8Z/OOa5/MTWk+jXtXN4+Sf8QshKk6GWNVeRXUSo5DVMWOoLvqCqABuBteNKe8LJLllRpkLpKKAQgSUJNUv9ws7a6Pd+uwD7Cc/H/Wo2JBJoEAWSD57b49XOoWC6hZ8v3/xoE19Dj5Fnfb7JK4dJdReZpLZSNOpJAdYHdKwVvDTlVU35AHdmPbzJrnfHjlgfeh+HIH1CJEDux27dLqAPKXjlsB9XkzqKaLCxz9ODv6bEc+uHxqf1D0+l/fjHy3qHvTykmmRXUSCUOupJCFUROuvtKhmtq03x5cYi5b27yJjjjfMcRzxvLpk1IHVFDCgEJYrZXSSLAAFHAfXJM6imi4B+/wDn6frgc7Hda1u65HPp9N9sfKsn70MmdErylXjV7iFnxFcqwq+3UFXw+8jkb7Ua6L3g5ZoIQ2YQTFZEYlZGKKyRISBspYhSQWsg8g2wwH2Vc/Gdg6knjfn7HzwHUYyR+Iu+w35Pl++PlGZ9vckysvjHfLoAw8YMXilZxGxojSQQDIov5t+K9zPtdlJZoZVeGRhpGkiQOS0krCMHeMAO0bX/AOGd2AAIfXsMMMAwwwwDDDDAc17a+w0fUljDzTReGWIMRAu9PzWDdV9PPHLj3GQ73ncz9N1ArzHHn+mOt631HNpIywxak0LTaNXeS97hrsAA1prneyFOEXVM2Hpo9SBlBPhODpqLUw37ySz7ACtPnW4c2/uYQiv4hm/rZDX9wdjjcnuhUD/nsydh/Tsdt+OPp9vTHRZTqOaaMF0CSHRaeE5ADGMMdWqjVsa8qo8G/T1PNUahGrUQFKtWnenLXQF7aea386wHOf8ACJbJ+Mm3HGlNj6ja/wDH7ViHN7kYywIzcgIrmNDuK/w52+v79nJ1HMaVIionxLUoxNrIqxrYNKGWzrO3B42x7luqTeGjPGQTJpcCOTZdJNgVZ7qF7jf9cBx0fuTiCkfFPv8A+HHt9tvWjvfA5wX3LKAQM23N7wxHyr98dRP1LOrrqFG06d6cX3sGKrZ1WtEb7bk3tjJeq5oUGg2rdghNEkH5VdidMdkhdVmgDe2A5b/g2L/5v/8AmhN/uCef8hjVL7j4yb+KIP0gi48tuLHrW+947ebOzhJmVdWmINGPDYFnIbYgm/IbbHfEd+qZpSfwdag2GVGBKrGGYaS3zEkqp4sEGtrDlR7mU2/tNEDc+BHZPrv+n+OPZPc0jf8AUjiv+Wh9RvxYPI9N/wB+mfqOdBNQqaUbaWosUY0G1eTALxRvyx5L1bOAvphDqF7W8NlJa9joLXpFFSOflbg7BxsnuGQm/jD/APrxb7gny+/7jmt98HuSRQf7Xz/9PD/qDv5Y6xs/niz/AISrpUaQQWDNZBNg3p4byNH12w/ied1MDCgNro2crvIQbYeiUb29QDdYDkD7jku/il3O95SA/wCnr/vzxpk9wyE38WARxWWiH3G3678747X+JZ2iwg3oaUobd8uoFtYF+Gq8HmQHcCsW/Ts0zqdalSGYUVK9uttB35JSia8z5YD5snuKUE/2zbf/AKaInf6tfkB5evHGN+U9yoR0Y5pDpIP/ACkAOxB2IFqftj6bhgGGGGAYYYYBhhWGA5Pq/tRLF1jJZNQvhZiOVnJBLWisRRuhxvscVHtd7W5uGfOKjxx5eDLI4mETStHM0kQ0OCdJLIWIUbgUT9c/bno+e/ieTzmTyyz+BHIrBpFj3cEDdjfBJ2GJftHks7nuizxSZdIczItCISqw2dSO/jcC8BozPvcyeXuOYzPJGkRlZISVAkRWDmtlXuGx3s0LxJ9ofeflIAUjd5JDAZg0cbSIiFLjeQgdqtY/Qi6BxzP/AGEzpTqo8NSc1lctHFTp3SxQqjjntpgdzjzK+xXUssX8CGGQZvIwwS65AvgyxwCM8X4i7HjknyAsh0fsN7frPBlo52LZmTKnMsQoClBI6HjYNY4rGZ97GSMcLos8vjKzqscLO6xo7I0jgfKgYEXvjkulewnUsq2SlighkZMm+WlV5QoQtLIwckXqFMNls7EbbHEWP3eZ+PIZSJMoozUKuEzEeaEUkLtNI1NQKyRaSDQJNluL3DqMn71B8fnoZYZRDll1K6xPYCRs8niFmpQdJ0bDV+uPU95kWbmynwk5SN5xG4eEnxCUDaFN9hXgni/XEDN+x/UPiuo/hxypnsmsZl8QJUyZYp8lX3S/YBT+mN59hcx4HRovDUfCH+0UyjTaUxX+o6rO2Avuj+8rJZjMiCMyAyMwikaMrFMy/OI34Yj9P8sWPtP7Vx5FUaSKeTXe0ERkIAqy1bKAD5n19MfP/ZH3cZjLzZeKfL648tKZEzHxj6dixTw8vwjE1qB2O+Oi9v8AoGczGYyzQq0uXQOJIFzLZa3NaJCybsF5rkVtycBMzXvQySxQSI0kxzKloo4Y2kkKrYYlRuApBBvzB5o4wz/vSycXhjTmHaSMSlI4mZ44zw0i7FB+/l6i+N9mvYPqXTxk8zHBFNNFDLBLA0oXtaeSRXR91vu3+312um6R1TL5587Dl8vM+bgjWaMy6RDKgAsMRbx1vQ3u/QEhdZ73n5OHMmB/GpXWN5hGfBjkbhHf8reu23nwajZv3vZGOd4mE/4c5gkfwj4aPdAs90FJuvPY7Y5fOe7HM/E5hHgGYy+ZzHjFvjJIVQMwLq0QFSMPytXkCfQbuse7rNvlOoxpGurMZ4TxDxAAY9QNk+RryOAndM9734vUPiYJViyrdpSI2E1adMhLUJCSCBtYB9MdJmPeHlI5GSQumnKjNlmUafCJAA2Nl7I7QMcj1H3fZ136vCqxeFnqkjlL7h1YMIytWLNgt5fXECb3a9QzrOcysMGrp65ZCshepI5Y3XWK/NpN1YAI5IwH0D2X9vMvnnaNEmikVRJ4c8fhsY2+WRRZtD6/UeuOkxwHu99kZoJ2mzGVWKQRCJZPipcw7CwWFOSqx2AQOQb5vHf4BhhhgGGGGAYYYYDm/af29y+RlSKRJpJHQyaIYzIVjBou1VS3tf0xC67708nlZfCcTuyqry+HEWEKNRUy8aNiDW5xVe8/2dzOYljkymUdpkSos1DmVhkjfUe11b54q32N7sNr3q8z7MdVy753w8vFmz1GCNZJPEWPw5hEUkJDVqjJLMAB/SNt8B0fWPe5koJGSppCsSTaoo9amFwCHBB2AUg2aG4x0L+08AyPxoJaDwvFsDfRV8eteWPnvTPd3m4HzSBA6P0oZZJNS084QAqATYW73IA2GLp+mS5f2YeGVdMkeSdWWwaIRtrBIP6HAT+he9HJ5qeOFBMjSqWiaWMoklDuCMTuRRHpYNE7X5kfehk5JjE65iBtDupniaIOiAlypO5pQTwOD5443oXs/wBRzqdLYxRQw5SHXFOJA/iFol8Lsq0ohdQO2zV5DGjpXsR1Iz5SSfKu7QrmBM8+b8VZneNlXtLN4cbEhTpFkXY2Fh3EXvSyhy75gx5lI1CFS8LKZQ5ITwvJ9RB/a8bpPeJEMuJvhc7u5QxDLt4qsqhjqXyWjd3WOI6f7GZ0QZqJunk5RgmjJSZsORJqt3hlH8sAcAncne8Mt7J9XEWWEomlgSaU/C/F6JhCVUQh5kI1hG1Ggdhx6KHX5j3q5JYcvJGJpzmtXhxQxl5e009pYrSdjvvvVjfGEPvcyTwNMizt+P8ADpGI7klloGkS7qjfdprg70MfNl9nZ+lrkpppstl8yjZgLHmWdo2jaiTrhBOoajsSCdq4o5eznshmc5lPjIgZHTqM0wCu2W8aN1jDtE/MZLLsT9QeKIfafZz2jhz0Amh1VqKsrjS6OppkYeTDFRD7x4DmlyzwZqFpC6xtNCUjkZLsIxO/029PUY2ewfQWy2VfVAYJJZWkZWmOYOo0AzOeWIAuiRf324Hpvu+6iZ8m08RMkOZZ58w2aMniKSaKRE0lDbgE4DuMr7y8rLHknUTVnZGji7RYZW0nX3bC/S9sW3UvaeKDN5bLOr6szr8NwBo1Iuoqxuwaqtt7x8x6D7C9Uj/hsMkEIiyOZZzIsoLOjNq1aa2As7cnbYefae8/2YmzmUQ5WhmYJFkiNhd91YWdh2m9/NRgI3/F7KtGjRQ5qZpC+iOOMM5jjNPLQahHdgEmyVO22Gd98OSRoFRJ5jmIhLF4SBtVuyaKsEOCrXtWx3xznU/dXPD8E+Xj8bwcsIJolzDZZi2pnLrIvILs1g/TnytfZj2Cly3UMnL4CRxQ5N0YLIZNEzyu5Clu4imO/wBSN8BO92Xt3N1ATiaB0McrgP4ehNIKgRklj+MNyw8tsd1jiPd10DN5J83DNFGIXnkmjkV7LaytDT+UBR5+f7nt8B5j3DDAMMMMAwOGGAYrF9psqUDjMwlSuoHWu60TdXdUCfsDiq9pOsTJK0aSZFU8O2XMOyvZD77GtFKfL8rYp8hBH4yq46TbMFZY920kMpVFvYmwvAB3J5oB3B6hEE8TxE0XWvUNN3pq7q9W332xpPV8u1L40Tatq1KQbNAc+Z2rzxx08s6xvBL/AAmlJkaNnYANq1AsPy0SH1Eb7eZvEwQyRopP8NjkbS0bBdKaRyVJ5O6Ab8WfoA6abqsETCNpY0NbKWVaAF8eXbv9gfTGLdfywr+0RbmvnXmmNc80rf8AlPpih6grmNTIvTjLKw0mQkK6lE1UDZdtVAb7qF+mK6TMHlz0ortqAJa7ZTwLJbdiPUtvxuHZt1aEBCZFAkFoSaDA6aon1LKP1GGY6pDG2l5Y0agaZlU0TQNE3udscxn8wJUhU/w9mQGxIxZbUx7x1wNxsdx288ivM5kMjzS9MkkCoFd2JHa7sdjp7dB2IO5Bv0wHXQ9cyk4GmaGQFiANSmyC3APPytR/ukjEmfqUUbBGdVOnUAf6br/f2Poccm/iRTqZh0yPVfIYNXcCQSBySedjx9cXXXukyTSLpjgZdJBMoJPmKFcDST6cnAWq9RiK6hKhW6vUKv0u+fpjW/WIALM0df8A3A+vp9j+xxVR9OmC+G3wmrlQEPlszaSdzenf1w/gDam0plh3eaau3SvOw3u/uDgLZerwlSwlQgVdMDWo0Lriz64Dq0NE+NHSiz3rsLqzvsL2xVR9GlZGVzBpYi9CDgEkg6lIYXXlze/ljSOh5miB8MNYpwqMAxBsFuCa/wBT67Bbnr2X/wC/j8z8w8ucbJeqwq2lpUDAgaSwuzVCubNj98U8PQXVg0oyrKLDfhaeyuAeBQsb+QA8ycW8vR4GbW0MZa71FRd1QN83X+QwHj9by4JBmjBU0RqFg+hHrjJOrwkhRKhJNABgTePJOkwMSWhjJbc2oJPrdjfGUPSoUNrFGD6hRgJWGGGAYYYYBhhhgOR9qkvML/8ALt1UAZraQsS4AU38pJ2Fbm/0rYoWicqD0dZVY1toYMDYFDdSO39vrYne2UpWYOJOnqUUNWZFuR+JsK7qutOkXYYb8YrIw8rfzekSSO3cumy5IYMpB1MbOg2K4I3A3AyNNLqdOmP44uOSQE+LsyqF3rYsqepB/NV4tOs5y5TGJOnqI17RKCSnbRFmlG4O3ovGImTzpc0Z+mEotQeGANMzFTGRqvY7/L5ng1iVHOqzEzN02rPiEGnru5vzsefO45FkM+rSOJDGxyCIm0KS86CABf5UU0RsN6AxgcvGBLJGmQMKACIiMsRMVjCglF+QljuoJ7h6Vj1ZjK0YDdOkkNiRj3t83YFAosdF3wLGI2Yjm1NEJOmgOVVowtnxA1gldJtgQa1bbXtpNhonftOk9Jdb/N27alo8gcKxv+6BvVmRPmUEasr9K1V4ct9y/MFVFo3XhFrDenoTWOZzcZhoy9MMhdaIUFdBUMdu6iWJN8UfImxjPOjR0Zek+MJFokArutMKJ1B9fBvj9sBJ6lIwSPxmyRmkJ8OV17DHuw02raSpKVqJBvbc47THCZeUFlRp+lsgsBNIOi9ZIUE+fmLHy/vbe1DfiIA+ZBCMagAO3qdxR8v2qidwi53M5OabxWkmVtKp2g1SyOV2o3Zs/YqfQ4rp8jkWBRZc2NQ+ddRPA3qrYUKuip872xbIjozr4ucZgh/LY1aQ/aSSCfyj6muKxhLO/F561FWgDK3J1WQtny4A4/QKlOl9PB2nzlVp06nHGonu0gkn1B2oVVkG7zvT8tFLE7GclEXw2BZ1pUkQHzGrS5s/Y40ypIpMYkzo02AyqGD2xYsbqiS1egCjixiLIzkuwHUAzKDSoEukRTe5IJK3dbWa53DzLez2SaEsfiZFiCgiQkXRYAgGls2TtVX5EnGqTI5BTTfFa4yWslr1AkCvLYpYrayfMnE2ISPqNZ1GQCmdasa224/vE0NXao9KxqmkmoADPdtq2i9xqbuUkd3IoEL99qwGjLdAyBgaZDmmESDe21EdrDTqG96V3BqgPLHUw+0CGTwykim6BK7E15Ec/fjHPRM7ukOvqEdWS5UCyzjSSbICgLpoL+b73uycriUXHnfnrusqaY7kncgg3W4A44sh1+GGGAYYYYBhhhgOd9oOlTyyhoosm6hQLnQs4bvvcflHbQ9bxAy3s3mY1Qxw9PEmpmcmJvNgyBCNxp+vnVcY6qbLsTYkdfoAlee/cpO/+mIWdzmmIsk6seF1NGqk77E6duDx6HmsBS9L9m50ZPEy/TyikDsjIZVFfKSPKhsR5c72NLez2YCFSuQbYlvEjvVIVti1AfnZgCPyn1OJkc2ccnTLGaIA0yR7AiwW/CO5BBoeVbm7xDk6PIxdpIomDAlmaYbqQA2oqgFaQt9uwC80MBt/hE+itPT2B2B0EWtkqO3azubHBLc84xHRs14plEfTdeqy2h9RO2o35G9Jv/1xrPsywWkSNFPIEovSAy7kx2e0leR+tY0j2b20NDCzBbY+MBQJ5+SwOy/ui77WoWmQ6HMXQzxZFowKKxx1RpRY1A7CjttscXQ6Jl/+4i//ABrx5+WKjIwzJF4aNGnaGUI6nk2xGqPZfmI+b9K3ldPjnBPjT0CO0Bojfqf5S/T9/PnATYeiQI+tYYw3qFH149OTx6nFf11mWaN0hmkKq20ZAT7PtZ+nlie6XsMwwPO3hcfqhxr6n02GR43kNMhtTq08EHjg71gOdgj8IaVjzhYq8QXWCVUCO3UkChuCDz9PIezo3g00OZOqYH+Z36gGYEHTuooVzwDyATtHRFGgpCL2JUT+dgHcEV2jVsp1Gwa5x5menIsaqsK0y/ir44UqwJpQQRvuwv6D0wGvMpIZVLRZpVIVSVlKqF0r3E0AKBJNm9QvarGk9LKWfh80AFbcSUTpUkCo1s2RsCPzetjGpeml5Hd8oG1uecwtaSH8gxHzNyAp3U7kDE5ulxmMu0C61OwGYAtWG5LX/gfTb0wB4JZXZjBmkbelWXQm2yj6WACd996u98M9A7M7NlczTDUwEvn20AB6C7FG96u95HS8sELSeCEKA+HqnD23B3ulBFeV/N672J6rmA2kwR3V14y2FHJogbCx/s4DnW6c7EgQZvfz8YgCye4Blo/KORYB4HGJrZR9USHKzlYmOl/G5thudrqt969PtJf2izAALR5ZdrNzr6H9rq/OgDziXmusTCUrGkLKNI3lAbUT3CvWjxtx53sF3hhhgGGGGAYYYYCq6h1fw5GQtCo8IspeUITJZpa500L1fQ/py0fT9KIfCyYVmAY+MyguviDtOoi9yau+QfpY+1csaz2zZUN4Y2nDk6be+O2uQNr3b7YrYOqR2iTPkViVwaEcgHC2VJAFEH5jYIv0wHrQEaZvByauT2O2YaiVsahZF02ni7s+t4l5iCKI1lly2gqV7piLJXj59xR3FHy8+NUOYUZdHkkyjhWCRMEehJqBclarVtqsAUeKxHkzS2NJyA3pfw5Pt5CiCW448/sEvJ5ZZJo0aLLEKNI0S2atzQAby3JsflP2G3N9Mi8NpIVyw7igaR2I0GM7MSRpfUR2+gra7EeDOlCrl8lGbDLSMCEI2/KCCUYGvKxfOMJs/HoKRvkgpCl6Rv5pDDUAAb+XYkHZT6bhmQAdkylJYQeORsxIrnkqTvuRq+m+mLJIx0JBlCTaj8cm7G1C7YetH8teW2QKSSELJlNOpqDQ2NAJJo6AG0x8b+ZuwRjVlXpiyHJFlC0UjkL6e1VYKAADqbTxx9DQCT1PpmXDKVjyw0qfEWWTSQ4F+TG/r/rvix9rMuheMsMrspH4zaW5FaDYoDn67cYq5s2khX8bJyOxOvVESGLMAhHbtQOksSdvXFr7UT6XjswhdJ1GWMv5qBpoHTuf8vQ2Fd0+ONO4fBJIFuLRKR30Qtqx2tS318sbWyyL4nix5VZfqzKLbdgWND5GB2/q+2Mek5lDJpMmVIPyaYSp112d1ACjW1bHbnGjMdQJP4k2WJ1Uy+AWBawpJLLuQAN7+WvpgNmYyCPMVjTJv3VGviHWVF6gVVgDVHY/c4wzOViYytFHkzGhCAtrsE0gvQTpXWWGquN9x3HVBm0RtSz5dSDyICtbV2ELsdmBNcUPI4k/xWDVMnxEOiQNoT4c9pAXQa0fiaSCxu7/AMAGEfT1WVBIMkI27j3HUyGwpFncVXmRfrQxJOfQvmH8XKN4kbeGdXeQQAoYKAWU1XmdtsVuYmJSF3zGVo2sRbLlz2uF0/LZRboCl1XyLsS1z8JjILwGQEHWcuT2UtjSF2HcO7z1cDbAaY8gGViqdMqJaYjUyqCLo6TYHP3BvyrG3KiMPG6tkjKZGaRgWI7zXZ6cixY30+u+qPNxMFigzGWUsgRwsVhiwOvle1SNGxPlW2N0DFJvDOZgDlqAXL6TercA6SKuq32rk4Dt8MMMAwwwwDHl49wwHK+1fURHJvOYhpU7ZdZBX4tks2wsDjyr+8MUidVO5fOUdRq8mhOx57bO5I9CLAO5xfe0/ieKNJzAAUfyxqFkyA0OGNc36xgcnGHSulPLlqGYzMZDii6gOqqdlF/lNKdyeBd4CIue0eIGzLbRowK5ZRWoxU3oW7qCncamPpjZP1b8L+dJsbs5cbgqpFA/L639TdVYt830CSQ75uYDSFpdI3AHdx81jVfr+t+S9BkOwzkw29R+/wChN/7FBUwdRMmgeOxAVy58BVYgbgAEdoCgja72P1xHgkLLGozLp4xIX+zqo1dt2AdyWe9QJHzYvY/Z6Tk5ua9uCQNubBJu/wDfpjeOiv4iP8TLShQVvZtN3Y4tjuTzz9KDmJ+tENqSWSPXpIU5cGhp55rcbmt6b0FjYvWURxUzhREFasuKLaGKuN9ttOwFdoF8AXQ9mH0lTm5yN/OvKgTW9jnaraz543w9DdUdPipm1ADUx7gQeVIpQeb7fMeQAwFEnWQlgzO2sCVD4A7VVmJRvM3RF7VXbRrE/wBqMy4eKpHRGVgxSMP/AE1d9yDnceY5GNiey0gofGT0KrfcbEHz87uyCfTnHntErCSMhswKRgWhFnlasVufPkefN4CnyOdjjEf40xZSHP4A1MjBCAeTdC9TW3cdxjOTPuEaUZjMkCXRXhKxOpdVhTZKrdALXG3IxunzrvCqxnPBka2bwzbAsAbs3wbAU+XoMScn052VdU2d7mK9x06SNwx3+U1QvUCW9KChWJnArBvEzDAPrIGXXcVvuNwStgsedVDmsZ9REyOAcxORJ3XFArAKS5Vdiabar8y23kMdI3RW8JU+ImBDFtYbuPPab20gHj6A4ZTonhtfjzt82zOSN/pxt5YDnrJiaX4jMEgrGCIQGWwrMQAdwfP9txsd6yGXxV8bMgCHuBi0mxo7wb2cgGgKHcTvizPsySKObzJ2/r86q+P97frtHQj4bp8RMdRUhmaypUg9u21kb4DlcrKw7jJnvlqjACB26QOdyCA3102eSTZRtKpgfxcxIHY0GhB00KJbzW/uNmPkMWS+zBu/jM0fp4m3I+n0/wAT643/AMB/DCGec02qy+52rSdt1HNeuAtcMMMAwwwwDDDDAVvUertFIqDLzSBq7kFgb0b9KG/645/qWTp/5WdZoQESRG1FxpNEsbYm3I1G6o+pB2e1fTZHzKukBkAiqxL4Y1aiaNnf9ANibul04nKDxQgysriVEWRvHI0AkKTpJsFdAbUOf0wGzOwlNUX9vlsh9amq7SNIahtvuPUeuxyiLIwYRZ4gDYF7HB5BN39PWvQYq+n5VvmGQlKSLoDeOSREwQlhZu+TYC/KPWza5fpg1NGMtJoLUWM21KwIIB9SAdv3wEfOZJV0oFzbqFVm0mwQ3itvS0z3sTt+Xfi95gKiNwudYtZ0mT5dLLuwP9VccUW4vETLdJ5/s092LHxIOn0FCqG5o1Z2vgV7NknjZlGUYxIJApbMVasAGYsxPaVA2IOmvLASY/EWQyGLOGm1BdYI37tNV8t2CAfIfTEdYwqlfAzr9+ruo01Puuoc2xPHNHG3MdOqNW+GlZwSnhic3oOt9RYepsC68gOBiK3SSWKHJyMQOfieeQCdrW6NHbn9QGEsb7jw+oEaSKLnf5eaU+psg7Vtd1jqs91J49OmB5LUk6fKqob8k45uXKnUrDKnVsABmhZ0hNtvTQCeTsx3x0nUukRTaDKN1uqYjmrF7EjbAc78MUijCwZuu86UIUj5CAwCgGwNvPc+prOPJFyzyQ5lQirSmSl7TGBVDc0uotty1c7eZjo+lEUZd2BslVmFq2oKDrJHb4ZY0FJOwxpk6SCz+HlSwUlA/wARo1UzE2KvZtt/8awGyaG4BpizIVpUBDSENQUnVZ20kkAm+TY3AvHM9PY/gmHM0sjMH8emYWq9prVpK76RQ2Yel6RlvCQBcm7DxFKA5iwWXZVLNa/NqBBP5R51eHV+ktEUEeWRg4F65yh8U32A6wW9Aa2F81WAljKmXVrhzassYKjxK1FQAATVK3G/F66HrGg6KZWAeHNrS7/jAjVp54u9hyfzkngHEfN9MkUGsqhULqkLZkjSxW31fiXQIAs+RPodUvM5NZZdJyqyPojDOcxWm1AoebKDY1AG9PqBgPenZRu5jlJ0eiFuUb6u2ha8BWLAGz2+u2Pch0wiaM/D5gBWFkzahuK3AGxBOrkUNPoFWNLlDIuo5KN9ex8OcBdhQAYE6VAtSNxxxsMSsv08L3HLIjoVMdZgG21kMNyAp0rqvfk+djAdthhhgGGGGAYYYYDjvbXKiSQDwoG/D7mkkKEKS3avco3r5t69DdYiL0bQqPFkcuajbW/jUASzK66tXBUk+fp5DFp7URK0oBGULeGf5+u9I1sTa8IAL/Q+gxVw9TcwPErZBEU06t4irpJoneiQWIAYGvrtWA2x9IVg8aZfLtoAMQE5s6xEJdVNdAg9x50r+u1un66X4XLsyjSF8drGkkUfPbf1xqyuabLxl0bIqxAojULRGIkssQWAq+f6ufOTDntLrITlg2oliqvuhYAspK2zgBuNu4XYrAaWySIvdloVcMOwz/KtFtRttu7SPuRjBYFdXHg5YfhFQfH13W6KQGBKllFnbjG6WIy6ZZBktbqW1HU1qqrdblTRsHnb13xry8i3qdMgoOtQRqslbUbjYDdb86aqwGUWUjZkWWGAILS1nNgDUy1uLIs358/bGUXTGCrJ8PCxVQFbxmAFHZfmI+Ym99+N9q05bLrpjUHJO1U96nskoqEee7WvkBY22xMlzpMHhg5MjS2tBrcWX7aUDuG6k/Vv3CHmenwiQ/gZYoCN/iCDp02SQTWwP12BP0Np7RQIzwBkhZaN+JIVIXssruLrY3v5cXvToFJFtkDutgKbNH6jZqseg52xde0bgGKzlx2ttOCRzH8pA8vv6bGtgqszk0ZIyIoKMmlD4ppo1WTcFWO4oHz5PHOIsXTbViMvliRZ/nsaUEWTT8BSL9duLoWWYlUKhT4ERW/h6tYAU2HqtvlO/lucQos0EdtLdPQG1J0sNQtgVPmaAG2wJIrncGUy+XJ0PDlfDZrbROLsAgE9/pyPqeas6xAsjAvDlOQW/tFcnvrS1bG7HB4+uJPToIXMjOmRao2OldVgVVnUDQNlSQoPlvuMeZQeJQU5F3YDcowYvpvVWnYlrbSbIvAYZjJIuoJBlCrghPxypaLV8w323VeD9LFYwzOVi8ONhDkyFSqMpABUvpC0Ta/UAk22JLmKWRmHwjRpE2lG30aFJsdoCrr31XupBFXvFzedALanyPddgROx1b6bB5AJ7jtVk+eANk42qOGLJnghTM4OsooahYP0H0UfYeLlkeUtImSFyXvMSxtzqbZ6UldwBd7cWQvuRz6AsRNko6VihSJlbVobSxBG1FtVc0397fakRimEZkySMCtfhGwxK0QW3LGxXd6YDucMMMAwwwwDDDDAVHVulyySBkeNKWgWjVzZ1huRsCCPP1xykvUWVbOYhUMA4ByoOpedyhIq6oHSwIN35WvtjPokDHMzwjwm2iUsK7tTGiKNGr5GxB2sVMXUWKBfis5ud/wLJB8xpN1YJ2/qA3AwEqDPxR5jw8zLlm8MEFRBp3Okll7WIAN3vW5NmsXhzeVURiQRszKNJEWxVjQoUdI34vFNlut7ODmMw5kUqrfDgaGA3YV/kf8AIYnJntBWbxcw8fiafD8O6tCd67ioB873HrgJ2Y61k0bSxUMNS14bH6MBS73Vbc41P1fJBEtVClmVR4fBFatgPXSNvUYqOqSTxMLnlbcd4hjOkOH3o2bUKdq32B+ajK6Hm9WYr4iVxRbQYaX8w53Ng2djvY5rYJ38YyMchj7FdCAR4bbVxvp4sHe/yn0wy3Vsiwd1CdgAZvD/ACltuF3Gsceo+mK3pubfT4zTTMiMNcZgALarW9jwO1jVnt8+MQZupC3jOblGq6DQ67B3YUW3F7U1UCBxgL5uuZHSz9hVWCu2iqY3V2BfFbWdxjR7U55Ukh71UMj8xiSx2cA8Xx+ovFL/AB02Qc3mN7IUw76AwXy3NG917u6zQAx1mc6zHl1jEhZmZdiEJJoDUSBx619/TAc9l+sRGIeJNE5FCO8vwQwLGtgLUqdiKsHbjGebzyTEtBLAAiJqTwgxskiwXUWLZa448r315PMs7gJmMyuoAW0WoMaY6u5m0kgMOFBIG3F6x1xSEBzOaVq3JhCsxZjQ9LF1Q3OnY70Q86ZnUB2zENO1v/ZyCyMRa7qPQjzoVfqJv8RiQzEyohBPhVCGMWkuDZUEEkKTV3p9MaVZ9cQXNZkiXdW0atFkKEeyRY3JPAKm6sA4SdYDNYlzSEFQ1REXpLigt1bagSRv2D1GAw/iqpq05uLyFnLkVbiySF3tARVbm+LGmwX2endQVzKaWUEXCgItd9OwoXRryI9cQcznAun+1ZwalDACPVsLSyDZvULryteCRjfmOoFJy3i5og04jEY0kCNW0WWABr0rcVubJCyyns7IrMZJInGkhR4CDS5qm25rfb+8cbl6PP4Sg5gGRWvWUB20aaI21G+6z5j7VzuUzbO6p8XnfmAvwlA3Omid9jzZ8t/TGa9UOhg0uds6kvw6qmWm7jV7H/zEcjAdzhhhgGGGGAYYYYDm/aSF3mjVTmwGWtUP8tSTQLixYokncbDa/KqyuTYOFJ6lfiVrJ7TTMpN2KQgg6iL0qtE73a+0nS2kmRgkzALR8KTRdtv6VQ3O+4JA4xDbIsuuJMvmWBfaTxQLKWy7nuCkk+RB+t4DUmYKLL3dQk5i1bEXrC6k7ubU0a8/K8SpsodGXFZ7Zm4Yaq1Kw8TyIsChewvysHGDLuEEfw2bH4gOozKTutWxBPaABtviU0DNENUWYBjoABxqcsaJNbELsbNcH0wETNwOhcXn2o7EGwaY8UeDvsQLBHHONQlfwipGfNyBtZSn7a9DuvymiBdHncYmZjJu6oPAzI0g8TAN5HuN013XJ/N5c6pOlMoQiLNE2xKLOKHfsG9b52vjzwHsOVetBfOsJYzZeuywT6/zBoqht3j1xFzWalaNTWfQhAO0c1uS3mCSdPH/ALS26a0cZAizEglXvHigFACO0b7tV8Dfi8Q26c7E/g5xTwpEoJo6Sb/bgE3+uwaY5CX0h+pk2R5EA9n96xX1/qN+WLz2hUjwqOZ2BBMN8EoLavzDkcfm+2Kz+DuqBwmaLawNHigVQ3awN1vYChx+mLT2ggd/CKxzNQNhJAlXo+agdR54HkcBW9MzzRS2fj5L4V0HGlQbttyCfKq/Qk5pkWRUlMuccuQxQUSKOoKy2RsNuTx+mPY8gYzGwgzJ/u+LarRIFgbbABhXqPTaJlcuyIoXK5y431gaxz2kiyPlJ5A53u8Bnm800kjFYuoKW3K7Ktdq7AX9T6c41SrLsP8A4iKBqlDbi+aYWpseQ45q8SMr0ksVBhzY7gbebZd9zQH32rfa62rU/S3KEiHOAgih4+5sOTuRtvXF7sp8sBY9IjkBdgc3+GNhPw96u0AelDu57v0xGzOXk8Fp9ed1O5Ai1FNILuAQPJVBsE86VuhYxry2XbX4nw2ZAVQQC7GmjV6sEWxbSo2B3IPmcaJ+nSFdJyuZ0WGoT94ZdQGk3QFEny33vAYRk0CYuqMRuLY8UtC1O1jkXd3eJU0xdY4zHn9URJsGmOrWFLHngEeVWRvjPIeziTMwkgnjBsnVIW1XsRxuK432AFcbWreyUJkL6pdRJOz0KJPbQ2074C7wwwwDDDDAMMMMAwwwwCsMMMAwwwwDDDDAMMMMAwwwwDDDDAMMMMAwwwwDDDDAMMMMAwwwwDDDDAMMMMAwwwwDDDDAMMMMAwwwwDDDDAMMMMAwwwwDDDDAMMMMAwwwwDDDDAMMMMAwwwwDDDDAMMMMAwwwwDDDDAMMMMAwwwwDDDDAMMMMB//Z">
            <a:extLst>
              <a:ext uri="{FF2B5EF4-FFF2-40B4-BE49-F238E27FC236}">
                <a16:creationId xmlns:a16="http://schemas.microsoft.com/office/drawing/2014/main" id="{3A870B58-765E-47E7-BDA6-0669870225B5}"/>
              </a:ext>
            </a:extLst>
          </p:cNvPr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825500" y="3778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39945" name="Picture 2">
            <a:hlinkClick r:id="rId15"/>
            <a:extLst>
              <a:ext uri="{FF2B5EF4-FFF2-40B4-BE49-F238E27FC236}">
                <a16:creationId xmlns:a16="http://schemas.microsoft.com/office/drawing/2014/main" id="{6265F734-326D-4756-82E4-6F7A2E2D81C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40000">
            <a:off x="2533650" y="1992313"/>
            <a:ext cx="2486025" cy="445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6" name="AutoShape 7" descr="data:image/jpeg;base64,/9j/4AAQSkZJRgABAQAAAQABAAD/2wCEAAkGBwgHEhUUBxQUFBQWFhwYFhYYGB0dGxwcFBQYGBcZGxkdHCgiHhwlHxYVITEiJisrLi8vFx8zODMsNygtLisBCgoKDg0OFBAPFywcFBwsLCwsLCwsLCwsLCssLCwsLDcsKywsLCwsLCwrLCsrLDcsKywsKywrNyssLCssNzcrK//AABEIAKgBLQMBIgACEQEDEQH/xAAcAAEAAgMBAQEAAAAAAAAAAAAABQYDBAcBAgj/xABDEAACAQIDAwgGBwcCBwAAAAAAAQIDEQQFIQYSMSJBUWFxgZGhEzI0UpKxFBUzQmLB0QcjNXKCovCysyQlRFODk9L/xAAWAQEBAQAAAAAAAAAAAAAAAAAAAQL/xAAXEQEBAQEAAAAAAAAAAAAAAAAAEQEh/9oADAMBAAIRAxEAPwDuIAAAAAAAAAAAAAAAAAAAAAAAAAAAAAAAAAAAAAAAAAAAAAAAAAAAAAAAAAAAAAAAAAAAAAAAAAAAAAAAAAAAAAAAAAAAAADxtLiYPpuG4KXkwNgHkZKSvHVHoAAAAAAAAAAAAAAAAAAAAAAAAAAAAAAAAAAAAAAB5KSjrLRGrUzChD1by7P14AbYI2WPrT+zSXmR2OzTDYf2+tGP4XLX4Fr5ATtTE0afryXZxfgjVr5jdWw616Xw8L3+RUcTtfl1LTBxnVfZux8Xr5EdU2hzvG3+hwjTXSo7zS65S5Pkh0TO02c18vUdzdlUk9FPgkufRq120l3kFjtoJ17RxNK1SPKjUpzacX1cXbmauuc8o5RCcvS51Vk3vJtJtuVmm9UuFtNPLQl/rfKKNSdLI6M6inGMt+NOW5GcXJS35ytZbtufXXpZRm2WzrMo1N3ME5UZSUY1GkmpSUXC6VtHvwV7ffi+BdzndXEYyUpb0oxpxjG0Vq3NSk0+jRbqv+CPQdDWvEg9AAAAAAAAAAAAAAAAAAAAAAAAAAAAAAOHE1quNo0+e76v14AbJ42o+sRtTH1p/ZJLzZC4/PMBh/aqqlJfdjyn4LReQFjq4+hD1eV2frwNWpjq9T7NKPm/P9Cj4zbLmwFPvk7v4Y/mzUnhto859ocoxfv8lf8ArSu/BiC05hnmX4b2qqpSXMuU/LSPe0V7G7Zylpl9NL8UtX8K0XizHS2ey/D/AMRqub92Onlr5qPaSGGlRw/8LoRj0TfHxvf+5rqEwRHoto83+2dRRfM3up/0qyfcjZobKUqGuNml0qOvm7JG/VliKntFRpdEXu/Ky8mYPS0aC0bdueUnJ+Mm7FStilg8uw32MN59MtfnaPkZKmLjBaWXRb8ug1cNSx+Zew05SXvcI/E7J91yaweyNWprmdT+in/9tfJICBq5lTg+U1fmufVTOvScHdtWSWrd+ZJasuuH2dybDq0KFN9LlFSb7XK7NnBZZgMB7HSpwfTGKT8QRVMhyLHYicZ4+Lp0097dl60rcFu8y6b+HOXYAigAAAAAAAAAAAqWf7e5dlFR0qcJ1Zx0lu2UU1xTk3q+xM18r/aRlmLmoYunOjvaKTalDvad122t1gXUHkWpax1R6AAAAAAADXqYyhT579moGwCOqZjJ/Zq3WyEx+0mCpX9NV3n7sNflp4sCz1MTRpeu12GrUzH/ALUfH9ChYrbHedsvpXfNvav4Y6eZhdPaPNr/AEiTpQ50+Tp1wir27QLbmed4ah7ZUimvuJ3l8K18Sn/X2Nx9WX0KU0kuTGCUvknd859Usjyug19JqTrP3YJW7NHZrskmTWTYjEZY5/V2GhaVrb0921r8XZtrVeerAr9bD7QZlGMqu+6UvVk5Wi+vcRkpZDg6H8Rq7z54Q0Xkm/FR7Tby/D5oqTpZjWp+jjNyUYRbacm3uqba5Ku7ac5l3sLQ9RLtepR94WdLDL/lVFR/E9O3W9/7+49qKtV9pnpzxjou+1k++5p1syu7R1b4Jat9iRu4TJM5x+u56OPTU0fwrleNgjFv4eh6iXa9TEsVVxEt3Dpzl0RTb8EWbBbIYOlrjpSqvo9WPgtfFsn8NhqGFW7hoxhHoikl5AinYPZrMsVri2qS6PWl4J2Xj3E9gdmstwmso+kl71TXwXqrwJgEWC04AAAAAAAAAAAAAAAAAhNp9pcHs9T3q3Lm9IU09W10vmSurvr5zl+Z7bZ/mDdqvoo+7T5Nv6vWb7ywU3O8XiJ47Fww0Z1ak8VW3Yq7X207bsFdt7q8uo1I4nEU3uYxVKU7XXJtdWutNGk7aPXj0GrgM4lgMRUqxly25ay3uVvvlcqL3oy597n1T4mXOc8qZxVpTruLcKcaaUd5pRgm1eU9W+U+pFR+qMKt2EF+FfIynFsr23z/AC63pKnpY+7UV+3lK0k+9ovWT7X/AFtG9JKMl60XxX6rr+RnVW88k1H1tCDWYYif3vkYMbjKeGi546dorp4vqS531IlE3Ux1CHB37P1NWrmNT7iUV0v/ACxQMdtdiKztlsN1cE2t6T7uC8zT+iZ1mrf0mTVuKqSen/jSuvhLBbcw2lwNG/pKjqPohyvP1V4lexW2GJqu2BhGN+H35flH5mlDK8FT9qnKo1zK1r9idmv6ovqJfC06tNWwlNU10vT5atfzbwmCOlhs/wA19qlKMedTbXjTir9+6eQyfBUXbEzdV9C4X7IvVf1RfUS8qUP+ok5fh4R7kvysYp46hh1yLRX+c5SsmDjVw6f0WEaSfO1Z9miu11S3u09qqD9pm59C4R7kuHceYbD5pmfslOW770uTHtu+PdcmcHse5a5lUv8Ahp6L4nq+5IIgKmY0aGkLLs/zUxfTsXxp06rXSoSt42OhYDKsBl3sdOMX71ryfbJ6vxN0Ec6wmXZxmH2NKUU/vVOQvPlPuTJnBbFweuZ1ZS/DDkx7HL1n3WLYCUjUwGWYHLlbBU4w6Wlq+2XF95tgBQAAAAAAAAAAAAAAAAAACI2gzOeBhL0EXKSi5bqdm+aMU+Zyel+Ylzn+2eZ4rC4r/hVvKMYqcL2bi03eL5pJyTXf1Acrz/P6866ljnvXTvbgrSatFdCfN19Jq4yUcXTbw8r9afeutM0dosjx1KU5YS+IpbzneK5cN53e/T9aPW7OL5nzKIyzMK2Hd6M6b6qlrPvenmaQdShGO7Kya/Cul8XbrfT5K2xhXlzi99SdRvk2skv7W32WXaeY/H08S7zoUYvndKyT7k2jzLsVRpSTnSjLqk2l5NAWbCTqbt676/8AOYzYLMIznu4Scoz9ZTi7NNcGula8Ho721InOM8lXjaksNST5qe7KXfuuT720e7JZTmeZzUsInClfl16nJjaLu4p8/DWMby6bLVB2nAZjWo4V1sxhapCLU4R+9Ui9y0f5pWt1SRSMtzLNs5xL+toycehwcN1e7HlOy7bvv1J3OMxjjVTWHjLcjNy3pKzm7W31F6xVnNK+tpcFz/Ua6prVkzFqUw98It3AU4xurym30vSPS/l1GKWGg/aZuX4Vol2Lh5I1MLVxmPdsvpzqdcVou2T0XeyaweyWY4jXH1I017seVLsvol5hEe8ThsMv3KS6+fxZ8YeeOzL2CnOp1pcn4naPmXHA7L5VhNXD0kveqPe8vVXciYSS4Aim4TZHGV9cxqqC92Gr+J6LwZP5fs/lmAs6NNOS+/LlS7m+HdYlARQAAAAAAAAAAAAAAAAAAAAAAAAAAAAAOabVyvjqqfRD/bidLOR7YZnRq5jVjS0cFGEut7qd+zW3cXB81cLQxP2qV1wlzrsfEjq+R4Wrf0sYTvx34KT+LSXi2SNGrcyuzKipV9hsqrO6g4/yza8nF/M+qOwGXKS3IKXTvVJ28FH8y0rUzUJNAbWR7NZHhIJfR6LkurS/TbjfvNrF040nydP06LvW3Vcy4HEWNfMK28zIh8cnL1eN9C17ObIU1FVM6W9J6qm/Vj/Mud9XAjdlPo9TGxjXtdU5TgnzuMoK/cpeZ0Muj5pwhTSVNJJcEtEu4+gCKAAAAAAAAAAAAAAAAAAAAAAAAAAAAAAAAAAAfm39qKxmBzXESptxlvRlB8zjOnDm51dNdsX0H6SKrt7sVg9rqau/R14L93Vtfr3Jrng/FPVc6dwcYybbTCztHM16KXvcYPv5u/xLZh8ZRrxUsPKM49MWmvI5xtJsxnGzUrZvScVzVFrTl2TtZ9js+lEZGtCC5EIxl78HKDtbhyJJPtaKjrqr3PFiHL1TlCzPMaf2Nesl1z3v9SM9LOczf2terb8O7f8A0Addw+L3FqQucbV5fg7pS9JUX3IWb73wj3tFO+ucCo/v4Va0rPWtXnuKzVv3cdHpfTS2nE3sm2Xz3aWS+rMP6Om3pNx9HSim+aTWv9N2Baf2UYrGZvmTq4hW3aMtFwim4pK/S2+126FZdqK7sVsphdlKO5Re/UnZ1ajVt5rgkuaKu7Lrb4tliMqAAAAAAAAAAAAAAAAAAAAAAAAAAAAAAAAAAAAAAAA+akIVU1USafFNXT7itY/9nuyWPv6bB0lfi6d6f+24lnAFCn+yHZCXq06seytP82zJQ/ZLsfSd5Uakv5q1T8pIvIAhcs2T2eypp4DC0ISXCW4nL4nd+ZNAAAAAAAAAAAAAAAAAAAAAAAAAAAAAAAAAAAAAAAAAAAAAAAAAAAAAAAAAAAAAAAAAAAAAAAAAAAAAAAAAAAAAAAAAAf/Z">
            <a:extLst>
              <a:ext uri="{FF2B5EF4-FFF2-40B4-BE49-F238E27FC236}">
                <a16:creationId xmlns:a16="http://schemas.microsoft.com/office/drawing/2014/main" id="{794D45E0-4883-4D2E-A545-7D0DCBC3FB0A}"/>
              </a:ext>
            </a:extLst>
          </p:cNvPr>
          <p:cNvSpPr>
            <a:spLocks noChangeAspect="1" noChangeArrowheads="1"/>
          </p:cNvSpPr>
          <p:nvPr>
            <p:custDataLst>
              <p:tags r:id="rId9"/>
            </p:custDataLst>
          </p:nvPr>
        </p:nvSpPr>
        <p:spPr bwMode="auto">
          <a:xfrm>
            <a:off x="977900" y="5302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39947" name="Picture 19">
            <a:hlinkClick r:id="rId17"/>
            <a:extLst>
              <a:ext uri="{FF2B5EF4-FFF2-40B4-BE49-F238E27FC236}">
                <a16:creationId xmlns:a16="http://schemas.microsoft.com/office/drawing/2014/main" id="{739DC91F-8A0A-4425-92B8-D456110CF0C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0000">
            <a:off x="5267325" y="769938"/>
            <a:ext cx="2535238" cy="4503737"/>
          </a:xfrm>
          <a:prstGeom prst="rect">
            <a:avLst/>
          </a:prstGeom>
          <a:noFill/>
          <a:ln w="571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8" name="Picture 5">
            <a:hlinkClick r:id="rId19" action="ppaction://hlinksldjump"/>
            <a:extLst>
              <a:ext uri="{FF2B5EF4-FFF2-40B4-BE49-F238E27FC236}">
                <a16:creationId xmlns:a16="http://schemas.microsoft.com/office/drawing/2014/main" id="{BC7638E2-E830-4FC7-9692-C77C3684588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0213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52" name="Picture 17">
            <a:hlinkClick r:id="rId21" action="ppaction://hlinksldjump"/>
            <a:extLst>
              <a:ext uri="{FF2B5EF4-FFF2-40B4-BE49-F238E27FC236}">
                <a16:creationId xmlns:a16="http://schemas.microsoft.com/office/drawing/2014/main" id="{B4FE2D28-DFE0-4428-AFA9-74CC740DDB2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2"/>
          <a:srcRect/>
          <a:stretch>
            <a:fillRect/>
          </a:stretch>
        </p:blipFill>
        <p:spPr bwMode="auto">
          <a:xfrm>
            <a:off x="179388" y="5300663"/>
            <a:ext cx="495300" cy="65722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0" name="Picture 28">
            <a:hlinkClick r:id="rId23"/>
            <a:extLst>
              <a:ext uri="{FF2B5EF4-FFF2-40B4-BE49-F238E27FC236}">
                <a16:creationId xmlns:a16="http://schemas.microsoft.com/office/drawing/2014/main" id="{755FB767-1F51-4F5A-B89E-9DECC1541CE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41663"/>
            <a:ext cx="95250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51" name="Picture 29">
            <a:hlinkClick r:id="rId25"/>
            <a:extLst>
              <a:ext uri="{FF2B5EF4-FFF2-40B4-BE49-F238E27FC236}">
                <a16:creationId xmlns:a16="http://schemas.microsoft.com/office/drawing/2014/main" id="{83A03E9B-1EB4-4F55-B184-F45954FE1A0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25" y="4568825"/>
            <a:ext cx="982663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52" name="ZoneTexte 14">
            <a:extLst>
              <a:ext uri="{FF2B5EF4-FFF2-40B4-BE49-F238E27FC236}">
                <a16:creationId xmlns:a16="http://schemas.microsoft.com/office/drawing/2014/main" id="{B9C6A321-072D-4111-92F3-2E42F4B0D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6388" y="5910263"/>
            <a:ext cx="1109662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>
                <a:solidFill>
                  <a:schemeClr val="bg1"/>
                </a:solidFill>
              </a:rPr>
              <a:t>Non disponible</a:t>
            </a:r>
          </a:p>
        </p:txBody>
      </p:sp>
      <p:pic>
        <p:nvPicPr>
          <p:cNvPr id="39953" name="Picture 27">
            <a:hlinkClick r:id="rId27"/>
            <a:extLst>
              <a:ext uri="{FF2B5EF4-FFF2-40B4-BE49-F238E27FC236}">
                <a16:creationId xmlns:a16="http://schemas.microsoft.com/office/drawing/2014/main" id="{323D044B-2263-4D5D-8B73-C40DDCC3AD0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214313"/>
            <a:ext cx="925513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7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782ACA1F-5DF9-4FFD-A6EF-C5370045BF18}"/>
              </a:ext>
            </a:extLst>
          </p:cNvPr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0963" name="AutoShape 9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49D4835B-CEF3-4793-93B7-1A3603687707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215900" y="-2317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0964" name="AutoShape 11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5AEE7552-E4FE-4E24-AF3E-F53857DA491C}"/>
              </a:ext>
            </a:extLst>
          </p:cNvPr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368300" y="-793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0965" name="AutoShape 19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DC60564E-9AF0-4852-B1F6-E3C55823794A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520700" y="730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0966" name="AutoShape 21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0F747088-C7BD-4EC2-B1AC-248615143F51}"/>
              </a:ext>
            </a:extLst>
          </p:cNvPr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673100" y="2254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0967" name="AutoShape 23" descr="data:image/jpeg;base64,/9j/4AAQSkZJRgABAQAAAQABAAD/2wCEAAkGBhMSEBUUExIVFRUWGB8aGBgXGRwZGxwXIBoYIBsaHB4bISYeGRkjGyEgHy8gJicqLy0tGx4zNTwrOCYrLCkBCQoKBQUFDQUFDSkYEhgpKSkpKSkpKSkpKSkpKSkpKSkpKSkpKSkpKSkpKSkpKSkpKSkpKSkpKSkpKSkpKSkpKf/AABEIAREAuQMBIgACEQEDEQH/xAAbAAEAAgMBAQAAAAAAAAAAAAAABAUCAwYBB//EAEQQAAICAAUCAwYEAwYDBgcAAAECAxEABBIhMQUiE0FRBgcUMmFxI0KBkRUzUiRiobHB8Bc0RBZTY5LR4SU1ZHKTlKT/xAAUAQEAAAAAAAAAAAAAAAAAAAAA/8QAFBEBAAAAAAAAAAAAAAAAAAAAAP/aAAwDAQACEQMRAD8A+44YYYBhhhgGGGGAYYYYBhhhgGGGGAYYYYBhhhgGGGGAYYYYBhhhgGGGGAYYYYBjB5VHJA8tz5415jJJIULLZjbWn0amF/sSP1xymd93YkYEzjSuZkzCr4f5pA4IYhwWA1WOON7BrAdfJKqi2IA+prHjZhRyyivqPp/6j98c71j2JGYzDTPMSe0RqY0ZVCmyrAj8RS3dTcE35LUNfdlCFC+NKVASrI1WpylnUADbDLJv5FmI8qDrviF/qX9x6A/5EH9ce+KtE2KG534FXv6bb446H3XQKP50gtPDaggDJ4cEZGmioJSKiQN/EYHyqf072JWJZk8eRo5ohEylUulTw1bUFvUI6HpteAvUz8TaakQ6vlpgdQ343348vTA9Rith4qWppu4bHSWIO+x0gtXoCcUPSvYOLLzJMkshZQQQRHTbk8BRp5/LXqbJJMfMe7TLsXPiTDXq4Kduo5jUBaG7E8ottR3FEVgL5/aDLAlTmIQVYKQXUdxFgbnki/2PocZHrmXH/UQ/No/mL8+/Zz81g7c7HFBmvdnlZEKFpdJkaSgU2ZhKDRKE1Uhq9xQOJMPsLCrallmBEjyCigrxGLSKKS9LE+dsKFEb2F9Jm0VlRnUM16VJALVzQ5NfTD4xNWjWuoEArYsEgsARyLUE/YYrv+zqtJBJJI7yQLWrZdZqiWoXW96QQDtYNDFcvu5ymstUll2cjWa7uR+9EN8wrnmw6UzqOWHF8jji/teNX8Qj1FfETUFDEahYUkgE/SwRf0OKF/d3kmILRliFVdztSyaxsBXzc7bgm7xrh92WQVQohNBQvztwFK771dE/cknnAdDmepRRoZGdQi7E3YB22288Qh7WZS6GYjJ1adje91zxWrt1cXtd7Yx/7KZfwpIghCStqcK7KT3FqtSDpsntuiCRxtjWfYrKEkmIsSdRJdz+YuR83ymQlyvGo3zgLHJ9Wilh8aOQNHv3DjYkH9iD+2JSsCAQbB4OKnK+zEMUTxRgiNwAUYmRPmZidLk7sWIJ8wF9BiyysGhFXUzaRWptyfqfrgNuGGGAYYYYBhhhgNc+YVF1MaFgcE7kgAUNzZNY1Q9RjZWZXBCEh/VSBZDDkEDej6jHJ+8b24j6f4CS7LOWs1ZAQx2QOLpvMj/UcQffFlU1Ro7tE7TSHsCMWeQyIl6m2OoqzUKAuiTSh9ny+ZVxam/I7EEH0IO4P0OMDn0sjVVXdgjg0a9aO23qPXHyLLe+nKxBSju7FFEgbe3UaVfUdyzrQawKKr9b3t73su2htaElkYhlsxkPUjfNZJhBoVs1YD6qvUEI2N8igCSCObAFivqMetnk9Sdge0Ftjx8oNf8Atj5PB7xenkPqmqp3mjYJdlnmA2vcgSWD5NR28o7+8fISvOZJTG0izBO1mKiSNFVRR0Fjp1kjzaga3IfYPj0/qv7AmqNGwBYogjf0OPfjUutQ4v6cXzxxv9sfKMr7x8hoVtTRlZDMvazgkoUJ3bncsDdCiNhZxhF72MulkyKdcjMYqJ/CuZlXXwrWVOwO/FjfAfVh1SLfvG3PqPSxyL+vO2M1z8Z/OOa5/MTWk+jXtXN4+Sf8QshKk6GWNVeRXUSo5DVMWOoLvqCqABuBteNKe8LJLllRpkLpKKAQgSUJNUv9ws7a6Pd+uwD7Cc/H/Wo2JBJoEAWSD57b49XOoWC6hZ8v3/xoE19Dj5Fnfb7JK4dJdReZpLZSNOpJAdYHdKwVvDTlVU35AHdmPbzJrnfHjlgfeh+HIH1CJEDux27dLqAPKXjlsB9XkzqKaLCxz9ODv6bEc+uHxqf1D0+l/fjHy3qHvTykmmRXUSCUOupJCFUROuvtKhmtq03x5cYi5b27yJjjjfMcRzxvLpk1IHVFDCgEJYrZXSSLAAFHAfXJM6imi4B+/wDn6frgc7Hda1u65HPp9N9sfKsn70MmdErylXjV7iFnxFcqwq+3UFXw+8jkb7Ua6L3g5ZoIQ2YQTFZEYlZGKKyRISBspYhSQWsg8g2wwH2Vc/Gdg6knjfn7HzwHUYyR+Iu+w35Pl++PlGZ9vckysvjHfLoAw8YMXilZxGxojSQQDIov5t+K9zPtdlJZoZVeGRhpGkiQOS0krCMHeMAO0bX/AOGd2AAIfXsMMMAwwwwDDDDAc17a+w0fUljDzTReGWIMRAu9PzWDdV9PPHLj3GQ73ncz9N1ArzHHn+mOt631HNpIywxak0LTaNXeS97hrsAA1prneyFOEXVM2Hpo9SBlBPhODpqLUw37ySz7ACtPnW4c2/uYQiv4hm/rZDX9wdjjcnuhUD/nsydh/Tsdt+OPp9vTHRZTqOaaMF0CSHRaeE5ADGMMdWqjVsa8qo8G/T1PNUahGrUQFKtWnenLXQF7aea386wHOf8ACJbJ+Mm3HGlNj6ja/wDH7ViHN7kYywIzcgIrmNDuK/w52+v79nJ1HMaVIionxLUoxNrIqxrYNKGWzrO3B42x7luqTeGjPGQTJpcCOTZdJNgVZ7qF7jf9cBx0fuTiCkfFPv8A+HHt9tvWjvfA5wX3LKAQM23N7wxHyr98dRP1LOrrqFG06d6cX3sGKrZ1WtEb7bk3tjJeq5oUGg2rdghNEkH5VdidMdkhdVmgDe2A5b/g2L/5v/8AmhN/uCef8hjVL7j4yb+KIP0gi48tuLHrW+947ebOzhJmVdWmINGPDYFnIbYgm/IbbHfEd+qZpSfwdag2GVGBKrGGYaS3zEkqp4sEGtrDlR7mU2/tNEDc+BHZPrv+n+OPZPc0jf8AUjiv+Wh9RvxYPI9N/wB+mfqOdBNQqaUbaWosUY0G1eTALxRvyx5L1bOAvphDqF7W8NlJa9joLXpFFSOflbg7BxsnuGQm/jD/APrxb7gny+/7jmt98HuSRQf7Xz/9PD/qDv5Y6xs/niz/AISrpUaQQWDNZBNg3p4byNH12w/ied1MDCgNro2crvIQbYeiUb29QDdYDkD7jku/il3O95SA/wCnr/vzxpk9wyE38WARxWWiH3G3678747X+JZ2iwg3oaUobd8uoFtYF+Gq8HmQHcCsW/Ts0zqdalSGYUVK9uttB35JSia8z5YD5snuKUE/2zbf/AKaInf6tfkB5evHGN+U9yoR0Y5pDpIP/ACkAOxB2IFqftj6bhgGGGGAYYYYBhhWGA5Pq/tRLF1jJZNQvhZiOVnJBLWisRRuhxvscVHtd7W5uGfOKjxx5eDLI4mETStHM0kQ0OCdJLIWIUbgUT9c/bno+e/ieTzmTyyz+BHIrBpFj3cEDdjfBJ2GJftHks7nuizxSZdIczItCISqw2dSO/jcC8BozPvcyeXuOYzPJGkRlZISVAkRWDmtlXuGx3s0LxJ9ofeflIAUjd5JDAZg0cbSIiFLjeQgdqtY/Qi6BxzP/AGEzpTqo8NSc1lctHFTp3SxQqjjntpgdzjzK+xXUssX8CGGQZvIwwS65AvgyxwCM8X4i7HjknyAsh0fsN7frPBlo52LZmTKnMsQoClBI6HjYNY4rGZ97GSMcLos8vjKzqscLO6xo7I0jgfKgYEXvjkulewnUsq2SlighkZMm+WlV5QoQtLIwckXqFMNls7EbbHEWP3eZ+PIZSJMoozUKuEzEeaEUkLtNI1NQKyRaSDQJNluL3DqMn71B8fnoZYZRDll1K6xPYCRs8niFmpQdJ0bDV+uPU95kWbmynwk5SN5xG4eEnxCUDaFN9hXgni/XEDN+x/UPiuo/hxypnsmsZl8QJUyZYp8lX3S/YBT+mN59hcx4HRovDUfCH+0UyjTaUxX+o6rO2Avuj+8rJZjMiCMyAyMwikaMrFMy/OI34Yj9P8sWPtP7Vx5FUaSKeTXe0ERkIAqy1bKAD5n19MfP/ZH3cZjLzZeKfL648tKZEzHxj6dixTw8vwjE1qB2O+Oi9v8AoGczGYyzQq0uXQOJIFzLZa3NaJCybsF5rkVtycBMzXvQySxQSI0kxzKloo4Y2kkKrYYlRuApBBvzB5o4wz/vSycXhjTmHaSMSlI4mZ44zw0i7FB+/l6i+N9mvYPqXTxk8zHBFNNFDLBLA0oXtaeSRXR91vu3+312um6R1TL5587Dl8vM+bgjWaMy6RDKgAsMRbx1vQ3u/QEhdZ73n5OHMmB/GpXWN5hGfBjkbhHf8reu23nwajZv3vZGOd4mE/4c5gkfwj4aPdAs90FJuvPY7Y5fOe7HM/E5hHgGYy+ZzHjFvjJIVQMwLq0QFSMPytXkCfQbuse7rNvlOoxpGurMZ4TxDxAAY9QNk+RryOAndM9734vUPiYJViyrdpSI2E1adMhLUJCSCBtYB9MdJmPeHlI5GSQumnKjNlmUafCJAA2Nl7I7QMcj1H3fZ136vCqxeFnqkjlL7h1YMIytWLNgt5fXECb3a9QzrOcysMGrp65ZCshepI5Y3XWK/NpN1YAI5IwH0D2X9vMvnnaNEmikVRJ4c8fhsY2+WRRZtD6/UeuOkxwHu99kZoJ2mzGVWKQRCJZPipcw7CwWFOSqx2AQOQb5vHf4BhhhgGGGGAYYYYDm/af29y+RlSKRJpJHQyaIYzIVjBou1VS3tf0xC67708nlZfCcTuyqry+HEWEKNRUy8aNiDW5xVe8/2dzOYljkymUdpkSos1DmVhkjfUe11b54q32N7sNr3q8z7MdVy753w8vFmz1GCNZJPEWPw5hEUkJDVqjJLMAB/SNt8B0fWPe5koJGSppCsSTaoo9amFwCHBB2AUg2aG4x0L+08AyPxoJaDwvFsDfRV8eteWPnvTPd3m4HzSBA6P0oZZJNS084QAqATYW73IA2GLp+mS5f2YeGVdMkeSdWWwaIRtrBIP6HAT+he9HJ5qeOFBMjSqWiaWMoklDuCMTuRRHpYNE7X5kfehk5JjE65iBtDupniaIOiAlypO5pQTwOD5443oXs/wBRzqdLYxRQw5SHXFOJA/iFol8Lsq0ohdQO2zV5DGjpXsR1Iz5SSfKu7QrmBM8+b8VZneNlXtLN4cbEhTpFkXY2Fh3EXvSyhy75gx5lI1CFS8LKZQ5ITwvJ9RB/a8bpPeJEMuJvhc7u5QxDLt4qsqhjqXyWjd3WOI6f7GZ0QZqJunk5RgmjJSZsORJqt3hlH8sAcAncne8Mt7J9XEWWEomlgSaU/C/F6JhCVUQh5kI1hG1Ggdhx6KHX5j3q5JYcvJGJpzmtXhxQxl5e009pYrSdjvvvVjfGEPvcyTwNMizt+P8ADpGI7klloGkS7qjfdprg70MfNl9nZ+lrkpppstl8yjZgLHmWdo2jaiTrhBOoajsSCdq4o5eznshmc5lPjIgZHTqM0wCu2W8aN1jDtE/MZLLsT9QeKIfafZz2jhz0Amh1VqKsrjS6OppkYeTDFRD7x4DmlyzwZqFpC6xtNCUjkZLsIxO/029PUY2ewfQWy2VfVAYJJZWkZWmOYOo0AzOeWIAuiRf324Hpvu+6iZ8m08RMkOZZ58w2aMniKSaKRE0lDbgE4DuMr7y8rLHknUTVnZGji7RYZW0nX3bC/S9sW3UvaeKDN5bLOr6szr8NwBo1Iuoqxuwaqtt7x8x6D7C9Uj/hsMkEIiyOZZzIsoLOjNq1aa2As7cnbYefae8/2YmzmUQ5WhmYJFkiNhd91YWdh2m9/NRgI3/F7KtGjRQ5qZpC+iOOMM5jjNPLQahHdgEmyVO22Gd98OSRoFRJ5jmIhLF4SBtVuyaKsEOCrXtWx3xznU/dXPD8E+Xj8bwcsIJolzDZZi2pnLrIvILs1g/TnytfZj2Cly3UMnL4CRxQ5N0YLIZNEzyu5Clu4imO/wBSN8BO92Xt3N1ATiaB0McrgP4ehNIKgRklj+MNyw8tsd1jiPd10DN5J83DNFGIXnkmjkV7LaytDT+UBR5+f7nt8B5j3DDAMMMMAwOGGAYrF9psqUDjMwlSuoHWu60TdXdUCfsDiq9pOsTJK0aSZFU8O2XMOyvZD77GtFKfL8rYp8hBH4yq46TbMFZY920kMpVFvYmwvAB3J5oB3B6hEE8TxE0XWvUNN3pq7q9W332xpPV8u1L40Tatq1KQbNAc+Z2rzxx08s6xvBL/AAmlJkaNnYANq1AsPy0SH1Eb7eZvEwQyRopP8NjkbS0bBdKaRyVJ5O6Ab8WfoA6abqsETCNpY0NbKWVaAF8eXbv9gfTGLdfywr+0RbmvnXmmNc80rf8AlPpih6grmNTIvTjLKw0mQkK6lE1UDZdtVAb7qF+mK6TMHlz0ortqAJa7ZTwLJbdiPUtvxuHZt1aEBCZFAkFoSaDA6aon1LKP1GGY6pDG2l5Y0agaZlU0TQNE3udscxn8wJUhU/w9mQGxIxZbUx7x1wNxsdx288ivM5kMjzS9MkkCoFd2JHa7sdjp7dB2IO5Bv0wHXQ9cyk4GmaGQFiANSmyC3APPytR/ukjEmfqUUbBGdVOnUAf6br/f2Poccm/iRTqZh0yPVfIYNXcCQSBySedjx9cXXXukyTSLpjgZdJBMoJPmKFcDST6cnAWq9RiK6hKhW6vUKv0u+fpjW/WIALM0df8A3A+vp9j+xxVR9OmC+G3wmrlQEPlszaSdzenf1w/gDam0plh3eaau3SvOw3u/uDgLZerwlSwlQgVdMDWo0Lriz64Dq0NE+NHSiz3rsLqzvsL2xVR9GlZGVzBpYi9CDgEkg6lIYXXlze/ljSOh5miB8MNYpwqMAxBsFuCa/wBT67Bbnr2X/wC/j8z8w8ucbJeqwq2lpUDAgaSwuzVCubNj98U8PQXVg0oyrKLDfhaeyuAeBQsb+QA8ycW8vR4GbW0MZa71FRd1QN83X+QwHj9by4JBmjBU0RqFg+hHrjJOrwkhRKhJNABgTePJOkwMSWhjJbc2oJPrdjfGUPSoUNrFGD6hRgJWGGGAYYYYBhhhgOR9qkvML/8ALt1UAZraQsS4AU38pJ2Fbm/0rYoWicqD0dZVY1toYMDYFDdSO39vrYne2UpWYOJOnqUUNWZFuR+JsK7qutOkXYYb8YrIw8rfzekSSO3cumy5IYMpB1MbOg2K4I3A3AyNNLqdOmP44uOSQE+LsyqF3rYsqepB/NV4tOs5y5TGJOnqI17RKCSnbRFmlG4O3ovGImTzpc0Z+mEotQeGANMzFTGRqvY7/L5ng1iVHOqzEzN02rPiEGnru5vzsefO45FkM+rSOJDGxyCIm0KS86CABf5UU0RsN6AxgcvGBLJGmQMKACIiMsRMVjCglF+QljuoJ7h6Vj1ZjK0YDdOkkNiRj3t83YFAosdF3wLGI2Yjm1NEJOmgOVVowtnxA1gldJtgQa1bbXtpNhonftOk9Jdb/N27alo8gcKxv+6BvVmRPmUEasr9K1V4ct9y/MFVFo3XhFrDenoTWOZzcZhoy9MMhdaIUFdBUMdu6iWJN8UfImxjPOjR0Zek+MJFokArutMKJ1B9fBvj9sBJ6lIwSPxmyRmkJ8OV17DHuw02raSpKVqJBvbc47THCZeUFlRp+lsgsBNIOi9ZIUE+fmLHy/vbe1DfiIA+ZBCMagAO3qdxR8v2qidwi53M5OabxWkmVtKp2g1SyOV2o3Zs/YqfQ4rp8jkWBRZc2NQ+ddRPA3qrYUKuip872xbIjozr4ucZgh/LY1aQ/aSSCfyj6muKxhLO/F561FWgDK3J1WQtny4A4/QKlOl9PB2nzlVp06nHGonu0gkn1B2oVVkG7zvT8tFLE7GclEXw2BZ1pUkQHzGrS5s/Y40ypIpMYkzo02AyqGD2xYsbqiS1egCjixiLIzkuwHUAzKDSoEukRTe5IJK3dbWa53DzLez2SaEsfiZFiCgiQkXRYAgGls2TtVX5EnGqTI5BTTfFa4yWslr1AkCvLYpYrayfMnE2ISPqNZ1GQCmdasa224/vE0NXao9KxqmkmoADPdtq2i9xqbuUkd3IoEL99qwGjLdAyBgaZDmmESDe21EdrDTqG96V3BqgPLHUw+0CGTwykim6BK7E15Ec/fjHPRM7ukOvqEdWS5UCyzjSSbICgLpoL+b73uycriUXHnfnrusqaY7kncgg3W4A44sh1+GGGAYYYYBhhhgOd9oOlTyyhoosm6hQLnQs4bvvcflHbQ9bxAy3s3mY1Qxw9PEmpmcmJvNgyBCNxp+vnVcY6qbLsTYkdfoAlee/cpO/+mIWdzmmIsk6seF1NGqk77E6duDx6HmsBS9L9m50ZPEy/TyikDsjIZVFfKSPKhsR5c72NLez2YCFSuQbYlvEjvVIVti1AfnZgCPyn1OJkc2ccnTLGaIA0yR7AiwW/CO5BBoeVbm7xDk6PIxdpIomDAlmaYbqQA2oqgFaQt9uwC80MBt/hE+itPT2B2B0EWtkqO3azubHBLc84xHRs14plEfTdeqy2h9RO2o35G9Jv/1xrPsywWkSNFPIEovSAy7kx2e0leR+tY0j2b20NDCzBbY+MBQJ5+SwOy/ui77WoWmQ6HMXQzxZFowKKxx1RpRY1A7CjttscXQ6Jl/+4i//ABrx5+WKjIwzJF4aNGnaGUI6nk2xGqPZfmI+b9K3ldPjnBPjT0CO0Bojfqf5S/T9/PnATYeiQI+tYYw3qFH149OTx6nFf11mWaN0hmkKq20ZAT7PtZ+nlie6XsMwwPO3hcfqhxr6n02GR43kNMhtTq08EHjg71gOdgj8IaVjzhYq8QXWCVUCO3UkChuCDz9PIezo3g00OZOqYH+Z36gGYEHTuooVzwDyATtHRFGgpCL2JUT+dgHcEV2jVsp1Gwa5x5menIsaqsK0y/ir44UqwJpQQRvuwv6D0wGvMpIZVLRZpVIVSVlKqF0r3E0AKBJNm9QvarGk9LKWfh80AFbcSUTpUkCo1s2RsCPzetjGpeml5Hd8oG1uecwtaSH8gxHzNyAp3U7kDE5ulxmMu0C61OwGYAtWG5LX/gfTb0wB4JZXZjBmkbelWXQm2yj6WACd996u98M9A7M7NlczTDUwEvn20AB6C7FG96u95HS8sELSeCEKA+HqnD23B3ulBFeV/N672J6rmA2kwR3V14y2FHJogbCx/s4DnW6c7EgQZvfz8YgCye4Blo/KORYB4HGJrZR9USHKzlYmOl/G5thudrqt969PtJf2izAALR5ZdrNzr6H9rq/OgDziXmusTCUrGkLKNI3lAbUT3CvWjxtx53sF3hhhgGGGGAYYYYCq6h1fw5GQtCo8IspeUITJZpa500L1fQ/py0fT9KIfCyYVmAY+MyguviDtOoi9yau+QfpY+1csaz2zZUN4Y2nDk6be+O2uQNr3b7YrYOqR2iTPkViVwaEcgHC2VJAFEH5jYIv0wHrQEaZvByauT2O2YaiVsahZF02ni7s+t4l5iCKI1lly2gqV7piLJXj59xR3FHy8+NUOYUZdHkkyjhWCRMEehJqBclarVtqsAUeKxHkzS2NJyA3pfw5Pt5CiCW448/sEvJ5ZZJo0aLLEKNI0S2atzQAby3JsflP2G3N9Mi8NpIVyw7igaR2I0GM7MSRpfUR2+gra7EeDOlCrl8lGbDLSMCEI2/KCCUYGvKxfOMJs/HoKRvkgpCl6Rv5pDDUAAb+XYkHZT6bhmQAdkylJYQeORsxIrnkqTvuRq+m+mLJIx0JBlCTaj8cm7G1C7YetH8teW2QKSSELJlNOpqDQ2NAJJo6AG0x8b+ZuwRjVlXpiyHJFlC0UjkL6e1VYKAADqbTxx9DQCT1PpmXDKVjyw0qfEWWTSQ4F+TG/r/rvix9rMuheMsMrspH4zaW5FaDYoDn67cYq5s2khX8bJyOxOvVESGLMAhHbtQOksSdvXFr7UT6XjswhdJ1GWMv5qBpoHTuf8vQ2Fd0+ONO4fBJIFuLRKR30Qtqx2tS318sbWyyL4nix5VZfqzKLbdgWND5GB2/q+2Mek5lDJpMmVIPyaYSp112d1ACjW1bHbnGjMdQJP4k2WJ1Uy+AWBawpJLLuQAN7+WvpgNmYyCPMVjTJv3VGviHWVF6gVVgDVHY/c4wzOViYytFHkzGhCAtrsE0gvQTpXWWGquN9x3HVBm0RtSz5dSDyICtbV2ELsdmBNcUPI4k/xWDVMnxEOiQNoT4c9pAXQa0fiaSCxu7/AMAGEfT1WVBIMkI27j3HUyGwpFncVXmRfrQxJOfQvmH8XKN4kbeGdXeQQAoYKAWU1XmdtsVuYmJSF3zGVo2sRbLlz2uF0/LZRboCl1XyLsS1z8JjILwGQEHWcuT2UtjSF2HcO7z1cDbAaY8gGViqdMqJaYjUyqCLo6TYHP3BvyrG3KiMPG6tkjKZGaRgWI7zXZ6cixY30+u+qPNxMFigzGWUsgRwsVhiwOvle1SNGxPlW2N0DFJvDOZgDlqAXL6TercA6SKuq32rk4Dt8MMMAwwwwDHl49wwHK+1fURHJvOYhpU7ZdZBX4tks2wsDjyr+8MUidVO5fOUdRq8mhOx57bO5I9CLAO5xfe0/ieKNJzAAUfyxqFkyA0OGNc36xgcnGHSulPLlqGYzMZDii6gOqqdlF/lNKdyeBd4CIue0eIGzLbRowK5ZRWoxU3oW7qCncamPpjZP1b8L+dJsbs5cbgqpFA/L639TdVYt830CSQ75uYDSFpdI3AHdx81jVfr+t+S9BkOwzkw29R+/wChN/7FBUwdRMmgeOxAVy58BVYgbgAEdoCgja72P1xHgkLLGozLp4xIX+zqo1dt2AdyWe9QJHzYvY/Z6Tk5ua9uCQNubBJu/wDfpjeOiv4iP8TLShQVvZtN3Y4tjuTzz9KDmJ+tENqSWSPXpIU5cGhp55rcbmt6b0FjYvWURxUzhREFasuKLaGKuN9ttOwFdoF8AXQ9mH0lTm5yN/OvKgTW9jnaraz543w9DdUdPipm1ADUx7gQeVIpQeb7fMeQAwFEnWQlgzO2sCVD4A7VVmJRvM3RF7VXbRrE/wBqMy4eKpHRGVgxSMP/AE1d9yDnceY5GNiey0gofGT0KrfcbEHz87uyCfTnHntErCSMhswKRgWhFnlasVufPkefN4CnyOdjjEf40xZSHP4A1MjBCAeTdC9TW3cdxjOTPuEaUZjMkCXRXhKxOpdVhTZKrdALXG3IxunzrvCqxnPBka2bwzbAsAbs3wbAU+XoMScn052VdU2d7mK9x06SNwx3+U1QvUCW9KChWJnArBvEzDAPrIGXXcVvuNwStgsedVDmsZ9REyOAcxORJ3XFArAKS5Vdiabar8y23kMdI3RW8JU+ImBDFtYbuPPab20gHj6A4ZTonhtfjzt82zOSN/pxt5YDnrJiaX4jMEgrGCIQGWwrMQAdwfP9txsd6yGXxV8bMgCHuBi0mxo7wb2cgGgKHcTvizPsySKObzJ2/r86q+P97frtHQj4bp8RMdRUhmaypUg9u21kb4DlcrKw7jJnvlqjACB26QOdyCA3102eSTZRtKpgfxcxIHY0GhB00KJbzW/uNmPkMWS+zBu/jM0fp4m3I+n0/wAT643/AMB/DCGec02qy+52rSdt1HNeuAtcMMMAwwwwDDDDAVvUertFIqDLzSBq7kFgb0b9KG/645/qWTp/5WdZoQESRG1FxpNEsbYm3I1G6o+pB2e1fTZHzKukBkAiqxL4Y1aiaNnf9ANibul04nKDxQgysriVEWRvHI0AkKTpJsFdAbUOf0wGzOwlNUX9vlsh9amq7SNIahtvuPUeuxyiLIwYRZ4gDYF7HB5BN39PWvQYq+n5VvmGQlKSLoDeOSREwQlhZu+TYC/KPWza5fpg1NGMtJoLUWM21KwIIB9SAdv3wEfOZJV0oFzbqFVm0mwQ3itvS0z3sTt+Xfi95gKiNwudYtZ0mT5dLLuwP9VccUW4vETLdJ5/s092LHxIOn0FCqG5o1Z2vgV7NknjZlGUYxIJApbMVasAGYsxPaVA2IOmvLASY/EWQyGLOGm1BdYI37tNV8t2CAfIfTEdYwqlfAzr9+ruo01Puuoc2xPHNHG3MdOqNW+GlZwSnhic3oOt9RYepsC68gOBiK3SSWKHJyMQOfieeQCdrW6NHbn9QGEsb7jw+oEaSKLnf5eaU+psg7Vtd1jqs91J49OmB5LUk6fKqob8k45uXKnUrDKnVsABmhZ0hNtvTQCeTsx3x0nUukRTaDKN1uqYjmrF7EjbAc78MUijCwZuu86UIUj5CAwCgGwNvPc+prOPJFyzyQ5lQirSmSl7TGBVDc0uotty1c7eZjo+lEUZd2BslVmFq2oKDrJHb4ZY0FJOwxpk6SCz+HlSwUlA/wARo1UzE2KvZtt/8awGyaG4BpizIVpUBDSENQUnVZ20kkAm+TY3AvHM9PY/gmHM0sjMH8emYWq9prVpK76RQ2Yel6RlvCQBcm7DxFKA5iwWXZVLNa/NqBBP5R51eHV+ktEUEeWRg4F65yh8U32A6wW9Aa2F81WAljKmXVrhzassYKjxK1FQAATVK3G/F66HrGg6KZWAeHNrS7/jAjVp54u9hyfzkngHEfN9MkUGsqhULqkLZkjSxW31fiXQIAs+RPodUvM5NZZdJyqyPojDOcxWm1AoebKDY1AG9PqBgPenZRu5jlJ0eiFuUb6u2ha8BWLAGz2+u2Pch0wiaM/D5gBWFkzahuK3AGxBOrkUNPoFWNLlDIuo5KN9ex8OcBdhQAYE6VAtSNxxxsMSsv08L3HLIjoVMdZgG21kMNyAp0rqvfk+djAdthhhgGGGGAYYYYDjvbXKiSQDwoG/D7mkkKEKS3avco3r5t69DdYiL0bQqPFkcuajbW/jUASzK66tXBUk+fp5DFp7URK0oBGULeGf5+u9I1sTa8IAL/Q+gxVw9TcwPErZBEU06t4irpJoneiQWIAYGvrtWA2x9IVg8aZfLtoAMQE5s6xEJdVNdAg9x50r+u1un66X4XLsyjSF8drGkkUfPbf1xqyuabLxl0bIqxAojULRGIkssQWAq+f6ufOTDntLrITlg2oliqvuhYAspK2zgBuNu4XYrAaWySIvdloVcMOwz/KtFtRttu7SPuRjBYFdXHg5YfhFQfH13W6KQGBKllFnbjG6WIy6ZZBktbqW1HU1qqrdblTRsHnb13xry8i3qdMgoOtQRqslbUbjYDdb86aqwGUWUjZkWWGAILS1nNgDUy1uLIs358/bGUXTGCrJ8PCxVQFbxmAFHZfmI+Ym99+N9q05bLrpjUHJO1U96nskoqEee7WvkBY22xMlzpMHhg5MjS2tBrcWX7aUDuG6k/Vv3CHmenwiQ/gZYoCN/iCDp02SQTWwP12BP0Np7RQIzwBkhZaN+JIVIXssruLrY3v5cXvToFJFtkDutgKbNH6jZqseg52xde0bgGKzlx2ttOCRzH8pA8vv6bGtgqszk0ZIyIoKMmlD4ppo1WTcFWO4oHz5PHOIsXTbViMvliRZ/nsaUEWTT8BSL9duLoWWYlUKhT4ERW/h6tYAU2HqtvlO/lucQos0EdtLdPQG1J0sNQtgVPmaAG2wJIrncGUy+XJ0PDlfDZrbROLsAgE9/pyPqeas6xAsjAvDlOQW/tFcnvrS1bG7HB4+uJPToIXMjOmRao2OldVgVVnUDQNlSQoPlvuMeZQeJQU5F3YDcowYvpvVWnYlrbSbIvAYZjJIuoJBlCrghPxypaLV8w323VeD9LFYwzOVi8ONhDkyFSqMpABUvpC0Ta/UAk22JLmKWRmHwjRpE2lG30aFJsdoCrr31XupBFXvFzedALanyPddgROx1b6bB5AJ7jtVk+eANk42qOGLJnghTM4OsooahYP0H0UfYeLlkeUtImSFyXvMSxtzqbZ6UldwBd7cWQvuRz6AsRNko6VihSJlbVobSxBG1FtVc0397fakRimEZkySMCtfhGwxK0QW3LGxXd6YDucMMMAwwwwDDDDAVHVulyySBkeNKWgWjVzZ1huRsCCPP1xykvUWVbOYhUMA4ByoOpedyhIq6oHSwIN35WvtjPokDHMzwjwm2iUsK7tTGiKNGr5GxB2sVMXUWKBfis5ud/wLJB8xpN1YJ2/qA3AwEqDPxR5jw8zLlm8MEFRBp3Okll7WIAN3vW5NmsXhzeVURiQRszKNJEWxVjQoUdI34vFNlut7ODmMw5kUqrfDgaGA3YV/kf8AIYnJntBWbxcw8fiafD8O6tCd67ioB873HrgJ2Y61k0bSxUMNS14bH6MBS73Vbc41P1fJBEtVClmVR4fBFatgPXSNvUYqOqSTxMLnlbcd4hjOkOH3o2bUKdq32B+ajK6Hm9WYr4iVxRbQYaX8w53Ng2djvY5rYJ38YyMchj7FdCAR4bbVxvp4sHe/yn0wy3Vsiwd1CdgAZvD/ACltuF3Gsceo+mK3pubfT4zTTMiMNcZgALarW9jwO1jVnt8+MQZupC3jOblGq6DQ67B3YUW3F7U1UCBxgL5uuZHSz9hVWCu2iqY3V2BfFbWdxjR7U55Ukh71UMj8xiSx2cA8Xx+ovFL/AB02Qc3mN7IUw76AwXy3NG917u6zQAx1mc6zHl1jEhZmZdiEJJoDUSBx619/TAc9l+sRGIeJNE5FCO8vwQwLGtgLUqdiKsHbjGebzyTEtBLAAiJqTwgxskiwXUWLZa448r315PMs7gJmMyuoAW0WoMaY6u5m0kgMOFBIG3F6x1xSEBzOaVq3JhCsxZjQ9LF1Q3OnY70Q86ZnUB2zENO1v/ZyCyMRa7qPQjzoVfqJv8RiQzEyohBPhVCGMWkuDZUEEkKTV3p9MaVZ9cQXNZkiXdW0atFkKEeyRY3JPAKm6sA4SdYDNYlzSEFQ1REXpLigt1bagSRv2D1GAw/iqpq05uLyFnLkVbiySF3tARVbm+LGmwX2endQVzKaWUEXCgItd9OwoXRryI9cQcznAun+1ZwalDACPVsLSyDZvULryteCRjfmOoFJy3i5og04jEY0kCNW0WWABr0rcVubJCyyns7IrMZJInGkhR4CDS5qm25rfb+8cbl6PP4Sg5gGRWvWUB20aaI21G+6z5j7VzuUzbO6p8XnfmAvwlA3Omid9jzZ8t/TGa9UOhg0uds6kvw6qmWm7jV7H/zEcjAdzhhhgGGGGAYYYYDm/aSF3mjVTmwGWtUP8tSTQLixYokncbDa/KqyuTYOFJ6lfiVrJ7TTMpN2KQgg6iL0qtE73a+0nS2kmRgkzALR8KTRdtv6VQ3O+4JA4xDbIsuuJMvmWBfaTxQLKWy7nuCkk+RB+t4DUmYKLL3dQk5i1bEXrC6k7ubU0a8/K8SpsodGXFZ7Zm4Yaq1Kw8TyIsChewvysHGDLuEEfw2bH4gOozKTutWxBPaABtviU0DNENUWYBjoABxqcsaJNbELsbNcH0wETNwOhcXn2o7EGwaY8UeDvsQLBHHONQlfwipGfNyBtZSn7a9DuvymiBdHncYmZjJu6oPAzI0g8TAN5HuN013XJ/N5c6pOlMoQiLNE2xKLOKHfsG9b52vjzwHsOVetBfOsJYzZeuywT6/zBoqht3j1xFzWalaNTWfQhAO0c1uS3mCSdPH/ALS26a0cZAizEglXvHigFACO0b7tV8Dfi8Q26c7E/g5xTwpEoJo6Sb/bgE3+uwaY5CX0h+pk2R5EA9n96xX1/qN+WLz2hUjwqOZ2BBMN8EoLavzDkcfm+2Kz+DuqBwmaLawNHigVQ3awN1vYChx+mLT2ggd/CKxzNQNhJAlXo+agdR54HkcBW9MzzRS2fj5L4V0HGlQbttyCfKq/Qk5pkWRUlMuccuQxQUSKOoKy2RsNuTx+mPY8gYzGwgzJ/u+LarRIFgbbABhXqPTaJlcuyIoXK5y431gaxz2kiyPlJ5A53u8Bnm800kjFYuoKW3K7Ktdq7AX9T6c41SrLsP8A4iKBqlDbi+aYWpseQ45q8SMr0ksVBhzY7gbebZd9zQH32rfa62rU/S3KEiHOAgih4+5sOTuRtvXF7sp8sBY9IjkBdgc3+GNhPw96u0AelDu57v0xGzOXk8Fp9ed1O5Ai1FNILuAQPJVBsE86VuhYxry2XbX4nw2ZAVQQC7GmjV6sEWxbSo2B3IPmcaJ+nSFdJyuZ0WGoT94ZdQGk3QFEny33vAYRk0CYuqMRuLY8UtC1O1jkXd3eJU0xdY4zHn9URJsGmOrWFLHngEeVWRvjPIeziTMwkgnjBsnVIW1XsRxuK432AFcbWreyUJkL6pdRJOz0KJPbQ2074C7wwwwDDDDAMMMMAwwwwCsMMMAwwwwDDDDAMMMMAwwwwDDDDAMMMMAwwwwDDDDAMMMMAwwwwDDDDAMMMMAwwwwDDDDAMMMMAwwwwDDDDAMMMMAwwwwDDDDAMMMMAwwwwDDDDAMMMMAwwwwDDDDAMMMMAwwwwDDDDAMMMMAwwwwDDDDAMMMMB//Z">
            <a:extLst>
              <a:ext uri="{FF2B5EF4-FFF2-40B4-BE49-F238E27FC236}">
                <a16:creationId xmlns:a16="http://schemas.microsoft.com/office/drawing/2014/main" id="{9D290D66-5BAD-48DE-B24C-4311B546E8C1}"/>
              </a:ext>
            </a:extLst>
          </p:cNvPr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825500" y="3778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40968" name="Picture 11">
            <a:extLst>
              <a:ext uri="{FF2B5EF4-FFF2-40B4-BE49-F238E27FC236}">
                <a16:creationId xmlns:a16="http://schemas.microsoft.com/office/drawing/2014/main" id="{E51BD57D-DBDA-44D2-8319-A2C91CE19D6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750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9" name="AutoShape 7" descr="data:image/jpeg;base64,/9j/4AAQSkZJRgABAQAAAQABAAD/2wCEAAkGBwgHEhUUBxQUFBQWFhwYFhYYGB0dGxwcFBQYGBcZGxkdHCgiHhwlHxYVITEiJisrLi8vFx8zODMsNygtLisBCgoKDg0OFBAPFywcFBwsLCwsLCwsLCwsLCssLCwsLDcsKywsLCwsLCwrLCsrLDcsKywsKywrNyssLCssNzcrK//AABEIAKgBLQMBIgACEQEDEQH/xAAcAAEAAgMBAQEAAAAAAAAAAAAABQYDBAcBAgj/xABDEAACAQIDAwgGBwcCBwAAAAAAAQIDEQQFIQYSMSJBUWFxgZGhEzI0UpKxFBUzQmLB0QcjNXKCovCysyQlRFODk9L/xAAWAQEBAQAAAAAAAAAAAAAAAAAAAQL/xAAXEQEBAQEAAAAAAAAAAAAAAAAAEQEh/9oADAMBAAIRAxEAPwDuIAAAAAAAAAAAAAAAAAAAAAAAAAAAAAAAAAAAAAAAAAAAAAAAAAAAAAAAAAAAAAAAAAAAAAAAAAAAAAAAAAAAAAAAAAAAAADxtLiYPpuG4KXkwNgHkZKSvHVHoAAAAAAAAAAAAAAAAAAAAAAAAAAAAAAAAAAAAAAB5KSjrLRGrUzChD1by7P14AbYI2WPrT+zSXmR2OzTDYf2+tGP4XLX4Fr5ATtTE0afryXZxfgjVr5jdWw616Xw8L3+RUcTtfl1LTBxnVfZux8Xr5EdU2hzvG3+hwjTXSo7zS65S5Pkh0TO02c18vUdzdlUk9FPgkufRq120l3kFjtoJ17RxNK1SPKjUpzacX1cXbmauuc8o5RCcvS51Vk3vJtJtuVmm9UuFtNPLQl/rfKKNSdLI6M6inGMt+NOW5GcXJS35ytZbtufXXpZRm2WzrMo1N3ME5UZSUY1GkmpSUXC6VtHvwV7ffi+BdzndXEYyUpb0oxpxjG0Vq3NSk0+jRbqv+CPQdDWvEg9AAAAAAAAAAAAAAAAAAAAAAAAAAAAAAOHE1quNo0+e76v14AbJ42o+sRtTH1p/ZJLzZC4/PMBh/aqqlJfdjyn4LReQFjq4+hD1eV2frwNWpjq9T7NKPm/P9Cj4zbLmwFPvk7v4Y/mzUnhto859ocoxfv8lf8ArSu/BiC05hnmX4b2qqpSXMuU/LSPe0V7G7Zylpl9NL8UtX8K0XizHS2ey/D/AMRqub92Onlr5qPaSGGlRw/8LoRj0TfHxvf+5rqEwRHoto83+2dRRfM3up/0qyfcjZobKUqGuNml0qOvm7JG/VliKntFRpdEXu/Ky8mYPS0aC0bdueUnJ+Mm7FStilg8uw32MN59MtfnaPkZKmLjBaWXRb8ug1cNSx+Zew05SXvcI/E7J91yaweyNWprmdT+in/9tfJICBq5lTg+U1fmufVTOvScHdtWSWrd+ZJasuuH2dybDq0KFN9LlFSb7XK7NnBZZgMB7HSpwfTGKT8QRVMhyLHYicZ4+Lp0097dl60rcFu8y6b+HOXYAigAAAAAAAAAAAqWf7e5dlFR0qcJ1Zx0lu2UU1xTk3q+xM18r/aRlmLmoYunOjvaKTalDvad122t1gXUHkWpax1R6AAAAAAADXqYyhT579moGwCOqZjJ/Zq3WyEx+0mCpX9NV3n7sNflp4sCz1MTRpeu12GrUzH/ALUfH9ChYrbHedsvpXfNvav4Y6eZhdPaPNr/AEiTpQ50+Tp1wir27QLbmed4ah7ZUimvuJ3l8K18Sn/X2Nx9WX0KU0kuTGCUvknd859Usjyug19JqTrP3YJW7NHZrskmTWTYjEZY5/V2GhaVrb0921r8XZtrVeerAr9bD7QZlGMqu+6UvVk5Wi+vcRkpZDg6H8Rq7z54Q0Xkm/FR7Tby/D5oqTpZjWp+jjNyUYRbacm3uqba5Ku7ac5l3sLQ9RLtepR94WdLDL/lVFR/E9O3W9/7+49qKtV9pnpzxjou+1k++5p1syu7R1b4Jat9iRu4TJM5x+u56OPTU0fwrleNgjFv4eh6iXa9TEsVVxEt3Dpzl0RTb8EWbBbIYOlrjpSqvo9WPgtfFsn8NhqGFW7hoxhHoikl5AinYPZrMsVri2qS6PWl4J2Xj3E9gdmstwmso+kl71TXwXqrwJgEWC04AAAAAAAAAAAAAAAAAhNp9pcHs9T3q3Lm9IU09W10vmSurvr5zl+Z7bZ/mDdqvoo+7T5Nv6vWb7ywU3O8XiJ47Fww0Z1ak8VW3Yq7X207bsFdt7q8uo1I4nEU3uYxVKU7XXJtdWutNGk7aPXj0GrgM4lgMRUqxly25ay3uVvvlcqL3oy597n1T4mXOc8qZxVpTruLcKcaaUd5pRgm1eU9W+U+pFR+qMKt2EF+FfIynFsr23z/AC63pKnpY+7UV+3lK0k+9ovWT7X/AFtG9JKMl60XxX6rr+RnVW88k1H1tCDWYYif3vkYMbjKeGi546dorp4vqS531IlE3Ux1CHB37P1NWrmNT7iUV0v/ACxQMdtdiKztlsN1cE2t6T7uC8zT+iZ1mrf0mTVuKqSen/jSuvhLBbcw2lwNG/pKjqPohyvP1V4lexW2GJqu2BhGN+H35flH5mlDK8FT9qnKo1zK1r9idmv6ovqJfC06tNWwlNU10vT5atfzbwmCOlhs/wA19qlKMedTbXjTir9+6eQyfBUXbEzdV9C4X7IvVf1RfUS8qUP+ok5fh4R7kvysYp46hh1yLRX+c5SsmDjVw6f0WEaSfO1Z9miu11S3u09qqD9pm59C4R7kuHceYbD5pmfslOW770uTHtu+PdcmcHse5a5lUv8Ahp6L4nq+5IIgKmY0aGkLLs/zUxfTsXxp06rXSoSt42OhYDKsBl3sdOMX71ryfbJ6vxN0Ec6wmXZxmH2NKUU/vVOQvPlPuTJnBbFweuZ1ZS/DDkx7HL1n3WLYCUjUwGWYHLlbBU4w6Wlq+2XF95tgBQAAAAAAAAAAAAAAAAAACI2gzOeBhL0EXKSi5bqdm+aMU+Zyel+Ylzn+2eZ4rC4r/hVvKMYqcL2bi03eL5pJyTXf1Acrz/P6866ljnvXTvbgrSatFdCfN19Jq4yUcXTbw8r9afeutM0dosjx1KU5YS+IpbzneK5cN53e/T9aPW7OL5nzKIyzMK2Hd6M6b6qlrPvenmaQdShGO7Kya/Cul8XbrfT5K2xhXlzi99SdRvk2skv7W32WXaeY/H08S7zoUYvndKyT7k2jzLsVRpSTnSjLqk2l5NAWbCTqbt676/8AOYzYLMIznu4Scoz9ZTi7NNcGula8Ho721InOM8lXjaksNST5qe7KXfuuT720e7JZTmeZzUsInClfl16nJjaLu4p8/DWMby6bLVB2nAZjWo4V1sxhapCLU4R+9Ui9y0f5pWt1SRSMtzLNs5xL+toycehwcN1e7HlOy7bvv1J3OMxjjVTWHjLcjNy3pKzm7W31F6xVnNK+tpcFz/Ua6prVkzFqUw98It3AU4xurym30vSPS/l1GKWGg/aZuX4Vol2Lh5I1MLVxmPdsvpzqdcVou2T0XeyaweyWY4jXH1I017seVLsvol5hEe8ThsMv3KS6+fxZ8YeeOzL2CnOp1pcn4naPmXHA7L5VhNXD0kveqPe8vVXciYSS4Aim4TZHGV9cxqqC92Gr+J6LwZP5fs/lmAs6NNOS+/LlS7m+HdYlARQAAAAAAAAAAAAAAAAAAAAAAAAAAAAAOabVyvjqqfRD/bidLOR7YZnRq5jVjS0cFGEut7qd+zW3cXB81cLQxP2qV1wlzrsfEjq+R4Wrf0sYTvx34KT+LSXi2SNGrcyuzKipV9hsqrO6g4/yza8nF/M+qOwGXKS3IKXTvVJ28FH8y0rUzUJNAbWR7NZHhIJfR6LkurS/TbjfvNrF040nydP06LvW3Vcy4HEWNfMK28zIh8cnL1eN9C17ObIU1FVM6W9J6qm/Vj/Mud9XAjdlPo9TGxjXtdU5TgnzuMoK/cpeZ0Muj5pwhTSVNJJcEtEu4+gCKAAAAAAAAAAAAAAAAAAAAAAAAAAAAAAAAAAAfm39qKxmBzXESptxlvRlB8zjOnDm51dNdsX0H6SKrt7sVg9rqau/R14L93Vtfr3Jrng/FPVc6dwcYybbTCztHM16KXvcYPv5u/xLZh8ZRrxUsPKM49MWmvI5xtJsxnGzUrZvScVzVFrTl2TtZ9js+lEZGtCC5EIxl78HKDtbhyJJPtaKjrqr3PFiHL1TlCzPMaf2Nesl1z3v9SM9LOczf2terb8O7f8A0Addw+L3FqQucbV5fg7pS9JUX3IWb73wj3tFO+ucCo/v4Va0rPWtXnuKzVv3cdHpfTS2nE3sm2Xz3aWS+rMP6Om3pNx9HSim+aTWv9N2Baf2UYrGZvmTq4hW3aMtFwim4pK/S2+126FZdqK7sVsphdlKO5Re/UnZ1ajVt5rgkuaKu7Lrb4tliMqAAAAAAAAAAAAAAAAAAAAAAAAAAAAAAAAAAAAAAAA+akIVU1USafFNXT7itY/9nuyWPv6bB0lfi6d6f+24lnAFCn+yHZCXq06seytP82zJQ/ZLsfSd5Uakv5q1T8pIvIAhcs2T2eypp4DC0ISXCW4nL4nd+ZNAAAAAAAAAAAAAAAAAAAAAAAAAAAAAAAAAAAAAAAAAAAAAAAAAAAAAAAAAAAAAAAAAAAAAAAAAAAAAAAAAAAAAAAAAAf/Z">
            <a:extLst>
              <a:ext uri="{FF2B5EF4-FFF2-40B4-BE49-F238E27FC236}">
                <a16:creationId xmlns:a16="http://schemas.microsoft.com/office/drawing/2014/main" id="{FFB28576-0788-4BC6-AA0C-91315A617E14}"/>
              </a:ext>
            </a:extLst>
          </p:cNvPr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977900" y="5302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40970" name="Picture 2">
            <a:hlinkClick r:id="rId15"/>
            <a:extLst>
              <a:ext uri="{FF2B5EF4-FFF2-40B4-BE49-F238E27FC236}">
                <a16:creationId xmlns:a16="http://schemas.microsoft.com/office/drawing/2014/main" id="{7D460E55-1BFE-4791-A8FE-3DFD4E68B84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40000">
            <a:off x="2368550" y="1947863"/>
            <a:ext cx="2570163" cy="462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1" name="Picture 19">
            <a:hlinkClick r:id="rId17"/>
            <a:extLst>
              <a:ext uri="{FF2B5EF4-FFF2-40B4-BE49-F238E27FC236}">
                <a16:creationId xmlns:a16="http://schemas.microsoft.com/office/drawing/2014/main" id="{7D0D973F-C940-4EF0-9AB6-89C63C212E6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">
            <a:off x="5313363" y="1216025"/>
            <a:ext cx="2466975" cy="4384675"/>
          </a:xfrm>
          <a:prstGeom prst="rect">
            <a:avLst/>
          </a:prstGeom>
          <a:noFill/>
          <a:ln w="571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2" name="Picture 5">
            <a:hlinkClick r:id="rId19" action="ppaction://hlinksldjump"/>
            <a:extLst>
              <a:ext uri="{FF2B5EF4-FFF2-40B4-BE49-F238E27FC236}">
                <a16:creationId xmlns:a16="http://schemas.microsoft.com/office/drawing/2014/main" id="{0A0D95AA-A02E-404D-A232-A5F674A7468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049963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70" name="Picture 17">
            <a:hlinkClick r:id="rId21" action="ppaction://hlinksldjump"/>
            <a:extLst>
              <a:ext uri="{FF2B5EF4-FFF2-40B4-BE49-F238E27FC236}">
                <a16:creationId xmlns:a16="http://schemas.microsoft.com/office/drawing/2014/main" id="{7974ED8B-2784-46EF-8876-7A200961584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2"/>
          <a:srcRect/>
          <a:stretch>
            <a:fillRect/>
          </a:stretch>
        </p:blipFill>
        <p:spPr bwMode="auto">
          <a:xfrm>
            <a:off x="323850" y="5341938"/>
            <a:ext cx="495300" cy="65722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4" name="Picture 29">
            <a:hlinkClick r:id="rId23"/>
            <a:extLst>
              <a:ext uri="{FF2B5EF4-FFF2-40B4-BE49-F238E27FC236}">
                <a16:creationId xmlns:a16="http://schemas.microsoft.com/office/drawing/2014/main" id="{269D14FB-A30E-4A48-BC59-4BE4332A30F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073525"/>
            <a:ext cx="982663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5" name="Picture 28">
            <a:hlinkClick r:id="rId25"/>
            <a:extLst>
              <a:ext uri="{FF2B5EF4-FFF2-40B4-BE49-F238E27FC236}">
                <a16:creationId xmlns:a16="http://schemas.microsoft.com/office/drawing/2014/main" id="{B8E65A39-EFD3-446B-B961-1261CD5B602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41663"/>
            <a:ext cx="952500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76" name="ZoneTexte 15">
            <a:extLst>
              <a:ext uri="{FF2B5EF4-FFF2-40B4-BE49-F238E27FC236}">
                <a16:creationId xmlns:a16="http://schemas.microsoft.com/office/drawing/2014/main" id="{E2E12845-E7B4-4608-B988-0AE62A703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478338"/>
            <a:ext cx="1109663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>
                <a:solidFill>
                  <a:schemeClr val="bg1"/>
                </a:solidFill>
              </a:rPr>
              <a:t>Non disponible</a:t>
            </a:r>
          </a:p>
        </p:txBody>
      </p:sp>
      <p:pic>
        <p:nvPicPr>
          <p:cNvPr id="40977" name="Picture 27">
            <a:hlinkClick r:id="rId27"/>
            <a:extLst>
              <a:ext uri="{FF2B5EF4-FFF2-40B4-BE49-F238E27FC236}">
                <a16:creationId xmlns:a16="http://schemas.microsoft.com/office/drawing/2014/main" id="{D61A2CDF-BD60-44AA-A58D-25F4DB0FBC7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98438"/>
            <a:ext cx="927100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7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AF981901-668B-4812-A48C-F2568C05CD17}"/>
              </a:ext>
            </a:extLst>
          </p:cNvPr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7" name="AutoShape 9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7EB6AE1B-E524-4D66-8E6A-9E148E536FDA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215900" y="-2317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8" name="AutoShape 11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A03666EA-4156-4276-8D6D-AC197CE17583}"/>
              </a:ext>
            </a:extLst>
          </p:cNvPr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368300" y="-793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9" name="AutoShape 19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06B0DC2F-A6A9-4551-99CD-44378F275489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520700" y="730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0" name="AutoShape 21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47F93EE7-0894-42A9-BF94-0ED530E03B22}"/>
              </a:ext>
            </a:extLst>
          </p:cNvPr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673100" y="2254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1" name="AutoShape 23" descr="data:image/jpeg;base64,/9j/4AAQSkZJRgABAQAAAQABAAD/2wCEAAkGBhMSEBUUExIVFRUWGB8aGBgXGRwZGxwXIBoYIBsaHB4bISYeGRkjGyEgHy8gJicqLy0tGx4zNTwrOCYrLCkBCQoKBQUFDQUFDSkYEhgpKSkpKSkpKSkpKSkpKSkpKSkpKSkpKSkpKSkpKSkpKSkpKSkpKSkpKSkpKSkpKSkpKf/AABEIAREAuQMBIgACEQEDEQH/xAAbAAEAAgMBAQAAAAAAAAAAAAAABAUCAwYBB//EAEQQAAICAAUCAwYEAwYDBgcAAAECAxEABBIhMQUiE0FRBgcUMmFxI0KBkRUzUiRiobHB8Bc0RBZTY5LR4SU1ZHKTlKT/xAAUAQEAAAAAAAAAAAAAAAAAAAAA/8QAFBEBAAAAAAAAAAAAAAAAAAAAAP/aAAwDAQACEQMRAD8A+44YYYBhhhgGGGGAYYYYBhhhgGGGGAYYYYBhhhgGGGGAYYYYBhhhgGGGGAYYYYBjB5VHJA8tz5415jJJIULLZjbWn0amF/sSP1xymd93YkYEzjSuZkzCr4f5pA4IYhwWA1WOON7BrAdfJKqi2IA+prHjZhRyyivqPp/6j98c71j2JGYzDTPMSe0RqY0ZVCmyrAj8RS3dTcE35LUNfdlCFC+NKVASrI1WpylnUADbDLJv5FmI8qDrviF/qX9x6A/5EH9ce+KtE2KG534FXv6bb446H3XQKP50gtPDaggDJ4cEZGmioJSKiQN/EYHyqf072JWJZk8eRo5ohEylUulTw1bUFvUI6HpteAvUz8TaakQ6vlpgdQ343348vTA9Rith4qWppu4bHSWIO+x0gtXoCcUPSvYOLLzJMkshZQQQRHTbk8BRp5/LXqbJJMfMe7TLsXPiTDXq4Kduo5jUBaG7E8ottR3FEVgL5/aDLAlTmIQVYKQXUdxFgbnki/2PocZHrmXH/UQ/No/mL8+/Zz81g7c7HFBmvdnlZEKFpdJkaSgU2ZhKDRKE1Uhq9xQOJMPsLCrallmBEjyCigrxGLSKKS9LE+dsKFEb2F9Jm0VlRnUM16VJALVzQ5NfTD4xNWjWuoEArYsEgsARyLUE/YYrv+zqtJBJJI7yQLWrZdZqiWoXW96QQDtYNDFcvu5ymstUll2cjWa7uR+9EN8wrnmw6UzqOWHF8jji/teNX8Qj1FfETUFDEahYUkgE/SwRf0OKF/d3kmILRliFVdztSyaxsBXzc7bgm7xrh92WQVQohNBQvztwFK771dE/cknnAdDmepRRoZGdQi7E3YB22288Qh7WZS6GYjJ1adje91zxWrt1cXtd7Yx/7KZfwpIghCStqcK7KT3FqtSDpsntuiCRxtjWfYrKEkmIsSdRJdz+YuR83ymQlyvGo3zgLHJ9Wilh8aOQNHv3DjYkH9iD+2JSsCAQbB4OKnK+zEMUTxRgiNwAUYmRPmZidLk7sWIJ8wF9BiyysGhFXUzaRWptyfqfrgNuGGGAYYYYBhhhgNc+YVF1MaFgcE7kgAUNzZNY1Q9RjZWZXBCEh/VSBZDDkEDej6jHJ+8b24j6f4CS7LOWs1ZAQx2QOLpvMj/UcQffFlU1Ro7tE7TSHsCMWeQyIl6m2OoqzUKAuiTSh9ny+ZVxam/I7EEH0IO4P0OMDn0sjVVXdgjg0a9aO23qPXHyLLe+nKxBSju7FFEgbe3UaVfUdyzrQawKKr9b3t73su2htaElkYhlsxkPUjfNZJhBoVs1YD6qvUEI2N8igCSCObAFivqMetnk9Sdge0Ftjx8oNf8Atj5PB7xenkPqmqp3mjYJdlnmA2vcgSWD5NR28o7+8fISvOZJTG0izBO1mKiSNFVRR0Fjp1kjzaga3IfYPj0/qv7AmqNGwBYogjf0OPfjUutQ4v6cXzxxv9sfKMr7x8hoVtTRlZDMvazgkoUJ3bncsDdCiNhZxhF72MulkyKdcjMYqJ/CuZlXXwrWVOwO/FjfAfVh1SLfvG3PqPSxyL+vO2M1z8Z/OOa5/MTWk+jXtXN4+Sf8QshKk6GWNVeRXUSo5DVMWOoLvqCqABuBteNKe8LJLllRpkLpKKAQgSUJNUv9ws7a6Pd+uwD7Cc/H/Wo2JBJoEAWSD57b49XOoWC6hZ8v3/xoE19Dj5Fnfb7JK4dJdReZpLZSNOpJAdYHdKwVvDTlVU35AHdmPbzJrnfHjlgfeh+HIH1CJEDux27dLqAPKXjlsB9XkzqKaLCxz9ODv6bEc+uHxqf1D0+l/fjHy3qHvTykmmRXUSCUOupJCFUROuvtKhmtq03x5cYi5b27yJjjjfMcRzxvLpk1IHVFDCgEJYrZXSSLAAFHAfXJM6imi4B+/wDn6frgc7Hda1u65HPp9N9sfKsn70MmdErylXjV7iFnxFcqwq+3UFXw+8jkb7Ua6L3g5ZoIQ2YQTFZEYlZGKKyRISBspYhSQWsg8g2wwH2Vc/Gdg6knjfn7HzwHUYyR+Iu+w35Pl++PlGZ9vckysvjHfLoAw8YMXilZxGxojSQQDIov5t+K9zPtdlJZoZVeGRhpGkiQOS0krCMHeMAO0bX/AOGd2AAIfXsMMMAwwwwDDDDAc17a+w0fUljDzTReGWIMRAu9PzWDdV9PPHLj3GQ73ncz9N1ArzHHn+mOt631HNpIywxak0LTaNXeS97hrsAA1prneyFOEXVM2Hpo9SBlBPhODpqLUw37ySz7ACtPnW4c2/uYQiv4hm/rZDX9wdjjcnuhUD/nsydh/Tsdt+OPp9vTHRZTqOaaMF0CSHRaeE5ADGMMdWqjVsa8qo8G/T1PNUahGrUQFKtWnenLXQF7aea386wHOf8ACJbJ+Mm3HGlNj6ja/wDH7ViHN7kYywIzcgIrmNDuK/w52+v79nJ1HMaVIionxLUoxNrIqxrYNKGWzrO3B42x7luqTeGjPGQTJpcCOTZdJNgVZ7qF7jf9cBx0fuTiCkfFPv8A+HHt9tvWjvfA5wX3LKAQM23N7wxHyr98dRP1LOrrqFG06d6cX3sGKrZ1WtEb7bk3tjJeq5oUGg2rdghNEkH5VdidMdkhdVmgDe2A5b/g2L/5v/8AmhN/uCef8hjVL7j4yb+KIP0gi48tuLHrW+947ebOzhJmVdWmINGPDYFnIbYgm/IbbHfEd+qZpSfwdag2GVGBKrGGYaS3zEkqp4sEGtrDlR7mU2/tNEDc+BHZPrv+n+OPZPc0jf8AUjiv+Wh9RvxYPI9N/wB+mfqOdBNQqaUbaWosUY0G1eTALxRvyx5L1bOAvphDqF7W8NlJa9joLXpFFSOflbg7BxsnuGQm/jD/APrxb7gny+/7jmt98HuSRQf7Xz/9PD/qDv5Y6xs/niz/AISrpUaQQWDNZBNg3p4byNH12w/ied1MDCgNro2crvIQbYeiUb29QDdYDkD7jku/il3O95SA/wCnr/vzxpk9wyE38WARxWWiH3G3678747X+JZ2iwg3oaUobd8uoFtYF+Gq8HmQHcCsW/Ts0zqdalSGYUVK9uttB35JSia8z5YD5snuKUE/2zbf/AKaInf6tfkB5evHGN+U9yoR0Y5pDpIP/ACkAOxB2IFqftj6bhgGGGGAYYYYBhhWGA5Pq/tRLF1jJZNQvhZiOVnJBLWisRRuhxvscVHtd7W5uGfOKjxx5eDLI4mETStHM0kQ0OCdJLIWIUbgUT9c/bno+e/ieTzmTyyz+BHIrBpFj3cEDdjfBJ2GJftHks7nuizxSZdIczItCISqw2dSO/jcC8BozPvcyeXuOYzPJGkRlZISVAkRWDmtlXuGx3s0LxJ9ofeflIAUjd5JDAZg0cbSIiFLjeQgdqtY/Qi6BxzP/AGEzpTqo8NSc1lctHFTp3SxQqjjntpgdzjzK+xXUssX8CGGQZvIwwS65AvgyxwCM8X4i7HjknyAsh0fsN7frPBlo52LZmTKnMsQoClBI6HjYNY4rGZ97GSMcLos8vjKzqscLO6xo7I0jgfKgYEXvjkulewnUsq2SlighkZMm+WlV5QoQtLIwckXqFMNls7EbbHEWP3eZ+PIZSJMoozUKuEzEeaEUkLtNI1NQKyRaSDQJNluL3DqMn71B8fnoZYZRDll1K6xPYCRs8niFmpQdJ0bDV+uPU95kWbmynwk5SN5xG4eEnxCUDaFN9hXgni/XEDN+x/UPiuo/hxypnsmsZl8QJUyZYp8lX3S/YBT+mN59hcx4HRovDUfCH+0UyjTaUxX+o6rO2Avuj+8rJZjMiCMyAyMwikaMrFMy/OI34Yj9P8sWPtP7Vx5FUaSKeTXe0ERkIAqy1bKAD5n19MfP/ZH3cZjLzZeKfL648tKZEzHxj6dixTw8vwjE1qB2O+Oi9v8AoGczGYyzQq0uXQOJIFzLZa3NaJCybsF5rkVtycBMzXvQySxQSI0kxzKloo4Y2kkKrYYlRuApBBvzB5o4wz/vSycXhjTmHaSMSlI4mZ44zw0i7FB+/l6i+N9mvYPqXTxk8zHBFNNFDLBLA0oXtaeSRXR91vu3+312um6R1TL5587Dl8vM+bgjWaMy6RDKgAsMRbx1vQ3u/QEhdZ73n5OHMmB/GpXWN5hGfBjkbhHf8reu23nwajZv3vZGOd4mE/4c5gkfwj4aPdAs90FJuvPY7Y5fOe7HM/E5hHgGYy+ZzHjFvjJIVQMwLq0QFSMPytXkCfQbuse7rNvlOoxpGurMZ4TxDxAAY9QNk+RryOAndM9734vUPiYJViyrdpSI2E1adMhLUJCSCBtYB9MdJmPeHlI5GSQumnKjNlmUafCJAA2Nl7I7QMcj1H3fZ136vCqxeFnqkjlL7h1YMIytWLNgt5fXECb3a9QzrOcysMGrp65ZCshepI5Y3XWK/NpN1YAI5IwH0D2X9vMvnnaNEmikVRJ4c8fhsY2+WRRZtD6/UeuOkxwHu99kZoJ2mzGVWKQRCJZPipcw7CwWFOSqx2AQOQb5vHf4BhhhgGGGGAYYYYDm/af29y+RlSKRJpJHQyaIYzIVjBou1VS3tf0xC67708nlZfCcTuyqry+HEWEKNRUy8aNiDW5xVe8/2dzOYljkymUdpkSos1DmVhkjfUe11b54q32N7sNr3q8z7MdVy753w8vFmz1GCNZJPEWPw5hEUkJDVqjJLMAB/SNt8B0fWPe5koJGSppCsSTaoo9amFwCHBB2AUg2aG4x0L+08AyPxoJaDwvFsDfRV8eteWPnvTPd3m4HzSBA6P0oZZJNS084QAqATYW73IA2GLp+mS5f2YeGVdMkeSdWWwaIRtrBIP6HAT+he9HJ5qeOFBMjSqWiaWMoklDuCMTuRRHpYNE7X5kfehk5JjE65iBtDupniaIOiAlypO5pQTwOD5443oXs/wBRzqdLYxRQw5SHXFOJA/iFol8Lsq0ohdQO2zV5DGjpXsR1Iz5SSfKu7QrmBM8+b8VZneNlXtLN4cbEhTpFkXY2Fh3EXvSyhy75gx5lI1CFS8LKZQ5ITwvJ9RB/a8bpPeJEMuJvhc7u5QxDLt4qsqhjqXyWjd3WOI6f7GZ0QZqJunk5RgmjJSZsORJqt3hlH8sAcAncne8Mt7J9XEWWEomlgSaU/C/F6JhCVUQh5kI1hG1Ggdhx6KHX5j3q5JYcvJGJpzmtXhxQxl5e009pYrSdjvvvVjfGEPvcyTwNMizt+P8ADpGI7klloGkS7qjfdprg70MfNl9nZ+lrkpppstl8yjZgLHmWdo2jaiTrhBOoajsSCdq4o5eznshmc5lPjIgZHTqM0wCu2W8aN1jDtE/MZLLsT9QeKIfafZz2jhz0Amh1VqKsrjS6OppkYeTDFRD7x4DmlyzwZqFpC6xtNCUjkZLsIxO/029PUY2ewfQWy2VfVAYJJZWkZWmOYOo0AzOeWIAuiRf324Hpvu+6iZ8m08RMkOZZ58w2aMniKSaKRE0lDbgE4DuMr7y8rLHknUTVnZGji7RYZW0nX3bC/S9sW3UvaeKDN5bLOr6szr8NwBo1Iuoqxuwaqtt7x8x6D7C9Uj/hsMkEIiyOZZzIsoLOjNq1aa2As7cnbYefae8/2YmzmUQ5WhmYJFkiNhd91YWdh2m9/NRgI3/F7KtGjRQ5qZpC+iOOMM5jjNPLQahHdgEmyVO22Gd98OSRoFRJ5jmIhLF4SBtVuyaKsEOCrXtWx3xznU/dXPD8E+Xj8bwcsIJolzDZZi2pnLrIvILs1g/TnytfZj2Cly3UMnL4CRxQ5N0YLIZNEzyu5Clu4imO/wBSN8BO92Xt3N1ATiaB0McrgP4ehNIKgRklj+MNyw8tsd1jiPd10DN5J83DNFGIXnkmjkV7LaytDT+UBR5+f7nt8B5j3DDAMMMMAwOGGAYrF9psqUDjMwlSuoHWu60TdXdUCfsDiq9pOsTJK0aSZFU8O2XMOyvZD77GtFKfL8rYp8hBH4yq46TbMFZY920kMpVFvYmwvAB3J5oB3B6hEE8TxE0XWvUNN3pq7q9W332xpPV8u1L40Tatq1KQbNAc+Z2rzxx08s6xvBL/AAmlJkaNnYANq1AsPy0SH1Eb7eZvEwQyRopP8NjkbS0bBdKaRyVJ5O6Ab8WfoA6abqsETCNpY0NbKWVaAF8eXbv9gfTGLdfywr+0RbmvnXmmNc80rf8AlPpih6grmNTIvTjLKw0mQkK6lE1UDZdtVAb7qF+mK6TMHlz0ortqAJa7ZTwLJbdiPUtvxuHZt1aEBCZFAkFoSaDA6aon1LKP1GGY6pDG2l5Y0agaZlU0TQNE3udscxn8wJUhU/w9mQGxIxZbUx7x1wNxsdx288ivM5kMjzS9MkkCoFd2JHa7sdjp7dB2IO5Bv0wHXQ9cyk4GmaGQFiANSmyC3APPytR/ukjEmfqUUbBGdVOnUAf6br/f2Poccm/iRTqZh0yPVfIYNXcCQSBySedjx9cXXXukyTSLpjgZdJBMoJPmKFcDST6cnAWq9RiK6hKhW6vUKv0u+fpjW/WIALM0df8A3A+vp9j+xxVR9OmC+G3wmrlQEPlszaSdzenf1w/gDam0plh3eaau3SvOw3u/uDgLZerwlSwlQgVdMDWo0Lriz64Dq0NE+NHSiz3rsLqzvsL2xVR9GlZGVzBpYi9CDgEkg6lIYXXlze/ljSOh5miB8MNYpwqMAxBsFuCa/wBT67Bbnr2X/wC/j8z8w8ucbJeqwq2lpUDAgaSwuzVCubNj98U8PQXVg0oyrKLDfhaeyuAeBQsb+QA8ycW8vR4GbW0MZa71FRd1QN83X+QwHj9by4JBmjBU0RqFg+hHrjJOrwkhRKhJNABgTePJOkwMSWhjJbc2oJPrdjfGUPSoUNrFGD6hRgJWGGGAYYYYBhhhgOR9qkvML/8ALt1UAZraQsS4AU38pJ2Fbm/0rYoWicqD0dZVY1toYMDYFDdSO39vrYne2UpWYOJOnqUUNWZFuR+JsK7qutOkXYYb8YrIw8rfzekSSO3cumy5IYMpB1MbOg2K4I3A3AyNNLqdOmP44uOSQE+LsyqF3rYsqepB/NV4tOs5y5TGJOnqI17RKCSnbRFmlG4O3ovGImTzpc0Z+mEotQeGANMzFTGRqvY7/L5ng1iVHOqzEzN02rPiEGnru5vzsefO45FkM+rSOJDGxyCIm0KS86CABf5UU0RsN6AxgcvGBLJGmQMKACIiMsRMVjCglF+QljuoJ7h6Vj1ZjK0YDdOkkNiRj3t83YFAosdF3wLGI2Yjm1NEJOmgOVVowtnxA1gldJtgQa1bbXtpNhonftOk9Jdb/N27alo8gcKxv+6BvVmRPmUEasr9K1V4ct9y/MFVFo3XhFrDenoTWOZzcZhoy9MMhdaIUFdBUMdu6iWJN8UfImxjPOjR0Zek+MJFokArutMKJ1B9fBvj9sBJ6lIwSPxmyRmkJ8OV17DHuw02raSpKVqJBvbc47THCZeUFlRp+lsgsBNIOi9ZIUE+fmLHy/vbe1DfiIA+ZBCMagAO3qdxR8v2qidwi53M5OabxWkmVtKp2g1SyOV2o3Zs/YqfQ4rp8jkWBRZc2NQ+ddRPA3qrYUKuip872xbIjozr4ucZgh/LY1aQ/aSSCfyj6muKxhLO/F561FWgDK3J1WQtny4A4/QKlOl9PB2nzlVp06nHGonu0gkn1B2oVVkG7zvT8tFLE7GclEXw2BZ1pUkQHzGrS5s/Y40ypIpMYkzo02AyqGD2xYsbqiS1egCjixiLIzkuwHUAzKDSoEukRTe5IJK3dbWa53DzLez2SaEsfiZFiCgiQkXRYAgGls2TtVX5EnGqTI5BTTfFa4yWslr1AkCvLYpYrayfMnE2ISPqNZ1GQCmdasa224/vE0NXao9KxqmkmoADPdtq2i9xqbuUkd3IoEL99qwGjLdAyBgaZDmmESDe21EdrDTqG96V3BqgPLHUw+0CGTwykim6BK7E15Ec/fjHPRM7ukOvqEdWS5UCyzjSSbICgLpoL+b73uycriUXHnfnrusqaY7kncgg3W4A44sh1+GGGAYYYYBhhhgOd9oOlTyyhoosm6hQLnQs4bvvcflHbQ9bxAy3s3mY1Qxw9PEmpmcmJvNgyBCNxp+vnVcY6qbLsTYkdfoAlee/cpO/+mIWdzmmIsk6seF1NGqk77E6duDx6HmsBS9L9m50ZPEy/TyikDsjIZVFfKSPKhsR5c72NLez2YCFSuQbYlvEjvVIVti1AfnZgCPyn1OJkc2ccnTLGaIA0yR7AiwW/CO5BBoeVbm7xDk6PIxdpIomDAlmaYbqQA2oqgFaQt9uwC80MBt/hE+itPT2B2B0EWtkqO3azubHBLc84xHRs14plEfTdeqy2h9RO2o35G9Jv/1xrPsywWkSNFPIEovSAy7kx2e0leR+tY0j2b20NDCzBbY+MBQJ5+SwOy/ui77WoWmQ6HMXQzxZFowKKxx1RpRY1A7CjttscXQ6Jl/+4i//ABrx5+WKjIwzJF4aNGnaGUI6nk2xGqPZfmI+b9K3ldPjnBPjT0CO0Bojfqf5S/T9/PnATYeiQI+tYYw3qFH149OTx6nFf11mWaN0hmkKq20ZAT7PtZ+nlie6XsMwwPO3hcfqhxr6n02GR43kNMhtTq08EHjg71gOdgj8IaVjzhYq8QXWCVUCO3UkChuCDz9PIezo3g00OZOqYH+Z36gGYEHTuooVzwDyATtHRFGgpCL2JUT+dgHcEV2jVsp1Gwa5x5menIsaqsK0y/ir44UqwJpQQRvuwv6D0wGvMpIZVLRZpVIVSVlKqF0r3E0AKBJNm9QvarGk9LKWfh80AFbcSUTpUkCo1s2RsCPzetjGpeml5Hd8oG1uecwtaSH8gxHzNyAp3U7kDE5ulxmMu0C61OwGYAtWG5LX/gfTb0wB4JZXZjBmkbelWXQm2yj6WACd996u98M9A7M7NlczTDUwEvn20AB6C7FG96u95HS8sELSeCEKA+HqnD23B3ulBFeV/N672J6rmA2kwR3V14y2FHJogbCx/s4DnW6c7EgQZvfz8YgCye4Blo/KORYB4HGJrZR9USHKzlYmOl/G5thudrqt969PtJf2izAALR5ZdrNzr6H9rq/OgDziXmusTCUrGkLKNI3lAbUT3CvWjxtx53sF3hhhgGGGGAYYYYCq6h1fw5GQtCo8IspeUITJZpa500L1fQ/py0fT9KIfCyYVmAY+MyguviDtOoi9yau+QfpY+1csaz2zZUN4Y2nDk6be+O2uQNr3b7YrYOqR2iTPkViVwaEcgHC2VJAFEH5jYIv0wHrQEaZvByauT2O2YaiVsahZF02ni7s+t4l5iCKI1lly2gqV7piLJXj59xR3FHy8+NUOYUZdHkkyjhWCRMEehJqBclarVtqsAUeKxHkzS2NJyA3pfw5Pt5CiCW448/sEvJ5ZZJo0aLLEKNI0S2atzQAby3JsflP2G3N9Mi8NpIVyw7igaR2I0GM7MSRpfUR2+gra7EeDOlCrl8lGbDLSMCEI2/KCCUYGvKxfOMJs/HoKRvkgpCl6Rv5pDDUAAb+XYkHZT6bhmQAdkylJYQeORsxIrnkqTvuRq+m+mLJIx0JBlCTaj8cm7G1C7YetH8teW2QKSSELJlNOpqDQ2NAJJo6AG0x8b+ZuwRjVlXpiyHJFlC0UjkL6e1VYKAADqbTxx9DQCT1PpmXDKVjyw0qfEWWTSQ4F+TG/r/rvix9rMuheMsMrspH4zaW5FaDYoDn67cYq5s2khX8bJyOxOvVESGLMAhHbtQOksSdvXFr7UT6XjswhdJ1GWMv5qBpoHTuf8vQ2Fd0+ONO4fBJIFuLRKR30Qtqx2tS318sbWyyL4nix5VZfqzKLbdgWND5GB2/q+2Mek5lDJpMmVIPyaYSp112d1ACjW1bHbnGjMdQJP4k2WJ1Uy+AWBawpJLLuQAN7+WvpgNmYyCPMVjTJv3VGviHWVF6gVVgDVHY/c4wzOViYytFHkzGhCAtrsE0gvQTpXWWGquN9x3HVBm0RtSz5dSDyICtbV2ELsdmBNcUPI4k/xWDVMnxEOiQNoT4c9pAXQa0fiaSCxu7/AMAGEfT1WVBIMkI27j3HUyGwpFncVXmRfrQxJOfQvmH8XKN4kbeGdXeQQAoYKAWU1XmdtsVuYmJSF3zGVo2sRbLlz2uF0/LZRboCl1XyLsS1z8JjILwGQEHWcuT2UtjSF2HcO7z1cDbAaY8gGViqdMqJaYjUyqCLo6TYHP3BvyrG3KiMPG6tkjKZGaRgWI7zXZ6cixY30+u+qPNxMFigzGWUsgRwsVhiwOvle1SNGxPlW2N0DFJvDOZgDlqAXL6TercA6SKuq32rk4Dt8MMMAwwwwDHl49wwHK+1fURHJvOYhpU7ZdZBX4tks2wsDjyr+8MUidVO5fOUdRq8mhOx57bO5I9CLAO5xfe0/ieKNJzAAUfyxqFkyA0OGNc36xgcnGHSulPLlqGYzMZDii6gOqqdlF/lNKdyeBd4CIue0eIGzLbRowK5ZRWoxU3oW7qCncamPpjZP1b8L+dJsbs5cbgqpFA/L639TdVYt830CSQ75uYDSFpdI3AHdx81jVfr+t+S9BkOwzkw29R+/wChN/7FBUwdRMmgeOxAVy58BVYgbgAEdoCgja72P1xHgkLLGozLp4xIX+zqo1dt2AdyWe9QJHzYvY/Z6Tk5ua9uCQNubBJu/wDfpjeOiv4iP8TLShQVvZtN3Y4tjuTzz9KDmJ+tENqSWSPXpIU5cGhp55rcbmt6b0FjYvWURxUzhREFasuKLaGKuN9ttOwFdoF8AXQ9mH0lTm5yN/OvKgTW9jnaraz543w9DdUdPipm1ADUx7gQeVIpQeb7fMeQAwFEnWQlgzO2sCVD4A7VVmJRvM3RF7VXbRrE/wBqMy4eKpHRGVgxSMP/AE1d9yDnceY5GNiey0gofGT0KrfcbEHz87uyCfTnHntErCSMhswKRgWhFnlasVufPkefN4CnyOdjjEf40xZSHP4A1MjBCAeTdC9TW3cdxjOTPuEaUZjMkCXRXhKxOpdVhTZKrdALXG3IxunzrvCqxnPBka2bwzbAsAbs3wbAU+XoMScn052VdU2d7mK9x06SNwx3+U1QvUCW9KChWJnArBvEzDAPrIGXXcVvuNwStgsedVDmsZ9REyOAcxORJ3XFArAKS5Vdiabar8y23kMdI3RW8JU+ImBDFtYbuPPab20gHj6A4ZTonhtfjzt82zOSN/pxt5YDnrJiaX4jMEgrGCIQGWwrMQAdwfP9txsd6yGXxV8bMgCHuBi0mxo7wb2cgGgKHcTvizPsySKObzJ2/r86q+P97frtHQj4bp8RMdRUhmaypUg9u21kb4DlcrKw7jJnvlqjACB26QOdyCA3102eSTZRtKpgfxcxIHY0GhB00KJbzW/uNmPkMWS+zBu/jM0fp4m3I+n0/wAT643/AMB/DCGec02qy+52rSdt1HNeuAtcMMMAwwwwDDDDAVvUertFIqDLzSBq7kFgb0b9KG/645/qWTp/5WdZoQESRG1FxpNEsbYm3I1G6o+pB2e1fTZHzKukBkAiqxL4Y1aiaNnf9ANibul04nKDxQgysriVEWRvHI0AkKTpJsFdAbUOf0wGzOwlNUX9vlsh9amq7SNIahtvuPUeuxyiLIwYRZ4gDYF7HB5BN39PWvQYq+n5VvmGQlKSLoDeOSREwQlhZu+TYC/KPWza5fpg1NGMtJoLUWM21KwIIB9SAdv3wEfOZJV0oFzbqFVm0mwQ3itvS0z3sTt+Xfi95gKiNwudYtZ0mT5dLLuwP9VccUW4vETLdJ5/s092LHxIOn0FCqG5o1Z2vgV7NknjZlGUYxIJApbMVasAGYsxPaVA2IOmvLASY/EWQyGLOGm1BdYI37tNV8t2CAfIfTEdYwqlfAzr9+ruo01Puuoc2xPHNHG3MdOqNW+GlZwSnhic3oOt9RYepsC68gOBiK3SSWKHJyMQOfieeQCdrW6NHbn9QGEsb7jw+oEaSKLnf5eaU+psg7Vtd1jqs91J49OmB5LUk6fKqob8k45uXKnUrDKnVsABmhZ0hNtvTQCeTsx3x0nUukRTaDKN1uqYjmrF7EjbAc78MUijCwZuu86UIUj5CAwCgGwNvPc+prOPJFyzyQ5lQirSmSl7TGBVDc0uotty1c7eZjo+lEUZd2BslVmFq2oKDrJHb4ZY0FJOwxpk6SCz+HlSwUlA/wARo1UzE2KvZtt/8awGyaG4BpizIVpUBDSENQUnVZ20kkAm+TY3AvHM9PY/gmHM0sjMH8emYWq9prVpK76RQ2Yel6RlvCQBcm7DxFKA5iwWXZVLNa/NqBBP5R51eHV+ktEUEeWRg4F65yh8U32A6wW9Aa2F81WAljKmXVrhzassYKjxK1FQAATVK3G/F66HrGg6KZWAeHNrS7/jAjVp54u9hyfzkngHEfN9MkUGsqhULqkLZkjSxW31fiXQIAs+RPodUvM5NZZdJyqyPojDOcxWm1AoebKDY1AG9PqBgPenZRu5jlJ0eiFuUb6u2ha8BWLAGz2+u2Pch0wiaM/D5gBWFkzahuK3AGxBOrkUNPoFWNLlDIuo5KN9ex8OcBdhQAYE6VAtSNxxxsMSsv08L3HLIjoVMdZgG21kMNyAp0rqvfk+djAdthhhgGGGGAYYYYDjvbXKiSQDwoG/D7mkkKEKS3avco3r5t69DdYiL0bQqPFkcuajbW/jUASzK66tXBUk+fp5DFp7URK0oBGULeGf5+u9I1sTa8IAL/Q+gxVw9TcwPErZBEU06t4irpJoneiQWIAYGvrtWA2x9IVg8aZfLtoAMQE5s6xEJdVNdAg9x50r+u1un66X4XLsyjSF8drGkkUfPbf1xqyuabLxl0bIqxAojULRGIkssQWAq+f6ufOTDntLrITlg2oliqvuhYAspK2zgBuNu4XYrAaWySIvdloVcMOwz/KtFtRttu7SPuRjBYFdXHg5YfhFQfH13W6KQGBKllFnbjG6WIy6ZZBktbqW1HU1qqrdblTRsHnb13xry8i3qdMgoOtQRqslbUbjYDdb86aqwGUWUjZkWWGAILS1nNgDUy1uLIs358/bGUXTGCrJ8PCxVQFbxmAFHZfmI+Ym99+N9q05bLrpjUHJO1U96nskoqEee7WvkBY22xMlzpMHhg5MjS2tBrcWX7aUDuG6k/Vv3CHmenwiQ/gZYoCN/iCDp02SQTWwP12BP0Np7RQIzwBkhZaN+JIVIXssruLrY3v5cXvToFJFtkDutgKbNH6jZqseg52xde0bgGKzlx2ttOCRzH8pA8vv6bGtgqszk0ZIyIoKMmlD4ppo1WTcFWO4oHz5PHOIsXTbViMvliRZ/nsaUEWTT8BSL9duLoWWYlUKhT4ERW/h6tYAU2HqtvlO/lucQos0EdtLdPQG1J0sNQtgVPmaAG2wJIrncGUy+XJ0PDlfDZrbROLsAgE9/pyPqeas6xAsjAvDlOQW/tFcnvrS1bG7HB4+uJPToIXMjOmRao2OldVgVVnUDQNlSQoPlvuMeZQeJQU5F3YDcowYvpvVWnYlrbSbIvAYZjJIuoJBlCrghPxypaLV8w323VeD9LFYwzOVi8ONhDkyFSqMpABUvpC0Ta/UAk22JLmKWRmHwjRpE2lG30aFJsdoCrr31XupBFXvFzedALanyPddgROx1b6bB5AJ7jtVk+eANk42qOGLJnghTM4OsooahYP0H0UfYeLlkeUtImSFyXvMSxtzqbZ6UldwBd7cWQvuRz6AsRNko6VihSJlbVobSxBG1FtVc0397fakRimEZkySMCtfhGwxK0QW3LGxXd6YDucMMMAwwwwDDDDAVHVulyySBkeNKWgWjVzZ1huRsCCPP1xykvUWVbOYhUMA4ByoOpedyhIq6oHSwIN35WvtjPokDHMzwjwm2iUsK7tTGiKNGr5GxB2sVMXUWKBfis5ud/wLJB8xpN1YJ2/qA3AwEqDPxR5jw8zLlm8MEFRBp3Okll7WIAN3vW5NmsXhzeVURiQRszKNJEWxVjQoUdI34vFNlut7ODmMw5kUqrfDgaGA3YV/kf8AIYnJntBWbxcw8fiafD8O6tCd67ioB873HrgJ2Y61k0bSxUMNS14bH6MBS73Vbc41P1fJBEtVClmVR4fBFatgPXSNvUYqOqSTxMLnlbcd4hjOkOH3o2bUKdq32B+ajK6Hm9WYr4iVxRbQYaX8w53Ng2djvY5rYJ38YyMchj7FdCAR4bbVxvp4sHe/yn0wy3Vsiwd1CdgAZvD/ACltuF3Gsceo+mK3pubfT4zTTMiMNcZgALarW9jwO1jVnt8+MQZupC3jOblGq6DQ67B3YUW3F7U1UCBxgL5uuZHSz9hVWCu2iqY3V2BfFbWdxjR7U55Ukh71UMj8xiSx2cA8Xx+ovFL/AB02Qc3mN7IUw76AwXy3NG917u6zQAx1mc6zHl1jEhZmZdiEJJoDUSBx619/TAc9l+sRGIeJNE5FCO8vwQwLGtgLUqdiKsHbjGebzyTEtBLAAiJqTwgxskiwXUWLZa448r315PMs7gJmMyuoAW0WoMaY6u5m0kgMOFBIG3F6x1xSEBzOaVq3JhCsxZjQ9LF1Q3OnY70Q86ZnUB2zENO1v/ZyCyMRa7qPQjzoVfqJv8RiQzEyohBPhVCGMWkuDZUEEkKTV3p9MaVZ9cQXNZkiXdW0atFkKEeyRY3JPAKm6sA4SdYDNYlzSEFQ1REXpLigt1bagSRv2D1GAw/iqpq05uLyFnLkVbiySF3tARVbm+LGmwX2endQVzKaWUEXCgItd9OwoXRryI9cQcznAun+1ZwalDACPVsLSyDZvULryteCRjfmOoFJy3i5og04jEY0kCNW0WWABr0rcVubJCyyns7IrMZJInGkhR4CDS5qm25rfb+8cbl6PP4Sg5gGRWvWUB20aaI21G+6z5j7VzuUzbO6p8XnfmAvwlA3Omid9jzZ8t/TGa9UOhg0uds6kvw6qmWm7jV7H/zEcjAdzhhhgGGGGAYYYYDm/aSF3mjVTmwGWtUP8tSTQLixYokncbDa/KqyuTYOFJ6lfiVrJ7TTMpN2KQgg6iL0qtE73a+0nS2kmRgkzALR8KTRdtv6VQ3O+4JA4xDbIsuuJMvmWBfaTxQLKWy7nuCkk+RB+t4DUmYKLL3dQk5i1bEXrC6k7ubU0a8/K8SpsodGXFZ7Zm4Yaq1Kw8TyIsChewvysHGDLuEEfw2bH4gOozKTutWxBPaABtviU0DNENUWYBjoABxqcsaJNbELsbNcH0wETNwOhcXn2o7EGwaY8UeDvsQLBHHONQlfwipGfNyBtZSn7a9DuvymiBdHncYmZjJu6oPAzI0g8TAN5HuN013XJ/N5c6pOlMoQiLNE2xKLOKHfsG9b52vjzwHsOVetBfOsJYzZeuywT6/zBoqht3j1xFzWalaNTWfQhAO0c1uS3mCSdPH/ALS26a0cZAizEglXvHigFACO0b7tV8Dfi8Q26c7E/g5xTwpEoJo6Sb/bgE3+uwaY5CX0h+pk2R5EA9n96xX1/qN+WLz2hUjwqOZ2BBMN8EoLavzDkcfm+2Kz+DuqBwmaLawNHigVQ3awN1vYChx+mLT2ggd/CKxzNQNhJAlXo+agdR54HkcBW9MzzRS2fj5L4V0HGlQbttyCfKq/Qk5pkWRUlMuccuQxQUSKOoKy2RsNuTx+mPY8gYzGwgzJ/u+LarRIFgbbABhXqPTaJlcuyIoXK5y431gaxz2kiyPlJ5A53u8Bnm800kjFYuoKW3K7Ktdq7AX9T6c41SrLsP8A4iKBqlDbi+aYWpseQ45q8SMr0ksVBhzY7gbebZd9zQH32rfa62rU/S3KEiHOAgih4+5sOTuRtvXF7sp8sBY9IjkBdgc3+GNhPw96u0AelDu57v0xGzOXk8Fp9ed1O5Ai1FNILuAQPJVBsE86VuhYxry2XbX4nw2ZAVQQC7GmjV6sEWxbSo2B3IPmcaJ+nSFdJyuZ0WGoT94ZdQGk3QFEny33vAYRk0CYuqMRuLY8UtC1O1jkXd3eJU0xdY4zHn9URJsGmOrWFLHngEeVWRvjPIeziTMwkgnjBsnVIW1XsRxuK432AFcbWreyUJkL6pdRJOz0KJPbQ2074C7wwwwDDDDAMMMMAwwwwCsMMMAwwwwDDDDAMMMMAwwwwDDDDAMMMMAwwwwDDDDAMMMMAwwwwDDDDAMMMMAwwwwDDDDAMMMMAwwwwDDDDAMMMMAwwwwDDDDAMMMMAwwwwDDDDAMMMMAwwwwDDDDAMMMMAwwwwDDDDAMMMMAwwwwDDDDAMMMMB//Z">
            <a:extLst>
              <a:ext uri="{FF2B5EF4-FFF2-40B4-BE49-F238E27FC236}">
                <a16:creationId xmlns:a16="http://schemas.microsoft.com/office/drawing/2014/main" id="{62D911F9-447E-47F6-893C-89365B725045}"/>
              </a:ext>
            </a:extLst>
          </p:cNvPr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825500" y="3778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41992" name="Picture 11">
            <a:extLst>
              <a:ext uri="{FF2B5EF4-FFF2-40B4-BE49-F238E27FC236}">
                <a16:creationId xmlns:a16="http://schemas.microsoft.com/office/drawing/2014/main" id="{D8FB607A-09A5-442C-BE46-2040349E5F0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750" cy="688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3" name="AutoShape 7" descr="data:image/jpeg;base64,/9j/4AAQSkZJRgABAQAAAQABAAD/2wCEAAkGBwgHEhUUBxQUFBQWFhwYFhYYGB0dGxwcFBQYGBcZGxkdHCgiHhwlHxYVITEiJisrLi8vFx8zODMsNygtLisBCgoKDg0OFBAPFywcFBwsLCwsLCwsLCwsLCssLCwsLDcsKywsLCwsLCwrLCsrLDcsKywsKywrNyssLCssNzcrK//AABEIAKgBLQMBIgACEQEDEQH/xAAcAAEAAgMBAQEAAAAAAAAAAAAABQYDBAcBAgj/xABDEAACAQIDAwgGBwcCBwAAAAAAAQIDEQQFIQYSMSJBUWFxgZGhEzI0UpKxFBUzQmLB0QcjNXKCovCysyQlRFODk9L/xAAWAQEBAQAAAAAAAAAAAAAAAAAAAQL/xAAXEQEBAQEAAAAAAAAAAAAAAAAAEQEh/9oADAMBAAIRAxEAPwDuIAAAAAAAAAAAAAAAAAAAAAAAAAAAAAAAAAAAAAAAAAAAAAAAAAAAAAAAAAAAAAAAAAAAAAAAAAAAAAAAAAAAAAAAAAAAAADxtLiYPpuG4KXkwNgHkZKSvHVHoAAAAAAAAAAAAAAAAAAAAAAAAAAAAAAAAAAAAAAB5KSjrLRGrUzChD1by7P14AbYI2WPrT+zSXmR2OzTDYf2+tGP4XLX4Fr5ATtTE0afryXZxfgjVr5jdWw616Xw8L3+RUcTtfl1LTBxnVfZux8Xr5EdU2hzvG3+hwjTXSo7zS65S5Pkh0TO02c18vUdzdlUk9FPgkufRq120l3kFjtoJ17RxNK1SPKjUpzacX1cXbmauuc8o5RCcvS51Vk3vJtJtuVmm9UuFtNPLQl/rfKKNSdLI6M6inGMt+NOW5GcXJS35ytZbtufXXpZRm2WzrMo1N3ME5UZSUY1GkmpSUXC6VtHvwV7ffi+BdzndXEYyUpb0oxpxjG0Vq3NSk0+jRbqv+CPQdDWvEg9AAAAAAAAAAAAAAAAAAAAAAAAAAAAAAOHE1quNo0+e76v14AbJ42o+sRtTH1p/ZJLzZC4/PMBh/aqqlJfdjyn4LReQFjq4+hD1eV2frwNWpjq9T7NKPm/P9Cj4zbLmwFPvk7v4Y/mzUnhto859ocoxfv8lf8ArSu/BiC05hnmX4b2qqpSXMuU/LSPe0V7G7Zylpl9NL8UtX8K0XizHS2ey/D/AMRqub92Onlr5qPaSGGlRw/8LoRj0TfHxvf+5rqEwRHoto83+2dRRfM3up/0qyfcjZobKUqGuNml0qOvm7JG/VliKntFRpdEXu/Ky8mYPS0aC0bdueUnJ+Mm7FStilg8uw32MN59MtfnaPkZKmLjBaWXRb8ug1cNSx+Zew05SXvcI/E7J91yaweyNWprmdT+in/9tfJICBq5lTg+U1fmufVTOvScHdtWSWrd+ZJasuuH2dybDq0KFN9LlFSb7XK7NnBZZgMB7HSpwfTGKT8QRVMhyLHYicZ4+Lp0097dl60rcFu8y6b+HOXYAigAAAAAAAAAAAqWf7e5dlFR0qcJ1Zx0lu2UU1xTk3q+xM18r/aRlmLmoYunOjvaKTalDvad122t1gXUHkWpax1R6AAAAAAADXqYyhT579moGwCOqZjJ/Zq3WyEx+0mCpX9NV3n7sNflp4sCz1MTRpeu12GrUzH/ALUfH9ChYrbHedsvpXfNvav4Y6eZhdPaPNr/AEiTpQ50+Tp1wir27QLbmed4ah7ZUimvuJ3l8K18Sn/X2Nx9WX0KU0kuTGCUvknd859Usjyug19JqTrP3YJW7NHZrskmTWTYjEZY5/V2GhaVrb0921r8XZtrVeerAr9bD7QZlGMqu+6UvVk5Wi+vcRkpZDg6H8Rq7z54Q0Xkm/FR7Tby/D5oqTpZjWp+jjNyUYRbacm3uqba5Ku7ac5l3sLQ9RLtepR94WdLDL/lVFR/E9O3W9/7+49qKtV9pnpzxjou+1k++5p1syu7R1b4Jat9iRu4TJM5x+u56OPTU0fwrleNgjFv4eh6iXa9TEsVVxEt3Dpzl0RTb8EWbBbIYOlrjpSqvo9WPgtfFsn8NhqGFW7hoxhHoikl5AinYPZrMsVri2qS6PWl4J2Xj3E9gdmstwmso+kl71TXwXqrwJgEWC04AAAAAAAAAAAAAAAAAhNp9pcHs9T3q3Lm9IU09W10vmSurvr5zl+Z7bZ/mDdqvoo+7T5Nv6vWb7ywU3O8XiJ47Fww0Z1ak8VW3Yq7X207bsFdt7q8uo1I4nEU3uYxVKU7XXJtdWutNGk7aPXj0GrgM4lgMRUqxly25ay3uVvvlcqL3oy597n1T4mXOc8qZxVpTruLcKcaaUd5pRgm1eU9W+U+pFR+qMKt2EF+FfIynFsr23z/AC63pKnpY+7UV+3lK0k+9ovWT7X/AFtG9JKMl60XxX6rr+RnVW88k1H1tCDWYYif3vkYMbjKeGi546dorp4vqS531IlE3Ux1CHB37P1NWrmNT7iUV0v/ACxQMdtdiKztlsN1cE2t6T7uC8zT+iZ1mrf0mTVuKqSen/jSuvhLBbcw2lwNG/pKjqPohyvP1V4lexW2GJqu2BhGN+H35flH5mlDK8FT9qnKo1zK1r9idmv6ovqJfC06tNWwlNU10vT5atfzbwmCOlhs/wA19qlKMedTbXjTir9+6eQyfBUXbEzdV9C4X7IvVf1RfUS8qUP+ok5fh4R7kvysYp46hh1yLRX+c5SsmDjVw6f0WEaSfO1Z9miu11S3u09qqD9pm59C4R7kuHceYbD5pmfslOW770uTHtu+PdcmcHse5a5lUv8Ahp6L4nq+5IIgKmY0aGkLLs/zUxfTsXxp06rXSoSt42OhYDKsBl3sdOMX71ryfbJ6vxN0Ec6wmXZxmH2NKUU/vVOQvPlPuTJnBbFweuZ1ZS/DDkx7HL1n3WLYCUjUwGWYHLlbBU4w6Wlq+2XF95tgBQAAAAAAAAAAAAAAAAAACI2gzOeBhL0EXKSi5bqdm+aMU+Zyel+Ylzn+2eZ4rC4r/hVvKMYqcL2bi03eL5pJyTXf1Acrz/P6866ljnvXTvbgrSatFdCfN19Jq4yUcXTbw8r9afeutM0dosjx1KU5YS+IpbzneK5cN53e/T9aPW7OL5nzKIyzMK2Hd6M6b6qlrPvenmaQdShGO7Kya/Cul8XbrfT5K2xhXlzi99SdRvk2skv7W32WXaeY/H08S7zoUYvndKyT7k2jzLsVRpSTnSjLqk2l5NAWbCTqbt676/8AOYzYLMIznu4Scoz9ZTi7NNcGula8Ho721InOM8lXjaksNST5qe7KXfuuT720e7JZTmeZzUsInClfl16nJjaLu4p8/DWMby6bLVB2nAZjWo4V1sxhapCLU4R+9Ui9y0f5pWt1SRSMtzLNs5xL+toycehwcN1e7HlOy7bvv1J3OMxjjVTWHjLcjNy3pKzm7W31F6xVnNK+tpcFz/Ua6prVkzFqUw98It3AU4xurym30vSPS/l1GKWGg/aZuX4Vol2Lh5I1MLVxmPdsvpzqdcVou2T0XeyaweyWY4jXH1I017seVLsvol5hEe8ThsMv3KS6+fxZ8YeeOzL2CnOp1pcn4naPmXHA7L5VhNXD0kveqPe8vVXciYSS4Aim4TZHGV9cxqqC92Gr+J6LwZP5fs/lmAs6NNOS+/LlS7m+HdYlARQAAAAAAAAAAAAAAAAAAAAAAAAAAAAAOabVyvjqqfRD/bidLOR7YZnRq5jVjS0cFGEut7qd+zW3cXB81cLQxP2qV1wlzrsfEjq+R4Wrf0sYTvx34KT+LSXi2SNGrcyuzKipV9hsqrO6g4/yza8nF/M+qOwGXKS3IKXTvVJ28FH8y0rUzUJNAbWR7NZHhIJfR6LkurS/TbjfvNrF040nydP06LvW3Vcy4HEWNfMK28zIh8cnL1eN9C17ObIU1FVM6W9J6qm/Vj/Mud9XAjdlPo9TGxjXtdU5TgnzuMoK/cpeZ0Muj5pwhTSVNJJcEtEu4+gCKAAAAAAAAAAAAAAAAAAAAAAAAAAAAAAAAAAAfm39qKxmBzXESptxlvRlB8zjOnDm51dNdsX0H6SKrt7sVg9rqau/R14L93Vtfr3Jrng/FPVc6dwcYybbTCztHM16KXvcYPv5u/xLZh8ZRrxUsPKM49MWmvI5xtJsxnGzUrZvScVzVFrTl2TtZ9js+lEZGtCC5EIxl78HKDtbhyJJPtaKjrqr3PFiHL1TlCzPMaf2Nesl1z3v9SM9LOczf2terb8O7f8A0Addw+L3FqQucbV5fg7pS9JUX3IWb73wj3tFO+ucCo/v4Va0rPWtXnuKzVv3cdHpfTS2nE3sm2Xz3aWS+rMP6Om3pNx9HSim+aTWv9N2Baf2UYrGZvmTq4hW3aMtFwim4pK/S2+126FZdqK7sVsphdlKO5Re/UnZ1ajVt5rgkuaKu7Lrb4tliMqAAAAAAAAAAAAAAAAAAAAAAAAAAAAAAAAAAAAAAAA+akIVU1USafFNXT7itY/9nuyWPv6bB0lfi6d6f+24lnAFCn+yHZCXq06seytP82zJQ/ZLsfSd5Uakv5q1T8pIvIAhcs2T2eypp4DC0ISXCW4nL4nd+ZNAAAAAAAAAAAAAAAAAAAAAAAAAAAAAAAAAAAAAAAAAAAAAAAAAAAAAAAAAAAAAAAAAAAAAAAAAAAAAAAAAAAAAAAAAAf/Z">
            <a:extLst>
              <a:ext uri="{FF2B5EF4-FFF2-40B4-BE49-F238E27FC236}">
                <a16:creationId xmlns:a16="http://schemas.microsoft.com/office/drawing/2014/main" id="{EFACA4D1-51EA-4304-B0CB-F4E798214060}"/>
              </a:ext>
            </a:extLst>
          </p:cNvPr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977900" y="5302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41994" name="Picture 5">
            <a:hlinkClick r:id="rId15" action="ppaction://hlinksldjump"/>
            <a:extLst>
              <a:ext uri="{FF2B5EF4-FFF2-40B4-BE49-F238E27FC236}">
                <a16:creationId xmlns:a16="http://schemas.microsoft.com/office/drawing/2014/main" id="{D5B1D6B1-DE3B-472A-A881-BA614E62368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6049963"/>
            <a:ext cx="4746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5" name="Picture 2">
            <a:hlinkClick r:id="rId17"/>
            <a:extLst>
              <a:ext uri="{FF2B5EF4-FFF2-40B4-BE49-F238E27FC236}">
                <a16:creationId xmlns:a16="http://schemas.microsoft.com/office/drawing/2014/main" id="{1090977A-F6C6-43AA-BB84-829EFAEAA4F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0000">
            <a:off x="2570163" y="2033588"/>
            <a:ext cx="2287587" cy="4305300"/>
          </a:xfrm>
          <a:prstGeom prst="rect">
            <a:avLst/>
          </a:prstGeom>
          <a:noFill/>
          <a:ln w="762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6" name="Picture 19">
            <a:hlinkClick r:id="rId19"/>
            <a:extLst>
              <a:ext uri="{FF2B5EF4-FFF2-40B4-BE49-F238E27FC236}">
                <a16:creationId xmlns:a16="http://schemas.microsoft.com/office/drawing/2014/main" id="{CE709786-6E1F-4C99-8BC0-667CCD8070F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">
            <a:off x="5422900" y="1250950"/>
            <a:ext cx="2466975" cy="4383088"/>
          </a:xfrm>
          <a:prstGeom prst="rect">
            <a:avLst/>
          </a:prstGeom>
          <a:noFill/>
          <a:ln w="571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88" name="Picture 17">
            <a:hlinkClick r:id="rId21" action="ppaction://hlinksldjump"/>
            <a:extLst>
              <a:ext uri="{FF2B5EF4-FFF2-40B4-BE49-F238E27FC236}">
                <a16:creationId xmlns:a16="http://schemas.microsoft.com/office/drawing/2014/main" id="{9CA700A8-03BF-4193-B08B-DDC43E9A838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2"/>
          <a:srcRect/>
          <a:stretch>
            <a:fillRect/>
          </a:stretch>
        </p:blipFill>
        <p:spPr bwMode="auto">
          <a:xfrm>
            <a:off x="306388" y="5364163"/>
            <a:ext cx="495300" cy="65722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8" name="Picture 28">
            <a:hlinkClick r:id="rId23"/>
            <a:extLst>
              <a:ext uri="{FF2B5EF4-FFF2-40B4-BE49-F238E27FC236}">
                <a16:creationId xmlns:a16="http://schemas.microsoft.com/office/drawing/2014/main" id="{CC2D412A-27D2-47A3-8E03-D47FB40A20F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284538"/>
            <a:ext cx="912812" cy="149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9" name="Picture 29">
            <a:hlinkClick r:id="rId25"/>
            <a:extLst>
              <a:ext uri="{FF2B5EF4-FFF2-40B4-BE49-F238E27FC236}">
                <a16:creationId xmlns:a16="http://schemas.microsoft.com/office/drawing/2014/main" id="{9386BEB6-90AD-44C3-A0F1-6123EDBF11D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083050"/>
            <a:ext cx="97790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000" name="Picture 27">
            <a:hlinkClick r:id="rId27"/>
            <a:extLst>
              <a:ext uri="{FF2B5EF4-FFF2-40B4-BE49-F238E27FC236}">
                <a16:creationId xmlns:a16="http://schemas.microsoft.com/office/drawing/2014/main" id="{262D6BB3-C3EB-4DB4-A473-81DA181B5D7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98438"/>
            <a:ext cx="925512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2">
            <a:extLst>
              <a:ext uri="{FF2B5EF4-FFF2-40B4-BE49-F238E27FC236}">
                <a16:creationId xmlns:a16="http://schemas.microsoft.com/office/drawing/2014/main" id="{6B5B34F9-73C3-47DA-A957-71D264EDA7A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26988"/>
            <a:ext cx="9361488" cy="6965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AutoShape 7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817A1D4B-76B8-4047-9568-F463BFCB1A6F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3012" name="AutoShape 9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69F631EF-01D9-42E5-AD99-1BDB7D4DED84}"/>
              </a:ext>
            </a:extLst>
          </p:cNvPr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215900" y="-2317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3013" name="AutoShape 11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08A65F77-1D96-4E4D-BAB0-66B89E0AB9D6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368300" y="-793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3014" name="AutoShape 19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EED76A4E-1AC9-4A67-AD83-1849E0854773}"/>
              </a:ext>
            </a:extLst>
          </p:cNvPr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20700" y="730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3015" name="AutoShape 21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A299ACC9-715E-44A0-952F-2BE8C8E7BEE6}"/>
              </a:ext>
            </a:extLst>
          </p:cNvPr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673100" y="2254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3016" name="AutoShape 23" descr="data:image/jpeg;base64,/9j/4AAQSkZJRgABAQAAAQABAAD/2wCEAAkGBhMSEBUUExIVFRUWGB8aGBgXGRwZGxwXIBoYIBsaHB4bISYeGRkjGyEgHy8gJicqLy0tGx4zNTwrOCYrLCkBCQoKBQUFDQUFDSkYEhgpKSkpKSkpKSkpKSkpKSkpKSkpKSkpKSkpKSkpKSkpKSkpKSkpKSkpKSkpKSkpKSkpKf/AABEIAREAuQMBIgACEQEDEQH/xAAbAAEAAgMBAQAAAAAAAAAAAAAABAUCAwYBB//EAEQQAAICAAUCAwYEAwYDBgcAAAECAxEABBIhMQUiE0FRBgcUMmFxI0KBkRUzUiRiobHB8Bc0RBZTY5LR4SU1ZHKTlKT/xAAUAQEAAAAAAAAAAAAAAAAAAAAA/8QAFBEBAAAAAAAAAAAAAAAAAAAAAP/aAAwDAQACEQMRAD8A+44YYYBhhhgGGGGAYYYYBhhhgGGGGAYYYYBhhhgGGGGAYYYYBhhhgGGGGAYYYYBjB5VHJA8tz5415jJJIULLZjbWn0amF/sSP1xymd93YkYEzjSuZkzCr4f5pA4IYhwWA1WOON7BrAdfJKqi2IA+prHjZhRyyivqPp/6j98c71j2JGYzDTPMSe0RqY0ZVCmyrAj8RS3dTcE35LUNfdlCFC+NKVASrI1WpylnUADbDLJv5FmI8qDrviF/qX9x6A/5EH9ce+KtE2KG534FXv6bb446H3XQKP50gtPDaggDJ4cEZGmioJSKiQN/EYHyqf072JWJZk8eRo5ohEylUulTw1bUFvUI6HpteAvUz8TaakQ6vlpgdQ343348vTA9Rith4qWppu4bHSWIO+x0gtXoCcUPSvYOLLzJMkshZQQQRHTbk8BRp5/LXqbJJMfMe7TLsXPiTDXq4Kduo5jUBaG7E8ottR3FEVgL5/aDLAlTmIQVYKQXUdxFgbnki/2PocZHrmXH/UQ/No/mL8+/Zz81g7c7HFBmvdnlZEKFpdJkaSgU2ZhKDRKE1Uhq9xQOJMPsLCrallmBEjyCigrxGLSKKS9LE+dsKFEb2F9Jm0VlRnUM16VJALVzQ5NfTD4xNWjWuoEArYsEgsARyLUE/YYrv+zqtJBJJI7yQLWrZdZqiWoXW96QQDtYNDFcvu5ymstUll2cjWa7uR+9EN8wrnmw6UzqOWHF8jji/teNX8Qj1FfETUFDEahYUkgE/SwRf0OKF/d3kmILRliFVdztSyaxsBXzc7bgm7xrh92WQVQohNBQvztwFK771dE/cknnAdDmepRRoZGdQi7E3YB22288Qh7WZS6GYjJ1adje91zxWrt1cXtd7Yx/7KZfwpIghCStqcK7KT3FqtSDpsntuiCRxtjWfYrKEkmIsSdRJdz+YuR83ymQlyvGo3zgLHJ9Wilh8aOQNHv3DjYkH9iD+2JSsCAQbB4OKnK+zEMUTxRgiNwAUYmRPmZidLk7sWIJ8wF9BiyysGhFXUzaRWptyfqfrgNuGGGAYYYYBhhhgNc+YVF1MaFgcE7kgAUNzZNY1Q9RjZWZXBCEh/VSBZDDkEDej6jHJ+8b24j6f4CS7LOWs1ZAQx2QOLpvMj/UcQffFlU1Ro7tE7TSHsCMWeQyIl6m2OoqzUKAuiTSh9ny+ZVxam/I7EEH0IO4P0OMDn0sjVVXdgjg0a9aO23qPXHyLLe+nKxBSju7FFEgbe3UaVfUdyzrQawKKr9b3t73su2htaElkYhlsxkPUjfNZJhBoVs1YD6qvUEI2N8igCSCObAFivqMetnk9Sdge0Ftjx8oNf8Atj5PB7xenkPqmqp3mjYJdlnmA2vcgSWD5NR28o7+8fISvOZJTG0izBO1mKiSNFVRR0Fjp1kjzaga3IfYPj0/qv7AmqNGwBYogjf0OPfjUutQ4v6cXzxxv9sfKMr7x8hoVtTRlZDMvazgkoUJ3bncsDdCiNhZxhF72MulkyKdcjMYqJ/CuZlXXwrWVOwO/FjfAfVh1SLfvG3PqPSxyL+vO2M1z8Z/OOa5/MTWk+jXtXN4+Sf8QshKk6GWNVeRXUSo5DVMWOoLvqCqABuBteNKe8LJLllRpkLpKKAQgSUJNUv9ws7a6Pd+uwD7Cc/H/Wo2JBJoEAWSD57b49XOoWC6hZ8v3/xoE19Dj5Fnfb7JK4dJdReZpLZSNOpJAdYHdKwVvDTlVU35AHdmPbzJrnfHjlgfeh+HIH1CJEDux27dLqAPKXjlsB9XkzqKaLCxz9ODv6bEc+uHxqf1D0+l/fjHy3qHvTykmmRXUSCUOupJCFUROuvtKhmtq03x5cYi5b27yJjjjfMcRzxvLpk1IHVFDCgEJYrZXSSLAAFHAfXJM6imi4B+/wDn6frgc7Hda1u65HPp9N9sfKsn70MmdErylXjV7iFnxFcqwq+3UFXw+8jkb7Ua6L3g5ZoIQ2YQTFZEYlZGKKyRISBspYhSQWsg8g2wwH2Vc/Gdg6knjfn7HzwHUYyR+Iu+w35Pl++PlGZ9vckysvjHfLoAw8YMXilZxGxojSQQDIov5t+K9zPtdlJZoZVeGRhpGkiQOS0krCMHeMAO0bX/AOGd2AAIfXsMMMAwwwwDDDDAc17a+w0fUljDzTReGWIMRAu9PzWDdV9PPHLj3GQ73ncz9N1ArzHHn+mOt631HNpIywxak0LTaNXeS97hrsAA1prneyFOEXVM2Hpo9SBlBPhODpqLUw37ySz7ACtPnW4c2/uYQiv4hm/rZDX9wdjjcnuhUD/nsydh/Tsdt+OPp9vTHRZTqOaaMF0CSHRaeE5ADGMMdWqjVsa8qo8G/T1PNUahGrUQFKtWnenLXQF7aea386wHOf8ACJbJ+Mm3HGlNj6ja/wDH7ViHN7kYywIzcgIrmNDuK/w52+v79nJ1HMaVIionxLUoxNrIqxrYNKGWzrO3B42x7luqTeGjPGQTJpcCOTZdJNgVZ7qF7jf9cBx0fuTiCkfFPv8A+HHt9tvWjvfA5wX3LKAQM23N7wxHyr98dRP1LOrrqFG06d6cX3sGKrZ1WtEb7bk3tjJeq5oUGg2rdghNEkH5VdidMdkhdVmgDe2A5b/g2L/5v/8AmhN/uCef8hjVL7j4yb+KIP0gi48tuLHrW+947ebOzhJmVdWmINGPDYFnIbYgm/IbbHfEd+qZpSfwdag2GVGBKrGGYaS3zEkqp4sEGtrDlR7mU2/tNEDc+BHZPrv+n+OPZPc0jf8AUjiv+Wh9RvxYPI9N/wB+mfqOdBNQqaUbaWosUY0G1eTALxRvyx5L1bOAvphDqF7W8NlJa9joLXpFFSOflbg7BxsnuGQm/jD/APrxb7gny+/7jmt98HuSRQf7Xz/9PD/qDv5Y6xs/niz/AISrpUaQQWDNZBNg3p4byNH12w/ied1MDCgNro2crvIQbYeiUb29QDdYDkD7jku/il3O95SA/wCnr/vzxpk9wyE38WARxWWiH3G3678747X+JZ2iwg3oaUobd8uoFtYF+Gq8HmQHcCsW/Ts0zqdalSGYUVK9uttB35JSia8z5YD5snuKUE/2zbf/AKaInf6tfkB5evHGN+U9yoR0Y5pDpIP/ACkAOxB2IFqftj6bhgGGGGAYYYYBhhWGA5Pq/tRLF1jJZNQvhZiOVnJBLWisRRuhxvscVHtd7W5uGfOKjxx5eDLI4mETStHM0kQ0OCdJLIWIUbgUT9c/bno+e/ieTzmTyyz+BHIrBpFj3cEDdjfBJ2GJftHks7nuizxSZdIczItCISqw2dSO/jcC8BozPvcyeXuOYzPJGkRlZISVAkRWDmtlXuGx3s0LxJ9ofeflIAUjd5JDAZg0cbSIiFLjeQgdqtY/Qi6BxzP/AGEzpTqo8NSc1lctHFTp3SxQqjjntpgdzjzK+xXUssX8CGGQZvIwwS65AvgyxwCM8X4i7HjknyAsh0fsN7frPBlo52LZmTKnMsQoClBI6HjYNY4rGZ97GSMcLos8vjKzqscLO6xo7I0jgfKgYEXvjkulewnUsq2SlighkZMm+WlV5QoQtLIwckXqFMNls7EbbHEWP3eZ+PIZSJMoozUKuEzEeaEUkLtNI1NQKyRaSDQJNluL3DqMn71B8fnoZYZRDll1K6xPYCRs8niFmpQdJ0bDV+uPU95kWbmynwk5SN5xG4eEnxCUDaFN9hXgni/XEDN+x/UPiuo/hxypnsmsZl8QJUyZYp8lX3S/YBT+mN59hcx4HRovDUfCH+0UyjTaUxX+o6rO2Avuj+8rJZjMiCMyAyMwikaMrFMy/OI34Yj9P8sWPtP7Vx5FUaSKeTXe0ERkIAqy1bKAD5n19MfP/ZH3cZjLzZeKfL648tKZEzHxj6dixTw8vwjE1qB2O+Oi9v8AoGczGYyzQq0uXQOJIFzLZa3NaJCybsF5rkVtycBMzXvQySxQSI0kxzKloo4Y2kkKrYYlRuApBBvzB5o4wz/vSycXhjTmHaSMSlI4mZ44zw0i7FB+/l6i+N9mvYPqXTxk8zHBFNNFDLBLA0oXtaeSRXR91vu3+312um6R1TL5587Dl8vM+bgjWaMy6RDKgAsMRbx1vQ3u/QEhdZ73n5OHMmB/GpXWN5hGfBjkbhHf8reu23nwajZv3vZGOd4mE/4c5gkfwj4aPdAs90FJuvPY7Y5fOe7HM/E5hHgGYy+ZzHjFvjJIVQMwLq0QFSMPytXkCfQbuse7rNvlOoxpGurMZ4TxDxAAY9QNk+RryOAndM9734vUPiYJViyrdpSI2E1adMhLUJCSCBtYB9MdJmPeHlI5GSQumnKjNlmUafCJAA2Nl7I7QMcj1H3fZ136vCqxeFnqkjlL7h1YMIytWLNgt5fXECb3a9QzrOcysMGrp65ZCshepI5Y3XWK/NpN1YAI5IwH0D2X9vMvnnaNEmikVRJ4c8fhsY2+WRRZtD6/UeuOkxwHu99kZoJ2mzGVWKQRCJZPipcw7CwWFOSqx2AQOQb5vHf4BhhhgGGGGAYYYYDm/af29y+RlSKRJpJHQyaIYzIVjBou1VS3tf0xC67708nlZfCcTuyqry+HEWEKNRUy8aNiDW5xVe8/2dzOYljkymUdpkSos1DmVhkjfUe11b54q32N7sNr3q8z7MdVy753w8vFmz1GCNZJPEWPw5hEUkJDVqjJLMAB/SNt8B0fWPe5koJGSppCsSTaoo9amFwCHBB2AUg2aG4x0L+08AyPxoJaDwvFsDfRV8eteWPnvTPd3m4HzSBA6P0oZZJNS084QAqATYW73IA2GLp+mS5f2YeGVdMkeSdWWwaIRtrBIP6HAT+he9HJ5qeOFBMjSqWiaWMoklDuCMTuRRHpYNE7X5kfehk5JjE65iBtDupniaIOiAlypO5pQTwOD5443oXs/wBRzqdLYxRQw5SHXFOJA/iFol8Lsq0ohdQO2zV5DGjpXsR1Iz5SSfKu7QrmBM8+b8VZneNlXtLN4cbEhTpFkXY2Fh3EXvSyhy75gx5lI1CFS8LKZQ5ITwvJ9RB/a8bpPeJEMuJvhc7u5QxDLt4qsqhjqXyWjd3WOI6f7GZ0QZqJunk5RgmjJSZsORJqt3hlH8sAcAncne8Mt7J9XEWWEomlgSaU/C/F6JhCVUQh5kI1hG1Ggdhx6KHX5j3q5JYcvJGJpzmtXhxQxl5e009pYrSdjvvvVjfGEPvcyTwNMizt+P8ADpGI7klloGkS7qjfdprg70MfNl9nZ+lrkpppstl8yjZgLHmWdo2jaiTrhBOoajsSCdq4o5eznshmc5lPjIgZHTqM0wCu2W8aN1jDtE/MZLLsT9QeKIfafZz2jhz0Amh1VqKsrjS6OppkYeTDFRD7x4DmlyzwZqFpC6xtNCUjkZLsIxO/029PUY2ewfQWy2VfVAYJJZWkZWmOYOo0AzOeWIAuiRf324Hpvu+6iZ8m08RMkOZZ58w2aMniKSaKRE0lDbgE4DuMr7y8rLHknUTVnZGji7RYZW0nX3bC/S9sW3UvaeKDN5bLOr6szr8NwBo1Iuoqxuwaqtt7x8x6D7C9Uj/hsMkEIiyOZZzIsoLOjNq1aa2As7cnbYefae8/2YmzmUQ5WhmYJFkiNhd91YWdh2m9/NRgI3/F7KtGjRQ5qZpC+iOOMM5jjNPLQahHdgEmyVO22Gd98OSRoFRJ5jmIhLF4SBtVuyaKsEOCrXtWx3xznU/dXPD8E+Xj8bwcsIJolzDZZi2pnLrIvILs1g/TnytfZj2Cly3UMnL4CRxQ5N0YLIZNEzyu5Clu4imO/wBSN8BO92Xt3N1ATiaB0McrgP4ehNIKgRklj+MNyw8tsd1jiPd10DN5J83DNFGIXnkmjkV7LaytDT+UBR5+f7nt8B5j3DDAMMMMAwOGGAYrF9psqUDjMwlSuoHWu60TdXdUCfsDiq9pOsTJK0aSZFU8O2XMOyvZD77GtFKfL8rYp8hBH4yq46TbMFZY920kMpVFvYmwvAB3J5oB3B6hEE8TxE0XWvUNN3pq7q9W332xpPV8u1L40Tatq1KQbNAc+Z2rzxx08s6xvBL/AAmlJkaNnYANq1AsPy0SH1Eb7eZvEwQyRopP8NjkbS0bBdKaRyVJ5O6Ab8WfoA6abqsETCNpY0NbKWVaAF8eXbv9gfTGLdfywr+0RbmvnXmmNc80rf8AlPpih6grmNTIvTjLKw0mQkK6lE1UDZdtVAb7qF+mK6TMHlz0ortqAJa7ZTwLJbdiPUtvxuHZt1aEBCZFAkFoSaDA6aon1LKP1GGY6pDG2l5Y0agaZlU0TQNE3udscxn8wJUhU/w9mQGxIxZbUx7x1wNxsdx288ivM5kMjzS9MkkCoFd2JHa7sdjp7dB2IO5Bv0wHXQ9cyk4GmaGQFiANSmyC3APPytR/ukjEmfqUUbBGdVOnUAf6br/f2Poccm/iRTqZh0yPVfIYNXcCQSBySedjx9cXXXukyTSLpjgZdJBMoJPmKFcDST6cnAWq9RiK6hKhW6vUKv0u+fpjW/WIALM0df8A3A+vp9j+xxVR9OmC+G3wmrlQEPlszaSdzenf1w/gDam0plh3eaau3SvOw3u/uDgLZerwlSwlQgVdMDWo0Lriz64Dq0NE+NHSiz3rsLqzvsL2xVR9GlZGVzBpYi9CDgEkg6lIYXXlze/ljSOh5miB8MNYpwqMAxBsFuCa/wBT67Bbnr2X/wC/j8z8w8ucbJeqwq2lpUDAgaSwuzVCubNj98U8PQXVg0oyrKLDfhaeyuAeBQsb+QA8ycW8vR4GbW0MZa71FRd1QN83X+QwHj9by4JBmjBU0RqFg+hHrjJOrwkhRKhJNABgTePJOkwMSWhjJbc2oJPrdjfGUPSoUNrFGD6hRgJWGGGAYYYYBhhhgOR9qkvML/8ALt1UAZraQsS4AU38pJ2Fbm/0rYoWicqD0dZVY1toYMDYFDdSO39vrYne2UpWYOJOnqUUNWZFuR+JsK7qutOkXYYb8YrIw8rfzekSSO3cumy5IYMpB1MbOg2K4I3A3AyNNLqdOmP44uOSQE+LsyqF3rYsqepB/NV4tOs5y5TGJOnqI17RKCSnbRFmlG4O3ovGImTzpc0Z+mEotQeGANMzFTGRqvY7/L5ng1iVHOqzEzN02rPiEGnru5vzsefO45FkM+rSOJDGxyCIm0KS86CABf5UU0RsN6AxgcvGBLJGmQMKACIiMsRMVjCglF+QljuoJ7h6Vj1ZjK0YDdOkkNiRj3t83YFAosdF3wLGI2Yjm1NEJOmgOVVowtnxA1gldJtgQa1bbXtpNhonftOk9Jdb/N27alo8gcKxv+6BvVmRPmUEasr9K1V4ct9y/MFVFo3XhFrDenoTWOZzcZhoy9MMhdaIUFdBUMdu6iWJN8UfImxjPOjR0Zek+MJFokArutMKJ1B9fBvj9sBJ6lIwSPxmyRmkJ8OV17DHuw02raSpKVqJBvbc47THCZeUFlRp+lsgsBNIOi9ZIUE+fmLHy/vbe1DfiIA+ZBCMagAO3qdxR8v2qidwi53M5OabxWkmVtKp2g1SyOV2o3Zs/YqfQ4rp8jkWBRZc2NQ+ddRPA3qrYUKuip872xbIjozr4ucZgh/LY1aQ/aSSCfyj6muKxhLO/F561FWgDK3J1WQtny4A4/QKlOl9PB2nzlVp06nHGonu0gkn1B2oVVkG7zvT8tFLE7GclEXw2BZ1pUkQHzGrS5s/Y40ypIpMYkzo02AyqGD2xYsbqiS1egCjixiLIzkuwHUAzKDSoEukRTe5IJK3dbWa53DzLez2SaEsfiZFiCgiQkXRYAgGls2TtVX5EnGqTI5BTTfFa4yWslr1AkCvLYpYrayfMnE2ISPqNZ1GQCmdasa224/vE0NXao9KxqmkmoADPdtq2i9xqbuUkd3IoEL99qwGjLdAyBgaZDmmESDe21EdrDTqG96V3BqgPLHUw+0CGTwykim6BK7E15Ec/fjHPRM7ukOvqEdWS5UCyzjSSbICgLpoL+b73uycriUXHnfnrusqaY7kncgg3W4A44sh1+GGGAYYYYBhhhgOd9oOlTyyhoosm6hQLnQs4bvvcflHbQ9bxAy3s3mY1Qxw9PEmpmcmJvNgyBCNxp+vnVcY6qbLsTYkdfoAlee/cpO/+mIWdzmmIsk6seF1NGqk77E6duDx6HmsBS9L9m50ZPEy/TyikDsjIZVFfKSPKhsR5c72NLez2YCFSuQbYlvEjvVIVti1AfnZgCPyn1OJkc2ccnTLGaIA0yR7AiwW/CO5BBoeVbm7xDk6PIxdpIomDAlmaYbqQA2oqgFaQt9uwC80MBt/hE+itPT2B2B0EWtkqO3azubHBLc84xHRs14plEfTdeqy2h9RO2o35G9Jv/1xrPsywWkSNFPIEovSAy7kx2e0leR+tY0j2b20NDCzBbY+MBQJ5+SwOy/ui77WoWmQ6HMXQzxZFowKKxx1RpRY1A7CjttscXQ6Jl/+4i//ABrx5+WKjIwzJF4aNGnaGUI6nk2xGqPZfmI+b9K3ldPjnBPjT0CO0Bojfqf5S/T9/PnATYeiQI+tYYw3qFH149OTx6nFf11mWaN0hmkKq20ZAT7PtZ+nlie6XsMwwPO3hcfqhxr6n02GR43kNMhtTq08EHjg71gOdgj8IaVjzhYq8QXWCVUCO3UkChuCDz9PIezo3g00OZOqYH+Z36gGYEHTuooVzwDyATtHRFGgpCL2JUT+dgHcEV2jVsp1Gwa5x5menIsaqsK0y/ir44UqwJpQQRvuwv6D0wGvMpIZVLRZpVIVSVlKqF0r3E0AKBJNm9QvarGk9LKWfh80AFbcSUTpUkCo1s2RsCPzetjGpeml5Hd8oG1uecwtaSH8gxHzNyAp3U7kDE5ulxmMu0C61OwGYAtWG5LX/gfTb0wB4JZXZjBmkbelWXQm2yj6WACd996u98M9A7M7NlczTDUwEvn20AB6C7FG96u95HS8sELSeCEKA+HqnD23B3ulBFeV/N672J6rmA2kwR3V14y2FHJogbCx/s4DnW6c7EgQZvfz8YgCye4Blo/KORYB4HGJrZR9USHKzlYmOl/G5thudrqt969PtJf2izAALR5ZdrNzr6H9rq/OgDziXmusTCUrGkLKNI3lAbUT3CvWjxtx53sF3hhhgGGGGAYYYYCq6h1fw5GQtCo8IspeUITJZpa500L1fQ/py0fT9KIfCyYVmAY+MyguviDtOoi9yau+QfpY+1csaz2zZUN4Y2nDk6be+O2uQNr3b7YrYOqR2iTPkViVwaEcgHC2VJAFEH5jYIv0wHrQEaZvByauT2O2YaiVsahZF02ni7s+t4l5iCKI1lly2gqV7piLJXj59xR3FHy8+NUOYUZdHkkyjhWCRMEehJqBclarVtqsAUeKxHkzS2NJyA3pfw5Pt5CiCW448/sEvJ5ZZJo0aLLEKNI0S2atzQAby3JsflP2G3N9Mi8NpIVyw7igaR2I0GM7MSRpfUR2+gra7EeDOlCrl8lGbDLSMCEI2/KCCUYGvKxfOMJs/HoKRvkgpCl6Rv5pDDUAAb+XYkHZT6bhmQAdkylJYQeORsxIrnkqTvuRq+m+mLJIx0JBlCTaj8cm7G1C7YetH8teW2QKSSELJlNOpqDQ2NAJJo6AG0x8b+ZuwRjVlXpiyHJFlC0UjkL6e1VYKAADqbTxx9DQCT1PpmXDKVjyw0qfEWWTSQ4F+TG/r/rvix9rMuheMsMrspH4zaW5FaDYoDn67cYq5s2khX8bJyOxOvVESGLMAhHbtQOksSdvXFr7UT6XjswhdJ1GWMv5qBpoHTuf8vQ2Fd0+ONO4fBJIFuLRKR30Qtqx2tS318sbWyyL4nix5VZfqzKLbdgWND5GB2/q+2Mek5lDJpMmVIPyaYSp112d1ACjW1bHbnGjMdQJP4k2WJ1Uy+AWBawpJLLuQAN7+WvpgNmYyCPMVjTJv3VGviHWVF6gVVgDVHY/c4wzOViYytFHkzGhCAtrsE0gvQTpXWWGquN9x3HVBm0RtSz5dSDyICtbV2ELsdmBNcUPI4k/xWDVMnxEOiQNoT4c9pAXQa0fiaSCxu7/AMAGEfT1WVBIMkI27j3HUyGwpFncVXmRfrQxJOfQvmH8XKN4kbeGdXeQQAoYKAWU1XmdtsVuYmJSF3zGVo2sRbLlz2uF0/LZRboCl1XyLsS1z8JjILwGQEHWcuT2UtjSF2HcO7z1cDbAaY8gGViqdMqJaYjUyqCLo6TYHP3BvyrG3KiMPG6tkjKZGaRgWI7zXZ6cixY30+u+qPNxMFigzGWUsgRwsVhiwOvle1SNGxPlW2N0DFJvDOZgDlqAXL6TercA6SKuq32rk4Dt8MMMAwwwwDHl49wwHK+1fURHJvOYhpU7ZdZBX4tks2wsDjyr+8MUidVO5fOUdRq8mhOx57bO5I9CLAO5xfe0/ieKNJzAAUfyxqFkyA0OGNc36xgcnGHSulPLlqGYzMZDii6gOqqdlF/lNKdyeBd4CIue0eIGzLbRowK5ZRWoxU3oW7qCncamPpjZP1b8L+dJsbs5cbgqpFA/L639TdVYt830CSQ75uYDSFpdI3AHdx81jVfr+t+S9BkOwzkw29R+/wChN/7FBUwdRMmgeOxAVy58BVYgbgAEdoCgja72P1xHgkLLGozLp4xIX+zqo1dt2AdyWe9QJHzYvY/Z6Tk5ua9uCQNubBJu/wDfpjeOiv4iP8TLShQVvZtN3Y4tjuTzz9KDmJ+tENqSWSPXpIU5cGhp55rcbmt6b0FjYvWURxUzhREFasuKLaGKuN9ttOwFdoF8AXQ9mH0lTm5yN/OvKgTW9jnaraz543w9DdUdPipm1ADUx7gQeVIpQeb7fMeQAwFEnWQlgzO2sCVD4A7VVmJRvM3RF7VXbRrE/wBqMy4eKpHRGVgxSMP/AE1d9yDnceY5GNiey0gofGT0KrfcbEHz87uyCfTnHntErCSMhswKRgWhFnlasVufPkefN4CnyOdjjEf40xZSHP4A1MjBCAeTdC9TW3cdxjOTPuEaUZjMkCXRXhKxOpdVhTZKrdALXG3IxunzrvCqxnPBka2bwzbAsAbs3wbAU+XoMScn052VdU2d7mK9x06SNwx3+U1QvUCW9KChWJnArBvEzDAPrIGXXcVvuNwStgsedVDmsZ9REyOAcxORJ3XFArAKS5Vdiabar8y23kMdI3RW8JU+ImBDFtYbuPPab20gHj6A4ZTonhtfjzt82zOSN/pxt5YDnrJiaX4jMEgrGCIQGWwrMQAdwfP9txsd6yGXxV8bMgCHuBi0mxo7wb2cgGgKHcTvizPsySKObzJ2/r86q+P97frtHQj4bp8RMdRUhmaypUg9u21kb4DlcrKw7jJnvlqjACB26QOdyCA3102eSTZRtKpgfxcxIHY0GhB00KJbzW/uNmPkMWS+zBu/jM0fp4m3I+n0/wAT643/AMB/DCGec02qy+52rSdt1HNeuAtcMMMAwwwwDDDDAVvUertFIqDLzSBq7kFgb0b9KG/645/qWTp/5WdZoQESRG1FxpNEsbYm3I1G6o+pB2e1fTZHzKukBkAiqxL4Y1aiaNnf9ANibul04nKDxQgysriVEWRvHI0AkKTpJsFdAbUOf0wGzOwlNUX9vlsh9amq7SNIahtvuPUeuxyiLIwYRZ4gDYF7HB5BN39PWvQYq+n5VvmGQlKSLoDeOSREwQlhZu+TYC/KPWza5fpg1NGMtJoLUWM21KwIIB9SAdv3wEfOZJV0oFzbqFVm0mwQ3itvS0z3sTt+Xfi95gKiNwudYtZ0mT5dLLuwP9VccUW4vETLdJ5/s092LHxIOn0FCqG5o1Z2vgV7NknjZlGUYxIJApbMVasAGYsxPaVA2IOmvLASY/EWQyGLOGm1BdYI37tNV8t2CAfIfTEdYwqlfAzr9+ruo01Puuoc2xPHNHG3MdOqNW+GlZwSnhic3oOt9RYepsC68gOBiK3SSWKHJyMQOfieeQCdrW6NHbn9QGEsb7jw+oEaSKLnf5eaU+psg7Vtd1jqs91J49OmB5LUk6fKqob8k45uXKnUrDKnVsABmhZ0hNtvTQCeTsx3x0nUukRTaDKN1uqYjmrF7EjbAc78MUijCwZuu86UIUj5CAwCgGwNvPc+prOPJFyzyQ5lQirSmSl7TGBVDc0uotty1c7eZjo+lEUZd2BslVmFq2oKDrJHb4ZY0FJOwxpk6SCz+HlSwUlA/wARo1UzE2KvZtt/8awGyaG4BpizIVpUBDSENQUnVZ20kkAm+TY3AvHM9PY/gmHM0sjMH8emYWq9prVpK76RQ2Yel6RlvCQBcm7DxFKA5iwWXZVLNa/NqBBP5R51eHV+ktEUEeWRg4F65yh8U32A6wW9Aa2F81WAljKmXVrhzassYKjxK1FQAATVK3G/F66HrGg6KZWAeHNrS7/jAjVp54u9hyfzkngHEfN9MkUGsqhULqkLZkjSxW31fiXQIAs+RPodUvM5NZZdJyqyPojDOcxWm1AoebKDY1AG9PqBgPenZRu5jlJ0eiFuUb6u2ha8BWLAGz2+u2Pch0wiaM/D5gBWFkzahuK3AGxBOrkUNPoFWNLlDIuo5KN9ex8OcBdhQAYE6VAtSNxxxsMSsv08L3HLIjoVMdZgG21kMNyAp0rqvfk+djAdthhhgGGGGAYYYYDjvbXKiSQDwoG/D7mkkKEKS3avco3r5t69DdYiL0bQqPFkcuajbW/jUASzK66tXBUk+fp5DFp7URK0oBGULeGf5+u9I1sTa8IAL/Q+gxVw9TcwPErZBEU06t4irpJoneiQWIAYGvrtWA2x9IVg8aZfLtoAMQE5s6xEJdVNdAg9x50r+u1un66X4XLsyjSF8drGkkUfPbf1xqyuabLxl0bIqxAojULRGIkssQWAq+f6ufOTDntLrITlg2oliqvuhYAspK2zgBuNu4XYrAaWySIvdloVcMOwz/KtFtRttu7SPuRjBYFdXHg5YfhFQfH13W6KQGBKllFnbjG6WIy6ZZBktbqW1HU1qqrdblTRsHnb13xry8i3qdMgoOtQRqslbUbjYDdb86aqwGUWUjZkWWGAILS1nNgDUy1uLIs358/bGUXTGCrJ8PCxVQFbxmAFHZfmI+Ym99+N9q05bLrpjUHJO1U96nskoqEee7WvkBY22xMlzpMHhg5MjS2tBrcWX7aUDuG6k/Vv3CHmenwiQ/gZYoCN/iCDp02SQTWwP12BP0Np7RQIzwBkhZaN+JIVIXssruLrY3v5cXvToFJFtkDutgKbNH6jZqseg52xde0bgGKzlx2ttOCRzH8pA8vv6bGtgqszk0ZIyIoKMmlD4ppo1WTcFWO4oHz5PHOIsXTbViMvliRZ/nsaUEWTT8BSL9duLoWWYlUKhT4ERW/h6tYAU2HqtvlO/lucQos0EdtLdPQG1J0sNQtgVPmaAG2wJIrncGUy+XJ0PDlfDZrbROLsAgE9/pyPqeas6xAsjAvDlOQW/tFcnvrS1bG7HB4+uJPToIXMjOmRao2OldVgVVnUDQNlSQoPlvuMeZQeJQU5F3YDcowYvpvVWnYlrbSbIvAYZjJIuoJBlCrghPxypaLV8w323VeD9LFYwzOVi8ONhDkyFSqMpABUvpC0Ta/UAk22JLmKWRmHwjRpE2lG30aFJsdoCrr31XupBFXvFzedALanyPddgROx1b6bB5AJ7jtVk+eANk42qOGLJnghTM4OsooahYP0H0UfYeLlkeUtImSFyXvMSxtzqbZ6UldwBd7cWQvuRz6AsRNko6VihSJlbVobSxBG1FtVc0397fakRimEZkySMCtfhGwxK0QW3LGxXd6YDucMMMAwwwwDDDDAVHVulyySBkeNKWgWjVzZ1huRsCCPP1xykvUWVbOYhUMA4ByoOpedyhIq6oHSwIN35WvtjPokDHMzwjwm2iUsK7tTGiKNGr5GxB2sVMXUWKBfis5ud/wLJB8xpN1YJ2/qA3AwEqDPxR5jw8zLlm8MEFRBp3Okll7WIAN3vW5NmsXhzeVURiQRszKNJEWxVjQoUdI34vFNlut7ODmMw5kUqrfDgaGA3YV/kf8AIYnJntBWbxcw8fiafD8O6tCd67ioB873HrgJ2Y61k0bSxUMNS14bH6MBS73Vbc41P1fJBEtVClmVR4fBFatgPXSNvUYqOqSTxMLnlbcd4hjOkOH3o2bUKdq32B+ajK6Hm9WYr4iVxRbQYaX8w53Ng2djvY5rYJ38YyMchj7FdCAR4bbVxvp4sHe/yn0wy3Vsiwd1CdgAZvD/ACltuF3Gsceo+mK3pubfT4zTTMiMNcZgALarW9jwO1jVnt8+MQZupC3jOblGq6DQ67B3YUW3F7U1UCBxgL5uuZHSz9hVWCu2iqY3V2BfFbWdxjR7U55Ukh71UMj8xiSx2cA8Xx+ovFL/AB02Qc3mN7IUw76AwXy3NG917u6zQAx1mc6zHl1jEhZmZdiEJJoDUSBx619/TAc9l+sRGIeJNE5FCO8vwQwLGtgLUqdiKsHbjGebzyTEtBLAAiJqTwgxskiwXUWLZa448r315PMs7gJmMyuoAW0WoMaY6u5m0kgMOFBIG3F6x1xSEBzOaVq3JhCsxZjQ9LF1Q3OnY70Q86ZnUB2zENO1v/ZyCyMRa7qPQjzoVfqJv8RiQzEyohBPhVCGMWkuDZUEEkKTV3p9MaVZ9cQXNZkiXdW0atFkKEeyRY3JPAKm6sA4SdYDNYlzSEFQ1REXpLigt1bagSRv2D1GAw/iqpq05uLyFnLkVbiySF3tARVbm+LGmwX2endQVzKaWUEXCgItd9OwoXRryI9cQcznAun+1ZwalDACPVsLSyDZvULryteCRjfmOoFJy3i5og04jEY0kCNW0WWABr0rcVubJCyyns7IrMZJInGkhR4CDS5qm25rfb+8cbl6PP4Sg5gGRWvWUB20aaI21G+6z5j7VzuUzbO6p8XnfmAvwlA3Omid9jzZ8t/TGa9UOhg0uds6kvw6qmWm7jV7H/zEcjAdzhhhgGGGGAYYYYDm/aSF3mjVTmwGWtUP8tSTQLixYokncbDa/KqyuTYOFJ6lfiVrJ7TTMpN2KQgg6iL0qtE73a+0nS2kmRgkzALR8KTRdtv6VQ3O+4JA4xDbIsuuJMvmWBfaTxQLKWy7nuCkk+RB+t4DUmYKLL3dQk5i1bEXrC6k7ubU0a8/K8SpsodGXFZ7Zm4Yaq1Kw8TyIsChewvysHGDLuEEfw2bH4gOozKTutWxBPaABtviU0DNENUWYBjoABxqcsaJNbELsbNcH0wETNwOhcXn2o7EGwaY8UeDvsQLBHHONQlfwipGfNyBtZSn7a9DuvymiBdHncYmZjJu6oPAzI0g8TAN5HuN013XJ/N5c6pOlMoQiLNE2xKLOKHfsG9b52vjzwHsOVetBfOsJYzZeuywT6/zBoqht3j1xFzWalaNTWfQhAO0c1uS3mCSdPH/ALS26a0cZAizEglXvHigFACO0b7tV8Dfi8Q26c7E/g5xTwpEoJo6Sb/bgE3+uwaY5CX0h+pk2R5EA9n96xX1/qN+WLz2hUjwqOZ2BBMN8EoLavzDkcfm+2Kz+DuqBwmaLawNHigVQ3awN1vYChx+mLT2ggd/CKxzNQNhJAlXo+agdR54HkcBW9MzzRS2fj5L4V0HGlQbttyCfKq/Qk5pkWRUlMuccuQxQUSKOoKy2RsNuTx+mPY8gYzGwgzJ/u+LarRIFgbbABhXqPTaJlcuyIoXK5y431gaxz2kiyPlJ5A53u8Bnm800kjFYuoKW3K7Ktdq7AX9T6c41SrLsP8A4iKBqlDbi+aYWpseQ45q8SMr0ksVBhzY7gbebZd9zQH32rfa62rU/S3KEiHOAgih4+5sOTuRtvXF7sp8sBY9IjkBdgc3+GNhPw96u0AelDu57v0xGzOXk8Fp9ed1O5Ai1FNILuAQPJVBsE86VuhYxry2XbX4nw2ZAVQQC7GmjV6sEWxbSo2B3IPmcaJ+nSFdJyuZ0WGoT94ZdQGk3QFEny33vAYRk0CYuqMRuLY8UtC1O1jkXd3eJU0xdY4zHn9URJsGmOrWFLHngEeVWRvjPIeziTMwkgnjBsnVIW1XsRxuK432AFcbWreyUJkL6pdRJOz0KJPbQ2074C7wwwwDDDDAMMMMAwwwwCsMMMAwwwwDDDDAMMMMAwwwwDDDDAMMMMAwwwwDDDDAMMMMAwwwwDDDDAMMMMAwwwwDDDDAMMMMAwwwwDDDDAMMMMAwwwwDDDDAMMMMAwwwwDDDDAMMMMAwwwwDDDDAMMMMAwwwwDDDDAMMMMAwwwwDDDDAMMMMB//Z">
            <a:extLst>
              <a:ext uri="{FF2B5EF4-FFF2-40B4-BE49-F238E27FC236}">
                <a16:creationId xmlns:a16="http://schemas.microsoft.com/office/drawing/2014/main" id="{0BFD32DF-6DC8-4F8F-BAD0-013EB3588FF4}"/>
              </a:ext>
            </a:extLst>
          </p:cNvPr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825500" y="3778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3017" name="AutoShape 7" descr="data:image/jpeg;base64,/9j/4AAQSkZJRgABAQAAAQABAAD/2wCEAAkGBwgHEhUUBxQUFBQWFhwYFhYYGB0dGxwcFBQYGBcZGxkdHCgiHhwlHxYVITEiJisrLi8vFx8zODMsNygtLisBCgoKDg0OFBAPFywcFBwsLCwsLCwsLCwsLCssLCwsLDcsKywsLCwsLCwrLCsrLDcsKywsKywrNyssLCssNzcrK//AABEIAKgBLQMBIgACEQEDEQH/xAAcAAEAAgMBAQEAAAAAAAAAAAAABQYDBAcBAgj/xABDEAACAQIDAwgGBwcCBwAAAAAAAQIDEQQFIQYSMSJBUWFxgZGhEzI0UpKxFBUzQmLB0QcjNXKCovCysyQlRFODk9L/xAAWAQEBAQAAAAAAAAAAAAAAAAAAAQL/xAAXEQEBAQEAAAAAAAAAAAAAAAAAEQEh/9oADAMBAAIRAxEAPwDuIAAAAAAAAAAAAAAAAAAAAAAAAAAAAAAAAAAAAAAAAAAAAAAAAAAAAAAAAAAAAAAAAAAAAAAAAAAAAAAAAAAAAAAAAAAAAADxtLiYPpuG4KXkwNgHkZKSvHVHoAAAAAAAAAAAAAAAAAAAAAAAAAAAAAAAAAAAAAAB5KSjrLRGrUzChD1by7P14AbYI2WPrT+zSXmR2OzTDYf2+tGP4XLX4Fr5ATtTE0afryXZxfgjVr5jdWw616Xw8L3+RUcTtfl1LTBxnVfZux8Xr5EdU2hzvG3+hwjTXSo7zS65S5Pkh0TO02c18vUdzdlUk9FPgkufRq120l3kFjtoJ17RxNK1SPKjUpzacX1cXbmauuc8o5RCcvS51Vk3vJtJtuVmm9UuFtNPLQl/rfKKNSdLI6M6inGMt+NOW5GcXJS35ytZbtufXXpZRm2WzrMo1N3ME5UZSUY1GkmpSUXC6VtHvwV7ffi+BdzndXEYyUpb0oxpxjG0Vq3NSk0+jRbqv+CPQdDWvEg9AAAAAAAAAAAAAAAAAAAAAAAAAAAAAAOHE1quNo0+e76v14AbJ42o+sRtTH1p/ZJLzZC4/PMBh/aqqlJfdjyn4LReQFjq4+hD1eV2frwNWpjq9T7NKPm/P9Cj4zbLmwFPvk7v4Y/mzUnhto859ocoxfv8lf8ArSu/BiC05hnmX4b2qqpSXMuU/LSPe0V7G7Zylpl9NL8UtX8K0XizHS2ey/D/AMRqub92Onlr5qPaSGGlRw/8LoRj0TfHxvf+5rqEwRHoto83+2dRRfM3up/0qyfcjZobKUqGuNml0qOvm7JG/VliKntFRpdEXu/Ky8mYPS0aC0bdueUnJ+Mm7FStilg8uw32MN59MtfnaPkZKmLjBaWXRb8ug1cNSx+Zew05SXvcI/E7J91yaweyNWprmdT+in/9tfJICBq5lTg+U1fmufVTOvScHdtWSWrd+ZJasuuH2dybDq0KFN9LlFSb7XK7NnBZZgMB7HSpwfTGKT8QRVMhyLHYicZ4+Lp0097dl60rcFu8y6b+HOXYAigAAAAAAAAAAAqWf7e5dlFR0qcJ1Zx0lu2UU1xTk3q+xM18r/aRlmLmoYunOjvaKTalDvad122t1gXUHkWpax1R6AAAAAAADXqYyhT579moGwCOqZjJ/Zq3WyEx+0mCpX9NV3n7sNflp4sCz1MTRpeu12GrUzH/ALUfH9ChYrbHedsvpXfNvav4Y6eZhdPaPNr/AEiTpQ50+Tp1wir27QLbmed4ah7ZUimvuJ3l8K18Sn/X2Nx9WX0KU0kuTGCUvknd859Usjyug19JqTrP3YJW7NHZrskmTWTYjEZY5/V2GhaVrb0921r8XZtrVeerAr9bD7QZlGMqu+6UvVk5Wi+vcRkpZDg6H8Rq7z54Q0Xkm/FR7Tby/D5oqTpZjWp+jjNyUYRbacm3uqba5Ku7ac5l3sLQ9RLtepR94WdLDL/lVFR/E9O3W9/7+49qKtV9pnpzxjou+1k++5p1syu7R1b4Jat9iRu4TJM5x+u56OPTU0fwrleNgjFv4eh6iXa9TEsVVxEt3Dpzl0RTb8EWbBbIYOlrjpSqvo9WPgtfFsn8NhqGFW7hoxhHoikl5AinYPZrMsVri2qS6PWl4J2Xj3E9gdmstwmso+kl71TXwXqrwJgEWC04AAAAAAAAAAAAAAAAAhNp9pcHs9T3q3Lm9IU09W10vmSurvr5zl+Z7bZ/mDdqvoo+7T5Nv6vWb7ywU3O8XiJ47Fww0Z1ak8VW3Yq7X207bsFdt7q8uo1I4nEU3uYxVKU7XXJtdWutNGk7aPXj0GrgM4lgMRUqxly25ay3uVvvlcqL3oy597n1T4mXOc8qZxVpTruLcKcaaUd5pRgm1eU9W+U+pFR+qMKt2EF+FfIynFsr23z/AC63pKnpY+7UV+3lK0k+9ovWT7X/AFtG9JKMl60XxX6rr+RnVW88k1H1tCDWYYif3vkYMbjKeGi546dorp4vqS531IlE3Ux1CHB37P1NWrmNT7iUV0v/ACxQMdtdiKztlsN1cE2t6T7uC8zT+iZ1mrf0mTVuKqSen/jSuvhLBbcw2lwNG/pKjqPohyvP1V4lexW2GJqu2BhGN+H35flH5mlDK8FT9qnKo1zK1r9idmv6ovqJfC06tNWwlNU10vT5atfzbwmCOlhs/wA19qlKMedTbXjTir9+6eQyfBUXbEzdV9C4X7IvVf1RfUS8qUP+ok5fh4R7kvysYp46hh1yLRX+c5SsmDjVw6f0WEaSfO1Z9miu11S3u09qqD9pm59C4R7kuHceYbD5pmfslOW770uTHtu+PdcmcHse5a5lUv8Ahp6L4nq+5IIgKmY0aGkLLs/zUxfTsXxp06rXSoSt42OhYDKsBl3sdOMX71ryfbJ6vxN0Ec6wmXZxmH2NKUU/vVOQvPlPuTJnBbFweuZ1ZS/DDkx7HL1n3WLYCUjUwGWYHLlbBU4w6Wlq+2XF95tgBQAAAAAAAAAAAAAAAAAACI2gzOeBhL0EXKSi5bqdm+aMU+Zyel+Ylzn+2eZ4rC4r/hVvKMYqcL2bi03eL5pJyTXf1Acrz/P6866ljnvXTvbgrSatFdCfN19Jq4yUcXTbw8r9afeutM0dosjx1KU5YS+IpbzneK5cN53e/T9aPW7OL5nzKIyzMK2Hd6M6b6qlrPvenmaQdShGO7Kya/Cul8XbrfT5K2xhXlzi99SdRvk2skv7W32WXaeY/H08S7zoUYvndKyT7k2jzLsVRpSTnSjLqk2l5NAWbCTqbt676/8AOYzYLMIznu4Scoz9ZTi7NNcGula8Ho721InOM8lXjaksNST5qe7KXfuuT720e7JZTmeZzUsInClfl16nJjaLu4p8/DWMby6bLVB2nAZjWo4V1sxhapCLU4R+9Ui9y0f5pWt1SRSMtzLNs5xL+toycehwcN1e7HlOy7bvv1J3OMxjjVTWHjLcjNy3pKzm7W31F6xVnNK+tpcFz/Ua6prVkzFqUw98It3AU4xurym30vSPS/l1GKWGg/aZuX4Vol2Lh5I1MLVxmPdsvpzqdcVou2T0XeyaweyWY4jXH1I017seVLsvol5hEe8ThsMv3KS6+fxZ8YeeOzL2CnOp1pcn4naPmXHA7L5VhNXD0kveqPe8vVXciYSS4Aim4TZHGV9cxqqC92Gr+J6LwZP5fs/lmAs6NNOS+/LlS7m+HdYlARQAAAAAAAAAAAAAAAAAAAAAAAAAAAAAOabVyvjqqfRD/bidLOR7YZnRq5jVjS0cFGEut7qd+zW3cXB81cLQxP2qV1wlzrsfEjq+R4Wrf0sYTvx34KT+LSXi2SNGrcyuzKipV9hsqrO6g4/yza8nF/M+qOwGXKS3IKXTvVJ28FH8y0rUzUJNAbWR7NZHhIJfR6LkurS/TbjfvNrF040nydP06LvW3Vcy4HEWNfMK28zIh8cnL1eN9C17ObIU1FVM6W9J6qm/Vj/Mud9XAjdlPo9TGxjXtdU5TgnzuMoK/cpeZ0Muj5pwhTSVNJJcEtEu4+gCKAAAAAAAAAAAAAAAAAAAAAAAAAAAAAAAAAAAfm39qKxmBzXESptxlvRlB8zjOnDm51dNdsX0H6SKrt7sVg9rqau/R14L93Vtfr3Jrng/FPVc6dwcYybbTCztHM16KXvcYPv5u/xLZh8ZRrxUsPKM49MWmvI5xtJsxnGzUrZvScVzVFrTl2TtZ9js+lEZGtCC5EIxl78HKDtbhyJJPtaKjrqr3PFiHL1TlCzPMaf2Nesl1z3v9SM9LOczf2terb8O7f8A0Addw+L3FqQucbV5fg7pS9JUX3IWb73wj3tFO+ucCo/v4Va0rPWtXnuKzVv3cdHpfTS2nE3sm2Xz3aWS+rMP6Om3pNx9HSim+aTWv9N2Baf2UYrGZvmTq4hW3aMtFwim4pK/S2+126FZdqK7sVsphdlKO5Re/UnZ1ajVt5rgkuaKu7Lrb4tliMqAAAAAAAAAAAAAAAAAAAAAAAAAAAAAAAAAAAAAAAA+akIVU1USafFNXT7itY/9nuyWPv6bB0lfi6d6f+24lnAFCn+yHZCXq06seytP82zJQ/ZLsfSd5Uakv5q1T8pIvIAhcs2T2eypp4DC0ISXCW4nL4nd+ZNAAAAAAAAAAAAAAAAAAAAAAAAAAAAAAAAAAAAAAAAAAAAAAAAAAAAAAAAAAAAAAAAAAAAAAAAAAAAAAAAAAAAAAAAAAf/Z">
            <a:extLst>
              <a:ext uri="{FF2B5EF4-FFF2-40B4-BE49-F238E27FC236}">
                <a16:creationId xmlns:a16="http://schemas.microsoft.com/office/drawing/2014/main" id="{533DCA5C-7515-42DA-AFB2-7D47FAB65C9C}"/>
              </a:ext>
            </a:extLst>
          </p:cNvPr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977900" y="53022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43018" name="Picture 19">
            <a:hlinkClick r:id="rId15"/>
            <a:extLst>
              <a:ext uri="{FF2B5EF4-FFF2-40B4-BE49-F238E27FC236}">
                <a16:creationId xmlns:a16="http://schemas.microsoft.com/office/drawing/2014/main" id="{C7DD2E23-4515-4591-A267-8E8BC8BACDD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">
            <a:off x="5646738" y="847725"/>
            <a:ext cx="2466975" cy="4383088"/>
          </a:xfrm>
          <a:prstGeom prst="rect">
            <a:avLst/>
          </a:prstGeom>
          <a:noFill/>
          <a:ln w="571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9" name="Picture 12">
            <a:hlinkClick r:id="rId17"/>
            <a:extLst>
              <a:ext uri="{FF2B5EF4-FFF2-40B4-BE49-F238E27FC236}">
                <a16:creationId xmlns:a16="http://schemas.microsoft.com/office/drawing/2014/main" id="{F75C51E0-0A96-4E02-9CCA-FBBE05820D60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60000">
            <a:off x="2582863" y="2143125"/>
            <a:ext cx="2343150" cy="4421188"/>
          </a:xfrm>
          <a:prstGeom prst="rect">
            <a:avLst/>
          </a:prstGeom>
          <a:noFill/>
          <a:ln w="571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20" name="Picture 5">
            <a:hlinkClick r:id="rId19" action="ppaction://hlinksldjump"/>
            <a:extLst>
              <a:ext uri="{FF2B5EF4-FFF2-40B4-BE49-F238E27FC236}">
                <a16:creationId xmlns:a16="http://schemas.microsoft.com/office/drawing/2014/main" id="{CE006E07-FCA4-46D0-A2FC-93391016F8B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6121400"/>
            <a:ext cx="4746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05" name="Picture 17">
            <a:hlinkClick r:id="rId21" action="ppaction://hlinksldjump"/>
            <a:extLst>
              <a:ext uri="{FF2B5EF4-FFF2-40B4-BE49-F238E27FC236}">
                <a16:creationId xmlns:a16="http://schemas.microsoft.com/office/drawing/2014/main" id="{AC988B45-5FF9-492F-9566-BD44E89E1DF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2"/>
          <a:srcRect/>
          <a:stretch>
            <a:fillRect/>
          </a:stretch>
        </p:blipFill>
        <p:spPr bwMode="auto">
          <a:xfrm>
            <a:off x="279400" y="5373688"/>
            <a:ext cx="495300" cy="65722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2" name="Picture 28">
            <a:hlinkClick r:id="rId23"/>
            <a:extLst>
              <a:ext uri="{FF2B5EF4-FFF2-40B4-BE49-F238E27FC236}">
                <a16:creationId xmlns:a16="http://schemas.microsoft.com/office/drawing/2014/main" id="{51445902-E704-4070-BD00-938FA457134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3573463"/>
            <a:ext cx="908050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23" name="Picture 29">
            <a:hlinkClick r:id="rId25"/>
            <a:extLst>
              <a:ext uri="{FF2B5EF4-FFF2-40B4-BE49-F238E27FC236}">
                <a16:creationId xmlns:a16="http://schemas.microsoft.com/office/drawing/2014/main" id="{C5BC7567-E6C4-42F3-8443-4546ED7FF19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5" y="4787900"/>
            <a:ext cx="1022350" cy="166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24" name="ZoneTexte 15">
            <a:extLst>
              <a:ext uri="{FF2B5EF4-FFF2-40B4-BE49-F238E27FC236}">
                <a16:creationId xmlns:a16="http://schemas.microsoft.com/office/drawing/2014/main" id="{CAF5DFFA-5A9E-4A04-8569-670D588C1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1800" y="6207125"/>
            <a:ext cx="1109663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>
                <a:solidFill>
                  <a:schemeClr val="bg1"/>
                </a:solidFill>
              </a:rPr>
              <a:t>Non disponible</a:t>
            </a:r>
          </a:p>
        </p:txBody>
      </p:sp>
      <p:pic>
        <p:nvPicPr>
          <p:cNvPr id="43025" name="Picture 27">
            <a:hlinkClick r:id="rId27"/>
            <a:extLst>
              <a:ext uri="{FF2B5EF4-FFF2-40B4-BE49-F238E27FC236}">
                <a16:creationId xmlns:a16="http://schemas.microsoft.com/office/drawing/2014/main" id="{3B8E40D7-40EA-4619-8D93-75E83070776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4163"/>
            <a:ext cx="925513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7">
            <a:extLst>
              <a:ext uri="{FF2B5EF4-FFF2-40B4-BE49-F238E27FC236}">
                <a16:creationId xmlns:a16="http://schemas.microsoft.com/office/drawing/2014/main" id="{0FC2819D-3CB3-4A51-A62C-AE29D7028B4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7938"/>
            <a:ext cx="9390063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AutoShape 9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BC02D5D4-6B39-4B75-AEB9-7F46ACD799A7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238125" y="-242888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4036" name="AutoShape 11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A6E0D445-52A6-49DC-A702-3FF10DA0AF2C}"/>
              </a:ext>
            </a:extLst>
          </p:cNvPr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390525" y="-90488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4037" name="AutoShape 19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731E99A0-06CB-45A6-BA5B-578CA83C7442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542925" y="619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4038" name="AutoShape 21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7C5A93F4-B9E2-48D3-A846-86B61D352188}"/>
              </a:ext>
            </a:extLst>
          </p:cNvPr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695325" y="2143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4039" name="AutoShape 23" descr="data:image/jpeg;base64,/9j/4AAQSkZJRgABAQAAAQABAAD/2wCEAAkGBhMSEBUUExIVFRUWGB8aGBgXGRwZGxwXIBoYIBsaHB4bISYeGRkjGyEgHy8gJicqLy0tGx4zNTwrOCYrLCkBCQoKBQUFDQUFDSkYEhgpKSkpKSkpKSkpKSkpKSkpKSkpKSkpKSkpKSkpKSkpKSkpKSkpKSkpKSkpKSkpKSkpKf/AABEIAREAuQMBIgACEQEDEQH/xAAbAAEAAgMBAQAAAAAAAAAAAAAABAUCAwYBB//EAEQQAAICAAUCAwYEAwYDBgcAAAECAxEABBIhMQUiE0FRBgcUMmFxI0KBkRUzUiRiobHB8Bc0RBZTY5LR4SU1ZHKTlKT/xAAUAQEAAAAAAAAAAAAAAAAAAAAA/8QAFBEBAAAAAAAAAAAAAAAAAAAAAP/aAAwDAQACEQMRAD8A+44YYYBhhhgGGGGAYYYYBhhhgGGGGAYYYYBhhhgGGGGAYYYYBhhhgGGGGAYYYYBjB5VHJA8tz5415jJJIULLZjbWn0amF/sSP1xymd93YkYEzjSuZkzCr4f5pA4IYhwWA1WOON7BrAdfJKqi2IA+prHjZhRyyivqPp/6j98c71j2JGYzDTPMSe0RqY0ZVCmyrAj8RS3dTcE35LUNfdlCFC+NKVASrI1WpylnUADbDLJv5FmI8qDrviF/qX9x6A/5EH9ce+KtE2KG534FXv6bb446H3XQKP50gtPDaggDJ4cEZGmioJSKiQN/EYHyqf072JWJZk8eRo5ohEylUulTw1bUFvUI6HpteAvUz8TaakQ6vlpgdQ343348vTA9Rith4qWppu4bHSWIO+x0gtXoCcUPSvYOLLzJMkshZQQQRHTbk8BRp5/LXqbJJMfMe7TLsXPiTDXq4Kduo5jUBaG7E8ottR3FEVgL5/aDLAlTmIQVYKQXUdxFgbnki/2PocZHrmXH/UQ/No/mL8+/Zz81g7c7HFBmvdnlZEKFpdJkaSgU2ZhKDRKE1Uhq9xQOJMPsLCrallmBEjyCigrxGLSKKS9LE+dsKFEb2F9Jm0VlRnUM16VJALVzQ5NfTD4xNWjWuoEArYsEgsARyLUE/YYrv+zqtJBJJI7yQLWrZdZqiWoXW96QQDtYNDFcvu5ymstUll2cjWa7uR+9EN8wrnmw6UzqOWHF8jji/teNX8Qj1FfETUFDEahYUkgE/SwRf0OKF/d3kmILRliFVdztSyaxsBXzc7bgm7xrh92WQVQohNBQvztwFK771dE/cknnAdDmepRRoZGdQi7E3YB22288Qh7WZS6GYjJ1adje91zxWrt1cXtd7Yx/7KZfwpIghCStqcK7KT3FqtSDpsntuiCRxtjWfYrKEkmIsSdRJdz+YuR83ymQlyvGo3zgLHJ9Wilh8aOQNHv3DjYkH9iD+2JSsCAQbB4OKnK+zEMUTxRgiNwAUYmRPmZidLk7sWIJ8wF9BiyysGhFXUzaRWptyfqfrgNuGGGAYYYYBhhhgNc+YVF1MaFgcE7kgAUNzZNY1Q9RjZWZXBCEh/VSBZDDkEDej6jHJ+8b24j6f4CS7LOWs1ZAQx2QOLpvMj/UcQffFlU1Ro7tE7TSHsCMWeQyIl6m2OoqzUKAuiTSh9ny+ZVxam/I7EEH0IO4P0OMDn0sjVVXdgjg0a9aO23qPXHyLLe+nKxBSju7FFEgbe3UaVfUdyzrQawKKr9b3t73su2htaElkYhlsxkPUjfNZJhBoVs1YD6qvUEI2N8igCSCObAFivqMetnk9Sdge0Ftjx8oNf8Atj5PB7xenkPqmqp3mjYJdlnmA2vcgSWD5NR28o7+8fISvOZJTG0izBO1mKiSNFVRR0Fjp1kjzaga3IfYPj0/qv7AmqNGwBYogjf0OPfjUutQ4v6cXzxxv9sfKMr7x8hoVtTRlZDMvazgkoUJ3bncsDdCiNhZxhF72MulkyKdcjMYqJ/CuZlXXwrWVOwO/FjfAfVh1SLfvG3PqPSxyL+vO2M1z8Z/OOa5/MTWk+jXtXN4+Sf8QshKk6GWNVeRXUSo5DVMWOoLvqCqABuBteNKe8LJLllRpkLpKKAQgSUJNUv9ws7a6Pd+uwD7Cc/H/Wo2JBJoEAWSD57b49XOoWC6hZ8v3/xoE19Dj5Fnfb7JK4dJdReZpLZSNOpJAdYHdKwVvDTlVU35AHdmPbzJrnfHjlgfeh+HIH1CJEDux27dLqAPKXjlsB9XkzqKaLCxz9ODv6bEc+uHxqf1D0+l/fjHy3qHvTykmmRXUSCUOupJCFUROuvtKhmtq03x5cYi5b27yJjjjfMcRzxvLpk1IHVFDCgEJYrZXSSLAAFHAfXJM6imi4B+/wDn6frgc7Hda1u65HPp9N9sfKsn70MmdErylXjV7iFnxFcqwq+3UFXw+8jkb7Ua6L3g5ZoIQ2YQTFZEYlZGKKyRISBspYhSQWsg8g2wwH2Vc/Gdg6knjfn7HzwHUYyR+Iu+w35Pl++PlGZ9vckysvjHfLoAw8YMXilZxGxojSQQDIov5t+K9zPtdlJZoZVeGRhpGkiQOS0krCMHeMAO0bX/AOGd2AAIfXsMMMAwwwwDDDDAc17a+w0fUljDzTReGWIMRAu9PzWDdV9PPHLj3GQ73ncz9N1ArzHHn+mOt631HNpIywxak0LTaNXeS97hrsAA1prneyFOEXVM2Hpo9SBlBPhODpqLUw37ySz7ACtPnW4c2/uYQiv4hm/rZDX9wdjjcnuhUD/nsydh/Tsdt+OPp9vTHRZTqOaaMF0CSHRaeE5ADGMMdWqjVsa8qo8G/T1PNUahGrUQFKtWnenLXQF7aea386wHOf8ACJbJ+Mm3HGlNj6ja/wDH7ViHN7kYywIzcgIrmNDuK/w52+v79nJ1HMaVIionxLUoxNrIqxrYNKGWzrO3B42x7luqTeGjPGQTJpcCOTZdJNgVZ7qF7jf9cBx0fuTiCkfFPv8A+HHt9tvWjvfA5wX3LKAQM23N7wxHyr98dRP1LOrrqFG06d6cX3sGKrZ1WtEb7bk3tjJeq5oUGg2rdghNEkH5VdidMdkhdVmgDe2A5b/g2L/5v/8AmhN/uCef8hjVL7j4yb+KIP0gi48tuLHrW+947ebOzhJmVdWmINGPDYFnIbYgm/IbbHfEd+qZpSfwdag2GVGBKrGGYaS3zEkqp4sEGtrDlR7mU2/tNEDc+BHZPrv+n+OPZPc0jf8AUjiv+Wh9RvxYPI9N/wB+mfqOdBNQqaUbaWosUY0G1eTALxRvyx5L1bOAvphDqF7W8NlJa9joLXpFFSOflbg7BxsnuGQm/jD/APrxb7gny+/7jmt98HuSRQf7Xz/9PD/qDv5Y6xs/niz/AISrpUaQQWDNZBNg3p4byNH12w/ied1MDCgNro2crvIQbYeiUb29QDdYDkD7jku/il3O95SA/wCnr/vzxpk9wyE38WARxWWiH3G3678747X+JZ2iwg3oaUobd8uoFtYF+Gq8HmQHcCsW/Ts0zqdalSGYUVK9uttB35JSia8z5YD5snuKUE/2zbf/AKaInf6tfkB5evHGN+U9yoR0Y5pDpIP/ACkAOxB2IFqftj6bhgGGGGAYYYYBhhWGA5Pq/tRLF1jJZNQvhZiOVnJBLWisRRuhxvscVHtd7W5uGfOKjxx5eDLI4mETStHM0kQ0OCdJLIWIUbgUT9c/bno+e/ieTzmTyyz+BHIrBpFj3cEDdjfBJ2GJftHks7nuizxSZdIczItCISqw2dSO/jcC8BozPvcyeXuOYzPJGkRlZISVAkRWDmtlXuGx3s0LxJ9ofeflIAUjd5JDAZg0cbSIiFLjeQgdqtY/Qi6BxzP/AGEzpTqo8NSc1lctHFTp3SxQqjjntpgdzjzK+xXUssX8CGGQZvIwwS65AvgyxwCM8X4i7HjknyAsh0fsN7frPBlo52LZmTKnMsQoClBI6HjYNY4rGZ97GSMcLos8vjKzqscLO6xo7I0jgfKgYEXvjkulewnUsq2SlighkZMm+WlV5QoQtLIwckXqFMNls7EbbHEWP3eZ+PIZSJMoozUKuEzEeaEUkLtNI1NQKyRaSDQJNluL3DqMn71B8fnoZYZRDll1K6xPYCRs8niFmpQdJ0bDV+uPU95kWbmynwk5SN5xG4eEnxCUDaFN9hXgni/XEDN+x/UPiuo/hxypnsmsZl8QJUyZYp8lX3S/YBT+mN59hcx4HRovDUfCH+0UyjTaUxX+o6rO2Avuj+8rJZjMiCMyAyMwikaMrFMy/OI34Yj9P8sWPtP7Vx5FUaSKeTXe0ERkIAqy1bKAD5n19MfP/ZH3cZjLzZeKfL648tKZEzHxj6dixTw8vwjE1qB2O+Oi9v8AoGczGYyzQq0uXQOJIFzLZa3NaJCybsF5rkVtycBMzXvQySxQSI0kxzKloo4Y2kkKrYYlRuApBBvzB5o4wz/vSycXhjTmHaSMSlI4mZ44zw0i7FB+/l6i+N9mvYPqXTxk8zHBFNNFDLBLA0oXtaeSRXR91vu3+312um6R1TL5587Dl8vM+bgjWaMy6RDKgAsMRbx1vQ3u/QEhdZ73n5OHMmB/GpXWN5hGfBjkbhHf8reu23nwajZv3vZGOd4mE/4c5gkfwj4aPdAs90FJuvPY7Y5fOe7HM/E5hHgGYy+ZzHjFvjJIVQMwLq0QFSMPytXkCfQbuse7rNvlOoxpGurMZ4TxDxAAY9QNk+RryOAndM9734vUPiYJViyrdpSI2E1adMhLUJCSCBtYB9MdJmPeHlI5GSQumnKjNlmUafCJAA2Nl7I7QMcj1H3fZ136vCqxeFnqkjlL7h1YMIytWLNgt5fXECb3a9QzrOcysMGrp65ZCshepI5Y3XWK/NpN1YAI5IwH0D2X9vMvnnaNEmikVRJ4c8fhsY2+WRRZtD6/UeuOkxwHu99kZoJ2mzGVWKQRCJZPipcw7CwWFOSqx2AQOQb5vHf4BhhhgGGGGAYYYYDm/af29y+RlSKRJpJHQyaIYzIVjBou1VS3tf0xC67708nlZfCcTuyqry+HEWEKNRUy8aNiDW5xVe8/2dzOYljkymUdpkSos1DmVhkjfUe11b54q32N7sNr3q8z7MdVy753w8vFmz1GCNZJPEWPw5hEUkJDVqjJLMAB/SNt8B0fWPe5koJGSppCsSTaoo9amFwCHBB2AUg2aG4x0L+08AyPxoJaDwvFsDfRV8eteWPnvTPd3m4HzSBA6P0oZZJNS084QAqATYW73IA2GLp+mS5f2YeGVdMkeSdWWwaIRtrBIP6HAT+he9HJ5qeOFBMjSqWiaWMoklDuCMTuRRHpYNE7X5kfehk5JjE65iBtDupniaIOiAlypO5pQTwOD5443oXs/wBRzqdLYxRQw5SHXFOJA/iFol8Lsq0ohdQO2zV5DGjpXsR1Iz5SSfKu7QrmBM8+b8VZneNlXtLN4cbEhTpFkXY2Fh3EXvSyhy75gx5lI1CFS8LKZQ5ITwvJ9RB/a8bpPeJEMuJvhc7u5QxDLt4qsqhjqXyWjd3WOI6f7GZ0QZqJunk5RgmjJSZsORJqt3hlH8sAcAncne8Mt7J9XEWWEomlgSaU/C/F6JhCVUQh5kI1hG1Ggdhx6KHX5j3q5JYcvJGJpzmtXhxQxl5e009pYrSdjvvvVjfGEPvcyTwNMizt+P8ADpGI7klloGkS7qjfdprg70MfNl9nZ+lrkpppstl8yjZgLHmWdo2jaiTrhBOoajsSCdq4o5eznshmc5lPjIgZHTqM0wCu2W8aN1jDtE/MZLLsT9QeKIfafZz2jhz0Amh1VqKsrjS6OppkYeTDFRD7x4DmlyzwZqFpC6xtNCUjkZLsIxO/029PUY2ewfQWy2VfVAYJJZWkZWmOYOo0AzOeWIAuiRf324Hpvu+6iZ8m08RMkOZZ58w2aMniKSaKRE0lDbgE4DuMr7y8rLHknUTVnZGji7RYZW0nX3bC/S9sW3UvaeKDN5bLOr6szr8NwBo1Iuoqxuwaqtt7x8x6D7C9Uj/hsMkEIiyOZZzIsoLOjNq1aa2As7cnbYefae8/2YmzmUQ5WhmYJFkiNhd91YWdh2m9/NRgI3/F7KtGjRQ5qZpC+iOOMM5jjNPLQahHdgEmyVO22Gd98OSRoFRJ5jmIhLF4SBtVuyaKsEOCrXtWx3xznU/dXPD8E+Xj8bwcsIJolzDZZi2pnLrIvILs1g/TnytfZj2Cly3UMnL4CRxQ5N0YLIZNEzyu5Clu4imO/wBSN8BO92Xt3N1ATiaB0McrgP4ehNIKgRklj+MNyw8tsd1jiPd10DN5J83DNFGIXnkmjkV7LaytDT+UBR5+f7nt8B5j3DDAMMMMAwOGGAYrF9psqUDjMwlSuoHWu60TdXdUCfsDiq9pOsTJK0aSZFU8O2XMOyvZD77GtFKfL8rYp8hBH4yq46TbMFZY920kMpVFvYmwvAB3J5oB3B6hEE8TxE0XWvUNN3pq7q9W332xpPV8u1L40Tatq1KQbNAc+Z2rzxx08s6xvBL/AAmlJkaNnYANq1AsPy0SH1Eb7eZvEwQyRopP8NjkbS0bBdKaRyVJ5O6Ab8WfoA6abqsETCNpY0NbKWVaAF8eXbv9gfTGLdfywr+0RbmvnXmmNc80rf8AlPpih6grmNTIvTjLKw0mQkK6lE1UDZdtVAb7qF+mK6TMHlz0ortqAJa7ZTwLJbdiPUtvxuHZt1aEBCZFAkFoSaDA6aon1LKP1GGY6pDG2l5Y0agaZlU0TQNE3udscxn8wJUhU/w9mQGxIxZbUx7x1wNxsdx288ivM5kMjzS9MkkCoFd2JHa7sdjp7dB2IO5Bv0wHXQ9cyk4GmaGQFiANSmyC3APPytR/ukjEmfqUUbBGdVOnUAf6br/f2Poccm/iRTqZh0yPVfIYNXcCQSBySedjx9cXXXukyTSLpjgZdJBMoJPmKFcDST6cnAWq9RiK6hKhW6vUKv0u+fpjW/WIALM0df8A3A+vp9j+xxVR9OmC+G3wmrlQEPlszaSdzenf1w/gDam0plh3eaau3SvOw3u/uDgLZerwlSwlQgVdMDWo0Lriz64Dq0NE+NHSiz3rsLqzvsL2xVR9GlZGVzBpYi9CDgEkg6lIYXXlze/ljSOh5miB8MNYpwqMAxBsFuCa/wBT67Bbnr2X/wC/j8z8w8ucbJeqwq2lpUDAgaSwuzVCubNj98U8PQXVg0oyrKLDfhaeyuAeBQsb+QA8ycW8vR4GbW0MZa71FRd1QN83X+QwHj9by4JBmjBU0RqFg+hHrjJOrwkhRKhJNABgTePJOkwMSWhjJbc2oJPrdjfGUPSoUNrFGD6hRgJWGGGAYYYYBhhhgOR9qkvML/8ALt1UAZraQsS4AU38pJ2Fbm/0rYoWicqD0dZVY1toYMDYFDdSO39vrYne2UpWYOJOnqUUNWZFuR+JsK7qutOkXYYb8YrIw8rfzekSSO3cumy5IYMpB1MbOg2K4I3A3AyNNLqdOmP44uOSQE+LsyqF3rYsqepB/NV4tOs5y5TGJOnqI17RKCSnbRFmlG4O3ovGImTzpc0Z+mEotQeGANMzFTGRqvY7/L5ng1iVHOqzEzN02rPiEGnru5vzsefO45FkM+rSOJDGxyCIm0KS86CABf5UU0RsN6AxgcvGBLJGmQMKACIiMsRMVjCglF+QljuoJ7h6Vj1ZjK0YDdOkkNiRj3t83YFAosdF3wLGI2Yjm1NEJOmgOVVowtnxA1gldJtgQa1bbXtpNhonftOk9Jdb/N27alo8gcKxv+6BvVmRPmUEasr9K1V4ct9y/MFVFo3XhFrDenoTWOZzcZhoy9MMhdaIUFdBUMdu6iWJN8UfImxjPOjR0Zek+MJFokArutMKJ1B9fBvj9sBJ6lIwSPxmyRmkJ8OV17DHuw02raSpKVqJBvbc47THCZeUFlRp+lsgsBNIOi9ZIUE+fmLHy/vbe1DfiIA+ZBCMagAO3qdxR8v2qidwi53M5OabxWkmVtKp2g1SyOV2o3Zs/YqfQ4rp8jkWBRZc2NQ+ddRPA3qrYUKuip872xbIjozr4ucZgh/LY1aQ/aSSCfyj6muKxhLO/F561FWgDK3J1WQtny4A4/QKlOl9PB2nzlVp06nHGonu0gkn1B2oVVkG7zvT8tFLE7GclEXw2BZ1pUkQHzGrS5s/Y40ypIpMYkzo02AyqGD2xYsbqiS1egCjixiLIzkuwHUAzKDSoEukRTe5IJK3dbWa53DzLez2SaEsfiZFiCgiQkXRYAgGls2TtVX5EnGqTI5BTTfFa4yWslr1AkCvLYpYrayfMnE2ISPqNZ1GQCmdasa224/vE0NXao9KxqmkmoADPdtq2i9xqbuUkd3IoEL99qwGjLdAyBgaZDmmESDe21EdrDTqG96V3BqgPLHUw+0CGTwykim6BK7E15Ec/fjHPRM7ukOvqEdWS5UCyzjSSbICgLpoL+b73uycriUXHnfnrusqaY7kncgg3W4A44sh1+GGGAYYYYBhhhgOd9oOlTyyhoosm6hQLnQs4bvvcflHbQ9bxAy3s3mY1Qxw9PEmpmcmJvNgyBCNxp+vnVcY6qbLsTYkdfoAlee/cpO/+mIWdzmmIsk6seF1NGqk77E6duDx6HmsBS9L9m50ZPEy/TyikDsjIZVFfKSPKhsR5c72NLez2YCFSuQbYlvEjvVIVti1AfnZgCPyn1OJkc2ccnTLGaIA0yR7AiwW/CO5BBoeVbm7xDk6PIxdpIomDAlmaYbqQA2oqgFaQt9uwC80MBt/hE+itPT2B2B0EWtkqO3azubHBLc84xHRs14plEfTdeqy2h9RO2o35G9Jv/1xrPsywWkSNFPIEovSAy7kx2e0leR+tY0j2b20NDCzBbY+MBQJ5+SwOy/ui77WoWmQ6HMXQzxZFowKKxx1RpRY1A7CjttscXQ6Jl/+4i//ABrx5+WKjIwzJF4aNGnaGUI6nk2xGqPZfmI+b9K3ldPjnBPjT0CO0Bojfqf5S/T9/PnATYeiQI+tYYw3qFH149OTx6nFf11mWaN0hmkKq20ZAT7PtZ+nlie6XsMwwPO3hcfqhxr6n02GR43kNMhtTq08EHjg71gOdgj8IaVjzhYq8QXWCVUCO3UkChuCDz9PIezo3g00OZOqYH+Z36gGYEHTuooVzwDyATtHRFGgpCL2JUT+dgHcEV2jVsp1Gwa5x5menIsaqsK0y/ir44UqwJpQQRvuwv6D0wGvMpIZVLRZpVIVSVlKqF0r3E0AKBJNm9QvarGk9LKWfh80AFbcSUTpUkCo1s2RsCPzetjGpeml5Hd8oG1uecwtaSH8gxHzNyAp3U7kDE5ulxmMu0C61OwGYAtWG5LX/gfTb0wB4JZXZjBmkbelWXQm2yj6WACd996u98M9A7M7NlczTDUwEvn20AB6C7FG96u95HS8sELSeCEKA+HqnD23B3ulBFeV/N672J6rmA2kwR3V14y2FHJogbCx/s4DnW6c7EgQZvfz8YgCye4Blo/KORYB4HGJrZR9USHKzlYmOl/G5thudrqt969PtJf2izAALR5ZdrNzr6H9rq/OgDziXmusTCUrGkLKNI3lAbUT3CvWjxtx53sF3hhhgGGGGAYYYYCq6h1fw5GQtCo8IspeUITJZpa500L1fQ/py0fT9KIfCyYVmAY+MyguviDtOoi9yau+QfpY+1csaz2zZUN4Y2nDk6be+O2uQNr3b7YrYOqR2iTPkViVwaEcgHC2VJAFEH5jYIv0wHrQEaZvByauT2O2YaiVsahZF02ni7s+t4l5iCKI1lly2gqV7piLJXj59xR3FHy8+NUOYUZdHkkyjhWCRMEehJqBclarVtqsAUeKxHkzS2NJyA3pfw5Pt5CiCW448/sEvJ5ZZJo0aLLEKNI0S2atzQAby3JsflP2G3N9Mi8NpIVyw7igaR2I0GM7MSRpfUR2+gra7EeDOlCrl8lGbDLSMCEI2/KCCUYGvKxfOMJs/HoKRvkgpCl6Rv5pDDUAAb+XYkHZT6bhmQAdkylJYQeORsxIrnkqTvuRq+m+mLJIx0JBlCTaj8cm7G1C7YetH8teW2QKSSELJlNOpqDQ2NAJJo6AG0x8b+ZuwRjVlXpiyHJFlC0UjkL6e1VYKAADqbTxx9DQCT1PpmXDKVjyw0qfEWWTSQ4F+TG/r/rvix9rMuheMsMrspH4zaW5FaDYoDn67cYq5s2khX8bJyOxOvVESGLMAhHbtQOksSdvXFr7UT6XjswhdJ1GWMv5qBpoHTuf8vQ2Fd0+ONO4fBJIFuLRKR30Qtqx2tS318sbWyyL4nix5VZfqzKLbdgWND5GB2/q+2Mek5lDJpMmVIPyaYSp112d1ACjW1bHbnGjMdQJP4k2WJ1Uy+AWBawpJLLuQAN7+WvpgNmYyCPMVjTJv3VGviHWVF6gVVgDVHY/c4wzOViYytFHkzGhCAtrsE0gvQTpXWWGquN9x3HVBm0RtSz5dSDyICtbV2ELsdmBNcUPI4k/xWDVMnxEOiQNoT4c9pAXQa0fiaSCxu7/AMAGEfT1WVBIMkI27j3HUyGwpFncVXmRfrQxJOfQvmH8XKN4kbeGdXeQQAoYKAWU1XmdtsVuYmJSF3zGVo2sRbLlz2uF0/LZRboCl1XyLsS1z8JjILwGQEHWcuT2UtjSF2HcO7z1cDbAaY8gGViqdMqJaYjUyqCLo6TYHP3BvyrG3KiMPG6tkjKZGaRgWI7zXZ6cixY30+u+qPNxMFigzGWUsgRwsVhiwOvle1SNGxPlW2N0DFJvDOZgDlqAXL6TercA6SKuq32rk4Dt8MMMAwwwwDHl49wwHK+1fURHJvOYhpU7ZdZBX4tks2wsDjyr+8MUidVO5fOUdRq8mhOx57bO5I9CLAO5xfe0/ieKNJzAAUfyxqFkyA0OGNc36xgcnGHSulPLlqGYzMZDii6gOqqdlF/lNKdyeBd4CIue0eIGzLbRowK5ZRWoxU3oW7qCncamPpjZP1b8L+dJsbs5cbgqpFA/L639TdVYt830CSQ75uYDSFpdI3AHdx81jVfr+t+S9BkOwzkw29R+/wChN/7FBUwdRMmgeOxAVy58BVYgbgAEdoCgja72P1xHgkLLGozLp4xIX+zqo1dt2AdyWe9QJHzYvY/Z6Tk5ua9uCQNubBJu/wDfpjeOiv4iP8TLShQVvZtN3Y4tjuTzz9KDmJ+tENqSWSPXpIU5cGhp55rcbmt6b0FjYvWURxUzhREFasuKLaGKuN9ttOwFdoF8AXQ9mH0lTm5yN/OvKgTW9jnaraz543w9DdUdPipm1ADUx7gQeVIpQeb7fMeQAwFEnWQlgzO2sCVD4A7VVmJRvM3RF7VXbRrE/wBqMy4eKpHRGVgxSMP/AE1d9yDnceY5GNiey0gofGT0KrfcbEHz87uyCfTnHntErCSMhswKRgWhFnlasVufPkefN4CnyOdjjEf40xZSHP4A1MjBCAeTdC9TW3cdxjOTPuEaUZjMkCXRXhKxOpdVhTZKrdALXG3IxunzrvCqxnPBka2bwzbAsAbs3wbAU+XoMScn052VdU2d7mK9x06SNwx3+U1QvUCW9KChWJnArBvEzDAPrIGXXcVvuNwStgsedVDmsZ9REyOAcxORJ3XFArAKS5Vdiabar8y23kMdI3RW8JU+ImBDFtYbuPPab20gHj6A4ZTonhtfjzt82zOSN/pxt5YDnrJiaX4jMEgrGCIQGWwrMQAdwfP9txsd6yGXxV8bMgCHuBi0mxo7wb2cgGgKHcTvizPsySKObzJ2/r86q+P97frtHQj4bp8RMdRUhmaypUg9u21kb4DlcrKw7jJnvlqjACB26QOdyCA3102eSTZRtKpgfxcxIHY0GhB00KJbzW/uNmPkMWS+zBu/jM0fp4m3I+n0/wAT643/AMB/DCGec02qy+52rSdt1HNeuAtcMMMAwwwwDDDDAVvUertFIqDLzSBq7kFgb0b9KG/645/qWTp/5WdZoQESRG1FxpNEsbYm3I1G6o+pB2e1fTZHzKukBkAiqxL4Y1aiaNnf9ANibul04nKDxQgysriVEWRvHI0AkKTpJsFdAbUOf0wGzOwlNUX9vlsh9amq7SNIahtvuPUeuxyiLIwYRZ4gDYF7HB5BN39PWvQYq+n5VvmGQlKSLoDeOSREwQlhZu+TYC/KPWza5fpg1NGMtJoLUWM21KwIIB9SAdv3wEfOZJV0oFzbqFVm0mwQ3itvS0z3sTt+Xfi95gKiNwudYtZ0mT5dLLuwP9VccUW4vETLdJ5/s092LHxIOn0FCqG5o1Z2vgV7NknjZlGUYxIJApbMVasAGYsxPaVA2IOmvLASY/EWQyGLOGm1BdYI37tNV8t2CAfIfTEdYwqlfAzr9+ruo01Puuoc2xPHNHG3MdOqNW+GlZwSnhic3oOt9RYepsC68gOBiK3SSWKHJyMQOfieeQCdrW6NHbn9QGEsb7jw+oEaSKLnf5eaU+psg7Vtd1jqs91J49OmB5LUk6fKqob8k45uXKnUrDKnVsABmhZ0hNtvTQCeTsx3x0nUukRTaDKN1uqYjmrF7EjbAc78MUijCwZuu86UIUj5CAwCgGwNvPc+prOPJFyzyQ5lQirSmSl7TGBVDc0uotty1c7eZjo+lEUZd2BslVmFq2oKDrJHb4ZY0FJOwxpk6SCz+HlSwUlA/wARo1UzE2KvZtt/8awGyaG4BpizIVpUBDSENQUnVZ20kkAm+TY3AvHM9PY/gmHM0sjMH8emYWq9prVpK76RQ2Yel6RlvCQBcm7DxFKA5iwWXZVLNa/NqBBP5R51eHV+ktEUEeWRg4F65yh8U32A6wW9Aa2F81WAljKmXVrhzassYKjxK1FQAATVK3G/F66HrGg6KZWAeHNrS7/jAjVp54u9hyfzkngHEfN9MkUGsqhULqkLZkjSxW31fiXQIAs+RPodUvM5NZZdJyqyPojDOcxWm1AoebKDY1AG9PqBgPenZRu5jlJ0eiFuUb6u2ha8BWLAGz2+u2Pch0wiaM/D5gBWFkzahuK3AGxBOrkUNPoFWNLlDIuo5KN9ex8OcBdhQAYE6VAtSNxxxsMSsv08L3HLIjoVMdZgG21kMNyAp0rqvfk+djAdthhhgGGGGAYYYYDjvbXKiSQDwoG/D7mkkKEKS3avco3r5t69DdYiL0bQqPFkcuajbW/jUASzK66tXBUk+fp5DFp7URK0oBGULeGf5+u9I1sTa8IAL/Q+gxVw9TcwPErZBEU06t4irpJoneiQWIAYGvrtWA2x9IVg8aZfLtoAMQE5s6xEJdVNdAg9x50r+u1un66X4XLsyjSF8drGkkUfPbf1xqyuabLxl0bIqxAojULRGIkssQWAq+f6ufOTDntLrITlg2oliqvuhYAspK2zgBuNu4XYrAaWySIvdloVcMOwz/KtFtRttu7SPuRjBYFdXHg5YfhFQfH13W6KQGBKllFnbjG6WIy6ZZBktbqW1HU1qqrdblTRsHnb13xry8i3qdMgoOtQRqslbUbjYDdb86aqwGUWUjZkWWGAILS1nNgDUy1uLIs358/bGUXTGCrJ8PCxVQFbxmAFHZfmI+Ym99+N9q05bLrpjUHJO1U96nskoqEee7WvkBY22xMlzpMHhg5MjS2tBrcWX7aUDuG6k/Vv3CHmenwiQ/gZYoCN/iCDp02SQTWwP12BP0Np7RQIzwBkhZaN+JIVIXssruLrY3v5cXvToFJFtkDutgKbNH6jZqseg52xde0bgGKzlx2ttOCRzH8pA8vv6bGtgqszk0ZIyIoKMmlD4ppo1WTcFWO4oHz5PHOIsXTbViMvliRZ/nsaUEWTT8BSL9duLoWWYlUKhT4ERW/h6tYAU2HqtvlO/lucQos0EdtLdPQG1J0sNQtgVPmaAG2wJIrncGUy+XJ0PDlfDZrbROLsAgE9/pyPqeas6xAsjAvDlOQW/tFcnvrS1bG7HB4+uJPToIXMjOmRao2OldVgVVnUDQNlSQoPlvuMeZQeJQU5F3YDcowYvpvVWnYlrbSbIvAYZjJIuoJBlCrghPxypaLV8w323VeD9LFYwzOVi8ONhDkyFSqMpABUvpC0Ta/UAk22JLmKWRmHwjRpE2lG30aFJsdoCrr31XupBFXvFzedALanyPddgROx1b6bB5AJ7jtVk+eANk42qOGLJnghTM4OsooahYP0H0UfYeLlkeUtImSFyXvMSxtzqbZ6UldwBd7cWQvuRz6AsRNko6VihSJlbVobSxBG1FtVc0397fakRimEZkySMCtfhGwxK0QW3LGxXd6YDucMMMAwwwwDDDDAVHVulyySBkeNKWgWjVzZ1huRsCCPP1xykvUWVbOYhUMA4ByoOpedyhIq6oHSwIN35WvtjPokDHMzwjwm2iUsK7tTGiKNGr5GxB2sVMXUWKBfis5ud/wLJB8xpN1YJ2/qA3AwEqDPxR5jw8zLlm8MEFRBp3Okll7WIAN3vW5NmsXhzeVURiQRszKNJEWxVjQoUdI34vFNlut7ODmMw5kUqrfDgaGA3YV/kf8AIYnJntBWbxcw8fiafD8O6tCd67ioB873HrgJ2Y61k0bSxUMNS14bH6MBS73Vbc41P1fJBEtVClmVR4fBFatgPXSNvUYqOqSTxMLnlbcd4hjOkOH3o2bUKdq32B+ajK6Hm9WYr4iVxRbQYaX8w53Ng2djvY5rYJ38YyMchj7FdCAR4bbVxvp4sHe/yn0wy3Vsiwd1CdgAZvD/ACltuF3Gsceo+mK3pubfT4zTTMiMNcZgALarW9jwO1jVnt8+MQZupC3jOblGq6DQ67B3YUW3F7U1UCBxgL5uuZHSz9hVWCu2iqY3V2BfFbWdxjR7U55Ukh71UMj8xiSx2cA8Xx+ovFL/AB02Qc3mN7IUw76AwXy3NG917u6zQAx1mc6zHl1jEhZmZdiEJJoDUSBx619/TAc9l+sRGIeJNE5FCO8vwQwLGtgLUqdiKsHbjGebzyTEtBLAAiJqTwgxskiwXUWLZa448r315PMs7gJmMyuoAW0WoMaY6u5m0kgMOFBIG3F6x1xSEBzOaVq3JhCsxZjQ9LF1Q3OnY70Q86ZnUB2zENO1v/ZyCyMRa7qPQjzoVfqJv8RiQzEyohBPhVCGMWkuDZUEEkKTV3p9MaVZ9cQXNZkiXdW0atFkKEeyRY3JPAKm6sA4SdYDNYlzSEFQ1REXpLigt1bagSRv2D1GAw/iqpq05uLyFnLkVbiySF3tARVbm+LGmwX2endQVzKaWUEXCgItd9OwoXRryI9cQcznAun+1ZwalDACPVsLSyDZvULryteCRjfmOoFJy3i5og04jEY0kCNW0WWABr0rcVubJCyyns7IrMZJInGkhR4CDS5qm25rfb+8cbl6PP4Sg5gGRWvWUB20aaI21G+6z5j7VzuUzbO6p8XnfmAvwlA3Omid9jzZ8t/TGa9UOhg0uds6kvw6qmWm7jV7H/zEcjAdzhhhgGGGGAYYYYDm/aSF3mjVTmwGWtUP8tSTQLixYokncbDa/KqyuTYOFJ6lfiVrJ7TTMpN2KQgg6iL0qtE73a+0nS2kmRgkzALR8KTRdtv6VQ3O+4JA4xDbIsuuJMvmWBfaTxQLKWy7nuCkk+RB+t4DUmYKLL3dQk5i1bEXrC6k7ubU0a8/K8SpsodGXFZ7Zm4Yaq1Kw8TyIsChewvysHGDLuEEfw2bH4gOozKTutWxBPaABtviU0DNENUWYBjoABxqcsaJNbELsbNcH0wETNwOhcXn2o7EGwaY8UeDvsQLBHHONQlfwipGfNyBtZSn7a9DuvymiBdHncYmZjJu6oPAzI0g8TAN5HuN013XJ/N5c6pOlMoQiLNE2xKLOKHfsG9b52vjzwHsOVetBfOsJYzZeuywT6/zBoqht3j1xFzWalaNTWfQhAO0c1uS3mCSdPH/ALS26a0cZAizEglXvHigFACO0b7tV8Dfi8Q26c7E/g5xTwpEoJo6Sb/bgE3+uwaY5CX0h+pk2R5EA9n96xX1/qN+WLz2hUjwqOZ2BBMN8EoLavzDkcfm+2Kz+DuqBwmaLawNHigVQ3awN1vYChx+mLT2ggd/CKxzNQNhJAlXo+agdR54HkcBW9MzzRS2fj5L4V0HGlQbttyCfKq/Qk5pkWRUlMuccuQxQUSKOoKy2RsNuTx+mPY8gYzGwgzJ/u+LarRIFgbbABhXqPTaJlcuyIoXK5y431gaxz2kiyPlJ5A53u8Bnm800kjFYuoKW3K7Ktdq7AX9T6c41SrLsP8A4iKBqlDbi+aYWpseQ45q8SMr0ksVBhzY7gbebZd9zQH32rfa62rU/S3KEiHOAgih4+5sOTuRtvXF7sp8sBY9IjkBdgc3+GNhPw96u0AelDu57v0xGzOXk8Fp9ed1O5Ai1FNILuAQPJVBsE86VuhYxry2XbX4nw2ZAVQQC7GmjV6sEWxbSo2B3IPmcaJ+nSFdJyuZ0WGoT94ZdQGk3QFEny33vAYRk0CYuqMRuLY8UtC1O1jkXd3eJU0xdY4zHn9URJsGmOrWFLHngEeVWRvjPIeziTMwkgnjBsnVIW1XsRxuK432AFcbWreyUJkL6pdRJOz0KJPbQ2074C7wwwwDDDDAMMMMAwwwwCsMMMAwwwwDDDDAMMMMAwwwwDDDDAMMMMAwwwwDDDDAMMMMAwwwwDDDDAMMMMAwwwwDDDDAMMMMAwwwwDDDDAMMMMAwwwwDDDDAMMMMAwwwwDDDDAMMMMAwwwwDDDDAMMMMAwwwwDDDDAMMMMAwwwwDDDDAMMMMB//Z">
            <a:extLst>
              <a:ext uri="{FF2B5EF4-FFF2-40B4-BE49-F238E27FC236}">
                <a16:creationId xmlns:a16="http://schemas.microsoft.com/office/drawing/2014/main" id="{3FF9F3D8-3A69-47D3-887C-238E65A21894}"/>
              </a:ext>
            </a:extLst>
          </p:cNvPr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847725" y="3667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44040" name="Picture 5">
            <a:hlinkClick r:id="rId11" action="ppaction://hlinksldjump"/>
            <a:extLst>
              <a:ext uri="{FF2B5EF4-FFF2-40B4-BE49-F238E27FC236}">
                <a16:creationId xmlns:a16="http://schemas.microsoft.com/office/drawing/2014/main" id="{24078A03-305B-4A09-A3A2-F5615A645DD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5916613"/>
            <a:ext cx="4746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19" name="Picture 17">
            <a:hlinkClick r:id="rId13" action="ppaction://hlinksldjump"/>
            <a:extLst>
              <a:ext uri="{FF2B5EF4-FFF2-40B4-BE49-F238E27FC236}">
                <a16:creationId xmlns:a16="http://schemas.microsoft.com/office/drawing/2014/main" id="{F80F80BC-ADA3-480B-A4BD-6850D89D5CD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334963" y="5186363"/>
            <a:ext cx="495300" cy="65722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2" name="Picture 28">
            <a:hlinkClick r:id="rId15"/>
            <a:extLst>
              <a:ext uri="{FF2B5EF4-FFF2-40B4-BE49-F238E27FC236}">
                <a16:creationId xmlns:a16="http://schemas.microsoft.com/office/drawing/2014/main" id="{1FD2BF7D-4D53-49C7-A5A6-E9864F80F74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914775"/>
            <a:ext cx="1195388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3" name="Picture 29">
            <a:hlinkClick r:id="rId17"/>
            <a:extLst>
              <a:ext uri="{FF2B5EF4-FFF2-40B4-BE49-F238E27FC236}">
                <a16:creationId xmlns:a16="http://schemas.microsoft.com/office/drawing/2014/main" id="{C90F85E8-1D45-4F81-A8F7-9AE53CC5555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921250"/>
            <a:ext cx="1039813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4" name="Picture 27">
            <a:hlinkClick r:id="rId19"/>
            <a:extLst>
              <a:ext uri="{FF2B5EF4-FFF2-40B4-BE49-F238E27FC236}">
                <a16:creationId xmlns:a16="http://schemas.microsoft.com/office/drawing/2014/main" id="{CAE74CB7-7785-41A2-95C8-D95BA02CBBE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214313"/>
            <a:ext cx="925513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5" name="Picture 17">
            <a:hlinkClick r:id="rId21"/>
            <a:extLst>
              <a:ext uri="{FF2B5EF4-FFF2-40B4-BE49-F238E27FC236}">
                <a16:creationId xmlns:a16="http://schemas.microsoft.com/office/drawing/2014/main" id="{CC9B1D91-F650-456A-80B2-5DEE28FE3D0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0000">
            <a:off x="2519363" y="1816100"/>
            <a:ext cx="2419350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6" name="Picture 14">
            <a:hlinkClick r:id="rId23"/>
            <a:extLst>
              <a:ext uri="{FF2B5EF4-FFF2-40B4-BE49-F238E27FC236}">
                <a16:creationId xmlns:a16="http://schemas.microsoft.com/office/drawing/2014/main" id="{E701B871-F8E6-4E86-8572-CEADDDDD0E6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">
            <a:off x="5637213" y="835025"/>
            <a:ext cx="2749550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AD946ADD-55C2-4122-BDEE-BE7153D81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17411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9B6ACF8B-DA7C-4012-8629-F53CD1D46770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>
            <a:hlinkClick r:id="rId6"/>
            <a:extLst>
              <a:ext uri="{FF2B5EF4-FFF2-40B4-BE49-F238E27FC236}">
                <a16:creationId xmlns:a16="http://schemas.microsoft.com/office/drawing/2014/main" id="{A9A55BE4-2E57-4202-9F64-F41DFF0F708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999038"/>
            <a:ext cx="923925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94" name="Rectangle 2">
            <a:extLst>
              <a:ext uri="{FF2B5EF4-FFF2-40B4-BE49-F238E27FC236}">
                <a16:creationId xmlns:a16="http://schemas.microsoft.com/office/drawing/2014/main" id="{6CFC5896-F2B1-4267-9C60-DFAEBE0D0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9738" y="549275"/>
            <a:ext cx="267176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0" hangingPunct="0">
              <a:defRPr/>
            </a:pPr>
            <a:r>
              <a:rPr lang="fr-FR" sz="54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Tuteurs</a:t>
            </a:r>
          </a:p>
        </p:txBody>
      </p:sp>
      <p:pic>
        <p:nvPicPr>
          <p:cNvPr id="17414" name="Picture 5">
            <a:hlinkClick r:id="rId8"/>
            <a:extLst>
              <a:ext uri="{FF2B5EF4-FFF2-40B4-BE49-F238E27FC236}">
                <a16:creationId xmlns:a16="http://schemas.microsoft.com/office/drawing/2014/main" id="{894FF9DC-378B-4FDD-BB53-B453D7E3F95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5010150"/>
            <a:ext cx="885825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8">
            <a:extLst>
              <a:ext uri="{FF2B5EF4-FFF2-40B4-BE49-F238E27FC236}">
                <a16:creationId xmlns:a16="http://schemas.microsoft.com/office/drawing/2014/main" id="{DB0A8BF8-A875-4464-8044-AE18656BDCC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4999038"/>
            <a:ext cx="892175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11">
            <a:extLst>
              <a:ext uri="{FF2B5EF4-FFF2-40B4-BE49-F238E27FC236}">
                <a16:creationId xmlns:a16="http://schemas.microsoft.com/office/drawing/2014/main" id="{421A8D8E-FA98-4407-9458-08AA8556504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88" y="5003800"/>
            <a:ext cx="922337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7" name="Picture 13">
            <a:hlinkClick r:id="rId12"/>
            <a:extLst>
              <a:ext uri="{FF2B5EF4-FFF2-40B4-BE49-F238E27FC236}">
                <a16:creationId xmlns:a16="http://schemas.microsoft.com/office/drawing/2014/main" id="{F794FC44-9B52-4C61-86B1-D4BB707FA6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66938" y="2905125"/>
            <a:ext cx="89217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CA" altLang="fr-FR" sz="1800"/>
          </a:p>
        </p:txBody>
      </p:sp>
      <p:pic>
        <p:nvPicPr>
          <p:cNvPr id="17418" name="Picture 14">
            <a:hlinkClick r:id="rId13"/>
            <a:extLst>
              <a:ext uri="{FF2B5EF4-FFF2-40B4-BE49-F238E27FC236}">
                <a16:creationId xmlns:a16="http://schemas.microsoft.com/office/drawing/2014/main" id="{C51733B4-27EC-4C08-A53A-FAF2AE5D504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2917825"/>
            <a:ext cx="939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9" name="Picture 13">
            <a:hlinkClick r:id="rId15"/>
            <a:extLst>
              <a:ext uri="{FF2B5EF4-FFF2-40B4-BE49-F238E27FC236}">
                <a16:creationId xmlns:a16="http://schemas.microsoft.com/office/drawing/2014/main" id="{92D71994-F426-4817-9BCA-D87DBCA37A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09938" y="2908300"/>
            <a:ext cx="922337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CA" altLang="fr-FR" sz="1800"/>
          </a:p>
        </p:txBody>
      </p:sp>
      <p:pic>
        <p:nvPicPr>
          <p:cNvPr id="17420" name="Picture 14">
            <a:hlinkClick r:id="rId16" action="ppaction://hlinkfile"/>
            <a:extLst>
              <a:ext uri="{FF2B5EF4-FFF2-40B4-BE49-F238E27FC236}">
                <a16:creationId xmlns:a16="http://schemas.microsoft.com/office/drawing/2014/main" id="{F8FE04B0-914C-4566-9C44-9904CDCF4B8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2905125"/>
            <a:ext cx="950912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4" name="Rectangle 3">
            <a:extLst>
              <a:ext uri="{FF2B5EF4-FFF2-40B4-BE49-F238E27FC236}">
                <a16:creationId xmlns:a16="http://schemas.microsoft.com/office/drawing/2014/main" id="{953D1983-A09C-495D-B263-1D25C9130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1844675"/>
            <a:ext cx="50784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0" hangingPunct="0">
              <a:defRPr/>
            </a:pPr>
            <a:r>
              <a:rPr lang="fr-FR" sz="3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Étapes pour projet de vie</a:t>
            </a:r>
          </a:p>
        </p:txBody>
      </p:sp>
      <p:sp>
        <p:nvSpPr>
          <p:cNvPr id="2105" name="Rectangle 4">
            <a:extLst>
              <a:ext uri="{FF2B5EF4-FFF2-40B4-BE49-F238E27FC236}">
                <a16:creationId xmlns:a16="http://schemas.microsoft.com/office/drawing/2014/main" id="{134863C4-8505-491A-9736-DFD6A7099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663" y="2420938"/>
            <a:ext cx="3556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0" hangingPunct="0">
              <a:defRPr/>
            </a:pPr>
            <a:r>
              <a:rPr lang="fr-FR" sz="2400" b="1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2106" name="Rectangle 16">
            <a:extLst>
              <a:ext uri="{FF2B5EF4-FFF2-40B4-BE49-F238E27FC236}">
                <a16:creationId xmlns:a16="http://schemas.microsoft.com/office/drawing/2014/main" id="{AA80BB6E-40A5-45D0-98AC-CE851F993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225" y="2420938"/>
            <a:ext cx="3556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0" hangingPunct="0">
              <a:defRPr/>
            </a:pPr>
            <a:r>
              <a:rPr lang="fr-FR" sz="2400" b="1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2107" name="Rectangle 17">
            <a:extLst>
              <a:ext uri="{FF2B5EF4-FFF2-40B4-BE49-F238E27FC236}">
                <a16:creationId xmlns:a16="http://schemas.microsoft.com/office/drawing/2014/main" id="{7B1D5200-83E7-41AF-BBF0-EDD4494C9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913" y="2420938"/>
            <a:ext cx="3556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0" hangingPunct="0">
              <a:defRPr/>
            </a:pPr>
            <a:r>
              <a:rPr lang="fr-FR" sz="2400" b="1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2108" name="Rectangle 18">
            <a:extLst>
              <a:ext uri="{FF2B5EF4-FFF2-40B4-BE49-F238E27FC236}">
                <a16:creationId xmlns:a16="http://schemas.microsoft.com/office/drawing/2014/main" id="{6073FFCB-E50E-4C77-A4A1-59FEAA6C4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75" y="2420938"/>
            <a:ext cx="3556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0" hangingPunct="0">
              <a:defRPr/>
            </a:pPr>
            <a:r>
              <a:rPr lang="fr-FR" sz="2400" b="1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2109" name="Rectangle 19">
            <a:extLst>
              <a:ext uri="{FF2B5EF4-FFF2-40B4-BE49-F238E27FC236}">
                <a16:creationId xmlns:a16="http://schemas.microsoft.com/office/drawing/2014/main" id="{683EDFE7-690F-4D4F-9FB1-17DFAA6CF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275" y="2420938"/>
            <a:ext cx="3556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0" hangingPunct="0">
              <a:defRPr/>
            </a:pPr>
            <a:r>
              <a:rPr lang="fr-FR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2111" name="Rectangle 21">
            <a:extLst>
              <a:ext uri="{FF2B5EF4-FFF2-40B4-BE49-F238E27FC236}">
                <a16:creationId xmlns:a16="http://schemas.microsoft.com/office/drawing/2014/main" id="{1767C2D5-7ABC-4C2E-A58D-74A46E106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3995738"/>
            <a:ext cx="274796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0" hangingPunct="0">
              <a:defRPr/>
            </a:pPr>
            <a:r>
              <a:rPr lang="fr-FR" sz="3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Infos Tuteurs</a:t>
            </a:r>
          </a:p>
        </p:txBody>
      </p:sp>
      <p:pic>
        <p:nvPicPr>
          <p:cNvPr id="17428" name="Picture 14">
            <a:hlinkClick r:id="rId18" action="ppaction://hlinkfile"/>
            <a:extLst>
              <a:ext uri="{FF2B5EF4-FFF2-40B4-BE49-F238E27FC236}">
                <a16:creationId xmlns:a16="http://schemas.microsoft.com/office/drawing/2014/main" id="{14E39309-E5E9-42C7-8386-9518A434CDA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2924175"/>
            <a:ext cx="950913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19">
            <a:extLst>
              <a:ext uri="{FF2B5EF4-FFF2-40B4-BE49-F238E27FC236}">
                <a16:creationId xmlns:a16="http://schemas.microsoft.com/office/drawing/2014/main" id="{63EEAA34-AD9F-4369-910E-F63CEA5AF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4263" y="2420938"/>
            <a:ext cx="3556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0" hangingPunct="0">
              <a:defRPr/>
            </a:pPr>
            <a:r>
              <a:rPr lang="fr-FR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17430" name="ZoneTexte 1">
            <a:extLst>
              <a:ext uri="{FF2B5EF4-FFF2-40B4-BE49-F238E27FC236}">
                <a16:creationId xmlns:a16="http://schemas.microsoft.com/office/drawing/2014/main" id="{F78AE358-5E3E-4024-9069-B21CE7F1A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0888" y="3716338"/>
            <a:ext cx="950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400">
                <a:solidFill>
                  <a:schemeClr val="bg1"/>
                </a:solidFill>
              </a:rPr>
              <a:t>Ancien</a:t>
            </a:r>
          </a:p>
        </p:txBody>
      </p:sp>
      <p:sp>
        <p:nvSpPr>
          <p:cNvPr id="17431" name="ZoneTexte 25">
            <a:extLst>
              <a:ext uri="{FF2B5EF4-FFF2-40B4-BE49-F238E27FC236}">
                <a16:creationId xmlns:a16="http://schemas.microsoft.com/office/drawing/2014/main" id="{07298F54-003C-4D6A-B09F-63A4F6071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75" y="3716338"/>
            <a:ext cx="950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400">
                <a:solidFill>
                  <a:schemeClr val="bg1"/>
                </a:solidFill>
              </a:rPr>
              <a:t>Nouveau</a:t>
            </a:r>
          </a:p>
        </p:txBody>
      </p:sp>
      <p:pic>
        <p:nvPicPr>
          <p:cNvPr id="17432" name="Picture 15">
            <a:hlinkClick r:id="rId19" action="ppaction://hlinkfile"/>
            <a:extLst>
              <a:ext uri="{FF2B5EF4-FFF2-40B4-BE49-F238E27FC236}">
                <a16:creationId xmlns:a16="http://schemas.microsoft.com/office/drawing/2014/main" id="{92954D51-F67B-409F-819E-CD9BA9E23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040063"/>
            <a:ext cx="884238" cy="8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33" name="Picture 13">
            <a:hlinkClick r:id="rId12" action="ppaction://hlinkfile"/>
            <a:extLst>
              <a:ext uri="{FF2B5EF4-FFF2-40B4-BE49-F238E27FC236}">
                <a16:creationId xmlns:a16="http://schemas.microsoft.com/office/drawing/2014/main" id="{AD3BE78E-39C4-4B84-BCA5-89A298548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2997200"/>
            <a:ext cx="89217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34" name="Picture 13">
            <a:hlinkClick r:id="rId15" action="ppaction://hlinkfile"/>
            <a:extLst>
              <a:ext uri="{FF2B5EF4-FFF2-40B4-BE49-F238E27FC236}">
                <a16:creationId xmlns:a16="http://schemas.microsoft.com/office/drawing/2014/main" id="{6A3F327D-2505-4C18-9196-813A7F2A7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2997200"/>
            <a:ext cx="922337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>
            <a:extLst>
              <a:ext uri="{FF2B5EF4-FFF2-40B4-BE49-F238E27FC236}">
                <a16:creationId xmlns:a16="http://schemas.microsoft.com/office/drawing/2014/main" id="{AE63D763-BEB0-4568-AA11-40EEC592706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26988"/>
            <a:ext cx="9399588" cy="693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ZoneTexte 2">
            <a:extLst>
              <a:ext uri="{FF2B5EF4-FFF2-40B4-BE49-F238E27FC236}">
                <a16:creationId xmlns:a16="http://schemas.microsoft.com/office/drawing/2014/main" id="{7A16DA0F-8DF7-4E90-B042-7CAAAAA5875A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90688" y="2649538"/>
            <a:ext cx="2233612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nstantia" panose="02030602050306030303" pitchFamily="18" charset="0"/>
                <a:ea typeface="Kozuka Mincho Pro EL" pitchFamily="18" charset="-128"/>
              </a:rPr>
              <a:t>Mécanique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nstantia" panose="02030602050306030303" pitchFamily="18" charset="0"/>
                <a:ea typeface="Kozuka Mincho Pro EL" pitchFamily="18" charset="-128"/>
              </a:rPr>
              <a:t>de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nstantia" panose="02030602050306030303" pitchFamily="18" charset="0"/>
                <a:ea typeface="Kozuka Mincho Pro EL" pitchFamily="18" charset="-128"/>
              </a:rPr>
              <a:t>véhicules lourds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nstantia" panose="02030602050306030303" pitchFamily="18" charset="0"/>
                <a:ea typeface="Kozuka Mincho Pro EL" pitchFamily="18" charset="-128"/>
              </a:rPr>
              <a:t>routiers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400">
              <a:solidFill>
                <a:schemeClr val="bg1"/>
              </a:solidFill>
              <a:latin typeface="Constantia" panose="02030602050306030303" pitchFamily="18" charset="0"/>
              <a:ea typeface="Kozuka Mincho Pro EL" pitchFamily="18" charset="-128"/>
            </a:endParaRPr>
          </a:p>
        </p:txBody>
      </p:sp>
      <p:sp>
        <p:nvSpPr>
          <p:cNvPr id="45060" name="AutoShape 9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2CC2B53B-31BA-4703-994E-E564AF878CEB}"/>
              </a:ext>
            </a:extLst>
          </p:cNvPr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238125" y="-242888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5061" name="AutoShape 11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23F4EB3E-EBA9-40F4-BA20-13D7E9A6C395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390525" y="-90488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5062" name="AutoShape 19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DE5056BF-74D0-46B9-AF6B-553D9E5E2DAD}"/>
              </a:ext>
            </a:extLst>
          </p:cNvPr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42925" y="619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5063" name="AutoShape 21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6CAEFAB0-4671-403C-AF89-2BAE650A16B0}"/>
              </a:ext>
            </a:extLst>
          </p:cNvPr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695325" y="2143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5064" name="AutoShape 23" descr="data:image/jpeg;base64,/9j/4AAQSkZJRgABAQAAAQABAAD/2wCEAAkGBhMSEBUUExIVFRUWGB8aGBgXGRwZGxwXIBoYIBsaHB4bISYeGRkjGyEgHy8gJicqLy0tGx4zNTwrOCYrLCkBCQoKBQUFDQUFDSkYEhgpKSkpKSkpKSkpKSkpKSkpKSkpKSkpKSkpKSkpKSkpKSkpKSkpKSkpKSkpKSkpKSkpKf/AABEIAREAuQMBIgACEQEDEQH/xAAbAAEAAgMBAQAAAAAAAAAAAAAABAUCAwYBB//EAEQQAAICAAUCAwYEAwYDBgcAAAECAxEABBIhMQUiE0FRBgcUMmFxI0KBkRUzUiRiobHB8Bc0RBZTY5LR4SU1ZHKTlKT/xAAUAQEAAAAAAAAAAAAAAAAAAAAA/8QAFBEBAAAAAAAAAAAAAAAAAAAAAP/aAAwDAQACEQMRAD8A+44YYYBhhhgGGGGAYYYYBhhhgGGGGAYYYYBhhhgGGGGAYYYYBhhhgGGGGAYYYYBjB5VHJA8tz5415jJJIULLZjbWn0amF/sSP1xymd93YkYEzjSuZkzCr4f5pA4IYhwWA1WOON7BrAdfJKqi2IA+prHjZhRyyivqPp/6j98c71j2JGYzDTPMSe0RqY0ZVCmyrAj8RS3dTcE35LUNfdlCFC+NKVASrI1WpylnUADbDLJv5FmI8qDrviF/qX9x6A/5EH9ce+KtE2KG534FXv6bb446H3XQKP50gtPDaggDJ4cEZGmioJSKiQN/EYHyqf072JWJZk8eRo5ohEylUulTw1bUFvUI6HpteAvUz8TaakQ6vlpgdQ343348vTA9Rith4qWppu4bHSWIO+x0gtXoCcUPSvYOLLzJMkshZQQQRHTbk8BRp5/LXqbJJMfMe7TLsXPiTDXq4Kduo5jUBaG7E8ottR3FEVgL5/aDLAlTmIQVYKQXUdxFgbnki/2PocZHrmXH/UQ/No/mL8+/Zz81g7c7HFBmvdnlZEKFpdJkaSgU2ZhKDRKE1Uhq9xQOJMPsLCrallmBEjyCigrxGLSKKS9LE+dsKFEb2F9Jm0VlRnUM16VJALVzQ5NfTD4xNWjWuoEArYsEgsARyLUE/YYrv+zqtJBJJI7yQLWrZdZqiWoXW96QQDtYNDFcvu5ymstUll2cjWa7uR+9EN8wrnmw6UzqOWHF8jji/teNX8Qj1FfETUFDEahYUkgE/SwRf0OKF/d3kmILRliFVdztSyaxsBXzc7bgm7xrh92WQVQohNBQvztwFK771dE/cknnAdDmepRRoZGdQi7E3YB22288Qh7WZS6GYjJ1adje91zxWrt1cXtd7Yx/7KZfwpIghCStqcK7KT3FqtSDpsntuiCRxtjWfYrKEkmIsSdRJdz+YuR83ymQlyvGo3zgLHJ9Wilh8aOQNHv3DjYkH9iD+2JSsCAQbB4OKnK+zEMUTxRgiNwAUYmRPmZidLk7sWIJ8wF9BiyysGhFXUzaRWptyfqfrgNuGGGAYYYYBhhhgNc+YVF1MaFgcE7kgAUNzZNY1Q9RjZWZXBCEh/VSBZDDkEDej6jHJ+8b24j6f4CS7LOWs1ZAQx2QOLpvMj/UcQffFlU1Ro7tE7TSHsCMWeQyIl6m2OoqzUKAuiTSh9ny+ZVxam/I7EEH0IO4P0OMDn0sjVVXdgjg0a9aO23qPXHyLLe+nKxBSju7FFEgbe3UaVfUdyzrQawKKr9b3t73su2htaElkYhlsxkPUjfNZJhBoVs1YD6qvUEI2N8igCSCObAFivqMetnk9Sdge0Ftjx8oNf8Atj5PB7xenkPqmqp3mjYJdlnmA2vcgSWD5NR28o7+8fISvOZJTG0izBO1mKiSNFVRR0Fjp1kjzaga3IfYPj0/qv7AmqNGwBYogjf0OPfjUutQ4v6cXzxxv9sfKMr7x8hoVtTRlZDMvazgkoUJ3bncsDdCiNhZxhF72MulkyKdcjMYqJ/CuZlXXwrWVOwO/FjfAfVh1SLfvG3PqPSxyL+vO2M1z8Z/OOa5/MTWk+jXtXN4+Sf8QshKk6GWNVeRXUSo5DVMWOoLvqCqABuBteNKe8LJLllRpkLpKKAQgSUJNUv9ws7a6Pd+uwD7Cc/H/Wo2JBJoEAWSD57b49XOoWC6hZ8v3/xoE19Dj5Fnfb7JK4dJdReZpLZSNOpJAdYHdKwVvDTlVU35AHdmPbzJrnfHjlgfeh+HIH1CJEDux27dLqAPKXjlsB9XkzqKaLCxz9ODv6bEc+uHxqf1D0+l/fjHy3qHvTykmmRXUSCUOupJCFUROuvtKhmtq03x5cYi5b27yJjjjfMcRzxvLpk1IHVFDCgEJYrZXSSLAAFHAfXJM6imi4B+/wDn6frgc7Hda1u65HPp9N9sfKsn70MmdErylXjV7iFnxFcqwq+3UFXw+8jkb7Ua6L3g5ZoIQ2YQTFZEYlZGKKyRISBspYhSQWsg8g2wwH2Vc/Gdg6knjfn7HzwHUYyR+Iu+w35Pl++PlGZ9vckysvjHfLoAw8YMXilZxGxojSQQDIov5t+K9zPtdlJZoZVeGRhpGkiQOS0krCMHeMAO0bX/AOGd2AAIfXsMMMAwwwwDDDDAc17a+w0fUljDzTReGWIMRAu9PzWDdV9PPHLj3GQ73ncz9N1ArzHHn+mOt631HNpIywxak0LTaNXeS97hrsAA1prneyFOEXVM2Hpo9SBlBPhODpqLUw37ySz7ACtPnW4c2/uYQiv4hm/rZDX9wdjjcnuhUD/nsydh/Tsdt+OPp9vTHRZTqOaaMF0CSHRaeE5ADGMMdWqjVsa8qo8G/T1PNUahGrUQFKtWnenLXQF7aea386wHOf8ACJbJ+Mm3HGlNj6ja/wDH7ViHN7kYywIzcgIrmNDuK/w52+v79nJ1HMaVIionxLUoxNrIqxrYNKGWzrO3B42x7luqTeGjPGQTJpcCOTZdJNgVZ7qF7jf9cBx0fuTiCkfFPv8A+HHt9tvWjvfA5wX3LKAQM23N7wxHyr98dRP1LOrrqFG06d6cX3sGKrZ1WtEb7bk3tjJeq5oUGg2rdghNEkH5VdidMdkhdVmgDe2A5b/g2L/5v/8AmhN/uCef8hjVL7j4yb+KIP0gi48tuLHrW+947ebOzhJmVdWmINGPDYFnIbYgm/IbbHfEd+qZpSfwdag2GVGBKrGGYaS3zEkqp4sEGtrDlR7mU2/tNEDc+BHZPrv+n+OPZPc0jf8AUjiv+Wh9RvxYPI9N/wB+mfqOdBNQqaUbaWosUY0G1eTALxRvyx5L1bOAvphDqF7W8NlJa9joLXpFFSOflbg7BxsnuGQm/jD/APrxb7gny+/7jmt98HuSRQf7Xz/9PD/qDv5Y6xs/niz/AISrpUaQQWDNZBNg3p4byNH12w/ied1MDCgNro2crvIQbYeiUb29QDdYDkD7jku/il3O95SA/wCnr/vzxpk9wyE38WARxWWiH3G3678747X+JZ2iwg3oaUobd8uoFtYF+Gq8HmQHcCsW/Ts0zqdalSGYUVK9uttB35JSia8z5YD5snuKUE/2zbf/AKaInf6tfkB5evHGN+U9yoR0Y5pDpIP/ACkAOxB2IFqftj6bhgGGGGAYYYYBhhWGA5Pq/tRLF1jJZNQvhZiOVnJBLWisRRuhxvscVHtd7W5uGfOKjxx5eDLI4mETStHM0kQ0OCdJLIWIUbgUT9c/bno+e/ieTzmTyyz+BHIrBpFj3cEDdjfBJ2GJftHks7nuizxSZdIczItCISqw2dSO/jcC8BozPvcyeXuOYzPJGkRlZISVAkRWDmtlXuGx3s0LxJ9ofeflIAUjd5JDAZg0cbSIiFLjeQgdqtY/Qi6BxzP/AGEzpTqo8NSc1lctHFTp3SxQqjjntpgdzjzK+xXUssX8CGGQZvIwwS65AvgyxwCM8X4i7HjknyAsh0fsN7frPBlo52LZmTKnMsQoClBI6HjYNY4rGZ97GSMcLos8vjKzqscLO6xo7I0jgfKgYEXvjkulewnUsq2SlighkZMm+WlV5QoQtLIwckXqFMNls7EbbHEWP3eZ+PIZSJMoozUKuEzEeaEUkLtNI1NQKyRaSDQJNluL3DqMn71B8fnoZYZRDll1K6xPYCRs8niFmpQdJ0bDV+uPU95kWbmynwk5SN5xG4eEnxCUDaFN9hXgni/XEDN+x/UPiuo/hxypnsmsZl8QJUyZYp8lX3S/YBT+mN59hcx4HRovDUfCH+0UyjTaUxX+o6rO2Avuj+8rJZjMiCMyAyMwikaMrFMy/OI34Yj9P8sWPtP7Vx5FUaSKeTXe0ERkIAqy1bKAD5n19MfP/ZH3cZjLzZeKfL648tKZEzHxj6dixTw8vwjE1qB2O+Oi9v8AoGczGYyzQq0uXQOJIFzLZa3NaJCybsF5rkVtycBMzXvQySxQSI0kxzKloo4Y2kkKrYYlRuApBBvzB5o4wz/vSycXhjTmHaSMSlI4mZ44zw0i7FB+/l6i+N9mvYPqXTxk8zHBFNNFDLBLA0oXtaeSRXR91vu3+312um6R1TL5587Dl8vM+bgjWaMy6RDKgAsMRbx1vQ3u/QEhdZ73n5OHMmB/GpXWN5hGfBjkbhHf8reu23nwajZv3vZGOd4mE/4c5gkfwj4aPdAs90FJuvPY7Y5fOe7HM/E5hHgGYy+ZzHjFvjJIVQMwLq0QFSMPytXkCfQbuse7rNvlOoxpGurMZ4TxDxAAY9QNk+RryOAndM9734vUPiYJViyrdpSI2E1adMhLUJCSCBtYB9MdJmPeHlI5GSQumnKjNlmUafCJAA2Nl7I7QMcj1H3fZ136vCqxeFnqkjlL7h1YMIytWLNgt5fXECb3a9QzrOcysMGrp65ZCshepI5Y3XWK/NpN1YAI5IwH0D2X9vMvnnaNEmikVRJ4c8fhsY2+WRRZtD6/UeuOkxwHu99kZoJ2mzGVWKQRCJZPipcw7CwWFOSqx2AQOQb5vHf4BhhhgGGGGAYYYYDm/af29y+RlSKRJpJHQyaIYzIVjBou1VS3tf0xC67708nlZfCcTuyqry+HEWEKNRUy8aNiDW5xVe8/2dzOYljkymUdpkSos1DmVhkjfUe11b54q32N7sNr3q8z7MdVy753w8vFmz1GCNZJPEWPw5hEUkJDVqjJLMAB/SNt8B0fWPe5koJGSppCsSTaoo9amFwCHBB2AUg2aG4x0L+08AyPxoJaDwvFsDfRV8eteWPnvTPd3m4HzSBA6P0oZZJNS084QAqATYW73IA2GLp+mS5f2YeGVdMkeSdWWwaIRtrBIP6HAT+he9HJ5qeOFBMjSqWiaWMoklDuCMTuRRHpYNE7X5kfehk5JjE65iBtDupniaIOiAlypO5pQTwOD5443oXs/wBRzqdLYxRQw5SHXFOJA/iFol8Lsq0ohdQO2zV5DGjpXsR1Iz5SSfKu7QrmBM8+b8VZneNlXtLN4cbEhTpFkXY2Fh3EXvSyhy75gx5lI1CFS8LKZQ5ITwvJ9RB/a8bpPeJEMuJvhc7u5QxDLt4qsqhjqXyWjd3WOI6f7GZ0QZqJunk5RgmjJSZsORJqt3hlH8sAcAncne8Mt7J9XEWWEomlgSaU/C/F6JhCVUQh5kI1hG1Ggdhx6KHX5j3q5JYcvJGJpzmtXhxQxl5e009pYrSdjvvvVjfGEPvcyTwNMizt+P8ADpGI7klloGkS7qjfdprg70MfNl9nZ+lrkpppstl8yjZgLHmWdo2jaiTrhBOoajsSCdq4o5eznshmc5lPjIgZHTqM0wCu2W8aN1jDtE/MZLLsT9QeKIfafZz2jhz0Amh1VqKsrjS6OppkYeTDFRD7x4DmlyzwZqFpC6xtNCUjkZLsIxO/029PUY2ewfQWy2VfVAYJJZWkZWmOYOo0AzOeWIAuiRf324Hpvu+6iZ8m08RMkOZZ58w2aMniKSaKRE0lDbgE4DuMr7y8rLHknUTVnZGji7RYZW0nX3bC/S9sW3UvaeKDN5bLOr6szr8NwBo1Iuoqxuwaqtt7x8x6D7C9Uj/hsMkEIiyOZZzIsoLOjNq1aa2As7cnbYefae8/2YmzmUQ5WhmYJFkiNhd91YWdh2m9/NRgI3/F7KtGjRQ5qZpC+iOOMM5jjNPLQahHdgEmyVO22Gd98OSRoFRJ5jmIhLF4SBtVuyaKsEOCrXtWx3xznU/dXPD8E+Xj8bwcsIJolzDZZi2pnLrIvILs1g/TnytfZj2Cly3UMnL4CRxQ5N0YLIZNEzyu5Clu4imO/wBSN8BO92Xt3N1ATiaB0McrgP4ehNIKgRklj+MNyw8tsd1jiPd10DN5J83DNFGIXnkmjkV7LaytDT+UBR5+f7nt8B5j3DDAMMMMAwOGGAYrF9psqUDjMwlSuoHWu60TdXdUCfsDiq9pOsTJK0aSZFU8O2XMOyvZD77GtFKfL8rYp8hBH4yq46TbMFZY920kMpVFvYmwvAB3J5oB3B6hEE8TxE0XWvUNN3pq7q9W332xpPV8u1L40Tatq1KQbNAc+Z2rzxx08s6xvBL/AAmlJkaNnYANq1AsPy0SH1Eb7eZvEwQyRopP8NjkbS0bBdKaRyVJ5O6Ab8WfoA6abqsETCNpY0NbKWVaAF8eXbv9gfTGLdfywr+0RbmvnXmmNc80rf8AlPpih6grmNTIvTjLKw0mQkK6lE1UDZdtVAb7qF+mK6TMHlz0ortqAJa7ZTwLJbdiPUtvxuHZt1aEBCZFAkFoSaDA6aon1LKP1GGY6pDG2l5Y0agaZlU0TQNE3udscxn8wJUhU/w9mQGxIxZbUx7x1wNxsdx288ivM5kMjzS9MkkCoFd2JHa7sdjp7dB2IO5Bv0wHXQ9cyk4GmaGQFiANSmyC3APPytR/ukjEmfqUUbBGdVOnUAf6br/f2Poccm/iRTqZh0yPVfIYNXcCQSBySedjx9cXXXukyTSLpjgZdJBMoJPmKFcDST6cnAWq9RiK6hKhW6vUKv0u+fpjW/WIALM0df8A3A+vp9j+xxVR9OmC+G3wmrlQEPlszaSdzenf1w/gDam0plh3eaau3SvOw3u/uDgLZerwlSwlQgVdMDWo0Lriz64Dq0NE+NHSiz3rsLqzvsL2xVR9GlZGVzBpYi9CDgEkg6lIYXXlze/ljSOh5miB8MNYpwqMAxBsFuCa/wBT67Bbnr2X/wC/j8z8w8ucbJeqwq2lpUDAgaSwuzVCubNj98U8PQXVg0oyrKLDfhaeyuAeBQsb+QA8ycW8vR4GbW0MZa71FRd1QN83X+QwHj9by4JBmjBU0RqFg+hHrjJOrwkhRKhJNABgTePJOkwMSWhjJbc2oJPrdjfGUPSoUNrFGD6hRgJWGGGAYYYYBhhhgOR9qkvML/8ALt1UAZraQsS4AU38pJ2Fbm/0rYoWicqD0dZVY1toYMDYFDdSO39vrYne2UpWYOJOnqUUNWZFuR+JsK7qutOkXYYb8YrIw8rfzekSSO3cumy5IYMpB1MbOg2K4I3A3AyNNLqdOmP44uOSQE+LsyqF3rYsqepB/NV4tOs5y5TGJOnqI17RKCSnbRFmlG4O3ovGImTzpc0Z+mEotQeGANMzFTGRqvY7/L5ng1iVHOqzEzN02rPiEGnru5vzsefO45FkM+rSOJDGxyCIm0KS86CABf5UU0RsN6AxgcvGBLJGmQMKACIiMsRMVjCglF+QljuoJ7h6Vj1ZjK0YDdOkkNiRj3t83YFAosdF3wLGI2Yjm1NEJOmgOVVowtnxA1gldJtgQa1bbXtpNhonftOk9Jdb/N27alo8gcKxv+6BvVmRPmUEasr9K1V4ct9y/MFVFo3XhFrDenoTWOZzcZhoy9MMhdaIUFdBUMdu6iWJN8UfImxjPOjR0Zek+MJFokArutMKJ1B9fBvj9sBJ6lIwSPxmyRmkJ8OV17DHuw02raSpKVqJBvbc47THCZeUFlRp+lsgsBNIOi9ZIUE+fmLHy/vbe1DfiIA+ZBCMagAO3qdxR8v2qidwi53M5OabxWkmVtKp2g1SyOV2o3Zs/YqfQ4rp8jkWBRZc2NQ+ddRPA3qrYUKuip872xbIjozr4ucZgh/LY1aQ/aSSCfyj6muKxhLO/F561FWgDK3J1WQtny4A4/QKlOl9PB2nzlVp06nHGonu0gkn1B2oVVkG7zvT8tFLE7GclEXw2BZ1pUkQHzGrS5s/Y40ypIpMYkzo02AyqGD2xYsbqiS1egCjixiLIzkuwHUAzKDSoEukRTe5IJK3dbWa53DzLez2SaEsfiZFiCgiQkXRYAgGls2TtVX5EnGqTI5BTTfFa4yWslr1AkCvLYpYrayfMnE2ISPqNZ1GQCmdasa224/vE0NXao9KxqmkmoADPdtq2i9xqbuUkd3IoEL99qwGjLdAyBgaZDmmESDe21EdrDTqG96V3BqgPLHUw+0CGTwykim6BK7E15Ec/fjHPRM7ukOvqEdWS5UCyzjSSbICgLpoL+b73uycriUXHnfnrusqaY7kncgg3W4A44sh1+GGGAYYYYBhhhgOd9oOlTyyhoosm6hQLnQs4bvvcflHbQ9bxAy3s3mY1Qxw9PEmpmcmJvNgyBCNxp+vnVcY6qbLsTYkdfoAlee/cpO/+mIWdzmmIsk6seF1NGqk77E6duDx6HmsBS9L9m50ZPEy/TyikDsjIZVFfKSPKhsR5c72NLez2YCFSuQbYlvEjvVIVti1AfnZgCPyn1OJkc2ccnTLGaIA0yR7AiwW/CO5BBoeVbm7xDk6PIxdpIomDAlmaYbqQA2oqgFaQt9uwC80MBt/hE+itPT2B2B0EWtkqO3azubHBLc84xHRs14plEfTdeqy2h9RO2o35G9Jv/1xrPsywWkSNFPIEovSAy7kx2e0leR+tY0j2b20NDCzBbY+MBQJ5+SwOy/ui77WoWmQ6HMXQzxZFowKKxx1RpRY1A7CjttscXQ6Jl/+4i//ABrx5+WKjIwzJF4aNGnaGUI6nk2xGqPZfmI+b9K3ldPjnBPjT0CO0Bojfqf5S/T9/PnATYeiQI+tYYw3qFH149OTx6nFf11mWaN0hmkKq20ZAT7PtZ+nlie6XsMwwPO3hcfqhxr6n02GR43kNMhtTq08EHjg71gOdgj8IaVjzhYq8QXWCVUCO3UkChuCDz9PIezo3g00OZOqYH+Z36gGYEHTuooVzwDyATtHRFGgpCL2JUT+dgHcEV2jVsp1Gwa5x5menIsaqsK0y/ir44UqwJpQQRvuwv6D0wGvMpIZVLRZpVIVSVlKqF0r3E0AKBJNm9QvarGk9LKWfh80AFbcSUTpUkCo1s2RsCPzetjGpeml5Hd8oG1uecwtaSH8gxHzNyAp3U7kDE5ulxmMu0C61OwGYAtWG5LX/gfTb0wB4JZXZjBmkbelWXQm2yj6WACd996u98M9A7M7NlczTDUwEvn20AB6C7FG96u95HS8sELSeCEKA+HqnD23B3ulBFeV/N672J6rmA2kwR3V14y2FHJogbCx/s4DnW6c7EgQZvfz8YgCye4Blo/KORYB4HGJrZR9USHKzlYmOl/G5thudrqt969PtJf2izAALR5ZdrNzr6H9rq/OgDziXmusTCUrGkLKNI3lAbUT3CvWjxtx53sF3hhhgGGGGAYYYYCq6h1fw5GQtCo8IspeUITJZpa500L1fQ/py0fT9KIfCyYVmAY+MyguviDtOoi9yau+QfpY+1csaz2zZUN4Y2nDk6be+O2uQNr3b7YrYOqR2iTPkViVwaEcgHC2VJAFEH5jYIv0wHrQEaZvByauT2O2YaiVsahZF02ni7s+t4l5iCKI1lly2gqV7piLJXj59xR3FHy8+NUOYUZdHkkyjhWCRMEehJqBclarVtqsAUeKxHkzS2NJyA3pfw5Pt5CiCW448/sEvJ5ZZJo0aLLEKNI0S2atzQAby3JsflP2G3N9Mi8NpIVyw7igaR2I0GM7MSRpfUR2+gra7EeDOlCrl8lGbDLSMCEI2/KCCUYGvKxfOMJs/HoKRvkgpCl6Rv5pDDUAAb+XYkHZT6bhmQAdkylJYQeORsxIrnkqTvuRq+m+mLJIx0JBlCTaj8cm7G1C7YetH8teW2QKSSELJlNOpqDQ2NAJJo6AG0x8b+ZuwRjVlXpiyHJFlC0UjkL6e1VYKAADqbTxx9DQCT1PpmXDKVjyw0qfEWWTSQ4F+TG/r/rvix9rMuheMsMrspH4zaW5FaDYoDn67cYq5s2khX8bJyOxOvVESGLMAhHbtQOksSdvXFr7UT6XjswhdJ1GWMv5qBpoHTuf8vQ2Fd0+ONO4fBJIFuLRKR30Qtqx2tS318sbWyyL4nix5VZfqzKLbdgWND5GB2/q+2Mek5lDJpMmVIPyaYSp112d1ACjW1bHbnGjMdQJP4k2WJ1Uy+AWBawpJLLuQAN7+WvpgNmYyCPMVjTJv3VGviHWVF6gVVgDVHY/c4wzOViYytFHkzGhCAtrsE0gvQTpXWWGquN9x3HVBm0RtSz5dSDyICtbV2ELsdmBNcUPI4k/xWDVMnxEOiQNoT4c9pAXQa0fiaSCxu7/AMAGEfT1WVBIMkI27j3HUyGwpFncVXmRfrQxJOfQvmH8XKN4kbeGdXeQQAoYKAWU1XmdtsVuYmJSF3zGVo2sRbLlz2uF0/LZRboCl1XyLsS1z8JjILwGQEHWcuT2UtjSF2HcO7z1cDbAaY8gGViqdMqJaYjUyqCLo6TYHP3BvyrG3KiMPG6tkjKZGaRgWI7zXZ6cixY30+u+qPNxMFigzGWUsgRwsVhiwOvle1SNGxPlW2N0DFJvDOZgDlqAXL6TercA6SKuq32rk4Dt8MMMAwwwwDHl49wwHK+1fURHJvOYhpU7ZdZBX4tks2wsDjyr+8MUidVO5fOUdRq8mhOx57bO5I9CLAO5xfe0/ieKNJzAAUfyxqFkyA0OGNc36xgcnGHSulPLlqGYzMZDii6gOqqdlF/lNKdyeBd4CIue0eIGzLbRowK5ZRWoxU3oW7qCncamPpjZP1b8L+dJsbs5cbgqpFA/L639TdVYt830CSQ75uYDSFpdI3AHdx81jVfr+t+S9BkOwzkw29R+/wChN/7FBUwdRMmgeOxAVy58BVYgbgAEdoCgja72P1xHgkLLGozLp4xIX+zqo1dt2AdyWe9QJHzYvY/Z6Tk5ua9uCQNubBJu/wDfpjeOiv4iP8TLShQVvZtN3Y4tjuTzz9KDmJ+tENqSWSPXpIU5cGhp55rcbmt6b0FjYvWURxUzhREFasuKLaGKuN9ttOwFdoF8AXQ9mH0lTm5yN/OvKgTW9jnaraz543w9DdUdPipm1ADUx7gQeVIpQeb7fMeQAwFEnWQlgzO2sCVD4A7VVmJRvM3RF7VXbRrE/wBqMy4eKpHRGVgxSMP/AE1d9yDnceY5GNiey0gofGT0KrfcbEHz87uyCfTnHntErCSMhswKRgWhFnlasVufPkefN4CnyOdjjEf40xZSHP4A1MjBCAeTdC9TW3cdxjOTPuEaUZjMkCXRXhKxOpdVhTZKrdALXG3IxunzrvCqxnPBka2bwzbAsAbs3wbAU+XoMScn052VdU2d7mK9x06SNwx3+U1QvUCW9KChWJnArBvEzDAPrIGXXcVvuNwStgsedVDmsZ9REyOAcxORJ3XFArAKS5Vdiabar8y23kMdI3RW8JU+ImBDFtYbuPPab20gHj6A4ZTonhtfjzt82zOSN/pxt5YDnrJiaX4jMEgrGCIQGWwrMQAdwfP9txsd6yGXxV8bMgCHuBi0mxo7wb2cgGgKHcTvizPsySKObzJ2/r86q+P97frtHQj4bp8RMdRUhmaypUg9u21kb4DlcrKw7jJnvlqjACB26QOdyCA3102eSTZRtKpgfxcxIHY0GhB00KJbzW/uNmPkMWS+zBu/jM0fp4m3I+n0/wAT643/AMB/DCGec02qy+52rSdt1HNeuAtcMMMAwwwwDDDDAVvUertFIqDLzSBq7kFgb0b9KG/645/qWTp/5WdZoQESRG1FxpNEsbYm3I1G6o+pB2e1fTZHzKukBkAiqxL4Y1aiaNnf9ANibul04nKDxQgysriVEWRvHI0AkKTpJsFdAbUOf0wGzOwlNUX9vlsh9amq7SNIahtvuPUeuxyiLIwYRZ4gDYF7HB5BN39PWvQYq+n5VvmGQlKSLoDeOSREwQlhZu+TYC/KPWza5fpg1NGMtJoLUWM21KwIIB9SAdv3wEfOZJV0oFzbqFVm0mwQ3itvS0z3sTt+Xfi95gKiNwudYtZ0mT5dLLuwP9VccUW4vETLdJ5/s092LHxIOn0FCqG5o1Z2vgV7NknjZlGUYxIJApbMVasAGYsxPaVA2IOmvLASY/EWQyGLOGm1BdYI37tNV8t2CAfIfTEdYwqlfAzr9+ruo01Puuoc2xPHNHG3MdOqNW+GlZwSnhic3oOt9RYepsC68gOBiK3SSWKHJyMQOfieeQCdrW6NHbn9QGEsb7jw+oEaSKLnf5eaU+psg7Vtd1jqs91J49OmB5LUk6fKqob8k45uXKnUrDKnVsABmhZ0hNtvTQCeTsx3x0nUukRTaDKN1uqYjmrF7EjbAc78MUijCwZuu86UIUj5CAwCgGwNvPc+prOPJFyzyQ5lQirSmSl7TGBVDc0uotty1c7eZjo+lEUZd2BslVmFq2oKDrJHb4ZY0FJOwxpk6SCz+HlSwUlA/wARo1UzE2KvZtt/8awGyaG4BpizIVpUBDSENQUnVZ20kkAm+TY3AvHM9PY/gmHM0sjMH8emYWq9prVpK76RQ2Yel6RlvCQBcm7DxFKA5iwWXZVLNa/NqBBP5R51eHV+ktEUEeWRg4F65yh8U32A6wW9Aa2F81WAljKmXVrhzassYKjxK1FQAATVK3G/F66HrGg6KZWAeHNrS7/jAjVp54u9hyfzkngHEfN9MkUGsqhULqkLZkjSxW31fiXQIAs+RPodUvM5NZZdJyqyPojDOcxWm1AoebKDY1AG9PqBgPenZRu5jlJ0eiFuUb6u2ha8BWLAGz2+u2Pch0wiaM/D5gBWFkzahuK3AGxBOrkUNPoFWNLlDIuo5KN9ex8OcBdhQAYE6VAtSNxxxsMSsv08L3HLIjoVMdZgG21kMNyAp0rqvfk+djAdthhhgGGGGAYYYYDjvbXKiSQDwoG/D7mkkKEKS3avco3r5t69DdYiL0bQqPFkcuajbW/jUASzK66tXBUk+fp5DFp7URK0oBGULeGf5+u9I1sTa8IAL/Q+gxVw9TcwPErZBEU06t4irpJoneiQWIAYGvrtWA2x9IVg8aZfLtoAMQE5s6xEJdVNdAg9x50r+u1un66X4XLsyjSF8drGkkUfPbf1xqyuabLxl0bIqxAojULRGIkssQWAq+f6ufOTDntLrITlg2oliqvuhYAspK2zgBuNu4XYrAaWySIvdloVcMOwz/KtFtRttu7SPuRjBYFdXHg5YfhFQfH13W6KQGBKllFnbjG6WIy6ZZBktbqW1HU1qqrdblTRsHnb13xry8i3qdMgoOtQRqslbUbjYDdb86aqwGUWUjZkWWGAILS1nNgDUy1uLIs358/bGUXTGCrJ8PCxVQFbxmAFHZfmI+Ym99+N9q05bLrpjUHJO1U96nskoqEee7WvkBY22xMlzpMHhg5MjS2tBrcWX7aUDuG6k/Vv3CHmenwiQ/gZYoCN/iCDp02SQTWwP12BP0Np7RQIzwBkhZaN+JIVIXssruLrY3v5cXvToFJFtkDutgKbNH6jZqseg52xde0bgGKzlx2ttOCRzH8pA8vv6bGtgqszk0ZIyIoKMmlD4ppo1WTcFWO4oHz5PHOIsXTbViMvliRZ/nsaUEWTT8BSL9duLoWWYlUKhT4ERW/h6tYAU2HqtvlO/lucQos0EdtLdPQG1J0sNQtgVPmaAG2wJIrncGUy+XJ0PDlfDZrbROLsAgE9/pyPqeas6xAsjAvDlOQW/tFcnvrS1bG7HB4+uJPToIXMjOmRao2OldVgVVnUDQNlSQoPlvuMeZQeJQU5F3YDcowYvpvVWnYlrbSbIvAYZjJIuoJBlCrghPxypaLV8w323VeD9LFYwzOVi8ONhDkyFSqMpABUvpC0Ta/UAk22JLmKWRmHwjRpE2lG30aFJsdoCrr31XupBFXvFzedALanyPddgROx1b6bB5AJ7jtVk+eANk42qOGLJnghTM4OsooahYP0H0UfYeLlkeUtImSFyXvMSxtzqbZ6UldwBd7cWQvuRz6AsRNko6VihSJlbVobSxBG1FtVc0397fakRimEZkySMCtfhGwxK0QW3LGxXd6YDucMMMAwwwwDDDDAVHVulyySBkeNKWgWjVzZ1huRsCCPP1xykvUWVbOYhUMA4ByoOpedyhIq6oHSwIN35WvtjPokDHMzwjwm2iUsK7tTGiKNGr5GxB2sVMXUWKBfis5ud/wLJB8xpN1YJ2/qA3AwEqDPxR5jw8zLlm8MEFRBp3Okll7WIAN3vW5NmsXhzeVURiQRszKNJEWxVjQoUdI34vFNlut7ODmMw5kUqrfDgaGA3YV/kf8AIYnJntBWbxcw8fiafD8O6tCd67ioB873HrgJ2Y61k0bSxUMNS14bH6MBS73Vbc41P1fJBEtVClmVR4fBFatgPXSNvUYqOqSTxMLnlbcd4hjOkOH3o2bUKdq32B+ajK6Hm9WYr4iVxRbQYaX8w53Ng2djvY5rYJ38YyMchj7FdCAR4bbVxvp4sHe/yn0wy3Vsiwd1CdgAZvD/ACltuF3Gsceo+mK3pubfT4zTTMiMNcZgALarW9jwO1jVnt8+MQZupC3jOblGq6DQ67B3YUW3F7U1UCBxgL5uuZHSz9hVWCu2iqY3V2BfFbWdxjR7U55Ukh71UMj8xiSx2cA8Xx+ovFL/AB02Qc3mN7IUw76AwXy3NG917u6zQAx1mc6zHl1jEhZmZdiEJJoDUSBx619/TAc9l+sRGIeJNE5FCO8vwQwLGtgLUqdiKsHbjGebzyTEtBLAAiJqTwgxskiwXUWLZa448r315PMs7gJmMyuoAW0WoMaY6u5m0kgMOFBIG3F6x1xSEBzOaVq3JhCsxZjQ9LF1Q3OnY70Q86ZnUB2zENO1v/ZyCyMRa7qPQjzoVfqJv8RiQzEyohBPhVCGMWkuDZUEEkKTV3p9MaVZ9cQXNZkiXdW0atFkKEeyRY3JPAKm6sA4SdYDNYlzSEFQ1REXpLigt1bagSRv2D1GAw/iqpq05uLyFnLkVbiySF3tARVbm+LGmwX2endQVzKaWUEXCgItd9OwoXRryI9cQcznAun+1ZwalDACPVsLSyDZvULryteCRjfmOoFJy3i5og04jEY0kCNW0WWABr0rcVubJCyyns7IrMZJInGkhR4CDS5qm25rfb+8cbl6PP4Sg5gGRWvWUB20aaI21G+6z5j7VzuUzbO6p8XnfmAvwlA3Omid9jzZ8t/TGa9UOhg0uds6kvw6qmWm7jV7H/zEcjAdzhhhgGGGGAYYYYDm/aSF3mjVTmwGWtUP8tSTQLixYokncbDa/KqyuTYOFJ6lfiVrJ7TTMpN2KQgg6iL0qtE73a+0nS2kmRgkzALR8KTRdtv6VQ3O+4JA4xDbIsuuJMvmWBfaTxQLKWy7nuCkk+RB+t4DUmYKLL3dQk5i1bEXrC6k7ubU0a8/K8SpsodGXFZ7Zm4Yaq1Kw8TyIsChewvysHGDLuEEfw2bH4gOozKTutWxBPaABtviU0DNENUWYBjoABxqcsaJNbELsbNcH0wETNwOhcXn2o7EGwaY8UeDvsQLBHHONQlfwipGfNyBtZSn7a9DuvymiBdHncYmZjJu6oPAzI0g8TAN5HuN013XJ/N5c6pOlMoQiLNE2xKLOKHfsG9b52vjzwHsOVetBfOsJYzZeuywT6/zBoqht3j1xFzWalaNTWfQhAO0c1uS3mCSdPH/ALS26a0cZAizEglXvHigFACO0b7tV8Dfi8Q26c7E/g5xTwpEoJo6Sb/bgE3+uwaY5CX0h+pk2R5EA9n96xX1/qN+WLz2hUjwqOZ2BBMN8EoLavzDkcfm+2Kz+DuqBwmaLawNHigVQ3awN1vYChx+mLT2ggd/CKxzNQNhJAlXo+agdR54HkcBW9MzzRS2fj5L4V0HGlQbttyCfKq/Qk5pkWRUlMuccuQxQUSKOoKy2RsNuTx+mPY8gYzGwgzJ/u+LarRIFgbbABhXqPTaJlcuyIoXK5y431gaxz2kiyPlJ5A53u8Bnm800kjFYuoKW3K7Ktdq7AX9T6c41SrLsP8A4iKBqlDbi+aYWpseQ45q8SMr0ksVBhzY7gbebZd9zQH32rfa62rU/S3KEiHOAgih4+5sOTuRtvXF7sp8sBY9IjkBdgc3+GNhPw96u0AelDu57v0xGzOXk8Fp9ed1O5Ai1FNILuAQPJVBsE86VuhYxry2XbX4nw2ZAVQQC7GmjV6sEWxbSo2B3IPmcaJ+nSFdJyuZ0WGoT94ZdQGk3QFEny33vAYRk0CYuqMRuLY8UtC1O1jkXd3eJU0xdY4zHn9URJsGmOrWFLHngEeVWRvjPIeziTMwkgnjBsnVIW1XsRxuK432AFcbWreyUJkL6pdRJOz0KJPbQ2074C7wwwwDDDDAMMMMAwwwwCsMMMAwwwwDDDDAMMMMAwwwwDDDDAMMMMAwwwwDDDDAMMMMAwwwwDDDDAMMMMAwwwwDDDDAMMMMAwwwwDDDDAMMMMAwwwwDDDDAMMMMAwwwwDDDDAMMMMAwwwwDDDDAMMMMAwwwwDDDDAMMMMAwwwwDDDDAMMMMB//Z">
            <a:extLst>
              <a:ext uri="{FF2B5EF4-FFF2-40B4-BE49-F238E27FC236}">
                <a16:creationId xmlns:a16="http://schemas.microsoft.com/office/drawing/2014/main" id="{BBBBC3C3-1363-46F5-8D6D-79F9C161AC9F}"/>
              </a:ext>
            </a:extLst>
          </p:cNvPr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847725" y="3667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45065" name="Picture 2">
            <a:hlinkClick r:id="rId14"/>
            <a:extLst>
              <a:ext uri="{FF2B5EF4-FFF2-40B4-BE49-F238E27FC236}">
                <a16:creationId xmlns:a16="http://schemas.microsoft.com/office/drawing/2014/main" id="{25F6AE45-1119-4DF1-8F3F-1B65430DE95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20000">
            <a:off x="2522538" y="2105025"/>
            <a:ext cx="2308225" cy="4384675"/>
          </a:xfrm>
          <a:prstGeom prst="rect">
            <a:avLst/>
          </a:prstGeom>
          <a:noFill/>
          <a:ln w="762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6" name="Picture 19">
            <a:hlinkClick r:id="rId16"/>
            <a:extLst>
              <a:ext uri="{FF2B5EF4-FFF2-40B4-BE49-F238E27FC236}">
                <a16:creationId xmlns:a16="http://schemas.microsoft.com/office/drawing/2014/main" id="{78FD5497-9914-4448-85AE-474D9DC4751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">
            <a:off x="5349875" y="847725"/>
            <a:ext cx="2466975" cy="4383088"/>
          </a:xfrm>
          <a:prstGeom prst="rect">
            <a:avLst/>
          </a:prstGeom>
          <a:noFill/>
          <a:ln w="571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7" name="Picture 5">
            <a:hlinkClick r:id="rId18" action="ppaction://hlinksldjump"/>
            <a:extLst>
              <a:ext uri="{FF2B5EF4-FFF2-40B4-BE49-F238E27FC236}">
                <a16:creationId xmlns:a16="http://schemas.microsoft.com/office/drawing/2014/main" id="{38E13026-7BC2-4F45-BB3D-8F20A75B1B6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6013450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37" name="Picture 17">
            <a:hlinkClick r:id="rId20" action="ppaction://hlinksldjump"/>
            <a:extLst>
              <a:ext uri="{FF2B5EF4-FFF2-40B4-BE49-F238E27FC236}">
                <a16:creationId xmlns:a16="http://schemas.microsoft.com/office/drawing/2014/main" id="{BD972621-64B2-46DC-A109-4F471D6DDA1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238125" y="5229225"/>
            <a:ext cx="495300" cy="65722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9" name="Picture 29">
            <a:hlinkClick r:id="rId22"/>
            <a:extLst>
              <a:ext uri="{FF2B5EF4-FFF2-40B4-BE49-F238E27FC236}">
                <a16:creationId xmlns:a16="http://schemas.microsoft.com/office/drawing/2014/main" id="{44966953-F299-4413-BFC2-26C8DAD8155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3" y="2663825"/>
            <a:ext cx="1090612" cy="17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70" name="Picture 28">
            <a:hlinkClick r:id="rId24"/>
            <a:extLst>
              <a:ext uri="{FF2B5EF4-FFF2-40B4-BE49-F238E27FC236}">
                <a16:creationId xmlns:a16="http://schemas.microsoft.com/office/drawing/2014/main" id="{F2015A49-E628-4F32-9017-A73EFC373BE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366713"/>
            <a:ext cx="1195388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71" name="ZoneTexte 14">
            <a:extLst>
              <a:ext uri="{FF2B5EF4-FFF2-40B4-BE49-F238E27FC236}">
                <a16:creationId xmlns:a16="http://schemas.microsoft.com/office/drawing/2014/main" id="{6245C350-3945-4D59-ADBE-084BE6558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" y="2060575"/>
            <a:ext cx="1109663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>
                <a:solidFill>
                  <a:schemeClr val="bg1"/>
                </a:solidFill>
              </a:rPr>
              <a:t>Non disponible</a:t>
            </a:r>
          </a:p>
        </p:txBody>
      </p:sp>
      <p:pic>
        <p:nvPicPr>
          <p:cNvPr id="45072" name="Picture 27">
            <a:hlinkClick r:id="rId26"/>
            <a:extLst>
              <a:ext uri="{FF2B5EF4-FFF2-40B4-BE49-F238E27FC236}">
                <a16:creationId xmlns:a16="http://schemas.microsoft.com/office/drawing/2014/main" id="{CB031B43-9987-4695-A34A-6D40A484DDC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214313"/>
            <a:ext cx="925513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2">
            <a:extLst>
              <a:ext uri="{FF2B5EF4-FFF2-40B4-BE49-F238E27FC236}">
                <a16:creationId xmlns:a16="http://schemas.microsoft.com/office/drawing/2014/main" id="{8F51D1A7-0AEF-4977-BC0A-3A9064A49C3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80513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3" name="ZoneTexte 2">
            <a:extLst>
              <a:ext uri="{FF2B5EF4-FFF2-40B4-BE49-F238E27FC236}">
                <a16:creationId xmlns:a16="http://schemas.microsoft.com/office/drawing/2014/main" id="{67889F2F-5256-433B-B919-AF7085B148E5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90688" y="2649538"/>
            <a:ext cx="2233612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nstantia" panose="02030602050306030303" pitchFamily="18" charset="0"/>
                <a:ea typeface="Kozuka Mincho Pro EL" pitchFamily="18" charset="-128"/>
              </a:rPr>
              <a:t>Mécanique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nstantia" panose="02030602050306030303" pitchFamily="18" charset="0"/>
                <a:ea typeface="Kozuka Mincho Pro EL" pitchFamily="18" charset="-128"/>
              </a:rPr>
              <a:t>de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nstantia" panose="02030602050306030303" pitchFamily="18" charset="0"/>
                <a:ea typeface="Kozuka Mincho Pro EL" pitchFamily="18" charset="-128"/>
              </a:rPr>
              <a:t>véhicules lourds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400">
                <a:solidFill>
                  <a:schemeClr val="bg1"/>
                </a:solidFill>
                <a:latin typeface="Constantia" panose="02030602050306030303" pitchFamily="18" charset="0"/>
                <a:ea typeface="Kozuka Mincho Pro EL" pitchFamily="18" charset="-128"/>
              </a:rPr>
              <a:t>routiers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FR" altLang="fr-FR" sz="2400">
              <a:solidFill>
                <a:schemeClr val="bg1"/>
              </a:solidFill>
              <a:latin typeface="Constantia" panose="02030602050306030303" pitchFamily="18" charset="0"/>
              <a:ea typeface="Kozuka Mincho Pro EL" pitchFamily="18" charset="-128"/>
            </a:endParaRPr>
          </a:p>
        </p:txBody>
      </p:sp>
      <p:pic>
        <p:nvPicPr>
          <p:cNvPr id="46084" name="Picture 5">
            <a:hlinkClick r:id="rId16"/>
            <a:extLst>
              <a:ext uri="{FF2B5EF4-FFF2-40B4-BE49-F238E27FC236}">
                <a16:creationId xmlns:a16="http://schemas.microsoft.com/office/drawing/2014/main" id="{F07F268D-A997-4B62-AC44-D50D046D23A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">
            <a:off x="5295900" y="744538"/>
            <a:ext cx="2468563" cy="4464050"/>
          </a:xfrm>
          <a:prstGeom prst="rect">
            <a:avLst/>
          </a:prstGeom>
          <a:noFill/>
          <a:ln w="28575" algn="ctr">
            <a:solidFill>
              <a:srgbClr val="F2F2F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5" name="AutoShape 9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1DA74887-7E0B-4E93-A5BC-CE054986B18D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238125" y="-242888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6086" name="AutoShape 11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F083C923-2514-4BED-A3EB-C4B327ABF4C7}"/>
              </a:ext>
            </a:extLst>
          </p:cNvPr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390525" y="-90488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6087" name="AutoShape 19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8B60E04B-3C38-47BD-9A47-291FFF089DB8}"/>
              </a:ext>
            </a:extLst>
          </p:cNvPr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542925" y="619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6088" name="AutoShape 21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000E48E9-1774-4686-AFC0-4FDD00FB0899}"/>
              </a:ext>
            </a:extLst>
          </p:cNvPr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auto">
          <a:xfrm>
            <a:off x="695325" y="2143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6089" name="AutoShape 23" descr="data:image/jpeg;base64,/9j/4AAQSkZJRgABAQAAAQABAAD/2wCEAAkGBhMSEBUUExIVFRUWGB8aGBgXGRwZGxwXIBoYIBsaHB4bISYeGRkjGyEgHy8gJicqLy0tGx4zNTwrOCYrLCkBCQoKBQUFDQUFDSkYEhgpKSkpKSkpKSkpKSkpKSkpKSkpKSkpKSkpKSkpKSkpKSkpKSkpKSkpKSkpKSkpKSkpKf/AABEIAREAuQMBIgACEQEDEQH/xAAbAAEAAgMBAQAAAAAAAAAAAAAABAUCAwYBB//EAEQQAAICAAUCAwYEAwYDBgcAAAECAxEABBIhMQUiE0FRBgcUMmFxI0KBkRUzUiRiobHB8Bc0RBZTY5LR4SU1ZHKTlKT/xAAUAQEAAAAAAAAAAAAAAAAAAAAA/8QAFBEBAAAAAAAAAAAAAAAAAAAAAP/aAAwDAQACEQMRAD8A+44YYYBhhhgGGGGAYYYYBhhhgGGGGAYYYYBhhhgGGGGAYYYYBhhhgGGGGAYYYYBjB5VHJA8tz5415jJJIULLZjbWn0amF/sSP1xymd93YkYEzjSuZkzCr4f5pA4IYhwWA1WOON7BrAdfJKqi2IA+prHjZhRyyivqPp/6j98c71j2JGYzDTPMSe0RqY0ZVCmyrAj8RS3dTcE35LUNfdlCFC+NKVASrI1WpylnUADbDLJv5FmI8qDrviF/qX9x6A/5EH9ce+KtE2KG534FXv6bb446H3XQKP50gtPDaggDJ4cEZGmioJSKiQN/EYHyqf072JWJZk8eRo5ohEylUulTw1bUFvUI6HpteAvUz8TaakQ6vlpgdQ343348vTA9Rith4qWppu4bHSWIO+x0gtXoCcUPSvYOLLzJMkshZQQQRHTbk8BRp5/LXqbJJMfMe7TLsXPiTDXq4Kduo5jUBaG7E8ottR3FEVgL5/aDLAlTmIQVYKQXUdxFgbnki/2PocZHrmXH/UQ/No/mL8+/Zz81g7c7HFBmvdnlZEKFpdJkaSgU2ZhKDRKE1Uhq9xQOJMPsLCrallmBEjyCigrxGLSKKS9LE+dsKFEb2F9Jm0VlRnUM16VJALVzQ5NfTD4xNWjWuoEArYsEgsARyLUE/YYrv+zqtJBJJI7yQLWrZdZqiWoXW96QQDtYNDFcvu5ymstUll2cjWa7uR+9EN8wrnmw6UzqOWHF8jji/teNX8Qj1FfETUFDEahYUkgE/SwRf0OKF/d3kmILRliFVdztSyaxsBXzc7bgm7xrh92WQVQohNBQvztwFK771dE/cknnAdDmepRRoZGdQi7E3YB22288Qh7WZS6GYjJ1adje91zxWrt1cXtd7Yx/7KZfwpIghCStqcK7KT3FqtSDpsntuiCRxtjWfYrKEkmIsSdRJdz+YuR83ymQlyvGo3zgLHJ9Wilh8aOQNHv3DjYkH9iD+2JSsCAQbB4OKnK+zEMUTxRgiNwAUYmRPmZidLk7sWIJ8wF9BiyysGhFXUzaRWptyfqfrgNuGGGAYYYYBhhhgNc+YVF1MaFgcE7kgAUNzZNY1Q9RjZWZXBCEh/VSBZDDkEDej6jHJ+8b24j6f4CS7LOWs1ZAQx2QOLpvMj/UcQffFlU1Ro7tE7TSHsCMWeQyIl6m2OoqzUKAuiTSh9ny+ZVxam/I7EEH0IO4P0OMDn0sjVVXdgjg0a9aO23qPXHyLLe+nKxBSju7FFEgbe3UaVfUdyzrQawKKr9b3t73su2htaElkYhlsxkPUjfNZJhBoVs1YD6qvUEI2N8igCSCObAFivqMetnk9Sdge0Ftjx8oNf8Atj5PB7xenkPqmqp3mjYJdlnmA2vcgSWD5NR28o7+8fISvOZJTG0izBO1mKiSNFVRR0Fjp1kjzaga3IfYPj0/qv7AmqNGwBYogjf0OPfjUutQ4v6cXzxxv9sfKMr7x8hoVtTRlZDMvazgkoUJ3bncsDdCiNhZxhF72MulkyKdcjMYqJ/CuZlXXwrWVOwO/FjfAfVh1SLfvG3PqPSxyL+vO2M1z8Z/OOa5/MTWk+jXtXN4+Sf8QshKk6GWNVeRXUSo5DVMWOoLvqCqABuBteNKe8LJLllRpkLpKKAQgSUJNUv9ws7a6Pd+uwD7Cc/H/Wo2JBJoEAWSD57b49XOoWC6hZ8v3/xoE19Dj5Fnfb7JK4dJdReZpLZSNOpJAdYHdKwVvDTlVU35AHdmPbzJrnfHjlgfeh+HIH1CJEDux27dLqAPKXjlsB9XkzqKaLCxz9ODv6bEc+uHxqf1D0+l/fjHy3qHvTykmmRXUSCUOupJCFUROuvtKhmtq03x5cYi5b27yJjjjfMcRzxvLpk1IHVFDCgEJYrZXSSLAAFHAfXJM6imi4B+/wDn6frgc7Hda1u65HPp9N9sfKsn70MmdErylXjV7iFnxFcqwq+3UFXw+8jkb7Ua6L3g5ZoIQ2YQTFZEYlZGKKyRISBspYhSQWsg8g2wwH2Vc/Gdg6knjfn7HzwHUYyR+Iu+w35Pl++PlGZ9vckysvjHfLoAw8YMXilZxGxojSQQDIov5t+K9zPtdlJZoZVeGRhpGkiQOS0krCMHeMAO0bX/AOGd2AAIfXsMMMAwwwwDDDDAc17a+w0fUljDzTReGWIMRAu9PzWDdV9PPHLj3GQ73ncz9N1ArzHHn+mOt631HNpIywxak0LTaNXeS97hrsAA1prneyFOEXVM2Hpo9SBlBPhODpqLUw37ySz7ACtPnW4c2/uYQiv4hm/rZDX9wdjjcnuhUD/nsydh/Tsdt+OPp9vTHRZTqOaaMF0CSHRaeE5ADGMMdWqjVsa8qo8G/T1PNUahGrUQFKtWnenLXQF7aea386wHOf8ACJbJ+Mm3HGlNj6ja/wDH7ViHN7kYywIzcgIrmNDuK/w52+v79nJ1HMaVIionxLUoxNrIqxrYNKGWzrO3B42x7luqTeGjPGQTJpcCOTZdJNgVZ7qF7jf9cBx0fuTiCkfFPv8A+HHt9tvWjvfA5wX3LKAQM23N7wxHyr98dRP1LOrrqFG06d6cX3sGKrZ1WtEb7bk3tjJeq5oUGg2rdghNEkH5VdidMdkhdVmgDe2A5b/g2L/5v/8AmhN/uCef8hjVL7j4yb+KIP0gi48tuLHrW+947ebOzhJmVdWmINGPDYFnIbYgm/IbbHfEd+qZpSfwdag2GVGBKrGGYaS3zEkqp4sEGtrDlR7mU2/tNEDc+BHZPrv+n+OPZPc0jf8AUjiv+Wh9RvxYPI9N/wB+mfqOdBNQqaUbaWosUY0G1eTALxRvyx5L1bOAvphDqF7W8NlJa9joLXpFFSOflbg7BxsnuGQm/jD/APrxb7gny+/7jmt98HuSRQf7Xz/9PD/qDv5Y6xs/niz/AISrpUaQQWDNZBNg3p4byNH12w/ied1MDCgNro2crvIQbYeiUb29QDdYDkD7jku/il3O95SA/wCnr/vzxpk9wyE38WARxWWiH3G3678747X+JZ2iwg3oaUobd8uoFtYF+Gq8HmQHcCsW/Ts0zqdalSGYUVK9uttB35JSia8z5YD5snuKUE/2zbf/AKaInf6tfkB5evHGN+U9yoR0Y5pDpIP/ACkAOxB2IFqftj6bhgGGGGAYYYYBhhWGA5Pq/tRLF1jJZNQvhZiOVnJBLWisRRuhxvscVHtd7W5uGfOKjxx5eDLI4mETStHM0kQ0OCdJLIWIUbgUT9c/bno+e/ieTzmTyyz+BHIrBpFj3cEDdjfBJ2GJftHks7nuizxSZdIczItCISqw2dSO/jcC8BozPvcyeXuOYzPJGkRlZISVAkRWDmtlXuGx3s0LxJ9ofeflIAUjd5JDAZg0cbSIiFLjeQgdqtY/Qi6BxzP/AGEzpTqo8NSc1lctHFTp3SxQqjjntpgdzjzK+xXUssX8CGGQZvIwwS65AvgyxwCM8X4i7HjknyAsh0fsN7frPBlo52LZmTKnMsQoClBI6HjYNY4rGZ97GSMcLos8vjKzqscLO6xo7I0jgfKgYEXvjkulewnUsq2SlighkZMm+WlV5QoQtLIwckXqFMNls7EbbHEWP3eZ+PIZSJMoozUKuEzEeaEUkLtNI1NQKyRaSDQJNluL3DqMn71B8fnoZYZRDll1K6xPYCRs8niFmpQdJ0bDV+uPU95kWbmynwk5SN5xG4eEnxCUDaFN9hXgni/XEDN+x/UPiuo/hxypnsmsZl8QJUyZYp8lX3S/YBT+mN59hcx4HRovDUfCH+0UyjTaUxX+o6rO2Avuj+8rJZjMiCMyAyMwikaMrFMy/OI34Yj9P8sWPtP7Vx5FUaSKeTXe0ERkIAqy1bKAD5n19MfP/ZH3cZjLzZeKfL648tKZEzHxj6dixTw8vwjE1qB2O+Oi9v8AoGczGYyzQq0uXQOJIFzLZa3NaJCybsF5rkVtycBMzXvQySxQSI0kxzKloo4Y2kkKrYYlRuApBBvzB5o4wz/vSycXhjTmHaSMSlI4mZ44zw0i7FB+/l6i+N9mvYPqXTxk8zHBFNNFDLBLA0oXtaeSRXR91vu3+312um6R1TL5587Dl8vM+bgjWaMy6RDKgAsMRbx1vQ3u/QEhdZ73n5OHMmB/GpXWN5hGfBjkbhHf8reu23nwajZv3vZGOd4mE/4c5gkfwj4aPdAs90FJuvPY7Y5fOe7HM/E5hHgGYy+ZzHjFvjJIVQMwLq0QFSMPytXkCfQbuse7rNvlOoxpGurMZ4TxDxAAY9QNk+RryOAndM9734vUPiYJViyrdpSI2E1adMhLUJCSCBtYB9MdJmPeHlI5GSQumnKjNlmUafCJAA2Nl7I7QMcj1H3fZ136vCqxeFnqkjlL7h1YMIytWLNgt5fXECb3a9QzrOcysMGrp65ZCshepI5Y3XWK/NpN1YAI5IwH0D2X9vMvnnaNEmikVRJ4c8fhsY2+WRRZtD6/UeuOkxwHu99kZoJ2mzGVWKQRCJZPipcw7CwWFOSqx2AQOQb5vHf4BhhhgGGGGAYYYYDm/af29y+RlSKRJpJHQyaIYzIVjBou1VS3tf0xC67708nlZfCcTuyqry+HEWEKNRUy8aNiDW5xVe8/2dzOYljkymUdpkSos1DmVhkjfUe11b54q32N7sNr3q8z7MdVy753w8vFmz1GCNZJPEWPw5hEUkJDVqjJLMAB/SNt8B0fWPe5koJGSppCsSTaoo9amFwCHBB2AUg2aG4x0L+08AyPxoJaDwvFsDfRV8eteWPnvTPd3m4HzSBA6P0oZZJNS084QAqATYW73IA2GLp+mS5f2YeGVdMkeSdWWwaIRtrBIP6HAT+he9HJ5qeOFBMjSqWiaWMoklDuCMTuRRHpYNE7X5kfehk5JjE65iBtDupniaIOiAlypO5pQTwOD5443oXs/wBRzqdLYxRQw5SHXFOJA/iFol8Lsq0ohdQO2zV5DGjpXsR1Iz5SSfKu7QrmBM8+b8VZneNlXtLN4cbEhTpFkXY2Fh3EXvSyhy75gx5lI1CFS8LKZQ5ITwvJ9RB/a8bpPeJEMuJvhc7u5QxDLt4qsqhjqXyWjd3WOI6f7GZ0QZqJunk5RgmjJSZsORJqt3hlH8sAcAncne8Mt7J9XEWWEomlgSaU/C/F6JhCVUQh5kI1hG1Ggdhx6KHX5j3q5JYcvJGJpzmtXhxQxl5e009pYrSdjvvvVjfGEPvcyTwNMizt+P8ADpGI7klloGkS7qjfdprg70MfNl9nZ+lrkpppstl8yjZgLHmWdo2jaiTrhBOoajsSCdq4o5eznshmc5lPjIgZHTqM0wCu2W8aN1jDtE/MZLLsT9QeKIfafZz2jhz0Amh1VqKsrjS6OppkYeTDFRD7x4DmlyzwZqFpC6xtNCUjkZLsIxO/029PUY2ewfQWy2VfVAYJJZWkZWmOYOo0AzOeWIAuiRf324Hpvu+6iZ8m08RMkOZZ58w2aMniKSaKRE0lDbgE4DuMr7y8rLHknUTVnZGji7RYZW0nX3bC/S9sW3UvaeKDN5bLOr6szr8NwBo1Iuoqxuwaqtt7x8x6D7C9Uj/hsMkEIiyOZZzIsoLOjNq1aa2As7cnbYefae8/2YmzmUQ5WhmYJFkiNhd91YWdh2m9/NRgI3/F7KtGjRQ5qZpC+iOOMM5jjNPLQahHdgEmyVO22Gd98OSRoFRJ5jmIhLF4SBtVuyaKsEOCrXtWx3xznU/dXPD8E+Xj8bwcsIJolzDZZi2pnLrIvILs1g/TnytfZj2Cly3UMnL4CRxQ5N0YLIZNEzyu5Clu4imO/wBSN8BO92Xt3N1ATiaB0McrgP4ehNIKgRklj+MNyw8tsd1jiPd10DN5J83DNFGIXnkmjkV7LaytDT+UBR5+f7nt8B5j3DDAMMMMAwOGGAYrF9psqUDjMwlSuoHWu60TdXdUCfsDiq9pOsTJK0aSZFU8O2XMOyvZD77GtFKfL8rYp8hBH4yq46TbMFZY920kMpVFvYmwvAB3J5oB3B6hEE8TxE0XWvUNN3pq7q9W332xpPV8u1L40Tatq1KQbNAc+Z2rzxx08s6xvBL/AAmlJkaNnYANq1AsPy0SH1Eb7eZvEwQyRopP8NjkbS0bBdKaRyVJ5O6Ab8WfoA6abqsETCNpY0NbKWVaAF8eXbv9gfTGLdfywr+0RbmvnXmmNc80rf8AlPpih6grmNTIvTjLKw0mQkK6lE1UDZdtVAb7qF+mK6TMHlz0ortqAJa7ZTwLJbdiPUtvxuHZt1aEBCZFAkFoSaDA6aon1LKP1GGY6pDG2l5Y0agaZlU0TQNE3udscxn8wJUhU/w9mQGxIxZbUx7x1wNxsdx288ivM5kMjzS9MkkCoFd2JHa7sdjp7dB2IO5Bv0wHXQ9cyk4GmaGQFiANSmyC3APPytR/ukjEmfqUUbBGdVOnUAf6br/f2Poccm/iRTqZh0yPVfIYNXcCQSBySedjx9cXXXukyTSLpjgZdJBMoJPmKFcDST6cnAWq9RiK6hKhW6vUKv0u+fpjW/WIALM0df8A3A+vp9j+xxVR9OmC+G3wmrlQEPlszaSdzenf1w/gDam0plh3eaau3SvOw3u/uDgLZerwlSwlQgVdMDWo0Lriz64Dq0NE+NHSiz3rsLqzvsL2xVR9GlZGVzBpYi9CDgEkg6lIYXXlze/ljSOh5miB8MNYpwqMAxBsFuCa/wBT67Bbnr2X/wC/j8z8w8ucbJeqwq2lpUDAgaSwuzVCubNj98U8PQXVg0oyrKLDfhaeyuAeBQsb+QA8ycW8vR4GbW0MZa71FRd1QN83X+QwHj9by4JBmjBU0RqFg+hHrjJOrwkhRKhJNABgTePJOkwMSWhjJbc2oJPrdjfGUPSoUNrFGD6hRgJWGGGAYYYYBhhhgOR9qkvML/8ALt1UAZraQsS4AU38pJ2Fbm/0rYoWicqD0dZVY1toYMDYFDdSO39vrYne2UpWYOJOnqUUNWZFuR+JsK7qutOkXYYb8YrIw8rfzekSSO3cumy5IYMpB1MbOg2K4I3A3AyNNLqdOmP44uOSQE+LsyqF3rYsqepB/NV4tOs5y5TGJOnqI17RKCSnbRFmlG4O3ovGImTzpc0Z+mEotQeGANMzFTGRqvY7/L5ng1iVHOqzEzN02rPiEGnru5vzsefO45FkM+rSOJDGxyCIm0KS86CABf5UU0RsN6AxgcvGBLJGmQMKACIiMsRMVjCglF+QljuoJ7h6Vj1ZjK0YDdOkkNiRj3t83YFAosdF3wLGI2Yjm1NEJOmgOVVowtnxA1gldJtgQa1bbXtpNhonftOk9Jdb/N27alo8gcKxv+6BvVmRPmUEasr9K1V4ct9y/MFVFo3XhFrDenoTWOZzcZhoy9MMhdaIUFdBUMdu6iWJN8UfImxjPOjR0Zek+MJFokArutMKJ1B9fBvj9sBJ6lIwSPxmyRmkJ8OV17DHuw02raSpKVqJBvbc47THCZeUFlRp+lsgsBNIOi9ZIUE+fmLHy/vbe1DfiIA+ZBCMagAO3qdxR8v2qidwi53M5OabxWkmVtKp2g1SyOV2o3Zs/YqfQ4rp8jkWBRZc2NQ+ddRPA3qrYUKuip872xbIjozr4ucZgh/LY1aQ/aSSCfyj6muKxhLO/F561FWgDK3J1WQtny4A4/QKlOl9PB2nzlVp06nHGonu0gkn1B2oVVkG7zvT8tFLE7GclEXw2BZ1pUkQHzGrS5s/Y40ypIpMYkzo02AyqGD2xYsbqiS1egCjixiLIzkuwHUAzKDSoEukRTe5IJK3dbWa53DzLez2SaEsfiZFiCgiQkXRYAgGls2TtVX5EnGqTI5BTTfFa4yWslr1AkCvLYpYrayfMnE2ISPqNZ1GQCmdasa224/vE0NXao9KxqmkmoADPdtq2i9xqbuUkd3IoEL99qwGjLdAyBgaZDmmESDe21EdrDTqG96V3BqgPLHUw+0CGTwykim6BK7E15Ec/fjHPRM7ukOvqEdWS5UCyzjSSbICgLpoL+b73uycriUXHnfnrusqaY7kncgg3W4A44sh1+GGGAYYYYBhhhgOd9oOlTyyhoosm6hQLnQs4bvvcflHbQ9bxAy3s3mY1Qxw9PEmpmcmJvNgyBCNxp+vnVcY6qbLsTYkdfoAlee/cpO/+mIWdzmmIsk6seF1NGqk77E6duDx6HmsBS9L9m50ZPEy/TyikDsjIZVFfKSPKhsR5c72NLez2YCFSuQbYlvEjvVIVti1AfnZgCPyn1OJkc2ccnTLGaIA0yR7AiwW/CO5BBoeVbm7xDk6PIxdpIomDAlmaYbqQA2oqgFaQt9uwC80MBt/hE+itPT2B2B0EWtkqO3azubHBLc84xHRs14plEfTdeqy2h9RO2o35G9Jv/1xrPsywWkSNFPIEovSAy7kx2e0leR+tY0j2b20NDCzBbY+MBQJ5+SwOy/ui77WoWmQ6HMXQzxZFowKKxx1RpRY1A7CjttscXQ6Jl/+4i//ABrx5+WKjIwzJF4aNGnaGUI6nk2xGqPZfmI+b9K3ldPjnBPjT0CO0Bojfqf5S/T9/PnATYeiQI+tYYw3qFH149OTx6nFf11mWaN0hmkKq20ZAT7PtZ+nlie6XsMwwPO3hcfqhxr6n02GR43kNMhtTq08EHjg71gOdgj8IaVjzhYq8QXWCVUCO3UkChuCDz9PIezo3g00OZOqYH+Z36gGYEHTuooVzwDyATtHRFGgpCL2JUT+dgHcEV2jVsp1Gwa5x5menIsaqsK0y/ir44UqwJpQQRvuwv6D0wGvMpIZVLRZpVIVSVlKqF0r3E0AKBJNm9QvarGk9LKWfh80AFbcSUTpUkCo1s2RsCPzetjGpeml5Hd8oG1uecwtaSH8gxHzNyAp3U7kDE5ulxmMu0C61OwGYAtWG5LX/gfTb0wB4JZXZjBmkbelWXQm2yj6WACd996u98M9A7M7NlczTDUwEvn20AB6C7FG96u95HS8sELSeCEKA+HqnD23B3ulBFeV/N672J6rmA2kwR3V14y2FHJogbCx/s4DnW6c7EgQZvfz8YgCye4Blo/KORYB4HGJrZR9USHKzlYmOl/G5thudrqt969PtJf2izAALR5ZdrNzr6H9rq/OgDziXmusTCUrGkLKNI3lAbUT3CvWjxtx53sF3hhhgGGGGAYYYYCq6h1fw5GQtCo8IspeUITJZpa500L1fQ/py0fT9KIfCyYVmAY+MyguviDtOoi9yau+QfpY+1csaz2zZUN4Y2nDk6be+O2uQNr3b7YrYOqR2iTPkViVwaEcgHC2VJAFEH5jYIv0wHrQEaZvByauT2O2YaiVsahZF02ni7s+t4l5iCKI1lly2gqV7piLJXj59xR3FHy8+NUOYUZdHkkyjhWCRMEehJqBclarVtqsAUeKxHkzS2NJyA3pfw5Pt5CiCW448/sEvJ5ZZJo0aLLEKNI0S2atzQAby3JsflP2G3N9Mi8NpIVyw7igaR2I0GM7MSRpfUR2+gra7EeDOlCrl8lGbDLSMCEI2/KCCUYGvKxfOMJs/HoKRvkgpCl6Rv5pDDUAAb+XYkHZT6bhmQAdkylJYQeORsxIrnkqTvuRq+m+mLJIx0JBlCTaj8cm7G1C7YetH8teW2QKSSELJlNOpqDQ2NAJJo6AG0x8b+ZuwRjVlXpiyHJFlC0UjkL6e1VYKAADqbTxx9DQCT1PpmXDKVjyw0qfEWWTSQ4F+TG/r/rvix9rMuheMsMrspH4zaW5FaDYoDn67cYq5s2khX8bJyOxOvVESGLMAhHbtQOksSdvXFr7UT6XjswhdJ1GWMv5qBpoHTuf8vQ2Fd0+ONO4fBJIFuLRKR30Qtqx2tS318sbWyyL4nix5VZfqzKLbdgWND5GB2/q+2Mek5lDJpMmVIPyaYSp112d1ACjW1bHbnGjMdQJP4k2WJ1Uy+AWBawpJLLuQAN7+WvpgNmYyCPMVjTJv3VGviHWVF6gVVgDVHY/c4wzOViYytFHkzGhCAtrsE0gvQTpXWWGquN9x3HVBm0RtSz5dSDyICtbV2ELsdmBNcUPI4k/xWDVMnxEOiQNoT4c9pAXQa0fiaSCxu7/AMAGEfT1WVBIMkI27j3HUyGwpFncVXmRfrQxJOfQvmH8XKN4kbeGdXeQQAoYKAWU1XmdtsVuYmJSF3zGVo2sRbLlz2uF0/LZRboCl1XyLsS1z8JjILwGQEHWcuT2UtjSF2HcO7z1cDbAaY8gGViqdMqJaYjUyqCLo6TYHP3BvyrG3KiMPG6tkjKZGaRgWI7zXZ6cixY30+u+qPNxMFigzGWUsgRwsVhiwOvle1SNGxPlW2N0DFJvDOZgDlqAXL6TercA6SKuq32rk4Dt8MMMAwwwwDHl49wwHK+1fURHJvOYhpU7ZdZBX4tks2wsDjyr+8MUidVO5fOUdRq8mhOx57bO5I9CLAO5xfe0/ieKNJzAAUfyxqFkyA0OGNc36xgcnGHSulPLlqGYzMZDii6gOqqdlF/lNKdyeBd4CIue0eIGzLbRowK5ZRWoxU3oW7qCncamPpjZP1b8L+dJsbs5cbgqpFA/L639TdVYt830CSQ75uYDSFpdI3AHdx81jVfr+t+S9BkOwzkw29R+/wChN/7FBUwdRMmgeOxAVy58BVYgbgAEdoCgja72P1xHgkLLGozLp4xIX+zqo1dt2AdyWe9QJHzYvY/Z6Tk5ua9uCQNubBJu/wDfpjeOiv4iP8TLShQVvZtN3Y4tjuTzz9KDmJ+tENqSWSPXpIU5cGhp55rcbmt6b0FjYvWURxUzhREFasuKLaGKuN9ttOwFdoF8AXQ9mH0lTm5yN/OvKgTW9jnaraz543w9DdUdPipm1ADUx7gQeVIpQeb7fMeQAwFEnWQlgzO2sCVD4A7VVmJRvM3RF7VXbRrE/wBqMy4eKpHRGVgxSMP/AE1d9yDnceY5GNiey0gofGT0KrfcbEHz87uyCfTnHntErCSMhswKRgWhFnlasVufPkefN4CnyOdjjEf40xZSHP4A1MjBCAeTdC9TW3cdxjOTPuEaUZjMkCXRXhKxOpdVhTZKrdALXG3IxunzrvCqxnPBka2bwzbAsAbs3wbAU+XoMScn052VdU2d7mK9x06SNwx3+U1QvUCW9KChWJnArBvEzDAPrIGXXcVvuNwStgsedVDmsZ9REyOAcxORJ3XFArAKS5Vdiabar8y23kMdI3RW8JU+ImBDFtYbuPPab20gHj6A4ZTonhtfjzt82zOSN/pxt5YDnrJiaX4jMEgrGCIQGWwrMQAdwfP9txsd6yGXxV8bMgCHuBi0mxo7wb2cgGgKHcTvizPsySKObzJ2/r86q+P97frtHQj4bp8RMdRUhmaypUg9u21kb4DlcrKw7jJnvlqjACB26QOdyCA3102eSTZRtKpgfxcxIHY0GhB00KJbzW/uNmPkMWS+zBu/jM0fp4m3I+n0/wAT643/AMB/DCGec02qy+52rSdt1HNeuAtcMMMAwwwwDDDDAVvUertFIqDLzSBq7kFgb0b9KG/645/qWTp/5WdZoQESRG1FxpNEsbYm3I1G6o+pB2e1fTZHzKukBkAiqxL4Y1aiaNnf9ANibul04nKDxQgysriVEWRvHI0AkKTpJsFdAbUOf0wGzOwlNUX9vlsh9amq7SNIahtvuPUeuxyiLIwYRZ4gDYF7HB5BN39PWvQYq+n5VvmGQlKSLoDeOSREwQlhZu+TYC/KPWza5fpg1NGMtJoLUWM21KwIIB9SAdv3wEfOZJV0oFzbqFVm0mwQ3itvS0z3sTt+Xfi95gKiNwudYtZ0mT5dLLuwP9VccUW4vETLdJ5/s092LHxIOn0FCqG5o1Z2vgV7NknjZlGUYxIJApbMVasAGYsxPaVA2IOmvLASY/EWQyGLOGm1BdYI37tNV8t2CAfIfTEdYwqlfAzr9+ruo01Puuoc2xPHNHG3MdOqNW+GlZwSnhic3oOt9RYepsC68gOBiK3SSWKHJyMQOfieeQCdrW6NHbn9QGEsb7jw+oEaSKLnf5eaU+psg7Vtd1jqs91J49OmB5LUk6fKqob8k45uXKnUrDKnVsABmhZ0hNtvTQCeTsx3x0nUukRTaDKN1uqYjmrF7EjbAc78MUijCwZuu86UIUj5CAwCgGwNvPc+prOPJFyzyQ5lQirSmSl7TGBVDc0uotty1c7eZjo+lEUZd2BslVmFq2oKDrJHb4ZY0FJOwxpk6SCz+HlSwUlA/wARo1UzE2KvZtt/8awGyaG4BpizIVpUBDSENQUnVZ20kkAm+TY3AvHM9PY/gmHM0sjMH8emYWq9prVpK76RQ2Yel6RlvCQBcm7DxFKA5iwWXZVLNa/NqBBP5R51eHV+ktEUEeWRg4F65yh8U32A6wW9Aa2F81WAljKmXVrhzassYKjxK1FQAATVK3G/F66HrGg6KZWAeHNrS7/jAjVp54u9hyfzkngHEfN9MkUGsqhULqkLZkjSxW31fiXQIAs+RPodUvM5NZZdJyqyPojDOcxWm1AoebKDY1AG9PqBgPenZRu5jlJ0eiFuUb6u2ha8BWLAGz2+u2Pch0wiaM/D5gBWFkzahuK3AGxBOrkUNPoFWNLlDIuo5KN9ex8OcBdhQAYE6VAtSNxxxsMSsv08L3HLIjoVMdZgG21kMNyAp0rqvfk+djAdthhhgGGGGAYYYYDjvbXKiSQDwoG/D7mkkKEKS3avco3r5t69DdYiL0bQqPFkcuajbW/jUASzK66tXBUk+fp5DFp7URK0oBGULeGf5+u9I1sTa8IAL/Q+gxVw9TcwPErZBEU06t4irpJoneiQWIAYGvrtWA2x9IVg8aZfLtoAMQE5s6xEJdVNdAg9x50r+u1un66X4XLsyjSF8drGkkUfPbf1xqyuabLxl0bIqxAojULRGIkssQWAq+f6ufOTDntLrITlg2oliqvuhYAspK2zgBuNu4XYrAaWySIvdloVcMOwz/KtFtRttu7SPuRjBYFdXHg5YfhFQfH13W6KQGBKllFnbjG6WIy6ZZBktbqW1HU1qqrdblTRsHnb13xry8i3qdMgoOtQRqslbUbjYDdb86aqwGUWUjZkWWGAILS1nNgDUy1uLIs358/bGUXTGCrJ8PCxVQFbxmAFHZfmI+Ym99+N9q05bLrpjUHJO1U96nskoqEee7WvkBY22xMlzpMHhg5MjS2tBrcWX7aUDuG6k/Vv3CHmenwiQ/gZYoCN/iCDp02SQTWwP12BP0Np7RQIzwBkhZaN+JIVIXssruLrY3v5cXvToFJFtkDutgKbNH6jZqseg52xde0bgGKzlx2ttOCRzH8pA8vv6bGtgqszk0ZIyIoKMmlD4ppo1WTcFWO4oHz5PHOIsXTbViMvliRZ/nsaUEWTT8BSL9duLoWWYlUKhT4ERW/h6tYAU2HqtvlO/lucQos0EdtLdPQG1J0sNQtgVPmaAG2wJIrncGUy+XJ0PDlfDZrbROLsAgE9/pyPqeas6xAsjAvDlOQW/tFcnvrS1bG7HB4+uJPToIXMjOmRao2OldVgVVnUDQNlSQoPlvuMeZQeJQU5F3YDcowYvpvVWnYlrbSbIvAYZjJIuoJBlCrghPxypaLV8w323VeD9LFYwzOVi8ONhDkyFSqMpABUvpC0Ta/UAk22JLmKWRmHwjRpE2lG30aFJsdoCrr31XupBFXvFzedALanyPddgROx1b6bB5AJ7jtVk+eANk42qOGLJnghTM4OsooahYP0H0UfYeLlkeUtImSFyXvMSxtzqbZ6UldwBd7cWQvuRz6AsRNko6VihSJlbVobSxBG1FtVc0397fakRimEZkySMCtfhGwxK0QW3LGxXd6YDucMMMAwwwwDDDDAVHVulyySBkeNKWgWjVzZ1huRsCCPP1xykvUWVbOYhUMA4ByoOpedyhIq6oHSwIN35WvtjPokDHMzwjwm2iUsK7tTGiKNGr5GxB2sVMXUWKBfis5ud/wLJB8xpN1YJ2/qA3AwEqDPxR5jw8zLlm8MEFRBp3Okll7WIAN3vW5NmsXhzeVURiQRszKNJEWxVjQoUdI34vFNlut7ODmMw5kUqrfDgaGA3YV/kf8AIYnJntBWbxcw8fiafD8O6tCd67ioB873HrgJ2Y61k0bSxUMNS14bH6MBS73Vbc41P1fJBEtVClmVR4fBFatgPXSNvUYqOqSTxMLnlbcd4hjOkOH3o2bUKdq32B+ajK6Hm9WYr4iVxRbQYaX8w53Ng2djvY5rYJ38YyMchj7FdCAR4bbVxvp4sHe/yn0wy3Vsiwd1CdgAZvD/ACltuF3Gsceo+mK3pubfT4zTTMiMNcZgALarW9jwO1jVnt8+MQZupC3jOblGq6DQ67B3YUW3F7U1UCBxgL5uuZHSz9hVWCu2iqY3V2BfFbWdxjR7U55Ukh71UMj8xiSx2cA8Xx+ovFL/AB02Qc3mN7IUw76AwXy3NG917u6zQAx1mc6zHl1jEhZmZdiEJJoDUSBx619/TAc9l+sRGIeJNE5FCO8vwQwLGtgLUqdiKsHbjGebzyTEtBLAAiJqTwgxskiwXUWLZa448r315PMs7gJmMyuoAW0WoMaY6u5m0kgMOFBIG3F6x1xSEBzOaVq3JhCsxZjQ9LF1Q3OnY70Q86ZnUB2zENO1v/ZyCyMRa7qPQjzoVfqJv8RiQzEyohBPhVCGMWkuDZUEEkKTV3p9MaVZ9cQXNZkiXdW0atFkKEeyRY3JPAKm6sA4SdYDNYlzSEFQ1REXpLigt1bagSRv2D1GAw/iqpq05uLyFnLkVbiySF3tARVbm+LGmwX2endQVzKaWUEXCgItd9OwoXRryI9cQcznAun+1ZwalDACPVsLSyDZvULryteCRjfmOoFJy3i5og04jEY0kCNW0WWABr0rcVubJCyyns7IrMZJInGkhR4CDS5qm25rfb+8cbl6PP4Sg5gGRWvWUB20aaI21G+6z5j7VzuUzbO6p8XnfmAvwlA3Omid9jzZ8t/TGa9UOhg0uds6kvw6qmWm7jV7H/zEcjAdzhhhgGGGGAYYYYDm/aSF3mjVTmwGWtUP8tSTQLixYokncbDa/KqyuTYOFJ6lfiVrJ7TTMpN2KQgg6iL0qtE73a+0nS2kmRgkzALR8KTRdtv6VQ3O+4JA4xDbIsuuJMvmWBfaTxQLKWy7nuCkk+RB+t4DUmYKLL3dQk5i1bEXrC6k7ubU0a8/K8SpsodGXFZ7Zm4Yaq1Kw8TyIsChewvysHGDLuEEfw2bH4gOozKTutWxBPaABtviU0DNENUWYBjoABxqcsaJNbELsbNcH0wETNwOhcXn2o7EGwaY8UeDvsQLBHHONQlfwipGfNyBtZSn7a9DuvymiBdHncYmZjJu6oPAzI0g8TAN5HuN013XJ/N5c6pOlMoQiLNE2xKLOKHfsG9b52vjzwHsOVetBfOsJYzZeuywT6/zBoqht3j1xFzWalaNTWfQhAO0c1uS3mCSdPH/ALS26a0cZAizEglXvHigFACO0b7tV8Dfi8Q26c7E/g5xTwpEoJo6Sb/bgE3+uwaY5CX0h+pk2R5EA9n96xX1/qN+WLz2hUjwqOZ2BBMN8EoLavzDkcfm+2Kz+DuqBwmaLawNHigVQ3awN1vYChx+mLT2ggd/CKxzNQNhJAlXo+agdR54HkcBW9MzzRS2fj5L4V0HGlQbttyCfKq/Qk5pkWRUlMuccuQxQUSKOoKy2RsNuTx+mPY8gYzGwgzJ/u+LarRIFgbbABhXqPTaJlcuyIoXK5y431gaxz2kiyPlJ5A53u8Bnm800kjFYuoKW3K7Ktdq7AX9T6c41SrLsP8A4iKBqlDbi+aYWpseQ45q8SMr0ksVBhzY7gbebZd9zQH32rfa62rU/S3KEiHOAgih4+5sOTuRtvXF7sp8sBY9IjkBdgc3+GNhPw96u0AelDu57v0xGzOXk8Fp9ed1O5Ai1FNILuAQPJVBsE86VuhYxry2XbX4nw2ZAVQQC7GmjV6sEWxbSo2B3IPmcaJ+nSFdJyuZ0WGoT94ZdQGk3QFEny33vAYRk0CYuqMRuLY8UtC1O1jkXd3eJU0xdY4zHn9URJsGmOrWFLHngEeVWRvjPIeziTMwkgnjBsnVIW1XsRxuK432AFcbWreyUJkL6pdRJOz0KJPbQ2074C7wwwwDDDDAMMMMAwwwwCsMMMAwwwwDDDDAMMMMAwwwwDDDDAMMMMAwwwwDDDDAMMMMAwwwwDDDDAMMMMAwwwwDDDDAMMMMAwwwwDDDDAMMMMAwwwwDDDDAMMMMAwwwwDDDDAMMMMAwwwwDDDDAMMMMAwwwwDDDDAMMMMAwwwwDDDDAMMMMB//Z">
            <a:extLst>
              <a:ext uri="{FF2B5EF4-FFF2-40B4-BE49-F238E27FC236}">
                <a16:creationId xmlns:a16="http://schemas.microsoft.com/office/drawing/2014/main" id="{64BE641F-5BE5-4858-AE11-1B070F35E366}"/>
              </a:ext>
            </a:extLst>
          </p:cNvPr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847725" y="3667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46090" name="Picture 2">
            <a:hlinkClick r:id="rId18"/>
            <a:extLst>
              <a:ext uri="{FF2B5EF4-FFF2-40B4-BE49-F238E27FC236}">
                <a16:creationId xmlns:a16="http://schemas.microsoft.com/office/drawing/2014/main" id="{399F68FD-4287-4811-AE84-A6E838CE306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20000">
            <a:off x="2457450" y="2049463"/>
            <a:ext cx="2501900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1" name="Picture 2">
            <a:hlinkClick r:id="rId20"/>
            <a:extLst>
              <a:ext uri="{FF2B5EF4-FFF2-40B4-BE49-F238E27FC236}">
                <a16:creationId xmlns:a16="http://schemas.microsoft.com/office/drawing/2014/main" id="{3AC6EAD7-9E9A-4E1B-83F1-D5B45C98368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20000">
            <a:off x="2530475" y="2076450"/>
            <a:ext cx="2322513" cy="4406900"/>
          </a:xfrm>
          <a:prstGeom prst="rect">
            <a:avLst/>
          </a:prstGeom>
          <a:noFill/>
          <a:ln w="762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92" name="Picture 19">
            <a:hlinkClick r:id="rId22"/>
            <a:extLst>
              <a:ext uri="{FF2B5EF4-FFF2-40B4-BE49-F238E27FC236}">
                <a16:creationId xmlns:a16="http://schemas.microsoft.com/office/drawing/2014/main" id="{AE9CA4F2-227F-4CBE-BD27-17DBECE1EFD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">
            <a:off x="5359400" y="762000"/>
            <a:ext cx="2466975" cy="4383088"/>
          </a:xfrm>
          <a:prstGeom prst="rect">
            <a:avLst/>
          </a:prstGeom>
          <a:noFill/>
          <a:ln w="5715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93" name="Picture 5">
            <a:hlinkClick r:id="rId24" action="ppaction://hlinksldjump"/>
            <a:extLst>
              <a:ext uri="{FF2B5EF4-FFF2-40B4-BE49-F238E27FC236}">
                <a16:creationId xmlns:a16="http://schemas.microsoft.com/office/drawing/2014/main" id="{D2D6F005-03D1-4749-9410-C73C787252C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961063"/>
            <a:ext cx="4746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56" name="Picture 17">
            <a:hlinkClick r:id="rId26" action="ppaction://hlinksldjump"/>
            <a:extLst>
              <a:ext uri="{FF2B5EF4-FFF2-40B4-BE49-F238E27FC236}">
                <a16:creationId xmlns:a16="http://schemas.microsoft.com/office/drawing/2014/main" id="{0F5DFBB1-7F5A-441D-9688-4E69F0C4139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238125" y="5286375"/>
            <a:ext cx="495300" cy="65722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5" name="Picture 28">
            <a:hlinkClick r:id="rId28"/>
            <a:extLst>
              <a:ext uri="{FF2B5EF4-FFF2-40B4-BE49-F238E27FC236}">
                <a16:creationId xmlns:a16="http://schemas.microsoft.com/office/drawing/2014/main" id="{523B0FB6-1751-42B3-89CF-19CBFA78034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4090988"/>
            <a:ext cx="1006475" cy="164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96" name="ZoneTexte 15">
            <a:extLst>
              <a:ext uri="{FF2B5EF4-FFF2-40B4-BE49-F238E27FC236}">
                <a16:creationId xmlns:a16="http://schemas.microsoft.com/office/drawing/2014/main" id="{366ED4AE-ECD0-4C82-B8D0-12B07CDE5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9325" y="3557588"/>
            <a:ext cx="110807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>
                <a:solidFill>
                  <a:schemeClr val="bg1"/>
                </a:solidFill>
              </a:rPr>
              <a:t>Non disponible</a:t>
            </a:r>
          </a:p>
        </p:txBody>
      </p:sp>
      <p:pic>
        <p:nvPicPr>
          <p:cNvPr id="46097" name="Picture 29">
            <a:hlinkClick r:id="rId30"/>
            <a:extLst>
              <a:ext uri="{FF2B5EF4-FFF2-40B4-BE49-F238E27FC236}">
                <a16:creationId xmlns:a16="http://schemas.microsoft.com/office/drawing/2014/main" id="{ADF8D1D1-60BA-459D-8A25-327E5C9BAE3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2349500"/>
            <a:ext cx="1039813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98" name="ZoneTexte 17">
            <a:extLst>
              <a:ext uri="{FF2B5EF4-FFF2-40B4-BE49-F238E27FC236}">
                <a16:creationId xmlns:a16="http://schemas.microsoft.com/office/drawing/2014/main" id="{AA061132-227D-459B-AB10-46A1FDD86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4325" y="3790950"/>
            <a:ext cx="1109663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>
                <a:solidFill>
                  <a:schemeClr val="bg1"/>
                </a:solidFill>
              </a:rPr>
              <a:t>Non disponible</a:t>
            </a:r>
          </a:p>
        </p:txBody>
      </p:sp>
      <p:pic>
        <p:nvPicPr>
          <p:cNvPr id="46099" name="Picture 27">
            <a:hlinkClick r:id="rId32"/>
            <a:extLst>
              <a:ext uri="{FF2B5EF4-FFF2-40B4-BE49-F238E27FC236}">
                <a16:creationId xmlns:a16="http://schemas.microsoft.com/office/drawing/2014/main" id="{D479034E-4961-42C3-B641-A30A9BE02A7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214313"/>
            <a:ext cx="925513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>
            <a:extLst>
              <a:ext uri="{FF2B5EF4-FFF2-40B4-BE49-F238E27FC236}">
                <a16:creationId xmlns:a16="http://schemas.microsoft.com/office/drawing/2014/main" id="{EE994F4D-E4CA-4B09-BDC3-5AAF2B262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9"/>
            <a:srcRect/>
            <a:tile tx="0" ty="0" sx="100000" sy="100000" flip="none" algn="tl"/>
          </a:blip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47107" name="Picture 9">
            <a:extLst>
              <a:ext uri="{FF2B5EF4-FFF2-40B4-BE49-F238E27FC236}">
                <a16:creationId xmlns:a16="http://schemas.microsoft.com/office/drawing/2014/main" id="{80902161-A3B6-4FF2-BE91-5BBFC7D0E5E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">
            <a:off x="1131888" y="598488"/>
            <a:ext cx="7170737" cy="548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8" name="AutoShape 9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02CCD63E-22F5-4E0F-91D1-3EF25A407A23}"/>
              </a:ext>
            </a:extLst>
          </p:cNvPr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238125" y="-242888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7109" name="AutoShape 11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B4DA9627-959A-45B8-A967-E609318E29F4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390525" y="-90488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7110" name="AutoShape 19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1AD1A39C-3604-463F-AEA3-82C35846CA76}"/>
              </a:ext>
            </a:extLst>
          </p:cNvPr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42925" y="619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7111" name="AutoShape 21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D9BDEA1B-02BC-408A-87BF-98A15A05256D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695325" y="2143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7112" name="AutoShape 23" descr="data:image/jpeg;base64,/9j/4AAQSkZJRgABAQAAAQABAAD/2wCEAAkGBhMSEBUUExIVFRUWGB8aGBgXGRwZGxwXIBoYIBsaHB4bISYeGRkjGyEgHy8gJicqLy0tGx4zNTwrOCYrLCkBCQoKBQUFDQUFDSkYEhgpKSkpKSkpKSkpKSkpKSkpKSkpKSkpKSkpKSkpKSkpKSkpKSkpKSkpKSkpKSkpKSkpKf/AABEIAREAuQMBIgACEQEDEQH/xAAbAAEAAgMBAQAAAAAAAAAAAAAABAUCAwYBB//EAEQQAAICAAUCAwYEAwYDBgcAAAECAxEABBIhMQUiE0FRBgcUMmFxI0KBkRUzUiRiobHB8Bc0RBZTY5LR4SU1ZHKTlKT/xAAUAQEAAAAAAAAAAAAAAAAAAAAA/8QAFBEBAAAAAAAAAAAAAAAAAAAAAP/aAAwDAQACEQMRAD8A+44YYYBhhhgGGGGAYYYYBhhhgGGGGAYYYYBhhhgGGGGAYYYYBhhhgGGGGAYYYYBjB5VHJA8tz5415jJJIULLZjbWn0amF/sSP1xymd93YkYEzjSuZkzCr4f5pA4IYhwWA1WOON7BrAdfJKqi2IA+prHjZhRyyivqPp/6j98c71j2JGYzDTPMSe0RqY0ZVCmyrAj8RS3dTcE35LUNfdlCFC+NKVASrI1WpylnUADbDLJv5FmI8qDrviF/qX9x6A/5EH9ce+KtE2KG534FXv6bb446H3XQKP50gtPDaggDJ4cEZGmioJSKiQN/EYHyqf072JWJZk8eRo5ohEylUulTw1bUFvUI6HpteAvUz8TaakQ6vlpgdQ343348vTA9Rith4qWppu4bHSWIO+x0gtXoCcUPSvYOLLzJMkshZQQQRHTbk8BRp5/LXqbJJMfMe7TLsXPiTDXq4Kduo5jUBaG7E8ottR3FEVgL5/aDLAlTmIQVYKQXUdxFgbnki/2PocZHrmXH/UQ/No/mL8+/Zz81g7c7HFBmvdnlZEKFpdJkaSgU2ZhKDRKE1Uhq9xQOJMPsLCrallmBEjyCigrxGLSKKS9LE+dsKFEb2F9Jm0VlRnUM16VJALVzQ5NfTD4xNWjWuoEArYsEgsARyLUE/YYrv+zqtJBJJI7yQLWrZdZqiWoXW96QQDtYNDFcvu5ymstUll2cjWa7uR+9EN8wrnmw6UzqOWHF8jji/teNX8Qj1FfETUFDEahYUkgE/SwRf0OKF/d3kmILRliFVdztSyaxsBXzc7bgm7xrh92WQVQohNBQvztwFK771dE/cknnAdDmepRRoZGdQi7E3YB22288Qh7WZS6GYjJ1adje91zxWrt1cXtd7Yx/7KZfwpIghCStqcK7KT3FqtSDpsntuiCRxtjWfYrKEkmIsSdRJdz+YuR83ymQlyvGo3zgLHJ9Wilh8aOQNHv3DjYkH9iD+2JSsCAQbB4OKnK+zEMUTxRgiNwAUYmRPmZidLk7sWIJ8wF9BiyysGhFXUzaRWptyfqfrgNuGGGAYYYYBhhhgNc+YVF1MaFgcE7kgAUNzZNY1Q9RjZWZXBCEh/VSBZDDkEDej6jHJ+8b24j6f4CS7LOWs1ZAQx2QOLpvMj/UcQffFlU1Ro7tE7TSHsCMWeQyIl6m2OoqzUKAuiTSh9ny+ZVxam/I7EEH0IO4P0OMDn0sjVVXdgjg0a9aO23qPXHyLLe+nKxBSju7FFEgbe3UaVfUdyzrQawKKr9b3t73su2htaElkYhlsxkPUjfNZJhBoVs1YD6qvUEI2N8igCSCObAFivqMetnk9Sdge0Ftjx8oNf8Atj5PB7xenkPqmqp3mjYJdlnmA2vcgSWD5NR28o7+8fISvOZJTG0izBO1mKiSNFVRR0Fjp1kjzaga3IfYPj0/qv7AmqNGwBYogjf0OPfjUutQ4v6cXzxxv9sfKMr7x8hoVtTRlZDMvazgkoUJ3bncsDdCiNhZxhF72MulkyKdcjMYqJ/CuZlXXwrWVOwO/FjfAfVh1SLfvG3PqPSxyL+vO2M1z8Z/OOa5/MTWk+jXtXN4+Sf8QshKk6GWNVeRXUSo5DVMWOoLvqCqABuBteNKe8LJLllRpkLpKKAQgSUJNUv9ws7a6Pd+uwD7Cc/H/Wo2JBJoEAWSD57b49XOoWC6hZ8v3/xoE19Dj5Fnfb7JK4dJdReZpLZSNOpJAdYHdKwVvDTlVU35AHdmPbzJrnfHjlgfeh+HIH1CJEDux27dLqAPKXjlsB9XkzqKaLCxz9ODv6bEc+uHxqf1D0+l/fjHy3qHvTykmmRXUSCUOupJCFUROuvtKhmtq03x5cYi5b27yJjjjfMcRzxvLpk1IHVFDCgEJYrZXSSLAAFHAfXJM6imi4B+/wDn6frgc7Hda1u65HPp9N9sfKsn70MmdErylXjV7iFnxFcqwq+3UFXw+8jkb7Ua6L3g5ZoIQ2YQTFZEYlZGKKyRISBspYhSQWsg8g2wwH2Vc/Gdg6knjfn7HzwHUYyR+Iu+w35Pl++PlGZ9vckysvjHfLoAw8YMXilZxGxojSQQDIov5t+K9zPtdlJZoZVeGRhpGkiQOS0krCMHeMAO0bX/AOGd2AAIfXsMMMAwwwwDDDDAc17a+w0fUljDzTReGWIMRAu9PzWDdV9PPHLj3GQ73ncz9N1ArzHHn+mOt631HNpIywxak0LTaNXeS97hrsAA1prneyFOEXVM2Hpo9SBlBPhODpqLUw37ySz7ACtPnW4c2/uYQiv4hm/rZDX9wdjjcnuhUD/nsydh/Tsdt+OPp9vTHRZTqOaaMF0CSHRaeE5ADGMMdWqjVsa8qo8G/T1PNUahGrUQFKtWnenLXQF7aea386wHOf8ACJbJ+Mm3HGlNj6ja/wDH7ViHN7kYywIzcgIrmNDuK/w52+v79nJ1HMaVIionxLUoxNrIqxrYNKGWzrO3B42x7luqTeGjPGQTJpcCOTZdJNgVZ7qF7jf9cBx0fuTiCkfFPv8A+HHt9tvWjvfA5wX3LKAQM23N7wxHyr98dRP1LOrrqFG06d6cX3sGKrZ1WtEb7bk3tjJeq5oUGg2rdghNEkH5VdidMdkhdVmgDe2A5b/g2L/5v/8AmhN/uCef8hjVL7j4yb+KIP0gi48tuLHrW+947ebOzhJmVdWmINGPDYFnIbYgm/IbbHfEd+qZpSfwdag2GVGBKrGGYaS3zEkqp4sEGtrDlR7mU2/tNEDc+BHZPrv+n+OPZPc0jf8AUjiv+Wh9RvxYPI9N/wB+mfqOdBNQqaUbaWosUY0G1eTALxRvyx5L1bOAvphDqF7W8NlJa9joLXpFFSOflbg7BxsnuGQm/jD/APrxb7gny+/7jmt98HuSRQf7Xz/9PD/qDv5Y6xs/niz/AISrpUaQQWDNZBNg3p4byNH12w/ied1MDCgNro2crvIQbYeiUb29QDdYDkD7jku/il3O95SA/wCnr/vzxpk9wyE38WARxWWiH3G3678747X+JZ2iwg3oaUobd8uoFtYF+Gq8HmQHcCsW/Ts0zqdalSGYUVK9uttB35JSia8z5YD5snuKUE/2zbf/AKaInf6tfkB5evHGN+U9yoR0Y5pDpIP/ACkAOxB2IFqftj6bhgGGGGAYYYYBhhWGA5Pq/tRLF1jJZNQvhZiOVnJBLWisRRuhxvscVHtd7W5uGfOKjxx5eDLI4mETStHM0kQ0OCdJLIWIUbgUT9c/bno+e/ieTzmTyyz+BHIrBpFj3cEDdjfBJ2GJftHks7nuizxSZdIczItCISqw2dSO/jcC8BozPvcyeXuOYzPJGkRlZISVAkRWDmtlXuGx3s0LxJ9ofeflIAUjd5JDAZg0cbSIiFLjeQgdqtY/Qi6BxzP/AGEzpTqo8NSc1lctHFTp3SxQqjjntpgdzjzK+xXUssX8CGGQZvIwwS65AvgyxwCM8X4i7HjknyAsh0fsN7frPBlo52LZmTKnMsQoClBI6HjYNY4rGZ97GSMcLos8vjKzqscLO6xo7I0jgfKgYEXvjkulewnUsq2SlighkZMm+WlV5QoQtLIwckXqFMNls7EbbHEWP3eZ+PIZSJMoozUKuEzEeaEUkLtNI1NQKyRaSDQJNluL3DqMn71B8fnoZYZRDll1K6xPYCRs8niFmpQdJ0bDV+uPU95kWbmynwk5SN5xG4eEnxCUDaFN9hXgni/XEDN+x/UPiuo/hxypnsmsZl8QJUyZYp8lX3S/YBT+mN59hcx4HRovDUfCH+0UyjTaUxX+o6rO2Avuj+8rJZjMiCMyAyMwikaMrFMy/OI34Yj9P8sWPtP7Vx5FUaSKeTXe0ERkIAqy1bKAD5n19MfP/ZH3cZjLzZeKfL648tKZEzHxj6dixTw8vwjE1qB2O+Oi9v8AoGczGYyzQq0uXQOJIFzLZa3NaJCybsF5rkVtycBMzXvQySxQSI0kxzKloo4Y2kkKrYYlRuApBBvzB5o4wz/vSycXhjTmHaSMSlI4mZ44zw0i7FB+/l6i+N9mvYPqXTxk8zHBFNNFDLBLA0oXtaeSRXR91vu3+312um6R1TL5587Dl8vM+bgjWaMy6RDKgAsMRbx1vQ3u/QEhdZ73n5OHMmB/GpXWN5hGfBjkbhHf8reu23nwajZv3vZGOd4mE/4c5gkfwj4aPdAs90FJuvPY7Y5fOe7HM/E5hHgGYy+ZzHjFvjJIVQMwLq0QFSMPytXkCfQbuse7rNvlOoxpGurMZ4TxDxAAY9QNk+RryOAndM9734vUPiYJViyrdpSI2E1adMhLUJCSCBtYB9MdJmPeHlI5GSQumnKjNlmUafCJAA2Nl7I7QMcj1H3fZ136vCqxeFnqkjlL7h1YMIytWLNgt5fXECb3a9QzrOcysMGrp65ZCshepI5Y3XWK/NpN1YAI5IwH0D2X9vMvnnaNEmikVRJ4c8fhsY2+WRRZtD6/UeuOkxwHu99kZoJ2mzGVWKQRCJZPipcw7CwWFOSqx2AQOQb5vHf4BhhhgGGGGAYYYYDm/af29y+RlSKRJpJHQyaIYzIVjBou1VS3tf0xC67708nlZfCcTuyqry+HEWEKNRUy8aNiDW5xVe8/2dzOYljkymUdpkSos1DmVhkjfUe11b54q32N7sNr3q8z7MdVy753w8vFmz1GCNZJPEWPw5hEUkJDVqjJLMAB/SNt8B0fWPe5koJGSppCsSTaoo9amFwCHBB2AUg2aG4x0L+08AyPxoJaDwvFsDfRV8eteWPnvTPd3m4HzSBA6P0oZZJNS084QAqATYW73IA2GLp+mS5f2YeGVdMkeSdWWwaIRtrBIP6HAT+he9HJ5qeOFBMjSqWiaWMoklDuCMTuRRHpYNE7X5kfehk5JjE65iBtDupniaIOiAlypO5pQTwOD5443oXs/wBRzqdLYxRQw5SHXFOJA/iFol8Lsq0ohdQO2zV5DGjpXsR1Iz5SSfKu7QrmBM8+b8VZneNlXtLN4cbEhTpFkXY2Fh3EXvSyhy75gx5lI1CFS8LKZQ5ITwvJ9RB/a8bpPeJEMuJvhc7u5QxDLt4qsqhjqXyWjd3WOI6f7GZ0QZqJunk5RgmjJSZsORJqt3hlH8sAcAncne8Mt7J9XEWWEomlgSaU/C/F6JhCVUQh5kI1hG1Ggdhx6KHX5j3q5JYcvJGJpzmtXhxQxl5e009pYrSdjvvvVjfGEPvcyTwNMizt+P8ADpGI7klloGkS7qjfdprg70MfNl9nZ+lrkpppstl8yjZgLHmWdo2jaiTrhBOoajsSCdq4o5eznshmc5lPjIgZHTqM0wCu2W8aN1jDtE/MZLLsT9QeKIfafZz2jhz0Amh1VqKsrjS6OppkYeTDFRD7x4DmlyzwZqFpC6xtNCUjkZLsIxO/029PUY2ewfQWy2VfVAYJJZWkZWmOYOo0AzOeWIAuiRf324Hpvu+6iZ8m08RMkOZZ58w2aMniKSaKRE0lDbgE4DuMr7y8rLHknUTVnZGji7RYZW0nX3bC/S9sW3UvaeKDN5bLOr6szr8NwBo1Iuoqxuwaqtt7x8x6D7C9Uj/hsMkEIiyOZZzIsoLOjNq1aa2As7cnbYefae8/2YmzmUQ5WhmYJFkiNhd91YWdh2m9/NRgI3/F7KtGjRQ5qZpC+iOOMM5jjNPLQahHdgEmyVO22Gd98OSRoFRJ5jmIhLF4SBtVuyaKsEOCrXtWx3xznU/dXPD8E+Xj8bwcsIJolzDZZi2pnLrIvILs1g/TnytfZj2Cly3UMnL4CRxQ5N0YLIZNEzyu5Clu4imO/wBSN8BO92Xt3N1ATiaB0McrgP4ehNIKgRklj+MNyw8tsd1jiPd10DN5J83DNFGIXnkmjkV7LaytDT+UBR5+f7nt8B5j3DDAMMMMAwOGGAYrF9psqUDjMwlSuoHWu60TdXdUCfsDiq9pOsTJK0aSZFU8O2XMOyvZD77GtFKfL8rYp8hBH4yq46TbMFZY920kMpVFvYmwvAB3J5oB3B6hEE8TxE0XWvUNN3pq7q9W332xpPV8u1L40Tatq1KQbNAc+Z2rzxx08s6xvBL/AAmlJkaNnYANq1AsPy0SH1Eb7eZvEwQyRopP8NjkbS0bBdKaRyVJ5O6Ab8WfoA6abqsETCNpY0NbKWVaAF8eXbv9gfTGLdfywr+0RbmvnXmmNc80rf8AlPpih6grmNTIvTjLKw0mQkK6lE1UDZdtVAb7qF+mK6TMHlz0ortqAJa7ZTwLJbdiPUtvxuHZt1aEBCZFAkFoSaDA6aon1LKP1GGY6pDG2l5Y0agaZlU0TQNE3udscxn8wJUhU/w9mQGxIxZbUx7x1wNxsdx288ivM5kMjzS9MkkCoFd2JHa7sdjp7dB2IO5Bv0wHXQ9cyk4GmaGQFiANSmyC3APPytR/ukjEmfqUUbBGdVOnUAf6br/f2Poccm/iRTqZh0yPVfIYNXcCQSBySedjx9cXXXukyTSLpjgZdJBMoJPmKFcDST6cnAWq9RiK6hKhW6vUKv0u+fpjW/WIALM0df8A3A+vp9j+xxVR9OmC+G3wmrlQEPlszaSdzenf1w/gDam0plh3eaau3SvOw3u/uDgLZerwlSwlQgVdMDWo0Lriz64Dq0NE+NHSiz3rsLqzvsL2xVR9GlZGVzBpYi9CDgEkg6lIYXXlze/ljSOh5miB8MNYpwqMAxBsFuCa/wBT67Bbnr2X/wC/j8z8w8ucbJeqwq2lpUDAgaSwuzVCubNj98U8PQXVg0oyrKLDfhaeyuAeBQsb+QA8ycW8vR4GbW0MZa71FRd1QN83X+QwHj9by4JBmjBU0RqFg+hHrjJOrwkhRKhJNABgTePJOkwMSWhjJbc2oJPrdjfGUPSoUNrFGD6hRgJWGGGAYYYYBhhhgOR9qkvML/8ALt1UAZraQsS4AU38pJ2Fbm/0rYoWicqD0dZVY1toYMDYFDdSO39vrYne2UpWYOJOnqUUNWZFuR+JsK7qutOkXYYb8YrIw8rfzekSSO3cumy5IYMpB1MbOg2K4I3A3AyNNLqdOmP44uOSQE+LsyqF3rYsqepB/NV4tOs5y5TGJOnqI17RKCSnbRFmlG4O3ovGImTzpc0Z+mEotQeGANMzFTGRqvY7/L5ng1iVHOqzEzN02rPiEGnru5vzsefO45FkM+rSOJDGxyCIm0KS86CABf5UU0RsN6AxgcvGBLJGmQMKACIiMsRMVjCglF+QljuoJ7h6Vj1ZjK0YDdOkkNiRj3t83YFAosdF3wLGI2Yjm1NEJOmgOVVowtnxA1gldJtgQa1bbXtpNhonftOk9Jdb/N27alo8gcKxv+6BvVmRPmUEasr9K1V4ct9y/MFVFo3XhFrDenoTWOZzcZhoy9MMhdaIUFdBUMdu6iWJN8UfImxjPOjR0Zek+MJFokArutMKJ1B9fBvj9sBJ6lIwSPxmyRmkJ8OV17DHuw02raSpKVqJBvbc47THCZeUFlRp+lsgsBNIOi9ZIUE+fmLHy/vbe1DfiIA+ZBCMagAO3qdxR8v2qidwi53M5OabxWkmVtKp2g1SyOV2o3Zs/YqfQ4rp8jkWBRZc2NQ+ddRPA3qrYUKuip872xbIjozr4ucZgh/LY1aQ/aSSCfyj6muKxhLO/F561FWgDK3J1WQtny4A4/QKlOl9PB2nzlVp06nHGonu0gkn1B2oVVkG7zvT8tFLE7GclEXw2BZ1pUkQHzGrS5s/Y40ypIpMYkzo02AyqGD2xYsbqiS1egCjixiLIzkuwHUAzKDSoEukRTe5IJK3dbWa53DzLez2SaEsfiZFiCgiQkXRYAgGls2TtVX5EnGqTI5BTTfFa4yWslr1AkCvLYpYrayfMnE2ISPqNZ1GQCmdasa224/vE0NXao9KxqmkmoADPdtq2i9xqbuUkd3IoEL99qwGjLdAyBgaZDmmESDe21EdrDTqG96V3BqgPLHUw+0CGTwykim6BK7E15Ec/fjHPRM7ukOvqEdWS5UCyzjSSbICgLpoL+b73uycriUXHnfnrusqaY7kncgg3W4A44sh1+GGGAYYYYBhhhgOd9oOlTyyhoosm6hQLnQs4bvvcflHbQ9bxAy3s3mY1Qxw9PEmpmcmJvNgyBCNxp+vnVcY6qbLsTYkdfoAlee/cpO/+mIWdzmmIsk6seF1NGqk77E6duDx6HmsBS9L9m50ZPEy/TyikDsjIZVFfKSPKhsR5c72NLez2YCFSuQbYlvEjvVIVti1AfnZgCPyn1OJkc2ccnTLGaIA0yR7AiwW/CO5BBoeVbm7xDk6PIxdpIomDAlmaYbqQA2oqgFaQt9uwC80MBt/hE+itPT2B2B0EWtkqO3azubHBLc84xHRs14plEfTdeqy2h9RO2o35G9Jv/1xrPsywWkSNFPIEovSAy7kx2e0leR+tY0j2b20NDCzBbY+MBQJ5+SwOy/ui77WoWmQ6HMXQzxZFowKKxx1RpRY1A7CjttscXQ6Jl/+4i//ABrx5+WKjIwzJF4aNGnaGUI6nk2xGqPZfmI+b9K3ldPjnBPjT0CO0Bojfqf5S/T9/PnATYeiQI+tYYw3qFH149OTx6nFf11mWaN0hmkKq20ZAT7PtZ+nlie6XsMwwPO3hcfqhxr6n02GR43kNMhtTq08EHjg71gOdgj8IaVjzhYq8QXWCVUCO3UkChuCDz9PIezo3g00OZOqYH+Z36gGYEHTuooVzwDyATtHRFGgpCL2JUT+dgHcEV2jVsp1Gwa5x5menIsaqsK0y/ir44UqwJpQQRvuwv6D0wGvMpIZVLRZpVIVSVlKqF0r3E0AKBJNm9QvarGk9LKWfh80AFbcSUTpUkCo1s2RsCPzetjGpeml5Hd8oG1uecwtaSH8gxHzNyAp3U7kDE5ulxmMu0C61OwGYAtWG5LX/gfTb0wB4JZXZjBmkbelWXQm2yj6WACd996u98M9A7M7NlczTDUwEvn20AB6C7FG96u95HS8sELSeCEKA+HqnD23B3ulBFeV/N672J6rmA2kwR3V14y2FHJogbCx/s4DnW6c7EgQZvfz8YgCye4Blo/KORYB4HGJrZR9USHKzlYmOl/G5thudrqt969PtJf2izAALR5ZdrNzr6H9rq/OgDziXmusTCUrGkLKNI3lAbUT3CvWjxtx53sF3hhhgGGGGAYYYYCq6h1fw5GQtCo8IspeUITJZpa500L1fQ/py0fT9KIfCyYVmAY+MyguviDtOoi9yau+QfpY+1csaz2zZUN4Y2nDk6be+O2uQNr3b7YrYOqR2iTPkViVwaEcgHC2VJAFEH5jYIv0wHrQEaZvByauT2O2YaiVsahZF02ni7s+t4l5iCKI1lly2gqV7piLJXj59xR3FHy8+NUOYUZdHkkyjhWCRMEehJqBclarVtqsAUeKxHkzS2NJyA3pfw5Pt5CiCW448/sEvJ5ZZJo0aLLEKNI0S2atzQAby3JsflP2G3N9Mi8NpIVyw7igaR2I0GM7MSRpfUR2+gra7EeDOlCrl8lGbDLSMCEI2/KCCUYGvKxfOMJs/HoKRvkgpCl6Rv5pDDUAAb+XYkHZT6bhmQAdkylJYQeORsxIrnkqTvuRq+m+mLJIx0JBlCTaj8cm7G1C7YetH8teW2QKSSELJlNOpqDQ2NAJJo6AG0x8b+ZuwRjVlXpiyHJFlC0UjkL6e1VYKAADqbTxx9DQCT1PpmXDKVjyw0qfEWWTSQ4F+TG/r/rvix9rMuheMsMrspH4zaW5FaDYoDn67cYq5s2khX8bJyOxOvVESGLMAhHbtQOksSdvXFr7UT6XjswhdJ1GWMv5qBpoHTuf8vQ2Fd0+ONO4fBJIFuLRKR30Qtqx2tS318sbWyyL4nix5VZfqzKLbdgWND5GB2/q+2Mek5lDJpMmVIPyaYSp112d1ACjW1bHbnGjMdQJP4k2WJ1Uy+AWBawpJLLuQAN7+WvpgNmYyCPMVjTJv3VGviHWVF6gVVgDVHY/c4wzOViYytFHkzGhCAtrsE0gvQTpXWWGquN9x3HVBm0RtSz5dSDyICtbV2ELsdmBNcUPI4k/xWDVMnxEOiQNoT4c9pAXQa0fiaSCxu7/AMAGEfT1WVBIMkI27j3HUyGwpFncVXmRfrQxJOfQvmH8XKN4kbeGdXeQQAoYKAWU1XmdtsVuYmJSF3zGVo2sRbLlz2uF0/LZRboCl1XyLsS1z8JjILwGQEHWcuT2UtjSF2HcO7z1cDbAaY8gGViqdMqJaYjUyqCLo6TYHP3BvyrG3KiMPG6tkjKZGaRgWI7zXZ6cixY30+u+qPNxMFigzGWUsgRwsVhiwOvle1SNGxPlW2N0DFJvDOZgDlqAXL6TercA6SKuq32rk4Dt8MMMAwwwwDHl49wwHK+1fURHJvOYhpU7ZdZBX4tks2wsDjyr+8MUidVO5fOUdRq8mhOx57bO5I9CLAO5xfe0/ieKNJzAAUfyxqFkyA0OGNc36xgcnGHSulPLlqGYzMZDii6gOqqdlF/lNKdyeBd4CIue0eIGzLbRowK5ZRWoxU3oW7qCncamPpjZP1b8L+dJsbs5cbgqpFA/L639TdVYt830CSQ75uYDSFpdI3AHdx81jVfr+t+S9BkOwzkw29R+/wChN/7FBUwdRMmgeOxAVy58BVYgbgAEdoCgja72P1xHgkLLGozLp4xIX+zqo1dt2AdyWe9QJHzYvY/Z6Tk5ua9uCQNubBJu/wDfpjeOiv4iP8TLShQVvZtN3Y4tjuTzz9KDmJ+tENqSWSPXpIU5cGhp55rcbmt6b0FjYvWURxUzhREFasuKLaGKuN9ttOwFdoF8AXQ9mH0lTm5yN/OvKgTW9jnaraz543w9DdUdPipm1ADUx7gQeVIpQeb7fMeQAwFEnWQlgzO2sCVD4A7VVmJRvM3RF7VXbRrE/wBqMy4eKpHRGVgxSMP/AE1d9yDnceY5GNiey0gofGT0KrfcbEHz87uyCfTnHntErCSMhswKRgWhFnlasVufPkefN4CnyOdjjEf40xZSHP4A1MjBCAeTdC9TW3cdxjOTPuEaUZjMkCXRXhKxOpdVhTZKrdALXG3IxunzrvCqxnPBka2bwzbAsAbs3wbAU+XoMScn052VdU2d7mK9x06SNwx3+U1QvUCW9KChWJnArBvEzDAPrIGXXcVvuNwStgsedVDmsZ9REyOAcxORJ3XFArAKS5Vdiabar8y23kMdI3RW8JU+ImBDFtYbuPPab20gHj6A4ZTonhtfjzt82zOSN/pxt5YDnrJiaX4jMEgrGCIQGWwrMQAdwfP9txsd6yGXxV8bMgCHuBi0mxo7wb2cgGgKHcTvizPsySKObzJ2/r86q+P97frtHQj4bp8RMdRUhmaypUg9u21kb4DlcrKw7jJnvlqjACB26QOdyCA3102eSTZRtKpgfxcxIHY0GhB00KJbzW/uNmPkMWS+zBu/jM0fp4m3I+n0/wAT643/AMB/DCGec02qy+52rSdt1HNeuAtcMMMAwwwwDDDDAVvUertFIqDLzSBq7kFgb0b9KG/645/qWTp/5WdZoQESRG1FxpNEsbYm3I1G6o+pB2e1fTZHzKukBkAiqxL4Y1aiaNnf9ANibul04nKDxQgysriVEWRvHI0AkKTpJsFdAbUOf0wGzOwlNUX9vlsh9amq7SNIahtvuPUeuxyiLIwYRZ4gDYF7HB5BN39PWvQYq+n5VvmGQlKSLoDeOSREwQlhZu+TYC/KPWza5fpg1NGMtJoLUWM21KwIIB9SAdv3wEfOZJV0oFzbqFVm0mwQ3itvS0z3sTt+Xfi95gKiNwudYtZ0mT5dLLuwP9VccUW4vETLdJ5/s092LHxIOn0FCqG5o1Z2vgV7NknjZlGUYxIJApbMVasAGYsxPaVA2IOmvLASY/EWQyGLOGm1BdYI37tNV8t2CAfIfTEdYwqlfAzr9+ruo01Puuoc2xPHNHG3MdOqNW+GlZwSnhic3oOt9RYepsC68gOBiK3SSWKHJyMQOfieeQCdrW6NHbn9QGEsb7jw+oEaSKLnf5eaU+psg7Vtd1jqs91J49OmB5LUk6fKqob8k45uXKnUrDKnVsABmhZ0hNtvTQCeTsx3x0nUukRTaDKN1uqYjmrF7EjbAc78MUijCwZuu86UIUj5CAwCgGwNvPc+prOPJFyzyQ5lQirSmSl7TGBVDc0uotty1c7eZjo+lEUZd2BslVmFq2oKDrJHb4ZY0FJOwxpk6SCz+HlSwUlA/wARo1UzE2KvZtt/8awGyaG4BpizIVpUBDSENQUnVZ20kkAm+TY3AvHM9PY/gmHM0sjMH8emYWq9prVpK76RQ2Yel6RlvCQBcm7DxFKA5iwWXZVLNa/NqBBP5R51eHV+ktEUEeWRg4F65yh8U32A6wW9Aa2F81WAljKmXVrhzassYKjxK1FQAATVK3G/F66HrGg6KZWAeHNrS7/jAjVp54u9hyfzkngHEfN9MkUGsqhULqkLZkjSxW31fiXQIAs+RPodUvM5NZZdJyqyPojDOcxWm1AoebKDY1AG9PqBgPenZRu5jlJ0eiFuUb6u2ha8BWLAGz2+u2Pch0wiaM/D5gBWFkzahuK3AGxBOrkUNPoFWNLlDIuo5KN9ex8OcBdhQAYE6VAtSNxxxsMSsv08L3HLIjoVMdZgG21kMNyAp0rqvfk+djAdthhhgGGGGAYYYYDjvbXKiSQDwoG/D7mkkKEKS3avco3r5t69DdYiL0bQqPFkcuajbW/jUASzK66tXBUk+fp5DFp7URK0oBGULeGf5+u9I1sTa8IAL/Q+gxVw9TcwPErZBEU06t4irpJoneiQWIAYGvrtWA2x9IVg8aZfLtoAMQE5s6xEJdVNdAg9x50r+u1un66X4XLsyjSF8drGkkUfPbf1xqyuabLxl0bIqxAojULRGIkssQWAq+f6ufOTDntLrITlg2oliqvuhYAspK2zgBuNu4XYrAaWySIvdloVcMOwz/KtFtRttu7SPuRjBYFdXHg5YfhFQfH13W6KQGBKllFnbjG6WIy6ZZBktbqW1HU1qqrdblTRsHnb13xry8i3qdMgoOtQRqslbUbjYDdb86aqwGUWUjZkWWGAILS1nNgDUy1uLIs358/bGUXTGCrJ8PCxVQFbxmAFHZfmI+Ym99+N9q05bLrpjUHJO1U96nskoqEee7WvkBY22xMlzpMHhg5MjS2tBrcWX7aUDuG6k/Vv3CHmenwiQ/gZYoCN/iCDp02SQTWwP12BP0Np7RQIzwBkhZaN+JIVIXssruLrY3v5cXvToFJFtkDutgKbNH6jZqseg52xde0bgGKzlx2ttOCRzH8pA8vv6bGtgqszk0ZIyIoKMmlD4ppo1WTcFWO4oHz5PHOIsXTbViMvliRZ/nsaUEWTT8BSL9duLoWWYlUKhT4ERW/h6tYAU2HqtvlO/lucQos0EdtLdPQG1J0sNQtgVPmaAG2wJIrncGUy+XJ0PDlfDZrbROLsAgE9/pyPqeas6xAsjAvDlOQW/tFcnvrS1bG7HB4+uJPToIXMjOmRao2OldVgVVnUDQNlSQoPlvuMeZQeJQU5F3YDcowYvpvVWnYlrbSbIvAYZjJIuoJBlCrghPxypaLV8w323VeD9LFYwzOVi8ONhDkyFSqMpABUvpC0Ta/UAk22JLmKWRmHwjRpE2lG30aFJsdoCrr31XupBFXvFzedALanyPddgROx1b6bB5AJ7jtVk+eANk42qOGLJnghTM4OsooahYP0H0UfYeLlkeUtImSFyXvMSxtzqbZ6UldwBd7cWQvuRz6AsRNko6VihSJlbVobSxBG1FtVc0397fakRimEZkySMCtfhGwxK0QW3LGxXd6YDucMMMAwwwwDDDDAVHVulyySBkeNKWgWjVzZ1huRsCCPP1xykvUWVbOYhUMA4ByoOpedyhIq6oHSwIN35WvtjPokDHMzwjwm2iUsK7tTGiKNGr5GxB2sVMXUWKBfis5ud/wLJB8xpN1YJ2/qA3AwEqDPxR5jw8zLlm8MEFRBp3Okll7WIAN3vW5NmsXhzeVURiQRszKNJEWxVjQoUdI34vFNlut7ODmMw5kUqrfDgaGA3YV/kf8AIYnJntBWbxcw8fiafD8O6tCd67ioB873HrgJ2Y61k0bSxUMNS14bH6MBS73Vbc41P1fJBEtVClmVR4fBFatgPXSNvUYqOqSTxMLnlbcd4hjOkOH3o2bUKdq32B+ajK6Hm9WYr4iVxRbQYaX8w53Ng2djvY5rYJ38YyMchj7FdCAR4bbVxvp4sHe/yn0wy3Vsiwd1CdgAZvD/ACltuF3Gsceo+mK3pubfT4zTTMiMNcZgALarW9jwO1jVnt8+MQZupC3jOblGq6DQ67B3YUW3F7U1UCBxgL5uuZHSz9hVWCu2iqY3V2BfFbWdxjR7U55Ukh71UMj8xiSx2cA8Xx+ovFL/AB02Qc3mN7IUw76AwXy3NG917u6zQAx1mc6zHl1jEhZmZdiEJJoDUSBx619/TAc9l+sRGIeJNE5FCO8vwQwLGtgLUqdiKsHbjGebzyTEtBLAAiJqTwgxskiwXUWLZa448r315PMs7gJmMyuoAW0WoMaY6u5m0kgMOFBIG3F6x1xSEBzOaVq3JhCsxZjQ9LF1Q3OnY70Q86ZnUB2zENO1v/ZyCyMRa7qPQjzoVfqJv8RiQzEyohBPhVCGMWkuDZUEEkKTV3p9MaVZ9cQXNZkiXdW0atFkKEeyRY3JPAKm6sA4SdYDNYlzSEFQ1REXpLigt1bagSRv2D1GAw/iqpq05uLyFnLkVbiySF3tARVbm+LGmwX2endQVzKaWUEXCgItd9OwoXRryI9cQcznAun+1ZwalDACPVsLSyDZvULryteCRjfmOoFJy3i5og04jEY0kCNW0WWABr0rcVubJCyyns7IrMZJInGkhR4CDS5qm25rfb+8cbl6PP4Sg5gGRWvWUB20aaI21G+6z5j7VzuUzbO6p8XnfmAvwlA3Omid9jzZ8t/TGa9UOhg0uds6kvw6qmWm7jV7H/zEcjAdzhhhgGGGGAYYYYDm/aSF3mjVTmwGWtUP8tSTQLixYokncbDa/KqyuTYOFJ6lfiVrJ7TTMpN2KQgg6iL0qtE73a+0nS2kmRgkzALR8KTRdtv6VQ3O+4JA4xDbIsuuJMvmWBfaTxQLKWy7nuCkk+RB+t4DUmYKLL3dQk5i1bEXrC6k7ubU0a8/K8SpsodGXFZ7Zm4Yaq1Kw8TyIsChewvysHGDLuEEfw2bH4gOozKTutWxBPaABtviU0DNENUWYBjoABxqcsaJNbELsbNcH0wETNwOhcXn2o7EGwaY8UeDvsQLBHHONQlfwipGfNyBtZSn7a9DuvymiBdHncYmZjJu6oPAzI0g8TAN5HuN013XJ/N5c6pOlMoQiLNE2xKLOKHfsG9b52vjzwHsOVetBfOsJYzZeuywT6/zBoqht3j1xFzWalaNTWfQhAO0c1uS3mCSdPH/ALS26a0cZAizEglXvHigFACO0b7tV8Dfi8Q26c7E/g5xTwpEoJo6Sb/bgE3+uwaY5CX0h+pk2R5EA9n96xX1/qN+WLz2hUjwqOZ2BBMN8EoLavzDkcfm+2Kz+DuqBwmaLawNHigVQ3awN1vYChx+mLT2ggd/CKxzNQNhJAlXo+agdR54HkcBW9MzzRS2fj5L4V0HGlQbttyCfKq/Qk5pkWRUlMuccuQxQUSKOoKy2RsNuTx+mPY8gYzGwgzJ/u+LarRIFgbbABhXqPTaJlcuyIoXK5y431gaxz2kiyPlJ5A53u8Bnm800kjFYuoKW3K7Ktdq7AX9T6c41SrLsP8A4iKBqlDbi+aYWpseQ45q8SMr0ksVBhzY7gbebZd9zQH32rfa62rU/S3KEiHOAgih4+5sOTuRtvXF7sp8sBY9IjkBdgc3+GNhPw96u0AelDu57v0xGzOXk8Fp9ed1O5Ai1FNILuAQPJVBsE86VuhYxry2XbX4nw2ZAVQQC7GmjV6sEWxbSo2B3IPmcaJ+nSFdJyuZ0WGoT94ZdQGk3QFEny33vAYRk0CYuqMRuLY8UtC1O1jkXd3eJU0xdY4zHn9URJsGmOrWFLHngEeVWRvjPIeziTMwkgnjBsnVIW1XsRxuK432AFcbWreyUJkL6pdRJOz0KJPbQ2074C7wwwwDDDDAMMMMAwwwwCsMMMAwwwwDDDDAMMMMAwwwwDDDDAMMMMAwwwwDDDDAMMMMAwwwwDDDDAMMMMAwwwwDDDDAMMMMAwwwwDDDDAMMMMAwwwwDDDDAMMMMAwwwwDDDDAMMMMAwwwwDDDDAMMMMAwwwwDDDDAMMMMAwwwwDDDDAMMMMB//Z">
            <a:extLst>
              <a:ext uri="{FF2B5EF4-FFF2-40B4-BE49-F238E27FC236}">
                <a16:creationId xmlns:a16="http://schemas.microsoft.com/office/drawing/2014/main" id="{CD021148-DC3F-4D0B-8B91-EF7308015F48}"/>
              </a:ext>
            </a:extLst>
          </p:cNvPr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847725" y="3667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47113" name="Picture 5">
            <a:hlinkClick r:id="rId11" action="ppaction://hlinksldjump"/>
            <a:extLst>
              <a:ext uri="{FF2B5EF4-FFF2-40B4-BE49-F238E27FC236}">
                <a16:creationId xmlns:a16="http://schemas.microsoft.com/office/drawing/2014/main" id="{0DABC03E-0CD3-44E9-B6F8-7A6568A39F8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961063"/>
            <a:ext cx="4746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2" name="Picture 17">
            <a:hlinkClick r:id="rId13" action="ppaction://hlinksldjump"/>
            <a:extLst>
              <a:ext uri="{FF2B5EF4-FFF2-40B4-BE49-F238E27FC236}">
                <a16:creationId xmlns:a16="http://schemas.microsoft.com/office/drawing/2014/main" id="{2E0AAB62-3E7D-4520-BB01-C2000DCECFC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238125" y="5286375"/>
            <a:ext cx="495300" cy="65722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5" name="Picture 21">
            <a:hlinkClick r:id="rId15"/>
            <a:extLst>
              <a:ext uri="{FF2B5EF4-FFF2-40B4-BE49-F238E27FC236}">
                <a16:creationId xmlns:a16="http://schemas.microsoft.com/office/drawing/2014/main" id="{AAC007AA-2734-452C-B379-98B5A3779BB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0000">
            <a:off x="1728788" y="1573213"/>
            <a:ext cx="2646362" cy="4106862"/>
          </a:xfrm>
          <a:prstGeom prst="rect">
            <a:avLst/>
          </a:prstGeom>
          <a:noFill/>
          <a:ln w="9525" algn="ctr">
            <a:solidFill>
              <a:srgbClr val="E6E6E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6" name="Picture 2" descr="Cisaille à tôle universelle">
            <a:extLst>
              <a:ext uri="{FF2B5EF4-FFF2-40B4-BE49-F238E27FC236}">
                <a16:creationId xmlns:a16="http://schemas.microsoft.com/office/drawing/2014/main" id="{EBD47473-A7E1-4277-A444-D36AFBD92E6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20650"/>
            <a:ext cx="320357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7" name="Picture 6" descr="http://img.directindustry.com/images_di/photo-g/handling-gloves-glass-32328-3301893.jpg">
            <a:extLst>
              <a:ext uri="{FF2B5EF4-FFF2-40B4-BE49-F238E27FC236}">
                <a16:creationId xmlns:a16="http://schemas.microsoft.com/office/drawing/2014/main" id="{8AA0BE26-7656-47D5-AE3F-22A09E2F23B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5499100" y="457200"/>
            <a:ext cx="33655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8" name="Picture 8">
            <a:hlinkClick r:id="rId19"/>
            <a:extLst>
              <a:ext uri="{FF2B5EF4-FFF2-40B4-BE49-F238E27FC236}">
                <a16:creationId xmlns:a16="http://schemas.microsoft.com/office/drawing/2014/main" id="{18F03F67-808C-43F4-A684-5E2E381A152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4973638" y="1220788"/>
            <a:ext cx="2503487" cy="399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9" name="Picture 27">
            <a:hlinkClick r:id="rId21"/>
            <a:extLst>
              <a:ext uri="{FF2B5EF4-FFF2-40B4-BE49-F238E27FC236}">
                <a16:creationId xmlns:a16="http://schemas.microsoft.com/office/drawing/2014/main" id="{CF2A5488-CCC5-4C50-86F7-5AB161DD1A7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214313"/>
            <a:ext cx="925513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4">
            <a:extLst>
              <a:ext uri="{FF2B5EF4-FFF2-40B4-BE49-F238E27FC236}">
                <a16:creationId xmlns:a16="http://schemas.microsoft.com/office/drawing/2014/main" id="{5E370383-8D48-4BAF-B153-D202FA91E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14"/>
            <a:srcRect/>
            <a:tile tx="0" ty="0" sx="100000" sy="100000" flip="none" algn="tl"/>
          </a:blip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48131" name="Picture 9">
            <a:extLst>
              <a:ext uri="{FF2B5EF4-FFF2-40B4-BE49-F238E27FC236}">
                <a16:creationId xmlns:a16="http://schemas.microsoft.com/office/drawing/2014/main" id="{6AC58AFB-6AAD-4E26-B8FA-A8920AF8972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">
            <a:off x="1131888" y="598488"/>
            <a:ext cx="7170737" cy="548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2" name="AutoShape 9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42876437-D88F-4594-9DC9-8FE72453F268}"/>
              </a:ext>
            </a:extLst>
          </p:cNvPr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auto">
          <a:xfrm>
            <a:off x="238125" y="-242888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8133" name="AutoShape 11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1F42641D-2D75-4F46-B0F1-30D2A6108F40}"/>
              </a:ext>
            </a:extLst>
          </p:cNvPr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390525" y="-90488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8134" name="AutoShape 19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5C8EE258-778D-4A9F-8E6E-96767970CF44}"/>
              </a:ext>
            </a:extLst>
          </p:cNvPr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42925" y="619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8135" name="AutoShape 21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A98A542C-4C43-4F21-86BB-7B1DABCADAAD}"/>
              </a:ext>
            </a:extLst>
          </p:cNvPr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695325" y="2143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8136" name="AutoShape 23" descr="data:image/jpeg;base64,/9j/4AAQSkZJRgABAQAAAQABAAD/2wCEAAkGBhMSEBUUExIVFRUWGB8aGBgXGRwZGxwXIBoYIBsaHB4bISYeGRkjGyEgHy8gJicqLy0tGx4zNTwrOCYrLCkBCQoKBQUFDQUFDSkYEhgpKSkpKSkpKSkpKSkpKSkpKSkpKSkpKSkpKSkpKSkpKSkpKSkpKSkpKSkpKSkpKSkpKf/AABEIAREAuQMBIgACEQEDEQH/xAAbAAEAAgMBAQAAAAAAAAAAAAAABAUCAwYBB//EAEQQAAICAAUCAwYEAwYDBgcAAAECAxEABBIhMQUiE0FRBgcUMmFxI0KBkRUzUiRiobHB8Bc0RBZTY5LR4SU1ZHKTlKT/xAAUAQEAAAAAAAAAAAAAAAAAAAAA/8QAFBEBAAAAAAAAAAAAAAAAAAAAAP/aAAwDAQACEQMRAD8A+44YYYBhhhgGGGGAYYYYBhhhgGGGGAYYYYBhhhgGGGGAYYYYBhhhgGGGGAYYYYBjB5VHJA8tz5415jJJIULLZjbWn0amF/sSP1xymd93YkYEzjSuZkzCr4f5pA4IYhwWA1WOON7BrAdfJKqi2IA+prHjZhRyyivqPp/6j98c71j2JGYzDTPMSe0RqY0ZVCmyrAj8RS3dTcE35LUNfdlCFC+NKVASrI1WpylnUADbDLJv5FmI8qDrviF/qX9x6A/5EH9ce+KtE2KG534FXv6bb446H3XQKP50gtPDaggDJ4cEZGmioJSKiQN/EYHyqf072JWJZk8eRo5ohEylUulTw1bUFvUI6HpteAvUz8TaakQ6vlpgdQ343348vTA9Rith4qWppu4bHSWIO+x0gtXoCcUPSvYOLLzJMkshZQQQRHTbk8BRp5/LXqbJJMfMe7TLsXPiTDXq4Kduo5jUBaG7E8ottR3FEVgL5/aDLAlTmIQVYKQXUdxFgbnki/2PocZHrmXH/UQ/No/mL8+/Zz81g7c7HFBmvdnlZEKFpdJkaSgU2ZhKDRKE1Uhq9xQOJMPsLCrallmBEjyCigrxGLSKKS9LE+dsKFEb2F9Jm0VlRnUM16VJALVzQ5NfTD4xNWjWuoEArYsEgsARyLUE/YYrv+zqtJBJJI7yQLWrZdZqiWoXW96QQDtYNDFcvu5ymstUll2cjWa7uR+9EN8wrnmw6UzqOWHF8jji/teNX8Qj1FfETUFDEahYUkgE/SwRf0OKF/d3kmILRliFVdztSyaxsBXzc7bgm7xrh92WQVQohNBQvztwFK771dE/cknnAdDmepRRoZGdQi7E3YB22288Qh7WZS6GYjJ1adje91zxWrt1cXtd7Yx/7KZfwpIghCStqcK7KT3FqtSDpsntuiCRxtjWfYrKEkmIsSdRJdz+YuR83ymQlyvGo3zgLHJ9Wilh8aOQNHv3DjYkH9iD+2JSsCAQbB4OKnK+zEMUTxRgiNwAUYmRPmZidLk7sWIJ8wF9BiyysGhFXUzaRWptyfqfrgNuGGGAYYYYBhhhgNc+YVF1MaFgcE7kgAUNzZNY1Q9RjZWZXBCEh/VSBZDDkEDej6jHJ+8b24j6f4CS7LOWs1ZAQx2QOLpvMj/UcQffFlU1Ro7tE7TSHsCMWeQyIl6m2OoqzUKAuiTSh9ny+ZVxam/I7EEH0IO4P0OMDn0sjVVXdgjg0a9aO23qPXHyLLe+nKxBSju7FFEgbe3UaVfUdyzrQawKKr9b3t73su2htaElkYhlsxkPUjfNZJhBoVs1YD6qvUEI2N8igCSCObAFivqMetnk9Sdge0Ftjx8oNf8Atj5PB7xenkPqmqp3mjYJdlnmA2vcgSWD5NR28o7+8fISvOZJTG0izBO1mKiSNFVRR0Fjp1kjzaga3IfYPj0/qv7AmqNGwBYogjf0OPfjUutQ4v6cXzxxv9sfKMr7x8hoVtTRlZDMvazgkoUJ3bncsDdCiNhZxhF72MulkyKdcjMYqJ/CuZlXXwrWVOwO/FjfAfVh1SLfvG3PqPSxyL+vO2M1z8Z/OOa5/MTWk+jXtXN4+Sf8QshKk6GWNVeRXUSo5DVMWOoLvqCqABuBteNKe8LJLllRpkLpKKAQgSUJNUv9ws7a6Pd+uwD7Cc/H/Wo2JBJoEAWSD57b49XOoWC6hZ8v3/xoE19Dj5Fnfb7JK4dJdReZpLZSNOpJAdYHdKwVvDTlVU35AHdmPbzJrnfHjlgfeh+HIH1CJEDux27dLqAPKXjlsB9XkzqKaLCxz9ODv6bEc+uHxqf1D0+l/fjHy3qHvTykmmRXUSCUOupJCFUROuvtKhmtq03x5cYi5b27yJjjjfMcRzxvLpk1IHVFDCgEJYrZXSSLAAFHAfXJM6imi4B+/wDn6frgc7Hda1u65HPp9N9sfKsn70MmdErylXjV7iFnxFcqwq+3UFXw+8jkb7Ua6L3g5ZoIQ2YQTFZEYlZGKKyRISBspYhSQWsg8g2wwH2Vc/Gdg6knjfn7HzwHUYyR+Iu+w35Pl++PlGZ9vckysvjHfLoAw8YMXilZxGxojSQQDIov5t+K9zPtdlJZoZVeGRhpGkiQOS0krCMHeMAO0bX/AOGd2AAIfXsMMMAwwwwDDDDAc17a+w0fUljDzTReGWIMRAu9PzWDdV9PPHLj3GQ73ncz9N1ArzHHn+mOt631HNpIywxak0LTaNXeS97hrsAA1prneyFOEXVM2Hpo9SBlBPhODpqLUw37ySz7ACtPnW4c2/uYQiv4hm/rZDX9wdjjcnuhUD/nsydh/Tsdt+OPp9vTHRZTqOaaMF0CSHRaeE5ADGMMdWqjVsa8qo8G/T1PNUahGrUQFKtWnenLXQF7aea386wHOf8ACJbJ+Mm3HGlNj6ja/wDH7ViHN7kYywIzcgIrmNDuK/w52+v79nJ1HMaVIionxLUoxNrIqxrYNKGWzrO3B42x7luqTeGjPGQTJpcCOTZdJNgVZ7qF7jf9cBx0fuTiCkfFPv8A+HHt9tvWjvfA5wX3LKAQM23N7wxHyr98dRP1LOrrqFG06d6cX3sGKrZ1WtEb7bk3tjJeq5oUGg2rdghNEkH5VdidMdkhdVmgDe2A5b/g2L/5v/8AmhN/uCef8hjVL7j4yb+KIP0gi48tuLHrW+947ebOzhJmVdWmINGPDYFnIbYgm/IbbHfEd+qZpSfwdag2GVGBKrGGYaS3zEkqp4sEGtrDlR7mU2/tNEDc+BHZPrv+n+OPZPc0jf8AUjiv+Wh9RvxYPI9N/wB+mfqOdBNQqaUbaWosUY0G1eTALxRvyx5L1bOAvphDqF7W8NlJa9joLXpFFSOflbg7BxsnuGQm/jD/APrxb7gny+/7jmt98HuSRQf7Xz/9PD/qDv5Y6xs/niz/AISrpUaQQWDNZBNg3p4byNH12w/ied1MDCgNro2crvIQbYeiUb29QDdYDkD7jku/il3O95SA/wCnr/vzxpk9wyE38WARxWWiH3G3678747X+JZ2iwg3oaUobd8uoFtYF+Gq8HmQHcCsW/Ts0zqdalSGYUVK9uttB35JSia8z5YD5snuKUE/2zbf/AKaInf6tfkB5evHGN+U9yoR0Y5pDpIP/ACkAOxB2IFqftj6bhgGGGGAYYYYBhhWGA5Pq/tRLF1jJZNQvhZiOVnJBLWisRRuhxvscVHtd7W5uGfOKjxx5eDLI4mETStHM0kQ0OCdJLIWIUbgUT9c/bno+e/ieTzmTyyz+BHIrBpFj3cEDdjfBJ2GJftHks7nuizxSZdIczItCISqw2dSO/jcC8BozPvcyeXuOYzPJGkRlZISVAkRWDmtlXuGx3s0LxJ9ofeflIAUjd5JDAZg0cbSIiFLjeQgdqtY/Qi6BxzP/AGEzpTqo8NSc1lctHFTp3SxQqjjntpgdzjzK+xXUssX8CGGQZvIwwS65AvgyxwCM8X4i7HjknyAsh0fsN7frPBlo52LZmTKnMsQoClBI6HjYNY4rGZ97GSMcLos8vjKzqscLO6xo7I0jgfKgYEXvjkulewnUsq2SlighkZMm+WlV5QoQtLIwckXqFMNls7EbbHEWP3eZ+PIZSJMoozUKuEzEeaEUkLtNI1NQKyRaSDQJNluL3DqMn71B8fnoZYZRDll1K6xPYCRs8niFmpQdJ0bDV+uPU95kWbmynwk5SN5xG4eEnxCUDaFN9hXgni/XEDN+x/UPiuo/hxypnsmsZl8QJUyZYp8lX3S/YBT+mN59hcx4HRovDUfCH+0UyjTaUxX+o6rO2Avuj+8rJZjMiCMyAyMwikaMrFMy/OI34Yj9P8sWPtP7Vx5FUaSKeTXe0ERkIAqy1bKAD5n19MfP/ZH3cZjLzZeKfL648tKZEzHxj6dixTw8vwjE1qB2O+Oi9v8AoGczGYyzQq0uXQOJIFzLZa3NaJCybsF5rkVtycBMzXvQySxQSI0kxzKloo4Y2kkKrYYlRuApBBvzB5o4wz/vSycXhjTmHaSMSlI4mZ44zw0i7FB+/l6i+N9mvYPqXTxk8zHBFNNFDLBLA0oXtaeSRXR91vu3+312um6R1TL5587Dl8vM+bgjWaMy6RDKgAsMRbx1vQ3u/QEhdZ73n5OHMmB/GpXWN5hGfBjkbhHf8reu23nwajZv3vZGOd4mE/4c5gkfwj4aPdAs90FJuvPY7Y5fOe7HM/E5hHgGYy+ZzHjFvjJIVQMwLq0QFSMPytXkCfQbuse7rNvlOoxpGurMZ4TxDxAAY9QNk+RryOAndM9734vUPiYJViyrdpSI2E1adMhLUJCSCBtYB9MdJmPeHlI5GSQumnKjNlmUafCJAA2Nl7I7QMcj1H3fZ136vCqxeFnqkjlL7h1YMIytWLNgt5fXECb3a9QzrOcysMGrp65ZCshepI5Y3XWK/NpN1YAI5IwH0D2X9vMvnnaNEmikVRJ4c8fhsY2+WRRZtD6/UeuOkxwHu99kZoJ2mzGVWKQRCJZPipcw7CwWFOSqx2AQOQb5vHf4BhhhgGGGGAYYYYDm/af29y+RlSKRJpJHQyaIYzIVjBou1VS3tf0xC67708nlZfCcTuyqry+HEWEKNRUy8aNiDW5xVe8/2dzOYljkymUdpkSos1DmVhkjfUe11b54q32N7sNr3q8z7MdVy753w8vFmz1GCNZJPEWPw5hEUkJDVqjJLMAB/SNt8B0fWPe5koJGSppCsSTaoo9amFwCHBB2AUg2aG4x0L+08AyPxoJaDwvFsDfRV8eteWPnvTPd3m4HzSBA6P0oZZJNS084QAqATYW73IA2GLp+mS5f2YeGVdMkeSdWWwaIRtrBIP6HAT+he9HJ5qeOFBMjSqWiaWMoklDuCMTuRRHpYNE7X5kfehk5JjE65iBtDupniaIOiAlypO5pQTwOD5443oXs/wBRzqdLYxRQw5SHXFOJA/iFol8Lsq0ohdQO2zV5DGjpXsR1Iz5SSfKu7QrmBM8+b8VZneNlXtLN4cbEhTpFkXY2Fh3EXvSyhy75gx5lI1CFS8LKZQ5ITwvJ9RB/a8bpPeJEMuJvhc7u5QxDLt4qsqhjqXyWjd3WOI6f7GZ0QZqJunk5RgmjJSZsORJqt3hlH8sAcAncne8Mt7J9XEWWEomlgSaU/C/F6JhCVUQh5kI1hG1Ggdhx6KHX5j3q5JYcvJGJpzmtXhxQxl5e009pYrSdjvvvVjfGEPvcyTwNMizt+P8ADpGI7klloGkS7qjfdprg70MfNl9nZ+lrkpppstl8yjZgLHmWdo2jaiTrhBOoajsSCdq4o5eznshmc5lPjIgZHTqM0wCu2W8aN1jDtE/MZLLsT9QeKIfafZz2jhz0Amh1VqKsrjS6OppkYeTDFRD7x4DmlyzwZqFpC6xtNCUjkZLsIxO/029PUY2ewfQWy2VfVAYJJZWkZWmOYOo0AzOeWIAuiRf324Hpvu+6iZ8m08RMkOZZ58w2aMniKSaKRE0lDbgE4DuMr7y8rLHknUTVnZGji7RYZW0nX3bC/S9sW3UvaeKDN5bLOr6szr8NwBo1Iuoqxuwaqtt7x8x6D7C9Uj/hsMkEIiyOZZzIsoLOjNq1aa2As7cnbYefae8/2YmzmUQ5WhmYJFkiNhd91YWdh2m9/NRgI3/F7KtGjRQ5qZpC+iOOMM5jjNPLQahHdgEmyVO22Gd98OSRoFRJ5jmIhLF4SBtVuyaKsEOCrXtWx3xznU/dXPD8E+Xj8bwcsIJolzDZZi2pnLrIvILs1g/TnytfZj2Cly3UMnL4CRxQ5N0YLIZNEzyu5Clu4imO/wBSN8BO92Xt3N1ATiaB0McrgP4ehNIKgRklj+MNyw8tsd1jiPd10DN5J83DNFGIXnkmjkV7LaytDT+UBR5+f7nt8B5j3DDAMMMMAwOGGAYrF9psqUDjMwlSuoHWu60TdXdUCfsDiq9pOsTJK0aSZFU8O2XMOyvZD77GtFKfL8rYp8hBH4yq46TbMFZY920kMpVFvYmwvAB3J5oB3B6hEE8TxE0XWvUNN3pq7q9W332xpPV8u1L40Tatq1KQbNAc+Z2rzxx08s6xvBL/AAmlJkaNnYANq1AsPy0SH1Eb7eZvEwQyRopP8NjkbS0bBdKaRyVJ5O6Ab8WfoA6abqsETCNpY0NbKWVaAF8eXbv9gfTGLdfywr+0RbmvnXmmNc80rf8AlPpih6grmNTIvTjLKw0mQkK6lE1UDZdtVAb7qF+mK6TMHlz0ortqAJa7ZTwLJbdiPUtvxuHZt1aEBCZFAkFoSaDA6aon1LKP1GGY6pDG2l5Y0agaZlU0TQNE3udscxn8wJUhU/w9mQGxIxZbUx7x1wNxsdx288ivM5kMjzS9MkkCoFd2JHa7sdjp7dB2IO5Bv0wHXQ9cyk4GmaGQFiANSmyC3APPytR/ukjEmfqUUbBGdVOnUAf6br/f2Poccm/iRTqZh0yPVfIYNXcCQSBySedjx9cXXXukyTSLpjgZdJBMoJPmKFcDST6cnAWq9RiK6hKhW6vUKv0u+fpjW/WIALM0df8A3A+vp9j+xxVR9OmC+G3wmrlQEPlszaSdzenf1w/gDam0plh3eaau3SvOw3u/uDgLZerwlSwlQgVdMDWo0Lriz64Dq0NE+NHSiz3rsLqzvsL2xVR9GlZGVzBpYi9CDgEkg6lIYXXlze/ljSOh5miB8MNYpwqMAxBsFuCa/wBT67Bbnr2X/wC/j8z8w8ucbJeqwq2lpUDAgaSwuzVCubNj98U8PQXVg0oyrKLDfhaeyuAeBQsb+QA8ycW8vR4GbW0MZa71FRd1QN83X+QwHj9by4JBmjBU0RqFg+hHrjJOrwkhRKhJNABgTePJOkwMSWhjJbc2oJPrdjfGUPSoUNrFGD6hRgJWGGGAYYYYBhhhgOR9qkvML/8ALt1UAZraQsS4AU38pJ2Fbm/0rYoWicqD0dZVY1toYMDYFDdSO39vrYne2UpWYOJOnqUUNWZFuR+JsK7qutOkXYYb8YrIw8rfzekSSO3cumy5IYMpB1MbOg2K4I3A3AyNNLqdOmP44uOSQE+LsyqF3rYsqepB/NV4tOs5y5TGJOnqI17RKCSnbRFmlG4O3ovGImTzpc0Z+mEotQeGANMzFTGRqvY7/L5ng1iVHOqzEzN02rPiEGnru5vzsefO45FkM+rSOJDGxyCIm0KS86CABf5UU0RsN6AxgcvGBLJGmQMKACIiMsRMVjCglF+QljuoJ7h6Vj1ZjK0YDdOkkNiRj3t83YFAosdF3wLGI2Yjm1NEJOmgOVVowtnxA1gldJtgQa1bbXtpNhonftOk9Jdb/N27alo8gcKxv+6BvVmRPmUEasr9K1V4ct9y/MFVFo3XhFrDenoTWOZzcZhoy9MMhdaIUFdBUMdu6iWJN8UfImxjPOjR0Zek+MJFokArutMKJ1B9fBvj9sBJ6lIwSPxmyRmkJ8OV17DHuw02raSpKVqJBvbc47THCZeUFlRp+lsgsBNIOi9ZIUE+fmLHy/vbe1DfiIA+ZBCMagAO3qdxR8v2qidwi53M5OabxWkmVtKp2g1SyOV2o3Zs/YqfQ4rp8jkWBRZc2NQ+ddRPA3qrYUKuip872xbIjozr4ucZgh/LY1aQ/aSSCfyj6muKxhLO/F561FWgDK3J1WQtny4A4/QKlOl9PB2nzlVp06nHGonu0gkn1B2oVVkG7zvT8tFLE7GclEXw2BZ1pUkQHzGrS5s/Y40ypIpMYkzo02AyqGD2xYsbqiS1egCjixiLIzkuwHUAzKDSoEukRTe5IJK3dbWa53DzLez2SaEsfiZFiCgiQkXRYAgGls2TtVX5EnGqTI5BTTfFa4yWslr1AkCvLYpYrayfMnE2ISPqNZ1GQCmdasa224/vE0NXao9KxqmkmoADPdtq2i9xqbuUkd3IoEL99qwGjLdAyBgaZDmmESDe21EdrDTqG96V3BqgPLHUw+0CGTwykim6BK7E15Ec/fjHPRM7ukOvqEdWS5UCyzjSSbICgLpoL+b73uycriUXHnfnrusqaY7kncgg3W4A44sh1+GGGAYYYYBhhhgOd9oOlTyyhoosm6hQLnQs4bvvcflHbQ9bxAy3s3mY1Qxw9PEmpmcmJvNgyBCNxp+vnVcY6qbLsTYkdfoAlee/cpO/+mIWdzmmIsk6seF1NGqk77E6duDx6HmsBS9L9m50ZPEy/TyikDsjIZVFfKSPKhsR5c72NLez2YCFSuQbYlvEjvVIVti1AfnZgCPyn1OJkc2ccnTLGaIA0yR7AiwW/CO5BBoeVbm7xDk6PIxdpIomDAlmaYbqQA2oqgFaQt9uwC80MBt/hE+itPT2B2B0EWtkqO3azubHBLc84xHRs14plEfTdeqy2h9RO2o35G9Jv/1xrPsywWkSNFPIEovSAy7kx2e0leR+tY0j2b20NDCzBbY+MBQJ5+SwOy/ui77WoWmQ6HMXQzxZFowKKxx1RpRY1A7CjttscXQ6Jl/+4i//ABrx5+WKjIwzJF4aNGnaGUI6nk2xGqPZfmI+b9K3ldPjnBPjT0CO0Bojfqf5S/T9/PnATYeiQI+tYYw3qFH149OTx6nFf11mWaN0hmkKq20ZAT7PtZ+nlie6XsMwwPO3hcfqhxr6n02GR43kNMhtTq08EHjg71gOdgj8IaVjzhYq8QXWCVUCO3UkChuCDz9PIezo3g00OZOqYH+Z36gGYEHTuooVzwDyATtHRFGgpCL2JUT+dgHcEV2jVsp1Gwa5x5menIsaqsK0y/ir44UqwJpQQRvuwv6D0wGvMpIZVLRZpVIVSVlKqF0r3E0AKBJNm9QvarGk9LKWfh80AFbcSUTpUkCo1s2RsCPzetjGpeml5Hd8oG1uecwtaSH8gxHzNyAp3U7kDE5ulxmMu0C61OwGYAtWG5LX/gfTb0wB4JZXZjBmkbelWXQm2yj6WACd996u98M9A7M7NlczTDUwEvn20AB6C7FG96u95HS8sELSeCEKA+HqnD23B3ulBFeV/N672J6rmA2kwR3V14y2FHJogbCx/s4DnW6c7EgQZvfz8YgCye4Blo/KORYB4HGJrZR9USHKzlYmOl/G5thudrqt969PtJf2izAALR5ZdrNzr6H9rq/OgDziXmusTCUrGkLKNI3lAbUT3CvWjxtx53sF3hhhgGGGGAYYYYCq6h1fw5GQtCo8IspeUITJZpa500L1fQ/py0fT9KIfCyYVmAY+MyguviDtOoi9yau+QfpY+1csaz2zZUN4Y2nDk6be+O2uQNr3b7YrYOqR2iTPkViVwaEcgHC2VJAFEH5jYIv0wHrQEaZvByauT2O2YaiVsahZF02ni7s+t4l5iCKI1lly2gqV7piLJXj59xR3FHy8+NUOYUZdHkkyjhWCRMEehJqBclarVtqsAUeKxHkzS2NJyA3pfw5Pt5CiCW448/sEvJ5ZZJo0aLLEKNI0S2atzQAby3JsflP2G3N9Mi8NpIVyw7igaR2I0GM7MSRpfUR2+gra7EeDOlCrl8lGbDLSMCEI2/KCCUYGvKxfOMJs/HoKRvkgpCl6Rv5pDDUAAb+XYkHZT6bhmQAdkylJYQeORsxIrnkqTvuRq+m+mLJIx0JBlCTaj8cm7G1C7YetH8teW2QKSSELJlNOpqDQ2NAJJo6AG0x8b+ZuwRjVlXpiyHJFlC0UjkL6e1VYKAADqbTxx9DQCT1PpmXDKVjyw0qfEWWTSQ4F+TG/r/rvix9rMuheMsMrspH4zaW5FaDYoDn67cYq5s2khX8bJyOxOvVESGLMAhHbtQOksSdvXFr7UT6XjswhdJ1GWMv5qBpoHTuf8vQ2Fd0+ONO4fBJIFuLRKR30Qtqx2tS318sbWyyL4nix5VZfqzKLbdgWND5GB2/q+2Mek5lDJpMmVIPyaYSp112d1ACjW1bHbnGjMdQJP4k2WJ1Uy+AWBawpJLLuQAN7+WvpgNmYyCPMVjTJv3VGviHWVF6gVVgDVHY/c4wzOViYytFHkzGhCAtrsE0gvQTpXWWGquN9x3HVBm0RtSz5dSDyICtbV2ELsdmBNcUPI4k/xWDVMnxEOiQNoT4c9pAXQa0fiaSCxu7/AMAGEfT1WVBIMkI27j3HUyGwpFncVXmRfrQxJOfQvmH8XKN4kbeGdXeQQAoYKAWU1XmdtsVuYmJSF3zGVo2sRbLlz2uF0/LZRboCl1XyLsS1z8JjILwGQEHWcuT2UtjSF2HcO7z1cDbAaY8gGViqdMqJaYjUyqCLo6TYHP3BvyrG3KiMPG6tkjKZGaRgWI7zXZ6cixY30+u+qPNxMFigzGWUsgRwsVhiwOvle1SNGxPlW2N0DFJvDOZgDlqAXL6TercA6SKuq32rk4Dt8MMMAwwwwDHl49wwHK+1fURHJvOYhpU7ZdZBX4tks2wsDjyr+8MUidVO5fOUdRq8mhOx57bO5I9CLAO5xfe0/ieKNJzAAUfyxqFkyA0OGNc36xgcnGHSulPLlqGYzMZDii6gOqqdlF/lNKdyeBd4CIue0eIGzLbRowK5ZRWoxU3oW7qCncamPpjZP1b8L+dJsbs5cbgqpFA/L639TdVYt830CSQ75uYDSFpdI3AHdx81jVfr+t+S9BkOwzkw29R+/wChN/7FBUwdRMmgeOxAVy58BVYgbgAEdoCgja72P1xHgkLLGozLp4xIX+zqo1dt2AdyWe9QJHzYvY/Z6Tk5ua9uCQNubBJu/wDfpjeOiv4iP8TLShQVvZtN3Y4tjuTzz9KDmJ+tENqSWSPXpIU5cGhp55rcbmt6b0FjYvWURxUzhREFasuKLaGKuN9ttOwFdoF8AXQ9mH0lTm5yN/OvKgTW9jnaraz543w9DdUdPipm1ADUx7gQeVIpQeb7fMeQAwFEnWQlgzO2sCVD4A7VVmJRvM3RF7VXbRrE/wBqMy4eKpHRGVgxSMP/AE1d9yDnceY5GNiey0gofGT0KrfcbEHz87uyCfTnHntErCSMhswKRgWhFnlasVufPkefN4CnyOdjjEf40xZSHP4A1MjBCAeTdC9TW3cdxjOTPuEaUZjMkCXRXhKxOpdVhTZKrdALXG3IxunzrvCqxnPBka2bwzbAsAbs3wbAU+XoMScn052VdU2d7mK9x06SNwx3+U1QvUCW9KChWJnArBvEzDAPrIGXXcVvuNwStgsedVDmsZ9REyOAcxORJ3XFArAKS5Vdiabar8y23kMdI3RW8JU+ImBDFtYbuPPab20gHj6A4ZTonhtfjzt82zOSN/pxt5YDnrJiaX4jMEgrGCIQGWwrMQAdwfP9txsd6yGXxV8bMgCHuBi0mxo7wb2cgGgKHcTvizPsySKObzJ2/r86q+P97frtHQj4bp8RMdRUhmaypUg9u21kb4DlcrKw7jJnvlqjACB26QOdyCA3102eSTZRtKpgfxcxIHY0GhB00KJbzW/uNmPkMWS+zBu/jM0fp4m3I+n0/wAT643/AMB/DCGec02qy+52rSdt1HNeuAtcMMMAwwwwDDDDAVvUertFIqDLzSBq7kFgb0b9KG/645/qWTp/5WdZoQESRG1FxpNEsbYm3I1G6o+pB2e1fTZHzKukBkAiqxL4Y1aiaNnf9ANibul04nKDxQgysriVEWRvHI0AkKTpJsFdAbUOf0wGzOwlNUX9vlsh9amq7SNIahtvuPUeuxyiLIwYRZ4gDYF7HB5BN39PWvQYq+n5VvmGQlKSLoDeOSREwQlhZu+TYC/KPWza5fpg1NGMtJoLUWM21KwIIB9SAdv3wEfOZJV0oFzbqFVm0mwQ3itvS0z3sTt+Xfi95gKiNwudYtZ0mT5dLLuwP9VccUW4vETLdJ5/s092LHxIOn0FCqG5o1Z2vgV7NknjZlGUYxIJApbMVasAGYsxPaVA2IOmvLASY/EWQyGLOGm1BdYI37tNV8t2CAfIfTEdYwqlfAzr9+ruo01Puuoc2xPHNHG3MdOqNW+GlZwSnhic3oOt9RYepsC68gOBiK3SSWKHJyMQOfieeQCdrW6NHbn9QGEsb7jw+oEaSKLnf5eaU+psg7Vtd1jqs91J49OmB5LUk6fKqob8k45uXKnUrDKnVsABmhZ0hNtvTQCeTsx3x0nUukRTaDKN1uqYjmrF7EjbAc78MUijCwZuu86UIUj5CAwCgGwNvPc+prOPJFyzyQ5lQirSmSl7TGBVDc0uotty1c7eZjo+lEUZd2BslVmFq2oKDrJHb4ZY0FJOwxpk6SCz+HlSwUlA/wARo1UzE2KvZtt/8awGyaG4BpizIVpUBDSENQUnVZ20kkAm+TY3AvHM9PY/gmHM0sjMH8emYWq9prVpK76RQ2Yel6RlvCQBcm7DxFKA5iwWXZVLNa/NqBBP5R51eHV+ktEUEeWRg4F65yh8U32A6wW9Aa2F81WAljKmXVrhzassYKjxK1FQAATVK3G/F66HrGg6KZWAeHNrS7/jAjVp54u9hyfzkngHEfN9MkUGsqhULqkLZkjSxW31fiXQIAs+RPodUvM5NZZdJyqyPojDOcxWm1AoebKDY1AG9PqBgPenZRu5jlJ0eiFuUb6u2ha8BWLAGz2+u2Pch0wiaM/D5gBWFkzahuK3AGxBOrkUNPoFWNLlDIuo5KN9ex8OcBdhQAYE6VAtSNxxxsMSsv08L3HLIjoVMdZgG21kMNyAp0rqvfk+djAdthhhgGGGGAYYYYDjvbXKiSQDwoG/D7mkkKEKS3avco3r5t69DdYiL0bQqPFkcuajbW/jUASzK66tXBUk+fp5DFp7URK0oBGULeGf5+u9I1sTa8IAL/Q+gxVw9TcwPErZBEU06t4irpJoneiQWIAYGvrtWA2x9IVg8aZfLtoAMQE5s6xEJdVNdAg9x50r+u1un66X4XLsyjSF8drGkkUfPbf1xqyuabLxl0bIqxAojULRGIkssQWAq+f6ufOTDntLrITlg2oliqvuhYAspK2zgBuNu4XYrAaWySIvdloVcMOwz/KtFtRttu7SPuRjBYFdXHg5YfhFQfH13W6KQGBKllFnbjG6WIy6ZZBktbqW1HU1qqrdblTRsHnb13xry8i3qdMgoOtQRqslbUbjYDdb86aqwGUWUjZkWWGAILS1nNgDUy1uLIs358/bGUXTGCrJ8PCxVQFbxmAFHZfmI+Ym99+N9q05bLrpjUHJO1U96nskoqEee7WvkBY22xMlzpMHhg5MjS2tBrcWX7aUDuG6k/Vv3CHmenwiQ/gZYoCN/iCDp02SQTWwP12BP0Np7RQIzwBkhZaN+JIVIXssruLrY3v5cXvToFJFtkDutgKbNH6jZqseg52xde0bgGKzlx2ttOCRzH8pA8vv6bGtgqszk0ZIyIoKMmlD4ppo1WTcFWO4oHz5PHOIsXTbViMvliRZ/nsaUEWTT8BSL9duLoWWYlUKhT4ERW/h6tYAU2HqtvlO/lucQos0EdtLdPQG1J0sNQtgVPmaAG2wJIrncGUy+XJ0PDlfDZrbROLsAgE9/pyPqeas6xAsjAvDlOQW/tFcnvrS1bG7HB4+uJPToIXMjOmRao2OldVgVVnUDQNlSQoPlvuMeZQeJQU5F3YDcowYvpvVWnYlrbSbIvAYZjJIuoJBlCrghPxypaLV8w323VeD9LFYwzOVi8ONhDkyFSqMpABUvpC0Ta/UAk22JLmKWRmHwjRpE2lG30aFJsdoCrr31XupBFXvFzedALanyPddgROx1b6bB5AJ7jtVk+eANk42qOGLJnghTM4OsooahYP0H0UfYeLlkeUtImSFyXvMSxtzqbZ6UldwBd7cWQvuRz6AsRNko6VihSJlbVobSxBG1FtVc0397fakRimEZkySMCtfhGwxK0QW3LGxXd6YDucMMMAwwwwDDDDAVHVulyySBkeNKWgWjVzZ1huRsCCPP1xykvUWVbOYhUMA4ByoOpedyhIq6oHSwIN35WvtjPokDHMzwjwm2iUsK7tTGiKNGr5GxB2sVMXUWKBfis5ud/wLJB8xpN1YJ2/qA3AwEqDPxR5jw8zLlm8MEFRBp3Okll7WIAN3vW5NmsXhzeVURiQRszKNJEWxVjQoUdI34vFNlut7ODmMw5kUqrfDgaGA3YV/kf8AIYnJntBWbxcw8fiafD8O6tCd67ioB873HrgJ2Y61k0bSxUMNS14bH6MBS73Vbc41P1fJBEtVClmVR4fBFatgPXSNvUYqOqSTxMLnlbcd4hjOkOH3o2bUKdq32B+ajK6Hm9WYr4iVxRbQYaX8w53Ng2djvY5rYJ38YyMchj7FdCAR4bbVxvp4sHe/yn0wy3Vsiwd1CdgAZvD/ACltuF3Gsceo+mK3pubfT4zTTMiMNcZgALarW9jwO1jVnt8+MQZupC3jOblGq6DQ67B3YUW3F7U1UCBxgL5uuZHSz9hVWCu2iqY3V2BfFbWdxjR7U55Ukh71UMj8xiSx2cA8Xx+ovFL/AB02Qc3mN7IUw76AwXy3NG917u6zQAx1mc6zHl1jEhZmZdiEJJoDUSBx619/TAc9l+sRGIeJNE5FCO8vwQwLGtgLUqdiKsHbjGebzyTEtBLAAiJqTwgxskiwXUWLZa448r315PMs7gJmMyuoAW0WoMaY6u5m0kgMOFBIG3F6x1xSEBzOaVq3JhCsxZjQ9LF1Q3OnY70Q86ZnUB2zENO1v/ZyCyMRa7qPQjzoVfqJv8RiQzEyohBPhVCGMWkuDZUEEkKTV3p9MaVZ9cQXNZkiXdW0atFkKEeyRY3JPAKm6sA4SdYDNYlzSEFQ1REXpLigt1bagSRv2D1GAw/iqpq05uLyFnLkVbiySF3tARVbm+LGmwX2endQVzKaWUEXCgItd9OwoXRryI9cQcznAun+1ZwalDACPVsLSyDZvULryteCRjfmOoFJy3i5og04jEY0kCNW0WWABr0rcVubJCyyns7IrMZJInGkhR4CDS5qm25rfb+8cbl6PP4Sg5gGRWvWUB20aaI21G+6z5j7VzuUzbO6p8XnfmAvwlA3Omid9jzZ8t/TGa9UOhg0uds6kvw6qmWm7jV7H/zEcjAdzhhhgGGGGAYYYYDm/aSF3mjVTmwGWtUP8tSTQLixYokncbDa/KqyuTYOFJ6lfiVrJ7TTMpN2KQgg6iL0qtE73a+0nS2kmRgkzALR8KTRdtv6VQ3O+4JA4xDbIsuuJMvmWBfaTxQLKWy7nuCkk+RB+t4DUmYKLL3dQk5i1bEXrC6k7ubU0a8/K8SpsodGXFZ7Zm4Yaq1Kw8TyIsChewvysHGDLuEEfw2bH4gOozKTutWxBPaABtviU0DNENUWYBjoABxqcsaJNbELsbNcH0wETNwOhcXn2o7EGwaY8UeDvsQLBHHONQlfwipGfNyBtZSn7a9DuvymiBdHncYmZjJu6oPAzI0g8TAN5HuN013XJ/N5c6pOlMoQiLNE2xKLOKHfsG9b52vjzwHsOVetBfOsJYzZeuywT6/zBoqht3j1xFzWalaNTWfQhAO0c1uS3mCSdPH/ALS26a0cZAizEglXvHigFACO0b7tV8Dfi8Q26c7E/g5xTwpEoJo6Sb/bgE3+uwaY5CX0h+pk2R5EA9n96xX1/qN+WLz2hUjwqOZ2BBMN8EoLavzDkcfm+2Kz+DuqBwmaLawNHigVQ3awN1vYChx+mLT2ggd/CKxzNQNhJAlXo+agdR54HkcBW9MzzRS2fj5L4V0HGlQbttyCfKq/Qk5pkWRUlMuccuQxQUSKOoKy2RsNuTx+mPY8gYzGwgzJ/u+LarRIFgbbABhXqPTaJlcuyIoXK5y431gaxz2kiyPlJ5A53u8Bnm800kjFYuoKW3K7Ktdq7AX9T6c41SrLsP8A4iKBqlDbi+aYWpseQ45q8SMr0ksVBhzY7gbebZd9zQH32rfa62rU/S3KEiHOAgih4+5sOTuRtvXF7sp8sBY9IjkBdgc3+GNhPw96u0AelDu57v0xGzOXk8Fp9ed1O5Ai1FNILuAQPJVBsE86VuhYxry2XbX4nw2ZAVQQC7GmjV6sEWxbSo2B3IPmcaJ+nSFdJyuZ0WGoT94ZdQGk3QFEny33vAYRk0CYuqMRuLY8UtC1O1jkXd3eJU0xdY4zHn9URJsGmOrWFLHngEeVWRvjPIeziTMwkgnjBsnVIW1XsRxuK432AFcbWreyUJkL6pdRJOz0KJPbQ2074C7wwwwDDDDAMMMMAwwwwCsMMMAwwwwDDDDAMMMMAwwwwDDDDAMMMMAwwwwDDDDAMMMMAwwwwDDDDAMMMMAwwwwDDDDAMMMMAwwwwDDDDAMMMMAwwwwDDDDAMMMMAwwwwDDDDAMMMMAwwwwDDDDAMMMMAwwwwDDDDAMMMMAwwwwDDDDAMMMMB//Z">
            <a:extLst>
              <a:ext uri="{FF2B5EF4-FFF2-40B4-BE49-F238E27FC236}">
                <a16:creationId xmlns:a16="http://schemas.microsoft.com/office/drawing/2014/main" id="{8772EDBE-B628-4C9D-9BF0-C3FA073636C8}"/>
              </a:ext>
            </a:extLst>
          </p:cNvPr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847725" y="3667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48137" name="Picture 5">
            <a:hlinkClick r:id="rId16" action="ppaction://hlinksldjump"/>
            <a:extLst>
              <a:ext uri="{FF2B5EF4-FFF2-40B4-BE49-F238E27FC236}">
                <a16:creationId xmlns:a16="http://schemas.microsoft.com/office/drawing/2014/main" id="{01E4E766-F3B0-4D83-87A1-59DC8CF4F27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961063"/>
            <a:ext cx="4746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8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8A01E42E-DE4D-4523-A9F9-978C97EF8C6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238125" y="5286375"/>
            <a:ext cx="495300" cy="657225"/>
          </a:xfrm>
          <a:prstGeom prst="rect">
            <a:avLst/>
          </a:prstGeom>
          <a:noFill/>
          <a:ln w="28575" cap="flat" algn="ctr">
            <a:solidFill>
              <a:srgbClr val="F2F2F2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9" name="AutoShape 9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F06B379E-035C-49B3-8498-A586ECA85FB8}"/>
              </a:ext>
            </a:extLst>
          </p:cNvPr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>
            <a:off x="238125" y="-242888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8140" name="AutoShape 11" descr="data:image/jpeg;base64,/9j/4AAQSkZJRgABAQAAAQABAAD/2wCEAAkGBhEQERESExATFRQWEhQVFxISEhIWFxgSFxQbFRMYEhUXHyYfGBsjGhISHy8sJigpOCwsFx4xNTAqQSYsLSkBCQoKDgwOGg8PGCwcHyQpLCwsLCksLCksKSwpLCksLCwsLCksKSwsKSwsKSkpLCkpLCksKSkpKSksLCwsLCkpLP/AABEIAL4BCgMBIgACEQEDEQH/xAAcAAEAAgMBAQEAAAAAAAAAAAAABgcDBAUCCAH/xAA6EAACAQIEAwYDBwMDBQAAAAAAAQIDEQQSITEFBkEHEyJRYXEycoEjQlKRobHwYoLBFDPhCBZjwtH/xAAYAQEBAQEBAAAAAAAAAAAAAAAAAQIDBP/EAB8RAQADAAIDAQEBAAAAAAAAAAABAhEhMQMSQVETYf/aAAwDAQACEQMRAD8AvEAAAAAAAAAAAAAAAAAAAAAAAAAAAAAAAAAAAAAPxs53G+YKGDhnqzS00ivifsv8lOc5dqdbEZqdN93T8k91/U+oE+5q7UcPhLwpWq1Otn4U/f730/MjOC7a1d941F75JJWfopRV0/oU3juLtt2d35nNzuTu2Ymsz9xYnH15yvzPQ4jQjXot2vaUX8UJreMl9U/VNHXKn7GcLKLdaKdOFWlGE6Td716erqryTTbt5zfki2C1nYJjAAGkAAAAAAAAAAAAAAAAAAAAAAAAAAAAAAA5vGuYKGEhmqzS00ivifsgOjKSSu9EupA+b+1Glhk4UGpz2z7xXyr7z/T3INzn2n1cTmhB5Kf4U9/mf3itMdxdtuzu/Mmjtcwc0VK8pTqTbb82RfE42U/RGGUnJ3Zv4HhLms83kpreT6/Ki4jUwuElUkoxV3/Nzr0VSwz+Hvqq1aV8sfPVGOpxBJZKMcsOsvvS930R3+T+Lvh7dTuozlUjlVOUVKVSL6KPSL8+vS+xi9/VutNd7s27S6tCvlxEU8NrdxVu4zO+ZPrG97ptt3010d/wmmk07pq6a1TT2aZTPKPZjUxNRVsXBUqTk5RwlO8YpN3+06+lnr7bFzU6ailFKySSSXRLRJGfHO6t4egAdWAAAAAAAAAAAAAAAAAAAAAAAAAAAD8lJJNt2S1u/L1ObxvmGhg4Zqs0tNIr4n7IpznHtOq4m8IPJS/Cnv8AM+rJq4nPN3ahSw6cKDU57Z94r5V1/b3KX5g5qqV5SnUm235s4uP4u23Z3fmcuTbd2TsZcRjZT9EYqNGUmlFNt9EbmA4TOrr8MFvN7fQ258QhRThh1r96q938pekI4OnhkpVfHU3VJdPLMzBUq1cTJXu/wwitF7L/ACKGDcr1JytG+s5Xd35RW8pfx23J7yd2cVsalKUZUMM/P/drL/Ef0+bc5X8mdOlafqO8A5eqYioqdCCq1PvT3pU/VvaT/T5i6+SezOlhPtaj72u9ZVp6u/8A409l6kl4ByzQwdONOnTjGK6Lz85P7z9zsGa+OZ5sTf5DzCmoqyVkegD0OYAAAAAAAAAAAAAAAAAAAAAAAAAY8RiIU4uc5KMUruUnZID3KSSbbslq29kvUrTmntswdLNSwtWNSauu8Sbgn/Q7Wl77e5odoPaVSrU54alHNTdlOUrpSSd7WX3XbVPdaNbp07xTiMZtrLF+0Ukva2xmZax1+Pc1VK8nOpUcm9d7/qRnE4yU/YYHAyqzjCNry2u7K+9rv2MuB4bOrLLFe76IDUp0m2kldvojs0uF06MVOu9elJbv3M1WpDCJqnHNUWkqkrWT6qK6s08Bga2Lm7W0WadSo7RhH8VSXT+JIk2iOViuvOMx86zUbZYdKcdvS/mzb4dwaU5xpxpurWe1GPT1qtbe35uJI+XOS6mMmoYXMqcXapjZxtmfVUI9F7a+bWxdXKPImHwFNRpw1a8U5Wzy+Z9F6I4+034q3kV7RPkrsoUHGti8tSqkrQt9lT9EtpNfl+5aFDDRgrJfUyRjbY/TrTxxXn652tMgAOjIAAAAAAAAAAAAAAAAAAAAAAAADHiMRGnFznJRildyk7JfUrHnHtbUc1LC+qdV7/2Lp7/sSZwTPmbnPD4GLzyzTtpTi9f7vwopLnHtDr4tvPPLBfDTjol9PP3ItxXj86km3Jyk3rJu+pxpScndszutYz4nHSn6IwU6Lk0km2+iN3h/Cp1n4Vp1k9v+WTnlnk6U5KFKDlJ7y9PV7RRYgRT/ALfcKM6k3ZxjdRXR3VrsnvLXIlXGQywXdwcbOo07RbXS2spLyX1aJxhuymm+7VarmimpTpwjbNJaqLm38K9lf0J1QoRpxUIRUYpWUUrJL0RcNUN2i9kf+ijh6uFhUq07ZK15Xn3jlaE0ktE3K2mzUdNSQ8o9nCxNCm8VRlTcal1RhJQpumr5e9jFeKd5PVu9kti2atJSTi1dPdHqEElZKy8kc7eP2n/GovkNbAcNp0YxjCKSirJJJJLySWxtAHSIiOIcwAFAAAAAAAAAAAAAAAAAAAAAAAMOMxkKMJVKklGMVdt/ktt3dpAZiP8AM/OuGwEXnlmqW0pxev8Ac/ukS5n7T+8UqWCnBS2vNuE36U86Ub+zv5FLcX45Oc5Zm3K7u5X367mPaJ4hr1/Up5w7RK+Lbzzyw6U46JfQguJxsp+iMDblqzZwPD51XaK930XuwrXjA7/CuWnKzqLT8HX+7yO3y/yq3KMYQc6j0vbX+1dEW/yv2eU6Np10pz3UN4r5vxP9PcuIivKXZ7Ouoyku7o9HbVr+hf5/ctLhnCqWGgoUoKK6+bfnJ9WbaR+mmQAAAAAAAAAAAAAAAAAAAAAAAAAAAAAAILzr2o0cEnTouNSrbe94Rfrb4nvt/wAASfj3MVDBU3UrTS8or4pP+lFFc89p9XFtxTcKSelOL39ZPqyMcxc3VsXUlOpNyk+vRfTZL2/JEds5O7ZntplxGLlUfp5G/huFOrQq1cyUqWW8W9ZQldXS62aSfzIwYHAyqO0Fd9W9l7snXJ3BlSrwk1nbjUUm1pZ05J5UYtxGw1HaL8L5flOzneMfLq//AIWNynyJUxFssVCknrNrT6fif8ZKOVOzjSNTEq2zVLq/nfT2/YsGlSjBKMUkkrJJWSXojpjOufwTl6jhIZacdbeKb+KXu+i9EdMArIAAAAAAAAAAAAAAAAAAAAAAAAAAAAAGDG42nRhKpUmoQiruUn/Ls5HNXOWH4dTzVZXm14aSazP3/CvV/S5QHOvaLXx8/FK0F8NOPwpeie79Xf3JomHPva86qlRwzcKezne05fk/DH0vd/mip62LnWlZXbbskureiSXrt5jCYCriJaJvW1kpPxO7jFJXbcssreqsSPB8MpUVaym2tUpWvGUU1nnB+FShOMkoyllnBqVr2Irl8O4DdZ55cq3zPTWLlGLt4nKShVikrWnFJtXOhPgdOpNOOdRSSd7KU2m0puK/27q143dnfU7fD+D1cTUilFznrlUYpJJ+KWSEfDTi223ZLVt+pafK/ZvTo2niEpz3VNaxXzfif6e4wQrlPkCriMrUO7pL7zVl65VvJlq8F5Ww+FSyQvK3xy1f06I68YpJJKyWiS8vQ/S4aAAqAAAAAAAAAAAAAAAAAAAAAAAAAAAAAAVjz3200sDUnh6FPvakbxlUzLJCezVl8TX0+pJObudYYR9zDxV2rqEbOSvto/8AP6lP8c73EU3TnBwWrVCMXCKjd62ss0r3d7bnG/liJx0ikzGoZzDzHPFzdWU5SnJ3k3v6fQ3eXeWo14KtUlanmadvi0az26Zkpxmkszkk9DlQ4TKNR05wk7pqMlte+jb2dtmTLlnletL7Gkpzc2m0ttNn/Std2de+mH7GSSUKUbaWuujbjKSp20hFVIZ4teK0mm3sSzlTs9rYm05ru6W+Zqzavf7OP567fsTHljs2o4e061qlTfL9yL/9vqTVIYOfwbgVHCQyUoW85PWUvmZ0ACoAAAAAAAAAAAAAAAAAAAAAAAAAAAAAAAAHJ5o4/HBYedV2zfDCLv4qj+Faa2Vm3bomdY4HFOVVi6yqV6jcYaU4Q0yp/E23fxPTVW0SsSdzhYz6pCeGrV6jqT8TqSlKU3q3O+uZbJ3a0+nSxMeX+T81tJPNq05Ntv6vwrbay3LJwfLGEpJKFCGnWSzO/neV9TpQpqKskkvJJI4fx11/pHxWuP7Oq+LxFPNGFGhS0XijKcryvKSUdNcsUrvpf0LC4fwylh4KFKCil5LV+snu37m0DtWsVjIcpneQAGkAAAAAAAAAAAAAAAAAAAAAAAAAAAAAA0+JcYoYaOatWhTj5zko/lffdGHjrxPc1Vh1Hve7fduUopd5sr5oySS32d7W03Plrmmtj3WqTxkarqd5KEpzj4e8j4Woyisj0ivh6I3WupMvpWPaHwxzVNY2k5Oagkm2szll3Sta63va2u2pIYyTSad09U15eh8YwxTJ7yd2jcXjGOFwv2zjmkoSpupJQSu0tb5V5eunQ7fw2NrLHv8Ar6SBW3DcRxqGJpYvHYvCUcG4Jzp54KCUoXyRTTbmpW1zPrZtOxYmGxUKkc0JxnHXxQkpLTR6rQ4Wr6/dbidZQDkUOPSli6mFeExMYwgpf6mUI9xLRaQnfV6+XRmVdcAAAAAAAAAAAAAAAAAAAAAAAAAAAAAAAAAAeZU02m0m1s2lpfe35I4vNvKVHiVKnRrSkqUasakowsnPLGSUc28VeSemulup3AWJwVnhuwHhsVUUpV5NyllfeJZIu+VWikm1db3vl9Wjt8ndl2D4ZN1qXeTquDjnqyi7Ju8lBJK17LXfT1d5iDU3tP1MhS3/AFAcAxc3h8TTV8PTgqbjGbbjVnOyap20v9nG6vfRWVkQHs65wxuBxcKdGMp97UhCeGt8fitZJ/DNXeuluuiPqZxT3X8WqMEeH0lUdVUoKo96ihHO9MusrXeiS9kZ1WeU0k23ZJXbfl6kTpdqvCp1o0Y4uLbtaeWfd3btZ1Gsq266arUlpR2K/wCnWq6rdPHw7tzb8VGWdRb00UrSdvb6EF4g1eFYBYehRoqTkqdKFPM93kio3fq7G0BzuNyxahH/AEkaEqmeOZYiVSMe71zZXBN5tv1OiAAAAAAAAAAAAAAAAAAAAAAAAAAAAAAAf//Z">
            <a:extLst>
              <a:ext uri="{FF2B5EF4-FFF2-40B4-BE49-F238E27FC236}">
                <a16:creationId xmlns:a16="http://schemas.microsoft.com/office/drawing/2014/main" id="{2B46B73F-B08F-42EC-855F-714B24AB5AC9}"/>
              </a:ext>
            </a:extLst>
          </p:cNvPr>
          <p:cNvSpPr>
            <a:spLocks noChangeAspect="1" noChangeArrowheads="1"/>
          </p:cNvSpPr>
          <p:nvPr>
            <p:custDataLst>
              <p:tags r:id="rId9"/>
            </p:custDataLst>
          </p:nvPr>
        </p:nvSpPr>
        <p:spPr bwMode="auto">
          <a:xfrm>
            <a:off x="390525" y="-90488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8141" name="AutoShape 19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CCC00542-6A11-4B87-B2A4-7A4509613CF7}"/>
              </a:ext>
            </a:extLst>
          </p:cNvPr>
          <p:cNvSpPr>
            <a:spLocks noChangeAspect="1" noChangeArrowheads="1"/>
          </p:cNvSpPr>
          <p:nvPr>
            <p:custDataLst>
              <p:tags r:id="rId10"/>
            </p:custDataLst>
          </p:nvPr>
        </p:nvSpPr>
        <p:spPr bwMode="auto">
          <a:xfrm>
            <a:off x="542925" y="619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8142" name="AutoShape 21" descr="data:image/jpeg;base64,/9j/4AAQSkZJRgABAQAAAQABAAD/2wCEAAkGBhQSERUUEhMWFRUWGBsaFxgYGBkaGhwbGhsdHRsYGxwbHCYeGx4kHBsYIC8gIycpLSwsHB4xNzAqNSYvLCkBCQoKBQUFDQUFDSkYEhgpKSkpKSkpKSkpKSkpKSkpKSkpKSkpKSkpKSkpKSkpKSkpKSkpKSkpKSkpKSkpKSkpKf/AABEIAQgAvwMBIgACEQEDEQH/xAAcAAACAwEBAQEAAAAAAAAAAAADBAECBQYABwj/xABGEAEAAgEDAgQEAwQGCAQGAwABAhEhAxIxAEEEBSJREzJhcQZCgRQjkaEVM1JisfAHJENTcsHR4RaCkvE0Y2SistJEc4P/xAAUAQEAAAAAAAAAAAAAAAAAAAAA/8QAFBEBAAAAAAAAAAAAAAAAAAAAAP/aAAwDAQACEQMRAD8A7r8Yael4p0rfTDdfasmH7ocfXrnJ/h3QUFLuvmzjNYp+ldd5/RcEk1yqGPfg9u/QXy9OKlNf7UmPfMsV+nf36DjtL8M+HlSTjn2Xt9e59K79D/Y/Ak/h/tEN8d3pJ+oe8duW6ta67mPgKS5Cj2rtn+DRffr5t5d5Dp/+JPERrTx4aMxD88nTFE/M255RffoNmPkPhxM3RdVKV9r9JXP6dG/8P6Elvdus/JMP/wASu38Oq/i3zt0NfQ8J4TRj4jxOppz1KZ7IxhEfUvLJYyAvt9utX8JecQ8w8Lp+Jjp7SZL0tLGUVEXG7JzRir6DJ1/JfDaemzmyjGGZLGcQiGZPpKxl9us7wOt5bq6hDS8TDUk8Rgttc0Gb5cW/4dd5r+VwkSJQETbTEbKpv+Hs9fnXyaOnqeE8FpeHCXjv21l6Yu806jTJD5bz+j0H2J/Dvh/7M8YxGf8A+uOK/j0Gfk3h4qWiG5jtlZEa3VXZK9u3Wd5h/pGYaupOPhtN8Fo+KPDampvfi7/zTiGNg9u+P0Q8K+Ln5z5lWnoajp6AVKersIESWmRrJuxuMAylXQdH5d4Hwc9I1tOcZQlIIyGW1lkoDl3Y+/Tmn5BoudsvmD5bOMfSqPp/h1858y8y1dby7yrU8N4fQ0IanjK+HB1CDqR1H4YltwaV73x19zh4XGY5DNbqv6X9j+XQcn4vyjQ04MpkgDNRcFXa44P89usnyjxXl/iWUdDU+KxpltOLcSz9g67yfhLIkkF7Lz7ld+38/fr4v+FvxH/R/hfHaxpGpqy8wdHSi4izc+pM7Qjdd8cc9B9G0vKPD2nwp++dtcclywc84/5l/ofRjE/dyfbBigpc557fT7dc1rfjzx0dPzDSnDwsPF+BI6ktpN0p6aW7S926pR5Qz2z1Xyf8c+Ya3i/CaL+zB4vwktfTdk7JfCmhL1fL8WF0W7e9vQdaeUaPMtJvn8ub7c5yp/Hnomj5bpSb+C/d2Zv2N3PH8fr1838q/wBJvmmp8Gbp+Glpaviv2eW3T1N9mzdL5mo1PD9M9C8X/pH810oeLmng5Q8FrmlqJCfrkylH0erjDlp9R0H1LV8t0j/Yrn2h/jeM9usrzfzvwXhtTS0tcYamqhpQplayDmNlWhmufbrE/wBIv4u8foan+rQ0tLw8dB1Za+tBYzkqmjCSbWabQiZVeDrL/Enmr4zw3kXiJxjCWr4vTZEboSRFq801fPQfRP2TTx+5ll94d3ld3fov7BpP+yx7473V0/8AXrS0/Dmbz2z+nVYeGqX3eKMYx0CMPL4IuwO3I/b6c9C8g8PHT8VqxIUsBu33LNt17NnGTrThocpw12K7/r7Z6yfKNOvMJ+q/3LyU/PF9v810G9qwsr69/wDH/DoMoFAUfxLfon68dV808F8WBH4uppVK105EVMlKxcZ7VkM9c1H4Wz934vxMpbFiz+I0ceoNK+asKcdug6YDuUHYf7vH1xfPXx/zzx+ppeb+O14+F8VOEvCOhB09GaS1DZxIK22Xu9uus8ZqSjGMTxGpK0So64kyJy0pFJGA5bv0vSeh4yYvxtecWmBUPETywKk1Kj5o4/SxjfQcB4H8K6kf6P8AEeN8F4nxGj8HV09bThDUdWMzW12DKIkzEopdFHX1n/Rr5XLw/gYGpoR8POc5zNEZ+gk+kSTJ3UF578XfWceL8NIN0/Fvw4F1HWhbxJjcS1eQVxiwvrW8T4f9m2ujqT1M6j69TeD8KWw5PTvI/foOg8Xq/D056m2c9kWW2Aym0LUY/mk1QYvrg/8AQt4DU0fAS09fw+ro6sNRV1dOUBJcbV+atrftZ074PVnry3eJ+EYqWdSK4EA+MAF1ecxf0c1J6EdGVMN0SWz962yaBfXn3+x0HzjU/A09PU8ToS8tlr+I1fFbtDxMoyl4eOhOQrNJAUbvSl3L6ddNHwuro+ceY6j4XxE9LxHh4/D1NPTlKKw0hSx+ZpiHeVHfrqPB+ekpQdXV0SnVH95GOPTsu5ZvOer63mHhdMmfF1Jb9q7JMqzJCLH7I1/dvDkPlngvJfFx8p8vj+x+JZ+E8eampp/DdzHdKe6EXkpq8Za6+5aXqiSpGWc4Sy6fbriNbzDSZzNOUqCTc9ScbqKkaYe6hT7Ysrq2r5/v1MS06YbGUtVhGvmT+r53OH/DJ0Ff9JXlOu6/lvitHQn4g8LrstSGnTOpbMg1eYP8uuI0v9HnjZ+V6s/2eUdf9v8A2qGjKiUoEdrH2G1Q9o/Uvuo+a+C+EfEZkmIy2ao7bDBJYt0GKw3zz1onm3gzw5HS8RpDKWnJjLX09xUoLfrxUY8X79Bxml+EfF+Ln5x4qXhpaEvF6PwtDS1GJNYxjzWC2Eat5XsX1leR+C8x0vGeX68vLNbb4Pw3wJBKFyamb8uCpmH2eu5l47RnqyvV8IDKTudTQWmV3RLK859vfrUh4zwA26vheTLqwa+1zxy/x6Dn/wDQ35T4nwvh9fS8T4bU0V1ZagylH1EwNoRXJsytfMdcV5h+FfMtbw/mOmeXao+M8VHXiuppekJSltfVnmrx19F8L51oG69bw8BlBo1dDG3WFPTK2oBz/j1o+K/FumS/d+J8Kn/EST71qHf26D57+Mvw947xHi4a/wCw/FhLwTpQ0562kfs+rOMosm2pSiu6wzZTccLf+HfM/wBj8s0f6OV8Dr/Fk/tGgbwnuDMvTd1dvHXcanmukqxnom6v9nptVio/vMdH8R5rBtNWNVGyUIy3bWqXccWp2Cu/QdXpa0U54ocn8OpjMxt4/wCnXIanmcNu01YbGV+qIocGYvOOQTNdMn4pjuiRlDT07PmhYRrj0amOxZF5MVkDpRM/9K9+esnwMQ8dL3+C/wD5x/69aPhfEaerHfpy3Rliy+19n2XrP8Of6+fXRnj/AM8ef+3QL/jDW0vgmnqw00nuR1BlGDEA1K+HMxKQZrKHfrkXyTTQPieEN+7Ymjp01yl+Gqji/wC6+zXdec+YukRqF7rbrcVFMY9+b7V1jPm+peTTf/8ANwvGL7e2Ht0HNw8H4YhqRk+FkyghI8PG9OlZT9Phsodnsfd6jU8i0dPdu1PDjCZCX+r6VEqXa14Zv5ZfXHbrpHzKT62hKACcRsZWhLbLmuPzD7CXQ8brSD0xcyLIT5TFO3FSG/v9KQxvAeF8JIjD4PhpSAkzNBZJGQMmJpQKvkK9jiiYeUacsR0dOddvhPeUkxTjbR9Mfrt/t2sj8TT9Eak2She1Gm45vP8AHvXQoebzgu10oIN+gFQurwYUxi67dAho+SaNEXwO6QvqITgN1i/hPtWX693pvw/k2hVngkK7kzgrj4XzYccrXPRvEedzUjLVCMiIosasLqQDHm7sof41PPtSEY/vSXpottvFSWltBatxKLbfQRqeUae2nwXYut3ekr93loz3M+99KeL8t04za0dIGbVwrBJGqKS9o/weetL+k9ef9Vc7xZAY33dxGsXWLvbdZxDDV3fvJaEdNNRiTWM99rngo1Ofo9ugzHy+BDEI20jUuKuVc9xNx7fVOmP6Oi5i6OmOAlNJEL9kw1VPe+eiaWj4nfC9Xwu26kE57vmpjHPJdffnq3h4S+LBlq6aOtIo1J7XRB2Rj6q+ISlC3uY9ugHPyze7Yz0b2kSMdZlkOaInqaeenfDeSMWMdSW27VhK6oji5RAz9PfjrNkeK3ieK8LGNNFzzmhGvvi/bPTGnrarH95rQnTEvTZyqMgtapb5Aaw9Boz8r2ahIlLUK4nqxIuMjHZk7/fqniPK1YO9iRCL++Kdr8yETdJbv/l1m/s8VFIxFieqMnvIkjjbX9nt6cmOqS22bgzEq2dMlbnukYLLUu6q8vQaMokZyvdcopjVn8OO95jt00jXA9s/fonh9PTkC6uuS9pauoxa4FQFcXH6vWahcxg2gBepjdVV6cfQDF4cZJL1TsY7XUEqUjCiNGM3E9rx36C8/ESkKzbjti/J8q1R7ccvv37UlGzlflYptyN2Rsqhxm3045yfV8JqLuYMsXCW09NDtzfYbxXb2eq/0fMs2t7XaMB4cfyzdd/06C8fB6k6mackk20wfvymbyZ9++Op1fKtaXMZNmaYcvJ7Xy57uMcL+HhJu9JdqlS02PFveRuNzeMOPv0SHl0wKj6o8RI95Ec1fekeL54Mht+V6Mo6dSEytYateKeOl/CzrxdUerTlx9JH/Nf8nTPlGlt0wqsqGLq2rp5x9PsdLRx42GDOnL7lJx/E6AX4nn6Y+kou1GjJjcGLLO38uudsupMb/wCKXNPpTbgWvtXD10H4j1KIZq2RyH5o+93x2/59Ys8FSluWx9ZzUQlHBeA+bGTnPQU1Zg1d4/3ks3VjfC1XPCJVB1fTGTcZxgFWy1JA7rMbR5xl5/Qei+JlKUyQNytxKLfqrB9avLy19OqzFIshpNg+n07adz97e73wPAWFJL8eCcyj8RTMhumNbTFtHfDWV9fUEj8rd+qM5UN1zXFF1/e4OieD05yWdSQAH0FXt2xobX61XHt1XTg8am6iMosRgOBuxTvWSvp36CFar6MrlJj6XEZRea9Y+1d3B14ZztyR4Bnj8o5p9JemZzm8rksNRG5MpSAlzHDAwtyqsSjQ3RLN0tNF27E3ZTjYXG7KaxIke/O379AQ8VF3/E+ISEPSwVSxvcnLf3zWMdG1/EJKTbwMcxLdy2lV2f41w4FoaMWPzxgpWdOV5xyFDmsf+x/EMbNrIouzbE2+r5RNxZhE9uMoCqWNSwekXUiYo2mD6S9+/wBKs6ctpcmQNJvjzJKBKblHOawPfHV92Im2/pceAEvFUlhl/N9HqppJEFkNNlafC2GM5NrV9288BGg27VlZ88XZd36qq+x3Tv8ATq+gMtOVXPMbqsUd9sbsOcdum9HxjUr0YX6YZgcf2X19q+hh+nQnVdQdumRUiuyO1TuXbdB/D36AWkxlIN8YoWMtVCT78P05uwyYrpg8LTXxdJy1++lmNDW2qKM2d2+/XoRjKOdWMZKyBkvcAUjx85h7n6eNGipakJG4iHqQzdYiOJGPa3PHQDl4bmtfTO5WpJv00fkvi+Pp7dG0/DZ/rNP5xo1JPK3E9H/CB7Ha2/Q8HFGDqA3K/TK8RaMx7I/VF9+p0dIWL8WMvUSXZK7+jtov6/TjoK+M0fCyhUtGM57ZZkDElMqZTMc1kKvoY6UqXT0ljp7IMY0xjGVxj/W8FDhxjPVPES5IkvVGmyOd1jWflpwJfvfXo6W8327mWfTHKjniuI8/T7dBSGjoRutLS9WLlpwY7pt6jIjPI5aq8982bdobpS1NHSkKKxhEtq91S1OyyLq7/j1XwuuE1lHey5lKJdVSlJyOcfToh4oK3aMHjcEPoPeVXyd+F4chteS6OkaVaOmacLl6QDKtvpUy56BI/wBc0vbZP+dV/Iej+TSHTahsyiBRfvy/5OgTl/rmljmM6/hnn/OegF+I9XbGBfpWV/L2Svm9uT69YcZW4hPbY1tj78Y/uy733466jzTzH4IVG2S/oCMsbhtFr+fWRPz3V7h+WkjJ5zkJ+3s/9wTh4HVmY0x/KsoxGvrcv7Nl1kovoviPI9VLInvSadq5VWWXdj7bfbqfFeMk6hqTiMo3GLt1aC3d6fiVIea7pDNxjRdTz2eflMu0+HO6FM+qi+O3vx0ANLyacZFwiGDdUb9SR7SVPp9X9B6vlGmUPiNIlVO6BdlbqLKycPB3eemP6R1JEoS2Ic1GQ4Y05kmXt9+s7Sh6YyLienNRrJV4vGFx7PudA1q+XwM/H0mW1j8gSSkICyAM0H1To/hvC+F2xZzYzdqm6N8ceg2vJ7mI+3SUC6HdtaMxix/v2Fyy1L7jz1Ph4yksr2opZGLkirNw4VRrm6zfQapoeFM703ZoWucYrizj6dJasIko7CTzSpVDJEv1WRtyc19eltKG4koMpZj+7Ktc/TAnKZDLXVvExuQ7X5ePhr/93ar6C0ZhaQj3xKIxpO4LhcNJ2+/Rv2mK/wDw+naSRdLddNHE+R5/XpbVdmoO2Ki4+HjuoZpi3LBf39zeI2UkKqOCoNpNOazuI2OLwYKyBdHxbuF8Pp4pf3VIO1w7n3MA1T7dRqS3Qf3cYPoTbp12G03VzeFsrpWOkBGUSAgszbQLJiXEbBwJ9S8J1GmwY6jKcIm4WSSkFbpZyMs+z36BiOnTKs0yslEfy0cd8tVfvVW9ehdrMbo4gZoznJbHN8Xf26Bqy0Ikd+qbZlxvSk+m0KkSxT9uOodXSnGUtOZq7Yi1GRLa7YgXPFXx9sFdAWcUluInpRfT7ZEBsPSHOKOGup8PphPT2g7pEvlzfeK84RzXcfq38N5h4XAs2bmSEy75GIcZ4+/R9DxvhJEUNXMimtbDycns/wDXjoAzdMveM+EYwpLXcbkceov3emIT0W705RjiWEoGVIBHFBuTmgvpPV02mgtvNywB3MGVDmro6JpzjUQD5GWLvlRw3XqbOJBF4cBMp6RCjTmxxeX0udx/V2FlWYaPaumPi6QV8Nle1C1tBNj+7xQzw+xxfSOvCJGO6QAxtJSRJZMNBRGWffH169DMaschcZSc5jGNXytPN/foOl8qn6FBDe8yu3u3Wfv35vpbUkftel7m45/uP8e3RPIGLpLGsyWtzKrqi39Oha4HjNF7u857bX/t0AfxDEYi1dzAYSnfFuOEq79/t1gy1w5qrtNknFJktwO5D6+0s734kcQyFyQu83Xtz+p1gsYoLIMgeqQUxMslor/9n3sJjOMTBQlBK283fIuY5fsd8wasY7lIDnDOQclmfo/N9H26vJZp6olrTvw0DJAjwULXF/fq0KT5kKFpEC9rWc87RqmS3wPQR4SMPiBKiu5OVgy2yGPbFNN1+vTmn+z5SOrIsPT8OrfSJkc7se3sZ6R8LNZNS3Vn5rxcfy/mTd9hOaM38Lp2UR+aPq9AW7VqqwWQ9Lm6p46Ax+zxSUNPUi0Sju+GhV7bCVpZVXeP16Y0PFaYfvfDx3Hpnt0tIjuOTM3iuFfv1nkHltfzS21J30OXnnJXF9uvSjYRYy3EW7jRgKq32KKu8V7IakfF6FKeH43O4jpdstZvhvP16qT8L80rF/KJGobvSMbCuccel6ypxYxLiZgF7bwzUH1ZSQNNVffrRSTpDQxso23K90LvNVx29+ega0/CaMojHR10rCTjxyA/ExdvH198l8P4XZLHhVgHps0mV8/NLVcZqu1c1xk+HUlH1se9unJWi43tzRQHHevppacq9M9fVdrnbp6g8Fl7W8hVe8ubwDcJSFTwjm/9yX35J3yH6p9+oZbZwlPT+GD7wqVwcYeSWM93HQfi6Z6nV8T2D06j2C6+HZfu/XpfzMDT3Rnqyt/Oo9/94AcdAfW88hJ3E9WMaPlNKuFq28vHPboXjfMCXp3T+bJP4JFIlL8r3iv3XjFIxKVja17w2huiCLnHGT79RLN4raRJVs5sHnv/ACv6dAx/Tc271Jh9JaNh+p9a/h9+n/A+byHbO5WhuuOGRw0ldwx2789ZM1M1tjluMY/WOBtPlWvq3z17Rh6oOZeqK3AozSe3eLi+1d+gh8RU7isdtX62lDmkQuy+1D36Z1vNdUdu4s9tnY+un9P8eg6gKxluAt4jV1d4FbiVx7X1VGYFoRM2Ra3Sfa1zIO//AD6Bp811Ip64paNukRD8q1G6zeL7fbqNbzLVKqSP5q+FiXLHJzHj9H79AIsRltd0c/KNW7UfczeL5LeTqZ6KFyN3ymYDWwCRimrK54e/YNzyfxTKDeW0b2/f8uOP8Og+J/8AiNHNZk8Y+Rw1w9W/DcQ0cN+pzTFe1t/4/wDToXmMK19FviUvfvCXPt26CfxHqsYFVTJvs4FG6wiH3x1z+p4hztaPSn7zF9rly5cDyDjFPR/iI9EUlSSa91RwWVxb+nWRo6GmDudTHpmHwqPV3vJk/j0CJqybLd1V/WRu7q+Oc1grvz1E9WRRvkObdxkkFNfbdn2ee3T8dHSq/wB8Ff8AySx3R+tipH711Bp6CCGucGHRwuRaul/z79Aro6zupktb8WGfeqF4/wA46jS0NR/2cmXoAYage/qJdlic4MWdN6MdIXbp6pOPeRDsZHbn6Yex2z0A8ZNYspyNyydstQ9LV1TTwpWI7ZfWgn9jmWQ05RpZMnTmflKQQpHdRd+p/WkNCUgfhMscsJ/Y2qYrlfbti+q6ni503OSN0k9TIuTnjj6chy9Ro6npI6cmAKVGU4G0pH0tDQ3+rnnoGNbwE9rH4TKg24nE9RK7qMjcNerkofbouppzjAikPhjEfS380dxV2ZIFN97vpKfjJFyjqy25odTU5Kcu6vfpnW1o/D+ZZ7Yyvfqba9NuFtWy0tdvQU0dP+wkZO2vmAMULjdIsLs27bo7afgtGQEtTxYxwpuf/wAvi1zJOH8v06zHxWmSbLoNnrlG++c4v1OHFgHRPE+L0oxj+6CSJXxp8H3G3cpSchlrAPR8FKo7fG3QD6pNttX++74+qj710Hx2nYprGrdWRuVfPK6ZyAePsc1gBp+K0IU/DBRV+PNN0LotokYLv34byzLzSGoMI/uiDH1RuUj0ysSPq+nN03joE9PwkplwK2+n/ZhkuSbkqOf596bLqeXyqX7uBe1BdLHKvz17hxQ9+heFjCrkbhxE9ZSyLzTtyyzWSz36Jqa2mtOkjJHOpIrEgz8Oo17YKD2Ogk8BOLFuFhQSYXlUY1Mo/ndo9uiaXgEIC6fplY7jN7b/AD5PTxff6V0F8XpEf6uWNrfxZ2PYHb6fmrtwHY6LHW0YzI/DtjIplq6jWaNxtQy5Hu56B6XgfD+hnLbLaSoatlFNyVlzLn2+h148N4aLujqp7bWJW4eGMb4f8Os1hulkVKr0xtWqjbjbe5zXfOej/wBHat8Qtb3Vp2KDn1flePqXnoGtaYyvS8RNl6nayUWlA4Au+/HXo+eTjJNSIgoMRLqstyXvwdIz8mns/qzL/wDKMnH5vlqystg4qurQ8DqBkju3K3KDavqPnOzSN3j7dB0Xh/EmoLCV004eQyZr36zvM3bq6K1bKRn/AIJPH6dM+T6GyLHHPbb3C/la5v8Al91XzfU26ukmW5V2/K9BH4jlLbFBamyqr4ip/kT79c98BCglFuUa2Dh9KGKOXlcH1Ouq848x+DFT5lqIpV5c5MY7dY2r59qBENMLB+d59s0L/wBugWlputKJGDuv1OyhU9WVwRpKu7WlOmHyjW2p8NyGZbMZt4l/w/wXPaPEeZs3Tk1cKQNWs2Erpp9I8/lk92ujan4h1LCMYoxEecOe0guv5jV46BbS8u1YMWUQ29zZbZSNStyFP0ebwrDUlD0oxSKS3aiuMN2Y5rtmRkvGgedTncKjTF9RYDh7yXkb/l1lwksIme4lxuwjfvdHPe/5g5BWJKWppEaBJakjvaKafO6u9lYeo0fDgl6ulKP1nIv3utMtz7/8+hbpCyd24G/lKACxrkgyfZo+pIZJjn1CCCRFeRPZec+0c33BuGgxijraVJhZI52ZzDOKw2Z6P4rSCMbg2bRmPp4jjteFb29+k/CaepqRvTBISLjt0wTFWMj+yOE56Z8QbdMhObGRtWFQriNt7XvfD2PugTyzxepgNlu30yT2AfTGS2HucnHWvqw13iOjY4zL3x+Tmr/zxzZDTGp7wxFCMK9IWpIxueK9v16P4XT0GQEdQLwJpUXLtjc1bL9P0Q3JR8RWY6Mfszc9vymL6U88+J8JZsK3Fbd3s3ff2qulzxHh5ZPCskO5E9+y4tvjm+rauvpSi7NLbt3L+S9u4I2UnMU+/wBHoM6E/TJWKRMvxJbWV0I13jmvv7dRqa974iy25v4jW0xb7GS/r9+reX6s4CQkt0FyhJx3uV4D/L03peYaszEpf2Y18HN3LsV8sZFmOMPPQIWNp8kdu6tTviPty88nvyHRNfdDUz6ZReXUjn133jfEu9ce/R4+Z63q2zli234ZQXQlPNxH6+2eiy8x1SUD4iRarEBRli8UVkxXD9+gDqbmTYSxEBhKWBKDNHqDHfP36DKF27cO6X5uYyji6ze6dNcjV5CfEyBdoxqhd8o2gZKr6Y55emfC+NtIy+GHAkYtNn0+v1pkd+gUjqLHbWnUCTt2PMWkY88MnP8AZ+j0aN7wIxVRbGhnIQtELNpdZovq/wDSMr5hfe4xOXv6O9/z6mXmrv2xlpu1blHY7qfSht9jtff2LDU/D0r0/wAvPMbpwZrtgPvl79C89C9Nq6Xlxw/pfTHkPiWenJafUhW3sH9kDpH8UDE02Jnc33/K9nH8ugZ/E2qmmUuZeqtvG2S/Ng4/yX1zZopUpWruwxivDb3/ALWPtxT10f4ozphQ3KswZ1hbAbvCcPP16wtPxM4yIxlKIx2x9hK4YoZT5uDcPHQC0vDTjctvMTGyKu9fZxVSfpXGQY8ToJ6fhvBn4dreVae5Kq5qh46d0/HSii605ZviZ6Qec0bpFcYC6ToR42dV8XUyOb1aKpLFx8srbML7NhWHh5btO4tRFoggfa+Fq05t+mS63jCUpahowfZnGJLdkCfqziLkxk4z1Hh/GTnJN8pRgLLM3KZXNVfZxh9+gx0InpwRuqdOjkzGyou3Gbfm9w6DRh5jsUhoRi/3YxJbdtierKHJntV5694XzvUCMbZt4Z7d1rQSYyC/tj/ll6mSe43W/wC75kii5tpHH1TonlpHcCDkE2VZmheA3U5KGnFdBp6f4j1KfTHizHANZ9ebaAPf26p42RPT3yIs1j+Tc5jGqLuue/v0vpOiMQ0ZXbcpYYvHzOnzxIvvXfq3iPCw2xmNRKiRSQptNrYlfNeY93oK6XmcooOoxKPmhqPPPpJCt83lbWuz5520kdaCn/0+s9yv9p9TpXQ1NFodHFD6ZaknLvwEcCuF5MYMdN6ngdDP7rxB6ng1e21vEuMRo+jRz0A5ecyqzXPf/wCH1KeV5l7D/Az1TxHjvjaUjfvTNGnKHZr5lvv/ABPbLJ4TRJB8HX9txHUP7trd9r/Ve6vvGeV6cdNdOKMwPUy/suHdKhxnOXK9Bjwr8t2C2xh7DX6bePfjt1OpFd0drnKbI882++HHcx9+hsDau2IqCGmma5w8IPtnP0SSkDvbQl7T3/lqpOcX7dh+welKQf2LkSo07JDmLh/LffOeMPVwkRlnjMQglqmNoqPpuuyF8nQ4xim1BK4SUUZSoqS8Kt17fwJ4WME9TGL6Uak1SdmRnNv6qPQTrS9UjPzdp1n05quKcj2z1MdShNzcbq5F0U1xX5VcflavJ0aXlmqyZQhZJHmAY++ef8D79Hh5RIjvnMjZkoasCmhvN93tnmwQJETaFSyWy4M3RTWQigYGKZvq+n4h2ojzZuY59VsbKLWX070ncz4ElIDViC4DSmfSJb2u39ZcWUx4byNjHb8TTztJDG7Yt1iR7d+19A55BCoyLupJ2rtxjj756W/FOpUYNHzP+D1oeV+E2EneT3N2fULusNuft1n/AIpK0yqKe91/L610DH4llt0rxW4ZLFSID68fLXviv165aUfVt/dwVcspxprN9i6OeOuq/EJcAurlXNfllX3+3XMa+qruZLVBU+Sq7cpznPPQH/ouSH73SHbitV4LVocnzP6VeOon4en+u0D82NZOc4a4p4MZPfNTVX81NdpxoLE+Y/tPP6Z469HXlvlzltCWnd7mgHlF3Zxiu9IF0tBjOnV01CRtNRZND6WNZld8p29g6mPl4DehObvwhqabwU1tWrHvR+vQm98RVAkcwqqlLGBrN+9VfTGp5hrSv1Si3eIyjTgrMu93V4z9wL6GhBWH7NqBJi3J1QvF2y0/SG6We9fVpiHl+6O40YqyWzxEu+fmI++KMHPWfLxurtr4moKxz6+Hdm1rPpx74+nU6eu1GMJz0z2jHVQjIjTUazbL/wC05b6DWfKrinwjI4+PqVYxrgq0FX6F3fSXmCacdrMhtkfu9w8RjSSkbnjoH7ZNr95M5xes2pfI4ztAz+bPbomp4aUomoy3RojOkk/JG5ErRrk9VWe12AdKVSjLcx9RKoyiq0sn/hCEjn8vHfosZ6eYx19XHoA+Hclr1RdxeYxe3sYU6Jp/AJCupBwuIMbPUnC4Rv8Al0bS8H4Uk3qSXcYTAjweg9jv0CstXS3N6urIvtLT/MYqRPdVV/6f431TQlGcNK4NNynNoKzzNY04uuz+rOl5foEyPxtRlFoEjhCsPw74iBmsHvmv9G6e1ho6smUgLSMaJRUbNM+nN8dBm7rY8VJDmQcu4WuTnhxIfbomjC8TlUVbRWkoRtKTaYsq/ZbJHwdZlqxjG7U1YrxZVgdv8c9Ma3gdKJh1JLmMCekym4xHdMtzfP5ugBOOkyuOpqcK1WAV/wB5ir47V0SM9GSyJzCMl/LWXi9/Dtwf4X1f4OilupKsHz6GP7r6q4P8eiaGhozntNSTJaKno2Zuqi54l2XnoFPFyd76d7E9Aws7e6Wc4Kz3KeveE0t+4AFFIumwL9zc0rxiky9V8w1PW23VVe+go/Q5uzirrq37FqOYxlZaenUjgvOH5m+O/wBegmPlayjnSjVXbGVu4vBI7Zf+H649Hy5u108y+b4gpuurd1yciPUT8tmtGm0sF9MzARv1HD2TvSucdRpeC1aifDkm/GdQ4Kbdlhkp4w/XoN3yPR2wkGxN35Jbs0XF+3H1KwcdK/icfhm2r3Vks6nyXxLpwY6kdSNbc/D1H8pfEfp0L8RasNTRJQYzLwxRP4l/5roGvxLC9K7qpD/xUPp4ef8AL1zktFYtEkwmILzzjF1n7MuGuuk/EmiS0XC5HG3FDmn5vsZ65zY1ujGtvDHT4N0uHsXux9O930BZ/Cuk1ZXHKmk3xX5crhz7t/Qko6WAhqL6fT+7y0mfTWcXdXuxw0toDwwbAIy+DqdrpqruuMiVx7Eh4ScJCadrVfu5sTbICwsT0jdhaS/LkJ0NPSyxjqMgS3bh2yCzYPA57d+l5xXfvclm2TqXuYYG3+fvWM31oRl6ZMtOMZZqvDTjXpb9bxiy/r+glr6moCO4lGVyuXdHay3Dt5oCxz7HQL+K1I73bITFZmc3nClc1Xu89FPEc3QkJXh73QjVeqOn9qjXzdQasYrSi2XvJchgu+Uu+rauqOo3KtwslmbNsihFFrEvrx+gE8B4UUV04JJPXJsrmoyw4V/9ura8oQgRYRnOsSjU41tjYMm28/x79E1fBbdz8WEdqRl+8lQ3YZ02lY2/r269qkSO1IzwVqEWZ8sbCW3htlWOOgBvCVygTBdvpLozGXObaV75456LpeKFzoaOdpfwnBjPzcGOP4dDHbI9EZXwOktVVPPvuz3/AJ9G/aZbceH08f8A0s+KD9MFV7UdsgTR81lplQ0oQDFEKLJt8T4q/wBVbrp3S84lJPiVtG7ITKoeytqPB0pGOpKFmhojffQlHjHd95AN9n60x4w15QqZCkaiR70gYlK7L4OgU1tTSaNPwumYyOmPfMQo/wCfzcXfVGZFsNMaWLHRp3FfmtD1X/Ae+AxRkZKJPqN41E3XtX6OFzmuMwagkSKPpfSSkN+5jgNr2+vKoFjqVYacLx/sR3byLio5/NLh5r69N+D8dCAPwdOU4h64RrOaDbByRl24ZV36UhtZgSqNPq+JK/lAk/2aavKRqumY+Dav42lW1T981d83Xy3eUeA7YD3jVNSkO2yS7eNq36XcYlY3QfTqsNZxJZY9UY/FaI7uFq6GornlLaLtraz8SVKVKMlGN7TabakVV0/fvWOgsW46dvpWq2jlPTxW4bPvea6Cul4hI7pSUDbjVqrluRkVn0yOePauh6c3cRlqJmOfi36WV4cflSry9G+IylXMGQfSiOyNVkvNY5k3jgGjO4lLW5lUtuXBDgG3Pc+Xs5Q6XyWFRl64yuTe2bMPpbn26S/EnhwjviRJ2eoAkmcbqvo34fcT5a259/QY/Tj/AK9L/ivX26VtGe7Xf9PfoHvPJzILDSjqolRltr/i9WCuess8XqFnwNuRq9I5y36zPP8AF/V/8TX8Jrdybqt9NNqDe3i+uQ1QoxFY7auMio3W0vMimMsdu3QdDPxupGZdkWlai7bFRBbqvfOUwZpPx+ojGUeS862nDhcleoyYqvq46xCeTbVMRMTr0lRO90jFKul7L0SWmUtjBfT6pYN3BeXEs19fr0GseKlGKEUikrZa8ZvDVXJl9aOT346FLwLpbh19Ic4lMK3lL8o3THmzpXwcGU7JwoDDNJPoHEXnHH0L+nQ9SaT9E5OUB22NpeMLeTnG2+ge0vC6VSZeI06wpCWmmMZ3Rx83NnPRNKHh0X4jpSGkXSs2tdtxVxv7+3HWbp66MdsnHyjWYrXAN16l7+18DHhvC6m4dOKgg8bGq70SCyLQYz9ugfPD+HjLeaxfy1cSLuhf9m8wd2Gm/sC3iPDTlFjpJPTu1rcsiA36Kw5FDntfTGtHVR/1ePJfqkXTKkqZjPfNy49s/X8RqRCAGnudyXLFES90VqO1tt7326Auj5bqbg2yrHbUhZyC+7nPbDmujPgfEbtnxQkjR8XUVBLYm6zb7n2730pHXlIiRm/mH95qW0WYvmu3d6A+Nnd/FlYR2+qaI1Uucxcu7NlLV2BrPlniVWWont+8nV9sDj/tXGeon4HW04S3SVajEJTW8023n61f36zdTxGp8QjHUZOFHU1KtwbX81m2nvfHfpjw8pIwuUrjHZ6pNilPqq8IX79+grqalAjlAb1ZDnI54wfaoy/X2lqssG71NXvKxgKrBbHg7vOLHEXDKQYjaxobvNi+7XunYw5+yHqTUhtc4g4Laq4/xu+ft0HvgkvUaunJUPnlUuc408fpjqTwNB++jS4dwWRU/wB1mvb3694jwV5dWIfNRBoeMem+xy9uq6ngyUKdWNvCQm/NJnfGVat9j3b6AXmGn63hjhlUCzg5Sm/fNY+vXtKBQbSmVo6dD74v8sVTn5gy2dT47ShukojbdwlK/SZKqjgM1dt89W8Kyr+rJ91YM6Xac5yjkPZ9q6AOjJGNxUCI3p2Vyhm6ZfTF28dMaUdL1fu9TB6j0osUEXZTSbsNKYz1bWdQPTowzZjQfeO7FcID/K3b1bSJmPgQ3bba0kK9Lt+XPf654uOQ1PJNSKSSMoK5H6AFYMV27dK/iaH7r6qU/wCft055Tu9ROJFOajtL71j1HtL69J/ijSvSqrLO9X+tdA1+IozdOoEl3Rvbuus2+nn/AA9+ubfCavpGEsYyyqpXFGTDsccsaKrrovxTqwjoS+IXCTGMyhElIjSSQq0v6X1zXhvIvC+KkkNHTjtLs0dJjK7puMmKWJzZXGRQZ0PJ9U23KCBTc/y1WPRTKl5p4bvo0/Kp2JPTwAfvEpDONlJjvzzz1iaXl/gtkJfBBnGUojo6OdsWQLxHdUgvCwf1po6HgZ1Wnp6e5PVPS0I7S3MhyFR4c56Ddj5bMv8AeQlEf947vSMQqqvbRV0/z6vqec625uZEuqJ6WD3N3NEVy8z44rM09PwU5w26OgsieI6OhRtltzV23k+l/TocPLdK0+FpcpRGqxzX5sWcYab6B9801S92tfPE9C8V7p6Vv9LxddT4fx7piQ1IkRKN+hzTufm4Z5XGEquDOl4LTCUiEKGh2zrNvGc0cZq7zWZ0/C6fqCMMt53SIxRVxXHpLU/S6A1Ieaag/wBaJzRqeH5y7bvA2C84a90M4fEqU9bSuvUz1oRVqOPQbXuduOlvD6WnXywdu5TbKi6olLvb6c/Lzm66Jq+G04wjLbEdoRPhzqTtvKNL9EVC3D0BdP4dBLxPh4ndPEi1hUGIXh/R9qo8P2Q+XxunwifG0nH8cY9q6z3Q0+K083QbrUCj3FWvpXu9F8KaW53BITKSYhJHGM5dxyXnGDoDz8V4YPT401MVjW8PjO78yWuQ5/SsUl4jw/w1j4iDNxt1NbQcDmWJsc4xfbg6dh4fQSv3Fsyj9o1G1u89nDR93ofifCaVLpmkm2/TqSk2krc4MnzGbO1dBnz8fplnxtDbUtr8Xw58x/8A2HIA4/wtrDxejEr9o8MXVvxNC6OeNTJgsrO3piOmPGBfVInVVzisD7nsUdTpeLkkVmrfacMK4QAG6unHFcvQKy8bpFPx/D7mIH77REoCxdT2K+pZg69oauhOcvieJ8LE/LWppSK4Ct9gFH2Kx05pyZCbqsxnl3Ra45ax2t7XXU7lMs8NZlEWRIsK/wDK5DoLa3nfh8fvvBzjkd2porIu7JMysXGs9n6dKafmumR2/H0TjMfEB99xHVtxj6VjHWh4nxT8SQt0UJMEvPHvZ3eL6U09dMupcUlxKIhK43VY4UyhX36CJeeadUeK0nn/APkanO70v9Zjg79+aW50fxDCMrPEaUTj1a09TsXiWpT/AAP+tp66YsLlh3jAsPVb6qHa0/qN0xp62f3a8B8w8DIe9lEb470c2G95D5qa+5J6c62nobprNv1Reh/iKP7vOMnN1+tdT+HNWyd325+3XvxKfumvc/x9/wCPQP8AmXjI6cFmX2I1e5pqPtmqzjrJPxFCq+HM7bfR/de0mOSR36Z/FGmujj8siX8B4LLl7HXKR0yK3p4u2JpoDaD3AzwmePZ6DYn5szmOnGZaCItKf8cTvWPa+50x4bz4iU6epdWtc4tkG5ooZVf05x1hw8MAbYBjbL0XePVKo8RajV3amcdX+DxFhdEo/K97MhmMTcemm7lxfQbf9O74MTTmfk7Y3Rln7WV+vWLpRo23EuW4ypgktlYiRYqe3Tun4LTKuYzCwNOWEElG7w1Gra4yNnSlpCVr8y7Wkc8UZvth4+p0AgjjLXPzLmL7cKRxzy/W+raM8Md0fq7nN3GrTJ6rt7A9g6KErV3bpWb3Yvqbb+jFe2AwD1Oi/LBWrivybnBFjjBTu/S85oCs4Ft7io3W5MLLbXuCOVxUudp0WWomlF2tON29oqIh/Z4L3Yavt1X4rsRWNigbM7vV3uw2RDjO21y9W1dJIRYyqZVDtW6H2rFvfsY79ACM7uOWnjeW1+VxhI7mrug+nTGl5rqY9V/aOluasviqsrnH16Dp+FqLXssvlzzRg9mzODHOOjhpNbjWKXP7mrfVfdzuiNfT69AweMm3/rECgpdhmhnzovFfXD78E+K2k9bT1DnayIhcXljASOa3ZarpPUlpbn060j6fBTJhvK9u6ffq2owqRAnu2WstgHp4sCni+2OgnRdNikmUVUY+h/4TPMrFD6pk6sT8PHdG5yu81ptDjBw9m0fl6V1NVN2X1IiSEq6xZ9/bHP19qDXtb2zTwlt/Rz22993QMENAp3an8NA7e6fZ57nv1aE9AT+ss2nGhnOP5IY7B9+gNgbd1CN+jkYmLT7GPzvsJSGj2H5nZYQp7bm+yH8e3HQOeL8PNlKyib6bpGSbc16rq67WZ6HHy5oDWi+lwwUN0gsPhl/Kc9+reZaUGXpjkAm7LMyOf7T8nF4+2FPCaUj1ZGvmhCn0gO3LXJ2btC66BnU8ti6kb1DdcaDTeBNtOzmgu7L/AIdQeEGMvXmbkNDVqqlLIxuxBF7nF10TS831dNlayDkSS3gxIlVXmgcP0vp3/wAR4f3fF/mbxKnGz/i/h9egY8j0SBIJXw/Iw/KVhD+XQfxFC4Vd/S6t+/26d8r8w+KKx2pyWvYzaFnSnn56EuuPr37H+e/Qe/Ff9RlMyiZv68Vm+uX15Fr6QXISmWruvHzBUs9k9zrq/wASyTTEfzR5aMX/AM+uRlq0WqUZ9b7t4kbT01XGUe69Axq2BtYlbr9UhbkJe3KAlWt9E1NWLeYxUiqWWyYqUEbz6j6YquFNObL07h741e8TBRHu7bv6fqWesOYONvG++3rsd3bdK14risAx4fUuRuY2jKLcs8v/AJlcZcNnfq8per07vm9N7LMxrgw239ultPWvUjmFXLBMaWFLfLaXtwZPr1MorTsbHBLTxQqFbqq1ee/8QY1JEtoR54rZe3c7Yl47yv6bazfVd5bKQ/LEle0UxZ3w3Er2Pp16EVyFSZBGWzJ/Zk1IaDaHFV9MU0dSpDt2pdzdNUlnhGynC881z0DMSm5QJM1ikiLaIrhD58c+3PPVfF6pR6I8OSIoARqNuB9vrz1XR0kTiNNbyNVQySx9/TY07e/XvEba0/RFOT0DIwekrgz7c09ug9qaDmG0w3bpQbqrTB7j/wCU+zOpo2RqJVP+zgNWfUzut4zv+/SuoX2Gub04/wBpKK+nvjL074TzGYRCUgixNoVdscc4NpL9XnshHh9aem3EYm6qNMN1xLbEqv05/NXV562pLcSnOUdrzHhrjLlMns/Xoej5hqtDqaltWsVOyVSVkS/ZOOevafi5zZkpzlHbdTHDX+WvrnjIUgsrscjawjnA1XN4vjmv1k5+VlEtpgPCnd4Nyfq9RqwxmPYM6csR2h29mztw3z1HiNPNJR6r9K+rGVHhx/6q7PQSQ9JiztHZik2svbdVP3O/UyihK/UpVsP7TUn3siz552136rqVKS19bpw3KhR9P/Rx26mWqVnvWQmeiqz9HP2Ru1egv4rR/fSbrIFRnbwnCX8tn12nKdLQ8RWYhSbb9W38pf0fSt4eH8uXvHaECbJSNSWSajuw1fw7D2Oe1546Gmi+n4k+DtQ3YGZ0rV1m6ebegXmxCvT7HqlDcXT9ZCGEsy+2aRrPDIaks5brlXpksVt2JTTmX1vX8J8L5dJm7s2RjPYslp3MqltK+pnnpjw2rqZs1376WlHjP8yz9ez0Fvw24mdxByuAoEeHFde/Eeiy0nh+n6nTnl+7O74j3/eED8zj0fYc9k73Sf4jp02/c713+mf/AH6A34hT4dSvKZsM3i1THvWa4z1yEddq8yqUvUMbuvl7GM/z5vrpfxjudII87ori8C3X17fr1zGvB2x2tEa2+gxcRWn2mW89q79AdcMoysLySidruqOav/p1XxMrVbuWTMc4bqznt/26pFpD5N0EvbG64prvRlLMnFN3lGXw47FyDIDSqmXqseVlGPDwHL0B/CeJ2+lCUpFX8QumLkBLAsyL9+vasSLLb6i8SNORjddiyuxsxnl44p4e90WVm3GxI2KTtKKokne6DnqpDMsUDK8TMu6s2d6zeL7WdAx4bU0VCWnNcWhtLI1ZGrPbl6a1PEaK7XRm4vl7Emvl7rK33y9Z6HEYjnmphiePze5ydpe19F8NFX02hRiM09n08e7XZXPQM/tWjGq0pV77qc5t9N2A0vFy6HrPqjQkKaG121H0323R7J9PoraejqWDFwdoalOJJfZ5Y9+a+nU68fTEkI1JphMRs/gAvPsU10FiNmWMtlbLhJjKPcS8m22uDJVvUGm5fTW0ZXGdSaw1fqW880qvKdUjEyO0td9kivmcDIs2n8a9x6rpjuuJccFVqBc8V9W5JxbXGOguaKoCMpR2oxaQaiKO3b8ver9up8FpxCTEoYgeiQ4iLZlbv9W+W+pjo7WQ8ZBCdsiVFH5qlIs+z+UOr+B8GR1EY3GglsJZ2oSI/wBp3bj0vt0AvhEgkyjmjNiNq2rw2u596+vV4A4cFrIZTCVhdye6t/8AmOqzAkj6QaLlM/KsR71ebvH16NpepntnGO2Rt3zYlUgZHNAJkwrmPQCm1H8rZdjKsjV0YYtp3w8c9ehKLFIyPl76k9ph3clco57vbo8vCm2viaTVIfHc+mv7P0fvbfatPw/mWyFSl4ckBh1n+zeVjd1XZvoM3xzJlGTuIUgid5Fl1wI5+36L6fiiOZLUgfmip6kUvG6hrtW7N9O+O1oZqP7wVsSvnZFLI4Cu3Jz1nk1ecHOIdoohS8/b+XQX0WVoNy3YzG7aoxzWa7W1k6roS5+bb+WUtjWTKHf5B5sujv1fw2jKcvSMqKT0DVjhksR+ntZ7PT+l5PqxT93CVyBWMKjHNobxDJVW+lw2IGp5P4SML2pbGFhGuDLkyqv8sHXvPNKHw34ny4ui+/8A1ronlehON74QitfIB2yuVf5dL/iDxuyBVX7c/wCHQF8+8nlrEdkiKIN8bc2mH1XXWPH8Ja+L1qe+1Svt6f8Aode690B4/hTU3X8btl2ntxVVWV+nRZfhRzWqjnsPP3z/AD6917oHDyCO2re+b9yv+9dL634X3Xcy3iooB7UTp7ZS8Pv17r3QVh+GJFeuOFflc9wfVnOW7vHsdRp/heUbrVqysbz3z89cUU33y317r3QEPINX/fZqs76rvjfd/wB677dV1/wzKQfvMg2pNVxn5/vhvnt17r3QUn+FZSlbqBzxGRz2xM95e/IcFMx/C8s/vc2I7ZV/6d1Ja0dvr17r3QT/AOFW/wCuasU9WffLPC+5/wAui6f4cTnWUpDDhU9Vsm+Dn6uLevde6AcvwtdjrSb+j9P7306K/hqz+tnnlo5u7+nKe2foVHXugJpfhyI+qcpns4/nGnjHP889M/0Npf2X/wBU/wD9uvde6CvivKYyA3SIl4Ab3N9x4+n630r/AEDp/wBud93ZC3urWn9f5HXuvdAzpeXQjpsIs4/3ohGXbuRPY7dQeXn+81//AFS+v0+v8jr3XugPo6BEoZueZbpP8Xtjq2npRG8r9R/6de690H//2Q==">
            <a:extLst>
              <a:ext uri="{FF2B5EF4-FFF2-40B4-BE49-F238E27FC236}">
                <a16:creationId xmlns:a16="http://schemas.microsoft.com/office/drawing/2014/main" id="{68E897A2-6426-4326-AD69-980FEEE1689B}"/>
              </a:ext>
            </a:extLst>
          </p:cNvPr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>
            <a:off x="695325" y="2143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8143" name="AutoShape 23" descr="data:image/jpeg;base64,/9j/4AAQSkZJRgABAQAAAQABAAD/2wCEAAkGBhMSEBUUExIVFRUWGB8aGBgXGRwZGxwXIBoYIBsaHB4bISYeGRkjGyEgHy8gJicqLy0tGx4zNTwrOCYrLCkBCQoKBQUFDQUFDSkYEhgpKSkpKSkpKSkpKSkpKSkpKSkpKSkpKSkpKSkpKSkpKSkpKSkpKSkpKSkpKSkpKSkpKf/AABEIAREAuQMBIgACEQEDEQH/xAAbAAEAAgMBAQAAAAAAAAAAAAAABAUCAwYBB//EAEQQAAICAAUCAwYEAwYDBgcAAAECAxEABBIhMQUiE0FRBgcUMmFxI0KBkRUzUiRiobHB8Bc0RBZTY5LR4SU1ZHKTlKT/xAAUAQEAAAAAAAAAAAAAAAAAAAAA/8QAFBEBAAAAAAAAAAAAAAAAAAAAAP/aAAwDAQACEQMRAD8A+44YYYBhhhgGGGGAYYYYBhhhgGGGGAYYYYBhhhgGGGGAYYYYBhhhgGGGGAYYYYBjB5VHJA8tz5415jJJIULLZjbWn0amF/sSP1xymd93YkYEzjSuZkzCr4f5pA4IYhwWA1WOON7BrAdfJKqi2IA+prHjZhRyyivqPp/6j98c71j2JGYzDTPMSe0RqY0ZVCmyrAj8RS3dTcE35LUNfdlCFC+NKVASrI1WpylnUADbDLJv5FmI8qDrviF/qX9x6A/5EH9ce+KtE2KG534FXv6bb446H3XQKP50gtPDaggDJ4cEZGmioJSKiQN/EYHyqf072JWJZk8eRo5ohEylUulTw1bUFvUI6HpteAvUz8TaakQ6vlpgdQ343348vTA9Rith4qWppu4bHSWIO+x0gtXoCcUPSvYOLLzJMkshZQQQRHTbk8BRp5/LXqbJJMfMe7TLsXPiTDXq4Kduo5jUBaG7E8ottR3FEVgL5/aDLAlTmIQVYKQXUdxFgbnki/2PocZHrmXH/UQ/No/mL8+/Zz81g7c7HFBmvdnlZEKFpdJkaSgU2ZhKDRKE1Uhq9xQOJMPsLCrallmBEjyCigrxGLSKKS9LE+dsKFEb2F9Jm0VlRnUM16VJALVzQ5NfTD4xNWjWuoEArYsEgsARyLUE/YYrv+zqtJBJJI7yQLWrZdZqiWoXW96QQDtYNDFcvu5ymstUll2cjWa7uR+9EN8wrnmw6UzqOWHF8jji/teNX8Qj1FfETUFDEahYUkgE/SwRf0OKF/d3kmILRliFVdztSyaxsBXzc7bgm7xrh92WQVQohNBQvztwFK771dE/cknnAdDmepRRoZGdQi7E3YB22288Qh7WZS6GYjJ1adje91zxWrt1cXtd7Yx/7KZfwpIghCStqcK7KT3FqtSDpsntuiCRxtjWfYrKEkmIsSdRJdz+YuR83ymQlyvGo3zgLHJ9Wilh8aOQNHv3DjYkH9iD+2JSsCAQbB4OKnK+zEMUTxRgiNwAUYmRPmZidLk7sWIJ8wF9BiyysGhFXUzaRWptyfqfrgNuGGGAYYYYBhhhgNc+YVF1MaFgcE7kgAUNzZNY1Q9RjZWZXBCEh/VSBZDDkEDej6jHJ+8b24j6f4CS7LOWs1ZAQx2QOLpvMj/UcQffFlU1Ro7tE7TSHsCMWeQyIl6m2OoqzUKAuiTSh9ny+ZVxam/I7EEH0IO4P0OMDn0sjVVXdgjg0a9aO23qPXHyLLe+nKxBSju7FFEgbe3UaVfUdyzrQawKKr9b3t73su2htaElkYhlsxkPUjfNZJhBoVs1YD6qvUEI2N8igCSCObAFivqMetnk9Sdge0Ftjx8oNf8Atj5PB7xenkPqmqp3mjYJdlnmA2vcgSWD5NR28o7+8fISvOZJTG0izBO1mKiSNFVRR0Fjp1kjzaga3IfYPj0/qv7AmqNGwBYogjf0OPfjUutQ4v6cXzxxv9sfKMr7x8hoVtTRlZDMvazgkoUJ3bncsDdCiNhZxhF72MulkyKdcjMYqJ/CuZlXXwrWVOwO/FjfAfVh1SLfvG3PqPSxyL+vO2M1z8Z/OOa5/MTWk+jXtXN4+Sf8QshKk6GWNVeRXUSo5DVMWOoLvqCqABuBteNKe8LJLllRpkLpKKAQgSUJNUv9ws7a6Pd+uwD7Cc/H/Wo2JBJoEAWSD57b49XOoWC6hZ8v3/xoE19Dj5Fnfb7JK4dJdReZpLZSNOpJAdYHdKwVvDTlVU35AHdmPbzJrnfHjlgfeh+HIH1CJEDux27dLqAPKXjlsB9XkzqKaLCxz9ODv6bEc+uHxqf1D0+l/fjHy3qHvTykmmRXUSCUOupJCFUROuvtKhmtq03x5cYi5b27yJjjjfMcRzxvLpk1IHVFDCgEJYrZXSSLAAFHAfXJM6imi4B+/wDn6frgc7Hda1u65HPp9N9sfKsn70MmdErylXjV7iFnxFcqwq+3UFXw+8jkb7Ua6L3g5ZoIQ2YQTFZEYlZGKKyRISBspYhSQWsg8g2wwH2Vc/Gdg6knjfn7HzwHUYyR+Iu+w35Pl++PlGZ9vckysvjHfLoAw8YMXilZxGxojSQQDIov5t+K9zPtdlJZoZVeGRhpGkiQOS0krCMHeMAO0bX/AOGd2AAIfXsMMMAwwwwDDDDAc17a+w0fUljDzTReGWIMRAu9PzWDdV9PPHLj3GQ73ncz9N1ArzHHn+mOt631HNpIywxak0LTaNXeS97hrsAA1prneyFOEXVM2Hpo9SBlBPhODpqLUw37ySz7ACtPnW4c2/uYQiv4hm/rZDX9wdjjcnuhUD/nsydh/Tsdt+OPp9vTHRZTqOaaMF0CSHRaeE5ADGMMdWqjVsa8qo8G/T1PNUahGrUQFKtWnenLXQF7aea386wHOf8ACJbJ+Mm3HGlNj6ja/wDH7ViHN7kYywIzcgIrmNDuK/w52+v79nJ1HMaVIionxLUoxNrIqxrYNKGWzrO3B42x7luqTeGjPGQTJpcCOTZdJNgVZ7qF7jf9cBx0fuTiCkfFPv8A+HHt9tvWjvfA5wX3LKAQM23N7wxHyr98dRP1LOrrqFG06d6cX3sGKrZ1WtEb7bk3tjJeq5oUGg2rdghNEkH5VdidMdkhdVmgDe2A5b/g2L/5v/8AmhN/uCef8hjVL7j4yb+KIP0gi48tuLHrW+947ebOzhJmVdWmINGPDYFnIbYgm/IbbHfEd+qZpSfwdag2GVGBKrGGYaS3zEkqp4sEGtrDlR7mU2/tNEDc+BHZPrv+n+OPZPc0jf8AUjiv+Wh9RvxYPI9N/wB+mfqOdBNQqaUbaWosUY0G1eTALxRvyx5L1bOAvphDqF7W8NlJa9joLXpFFSOflbg7BxsnuGQm/jD/APrxb7gny+/7jmt98HuSRQf7Xz/9PD/qDv5Y6xs/niz/AISrpUaQQWDNZBNg3p4byNH12w/ied1MDCgNro2crvIQbYeiUb29QDdYDkD7jku/il3O95SA/wCnr/vzxpk9wyE38WARxWWiH3G3678747X+JZ2iwg3oaUobd8uoFtYF+Gq8HmQHcCsW/Ts0zqdalSGYUVK9uttB35JSia8z5YD5snuKUE/2zbf/AKaInf6tfkB5evHGN+U9yoR0Y5pDpIP/ACkAOxB2IFqftj6bhgGGGGAYYYYBhhWGA5Pq/tRLF1jJZNQvhZiOVnJBLWisRRuhxvscVHtd7W5uGfOKjxx5eDLI4mETStHM0kQ0OCdJLIWIUbgUT9c/bno+e/ieTzmTyyz+BHIrBpFj3cEDdjfBJ2GJftHks7nuizxSZdIczItCISqw2dSO/jcC8BozPvcyeXuOYzPJGkRlZISVAkRWDmtlXuGx3s0LxJ9ofeflIAUjd5JDAZg0cbSIiFLjeQgdqtY/Qi6BxzP/AGEzpTqo8NSc1lctHFTp3SxQqjjntpgdzjzK+xXUssX8CGGQZvIwwS65AvgyxwCM8X4i7HjknyAsh0fsN7frPBlo52LZmTKnMsQoClBI6HjYNY4rGZ97GSMcLos8vjKzqscLO6xo7I0jgfKgYEXvjkulewnUsq2SlighkZMm+WlV5QoQtLIwckXqFMNls7EbbHEWP3eZ+PIZSJMoozUKuEzEeaEUkLtNI1NQKyRaSDQJNluL3DqMn71B8fnoZYZRDll1K6xPYCRs8niFmpQdJ0bDV+uPU95kWbmynwk5SN5xG4eEnxCUDaFN9hXgni/XEDN+x/UPiuo/hxypnsmsZl8QJUyZYp8lX3S/YBT+mN59hcx4HRovDUfCH+0UyjTaUxX+o6rO2Avuj+8rJZjMiCMyAyMwikaMrFMy/OI34Yj9P8sWPtP7Vx5FUaSKeTXe0ERkIAqy1bKAD5n19MfP/ZH3cZjLzZeKfL648tKZEzHxj6dixTw8vwjE1qB2O+Oi9v8AoGczGYyzQq0uXQOJIFzLZa3NaJCybsF5rkVtycBMzXvQySxQSI0kxzKloo4Y2kkKrYYlRuApBBvzB5o4wz/vSycXhjTmHaSMSlI4mZ44zw0i7FB+/l6i+N9mvYPqXTxk8zHBFNNFDLBLA0oXtaeSRXR91vu3+312um6R1TL5587Dl8vM+bgjWaMy6RDKgAsMRbx1vQ3u/QEhdZ73n5OHMmB/GpXWN5hGfBjkbhHf8reu23nwajZv3vZGOd4mE/4c5gkfwj4aPdAs90FJuvPY7Y5fOe7HM/E5hHgGYy+ZzHjFvjJIVQMwLq0QFSMPytXkCfQbuse7rNvlOoxpGurMZ4TxDxAAY9QNk+RryOAndM9734vUPiYJViyrdpSI2E1adMhLUJCSCBtYB9MdJmPeHlI5GSQumnKjNlmUafCJAA2Nl7I7QMcj1H3fZ136vCqxeFnqkjlL7h1YMIytWLNgt5fXECb3a9QzrOcysMGrp65ZCshepI5Y3XWK/NpN1YAI5IwH0D2X9vMvnnaNEmikVRJ4c8fhsY2+WRRZtD6/UeuOkxwHu99kZoJ2mzGVWKQRCJZPipcw7CwWFOSqx2AQOQb5vHf4BhhhgGGGGAYYYYDm/af29y+RlSKRJpJHQyaIYzIVjBou1VS3tf0xC67708nlZfCcTuyqry+HEWEKNRUy8aNiDW5xVe8/2dzOYljkymUdpkSos1DmVhkjfUe11b54q32N7sNr3q8z7MdVy753w8vFmz1GCNZJPEWPw5hEUkJDVqjJLMAB/SNt8B0fWPe5koJGSppCsSTaoo9amFwCHBB2AUg2aG4x0L+08AyPxoJaDwvFsDfRV8eteWPnvTPd3m4HzSBA6P0oZZJNS084QAqATYW73IA2GLp+mS5f2YeGVdMkeSdWWwaIRtrBIP6HAT+he9HJ5qeOFBMjSqWiaWMoklDuCMTuRRHpYNE7X5kfehk5JjE65iBtDupniaIOiAlypO5pQTwOD5443oXs/wBRzqdLYxRQw5SHXFOJA/iFol8Lsq0ohdQO2zV5DGjpXsR1Iz5SSfKu7QrmBM8+b8VZneNlXtLN4cbEhTpFkXY2Fh3EXvSyhy75gx5lI1CFS8LKZQ5ITwvJ9RB/a8bpPeJEMuJvhc7u5QxDLt4qsqhjqXyWjd3WOI6f7GZ0QZqJunk5RgmjJSZsORJqt3hlH8sAcAncne8Mt7J9XEWWEomlgSaU/C/F6JhCVUQh5kI1hG1Ggdhx6KHX5j3q5JYcvJGJpzmtXhxQxl5e009pYrSdjvvvVjfGEPvcyTwNMizt+P8ADpGI7klloGkS7qjfdprg70MfNl9nZ+lrkpppstl8yjZgLHmWdo2jaiTrhBOoajsSCdq4o5eznshmc5lPjIgZHTqM0wCu2W8aN1jDtE/MZLLsT9QeKIfafZz2jhz0Amh1VqKsrjS6OppkYeTDFRD7x4DmlyzwZqFpC6xtNCUjkZLsIxO/029PUY2ewfQWy2VfVAYJJZWkZWmOYOo0AzOeWIAuiRf324Hpvu+6iZ8m08RMkOZZ58w2aMniKSaKRE0lDbgE4DuMr7y8rLHknUTVnZGji7RYZW0nX3bC/S9sW3UvaeKDN5bLOr6szr8NwBo1Iuoqxuwaqtt7x8x6D7C9Uj/hsMkEIiyOZZzIsoLOjNq1aa2As7cnbYefae8/2YmzmUQ5WhmYJFkiNhd91YWdh2m9/NRgI3/F7KtGjRQ5qZpC+iOOMM5jjNPLQahHdgEmyVO22Gd98OSRoFRJ5jmIhLF4SBtVuyaKsEOCrXtWx3xznU/dXPD8E+Xj8bwcsIJolzDZZi2pnLrIvILs1g/TnytfZj2Cly3UMnL4CRxQ5N0YLIZNEzyu5Clu4imO/wBSN8BO92Xt3N1ATiaB0McrgP4ehNIKgRklj+MNyw8tsd1jiPd10DN5J83DNFGIXnkmjkV7LaytDT+UBR5+f7nt8B5j3DDAMMMMAwOGGAYrF9psqUDjMwlSuoHWu60TdXdUCfsDiq9pOsTJK0aSZFU8O2XMOyvZD77GtFKfL8rYp8hBH4yq46TbMFZY920kMpVFvYmwvAB3J5oB3B6hEE8TxE0XWvUNN3pq7q9W332xpPV8u1L40Tatq1KQbNAc+Z2rzxx08s6xvBL/AAmlJkaNnYANq1AsPy0SH1Eb7eZvEwQyRopP8NjkbS0bBdKaRyVJ5O6Ab8WfoA6abqsETCNpY0NbKWVaAF8eXbv9gfTGLdfywr+0RbmvnXmmNc80rf8AlPpih6grmNTIvTjLKw0mQkK6lE1UDZdtVAb7qF+mK6TMHlz0ortqAJa7ZTwLJbdiPUtvxuHZt1aEBCZFAkFoSaDA6aon1LKP1GGY6pDG2l5Y0agaZlU0TQNE3udscxn8wJUhU/w9mQGxIxZbUx7x1wNxsdx288ivM5kMjzS9MkkCoFd2JHa7sdjp7dB2IO5Bv0wHXQ9cyk4GmaGQFiANSmyC3APPytR/ukjEmfqUUbBGdVOnUAf6br/f2Poccm/iRTqZh0yPVfIYNXcCQSBySedjx9cXXXukyTSLpjgZdJBMoJPmKFcDST6cnAWq9RiK6hKhW6vUKv0u+fpjW/WIALM0df8A3A+vp9j+xxVR9OmC+G3wmrlQEPlszaSdzenf1w/gDam0plh3eaau3SvOw3u/uDgLZerwlSwlQgVdMDWo0Lriz64Dq0NE+NHSiz3rsLqzvsL2xVR9GlZGVzBpYi9CDgEkg6lIYXXlze/ljSOh5miB8MNYpwqMAxBsFuCa/wBT67Bbnr2X/wC/j8z8w8ucbJeqwq2lpUDAgaSwuzVCubNj98U8PQXVg0oyrKLDfhaeyuAeBQsb+QA8ycW8vR4GbW0MZa71FRd1QN83X+QwHj9by4JBmjBU0RqFg+hHrjJOrwkhRKhJNABgTePJOkwMSWhjJbc2oJPrdjfGUPSoUNrFGD6hRgJWGGGAYYYYBhhhgOR9qkvML/8ALt1UAZraQsS4AU38pJ2Fbm/0rYoWicqD0dZVY1toYMDYFDdSO39vrYne2UpWYOJOnqUUNWZFuR+JsK7qutOkXYYb8YrIw8rfzekSSO3cumy5IYMpB1MbOg2K4I3A3AyNNLqdOmP44uOSQE+LsyqF3rYsqepB/NV4tOs5y5TGJOnqI17RKCSnbRFmlG4O3ovGImTzpc0Z+mEotQeGANMzFTGRqvY7/L5ng1iVHOqzEzN02rPiEGnru5vzsefO45FkM+rSOJDGxyCIm0KS86CABf5UU0RsN6AxgcvGBLJGmQMKACIiMsRMVjCglF+QljuoJ7h6Vj1ZjK0YDdOkkNiRj3t83YFAosdF3wLGI2Yjm1NEJOmgOVVowtnxA1gldJtgQa1bbXtpNhonftOk9Jdb/N27alo8gcKxv+6BvVmRPmUEasr9K1V4ct9y/MFVFo3XhFrDenoTWOZzcZhoy9MMhdaIUFdBUMdu6iWJN8UfImxjPOjR0Zek+MJFokArutMKJ1B9fBvj9sBJ6lIwSPxmyRmkJ8OV17DHuw02raSpKVqJBvbc47THCZeUFlRp+lsgsBNIOi9ZIUE+fmLHy/vbe1DfiIA+ZBCMagAO3qdxR8v2qidwi53M5OabxWkmVtKp2g1SyOV2o3Zs/YqfQ4rp8jkWBRZc2NQ+ddRPA3qrYUKuip872xbIjozr4ucZgh/LY1aQ/aSSCfyj6muKxhLO/F561FWgDK3J1WQtny4A4/QKlOl9PB2nzlVp06nHGonu0gkn1B2oVVkG7zvT8tFLE7GclEXw2BZ1pUkQHzGrS5s/Y40ypIpMYkzo02AyqGD2xYsbqiS1egCjixiLIzkuwHUAzKDSoEukRTe5IJK3dbWa53DzLez2SaEsfiZFiCgiQkXRYAgGls2TtVX5EnGqTI5BTTfFa4yWslr1AkCvLYpYrayfMnE2ISPqNZ1GQCmdasa224/vE0NXao9KxqmkmoADPdtq2i9xqbuUkd3IoEL99qwGjLdAyBgaZDmmESDe21EdrDTqG96V3BqgPLHUw+0CGTwykim6BK7E15Ec/fjHPRM7ukOvqEdWS5UCyzjSSbICgLpoL+b73uycriUXHnfnrusqaY7kncgg3W4A44sh1+GGGAYYYYBhhhgOd9oOlTyyhoosm6hQLnQs4bvvcflHbQ9bxAy3s3mY1Qxw9PEmpmcmJvNgyBCNxp+vnVcY6qbLsTYkdfoAlee/cpO/+mIWdzmmIsk6seF1NGqk77E6duDx6HmsBS9L9m50ZPEy/TyikDsjIZVFfKSPKhsR5c72NLez2YCFSuQbYlvEjvVIVti1AfnZgCPyn1OJkc2ccnTLGaIA0yR7AiwW/CO5BBoeVbm7xDk6PIxdpIomDAlmaYbqQA2oqgFaQt9uwC80MBt/hE+itPT2B2B0EWtkqO3azubHBLc84xHRs14plEfTdeqy2h9RO2o35G9Jv/1xrPsywWkSNFPIEovSAy7kx2e0leR+tY0j2b20NDCzBbY+MBQJ5+SwOy/ui77WoWmQ6HMXQzxZFowKKxx1RpRY1A7CjttscXQ6Jl/+4i//ABrx5+WKjIwzJF4aNGnaGUI6nk2xGqPZfmI+b9K3ldPjnBPjT0CO0Bojfqf5S/T9/PnATYeiQI+tYYw3qFH149OTx6nFf11mWaN0hmkKq20ZAT7PtZ+nlie6XsMwwPO3hcfqhxr6n02GR43kNMhtTq08EHjg71gOdgj8IaVjzhYq8QXWCVUCO3UkChuCDz9PIezo3g00OZOqYH+Z36gGYEHTuooVzwDyATtHRFGgpCL2JUT+dgHcEV2jVsp1Gwa5x5menIsaqsK0y/ir44UqwJpQQRvuwv6D0wGvMpIZVLRZpVIVSVlKqF0r3E0AKBJNm9QvarGk9LKWfh80AFbcSUTpUkCo1s2RsCPzetjGpeml5Hd8oG1uecwtaSH8gxHzNyAp3U7kDE5ulxmMu0C61OwGYAtWG5LX/gfTb0wB4JZXZjBmkbelWXQm2yj6WACd996u98M9A7M7NlczTDUwEvn20AB6C7FG96u95HS8sELSeCEKA+HqnD23B3ulBFeV/N672J6rmA2kwR3V14y2FHJogbCx/s4DnW6c7EgQZvfz8YgCye4Blo/KORYB4HGJrZR9USHKzlYmOl/G5thudrqt969PtJf2izAALR5ZdrNzr6H9rq/OgDziXmusTCUrGkLKNI3lAbUT3CvWjxtx53sF3hhhgGGGGAYYYYCq6h1fw5GQtCo8IspeUITJZpa500L1fQ/py0fT9KIfCyYVmAY+MyguviDtOoi9yau+QfpY+1csaz2zZUN4Y2nDk6be+O2uQNr3b7YrYOqR2iTPkViVwaEcgHC2VJAFEH5jYIv0wHrQEaZvByauT2O2YaiVsahZF02ni7s+t4l5iCKI1lly2gqV7piLJXj59xR3FHy8+NUOYUZdHkkyjhWCRMEehJqBclarVtqsAUeKxHkzS2NJyA3pfw5Pt5CiCW448/sEvJ5ZZJo0aLLEKNI0S2atzQAby3JsflP2G3N9Mi8NpIVyw7igaR2I0GM7MSRpfUR2+gra7EeDOlCrl8lGbDLSMCEI2/KCCUYGvKxfOMJs/HoKRvkgpCl6Rv5pDDUAAb+XYkHZT6bhmQAdkylJYQeORsxIrnkqTvuRq+m+mLJIx0JBlCTaj8cm7G1C7YetH8teW2QKSSELJlNOpqDQ2NAJJo6AG0x8b+ZuwRjVlXpiyHJFlC0UjkL6e1VYKAADqbTxx9DQCT1PpmXDKVjyw0qfEWWTSQ4F+TG/r/rvix9rMuheMsMrspH4zaW5FaDYoDn67cYq5s2khX8bJyOxOvVESGLMAhHbtQOksSdvXFr7UT6XjswhdJ1GWMv5qBpoHTuf8vQ2Fd0+ONO4fBJIFuLRKR30Qtqx2tS318sbWyyL4nix5VZfqzKLbdgWND5GB2/q+2Mek5lDJpMmVIPyaYSp112d1ACjW1bHbnGjMdQJP4k2WJ1Uy+AWBawpJLLuQAN7+WvpgNmYyCPMVjTJv3VGviHWVF6gVVgDVHY/c4wzOViYytFHkzGhCAtrsE0gvQTpXWWGquN9x3HVBm0RtSz5dSDyICtbV2ELsdmBNcUPI4k/xWDVMnxEOiQNoT4c9pAXQa0fiaSCxu7/AMAGEfT1WVBIMkI27j3HUyGwpFncVXmRfrQxJOfQvmH8XKN4kbeGdXeQQAoYKAWU1XmdtsVuYmJSF3zGVo2sRbLlz2uF0/LZRboCl1XyLsS1z8JjILwGQEHWcuT2UtjSF2HcO7z1cDbAaY8gGViqdMqJaYjUyqCLo6TYHP3BvyrG3KiMPG6tkjKZGaRgWI7zXZ6cixY30+u+qPNxMFigzGWUsgRwsVhiwOvle1SNGxPlW2N0DFJvDOZgDlqAXL6TercA6SKuq32rk4Dt8MMMAwwwwDHl49wwHK+1fURHJvOYhpU7ZdZBX4tks2wsDjyr+8MUidVO5fOUdRq8mhOx57bO5I9CLAO5xfe0/ieKNJzAAUfyxqFkyA0OGNc36xgcnGHSulPLlqGYzMZDii6gOqqdlF/lNKdyeBd4CIue0eIGzLbRowK5ZRWoxU3oW7qCncamPpjZP1b8L+dJsbs5cbgqpFA/L639TdVYt830CSQ75uYDSFpdI3AHdx81jVfr+t+S9BkOwzkw29R+/wChN/7FBUwdRMmgeOxAVy58BVYgbgAEdoCgja72P1xHgkLLGozLp4xIX+zqo1dt2AdyWe9QJHzYvY/Z6Tk5ua9uCQNubBJu/wDfpjeOiv4iP8TLShQVvZtN3Y4tjuTzz9KDmJ+tENqSWSPXpIU5cGhp55rcbmt6b0FjYvWURxUzhREFasuKLaGKuN9ttOwFdoF8AXQ9mH0lTm5yN/OvKgTW9jnaraz543w9DdUdPipm1ADUx7gQeVIpQeb7fMeQAwFEnWQlgzO2sCVD4A7VVmJRvM3RF7VXbRrE/wBqMy4eKpHRGVgxSMP/AE1d9yDnceY5GNiey0gofGT0KrfcbEHz87uyCfTnHntErCSMhswKRgWhFnlasVufPkefN4CnyOdjjEf40xZSHP4A1MjBCAeTdC9TW3cdxjOTPuEaUZjMkCXRXhKxOpdVhTZKrdALXG3IxunzrvCqxnPBka2bwzbAsAbs3wbAU+XoMScn052VdU2d7mK9x06SNwx3+U1QvUCW9KChWJnArBvEzDAPrIGXXcVvuNwStgsedVDmsZ9REyOAcxORJ3XFArAKS5Vdiabar8y23kMdI3RW8JU+ImBDFtYbuPPab20gHj6A4ZTonhtfjzt82zOSN/pxt5YDnrJiaX4jMEgrGCIQGWwrMQAdwfP9txsd6yGXxV8bMgCHuBi0mxo7wb2cgGgKHcTvizPsySKObzJ2/r86q+P97frtHQj4bp8RMdRUhmaypUg9u21kb4DlcrKw7jJnvlqjACB26QOdyCA3102eSTZRtKpgfxcxIHY0GhB00KJbzW/uNmPkMWS+zBu/jM0fp4m3I+n0/wAT643/AMB/DCGec02qy+52rSdt1HNeuAtcMMMAwwwwDDDDAVvUertFIqDLzSBq7kFgb0b9KG/645/qWTp/5WdZoQESRG1FxpNEsbYm3I1G6o+pB2e1fTZHzKukBkAiqxL4Y1aiaNnf9ANibul04nKDxQgysriVEWRvHI0AkKTpJsFdAbUOf0wGzOwlNUX9vlsh9amq7SNIahtvuPUeuxyiLIwYRZ4gDYF7HB5BN39PWvQYq+n5VvmGQlKSLoDeOSREwQlhZu+TYC/KPWza5fpg1NGMtJoLUWM21KwIIB9SAdv3wEfOZJV0oFzbqFVm0mwQ3itvS0z3sTt+Xfi95gKiNwudYtZ0mT5dLLuwP9VccUW4vETLdJ5/s092LHxIOn0FCqG5o1Z2vgV7NknjZlGUYxIJApbMVasAGYsxPaVA2IOmvLASY/EWQyGLOGm1BdYI37tNV8t2CAfIfTEdYwqlfAzr9+ruo01Puuoc2xPHNHG3MdOqNW+GlZwSnhic3oOt9RYepsC68gOBiK3SSWKHJyMQOfieeQCdrW6NHbn9QGEsb7jw+oEaSKLnf5eaU+psg7Vtd1jqs91J49OmB5LUk6fKqob8k45uXKnUrDKnVsABmhZ0hNtvTQCeTsx3x0nUukRTaDKN1uqYjmrF7EjbAc78MUijCwZuu86UIUj5CAwCgGwNvPc+prOPJFyzyQ5lQirSmSl7TGBVDc0uotty1c7eZjo+lEUZd2BslVmFq2oKDrJHb4ZY0FJOwxpk6SCz+HlSwUlA/wARo1UzE2KvZtt/8awGyaG4BpizIVpUBDSENQUnVZ20kkAm+TY3AvHM9PY/gmHM0sjMH8emYWq9prVpK76RQ2Yel6RlvCQBcm7DxFKA5iwWXZVLNa/NqBBP5R51eHV+ktEUEeWRg4F65yh8U32A6wW9Aa2F81WAljKmXVrhzassYKjxK1FQAATVK3G/F66HrGg6KZWAeHNrS7/jAjVp54u9hyfzkngHEfN9MkUGsqhULqkLZkjSxW31fiXQIAs+RPodUvM5NZZdJyqyPojDOcxWm1AoebKDY1AG9PqBgPenZRu5jlJ0eiFuUb6u2ha8BWLAGz2+u2Pch0wiaM/D5gBWFkzahuK3AGxBOrkUNPoFWNLlDIuo5KN9ex8OcBdhQAYE6VAtSNxxxsMSsv08L3HLIjoVMdZgG21kMNyAp0rqvfk+djAdthhhgGGGGAYYYYDjvbXKiSQDwoG/D7mkkKEKS3avco3r5t69DdYiL0bQqPFkcuajbW/jUASzK66tXBUk+fp5DFp7URK0oBGULeGf5+u9I1sTa8IAL/Q+gxVw9TcwPErZBEU06t4irpJoneiQWIAYGvrtWA2x9IVg8aZfLtoAMQE5s6xEJdVNdAg9x50r+u1un66X4XLsyjSF8drGkkUfPbf1xqyuabLxl0bIqxAojULRGIkssQWAq+f6ufOTDntLrITlg2oliqvuhYAspK2zgBuNu4XYrAaWySIvdloVcMOwz/KtFtRttu7SPuRjBYFdXHg5YfhFQfH13W6KQGBKllFnbjG6WIy6ZZBktbqW1HU1qqrdblTRsHnb13xry8i3qdMgoOtQRqslbUbjYDdb86aqwGUWUjZkWWGAILS1nNgDUy1uLIs358/bGUXTGCrJ8PCxVQFbxmAFHZfmI+Ym99+N9q05bLrpjUHJO1U96nskoqEee7WvkBY22xMlzpMHhg5MjS2tBrcWX7aUDuG6k/Vv3CHmenwiQ/gZYoCN/iCDp02SQTWwP12BP0Np7RQIzwBkhZaN+JIVIXssruLrY3v5cXvToFJFtkDutgKbNH6jZqseg52xde0bgGKzlx2ttOCRzH8pA8vv6bGtgqszk0ZIyIoKMmlD4ppo1WTcFWO4oHz5PHOIsXTbViMvliRZ/nsaUEWTT8BSL9duLoWWYlUKhT4ERW/h6tYAU2HqtvlO/lucQos0EdtLdPQG1J0sNQtgVPmaAG2wJIrncGUy+XJ0PDlfDZrbROLsAgE9/pyPqeas6xAsjAvDlOQW/tFcnvrS1bG7HB4+uJPToIXMjOmRao2OldVgVVnUDQNlSQoPlvuMeZQeJQU5F3YDcowYvpvVWnYlrbSbIvAYZjJIuoJBlCrghPxypaLV8w323VeD9LFYwzOVi8ONhDkyFSqMpABUvpC0Ta/UAk22JLmKWRmHwjRpE2lG30aFJsdoCrr31XupBFXvFzedALanyPddgROx1b6bB5AJ7jtVk+eANk42qOGLJnghTM4OsooahYP0H0UfYeLlkeUtImSFyXvMSxtzqbZ6UldwBd7cWQvuRz6AsRNko6VihSJlbVobSxBG1FtVc0397fakRimEZkySMCtfhGwxK0QW3LGxXd6YDucMMMAwwwwDDDDAVHVulyySBkeNKWgWjVzZ1huRsCCPP1xykvUWVbOYhUMA4ByoOpedyhIq6oHSwIN35WvtjPokDHMzwjwm2iUsK7tTGiKNGr5GxB2sVMXUWKBfis5ud/wLJB8xpN1YJ2/qA3AwEqDPxR5jw8zLlm8MEFRBp3Okll7WIAN3vW5NmsXhzeVURiQRszKNJEWxVjQoUdI34vFNlut7ODmMw5kUqrfDgaGA3YV/kf8AIYnJntBWbxcw8fiafD8O6tCd67ioB873HrgJ2Y61k0bSxUMNS14bH6MBS73Vbc41P1fJBEtVClmVR4fBFatgPXSNvUYqOqSTxMLnlbcd4hjOkOH3o2bUKdq32B+ajK6Hm9WYr4iVxRbQYaX8w53Ng2djvY5rYJ38YyMchj7FdCAR4bbVxvp4sHe/yn0wy3Vsiwd1CdgAZvD/ACltuF3Gsceo+mK3pubfT4zTTMiMNcZgALarW9jwO1jVnt8+MQZupC3jOblGq6DQ67B3YUW3F7U1UCBxgL5uuZHSz9hVWCu2iqY3V2BfFbWdxjR7U55Ukh71UMj8xiSx2cA8Xx+ovFL/AB02Qc3mN7IUw76AwXy3NG917u6zQAx1mc6zHl1jEhZmZdiEJJoDUSBx619/TAc9l+sRGIeJNE5FCO8vwQwLGtgLUqdiKsHbjGebzyTEtBLAAiJqTwgxskiwXUWLZa448r315PMs7gJmMyuoAW0WoMaY6u5m0kgMOFBIG3F6x1xSEBzOaVq3JhCsxZjQ9LF1Q3OnY70Q86ZnUB2zENO1v/ZyCyMRa7qPQjzoVfqJv8RiQzEyohBPhVCGMWkuDZUEEkKTV3p9MaVZ9cQXNZkiXdW0atFkKEeyRY3JPAKm6sA4SdYDNYlzSEFQ1REXpLigt1bagSRv2D1GAw/iqpq05uLyFnLkVbiySF3tARVbm+LGmwX2endQVzKaWUEXCgItd9OwoXRryI9cQcznAun+1ZwalDACPVsLSyDZvULryteCRjfmOoFJy3i5og04jEY0kCNW0WWABr0rcVubJCyyns7IrMZJInGkhR4CDS5qm25rfb+8cbl6PP4Sg5gGRWvWUB20aaI21G+6z5j7VzuUzbO6p8XnfmAvwlA3Omid9jzZ8t/TGa9UOhg0uds6kvw6qmWm7jV7H/zEcjAdzhhhgGGGGAYYYYDm/aSF3mjVTmwGWtUP8tSTQLixYokncbDa/KqyuTYOFJ6lfiVrJ7TTMpN2KQgg6iL0qtE73a+0nS2kmRgkzALR8KTRdtv6VQ3O+4JA4xDbIsuuJMvmWBfaTxQLKWy7nuCkk+RB+t4DUmYKLL3dQk5i1bEXrC6k7ubU0a8/K8SpsodGXFZ7Zm4Yaq1Kw8TyIsChewvysHGDLuEEfw2bH4gOozKTutWxBPaABtviU0DNENUWYBjoABxqcsaJNbELsbNcH0wETNwOhcXn2o7EGwaY8UeDvsQLBHHONQlfwipGfNyBtZSn7a9DuvymiBdHncYmZjJu6oPAzI0g8TAN5HuN013XJ/N5c6pOlMoQiLNE2xKLOKHfsG9b52vjzwHsOVetBfOsJYzZeuywT6/zBoqht3j1xFzWalaNTWfQhAO0c1uS3mCSdPH/ALS26a0cZAizEglXvHigFACO0b7tV8Dfi8Q26c7E/g5xTwpEoJo6Sb/bgE3+uwaY5CX0h+pk2R5EA9n96xX1/qN+WLz2hUjwqOZ2BBMN8EoLavzDkcfm+2Kz+DuqBwmaLawNHigVQ3awN1vYChx+mLT2ggd/CKxzNQNhJAlXo+agdR54HkcBW9MzzRS2fj5L4V0HGlQbttyCfKq/Qk5pkWRUlMuccuQxQUSKOoKy2RsNuTx+mPY8gYzGwgzJ/u+LarRIFgbbABhXqPTaJlcuyIoXK5y431gaxz2kiyPlJ5A53u8Bnm800kjFYuoKW3K7Ktdq7AX9T6c41SrLsP8A4iKBqlDbi+aYWpseQ45q8SMr0ksVBhzY7gbebZd9zQH32rfa62rU/S3KEiHOAgih4+5sOTuRtvXF7sp8sBY9IjkBdgc3+GNhPw96u0AelDu57v0xGzOXk8Fp9ed1O5Ai1FNILuAQPJVBsE86VuhYxry2XbX4nw2ZAVQQC7GmjV6sEWxbSo2B3IPmcaJ+nSFdJyuZ0WGoT94ZdQGk3QFEny33vAYRk0CYuqMRuLY8UtC1O1jkXd3eJU0xdY4zHn9URJsGmOrWFLHngEeVWRvjPIeziTMwkgnjBsnVIW1XsRxuK432AFcbWreyUJkL6pdRJOz0KJPbQ2074C7wwwwDDDDAMMMMAwwwwCsMMMAwwwwDDDDAMMMMAwwwwDDDDAMMMMAwwwwDDDDAMMMMAwwwwDDDDAMMMMAwwwwDDDDAMMMMAwwwwDDDDAMMMMAwwwwDDDDAMMMMAwwwwDDDDAMMMMAwwwwDDDDAMMMMAwwwwDDDDAMMMMAwwwwDDDDAMMMMB//Z">
            <a:extLst>
              <a:ext uri="{FF2B5EF4-FFF2-40B4-BE49-F238E27FC236}">
                <a16:creationId xmlns:a16="http://schemas.microsoft.com/office/drawing/2014/main" id="{9511168E-02BC-4281-BC3D-6018BFA0117C}"/>
              </a:ext>
            </a:extLst>
          </p:cNvPr>
          <p:cNvSpPr>
            <a:spLocks noChangeAspect="1" noChangeArrowheads="1"/>
          </p:cNvSpPr>
          <p:nvPr>
            <p:custDataLst>
              <p:tags r:id="rId12"/>
            </p:custDataLst>
          </p:nvPr>
        </p:nvSpPr>
        <p:spPr bwMode="auto">
          <a:xfrm>
            <a:off x="847725" y="3667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48144" name="Picture 6" descr="http://img.directindustry.com/images_di/photo-g/handling-gloves-glass-32328-3301893.jpg">
            <a:extLst>
              <a:ext uri="{FF2B5EF4-FFF2-40B4-BE49-F238E27FC236}">
                <a16:creationId xmlns:a16="http://schemas.microsoft.com/office/drawing/2014/main" id="{B1BE67AC-91B8-413E-B92E-C2E3F5C956F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00000">
            <a:off x="5499100" y="457200"/>
            <a:ext cx="336550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45" name="Picture 3">
            <a:hlinkClick r:id="rId21"/>
            <a:extLst>
              <a:ext uri="{FF2B5EF4-FFF2-40B4-BE49-F238E27FC236}">
                <a16:creationId xmlns:a16="http://schemas.microsoft.com/office/drawing/2014/main" id="{BCC1AAA6-B25D-47E2-849B-E5B6BC96803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0000">
            <a:off x="1806575" y="1506538"/>
            <a:ext cx="2798763" cy="433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46" name="Picture 2" descr="Cisaille à tôle universelle">
            <a:extLst>
              <a:ext uri="{FF2B5EF4-FFF2-40B4-BE49-F238E27FC236}">
                <a16:creationId xmlns:a16="http://schemas.microsoft.com/office/drawing/2014/main" id="{BFA61480-6CEE-4554-9E2A-CACAD1D76DE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20650"/>
            <a:ext cx="320357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47" name="Picture 27">
            <a:hlinkClick r:id="rId24"/>
            <a:extLst>
              <a:ext uri="{FF2B5EF4-FFF2-40B4-BE49-F238E27FC236}">
                <a16:creationId xmlns:a16="http://schemas.microsoft.com/office/drawing/2014/main" id="{F46D947D-CBBE-4973-8299-6A4368BC94B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214313"/>
            <a:ext cx="925513" cy="35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48" name="Rectangle 20">
            <a:extLst>
              <a:ext uri="{FF2B5EF4-FFF2-40B4-BE49-F238E27FC236}">
                <a16:creationId xmlns:a16="http://schemas.microsoft.com/office/drawing/2014/main" id="{BAECF0FC-C1B7-46DF-855C-ED5D1A5CC96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809875" y="3044825"/>
            <a:ext cx="792163" cy="384175"/>
          </a:xfrm>
          <a:prstGeom prst="rect">
            <a:avLst/>
          </a:prstGeom>
          <a:solidFill>
            <a:srgbClr val="000000"/>
          </a:solidFill>
          <a:ln w="25400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48149" name="Picture 8">
            <a:hlinkClick r:id="rId26" action="ppaction://hlinkfile"/>
            <a:extLst>
              <a:ext uri="{FF2B5EF4-FFF2-40B4-BE49-F238E27FC236}">
                <a16:creationId xmlns:a16="http://schemas.microsoft.com/office/drawing/2014/main" id="{D21E61C8-8B8A-4BD4-9273-8BADB260497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00">
            <a:off x="4973638" y="1220788"/>
            <a:ext cx="2503487" cy="399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FD465AC1-A006-45FA-8D7C-F423A48C169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15888"/>
            <a:ext cx="8915400" cy="674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6E889094-F2DD-4DA9-A208-A5312EEC1C0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364163"/>
            <a:ext cx="4746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ZoneTexte 1">
            <a:extLst>
              <a:ext uri="{FF2B5EF4-FFF2-40B4-BE49-F238E27FC236}">
                <a16:creationId xmlns:a16="http://schemas.microsoft.com/office/drawing/2014/main" id="{958A68F6-D657-47DC-871F-0DB18BE2B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525" y="541338"/>
            <a:ext cx="207486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Formation TOSCA</a:t>
            </a:r>
          </a:p>
        </p:txBody>
      </p:sp>
      <p:sp>
        <p:nvSpPr>
          <p:cNvPr id="49157" name="ZoneTexte 5">
            <a:extLst>
              <a:ext uri="{FF2B5EF4-FFF2-40B4-BE49-F238E27FC236}">
                <a16:creationId xmlns:a16="http://schemas.microsoft.com/office/drawing/2014/main" id="{7BE5FDAD-CB62-4532-B128-2862B3D22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1539875"/>
            <a:ext cx="1685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Aide-mémoire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enseignant</a:t>
            </a:r>
          </a:p>
        </p:txBody>
      </p:sp>
      <p:sp>
        <p:nvSpPr>
          <p:cNvPr id="49158" name="ZoneTexte 6">
            <a:extLst>
              <a:ext uri="{FF2B5EF4-FFF2-40B4-BE49-F238E27FC236}">
                <a16:creationId xmlns:a16="http://schemas.microsoft.com/office/drawing/2014/main" id="{4529FAF8-7C6A-4F6C-A690-047232B2A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2492375"/>
            <a:ext cx="162083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Aide-mémoire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Direction</a:t>
            </a:r>
          </a:p>
        </p:txBody>
      </p:sp>
      <p:sp>
        <p:nvSpPr>
          <p:cNvPr id="49159" name="ZoneTexte 7">
            <a:extLst>
              <a:ext uri="{FF2B5EF4-FFF2-40B4-BE49-F238E27FC236}">
                <a16:creationId xmlns:a16="http://schemas.microsoft.com/office/drawing/2014/main" id="{834DF6DA-429B-4AF4-B23B-E53CA01BB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525" y="3457575"/>
            <a:ext cx="16256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Accès direct TOSCA</a:t>
            </a:r>
          </a:p>
        </p:txBody>
      </p:sp>
      <p:pic>
        <p:nvPicPr>
          <p:cNvPr id="49160" name="Picture 3">
            <a:hlinkClick r:id="rId6"/>
            <a:extLst>
              <a:ext uri="{FF2B5EF4-FFF2-40B4-BE49-F238E27FC236}">
                <a16:creationId xmlns:a16="http://schemas.microsoft.com/office/drawing/2014/main" id="{80714F35-81B5-43D4-AC1A-C67CC769B0D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57563"/>
            <a:ext cx="973138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1" name="Picture 5">
            <a:hlinkClick r:id="rId8"/>
            <a:extLst>
              <a:ext uri="{FF2B5EF4-FFF2-40B4-BE49-F238E27FC236}">
                <a16:creationId xmlns:a16="http://schemas.microsoft.com/office/drawing/2014/main" id="{3C464534-CA70-4661-87E4-27F8FCC7E1C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420938"/>
            <a:ext cx="677862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2" name="Picture 8">
            <a:hlinkClick r:id="rId10"/>
            <a:extLst>
              <a:ext uri="{FF2B5EF4-FFF2-40B4-BE49-F238E27FC236}">
                <a16:creationId xmlns:a16="http://schemas.microsoft.com/office/drawing/2014/main" id="{5E597686-685C-483D-A8B0-873ED0725BE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1446213"/>
            <a:ext cx="7810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3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78AAE9C2-59C4-468E-B51F-B6EB397E69C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25" y="536575"/>
            <a:ext cx="835025" cy="103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64" name="Flèche droite 1">
            <a:extLst>
              <a:ext uri="{FF2B5EF4-FFF2-40B4-BE49-F238E27FC236}">
                <a16:creationId xmlns:a16="http://schemas.microsoft.com/office/drawing/2014/main" id="{CBB87003-688C-45CB-8CC8-EBF6A19A2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657350"/>
            <a:ext cx="1655763" cy="360363"/>
          </a:xfrm>
          <a:prstGeom prst="rightArrow">
            <a:avLst>
              <a:gd name="adj1" fmla="val 50000"/>
              <a:gd name="adj2" fmla="val 50010"/>
            </a:avLst>
          </a:prstGeom>
          <a:solidFill>
            <a:srgbClr val="333399"/>
          </a:solidFill>
          <a:ln w="25400" algn="ctr">
            <a:solidFill>
              <a:srgbClr val="23236F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9165" name="Flèche droite 13">
            <a:extLst>
              <a:ext uri="{FF2B5EF4-FFF2-40B4-BE49-F238E27FC236}">
                <a16:creationId xmlns:a16="http://schemas.microsoft.com/office/drawing/2014/main" id="{57F9A683-6239-4024-8007-62F21C25F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2565400"/>
            <a:ext cx="1657350" cy="360363"/>
          </a:xfrm>
          <a:prstGeom prst="rightArrow">
            <a:avLst>
              <a:gd name="adj1" fmla="val 50000"/>
              <a:gd name="adj2" fmla="val 49994"/>
            </a:avLst>
          </a:prstGeom>
          <a:solidFill>
            <a:srgbClr val="333399"/>
          </a:solidFill>
          <a:ln w="25400" algn="ctr">
            <a:solidFill>
              <a:srgbClr val="23236F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9166" name="Flèche droite 14">
            <a:extLst>
              <a:ext uri="{FF2B5EF4-FFF2-40B4-BE49-F238E27FC236}">
                <a16:creationId xmlns:a16="http://schemas.microsoft.com/office/drawing/2014/main" id="{C6EC644E-17FE-46A6-BCD3-19690A178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3511550"/>
            <a:ext cx="1657350" cy="360363"/>
          </a:xfrm>
          <a:prstGeom prst="rightArrow">
            <a:avLst>
              <a:gd name="adj1" fmla="val 50000"/>
              <a:gd name="adj2" fmla="val 49994"/>
            </a:avLst>
          </a:prstGeom>
          <a:solidFill>
            <a:srgbClr val="333399"/>
          </a:solidFill>
          <a:ln w="25400" algn="ctr">
            <a:solidFill>
              <a:srgbClr val="23236F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49167" name="Picture 16">
            <a:hlinkClick r:id="rId14"/>
            <a:extLst>
              <a:ext uri="{FF2B5EF4-FFF2-40B4-BE49-F238E27FC236}">
                <a16:creationId xmlns:a16="http://schemas.microsoft.com/office/drawing/2014/main" id="{17DEDC28-3745-4F08-B74F-7C9204237E1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963" y="4103688"/>
            <a:ext cx="1458912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>
            <a:extLst>
              <a:ext uri="{FF2B5EF4-FFF2-40B4-BE49-F238E27FC236}">
                <a16:creationId xmlns:a16="http://schemas.microsoft.com/office/drawing/2014/main" id="{17F3C985-EC8F-417F-BAA2-0BB807947B7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551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2">
            <a:extLst>
              <a:ext uri="{FF2B5EF4-FFF2-40B4-BE49-F238E27FC236}">
                <a16:creationId xmlns:a16="http://schemas.microsoft.com/office/drawing/2014/main" id="{2E303556-1F28-4851-BEFF-CA2155CCA1D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7926387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5">
            <a:hlinkClick r:id="rId17" action="ppaction://hlinksldjump"/>
            <a:extLst>
              <a:ext uri="{FF2B5EF4-FFF2-40B4-BE49-F238E27FC236}">
                <a16:creationId xmlns:a16="http://schemas.microsoft.com/office/drawing/2014/main" id="{104FA63B-2533-43C2-BFA0-151B545274D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6094413"/>
            <a:ext cx="474663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16">
            <a:hlinkClick r:id="rId19" action="ppaction://hlinkfile"/>
            <a:extLst>
              <a:ext uri="{FF2B5EF4-FFF2-40B4-BE49-F238E27FC236}">
                <a16:creationId xmlns:a16="http://schemas.microsoft.com/office/drawing/2014/main" id="{D3B2471C-AD50-4989-9FA6-7EAB48F743F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557338"/>
            <a:ext cx="585787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26" name="ZoneTexte 14">
            <a:extLst>
              <a:ext uri="{FF2B5EF4-FFF2-40B4-BE49-F238E27FC236}">
                <a16:creationId xmlns:a16="http://schemas.microsoft.com/office/drawing/2014/main" id="{379D5817-91FB-4225-945C-3BCD2EA66DF4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148263" y="1639888"/>
            <a:ext cx="13684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r>
              <a:rPr lang="fr-FR"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2015-2016</a:t>
            </a:r>
          </a:p>
        </p:txBody>
      </p:sp>
      <p:pic>
        <p:nvPicPr>
          <p:cNvPr id="50183" name="Picture 16">
            <a:hlinkClick r:id="rId21" action="ppaction://hlinkfile"/>
            <a:extLst>
              <a:ext uri="{FF2B5EF4-FFF2-40B4-BE49-F238E27FC236}">
                <a16:creationId xmlns:a16="http://schemas.microsoft.com/office/drawing/2014/main" id="{EAF3EF73-7FD8-45FF-9C2F-5BAC7597161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349500"/>
            <a:ext cx="585787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28" name="ZoneTexte 13">
            <a:extLst>
              <a:ext uri="{FF2B5EF4-FFF2-40B4-BE49-F238E27FC236}">
                <a16:creationId xmlns:a16="http://schemas.microsoft.com/office/drawing/2014/main" id="{8EEE2A51-B5DE-4297-B399-D6723B6B67C3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148263" y="2432050"/>
            <a:ext cx="13684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r>
              <a:rPr lang="fr-FR"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2016-2017</a:t>
            </a:r>
          </a:p>
        </p:txBody>
      </p:sp>
      <p:pic>
        <p:nvPicPr>
          <p:cNvPr id="50185" name="Picture 16">
            <a:hlinkClick r:id="rId22" action="ppaction://hlinkfile"/>
            <a:extLst>
              <a:ext uri="{FF2B5EF4-FFF2-40B4-BE49-F238E27FC236}">
                <a16:creationId xmlns:a16="http://schemas.microsoft.com/office/drawing/2014/main" id="{7ADDE6A0-32CC-422B-8A59-B92F86ADD23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141663"/>
            <a:ext cx="585787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30" name="ZoneTexte 15">
            <a:extLst>
              <a:ext uri="{FF2B5EF4-FFF2-40B4-BE49-F238E27FC236}">
                <a16:creationId xmlns:a16="http://schemas.microsoft.com/office/drawing/2014/main" id="{CAF99729-0E01-41A2-8C84-867EFA626B9E}"/>
              </a:ext>
            </a:extLst>
          </p:cNvPr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148263" y="3224213"/>
            <a:ext cx="13684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r>
              <a:rPr lang="fr-FR"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2017-2018</a:t>
            </a:r>
          </a:p>
        </p:txBody>
      </p:sp>
      <p:pic>
        <p:nvPicPr>
          <p:cNvPr id="50187" name="Picture 16">
            <a:hlinkClick r:id="rId23" action="ppaction://hlinkfile"/>
            <a:extLst>
              <a:ext uri="{FF2B5EF4-FFF2-40B4-BE49-F238E27FC236}">
                <a16:creationId xmlns:a16="http://schemas.microsoft.com/office/drawing/2014/main" id="{E8CD7428-77FE-4715-BDA5-B9917E222CF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921125"/>
            <a:ext cx="585787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5">
            <a:extLst>
              <a:ext uri="{FF2B5EF4-FFF2-40B4-BE49-F238E27FC236}">
                <a16:creationId xmlns:a16="http://schemas.microsoft.com/office/drawing/2014/main" id="{552797C3-62D1-451B-914E-9FC52FC3FF75}"/>
              </a:ext>
            </a:extLst>
          </p:cNvPr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148263" y="4003675"/>
            <a:ext cx="13684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r>
              <a:rPr lang="fr-F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2018-2019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226A6A5-6149-42AB-A115-EA8E6F05AF8B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148263" y="4776788"/>
            <a:ext cx="13684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r>
              <a:rPr lang="fr-FR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2019-2020</a:t>
            </a:r>
          </a:p>
        </p:txBody>
      </p:sp>
      <p:pic>
        <p:nvPicPr>
          <p:cNvPr id="50190" name="Picture 16">
            <a:hlinkClick r:id="rId24" action="ppaction://hlinkfile"/>
            <a:extLst>
              <a:ext uri="{FF2B5EF4-FFF2-40B4-BE49-F238E27FC236}">
                <a16:creationId xmlns:a16="http://schemas.microsoft.com/office/drawing/2014/main" id="{51DE8B3C-9F65-491C-93D5-C4F8CD3C51A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641850"/>
            <a:ext cx="585787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8">
            <a:extLst>
              <a:ext uri="{FF2B5EF4-FFF2-40B4-BE49-F238E27FC236}">
                <a16:creationId xmlns:a16="http://schemas.microsoft.com/office/drawing/2014/main" id="{75CFE45B-5A69-4D83-A508-5366AB3E5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8AC6CD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51203" name="Rogner un rectangle à un seul coin 1">
            <a:extLst>
              <a:ext uri="{FF2B5EF4-FFF2-40B4-BE49-F238E27FC236}">
                <a16:creationId xmlns:a16="http://schemas.microsoft.com/office/drawing/2014/main" id="{062F9423-2E31-4678-B216-AE1B554042AC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flipH="1">
            <a:off x="611188" y="620713"/>
            <a:ext cx="2160587" cy="576262"/>
          </a:xfrm>
          <a:custGeom>
            <a:avLst/>
            <a:gdLst>
              <a:gd name="T0" fmla="*/ 0 w 3674699"/>
              <a:gd name="T1" fmla="*/ 0 h 980099"/>
              <a:gd name="T2" fmla="*/ 1 w 3674699"/>
              <a:gd name="T3" fmla="*/ 0 h 980099"/>
              <a:gd name="T4" fmla="*/ 1 w 3674699"/>
              <a:gd name="T5" fmla="*/ 1 h 980099"/>
              <a:gd name="T6" fmla="*/ 1 w 3674699"/>
              <a:gd name="T7" fmla="*/ 1 h 980099"/>
              <a:gd name="T8" fmla="*/ 0 w 3674699"/>
              <a:gd name="T9" fmla="*/ 1 h 9800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74699"/>
              <a:gd name="T16" fmla="*/ 0 h 980099"/>
              <a:gd name="T17" fmla="*/ 3674699 w 3674699"/>
              <a:gd name="T18" fmla="*/ 980099 h 98009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74699" h="980099">
                <a:moveTo>
                  <a:pt x="0" y="0"/>
                </a:moveTo>
                <a:lnTo>
                  <a:pt x="3511345" y="0"/>
                </a:lnTo>
                <a:lnTo>
                  <a:pt x="3674699" y="163353"/>
                </a:lnTo>
                <a:lnTo>
                  <a:pt x="3674699" y="980099"/>
                </a:lnTo>
                <a:lnTo>
                  <a:pt x="0" y="980099"/>
                </a:lnTo>
                <a:lnTo>
                  <a:pt x="0" y="0"/>
                </a:lnTo>
                <a:close/>
              </a:path>
            </a:pathLst>
          </a:custGeom>
          <a:solidFill>
            <a:srgbClr val="333399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  <a:latin typeface="Comic Sans MS" panose="030F0702030302020204" pitchFamily="66" charset="0"/>
              </a:rPr>
              <a:t>Test couleur</a:t>
            </a:r>
          </a:p>
        </p:txBody>
      </p:sp>
      <p:sp>
        <p:nvSpPr>
          <p:cNvPr id="51204" name="Rogner un rectangle à un seul coin 2">
            <a:hlinkClick r:id="rId8"/>
            <a:extLst>
              <a:ext uri="{FF2B5EF4-FFF2-40B4-BE49-F238E27FC236}">
                <a16:creationId xmlns:a16="http://schemas.microsoft.com/office/drawing/2014/main" id="{98C1D90E-0A63-4816-B3B3-0BE17513C4B3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flipH="1">
            <a:off x="5508625" y="2349500"/>
            <a:ext cx="2159000" cy="574675"/>
          </a:xfrm>
          <a:custGeom>
            <a:avLst/>
            <a:gdLst>
              <a:gd name="T0" fmla="*/ 0 w 3672000"/>
              <a:gd name="T1" fmla="*/ 0 h 977400"/>
              <a:gd name="T2" fmla="*/ 1 w 3672000"/>
              <a:gd name="T3" fmla="*/ 0 h 977400"/>
              <a:gd name="T4" fmla="*/ 1 w 3672000"/>
              <a:gd name="T5" fmla="*/ 1 h 977400"/>
              <a:gd name="T6" fmla="*/ 1 w 3672000"/>
              <a:gd name="T7" fmla="*/ 1 h 977400"/>
              <a:gd name="T8" fmla="*/ 0 w 3672000"/>
              <a:gd name="T9" fmla="*/ 1 h 977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72000" h="977400">
                <a:moveTo>
                  <a:pt x="0" y="0"/>
                </a:moveTo>
                <a:lnTo>
                  <a:pt x="3509096" y="0"/>
                </a:lnTo>
                <a:lnTo>
                  <a:pt x="3672000" y="162903"/>
                </a:lnTo>
                <a:lnTo>
                  <a:pt x="3672000" y="977400"/>
                </a:lnTo>
                <a:lnTo>
                  <a:pt x="0" y="977400"/>
                </a:lnTo>
                <a:lnTo>
                  <a:pt x="0" y="0"/>
                </a:lnTo>
                <a:close/>
              </a:path>
            </a:pathLst>
          </a:custGeom>
          <a:solidFill>
            <a:srgbClr val="333399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51205" name="Rogner un rectangle à un seul coin 3">
            <a:hlinkClick r:id="rId9"/>
            <a:extLst>
              <a:ext uri="{FF2B5EF4-FFF2-40B4-BE49-F238E27FC236}">
                <a16:creationId xmlns:a16="http://schemas.microsoft.com/office/drawing/2014/main" id="{B8103DB6-38DF-4F55-B887-933415579AA7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flipH="1">
            <a:off x="5508625" y="3284538"/>
            <a:ext cx="2159000" cy="576262"/>
          </a:xfrm>
          <a:custGeom>
            <a:avLst/>
            <a:gdLst>
              <a:gd name="T0" fmla="*/ 0 w 3672000"/>
              <a:gd name="T1" fmla="*/ 0 h 980099"/>
              <a:gd name="T2" fmla="*/ 1 w 3672000"/>
              <a:gd name="T3" fmla="*/ 0 h 980099"/>
              <a:gd name="T4" fmla="*/ 1 w 3672000"/>
              <a:gd name="T5" fmla="*/ 1 h 980099"/>
              <a:gd name="T6" fmla="*/ 1 w 3672000"/>
              <a:gd name="T7" fmla="*/ 1 h 980099"/>
              <a:gd name="T8" fmla="*/ 0 w 3672000"/>
              <a:gd name="T9" fmla="*/ 1 h 9800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72000" h="980099">
                <a:moveTo>
                  <a:pt x="0" y="0"/>
                </a:moveTo>
                <a:lnTo>
                  <a:pt x="3508646" y="0"/>
                </a:lnTo>
                <a:lnTo>
                  <a:pt x="3672000" y="163353"/>
                </a:lnTo>
                <a:lnTo>
                  <a:pt x="3672000" y="980099"/>
                </a:lnTo>
                <a:lnTo>
                  <a:pt x="0" y="980099"/>
                </a:lnTo>
                <a:lnTo>
                  <a:pt x="0" y="0"/>
                </a:lnTo>
                <a:close/>
              </a:path>
            </a:pathLst>
          </a:custGeom>
          <a:solidFill>
            <a:srgbClr val="333399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51206" name="Rogner un rectangle à un seul coin 4">
            <a:hlinkClick r:id="rId10"/>
            <a:extLst>
              <a:ext uri="{FF2B5EF4-FFF2-40B4-BE49-F238E27FC236}">
                <a16:creationId xmlns:a16="http://schemas.microsoft.com/office/drawing/2014/main" id="{DC08E601-00C4-48E6-AD50-18F0CA7E3658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flipH="1">
            <a:off x="5508625" y="4221163"/>
            <a:ext cx="2159000" cy="576262"/>
          </a:xfrm>
          <a:custGeom>
            <a:avLst/>
            <a:gdLst>
              <a:gd name="T0" fmla="*/ 0 w 3672000"/>
              <a:gd name="T1" fmla="*/ 0 h 980099"/>
              <a:gd name="T2" fmla="*/ 1 w 3672000"/>
              <a:gd name="T3" fmla="*/ 0 h 980099"/>
              <a:gd name="T4" fmla="*/ 1 w 3672000"/>
              <a:gd name="T5" fmla="*/ 1 h 980099"/>
              <a:gd name="T6" fmla="*/ 1 w 3672000"/>
              <a:gd name="T7" fmla="*/ 1 h 980099"/>
              <a:gd name="T8" fmla="*/ 0 w 3672000"/>
              <a:gd name="T9" fmla="*/ 1 h 9800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72000" h="980099">
                <a:moveTo>
                  <a:pt x="0" y="0"/>
                </a:moveTo>
                <a:lnTo>
                  <a:pt x="3508646" y="0"/>
                </a:lnTo>
                <a:lnTo>
                  <a:pt x="3672000" y="163353"/>
                </a:lnTo>
                <a:lnTo>
                  <a:pt x="3672000" y="980099"/>
                </a:lnTo>
                <a:lnTo>
                  <a:pt x="0" y="980099"/>
                </a:lnTo>
                <a:lnTo>
                  <a:pt x="0" y="0"/>
                </a:lnTo>
                <a:close/>
              </a:path>
            </a:pathLst>
          </a:custGeom>
          <a:solidFill>
            <a:srgbClr val="333399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3038" name="Rectangle 5">
            <a:extLst>
              <a:ext uri="{FF2B5EF4-FFF2-40B4-BE49-F238E27FC236}">
                <a16:creationId xmlns:a16="http://schemas.microsoft.com/office/drawing/2014/main" id="{24A72506-9395-4592-BD27-55EF8C3D4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2339975"/>
            <a:ext cx="266541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0" hangingPunct="0">
              <a:defRPr/>
            </a:pPr>
            <a:r>
              <a:rPr lang="fr-FR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Présentation</a:t>
            </a:r>
          </a:p>
        </p:txBody>
      </p:sp>
      <p:sp>
        <p:nvSpPr>
          <p:cNvPr id="3039" name="Rectangle 6">
            <a:extLst>
              <a:ext uri="{FF2B5EF4-FFF2-40B4-BE49-F238E27FC236}">
                <a16:creationId xmlns:a16="http://schemas.microsoft.com/office/drawing/2014/main" id="{B434CDB2-737D-4197-BDCC-3BC7EB585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3276600"/>
            <a:ext cx="99536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0" hangingPunct="0">
              <a:defRPr/>
            </a:pPr>
            <a:r>
              <a:rPr lang="fr-FR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Test</a:t>
            </a:r>
          </a:p>
        </p:txBody>
      </p:sp>
      <p:sp>
        <p:nvSpPr>
          <p:cNvPr id="3040" name="Rectangle 7">
            <a:extLst>
              <a:ext uri="{FF2B5EF4-FFF2-40B4-BE49-F238E27FC236}">
                <a16:creationId xmlns:a16="http://schemas.microsoft.com/office/drawing/2014/main" id="{FD6A42EB-DE5A-4AB5-A9DE-504B489C1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4211638"/>
            <a:ext cx="25527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0" hangingPunct="0">
              <a:defRPr/>
            </a:pPr>
            <a:r>
              <a:rPr lang="fr-FR" sz="3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Compilation</a:t>
            </a:r>
          </a:p>
        </p:txBody>
      </p:sp>
      <p:sp>
        <p:nvSpPr>
          <p:cNvPr id="51210" name="Flèche vers le bas 9">
            <a:extLst>
              <a:ext uri="{FF2B5EF4-FFF2-40B4-BE49-F238E27FC236}">
                <a16:creationId xmlns:a16="http://schemas.microsoft.com/office/drawing/2014/main" id="{1B0CBA9D-280C-462B-AF2C-C9A9F79E6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1557338"/>
            <a:ext cx="431800" cy="576262"/>
          </a:xfrm>
          <a:prstGeom prst="downArrow">
            <a:avLst>
              <a:gd name="adj1" fmla="val 50000"/>
              <a:gd name="adj2" fmla="val 50003"/>
            </a:avLst>
          </a:prstGeom>
          <a:solidFill>
            <a:srgbClr val="FFFFFF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042" name="ZoneTexte 10">
            <a:extLst>
              <a:ext uri="{FF2B5EF4-FFF2-40B4-BE49-F238E27FC236}">
                <a16:creationId xmlns:a16="http://schemas.microsoft.com/office/drawing/2014/main" id="{77949FC4-61E0-4813-AFED-F400097BA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981075"/>
            <a:ext cx="2592388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fr-FR" sz="28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Choisir</a:t>
            </a:r>
          </a:p>
        </p:txBody>
      </p:sp>
      <p:pic>
        <p:nvPicPr>
          <p:cNvPr id="51212" name="Picture 5">
            <a:hlinkClick r:id="rId11" action="ppaction://hlinksldjump"/>
            <a:extLst>
              <a:ext uri="{FF2B5EF4-FFF2-40B4-BE49-F238E27FC236}">
                <a16:creationId xmlns:a16="http://schemas.microsoft.com/office/drawing/2014/main" id="{462EA036-EAB5-4C7B-9461-18589EB8547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805488"/>
            <a:ext cx="55562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3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3F260658-8CF8-4FC4-A25A-74B5B08FC84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5805488"/>
            <a:ext cx="827088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14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C0BDFF9C-70F3-4A02-9237-19DE3524D13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5805488"/>
            <a:ext cx="1017587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oneTexte 1">
            <a:extLst>
              <a:ext uri="{FF2B5EF4-FFF2-40B4-BE49-F238E27FC236}">
                <a16:creationId xmlns:a16="http://schemas.microsoft.com/office/drawing/2014/main" id="{D244FAA6-468D-4A61-8571-25C5061C6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549275"/>
            <a:ext cx="33845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/>
              <a:t>Liens utiles</a:t>
            </a:r>
          </a:p>
        </p:txBody>
      </p:sp>
      <p:sp>
        <p:nvSpPr>
          <p:cNvPr id="52227" name="ZoneTexte 2">
            <a:extLst>
              <a:ext uri="{FF2B5EF4-FFF2-40B4-BE49-F238E27FC236}">
                <a16:creationId xmlns:a16="http://schemas.microsoft.com/office/drawing/2014/main" id="{D7769A6E-3265-4A6E-AC99-843DBAF10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460625"/>
            <a:ext cx="345598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600"/>
              <a:t>Reproduction de document (BCI)</a:t>
            </a:r>
          </a:p>
        </p:txBody>
      </p:sp>
      <p:pic>
        <p:nvPicPr>
          <p:cNvPr id="52228" name="Picture 3">
            <a:hlinkClick r:id="rId4"/>
            <a:extLst>
              <a:ext uri="{FF2B5EF4-FFF2-40B4-BE49-F238E27FC236}">
                <a16:creationId xmlns:a16="http://schemas.microsoft.com/office/drawing/2014/main" id="{0AA63AB1-FE70-48C8-8F4B-BA8F37C3BAB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2349500"/>
            <a:ext cx="7810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9" name="Picture 5">
            <a:hlinkClick r:id="rId6"/>
            <a:extLst>
              <a:ext uri="{FF2B5EF4-FFF2-40B4-BE49-F238E27FC236}">
                <a16:creationId xmlns:a16="http://schemas.microsoft.com/office/drawing/2014/main" id="{843E2EA3-F050-416B-853C-FFEEE46E094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5" y="3154363"/>
            <a:ext cx="8096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0" name="ZoneTexte 9">
            <a:extLst>
              <a:ext uri="{FF2B5EF4-FFF2-40B4-BE49-F238E27FC236}">
                <a16:creationId xmlns:a16="http://schemas.microsoft.com/office/drawing/2014/main" id="{1209B130-AE3A-4BB2-BCA2-1A811AA82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324225"/>
            <a:ext cx="302418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600"/>
              <a:t>Guide CEMEQ</a:t>
            </a:r>
          </a:p>
        </p:txBody>
      </p:sp>
      <p:pic>
        <p:nvPicPr>
          <p:cNvPr id="52231" name="Picture 7">
            <a:hlinkClick r:id="rId8"/>
            <a:extLst>
              <a:ext uri="{FF2B5EF4-FFF2-40B4-BE49-F238E27FC236}">
                <a16:creationId xmlns:a16="http://schemas.microsoft.com/office/drawing/2014/main" id="{0A455DDA-640E-4BB3-ABFC-10A9175EB75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954463"/>
            <a:ext cx="809625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2" name="ZoneTexte 13">
            <a:extLst>
              <a:ext uri="{FF2B5EF4-FFF2-40B4-BE49-F238E27FC236}">
                <a16:creationId xmlns:a16="http://schemas.microsoft.com/office/drawing/2014/main" id="{AD52D4B9-2C35-4FCA-9129-9C3301EEB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116388"/>
            <a:ext cx="30241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600"/>
              <a:t>Le courant (SERN)</a:t>
            </a:r>
          </a:p>
        </p:txBody>
      </p:sp>
      <p:sp>
        <p:nvSpPr>
          <p:cNvPr id="52233" name="ZoneTexte 15">
            <a:extLst>
              <a:ext uri="{FF2B5EF4-FFF2-40B4-BE49-F238E27FC236}">
                <a16:creationId xmlns:a16="http://schemas.microsoft.com/office/drawing/2014/main" id="{DB75D44A-CCB6-4815-B995-CAF3570D2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4979988"/>
            <a:ext cx="3024187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600"/>
              <a:t>L’informateur (CSRDN)</a:t>
            </a:r>
          </a:p>
        </p:txBody>
      </p:sp>
      <p:pic>
        <p:nvPicPr>
          <p:cNvPr id="52234" name="Picture 9">
            <a:hlinkClick r:id="rId10"/>
            <a:extLst>
              <a:ext uri="{FF2B5EF4-FFF2-40B4-BE49-F238E27FC236}">
                <a16:creationId xmlns:a16="http://schemas.microsoft.com/office/drawing/2014/main" id="{50A8AB01-C22B-4A06-AA04-39E24E2C064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3" y="4799013"/>
            <a:ext cx="8397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5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id="{79994819-B7FF-4F35-87F0-9C08326E020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899150"/>
            <a:ext cx="55562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6" name="Picture 13">
            <a:hlinkClick r:id="rId14" action="ppaction://hlinksldjump"/>
            <a:extLst>
              <a:ext uri="{FF2B5EF4-FFF2-40B4-BE49-F238E27FC236}">
                <a16:creationId xmlns:a16="http://schemas.microsoft.com/office/drawing/2014/main" id="{EF3970C9-EB5C-4D88-9D09-2D3FA3287F8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5899150"/>
            <a:ext cx="827088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7" name="Picture 13">
            <a:hlinkClick r:id="rId16"/>
            <a:extLst>
              <a:ext uri="{FF2B5EF4-FFF2-40B4-BE49-F238E27FC236}">
                <a16:creationId xmlns:a16="http://schemas.microsoft.com/office/drawing/2014/main" id="{CE591576-5FDC-4F57-A4EA-6CA7E788D2E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1412875"/>
            <a:ext cx="90170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8" name="ZoneTexte 1">
            <a:extLst>
              <a:ext uri="{FF2B5EF4-FFF2-40B4-BE49-F238E27FC236}">
                <a16:creationId xmlns:a16="http://schemas.microsoft.com/office/drawing/2014/main" id="{6AED785F-B438-47E3-801A-7F3CABA09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577975"/>
            <a:ext cx="274478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600"/>
              <a:t>Accès à Tosca</a:t>
            </a:r>
          </a:p>
        </p:txBody>
      </p:sp>
      <p:pic>
        <p:nvPicPr>
          <p:cNvPr id="52239" name="Picture 3">
            <a:hlinkClick r:id="rId18"/>
            <a:extLst>
              <a:ext uri="{FF2B5EF4-FFF2-40B4-BE49-F238E27FC236}">
                <a16:creationId xmlns:a16="http://schemas.microsoft.com/office/drawing/2014/main" id="{0C54EC23-00FF-4776-9289-B6F5746C291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349500"/>
            <a:ext cx="7810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40" name="ZoneTexte 1">
            <a:extLst>
              <a:ext uri="{FF2B5EF4-FFF2-40B4-BE49-F238E27FC236}">
                <a16:creationId xmlns:a16="http://schemas.microsoft.com/office/drawing/2014/main" id="{262DFB8C-A7D1-47B2-A907-21FE27298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2133600"/>
            <a:ext cx="136683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/>
              <a:t>Procédure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4">
            <a:hlinkClick r:id="rId4" action="ppaction://hlinksldjump"/>
            <a:extLst>
              <a:ext uri="{FF2B5EF4-FFF2-40B4-BE49-F238E27FC236}">
                <a16:creationId xmlns:a16="http://schemas.microsoft.com/office/drawing/2014/main" id="{3C63824A-1606-4304-8D2C-7C235FA0D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8775" y="204788"/>
            <a:ext cx="1601788" cy="528637"/>
          </a:xfrm>
          <a:prstGeom prst="flowChartAlternateProcess">
            <a:avLst/>
          </a:prstGeom>
          <a:solidFill>
            <a:srgbClr val="BBE0E3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7" tIns="45713" rIns="91427" bIns="45713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/>
              <a:t>Plan de cours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/>
              <a:t>(1.2.1.1)</a:t>
            </a:r>
          </a:p>
        </p:txBody>
      </p:sp>
      <p:sp>
        <p:nvSpPr>
          <p:cNvPr id="53251" name="AutoShape 5">
            <a:hlinkClick r:id="rId5" action="ppaction://hlinksldjump"/>
            <a:extLst>
              <a:ext uri="{FF2B5EF4-FFF2-40B4-BE49-F238E27FC236}">
                <a16:creationId xmlns:a16="http://schemas.microsoft.com/office/drawing/2014/main" id="{B93B090A-7E93-43F8-B944-5EDA6F49D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0800" y="192088"/>
            <a:ext cx="1601788" cy="541337"/>
          </a:xfrm>
          <a:prstGeom prst="flowChartAlternateProcess">
            <a:avLst/>
          </a:prstGeom>
          <a:solidFill>
            <a:srgbClr val="BBE0E3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7" tIns="45713" rIns="91427" bIns="45713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/>
              <a:t>Suivi des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/>
              <a:t>apprentissages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/>
              <a:t>(1.1.2.1)</a:t>
            </a:r>
          </a:p>
        </p:txBody>
      </p:sp>
      <p:sp>
        <p:nvSpPr>
          <p:cNvPr id="53252" name="AutoShape 6">
            <a:hlinkClick r:id="rId6" action="ppaction://hlinksldjump"/>
            <a:extLst>
              <a:ext uri="{FF2B5EF4-FFF2-40B4-BE49-F238E27FC236}">
                <a16:creationId xmlns:a16="http://schemas.microsoft.com/office/drawing/2014/main" id="{5F3E3C98-58B7-41C9-9619-B9210A284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513" y="941388"/>
            <a:ext cx="1462087" cy="646112"/>
          </a:xfrm>
          <a:prstGeom prst="flowChartAlternateProcess">
            <a:avLst/>
          </a:prstGeom>
          <a:solidFill>
            <a:srgbClr val="BBE0E3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7" tIns="45713" rIns="91427" bIns="45713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/>
              <a:t>Évaluations en aide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/>
              <a:t>à l’apprentissage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/>
              <a:t>(1.2.2.4, 1.2.2.5)</a:t>
            </a:r>
          </a:p>
        </p:txBody>
      </p:sp>
      <p:sp>
        <p:nvSpPr>
          <p:cNvPr id="53253" name="AutoShape 8" descr="blanc)">
            <a:extLst>
              <a:ext uri="{FF2B5EF4-FFF2-40B4-BE49-F238E27FC236}">
                <a16:creationId xmlns:a16="http://schemas.microsoft.com/office/drawing/2014/main" id="{B7ADE379-B8C3-4300-AA6B-4630C7749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1412875"/>
            <a:ext cx="1308100" cy="566738"/>
          </a:xfrm>
          <a:prstGeom prst="flowChartAlternateProcess">
            <a:avLst/>
          </a:prstGeom>
          <a:solidFill>
            <a:srgbClr val="0066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91427" tIns="45713" rIns="91427" bIns="45713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>
                <a:solidFill>
                  <a:schemeClr val="bg1"/>
                </a:solidFill>
              </a:rPr>
              <a:t>Réussite</a:t>
            </a:r>
          </a:p>
        </p:txBody>
      </p:sp>
      <p:sp>
        <p:nvSpPr>
          <p:cNvPr id="53254" name="AutoShape 10">
            <a:hlinkClick r:id="rId7" action="ppaction://hlinksldjump"/>
            <a:extLst>
              <a:ext uri="{FF2B5EF4-FFF2-40B4-BE49-F238E27FC236}">
                <a16:creationId xmlns:a16="http://schemas.microsoft.com/office/drawing/2014/main" id="{6D328AA7-14F4-4147-A2F3-FEA811959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8563" y="2168525"/>
            <a:ext cx="1200150" cy="598488"/>
          </a:xfrm>
          <a:prstGeom prst="flowChartAlternateProcess">
            <a:avLst/>
          </a:prstGeom>
          <a:solidFill>
            <a:srgbClr val="BBE0E3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7" tIns="45713" rIns="91427" bIns="45713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900" b="1"/>
              <a:t>Plan de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900" b="1"/>
              <a:t> récupération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900"/>
              <a:t>(2.5.1.2, 2.5.1.3)</a:t>
            </a:r>
          </a:p>
        </p:txBody>
      </p:sp>
      <p:sp>
        <p:nvSpPr>
          <p:cNvPr id="53255" name="AutoShape 11">
            <a:extLst>
              <a:ext uri="{FF2B5EF4-FFF2-40B4-BE49-F238E27FC236}">
                <a16:creationId xmlns:a16="http://schemas.microsoft.com/office/drawing/2014/main" id="{87B1537D-2C43-410D-834C-CFA7287F5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2184400"/>
            <a:ext cx="1301750" cy="582613"/>
          </a:xfrm>
          <a:prstGeom prst="flowChartAlternateProcess">
            <a:avLst/>
          </a:prstGeom>
          <a:solidFill>
            <a:srgbClr val="BBE0E3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7" tIns="45713" rIns="91427" bIns="45713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/>
              <a:t>Enrichissement</a:t>
            </a:r>
          </a:p>
        </p:txBody>
      </p:sp>
      <p:sp>
        <p:nvSpPr>
          <p:cNvPr id="53256" name="AutoShape 12">
            <a:extLst>
              <a:ext uri="{FF2B5EF4-FFF2-40B4-BE49-F238E27FC236}">
                <a16:creationId xmlns:a16="http://schemas.microsoft.com/office/drawing/2014/main" id="{F3F316D8-19ED-4D48-8D84-B53101969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0650" y="2184400"/>
            <a:ext cx="1504950" cy="582613"/>
          </a:xfrm>
          <a:prstGeom prst="flowChartAlternateProcess">
            <a:avLst/>
          </a:prstGeom>
          <a:solidFill>
            <a:srgbClr val="FF99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7" tIns="45713" rIns="91427" bIns="45713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000" b="1"/>
              <a:t>Évaluation aux fins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000" b="1"/>
              <a:t>de la sanction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000"/>
              <a:t>(Service 1)</a:t>
            </a:r>
          </a:p>
        </p:txBody>
      </p:sp>
      <p:sp>
        <p:nvSpPr>
          <p:cNvPr id="53257" name="AutoShape 13">
            <a:extLst>
              <a:ext uri="{FF2B5EF4-FFF2-40B4-BE49-F238E27FC236}">
                <a16:creationId xmlns:a16="http://schemas.microsoft.com/office/drawing/2014/main" id="{3E0B03F7-FEB6-422D-9FE0-CCA79B255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3198813"/>
            <a:ext cx="1270000" cy="552450"/>
          </a:xfrm>
          <a:prstGeom prst="flowChartAlternateProcess">
            <a:avLst/>
          </a:prstGeom>
          <a:solidFill>
            <a:srgbClr val="FF33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91427" tIns="45713" rIns="91427" bIns="45713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>
                <a:solidFill>
                  <a:schemeClr val="bg1"/>
                </a:solidFill>
              </a:rPr>
              <a:t>Absent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chemeClr val="bg1"/>
                </a:solidFill>
              </a:rPr>
              <a:t>(2.8.1.4</a:t>
            </a:r>
            <a:r>
              <a:rPr lang="fr-FR" altLang="fr-FR" sz="1100" b="1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3258" name="AutoShape 17">
            <a:extLst>
              <a:ext uri="{FF2B5EF4-FFF2-40B4-BE49-F238E27FC236}">
                <a16:creationId xmlns:a16="http://schemas.microsoft.com/office/drawing/2014/main" id="{D2D5037F-D344-4E98-94EF-C2F159BB5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0175" y="3198813"/>
            <a:ext cx="1495425" cy="568325"/>
          </a:xfrm>
          <a:prstGeom prst="flowChartAlternateProcess">
            <a:avLst/>
          </a:prstGeom>
          <a:solidFill>
            <a:srgbClr val="FF33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91427" tIns="45713" rIns="91427" bIns="45713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>
                <a:solidFill>
                  <a:schemeClr val="bg1"/>
                </a:solidFill>
              </a:rPr>
              <a:t>Échec</a:t>
            </a:r>
          </a:p>
        </p:txBody>
      </p:sp>
      <p:sp>
        <p:nvSpPr>
          <p:cNvPr id="53259" name="AutoShape 18">
            <a:extLst>
              <a:ext uri="{FF2B5EF4-FFF2-40B4-BE49-F238E27FC236}">
                <a16:creationId xmlns:a16="http://schemas.microsoft.com/office/drawing/2014/main" id="{BBF7C2EA-FE8C-46FE-B599-1C7B6BF1E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0650" y="4079875"/>
            <a:ext cx="1504950" cy="560388"/>
          </a:xfrm>
          <a:prstGeom prst="flowChartAlternateProcess">
            <a:avLst/>
          </a:prstGeom>
          <a:solidFill>
            <a:srgbClr val="BBE0E3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7" tIns="45713" rIns="91427" bIns="45713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/>
              <a:t>Plan de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/>
              <a:t>récupération</a:t>
            </a:r>
          </a:p>
        </p:txBody>
      </p:sp>
      <p:sp>
        <p:nvSpPr>
          <p:cNvPr id="53260" name="AutoShape 19">
            <a:extLst>
              <a:ext uri="{FF2B5EF4-FFF2-40B4-BE49-F238E27FC236}">
                <a16:creationId xmlns:a16="http://schemas.microsoft.com/office/drawing/2014/main" id="{2DB9517A-4793-41EB-A5FA-2D39E8A2A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0650" y="4927600"/>
            <a:ext cx="1504950" cy="647700"/>
          </a:xfrm>
          <a:prstGeom prst="flowChartAlternateProcess">
            <a:avLst/>
          </a:prstGeom>
          <a:solidFill>
            <a:srgbClr val="FF99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7" tIns="45713" rIns="91427" bIns="45713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/>
              <a:t>Reprise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800"/>
              <a:t>(service 8)</a:t>
            </a:r>
          </a:p>
        </p:txBody>
      </p:sp>
      <p:sp>
        <p:nvSpPr>
          <p:cNvPr id="53261" name="AutoShape 20">
            <a:extLst>
              <a:ext uri="{FF2B5EF4-FFF2-40B4-BE49-F238E27FC236}">
                <a16:creationId xmlns:a16="http://schemas.microsoft.com/office/drawing/2014/main" id="{C0C0D973-7BDF-488F-9CF3-79B8DC42E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3198813"/>
            <a:ext cx="1181100" cy="568325"/>
          </a:xfrm>
          <a:prstGeom prst="flowChartAlternateProcess">
            <a:avLst/>
          </a:prstGeom>
          <a:solidFill>
            <a:srgbClr val="0066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91427" tIns="45713" rIns="91427" bIns="45713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>
                <a:solidFill>
                  <a:schemeClr val="bg1"/>
                </a:solidFill>
              </a:rPr>
              <a:t>Réussite</a:t>
            </a:r>
          </a:p>
        </p:txBody>
      </p:sp>
      <p:sp>
        <p:nvSpPr>
          <p:cNvPr id="53262" name="AutoShape 21">
            <a:extLst>
              <a:ext uri="{FF2B5EF4-FFF2-40B4-BE49-F238E27FC236}">
                <a16:creationId xmlns:a16="http://schemas.microsoft.com/office/drawing/2014/main" id="{C0F0226B-E929-479D-913D-CE5ACAAF1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4084638"/>
            <a:ext cx="1316038" cy="555625"/>
          </a:xfrm>
          <a:prstGeom prst="flowChartAlternateProcess">
            <a:avLst/>
          </a:prstGeom>
          <a:solidFill>
            <a:srgbClr val="FF33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7" tIns="45713" rIns="91427" bIns="45713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/>
              <a:t>Échec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/>
              <a:t>(de module)</a:t>
            </a:r>
          </a:p>
        </p:txBody>
      </p:sp>
      <p:sp>
        <p:nvSpPr>
          <p:cNvPr id="53263" name="AutoShape 26">
            <a:extLst>
              <a:ext uri="{FF2B5EF4-FFF2-40B4-BE49-F238E27FC236}">
                <a16:creationId xmlns:a16="http://schemas.microsoft.com/office/drawing/2014/main" id="{46342173-2573-4978-A20E-17605337E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927600"/>
            <a:ext cx="900113" cy="431800"/>
          </a:xfrm>
          <a:prstGeom prst="flowChartAlternateProcess">
            <a:avLst/>
          </a:prstGeom>
          <a:solidFill>
            <a:srgbClr val="0066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91427" tIns="45713" rIns="91427" bIns="45713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>
                <a:solidFill>
                  <a:schemeClr val="bg1"/>
                </a:solidFill>
              </a:rPr>
              <a:t>Réussite</a:t>
            </a:r>
          </a:p>
        </p:txBody>
      </p:sp>
      <p:sp>
        <p:nvSpPr>
          <p:cNvPr id="53264" name="AutoShape 28">
            <a:extLst>
              <a:ext uri="{FF2B5EF4-FFF2-40B4-BE49-F238E27FC236}">
                <a16:creationId xmlns:a16="http://schemas.microsoft.com/office/drawing/2014/main" id="{3D41CDBC-7CDD-42E5-A3F8-024132F66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4927600"/>
            <a:ext cx="901700" cy="431800"/>
          </a:xfrm>
          <a:prstGeom prst="flowChartAlternateProcess">
            <a:avLst/>
          </a:prstGeom>
          <a:solidFill>
            <a:srgbClr val="FF33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91427" tIns="45713" rIns="91427" bIns="45713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/>
              <a:t>Échec</a:t>
            </a:r>
          </a:p>
        </p:txBody>
      </p:sp>
      <p:sp>
        <p:nvSpPr>
          <p:cNvPr id="53265" name="AutoShape 29">
            <a:extLst>
              <a:ext uri="{FF2B5EF4-FFF2-40B4-BE49-F238E27FC236}">
                <a16:creationId xmlns:a16="http://schemas.microsoft.com/office/drawing/2014/main" id="{A26D661B-C1E5-4E6D-B17A-BE09F8F59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4079875"/>
            <a:ext cx="1270000" cy="560388"/>
          </a:xfrm>
          <a:prstGeom prst="flowChartAlternateProcess">
            <a:avLst/>
          </a:prstGeom>
          <a:solidFill>
            <a:srgbClr val="FF99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7" tIns="45713" rIns="91427" bIns="45713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rgbClr val="000000"/>
                </a:solidFill>
              </a:rPr>
              <a:t>Evaluation aux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1100" b="1">
                <a:solidFill>
                  <a:srgbClr val="000000"/>
                </a:solidFill>
              </a:rPr>
              <a:t>fins de la sanction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fr-FR" sz="900" b="1">
                <a:solidFill>
                  <a:srgbClr val="000000"/>
                </a:solidFill>
              </a:rPr>
              <a:t>(Service 1)</a:t>
            </a:r>
          </a:p>
        </p:txBody>
      </p:sp>
      <p:cxnSp>
        <p:nvCxnSpPr>
          <p:cNvPr id="53266" name="AutoShape 35">
            <a:extLst>
              <a:ext uri="{FF2B5EF4-FFF2-40B4-BE49-F238E27FC236}">
                <a16:creationId xmlns:a16="http://schemas.microsoft.com/office/drawing/2014/main" id="{728D3C05-8153-440D-9C52-1EF135150718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 flipV="1">
            <a:off x="4500563" y="463550"/>
            <a:ext cx="630237" cy="4763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267" name="AutoShape 36">
            <a:extLst>
              <a:ext uri="{FF2B5EF4-FFF2-40B4-BE49-F238E27FC236}">
                <a16:creationId xmlns:a16="http://schemas.microsoft.com/office/drawing/2014/main" id="{C3EDF7D1-7FE9-48F5-BD90-82DA3B40C0E5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 flipH="1">
            <a:off x="4705350" y="463550"/>
            <a:ext cx="425450" cy="477838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268" name="AutoShape 37">
            <a:extLst>
              <a:ext uri="{FF2B5EF4-FFF2-40B4-BE49-F238E27FC236}">
                <a16:creationId xmlns:a16="http://schemas.microsoft.com/office/drawing/2014/main" id="{B8A7BA1D-8B25-48DB-8B2A-4244A8621CE5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 rot="10800000" flipV="1">
            <a:off x="1304925" y="1263650"/>
            <a:ext cx="2668588" cy="149225"/>
          </a:xfrm>
          <a:prstGeom prst="bentConnector2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269" name="AutoShape 38">
            <a:extLst>
              <a:ext uri="{FF2B5EF4-FFF2-40B4-BE49-F238E27FC236}">
                <a16:creationId xmlns:a16="http://schemas.microsoft.com/office/drawing/2014/main" id="{F026A15B-054E-4C99-81BC-9B9E6429BB70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>
            <a:off x="5435600" y="1263650"/>
            <a:ext cx="2700338" cy="149225"/>
          </a:xfrm>
          <a:prstGeom prst="bentConnector2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270" name="AutoShape 40">
            <a:extLst>
              <a:ext uri="{FF2B5EF4-FFF2-40B4-BE49-F238E27FC236}">
                <a16:creationId xmlns:a16="http://schemas.microsoft.com/office/drawing/2014/main" id="{BC7F06F9-6D09-4F24-BFD9-C44AE64D9A09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>
            <a:off x="1958975" y="1697038"/>
            <a:ext cx="2724150" cy="487362"/>
          </a:xfrm>
          <a:prstGeom prst="bentConnector2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271" name="AutoShape 44">
            <a:extLst>
              <a:ext uri="{FF2B5EF4-FFF2-40B4-BE49-F238E27FC236}">
                <a16:creationId xmlns:a16="http://schemas.microsoft.com/office/drawing/2014/main" id="{DE118595-C3A9-4F35-8648-993C7AE45C18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 rot="16200000" flipH="1">
            <a:off x="8047832" y="2067719"/>
            <a:ext cx="188912" cy="12700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272" name="AutoShape 65">
            <a:extLst>
              <a:ext uri="{FF2B5EF4-FFF2-40B4-BE49-F238E27FC236}">
                <a16:creationId xmlns:a16="http://schemas.microsoft.com/office/drawing/2014/main" id="{877501FE-A2BC-426B-95B1-D9E3DA5BD3D8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 rot="10800000" flipH="1" flipV="1">
            <a:off x="682625" y="4359275"/>
            <a:ext cx="19050" cy="568325"/>
          </a:xfrm>
          <a:prstGeom prst="bentConnector4">
            <a:avLst>
              <a:gd name="adj1" fmla="val -1205949"/>
              <a:gd name="adj2" fmla="val 74648"/>
            </a:avLst>
          </a:prstGeom>
          <a:noFill/>
          <a:ln w="9525" algn="ctr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273" name="AutoShape 66">
            <a:extLst>
              <a:ext uri="{FF2B5EF4-FFF2-40B4-BE49-F238E27FC236}">
                <a16:creationId xmlns:a16="http://schemas.microsoft.com/office/drawing/2014/main" id="{E04B2687-BC0F-495A-908B-9055D49E6F09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 flipH="1">
            <a:off x="1854200" y="4359275"/>
            <a:ext cx="98425" cy="568325"/>
          </a:xfrm>
          <a:prstGeom prst="bentConnector4">
            <a:avLst>
              <a:gd name="adj1" fmla="val -231824"/>
              <a:gd name="adj2" fmla="val 74634"/>
            </a:avLst>
          </a:prstGeom>
          <a:noFill/>
          <a:ln w="9525" algn="ctr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089" name="Text Box 71">
            <a:extLst>
              <a:ext uri="{FF2B5EF4-FFF2-40B4-BE49-F238E27FC236}">
                <a16:creationId xmlns:a16="http://schemas.microsoft.com/office/drawing/2014/main" id="{16CF2604-F9EC-45F9-8889-20FE1E61C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692150"/>
            <a:ext cx="2555876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644" tIns="34322" rIns="68644" bIns="34322"/>
          <a:lstStyle/>
          <a:p>
            <a:pPr algn="ctr" defTabSz="1217613" eaLnBrk="0" hangingPunct="0">
              <a:defRPr/>
            </a:pPr>
            <a:r>
              <a:rPr lang="fr-FR" sz="1400" i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Module avec objectif de comportement</a:t>
            </a:r>
          </a:p>
        </p:txBody>
      </p:sp>
      <p:cxnSp>
        <p:nvCxnSpPr>
          <p:cNvPr id="53275" name="AutoShape 77">
            <a:extLst>
              <a:ext uri="{FF2B5EF4-FFF2-40B4-BE49-F238E27FC236}">
                <a16:creationId xmlns:a16="http://schemas.microsoft.com/office/drawing/2014/main" id="{AB939BA9-98B4-4334-BA4F-179683E011D1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>
            <a:off x="8153400" y="5575300"/>
            <a:ext cx="14288" cy="360363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276" name="AutoShape 78">
            <a:extLst>
              <a:ext uri="{FF2B5EF4-FFF2-40B4-BE49-F238E27FC236}">
                <a16:creationId xmlns:a16="http://schemas.microsoft.com/office/drawing/2014/main" id="{99C32E1A-8DB2-4F58-B2E8-A2FFFAF5326A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 rot="5400000">
            <a:off x="1200944" y="2080419"/>
            <a:ext cx="204787" cy="3175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277" name="AutoShape 85">
            <a:extLst>
              <a:ext uri="{FF2B5EF4-FFF2-40B4-BE49-F238E27FC236}">
                <a16:creationId xmlns:a16="http://schemas.microsoft.com/office/drawing/2014/main" id="{BF43DB87-CCDF-425B-A81D-E1732A72E0FD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 rot="16200000" flipH="1">
            <a:off x="6204744" y="1245394"/>
            <a:ext cx="431800" cy="3475038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278" name="AutoShape 87">
            <a:extLst>
              <a:ext uri="{FF2B5EF4-FFF2-40B4-BE49-F238E27FC236}">
                <a16:creationId xmlns:a16="http://schemas.microsoft.com/office/drawing/2014/main" id="{289E0DF6-1D24-4AFD-A7DB-AAFF4D619861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 flipV="1">
            <a:off x="2305050" y="4359275"/>
            <a:ext cx="1625600" cy="784225"/>
          </a:xfrm>
          <a:prstGeom prst="bentConnector3">
            <a:avLst>
              <a:gd name="adj1" fmla="val 25898"/>
            </a:avLst>
          </a:prstGeom>
          <a:noFill/>
          <a:ln w="9525" algn="ctr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279" name="AutoShape 88">
            <a:extLst>
              <a:ext uri="{FF2B5EF4-FFF2-40B4-BE49-F238E27FC236}">
                <a16:creationId xmlns:a16="http://schemas.microsoft.com/office/drawing/2014/main" id="{FA90514B-D01D-4355-BC01-69C1C5F2D5D3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 rot="5400000">
            <a:off x="2784475" y="1300163"/>
            <a:ext cx="431800" cy="3365500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280" name="AutoShape 89">
            <a:extLst>
              <a:ext uri="{FF2B5EF4-FFF2-40B4-BE49-F238E27FC236}">
                <a16:creationId xmlns:a16="http://schemas.microsoft.com/office/drawing/2014/main" id="{B5103408-D6A1-4ED4-B303-45C0ADF2D6B4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>
            <a:off x="1952625" y="2476500"/>
            <a:ext cx="1978025" cy="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281" name="AutoShape 90">
            <a:extLst>
              <a:ext uri="{FF2B5EF4-FFF2-40B4-BE49-F238E27FC236}">
                <a16:creationId xmlns:a16="http://schemas.microsoft.com/office/drawing/2014/main" id="{84F0E27E-02BE-4F20-A1AB-48984B3BA051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>
            <a:off x="7235825" y="5251450"/>
            <a:ext cx="323850" cy="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53282" name="Picture 93" descr="MCj03541450000[1]">
            <a:extLst>
              <a:ext uri="{FF2B5EF4-FFF2-40B4-BE49-F238E27FC236}">
                <a16:creationId xmlns:a16="http://schemas.microsoft.com/office/drawing/2014/main" id="{F833F7A5-B601-46E6-9DD3-FB1EB53069D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738" y="4106863"/>
            <a:ext cx="4556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98" name="Text Box 94">
            <a:extLst>
              <a:ext uri="{FF2B5EF4-FFF2-40B4-BE49-F238E27FC236}">
                <a16:creationId xmlns:a16="http://schemas.microsoft.com/office/drawing/2014/main" id="{75FBD8F8-758A-4870-A511-A6A5DE7DD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6163" y="4624388"/>
            <a:ext cx="1497012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217613">
              <a:defRPr/>
            </a:pPr>
            <a:r>
              <a:rPr lang="fr-FR" sz="1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Prochain module</a:t>
            </a:r>
          </a:p>
        </p:txBody>
      </p:sp>
      <p:pic>
        <p:nvPicPr>
          <p:cNvPr id="53284" name="Picture 98" descr="MCj03541450000[1]">
            <a:extLst>
              <a:ext uri="{FF2B5EF4-FFF2-40B4-BE49-F238E27FC236}">
                <a16:creationId xmlns:a16="http://schemas.microsoft.com/office/drawing/2014/main" id="{10B53002-D4E7-4D9F-8E29-CFF5CCAD464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5991225"/>
            <a:ext cx="4572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00" name="Text Box 99">
            <a:extLst>
              <a:ext uri="{FF2B5EF4-FFF2-40B4-BE49-F238E27FC236}">
                <a16:creationId xmlns:a16="http://schemas.microsoft.com/office/drawing/2014/main" id="{284D2F5D-3831-40E8-ADE1-D3F939B12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1588" y="6481763"/>
            <a:ext cx="1382712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217613">
              <a:defRPr/>
            </a:pPr>
            <a:r>
              <a:rPr lang="fr-FR" sz="1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Prochain module</a:t>
            </a:r>
          </a:p>
        </p:txBody>
      </p:sp>
      <p:pic>
        <p:nvPicPr>
          <p:cNvPr id="53286" name="Picture 101" descr="MCj03541450000[1]">
            <a:extLst>
              <a:ext uri="{FF2B5EF4-FFF2-40B4-BE49-F238E27FC236}">
                <a16:creationId xmlns:a16="http://schemas.microsoft.com/office/drawing/2014/main" id="{4A07388F-D398-4BC6-8AE4-EEF50F8B17F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43563"/>
            <a:ext cx="48736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02" name="Text Box 102">
            <a:extLst>
              <a:ext uri="{FF2B5EF4-FFF2-40B4-BE49-F238E27FC236}">
                <a16:creationId xmlns:a16="http://schemas.microsoft.com/office/drawing/2014/main" id="{7A42FAE7-9263-4E86-88F5-E60F6E10ED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3" y="6151563"/>
            <a:ext cx="1366837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217613">
              <a:defRPr/>
            </a:pPr>
            <a:r>
              <a:rPr lang="fr-FR" sz="1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Prochain module</a:t>
            </a:r>
          </a:p>
        </p:txBody>
      </p:sp>
      <p:cxnSp>
        <p:nvCxnSpPr>
          <p:cNvPr id="53288" name="AutoShape 111">
            <a:extLst>
              <a:ext uri="{FF2B5EF4-FFF2-40B4-BE49-F238E27FC236}">
                <a16:creationId xmlns:a16="http://schemas.microsoft.com/office/drawing/2014/main" id="{CD5035FD-5F02-4C3C-BE17-F498080EB019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>
            <a:off x="701675" y="5359400"/>
            <a:ext cx="0" cy="284163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3289" name="AutoShape 9" descr="noir)">
            <a:extLst>
              <a:ext uri="{FF2B5EF4-FFF2-40B4-BE49-F238E27FC236}">
                <a16:creationId xmlns:a16="http://schemas.microsoft.com/office/drawing/2014/main" id="{0C84C256-E07B-49C4-BD28-17F4054F7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0" y="1412875"/>
            <a:ext cx="1223963" cy="566738"/>
          </a:xfrm>
          <a:prstGeom prst="flowChartAlternateProcess">
            <a:avLst/>
          </a:prstGeom>
          <a:solidFill>
            <a:srgbClr val="FF33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91427" tIns="45713" rIns="91427" bIns="45713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>
                <a:solidFill>
                  <a:schemeClr val="bg1"/>
                </a:solidFill>
              </a:rPr>
              <a:t>Non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>
                <a:solidFill>
                  <a:schemeClr val="bg1"/>
                </a:solidFill>
              </a:rPr>
              <a:t> réussite</a:t>
            </a:r>
          </a:p>
        </p:txBody>
      </p:sp>
      <p:cxnSp>
        <p:nvCxnSpPr>
          <p:cNvPr id="53290" name="AutoShape 115">
            <a:extLst>
              <a:ext uri="{FF2B5EF4-FFF2-40B4-BE49-F238E27FC236}">
                <a16:creationId xmlns:a16="http://schemas.microsoft.com/office/drawing/2014/main" id="{354C0195-E2DE-41DB-B65C-E0CBE85357A1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 rot="16200000" flipH="1">
            <a:off x="4514850" y="5743575"/>
            <a:ext cx="341313" cy="4763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291" name="AutoShape 116">
            <a:extLst>
              <a:ext uri="{FF2B5EF4-FFF2-40B4-BE49-F238E27FC236}">
                <a16:creationId xmlns:a16="http://schemas.microsoft.com/office/drawing/2014/main" id="{C2E6AC3F-C45E-4BAC-AF66-B42CCC16BAB3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 flipH="1">
            <a:off x="3421063" y="6249988"/>
            <a:ext cx="519112" cy="1587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292" name="AutoShape 90">
            <a:extLst>
              <a:ext uri="{FF2B5EF4-FFF2-40B4-BE49-F238E27FC236}">
                <a16:creationId xmlns:a16="http://schemas.microsoft.com/office/drawing/2014/main" id="{39BAB21C-22B2-464C-ACC2-DC89A73E4AA0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 flipH="1">
            <a:off x="5435600" y="2471738"/>
            <a:ext cx="452438" cy="4762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3293" name="AutoShape 18">
            <a:hlinkClick r:id="rId7" action="ppaction://hlinksldjump"/>
            <a:extLst>
              <a:ext uri="{FF2B5EF4-FFF2-40B4-BE49-F238E27FC236}">
                <a16:creationId xmlns:a16="http://schemas.microsoft.com/office/drawing/2014/main" id="{1EB1197C-5ABD-402E-8280-83B3D9D4A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6663" y="5935663"/>
            <a:ext cx="1162050" cy="609600"/>
          </a:xfrm>
          <a:prstGeom prst="flowChartAlternateProcess">
            <a:avLst/>
          </a:prstGeom>
          <a:solidFill>
            <a:srgbClr val="BBE0E3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7" tIns="45713" rIns="91427" bIns="45713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/>
              <a:t>Plan de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/>
              <a:t>récupération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/>
              <a:t>(2.5.1.2)</a:t>
            </a:r>
          </a:p>
        </p:txBody>
      </p:sp>
      <p:pic>
        <p:nvPicPr>
          <p:cNvPr id="53294" name="Picture 2" descr="\\ca1-cep-01.csrdn.lan\400$\partage\02_P_DOCUMENTS CEP\LOGOS CEP ET CSRDN\Logo CEP_nouveau.jpg">
            <a:extLst>
              <a:ext uri="{FF2B5EF4-FFF2-40B4-BE49-F238E27FC236}">
                <a16:creationId xmlns:a16="http://schemas.microsoft.com/office/drawing/2014/main" id="{299A80A1-CFC8-42B4-B548-D00F9C7C350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07950"/>
            <a:ext cx="193675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95" name="AutoShape 9" descr="noir)">
            <a:extLst>
              <a:ext uri="{FF2B5EF4-FFF2-40B4-BE49-F238E27FC236}">
                <a16:creationId xmlns:a16="http://schemas.microsoft.com/office/drawing/2014/main" id="{D88A38C9-89EE-497A-9828-5AE77420D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4927600"/>
            <a:ext cx="1304925" cy="647700"/>
          </a:xfrm>
          <a:prstGeom prst="flowChartAlternateProcess">
            <a:avLst/>
          </a:prstGeom>
          <a:pattFill prst="ltUpDiag">
            <a:fgClr>
              <a:srgbClr val="FFFF00"/>
            </a:fgClr>
            <a:bgClr>
              <a:srgbClr val="FFFFFF"/>
            </a:bgClr>
          </a:patt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7" tIns="45713" rIns="91427" bIns="45713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/>
              <a:t>Comité multi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/>
              <a:t>(2.9.5.3)</a:t>
            </a:r>
          </a:p>
        </p:txBody>
      </p:sp>
      <p:sp>
        <p:nvSpPr>
          <p:cNvPr id="53296" name="AutoShape 22">
            <a:extLst>
              <a:ext uri="{FF2B5EF4-FFF2-40B4-BE49-F238E27FC236}">
                <a16:creationId xmlns:a16="http://schemas.microsoft.com/office/drawing/2014/main" id="{E58615C5-A5F2-40D4-B2D6-C2DAE521E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9675" y="4927600"/>
            <a:ext cx="1189038" cy="647700"/>
          </a:xfrm>
          <a:prstGeom prst="flowChartAlternateProcess">
            <a:avLst/>
          </a:prstGeom>
          <a:solidFill>
            <a:srgbClr val="80808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7" tIns="45713" rIns="91427" bIns="45713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>
                <a:solidFill>
                  <a:schemeClr val="bg1"/>
                </a:solidFill>
              </a:rPr>
              <a:t>Réintégration</a:t>
            </a:r>
          </a:p>
        </p:txBody>
      </p:sp>
      <p:sp>
        <p:nvSpPr>
          <p:cNvPr id="53297" name="AutoShape 19">
            <a:extLst>
              <a:ext uri="{FF2B5EF4-FFF2-40B4-BE49-F238E27FC236}">
                <a16:creationId xmlns:a16="http://schemas.microsoft.com/office/drawing/2014/main" id="{7BC7D4DC-37A7-450E-BDF7-A8846338C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5916613"/>
            <a:ext cx="1177925" cy="646112"/>
          </a:xfrm>
          <a:prstGeom prst="flowChartAlternateProcess">
            <a:avLst/>
          </a:prstGeom>
          <a:solidFill>
            <a:srgbClr val="FF99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7" tIns="45713" rIns="91427" bIns="45713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/>
              <a:t>Reprise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800"/>
              <a:t>(2</a:t>
            </a:r>
            <a:r>
              <a:rPr lang="fr-FR" altLang="fr-FR" sz="800" baseline="30000"/>
              <a:t>e</a:t>
            </a:r>
            <a:r>
              <a:rPr lang="fr-FR" altLang="fr-FR" sz="800"/>
              <a:t> service  8)</a:t>
            </a:r>
          </a:p>
        </p:txBody>
      </p:sp>
      <p:sp>
        <p:nvSpPr>
          <p:cNvPr id="53298" name="AutoShape 8" descr="blanc)">
            <a:extLst>
              <a:ext uri="{FF2B5EF4-FFF2-40B4-BE49-F238E27FC236}">
                <a16:creationId xmlns:a16="http://schemas.microsoft.com/office/drawing/2014/main" id="{E79BDF4F-9E3A-42C3-95E5-53C9E66CA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0175" y="5916613"/>
            <a:ext cx="1495425" cy="666750"/>
          </a:xfrm>
          <a:prstGeom prst="flowChartAlternateProcess">
            <a:avLst/>
          </a:prstGeom>
          <a:solidFill>
            <a:srgbClr val="008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lIns="91427" tIns="45713" rIns="91427" bIns="45713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100" b="1">
                <a:solidFill>
                  <a:schemeClr val="bg1"/>
                </a:solidFill>
              </a:rPr>
              <a:t>Réussite</a:t>
            </a:r>
          </a:p>
        </p:txBody>
      </p:sp>
      <p:cxnSp>
        <p:nvCxnSpPr>
          <p:cNvPr id="53299" name="AutoShape 77">
            <a:extLst>
              <a:ext uri="{FF2B5EF4-FFF2-40B4-BE49-F238E27FC236}">
                <a16:creationId xmlns:a16="http://schemas.microsoft.com/office/drawing/2014/main" id="{EEAC9D48-265D-44A9-9A08-227980920F7F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 flipH="1">
            <a:off x="5435600" y="6238875"/>
            <a:ext cx="576263" cy="11113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3300" name="AutoShape 6">
            <a:hlinkClick r:id="rId6" action="ppaction://hlinksldjump"/>
            <a:extLst>
              <a:ext uri="{FF2B5EF4-FFF2-40B4-BE49-F238E27FC236}">
                <a16:creationId xmlns:a16="http://schemas.microsoft.com/office/drawing/2014/main" id="{358FD3A0-CDB0-43CA-91DB-8C032427A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8038" y="2176463"/>
            <a:ext cx="1366837" cy="590550"/>
          </a:xfrm>
          <a:prstGeom prst="flowChartAlternateProcess">
            <a:avLst/>
          </a:prstGeom>
          <a:solidFill>
            <a:srgbClr val="BBE0E3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7" tIns="45713" rIns="91427" bIns="45713" anchor="ctr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000" b="1"/>
              <a:t>Évaluations en aide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000" b="1"/>
              <a:t>à l’apprentissage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000"/>
              <a:t>(1.2.2.4, 1.2.2.5)</a:t>
            </a:r>
          </a:p>
        </p:txBody>
      </p:sp>
      <p:cxnSp>
        <p:nvCxnSpPr>
          <p:cNvPr id="53301" name="AutoShape 90">
            <a:extLst>
              <a:ext uri="{FF2B5EF4-FFF2-40B4-BE49-F238E27FC236}">
                <a16:creationId xmlns:a16="http://schemas.microsoft.com/office/drawing/2014/main" id="{A5184D40-079B-4267-8B77-FBD415407072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 flipH="1">
            <a:off x="7254875" y="2468563"/>
            <a:ext cx="293688" cy="3175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302" name="AutoShape 68">
            <a:extLst>
              <a:ext uri="{FF2B5EF4-FFF2-40B4-BE49-F238E27FC236}">
                <a16:creationId xmlns:a16="http://schemas.microsoft.com/office/drawing/2014/main" id="{A36D7305-EC35-48A7-9296-84B8DF841AE6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>
            <a:off x="4683125" y="2767013"/>
            <a:ext cx="4763" cy="431800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303" name="AutoShape 68">
            <a:extLst>
              <a:ext uri="{FF2B5EF4-FFF2-40B4-BE49-F238E27FC236}">
                <a16:creationId xmlns:a16="http://schemas.microsoft.com/office/drawing/2014/main" id="{E8094199-C472-4B45-8192-BFBD1D9DD8BD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>
            <a:off x="1317625" y="3751263"/>
            <a:ext cx="0" cy="328612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304" name="AutoShape 68">
            <a:extLst>
              <a:ext uri="{FF2B5EF4-FFF2-40B4-BE49-F238E27FC236}">
                <a16:creationId xmlns:a16="http://schemas.microsoft.com/office/drawing/2014/main" id="{5DC96ACB-FD6E-45B2-9F6B-98139453565A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>
            <a:off x="8158163" y="3767138"/>
            <a:ext cx="3175" cy="339725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305" name="AutoShape 90">
            <a:extLst>
              <a:ext uri="{FF2B5EF4-FFF2-40B4-BE49-F238E27FC236}">
                <a16:creationId xmlns:a16="http://schemas.microsoft.com/office/drawing/2014/main" id="{3B91A6A6-C539-4F20-A377-65ADF8429739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 flipH="1">
            <a:off x="6583363" y="4640263"/>
            <a:ext cx="6350" cy="287337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306" name="AutoShape 77">
            <a:extLst>
              <a:ext uri="{FF2B5EF4-FFF2-40B4-BE49-F238E27FC236}">
                <a16:creationId xmlns:a16="http://schemas.microsoft.com/office/drawing/2014/main" id="{C7F58B26-8F5C-4C3A-A9D0-D8421EA451C7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 flipH="1" flipV="1">
            <a:off x="7189788" y="6238875"/>
            <a:ext cx="396875" cy="1588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53307" name="Picture 3">
            <a:extLst>
              <a:ext uri="{FF2B5EF4-FFF2-40B4-BE49-F238E27FC236}">
                <a16:creationId xmlns:a16="http://schemas.microsoft.com/office/drawing/2014/main" id="{E384AC65-57D5-4CDF-9363-9EC552ABFFB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3338"/>
            <a:ext cx="1690687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308" name="Picture 5">
            <a:hlinkClick r:id="rId11" action="ppaction://hlinksldjump"/>
            <a:extLst>
              <a:ext uri="{FF2B5EF4-FFF2-40B4-BE49-F238E27FC236}">
                <a16:creationId xmlns:a16="http://schemas.microsoft.com/office/drawing/2014/main" id="{F4C6FFC3-F221-4415-B7E3-86F97BBE3A9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6156325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3309" name="AutoShape 68">
            <a:extLst>
              <a:ext uri="{FF2B5EF4-FFF2-40B4-BE49-F238E27FC236}">
                <a16:creationId xmlns:a16="http://schemas.microsoft.com/office/drawing/2014/main" id="{B7F71EBE-7B9A-4562-9984-4B8F3A964C79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 flipH="1">
            <a:off x="4683125" y="3767138"/>
            <a:ext cx="4763" cy="312737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310" name="Connecteur droit avec flèche 286">
            <a:extLst>
              <a:ext uri="{FF2B5EF4-FFF2-40B4-BE49-F238E27FC236}">
                <a16:creationId xmlns:a16="http://schemas.microsoft.com/office/drawing/2014/main" id="{B461BE1D-F840-4A30-A382-BDE464F1BC64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>
            <a:off x="5435600" y="4359275"/>
            <a:ext cx="495300" cy="3175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311" name="AutoShape 68">
            <a:extLst>
              <a:ext uri="{FF2B5EF4-FFF2-40B4-BE49-F238E27FC236}">
                <a16:creationId xmlns:a16="http://schemas.microsoft.com/office/drawing/2014/main" id="{DA4862EB-90BC-4BB3-A689-0C62F4A758B8}"/>
              </a:ext>
            </a:extLst>
          </p:cNvPr>
          <p:cNvCxnSpPr>
            <a:cxnSpLocks noChangeArrowheads="1" noChangeShapeType="1"/>
          </p:cNvCxnSpPr>
          <p:nvPr/>
        </p:nvCxnSpPr>
        <p:spPr bwMode="auto">
          <a:xfrm>
            <a:off x="4683125" y="4640263"/>
            <a:ext cx="1588" cy="287337"/>
          </a:xfrm>
          <a:prstGeom prst="straightConnector1">
            <a:avLst/>
          </a:prstGeom>
          <a:noFill/>
          <a:ln w="9525" algn="ctr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à coins arrondis 1">
            <a:hlinkClick r:id="rId3"/>
            <a:extLst>
              <a:ext uri="{FF2B5EF4-FFF2-40B4-BE49-F238E27FC236}">
                <a16:creationId xmlns:a16="http://schemas.microsoft.com/office/drawing/2014/main" id="{4DC7408C-3AFA-40A6-91E0-63C728D2B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50" y="1557338"/>
            <a:ext cx="2520950" cy="792162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2D2D8A"/>
                </a:solidFill>
              </a:rPr>
              <a:t>Ouverture Tosca</a:t>
            </a:r>
          </a:p>
        </p:txBody>
      </p:sp>
      <p:sp>
        <p:nvSpPr>
          <p:cNvPr id="54275" name="Rectangle à coins arrondis 2">
            <a:hlinkClick r:id="rId4"/>
            <a:extLst>
              <a:ext uri="{FF2B5EF4-FFF2-40B4-BE49-F238E27FC236}">
                <a16:creationId xmlns:a16="http://schemas.microsoft.com/office/drawing/2014/main" id="{3A433F1C-693F-4EF8-8D30-EDFD70644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50" y="2636838"/>
            <a:ext cx="2520950" cy="792162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</a:rPr>
              <a:t>Mémo paliers </a:t>
            </a:r>
          </a:p>
        </p:txBody>
      </p:sp>
      <p:sp>
        <p:nvSpPr>
          <p:cNvPr id="54276" name="Rectangle à coins arrondis 3">
            <a:hlinkClick r:id="rId5"/>
            <a:extLst>
              <a:ext uri="{FF2B5EF4-FFF2-40B4-BE49-F238E27FC236}">
                <a16:creationId xmlns:a16="http://schemas.microsoft.com/office/drawing/2014/main" id="{E0ACF13C-761B-4DD0-B60A-E7983A8DA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50" y="3716338"/>
            <a:ext cx="2520950" cy="79216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rgbClr val="2D2D8A"/>
                </a:solidFill>
              </a:rPr>
              <a:t>Mémo sanction</a:t>
            </a:r>
          </a:p>
        </p:txBody>
      </p:sp>
      <p:sp>
        <p:nvSpPr>
          <p:cNvPr id="54277" name="Rectangle à coins arrondis 4">
            <a:hlinkClick r:id="rId6"/>
            <a:extLst>
              <a:ext uri="{FF2B5EF4-FFF2-40B4-BE49-F238E27FC236}">
                <a16:creationId xmlns:a16="http://schemas.microsoft.com/office/drawing/2014/main" id="{7E710073-377C-434D-8D54-27E79D297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50" y="4797425"/>
            <a:ext cx="2520950" cy="792163"/>
          </a:xfrm>
          <a:prstGeom prst="roundRect">
            <a:avLst>
              <a:gd name="adj" fmla="val 16667"/>
            </a:avLst>
          </a:prstGeom>
          <a:solidFill>
            <a:srgbClr val="222268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800" b="1">
                <a:solidFill>
                  <a:schemeClr val="bg1"/>
                </a:solidFill>
              </a:rPr>
              <a:t>Mémo code de vie</a:t>
            </a:r>
          </a:p>
        </p:txBody>
      </p:sp>
      <p:pic>
        <p:nvPicPr>
          <p:cNvPr id="54278" name="Picture 3">
            <a:extLst>
              <a:ext uri="{FF2B5EF4-FFF2-40B4-BE49-F238E27FC236}">
                <a16:creationId xmlns:a16="http://schemas.microsoft.com/office/drawing/2014/main" id="{8EE2F341-7BF7-49E0-813D-1F8D308A39A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6850"/>
            <a:ext cx="3995738" cy="10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9" name="Picture 3">
            <a:extLst>
              <a:ext uri="{FF2B5EF4-FFF2-40B4-BE49-F238E27FC236}">
                <a16:creationId xmlns:a16="http://schemas.microsoft.com/office/drawing/2014/main" id="{7DA69385-8D09-4A98-ACC1-F3ADAB261D5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6850"/>
            <a:ext cx="3995737" cy="10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80" name="Picture 3">
            <a:extLst>
              <a:ext uri="{FF2B5EF4-FFF2-40B4-BE49-F238E27FC236}">
                <a16:creationId xmlns:a16="http://schemas.microsoft.com/office/drawing/2014/main" id="{982910B7-F2D0-472E-A5E4-B21693F13DB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5734050"/>
            <a:ext cx="3997325" cy="10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81" name="Picture 3">
            <a:extLst>
              <a:ext uri="{FF2B5EF4-FFF2-40B4-BE49-F238E27FC236}">
                <a16:creationId xmlns:a16="http://schemas.microsoft.com/office/drawing/2014/main" id="{2F9A86BB-56CB-42E9-97C2-7268BECC3EC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5732463"/>
            <a:ext cx="39957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37" name="Picture 4">
            <a:extLst>
              <a:ext uri="{FF2B5EF4-FFF2-40B4-BE49-F238E27FC236}">
                <a16:creationId xmlns:a16="http://schemas.microsoft.com/office/drawing/2014/main" id="{E64501A9-7EB0-4391-A0C4-0E0FAFC19B6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30300" y="2546350"/>
            <a:ext cx="1909763" cy="1763713"/>
          </a:xfrm>
          <a:prstGeom prst="rect">
            <a:avLst/>
          </a:prstGeom>
          <a:solidFill>
            <a:srgbClr val="EDEDED"/>
          </a:solidFill>
          <a:ln w="88900" algn="ctr"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54283" name="Flèche gauche 5">
            <a:extLst>
              <a:ext uri="{FF2B5EF4-FFF2-40B4-BE49-F238E27FC236}">
                <a16:creationId xmlns:a16="http://schemas.microsoft.com/office/drawing/2014/main" id="{F7FCA250-C918-44A9-B150-AB9A185A1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1700213"/>
            <a:ext cx="647700" cy="360362"/>
          </a:xfrm>
          <a:prstGeom prst="leftArrow">
            <a:avLst>
              <a:gd name="adj1" fmla="val 50000"/>
              <a:gd name="adj2" fmla="val 50002"/>
            </a:avLst>
          </a:prstGeom>
          <a:solidFill>
            <a:srgbClr val="222268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54284" name="Flèche gauche 11">
            <a:extLst>
              <a:ext uri="{FF2B5EF4-FFF2-40B4-BE49-F238E27FC236}">
                <a16:creationId xmlns:a16="http://schemas.microsoft.com/office/drawing/2014/main" id="{D61069A0-8B1C-476D-BEF0-28C916042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2852738"/>
            <a:ext cx="647700" cy="360362"/>
          </a:xfrm>
          <a:prstGeom prst="leftArrow">
            <a:avLst>
              <a:gd name="adj1" fmla="val 50000"/>
              <a:gd name="adj2" fmla="val 50002"/>
            </a:avLst>
          </a:prstGeom>
          <a:solidFill>
            <a:srgbClr val="222268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54285" name="Flèche gauche 12">
            <a:extLst>
              <a:ext uri="{FF2B5EF4-FFF2-40B4-BE49-F238E27FC236}">
                <a16:creationId xmlns:a16="http://schemas.microsoft.com/office/drawing/2014/main" id="{501E8E9B-71C6-4424-9DB1-779FE9672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3932238"/>
            <a:ext cx="647700" cy="360362"/>
          </a:xfrm>
          <a:prstGeom prst="leftArrow">
            <a:avLst>
              <a:gd name="adj1" fmla="val 50000"/>
              <a:gd name="adj2" fmla="val 50002"/>
            </a:avLst>
          </a:prstGeom>
          <a:solidFill>
            <a:srgbClr val="222268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54286" name="Flèche gauche 13">
            <a:extLst>
              <a:ext uri="{FF2B5EF4-FFF2-40B4-BE49-F238E27FC236}">
                <a16:creationId xmlns:a16="http://schemas.microsoft.com/office/drawing/2014/main" id="{9EA96E06-D753-4E90-8772-A63E1E622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5013325"/>
            <a:ext cx="647700" cy="360363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222268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54287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A43C0B61-21B9-4A9A-9A7F-71B1D975C4E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60213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8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04C76C1A-8B78-4C1B-A4AB-7289CAE0597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5013325"/>
            <a:ext cx="8191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88FEEC7E-7FF8-497F-967E-413504B8B57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11" descr="http://4.bp.blogspot.com/_ny0o0Qr0n9U/S54sJsXZ9iI/AAAAAAAACJ8/Nwl2wELe24k/s400/livres.jpg">
            <a:hlinkClick r:id="rId10"/>
            <a:extLst>
              <a:ext uri="{FF2B5EF4-FFF2-40B4-BE49-F238E27FC236}">
                <a16:creationId xmlns:a16="http://schemas.microsoft.com/office/drawing/2014/main" id="{548D785C-DDD5-4C63-9C71-D632B4D69E9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97425"/>
            <a:ext cx="2089150" cy="163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15" descr="https://encrypted-tbn0.gstatic.com/images?q=tbn:ANd9GcQrey5tcF8z5DW7pK5YXvu2uh0ajMfre4WAizAuCfjvTYg-uxjH">
            <a:hlinkClick r:id="rId12"/>
            <a:extLst>
              <a:ext uri="{FF2B5EF4-FFF2-40B4-BE49-F238E27FC236}">
                <a16:creationId xmlns:a16="http://schemas.microsoft.com/office/drawing/2014/main" id="{F040EE50-A29A-425D-A268-399D7E50BEA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404813"/>
            <a:ext cx="1655763" cy="622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>
            <a:hlinkClick r:id="rId14" action="ppaction://hlinksldjump"/>
            <a:extLst>
              <a:ext uri="{FF2B5EF4-FFF2-40B4-BE49-F238E27FC236}">
                <a16:creationId xmlns:a16="http://schemas.microsoft.com/office/drawing/2014/main" id="{0D1FFF45-B5C4-4AF7-AB17-169ECE549260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680B910F-98F1-4CCD-B90F-F4950E8F2CB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773238"/>
            <a:ext cx="19050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A37D0948-D532-4B75-9361-B753C1AB5970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2919413"/>
            <a:ext cx="1943100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19">
            <a:hlinkClick r:id="rId20" action="ppaction://hlinksldjump"/>
            <a:extLst>
              <a:ext uri="{FF2B5EF4-FFF2-40B4-BE49-F238E27FC236}">
                <a16:creationId xmlns:a16="http://schemas.microsoft.com/office/drawing/2014/main" id="{07C5CBBA-B22E-40F5-880C-32F7C12E327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5137150"/>
            <a:ext cx="1952625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10">
            <a:hlinkClick r:id="rId22" action="ppaction://hlinksldjump"/>
            <a:extLst>
              <a:ext uri="{FF2B5EF4-FFF2-40B4-BE49-F238E27FC236}">
                <a16:creationId xmlns:a16="http://schemas.microsoft.com/office/drawing/2014/main" id="{77CF1EAD-D570-4224-BE38-441D0B4135D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4005263"/>
            <a:ext cx="195262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EA7E5659-6554-4A43-BD10-29302FDB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4450"/>
            <a:ext cx="9180513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55299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B40F5144-AC88-4E56-B722-8A6C55EDFC5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à coins arrondis 2">
            <a:hlinkClick r:id="rId6" action="ppaction://hlinkfile"/>
            <a:extLst>
              <a:ext uri="{FF2B5EF4-FFF2-40B4-BE49-F238E27FC236}">
                <a16:creationId xmlns:a16="http://schemas.microsoft.com/office/drawing/2014/main" id="{3627D56B-DC35-44A7-BF90-F3B6103D89E9}"/>
              </a:ext>
            </a:extLst>
          </p:cNvPr>
          <p:cNvSpPr/>
          <p:nvPr/>
        </p:nvSpPr>
        <p:spPr>
          <a:xfrm>
            <a:off x="684213" y="476250"/>
            <a:ext cx="1366837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1</a:t>
            </a:r>
          </a:p>
        </p:txBody>
      </p:sp>
      <p:sp>
        <p:nvSpPr>
          <p:cNvPr id="26" name="Rectangle à coins arrondis 25">
            <a:hlinkClick r:id="rId7" action="ppaction://hlinkfile"/>
            <a:extLst>
              <a:ext uri="{FF2B5EF4-FFF2-40B4-BE49-F238E27FC236}">
                <a16:creationId xmlns:a16="http://schemas.microsoft.com/office/drawing/2014/main" id="{B591B982-63E0-43F3-A1B0-8EEE9D9B1C7A}"/>
              </a:ext>
            </a:extLst>
          </p:cNvPr>
          <p:cNvSpPr/>
          <p:nvPr/>
        </p:nvSpPr>
        <p:spPr>
          <a:xfrm>
            <a:off x="684213" y="908050"/>
            <a:ext cx="1366837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2</a:t>
            </a:r>
          </a:p>
        </p:txBody>
      </p:sp>
      <p:sp>
        <p:nvSpPr>
          <p:cNvPr id="27" name="Rectangle à coins arrondis 26">
            <a:hlinkClick r:id="rId8" action="ppaction://hlinkfile"/>
            <a:extLst>
              <a:ext uri="{FF2B5EF4-FFF2-40B4-BE49-F238E27FC236}">
                <a16:creationId xmlns:a16="http://schemas.microsoft.com/office/drawing/2014/main" id="{6549BB9F-1928-4450-BE21-B2149A840A3A}"/>
              </a:ext>
            </a:extLst>
          </p:cNvPr>
          <p:cNvSpPr/>
          <p:nvPr/>
        </p:nvSpPr>
        <p:spPr>
          <a:xfrm>
            <a:off x="684213" y="1341438"/>
            <a:ext cx="1366837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3</a:t>
            </a:r>
          </a:p>
        </p:txBody>
      </p:sp>
      <p:sp>
        <p:nvSpPr>
          <p:cNvPr id="28" name="Rectangle à coins arrondis 27">
            <a:hlinkClick r:id="rId9" action="ppaction://hlinkfile"/>
            <a:extLst>
              <a:ext uri="{FF2B5EF4-FFF2-40B4-BE49-F238E27FC236}">
                <a16:creationId xmlns:a16="http://schemas.microsoft.com/office/drawing/2014/main" id="{0CFA1C6A-DA92-4540-BAD5-43D1229CBFC7}"/>
              </a:ext>
            </a:extLst>
          </p:cNvPr>
          <p:cNvSpPr/>
          <p:nvPr/>
        </p:nvSpPr>
        <p:spPr>
          <a:xfrm>
            <a:off x="684213" y="1773238"/>
            <a:ext cx="1366837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4</a:t>
            </a:r>
          </a:p>
        </p:txBody>
      </p:sp>
      <p:sp>
        <p:nvSpPr>
          <p:cNvPr id="29" name="Rectangle à coins arrondis 28">
            <a:hlinkClick r:id="rId10" action="ppaction://hlinkfile"/>
            <a:extLst>
              <a:ext uri="{FF2B5EF4-FFF2-40B4-BE49-F238E27FC236}">
                <a16:creationId xmlns:a16="http://schemas.microsoft.com/office/drawing/2014/main" id="{007A4515-F8D0-406D-A95C-F6462AC0AD26}"/>
              </a:ext>
            </a:extLst>
          </p:cNvPr>
          <p:cNvSpPr/>
          <p:nvPr/>
        </p:nvSpPr>
        <p:spPr>
          <a:xfrm>
            <a:off x="684213" y="2205038"/>
            <a:ext cx="1366837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5</a:t>
            </a:r>
          </a:p>
        </p:txBody>
      </p:sp>
      <p:sp>
        <p:nvSpPr>
          <p:cNvPr id="30" name="Rectangle à coins arrondis 29">
            <a:hlinkClick r:id="rId11" action="ppaction://hlinkfile"/>
            <a:extLst>
              <a:ext uri="{FF2B5EF4-FFF2-40B4-BE49-F238E27FC236}">
                <a16:creationId xmlns:a16="http://schemas.microsoft.com/office/drawing/2014/main" id="{75102D65-D03A-4027-87D3-BFFD933E4D7A}"/>
              </a:ext>
            </a:extLst>
          </p:cNvPr>
          <p:cNvSpPr/>
          <p:nvPr/>
        </p:nvSpPr>
        <p:spPr>
          <a:xfrm>
            <a:off x="684213" y="2636838"/>
            <a:ext cx="1366837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6</a:t>
            </a:r>
          </a:p>
        </p:txBody>
      </p:sp>
      <p:sp>
        <p:nvSpPr>
          <p:cNvPr id="31" name="Rectangle à coins arrondis 30">
            <a:hlinkClick r:id="rId12" action="ppaction://hlinkfile"/>
            <a:extLst>
              <a:ext uri="{FF2B5EF4-FFF2-40B4-BE49-F238E27FC236}">
                <a16:creationId xmlns:a16="http://schemas.microsoft.com/office/drawing/2014/main" id="{CEADF0AB-08C6-4A2D-8B6F-ADAF02F13455}"/>
              </a:ext>
            </a:extLst>
          </p:cNvPr>
          <p:cNvSpPr/>
          <p:nvPr/>
        </p:nvSpPr>
        <p:spPr>
          <a:xfrm>
            <a:off x="684213" y="3068638"/>
            <a:ext cx="1366837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7</a:t>
            </a:r>
          </a:p>
        </p:txBody>
      </p:sp>
      <p:sp>
        <p:nvSpPr>
          <p:cNvPr id="32" name="Rectangle à coins arrondis 31">
            <a:hlinkClick r:id="rId13" action="ppaction://hlinkfile"/>
            <a:extLst>
              <a:ext uri="{FF2B5EF4-FFF2-40B4-BE49-F238E27FC236}">
                <a16:creationId xmlns:a16="http://schemas.microsoft.com/office/drawing/2014/main" id="{2B2BE9F1-F94D-499B-829B-A785550A05D4}"/>
              </a:ext>
            </a:extLst>
          </p:cNvPr>
          <p:cNvSpPr/>
          <p:nvPr/>
        </p:nvSpPr>
        <p:spPr>
          <a:xfrm>
            <a:off x="684213" y="3500438"/>
            <a:ext cx="1366837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8</a:t>
            </a:r>
          </a:p>
        </p:txBody>
      </p:sp>
      <p:sp>
        <p:nvSpPr>
          <p:cNvPr id="33" name="Rectangle à coins arrondis 32">
            <a:hlinkClick r:id="rId14" action="ppaction://hlinkfile"/>
            <a:extLst>
              <a:ext uri="{FF2B5EF4-FFF2-40B4-BE49-F238E27FC236}">
                <a16:creationId xmlns:a16="http://schemas.microsoft.com/office/drawing/2014/main" id="{4653D5C7-BFE2-4781-A088-48B39AAE4661}"/>
              </a:ext>
            </a:extLst>
          </p:cNvPr>
          <p:cNvSpPr/>
          <p:nvPr/>
        </p:nvSpPr>
        <p:spPr>
          <a:xfrm>
            <a:off x="684213" y="3933825"/>
            <a:ext cx="1366837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9</a:t>
            </a:r>
          </a:p>
        </p:txBody>
      </p:sp>
      <p:sp>
        <p:nvSpPr>
          <p:cNvPr id="34" name="Rectangle à coins arrondis 33">
            <a:hlinkClick r:id="rId15" action="ppaction://hlinkfile"/>
            <a:extLst>
              <a:ext uri="{FF2B5EF4-FFF2-40B4-BE49-F238E27FC236}">
                <a16:creationId xmlns:a16="http://schemas.microsoft.com/office/drawing/2014/main" id="{2D949171-6072-4A93-86F0-1A7E349105AD}"/>
              </a:ext>
            </a:extLst>
          </p:cNvPr>
          <p:cNvSpPr/>
          <p:nvPr/>
        </p:nvSpPr>
        <p:spPr>
          <a:xfrm>
            <a:off x="684213" y="4365625"/>
            <a:ext cx="1366837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10</a:t>
            </a:r>
          </a:p>
        </p:txBody>
      </p:sp>
      <p:sp>
        <p:nvSpPr>
          <p:cNvPr id="35" name="Rectangle à coins arrondis 34">
            <a:hlinkClick r:id="rId16" action="ppaction://hlinkfile"/>
            <a:extLst>
              <a:ext uri="{FF2B5EF4-FFF2-40B4-BE49-F238E27FC236}">
                <a16:creationId xmlns:a16="http://schemas.microsoft.com/office/drawing/2014/main" id="{13F78144-7CE2-4126-A1C2-A5AECED26459}"/>
              </a:ext>
            </a:extLst>
          </p:cNvPr>
          <p:cNvSpPr/>
          <p:nvPr/>
        </p:nvSpPr>
        <p:spPr>
          <a:xfrm>
            <a:off x="684213" y="4797425"/>
            <a:ext cx="1366837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11</a:t>
            </a:r>
          </a:p>
        </p:txBody>
      </p:sp>
      <p:sp>
        <p:nvSpPr>
          <p:cNvPr id="36" name="Rectangle à coins arrondis 35">
            <a:hlinkClick r:id="rId17" action="ppaction://hlinkfile"/>
            <a:extLst>
              <a:ext uri="{FF2B5EF4-FFF2-40B4-BE49-F238E27FC236}">
                <a16:creationId xmlns:a16="http://schemas.microsoft.com/office/drawing/2014/main" id="{A66A95F9-065F-4CB5-A804-AF6B66B5DF49}"/>
              </a:ext>
            </a:extLst>
          </p:cNvPr>
          <p:cNvSpPr/>
          <p:nvPr/>
        </p:nvSpPr>
        <p:spPr>
          <a:xfrm>
            <a:off x="684213" y="5229225"/>
            <a:ext cx="1366837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12</a:t>
            </a:r>
          </a:p>
        </p:txBody>
      </p:sp>
      <p:sp>
        <p:nvSpPr>
          <p:cNvPr id="37" name="Rectangle à coins arrondis 36">
            <a:hlinkClick r:id="rId18" action="ppaction://hlinkfile"/>
            <a:extLst>
              <a:ext uri="{FF2B5EF4-FFF2-40B4-BE49-F238E27FC236}">
                <a16:creationId xmlns:a16="http://schemas.microsoft.com/office/drawing/2014/main" id="{E708F895-1E96-4036-8C32-567BA12131CF}"/>
              </a:ext>
            </a:extLst>
          </p:cNvPr>
          <p:cNvSpPr/>
          <p:nvPr/>
        </p:nvSpPr>
        <p:spPr>
          <a:xfrm>
            <a:off x="684213" y="5661025"/>
            <a:ext cx="1366837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13</a:t>
            </a:r>
          </a:p>
        </p:txBody>
      </p:sp>
      <p:sp>
        <p:nvSpPr>
          <p:cNvPr id="38" name="Rectangle à coins arrondis 37">
            <a:hlinkClick r:id="rId19" action="ppaction://hlinkfile"/>
            <a:extLst>
              <a:ext uri="{FF2B5EF4-FFF2-40B4-BE49-F238E27FC236}">
                <a16:creationId xmlns:a16="http://schemas.microsoft.com/office/drawing/2014/main" id="{AB18853B-792D-4DDB-B22B-04AFD9FEAEC1}"/>
              </a:ext>
            </a:extLst>
          </p:cNvPr>
          <p:cNvSpPr/>
          <p:nvPr/>
        </p:nvSpPr>
        <p:spPr>
          <a:xfrm>
            <a:off x="684213" y="6092825"/>
            <a:ext cx="1366837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14</a:t>
            </a:r>
          </a:p>
        </p:txBody>
      </p:sp>
      <p:sp>
        <p:nvSpPr>
          <p:cNvPr id="53" name="Rectangle à coins arrondis 52">
            <a:hlinkClick r:id="rId20" action="ppaction://hlinkfile"/>
            <a:extLst>
              <a:ext uri="{FF2B5EF4-FFF2-40B4-BE49-F238E27FC236}">
                <a16:creationId xmlns:a16="http://schemas.microsoft.com/office/drawing/2014/main" id="{9CA45FFF-720C-4B8D-8D3E-C233514E3AD6}"/>
              </a:ext>
            </a:extLst>
          </p:cNvPr>
          <p:cNvSpPr/>
          <p:nvPr/>
        </p:nvSpPr>
        <p:spPr>
          <a:xfrm>
            <a:off x="2195513" y="476250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15</a:t>
            </a:r>
          </a:p>
        </p:txBody>
      </p:sp>
      <p:sp>
        <p:nvSpPr>
          <p:cNvPr id="54" name="Rectangle à coins arrondis 53">
            <a:hlinkClick r:id="rId21" action="ppaction://hlinkfile"/>
            <a:extLst>
              <a:ext uri="{FF2B5EF4-FFF2-40B4-BE49-F238E27FC236}">
                <a16:creationId xmlns:a16="http://schemas.microsoft.com/office/drawing/2014/main" id="{EB058459-AC88-4A31-A122-4D9F909D85D1}"/>
              </a:ext>
            </a:extLst>
          </p:cNvPr>
          <p:cNvSpPr/>
          <p:nvPr/>
        </p:nvSpPr>
        <p:spPr>
          <a:xfrm>
            <a:off x="2195513" y="908050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16</a:t>
            </a:r>
          </a:p>
        </p:txBody>
      </p:sp>
      <p:sp>
        <p:nvSpPr>
          <p:cNvPr id="55" name="Rectangle à coins arrondis 54">
            <a:hlinkClick r:id="rId22" action="ppaction://hlinkfile"/>
            <a:extLst>
              <a:ext uri="{FF2B5EF4-FFF2-40B4-BE49-F238E27FC236}">
                <a16:creationId xmlns:a16="http://schemas.microsoft.com/office/drawing/2014/main" id="{F2AC200C-C025-43B1-ABDE-B749831C7218}"/>
              </a:ext>
            </a:extLst>
          </p:cNvPr>
          <p:cNvSpPr/>
          <p:nvPr/>
        </p:nvSpPr>
        <p:spPr>
          <a:xfrm>
            <a:off x="2195513" y="1341438"/>
            <a:ext cx="1368425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17</a:t>
            </a:r>
          </a:p>
        </p:txBody>
      </p:sp>
      <p:sp>
        <p:nvSpPr>
          <p:cNvPr id="56" name="Rectangle à coins arrondis 55">
            <a:hlinkClick r:id="rId23" action="ppaction://hlinkfile"/>
            <a:extLst>
              <a:ext uri="{FF2B5EF4-FFF2-40B4-BE49-F238E27FC236}">
                <a16:creationId xmlns:a16="http://schemas.microsoft.com/office/drawing/2014/main" id="{B73F7334-B912-4ACD-82F1-00B820F3DF09}"/>
              </a:ext>
            </a:extLst>
          </p:cNvPr>
          <p:cNvSpPr/>
          <p:nvPr/>
        </p:nvSpPr>
        <p:spPr>
          <a:xfrm>
            <a:off x="2195513" y="1773238"/>
            <a:ext cx="1368425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18</a:t>
            </a:r>
          </a:p>
        </p:txBody>
      </p:sp>
      <p:sp>
        <p:nvSpPr>
          <p:cNvPr id="57" name="Rectangle à coins arrondis 56">
            <a:hlinkClick r:id="rId24" action="ppaction://hlinkfile"/>
            <a:extLst>
              <a:ext uri="{FF2B5EF4-FFF2-40B4-BE49-F238E27FC236}">
                <a16:creationId xmlns:a16="http://schemas.microsoft.com/office/drawing/2014/main" id="{D68D45D9-5331-4D82-A032-0A3C40BDBCC9}"/>
              </a:ext>
            </a:extLst>
          </p:cNvPr>
          <p:cNvSpPr/>
          <p:nvPr/>
        </p:nvSpPr>
        <p:spPr>
          <a:xfrm>
            <a:off x="2195513" y="2205038"/>
            <a:ext cx="1368425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19</a:t>
            </a:r>
          </a:p>
        </p:txBody>
      </p:sp>
      <p:sp>
        <p:nvSpPr>
          <p:cNvPr id="58" name="Rectangle à coins arrondis 57">
            <a:hlinkClick r:id="rId25" action="ppaction://hlinkfile"/>
            <a:extLst>
              <a:ext uri="{FF2B5EF4-FFF2-40B4-BE49-F238E27FC236}">
                <a16:creationId xmlns:a16="http://schemas.microsoft.com/office/drawing/2014/main" id="{AAE0E23C-0B2D-4A1F-9AE7-DDC4C486DEDA}"/>
              </a:ext>
            </a:extLst>
          </p:cNvPr>
          <p:cNvSpPr/>
          <p:nvPr/>
        </p:nvSpPr>
        <p:spPr>
          <a:xfrm>
            <a:off x="2195513" y="2636838"/>
            <a:ext cx="1368425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20</a:t>
            </a:r>
          </a:p>
        </p:txBody>
      </p:sp>
      <p:sp>
        <p:nvSpPr>
          <p:cNvPr id="59" name="Rectangle à coins arrondis 58">
            <a:hlinkClick r:id="rId26" action="ppaction://hlinkfile"/>
            <a:extLst>
              <a:ext uri="{FF2B5EF4-FFF2-40B4-BE49-F238E27FC236}">
                <a16:creationId xmlns:a16="http://schemas.microsoft.com/office/drawing/2014/main" id="{D9C764A4-6FCD-4C8D-B059-6DC49C346DD3}"/>
              </a:ext>
            </a:extLst>
          </p:cNvPr>
          <p:cNvSpPr/>
          <p:nvPr/>
        </p:nvSpPr>
        <p:spPr>
          <a:xfrm>
            <a:off x="2195513" y="3068638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21</a:t>
            </a:r>
          </a:p>
        </p:txBody>
      </p:sp>
      <p:sp>
        <p:nvSpPr>
          <p:cNvPr id="60" name="Rectangle à coins arrondis 59">
            <a:hlinkClick r:id="rId27" action="ppaction://hlinkfile"/>
            <a:extLst>
              <a:ext uri="{FF2B5EF4-FFF2-40B4-BE49-F238E27FC236}">
                <a16:creationId xmlns:a16="http://schemas.microsoft.com/office/drawing/2014/main" id="{0AA9FA77-8002-4495-A6AA-7164F93DB8DF}"/>
              </a:ext>
            </a:extLst>
          </p:cNvPr>
          <p:cNvSpPr/>
          <p:nvPr/>
        </p:nvSpPr>
        <p:spPr>
          <a:xfrm>
            <a:off x="2195513" y="3500438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22</a:t>
            </a:r>
          </a:p>
        </p:txBody>
      </p:sp>
      <p:sp>
        <p:nvSpPr>
          <p:cNvPr id="61" name="Rectangle à coins arrondis 60">
            <a:hlinkClick r:id="rId28" action="ppaction://hlinkfile"/>
            <a:extLst>
              <a:ext uri="{FF2B5EF4-FFF2-40B4-BE49-F238E27FC236}">
                <a16:creationId xmlns:a16="http://schemas.microsoft.com/office/drawing/2014/main" id="{362B29B4-2419-4452-BDF8-F7A540F3EC0B}"/>
              </a:ext>
            </a:extLst>
          </p:cNvPr>
          <p:cNvSpPr/>
          <p:nvPr/>
        </p:nvSpPr>
        <p:spPr>
          <a:xfrm>
            <a:off x="2195513" y="3933825"/>
            <a:ext cx="1368425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23</a:t>
            </a:r>
          </a:p>
        </p:txBody>
      </p:sp>
      <p:sp>
        <p:nvSpPr>
          <p:cNvPr id="62" name="Rectangle à coins arrondis 61">
            <a:hlinkClick r:id="rId29" action="ppaction://hlinkfile"/>
            <a:extLst>
              <a:ext uri="{FF2B5EF4-FFF2-40B4-BE49-F238E27FC236}">
                <a16:creationId xmlns:a16="http://schemas.microsoft.com/office/drawing/2014/main" id="{312391AD-A5BA-4A57-BEE6-86CA513A5375}"/>
              </a:ext>
            </a:extLst>
          </p:cNvPr>
          <p:cNvSpPr/>
          <p:nvPr/>
        </p:nvSpPr>
        <p:spPr>
          <a:xfrm>
            <a:off x="2195513" y="4365625"/>
            <a:ext cx="1368425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24</a:t>
            </a:r>
          </a:p>
        </p:txBody>
      </p:sp>
      <p:sp>
        <p:nvSpPr>
          <p:cNvPr id="63" name="Rectangle à coins arrondis 62">
            <a:hlinkClick r:id="rId30" action="ppaction://hlinkfile"/>
            <a:extLst>
              <a:ext uri="{FF2B5EF4-FFF2-40B4-BE49-F238E27FC236}">
                <a16:creationId xmlns:a16="http://schemas.microsoft.com/office/drawing/2014/main" id="{85AB608C-5DD2-4179-9986-2F319132B600}"/>
              </a:ext>
            </a:extLst>
          </p:cNvPr>
          <p:cNvSpPr/>
          <p:nvPr/>
        </p:nvSpPr>
        <p:spPr>
          <a:xfrm>
            <a:off x="2195513" y="4797425"/>
            <a:ext cx="1368425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25</a:t>
            </a:r>
          </a:p>
        </p:txBody>
      </p:sp>
      <p:sp>
        <p:nvSpPr>
          <p:cNvPr id="64" name="Rectangle à coins arrondis 63">
            <a:hlinkClick r:id="rId31" action="ppaction://hlinkfile"/>
            <a:extLst>
              <a:ext uri="{FF2B5EF4-FFF2-40B4-BE49-F238E27FC236}">
                <a16:creationId xmlns:a16="http://schemas.microsoft.com/office/drawing/2014/main" id="{E7D5CD72-CBE2-47BD-AAA2-F7648A847064}"/>
              </a:ext>
            </a:extLst>
          </p:cNvPr>
          <p:cNvSpPr/>
          <p:nvPr/>
        </p:nvSpPr>
        <p:spPr>
          <a:xfrm>
            <a:off x="2195513" y="5229225"/>
            <a:ext cx="1368425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26</a:t>
            </a:r>
          </a:p>
        </p:txBody>
      </p:sp>
      <p:sp>
        <p:nvSpPr>
          <p:cNvPr id="65" name="Rectangle à coins arrondis 64">
            <a:hlinkClick r:id="rId32" action="ppaction://hlinkfile"/>
            <a:extLst>
              <a:ext uri="{FF2B5EF4-FFF2-40B4-BE49-F238E27FC236}">
                <a16:creationId xmlns:a16="http://schemas.microsoft.com/office/drawing/2014/main" id="{206E1226-4BDE-49D8-B0AD-9BE8F4E272B6}"/>
              </a:ext>
            </a:extLst>
          </p:cNvPr>
          <p:cNvSpPr/>
          <p:nvPr/>
        </p:nvSpPr>
        <p:spPr>
          <a:xfrm>
            <a:off x="2195513" y="5661025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27</a:t>
            </a:r>
          </a:p>
        </p:txBody>
      </p:sp>
      <p:sp>
        <p:nvSpPr>
          <p:cNvPr id="66" name="Rectangle à coins arrondis 65">
            <a:hlinkClick r:id="rId33" action="ppaction://hlinkfile"/>
            <a:extLst>
              <a:ext uri="{FF2B5EF4-FFF2-40B4-BE49-F238E27FC236}">
                <a16:creationId xmlns:a16="http://schemas.microsoft.com/office/drawing/2014/main" id="{18ABCEC7-41D0-4EF3-8570-A350282AAAB8}"/>
              </a:ext>
            </a:extLst>
          </p:cNvPr>
          <p:cNvSpPr/>
          <p:nvPr/>
        </p:nvSpPr>
        <p:spPr>
          <a:xfrm>
            <a:off x="2195513" y="6092825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28</a:t>
            </a:r>
          </a:p>
        </p:txBody>
      </p:sp>
      <p:sp>
        <p:nvSpPr>
          <p:cNvPr id="81" name="Rectangle à coins arrondis 80">
            <a:hlinkClick r:id="rId34" action="ppaction://hlinkfile"/>
            <a:extLst>
              <a:ext uri="{FF2B5EF4-FFF2-40B4-BE49-F238E27FC236}">
                <a16:creationId xmlns:a16="http://schemas.microsoft.com/office/drawing/2014/main" id="{BC4CFC94-096D-4C26-9087-18F7DA8BA234}"/>
              </a:ext>
            </a:extLst>
          </p:cNvPr>
          <p:cNvSpPr/>
          <p:nvPr/>
        </p:nvSpPr>
        <p:spPr>
          <a:xfrm>
            <a:off x="3708400" y="476250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29</a:t>
            </a:r>
          </a:p>
        </p:txBody>
      </p:sp>
      <p:sp>
        <p:nvSpPr>
          <p:cNvPr id="82" name="Rectangle à coins arrondis 81">
            <a:hlinkClick r:id="rId35" action="ppaction://hlinkfile"/>
            <a:extLst>
              <a:ext uri="{FF2B5EF4-FFF2-40B4-BE49-F238E27FC236}">
                <a16:creationId xmlns:a16="http://schemas.microsoft.com/office/drawing/2014/main" id="{0942E2B9-68DE-48ED-BE57-E2009CE172F5}"/>
              </a:ext>
            </a:extLst>
          </p:cNvPr>
          <p:cNvSpPr/>
          <p:nvPr/>
        </p:nvSpPr>
        <p:spPr>
          <a:xfrm>
            <a:off x="3708400" y="908050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30</a:t>
            </a:r>
          </a:p>
        </p:txBody>
      </p:sp>
      <p:sp>
        <p:nvSpPr>
          <p:cNvPr id="83" name="Rectangle à coins arrondis 82">
            <a:hlinkClick r:id="rId36" action="ppaction://hlinkfile"/>
            <a:extLst>
              <a:ext uri="{FF2B5EF4-FFF2-40B4-BE49-F238E27FC236}">
                <a16:creationId xmlns:a16="http://schemas.microsoft.com/office/drawing/2014/main" id="{3FFC69A1-1A68-4DE3-BCBA-212B2BC25A77}"/>
              </a:ext>
            </a:extLst>
          </p:cNvPr>
          <p:cNvSpPr/>
          <p:nvPr/>
        </p:nvSpPr>
        <p:spPr>
          <a:xfrm>
            <a:off x="3708400" y="1341438"/>
            <a:ext cx="1368425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31</a:t>
            </a:r>
          </a:p>
        </p:txBody>
      </p:sp>
      <p:sp>
        <p:nvSpPr>
          <p:cNvPr id="84" name="Rectangle à coins arrondis 83">
            <a:hlinkClick r:id="rId37" action="ppaction://hlinkfile"/>
            <a:extLst>
              <a:ext uri="{FF2B5EF4-FFF2-40B4-BE49-F238E27FC236}">
                <a16:creationId xmlns:a16="http://schemas.microsoft.com/office/drawing/2014/main" id="{93F7E09D-5122-45A9-83C0-4E0EEC015767}"/>
              </a:ext>
            </a:extLst>
          </p:cNvPr>
          <p:cNvSpPr/>
          <p:nvPr/>
        </p:nvSpPr>
        <p:spPr>
          <a:xfrm>
            <a:off x="3708400" y="1773238"/>
            <a:ext cx="1368425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32</a:t>
            </a:r>
          </a:p>
        </p:txBody>
      </p:sp>
      <p:sp>
        <p:nvSpPr>
          <p:cNvPr id="85" name="Rectangle à coins arrondis 84">
            <a:hlinkClick r:id="rId38" action="ppaction://hlinkfile"/>
            <a:extLst>
              <a:ext uri="{FF2B5EF4-FFF2-40B4-BE49-F238E27FC236}">
                <a16:creationId xmlns:a16="http://schemas.microsoft.com/office/drawing/2014/main" id="{F9F756B3-F728-4B33-80DA-8BE0EFDF33CD}"/>
              </a:ext>
            </a:extLst>
          </p:cNvPr>
          <p:cNvSpPr/>
          <p:nvPr/>
        </p:nvSpPr>
        <p:spPr>
          <a:xfrm>
            <a:off x="3708400" y="2205038"/>
            <a:ext cx="1368425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33</a:t>
            </a:r>
          </a:p>
        </p:txBody>
      </p:sp>
      <p:sp>
        <p:nvSpPr>
          <p:cNvPr id="86" name="Rectangle à coins arrondis 85">
            <a:hlinkClick r:id="rId39" action="ppaction://hlinkfile"/>
            <a:extLst>
              <a:ext uri="{FF2B5EF4-FFF2-40B4-BE49-F238E27FC236}">
                <a16:creationId xmlns:a16="http://schemas.microsoft.com/office/drawing/2014/main" id="{2E013C40-C763-474C-87CE-A44C89C4C560}"/>
              </a:ext>
            </a:extLst>
          </p:cNvPr>
          <p:cNvSpPr/>
          <p:nvPr/>
        </p:nvSpPr>
        <p:spPr>
          <a:xfrm>
            <a:off x="3708400" y="2636838"/>
            <a:ext cx="1368425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34</a:t>
            </a:r>
          </a:p>
        </p:txBody>
      </p:sp>
      <p:sp>
        <p:nvSpPr>
          <p:cNvPr id="87" name="Rectangle à coins arrondis 86">
            <a:hlinkClick r:id="rId40" action="ppaction://hlinkfile"/>
            <a:extLst>
              <a:ext uri="{FF2B5EF4-FFF2-40B4-BE49-F238E27FC236}">
                <a16:creationId xmlns:a16="http://schemas.microsoft.com/office/drawing/2014/main" id="{6D23E590-9415-46CC-A973-4E4AFDDAEBF2}"/>
              </a:ext>
            </a:extLst>
          </p:cNvPr>
          <p:cNvSpPr/>
          <p:nvPr/>
        </p:nvSpPr>
        <p:spPr>
          <a:xfrm>
            <a:off x="3708400" y="3068638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35</a:t>
            </a:r>
          </a:p>
        </p:txBody>
      </p:sp>
      <p:sp>
        <p:nvSpPr>
          <p:cNvPr id="88" name="Rectangle à coins arrondis 87">
            <a:hlinkClick r:id="rId41" action="ppaction://hlinkfile"/>
            <a:extLst>
              <a:ext uri="{FF2B5EF4-FFF2-40B4-BE49-F238E27FC236}">
                <a16:creationId xmlns:a16="http://schemas.microsoft.com/office/drawing/2014/main" id="{27DE04B9-9CAC-43E9-9F10-0EF50DF85EC9}"/>
              </a:ext>
            </a:extLst>
          </p:cNvPr>
          <p:cNvSpPr/>
          <p:nvPr/>
        </p:nvSpPr>
        <p:spPr>
          <a:xfrm>
            <a:off x="3708400" y="3500438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36</a:t>
            </a:r>
          </a:p>
        </p:txBody>
      </p:sp>
      <p:sp>
        <p:nvSpPr>
          <p:cNvPr id="89" name="Rectangle à coins arrondis 88">
            <a:hlinkClick r:id="rId42" action="ppaction://hlinkfile"/>
            <a:extLst>
              <a:ext uri="{FF2B5EF4-FFF2-40B4-BE49-F238E27FC236}">
                <a16:creationId xmlns:a16="http://schemas.microsoft.com/office/drawing/2014/main" id="{AD1CA61E-04B6-4239-AF6C-3C9FA675DD5B}"/>
              </a:ext>
            </a:extLst>
          </p:cNvPr>
          <p:cNvSpPr/>
          <p:nvPr/>
        </p:nvSpPr>
        <p:spPr>
          <a:xfrm>
            <a:off x="3708400" y="3933825"/>
            <a:ext cx="1368425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37</a:t>
            </a:r>
          </a:p>
        </p:txBody>
      </p:sp>
      <p:sp>
        <p:nvSpPr>
          <p:cNvPr id="90" name="Rectangle à coins arrondis 89">
            <a:hlinkClick r:id="rId43" action="ppaction://hlinkfile"/>
            <a:extLst>
              <a:ext uri="{FF2B5EF4-FFF2-40B4-BE49-F238E27FC236}">
                <a16:creationId xmlns:a16="http://schemas.microsoft.com/office/drawing/2014/main" id="{39C17572-6E11-4868-9837-7277AF15823C}"/>
              </a:ext>
            </a:extLst>
          </p:cNvPr>
          <p:cNvSpPr/>
          <p:nvPr/>
        </p:nvSpPr>
        <p:spPr>
          <a:xfrm>
            <a:off x="3708400" y="4365625"/>
            <a:ext cx="1368425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38</a:t>
            </a:r>
          </a:p>
        </p:txBody>
      </p:sp>
      <p:sp>
        <p:nvSpPr>
          <p:cNvPr id="91" name="Rectangle à coins arrondis 90">
            <a:hlinkClick r:id="rId44" action="ppaction://hlinkfile"/>
            <a:extLst>
              <a:ext uri="{FF2B5EF4-FFF2-40B4-BE49-F238E27FC236}">
                <a16:creationId xmlns:a16="http://schemas.microsoft.com/office/drawing/2014/main" id="{4F7A051D-68EF-474E-8A22-C9CCFB521A46}"/>
              </a:ext>
            </a:extLst>
          </p:cNvPr>
          <p:cNvSpPr/>
          <p:nvPr/>
        </p:nvSpPr>
        <p:spPr>
          <a:xfrm>
            <a:off x="3708400" y="4797425"/>
            <a:ext cx="1368425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39</a:t>
            </a:r>
          </a:p>
        </p:txBody>
      </p:sp>
      <p:sp>
        <p:nvSpPr>
          <p:cNvPr id="92" name="Rectangle à coins arrondis 91">
            <a:hlinkClick r:id="rId45" action="ppaction://hlinkfile"/>
            <a:extLst>
              <a:ext uri="{FF2B5EF4-FFF2-40B4-BE49-F238E27FC236}">
                <a16:creationId xmlns:a16="http://schemas.microsoft.com/office/drawing/2014/main" id="{87029A6D-25D7-4971-94C2-B46BA1FA0BF9}"/>
              </a:ext>
            </a:extLst>
          </p:cNvPr>
          <p:cNvSpPr/>
          <p:nvPr/>
        </p:nvSpPr>
        <p:spPr>
          <a:xfrm>
            <a:off x="3708400" y="5229225"/>
            <a:ext cx="1368425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40</a:t>
            </a:r>
          </a:p>
        </p:txBody>
      </p:sp>
      <p:sp>
        <p:nvSpPr>
          <p:cNvPr id="93" name="Rectangle à coins arrondis 92">
            <a:hlinkClick r:id="rId46" action="ppaction://hlinkfile"/>
            <a:extLst>
              <a:ext uri="{FF2B5EF4-FFF2-40B4-BE49-F238E27FC236}">
                <a16:creationId xmlns:a16="http://schemas.microsoft.com/office/drawing/2014/main" id="{1193BAF7-8D9D-4D20-9BE8-956DC53A83EC}"/>
              </a:ext>
            </a:extLst>
          </p:cNvPr>
          <p:cNvSpPr/>
          <p:nvPr/>
        </p:nvSpPr>
        <p:spPr>
          <a:xfrm>
            <a:off x="3708400" y="5661025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41</a:t>
            </a:r>
          </a:p>
        </p:txBody>
      </p:sp>
      <p:sp>
        <p:nvSpPr>
          <p:cNvPr id="94" name="Rectangle à coins arrondis 93">
            <a:hlinkClick r:id="rId47" action="ppaction://hlinkfile"/>
            <a:extLst>
              <a:ext uri="{FF2B5EF4-FFF2-40B4-BE49-F238E27FC236}">
                <a16:creationId xmlns:a16="http://schemas.microsoft.com/office/drawing/2014/main" id="{96279884-BB7E-457A-8D36-794C7443674A}"/>
              </a:ext>
            </a:extLst>
          </p:cNvPr>
          <p:cNvSpPr/>
          <p:nvPr/>
        </p:nvSpPr>
        <p:spPr>
          <a:xfrm>
            <a:off x="3708400" y="6092825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42</a:t>
            </a:r>
          </a:p>
        </p:txBody>
      </p:sp>
      <p:sp>
        <p:nvSpPr>
          <p:cNvPr id="95" name="Rectangle à coins arrondis 94">
            <a:hlinkClick r:id="rId48" action="ppaction://hlinkfile"/>
            <a:extLst>
              <a:ext uri="{FF2B5EF4-FFF2-40B4-BE49-F238E27FC236}">
                <a16:creationId xmlns:a16="http://schemas.microsoft.com/office/drawing/2014/main" id="{B66A6FE7-622C-4985-BBB0-5F7232929A4A}"/>
              </a:ext>
            </a:extLst>
          </p:cNvPr>
          <p:cNvSpPr/>
          <p:nvPr/>
        </p:nvSpPr>
        <p:spPr>
          <a:xfrm>
            <a:off x="5219700" y="476250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43</a:t>
            </a:r>
          </a:p>
        </p:txBody>
      </p:sp>
      <p:sp>
        <p:nvSpPr>
          <p:cNvPr id="96" name="Rectangle à coins arrondis 95">
            <a:hlinkClick r:id="rId49" action="ppaction://hlinkfile"/>
            <a:extLst>
              <a:ext uri="{FF2B5EF4-FFF2-40B4-BE49-F238E27FC236}">
                <a16:creationId xmlns:a16="http://schemas.microsoft.com/office/drawing/2014/main" id="{D80F748F-D550-4E96-A632-DFA6FE591812}"/>
              </a:ext>
            </a:extLst>
          </p:cNvPr>
          <p:cNvSpPr/>
          <p:nvPr/>
        </p:nvSpPr>
        <p:spPr>
          <a:xfrm>
            <a:off x="5219700" y="908050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44</a:t>
            </a:r>
          </a:p>
        </p:txBody>
      </p:sp>
      <p:sp>
        <p:nvSpPr>
          <p:cNvPr id="97" name="Rectangle à coins arrondis 96">
            <a:hlinkClick r:id="rId50" action="ppaction://hlinkfile"/>
            <a:extLst>
              <a:ext uri="{FF2B5EF4-FFF2-40B4-BE49-F238E27FC236}">
                <a16:creationId xmlns:a16="http://schemas.microsoft.com/office/drawing/2014/main" id="{77F6A7B4-9CA4-4694-BAEC-9A246C512D6C}"/>
              </a:ext>
            </a:extLst>
          </p:cNvPr>
          <p:cNvSpPr/>
          <p:nvPr/>
        </p:nvSpPr>
        <p:spPr>
          <a:xfrm>
            <a:off x="5219700" y="1341438"/>
            <a:ext cx="1368425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45</a:t>
            </a:r>
          </a:p>
        </p:txBody>
      </p:sp>
      <p:sp>
        <p:nvSpPr>
          <p:cNvPr id="98" name="Rectangle à coins arrondis 97">
            <a:hlinkClick r:id="rId51" action="ppaction://hlinkfile"/>
            <a:extLst>
              <a:ext uri="{FF2B5EF4-FFF2-40B4-BE49-F238E27FC236}">
                <a16:creationId xmlns:a16="http://schemas.microsoft.com/office/drawing/2014/main" id="{638AAD39-D2A0-4FD9-989A-4C37B9706FEF}"/>
              </a:ext>
            </a:extLst>
          </p:cNvPr>
          <p:cNvSpPr/>
          <p:nvPr/>
        </p:nvSpPr>
        <p:spPr>
          <a:xfrm>
            <a:off x="5219700" y="1773238"/>
            <a:ext cx="1368425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46</a:t>
            </a:r>
          </a:p>
        </p:txBody>
      </p:sp>
      <p:sp>
        <p:nvSpPr>
          <p:cNvPr id="99" name="Rectangle à coins arrondis 98">
            <a:hlinkClick r:id="rId52" action="ppaction://hlinkfile"/>
            <a:extLst>
              <a:ext uri="{FF2B5EF4-FFF2-40B4-BE49-F238E27FC236}">
                <a16:creationId xmlns:a16="http://schemas.microsoft.com/office/drawing/2014/main" id="{DA7C74EB-676E-40D8-B014-55641951005F}"/>
              </a:ext>
            </a:extLst>
          </p:cNvPr>
          <p:cNvSpPr/>
          <p:nvPr/>
        </p:nvSpPr>
        <p:spPr>
          <a:xfrm>
            <a:off x="5219700" y="2205038"/>
            <a:ext cx="1368425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47</a:t>
            </a:r>
          </a:p>
        </p:txBody>
      </p:sp>
      <p:sp>
        <p:nvSpPr>
          <p:cNvPr id="100" name="Rectangle à coins arrondis 99">
            <a:hlinkClick r:id="rId53" action="ppaction://hlinkfile"/>
            <a:extLst>
              <a:ext uri="{FF2B5EF4-FFF2-40B4-BE49-F238E27FC236}">
                <a16:creationId xmlns:a16="http://schemas.microsoft.com/office/drawing/2014/main" id="{CC2494F3-B9F9-41BD-91B0-8253ABA70EAC}"/>
              </a:ext>
            </a:extLst>
          </p:cNvPr>
          <p:cNvSpPr/>
          <p:nvPr/>
        </p:nvSpPr>
        <p:spPr>
          <a:xfrm>
            <a:off x="5219700" y="2636838"/>
            <a:ext cx="1368425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48</a:t>
            </a:r>
          </a:p>
        </p:txBody>
      </p:sp>
      <p:sp>
        <p:nvSpPr>
          <p:cNvPr id="101" name="Rectangle à coins arrondis 100">
            <a:hlinkClick r:id="rId54" action="ppaction://hlinkfile"/>
            <a:extLst>
              <a:ext uri="{FF2B5EF4-FFF2-40B4-BE49-F238E27FC236}">
                <a16:creationId xmlns:a16="http://schemas.microsoft.com/office/drawing/2014/main" id="{B8EC9BCA-F76E-47E7-B492-2B7FA4765AEF}"/>
              </a:ext>
            </a:extLst>
          </p:cNvPr>
          <p:cNvSpPr/>
          <p:nvPr/>
        </p:nvSpPr>
        <p:spPr>
          <a:xfrm>
            <a:off x="5219700" y="3068638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49</a:t>
            </a:r>
          </a:p>
        </p:txBody>
      </p:sp>
      <p:sp>
        <p:nvSpPr>
          <p:cNvPr id="102" name="Rectangle à coins arrondis 101">
            <a:hlinkClick r:id="rId55" action="ppaction://hlinkfile"/>
            <a:extLst>
              <a:ext uri="{FF2B5EF4-FFF2-40B4-BE49-F238E27FC236}">
                <a16:creationId xmlns:a16="http://schemas.microsoft.com/office/drawing/2014/main" id="{2B7F3F38-8C5A-469C-99EE-2CFF042F4EC2}"/>
              </a:ext>
            </a:extLst>
          </p:cNvPr>
          <p:cNvSpPr/>
          <p:nvPr/>
        </p:nvSpPr>
        <p:spPr>
          <a:xfrm>
            <a:off x="5219700" y="3500438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50</a:t>
            </a:r>
          </a:p>
        </p:txBody>
      </p:sp>
      <p:sp>
        <p:nvSpPr>
          <p:cNvPr id="103" name="Rectangle à coins arrondis 102">
            <a:hlinkClick r:id="rId56" action="ppaction://hlinkfile"/>
            <a:extLst>
              <a:ext uri="{FF2B5EF4-FFF2-40B4-BE49-F238E27FC236}">
                <a16:creationId xmlns:a16="http://schemas.microsoft.com/office/drawing/2014/main" id="{55F23AF4-238B-49F4-BF3E-F98A607F1BE5}"/>
              </a:ext>
            </a:extLst>
          </p:cNvPr>
          <p:cNvSpPr/>
          <p:nvPr/>
        </p:nvSpPr>
        <p:spPr>
          <a:xfrm>
            <a:off x="5219700" y="3933825"/>
            <a:ext cx="1368425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51</a:t>
            </a:r>
          </a:p>
        </p:txBody>
      </p:sp>
      <p:sp>
        <p:nvSpPr>
          <p:cNvPr id="104" name="Rectangle à coins arrondis 103">
            <a:hlinkClick r:id="rId57" action="ppaction://hlinkfile"/>
            <a:extLst>
              <a:ext uri="{FF2B5EF4-FFF2-40B4-BE49-F238E27FC236}">
                <a16:creationId xmlns:a16="http://schemas.microsoft.com/office/drawing/2014/main" id="{57EAD90B-CF83-481C-A1C1-2F0BF28197A4}"/>
              </a:ext>
            </a:extLst>
          </p:cNvPr>
          <p:cNvSpPr/>
          <p:nvPr/>
        </p:nvSpPr>
        <p:spPr>
          <a:xfrm>
            <a:off x="5219700" y="4365625"/>
            <a:ext cx="1368425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52</a:t>
            </a:r>
          </a:p>
        </p:txBody>
      </p:sp>
      <p:sp>
        <p:nvSpPr>
          <p:cNvPr id="105" name="Rectangle à coins arrondis 104">
            <a:hlinkClick r:id="rId58" action="ppaction://hlinkfile"/>
            <a:extLst>
              <a:ext uri="{FF2B5EF4-FFF2-40B4-BE49-F238E27FC236}">
                <a16:creationId xmlns:a16="http://schemas.microsoft.com/office/drawing/2014/main" id="{080F23C4-A332-4D01-A053-74A44DE291AF}"/>
              </a:ext>
            </a:extLst>
          </p:cNvPr>
          <p:cNvSpPr/>
          <p:nvPr/>
        </p:nvSpPr>
        <p:spPr>
          <a:xfrm>
            <a:off x="5219700" y="4797425"/>
            <a:ext cx="1368425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53</a:t>
            </a:r>
          </a:p>
        </p:txBody>
      </p:sp>
      <p:sp>
        <p:nvSpPr>
          <p:cNvPr id="106" name="Rectangle à coins arrondis 105">
            <a:hlinkClick r:id="rId59" action="ppaction://hlinkfile"/>
            <a:extLst>
              <a:ext uri="{FF2B5EF4-FFF2-40B4-BE49-F238E27FC236}">
                <a16:creationId xmlns:a16="http://schemas.microsoft.com/office/drawing/2014/main" id="{E193680F-FA2A-44F2-9C9D-5A662C30590E}"/>
              </a:ext>
            </a:extLst>
          </p:cNvPr>
          <p:cNvSpPr/>
          <p:nvPr/>
        </p:nvSpPr>
        <p:spPr>
          <a:xfrm>
            <a:off x="5219700" y="5229225"/>
            <a:ext cx="1368425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54</a:t>
            </a:r>
          </a:p>
        </p:txBody>
      </p:sp>
      <p:sp>
        <p:nvSpPr>
          <p:cNvPr id="107" name="Rectangle à coins arrondis 106">
            <a:hlinkClick r:id="rId60" action="ppaction://hlinkfile"/>
            <a:extLst>
              <a:ext uri="{FF2B5EF4-FFF2-40B4-BE49-F238E27FC236}">
                <a16:creationId xmlns:a16="http://schemas.microsoft.com/office/drawing/2014/main" id="{D9270BC5-B67D-4A9C-A2E4-EF3812E81689}"/>
              </a:ext>
            </a:extLst>
          </p:cNvPr>
          <p:cNvSpPr/>
          <p:nvPr/>
        </p:nvSpPr>
        <p:spPr>
          <a:xfrm>
            <a:off x="5219700" y="5661025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55</a:t>
            </a:r>
          </a:p>
        </p:txBody>
      </p:sp>
      <p:sp>
        <p:nvSpPr>
          <p:cNvPr id="108" name="Rectangle à coins arrondis 107">
            <a:hlinkClick r:id="rId61" action="ppaction://hlinkfile"/>
            <a:extLst>
              <a:ext uri="{FF2B5EF4-FFF2-40B4-BE49-F238E27FC236}">
                <a16:creationId xmlns:a16="http://schemas.microsoft.com/office/drawing/2014/main" id="{0CD535A7-2312-4C61-BE6C-7373088D429F}"/>
              </a:ext>
            </a:extLst>
          </p:cNvPr>
          <p:cNvSpPr/>
          <p:nvPr/>
        </p:nvSpPr>
        <p:spPr>
          <a:xfrm>
            <a:off x="5219700" y="6092825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56</a:t>
            </a:r>
          </a:p>
        </p:txBody>
      </p:sp>
      <p:sp>
        <p:nvSpPr>
          <p:cNvPr id="109" name="Rectangle à coins arrondis 108">
            <a:hlinkClick r:id="rId62" action="ppaction://hlinkfile"/>
            <a:extLst>
              <a:ext uri="{FF2B5EF4-FFF2-40B4-BE49-F238E27FC236}">
                <a16:creationId xmlns:a16="http://schemas.microsoft.com/office/drawing/2014/main" id="{FE3D63B8-A273-4C0D-82EF-2DCC5E818EC9}"/>
              </a:ext>
            </a:extLst>
          </p:cNvPr>
          <p:cNvSpPr/>
          <p:nvPr/>
        </p:nvSpPr>
        <p:spPr>
          <a:xfrm>
            <a:off x="6732588" y="476250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57</a:t>
            </a:r>
          </a:p>
        </p:txBody>
      </p:sp>
      <p:sp>
        <p:nvSpPr>
          <p:cNvPr id="110" name="Rectangle à coins arrondis 109">
            <a:hlinkClick r:id="rId63" action="ppaction://hlinkfile"/>
            <a:extLst>
              <a:ext uri="{FF2B5EF4-FFF2-40B4-BE49-F238E27FC236}">
                <a16:creationId xmlns:a16="http://schemas.microsoft.com/office/drawing/2014/main" id="{8A6B69EF-0C5B-46D2-8114-0C0DCF8C3BE8}"/>
              </a:ext>
            </a:extLst>
          </p:cNvPr>
          <p:cNvSpPr/>
          <p:nvPr/>
        </p:nvSpPr>
        <p:spPr>
          <a:xfrm>
            <a:off x="6732588" y="908050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58</a:t>
            </a:r>
          </a:p>
        </p:txBody>
      </p:sp>
      <p:sp>
        <p:nvSpPr>
          <p:cNvPr id="111" name="Rectangle à coins arrondis 110">
            <a:hlinkClick r:id="rId64" action="ppaction://hlinkfile"/>
            <a:extLst>
              <a:ext uri="{FF2B5EF4-FFF2-40B4-BE49-F238E27FC236}">
                <a16:creationId xmlns:a16="http://schemas.microsoft.com/office/drawing/2014/main" id="{526C4538-F499-45D5-9A27-14B146C0117B}"/>
              </a:ext>
            </a:extLst>
          </p:cNvPr>
          <p:cNvSpPr/>
          <p:nvPr/>
        </p:nvSpPr>
        <p:spPr>
          <a:xfrm>
            <a:off x="6732588" y="1341438"/>
            <a:ext cx="1368425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59</a:t>
            </a:r>
          </a:p>
        </p:txBody>
      </p:sp>
      <p:sp>
        <p:nvSpPr>
          <p:cNvPr id="112" name="Rectangle à coins arrondis 111">
            <a:hlinkClick r:id="rId65" action="ppaction://hlinkfile"/>
            <a:extLst>
              <a:ext uri="{FF2B5EF4-FFF2-40B4-BE49-F238E27FC236}">
                <a16:creationId xmlns:a16="http://schemas.microsoft.com/office/drawing/2014/main" id="{1822DC6D-1835-4C4C-AC23-19C040E25BA6}"/>
              </a:ext>
            </a:extLst>
          </p:cNvPr>
          <p:cNvSpPr/>
          <p:nvPr/>
        </p:nvSpPr>
        <p:spPr>
          <a:xfrm>
            <a:off x="6732588" y="1773238"/>
            <a:ext cx="1368425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60</a:t>
            </a:r>
          </a:p>
        </p:txBody>
      </p:sp>
      <p:sp>
        <p:nvSpPr>
          <p:cNvPr id="113" name="Rectangle à coins arrondis 112">
            <a:hlinkClick r:id="rId66" action="ppaction://hlinkfile"/>
            <a:extLst>
              <a:ext uri="{FF2B5EF4-FFF2-40B4-BE49-F238E27FC236}">
                <a16:creationId xmlns:a16="http://schemas.microsoft.com/office/drawing/2014/main" id="{7FA94099-84AE-4789-B22B-1193D58B9E75}"/>
              </a:ext>
            </a:extLst>
          </p:cNvPr>
          <p:cNvSpPr/>
          <p:nvPr/>
        </p:nvSpPr>
        <p:spPr>
          <a:xfrm>
            <a:off x="6732588" y="2205038"/>
            <a:ext cx="1368425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61</a:t>
            </a:r>
          </a:p>
        </p:txBody>
      </p:sp>
      <p:sp>
        <p:nvSpPr>
          <p:cNvPr id="114" name="Rectangle à coins arrondis 113">
            <a:hlinkClick r:id="rId67" action="ppaction://hlinkfile"/>
            <a:extLst>
              <a:ext uri="{FF2B5EF4-FFF2-40B4-BE49-F238E27FC236}">
                <a16:creationId xmlns:a16="http://schemas.microsoft.com/office/drawing/2014/main" id="{CCDB7F0B-D68F-4514-A0B9-51A6CE5386F1}"/>
              </a:ext>
            </a:extLst>
          </p:cNvPr>
          <p:cNvSpPr/>
          <p:nvPr/>
        </p:nvSpPr>
        <p:spPr>
          <a:xfrm>
            <a:off x="6732588" y="2636838"/>
            <a:ext cx="1368425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62</a:t>
            </a:r>
          </a:p>
        </p:txBody>
      </p:sp>
      <p:sp>
        <p:nvSpPr>
          <p:cNvPr id="115" name="Rectangle à coins arrondis 114">
            <a:extLst>
              <a:ext uri="{FF2B5EF4-FFF2-40B4-BE49-F238E27FC236}">
                <a16:creationId xmlns:a16="http://schemas.microsoft.com/office/drawing/2014/main" id="{44166D9D-5CDE-46AF-BED1-2A187D75B97C}"/>
              </a:ext>
            </a:extLst>
          </p:cNvPr>
          <p:cNvSpPr/>
          <p:nvPr/>
        </p:nvSpPr>
        <p:spPr>
          <a:xfrm>
            <a:off x="6732588" y="3068638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16" name="Rectangle à coins arrondis 115">
            <a:hlinkClick r:id="rId68" action="ppaction://hlinkfile"/>
            <a:extLst>
              <a:ext uri="{FF2B5EF4-FFF2-40B4-BE49-F238E27FC236}">
                <a16:creationId xmlns:a16="http://schemas.microsoft.com/office/drawing/2014/main" id="{3FF32A4E-5599-464E-B641-5CB163945ECC}"/>
              </a:ext>
            </a:extLst>
          </p:cNvPr>
          <p:cNvSpPr/>
          <p:nvPr/>
        </p:nvSpPr>
        <p:spPr>
          <a:xfrm>
            <a:off x="6732588" y="3068638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64</a:t>
            </a:r>
          </a:p>
        </p:txBody>
      </p:sp>
      <p:sp>
        <p:nvSpPr>
          <p:cNvPr id="117" name="Rectangle à coins arrondis 116">
            <a:hlinkClick r:id="rId69" action="ppaction://hlinkfile"/>
            <a:extLst>
              <a:ext uri="{FF2B5EF4-FFF2-40B4-BE49-F238E27FC236}">
                <a16:creationId xmlns:a16="http://schemas.microsoft.com/office/drawing/2014/main" id="{90C6908D-52C7-46A0-B731-8C07E4C57C39}"/>
              </a:ext>
            </a:extLst>
          </p:cNvPr>
          <p:cNvSpPr/>
          <p:nvPr/>
        </p:nvSpPr>
        <p:spPr>
          <a:xfrm>
            <a:off x="6732588" y="4797425"/>
            <a:ext cx="1368425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72</a:t>
            </a:r>
          </a:p>
        </p:txBody>
      </p:sp>
      <p:sp>
        <p:nvSpPr>
          <p:cNvPr id="118" name="Rectangle à coins arrondis 117">
            <a:hlinkClick r:id="rId70" action="ppaction://hlinkfile"/>
            <a:extLst>
              <a:ext uri="{FF2B5EF4-FFF2-40B4-BE49-F238E27FC236}">
                <a16:creationId xmlns:a16="http://schemas.microsoft.com/office/drawing/2014/main" id="{6C97A100-FE82-40B2-B726-3FA7BCCC69AD}"/>
              </a:ext>
            </a:extLst>
          </p:cNvPr>
          <p:cNvSpPr/>
          <p:nvPr/>
        </p:nvSpPr>
        <p:spPr>
          <a:xfrm>
            <a:off x="6732588" y="3502025"/>
            <a:ext cx="1368425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66</a:t>
            </a:r>
          </a:p>
        </p:txBody>
      </p:sp>
      <p:sp>
        <p:nvSpPr>
          <p:cNvPr id="119" name="Rectangle à coins arrondis 118">
            <a:hlinkClick r:id="rId71" action="ppaction://hlinkfile"/>
            <a:extLst>
              <a:ext uri="{FF2B5EF4-FFF2-40B4-BE49-F238E27FC236}">
                <a16:creationId xmlns:a16="http://schemas.microsoft.com/office/drawing/2014/main" id="{8497E700-87AD-4D13-85DF-51A8C883DEE0}"/>
              </a:ext>
            </a:extLst>
          </p:cNvPr>
          <p:cNvSpPr/>
          <p:nvPr/>
        </p:nvSpPr>
        <p:spPr>
          <a:xfrm>
            <a:off x="6732588" y="3933825"/>
            <a:ext cx="1368425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67</a:t>
            </a:r>
          </a:p>
        </p:txBody>
      </p:sp>
      <p:sp>
        <p:nvSpPr>
          <p:cNvPr id="120" name="Rectangle à coins arrondis 119">
            <a:extLst>
              <a:ext uri="{FF2B5EF4-FFF2-40B4-BE49-F238E27FC236}">
                <a16:creationId xmlns:a16="http://schemas.microsoft.com/office/drawing/2014/main" id="{66B1976D-E3E5-4279-9A0F-139C98A629DF}"/>
              </a:ext>
            </a:extLst>
          </p:cNvPr>
          <p:cNvSpPr/>
          <p:nvPr/>
        </p:nvSpPr>
        <p:spPr>
          <a:xfrm>
            <a:off x="6732588" y="5229225"/>
            <a:ext cx="1368425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21" name="Rectangle à coins arrondis 120">
            <a:extLst>
              <a:ext uri="{FF2B5EF4-FFF2-40B4-BE49-F238E27FC236}">
                <a16:creationId xmlns:a16="http://schemas.microsoft.com/office/drawing/2014/main" id="{2E93F0DD-52DF-4E3E-875D-1EAA6A6B7B62}"/>
              </a:ext>
            </a:extLst>
          </p:cNvPr>
          <p:cNvSpPr/>
          <p:nvPr/>
        </p:nvSpPr>
        <p:spPr>
          <a:xfrm>
            <a:off x="6732588" y="5661025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22" name="Rectangle à coins arrondis 121">
            <a:hlinkClick r:id="rId72" action="ppaction://hlinkfile"/>
            <a:extLst>
              <a:ext uri="{FF2B5EF4-FFF2-40B4-BE49-F238E27FC236}">
                <a16:creationId xmlns:a16="http://schemas.microsoft.com/office/drawing/2014/main" id="{EBE9F342-3881-4B2C-A4B7-733896DC6D04}"/>
              </a:ext>
            </a:extLst>
          </p:cNvPr>
          <p:cNvSpPr/>
          <p:nvPr/>
        </p:nvSpPr>
        <p:spPr>
          <a:xfrm>
            <a:off x="6732588" y="4365625"/>
            <a:ext cx="1368425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b="1" dirty="0"/>
              <a:t>Semainier 70</a:t>
            </a:r>
          </a:p>
        </p:txBody>
      </p:sp>
      <p:pic>
        <p:nvPicPr>
          <p:cNvPr id="55370" name="Picture 2">
            <a:hlinkClick r:id="rId73" action="ppaction://hlinksldjump"/>
            <a:extLst>
              <a:ext uri="{FF2B5EF4-FFF2-40B4-BE49-F238E27FC236}">
                <a16:creationId xmlns:a16="http://schemas.microsoft.com/office/drawing/2014/main" id="{C492EF2A-3488-448E-ABB4-3C071F629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4649788"/>
            <a:ext cx="846137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èche vers le bas 1">
            <a:extLst>
              <a:ext uri="{FF2B5EF4-FFF2-40B4-BE49-F238E27FC236}">
                <a16:creationId xmlns:a16="http://schemas.microsoft.com/office/drawing/2014/main" id="{56DA812B-CC21-4606-97C8-305A5BF041F6}"/>
              </a:ext>
            </a:extLst>
          </p:cNvPr>
          <p:cNvSpPr/>
          <p:nvPr/>
        </p:nvSpPr>
        <p:spPr>
          <a:xfrm>
            <a:off x="8374063" y="3725863"/>
            <a:ext cx="495300" cy="8651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EECEBD-4B1F-460D-8893-1DA7ACBEE8D6}"/>
              </a:ext>
            </a:extLst>
          </p:cNvPr>
          <p:cNvSpPr/>
          <p:nvPr/>
        </p:nvSpPr>
        <p:spPr>
          <a:xfrm>
            <a:off x="8172450" y="3357563"/>
            <a:ext cx="846138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050" b="1" dirty="0">
                <a:solidFill>
                  <a:srgbClr val="FF0000"/>
                </a:solidFill>
              </a:rPr>
              <a:t>Page suivante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D0B76CB9-7218-40CE-ACC0-7E7155C1A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4450"/>
            <a:ext cx="9180513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56323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E46F946A-6F18-438E-9851-FE3DE80E8B0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à coins arrondis 2">
            <a:extLst>
              <a:ext uri="{FF2B5EF4-FFF2-40B4-BE49-F238E27FC236}">
                <a16:creationId xmlns:a16="http://schemas.microsoft.com/office/drawing/2014/main" id="{5FFD7CA4-78A8-4C14-B2E9-1BEACCF77B4B}"/>
              </a:ext>
            </a:extLst>
          </p:cNvPr>
          <p:cNvSpPr/>
          <p:nvPr/>
        </p:nvSpPr>
        <p:spPr>
          <a:xfrm>
            <a:off x="250825" y="476250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26" name="Rectangle à coins arrondis 25">
            <a:extLst>
              <a:ext uri="{FF2B5EF4-FFF2-40B4-BE49-F238E27FC236}">
                <a16:creationId xmlns:a16="http://schemas.microsoft.com/office/drawing/2014/main" id="{376C5FE6-AEE7-440E-88E2-3187AB64A649}"/>
              </a:ext>
            </a:extLst>
          </p:cNvPr>
          <p:cNvSpPr/>
          <p:nvPr/>
        </p:nvSpPr>
        <p:spPr>
          <a:xfrm>
            <a:off x="250825" y="908050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27" name="Rectangle à coins arrondis 26">
            <a:extLst>
              <a:ext uri="{FF2B5EF4-FFF2-40B4-BE49-F238E27FC236}">
                <a16:creationId xmlns:a16="http://schemas.microsoft.com/office/drawing/2014/main" id="{DF37FC9E-BAA1-4A98-B465-D9CED9E585FC}"/>
              </a:ext>
            </a:extLst>
          </p:cNvPr>
          <p:cNvSpPr/>
          <p:nvPr/>
        </p:nvSpPr>
        <p:spPr>
          <a:xfrm>
            <a:off x="250825" y="1341438"/>
            <a:ext cx="1366838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28" name="Rectangle à coins arrondis 27">
            <a:extLst>
              <a:ext uri="{FF2B5EF4-FFF2-40B4-BE49-F238E27FC236}">
                <a16:creationId xmlns:a16="http://schemas.microsoft.com/office/drawing/2014/main" id="{62F53428-CC11-4908-A4A2-F1F6C324172A}"/>
              </a:ext>
            </a:extLst>
          </p:cNvPr>
          <p:cNvSpPr/>
          <p:nvPr/>
        </p:nvSpPr>
        <p:spPr>
          <a:xfrm>
            <a:off x="250825" y="1773238"/>
            <a:ext cx="1366838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29" name="Rectangle à coins arrondis 28">
            <a:extLst>
              <a:ext uri="{FF2B5EF4-FFF2-40B4-BE49-F238E27FC236}">
                <a16:creationId xmlns:a16="http://schemas.microsoft.com/office/drawing/2014/main" id="{9F4DE650-3BBA-4ADF-BDD0-ECB0BAE82A2B}"/>
              </a:ext>
            </a:extLst>
          </p:cNvPr>
          <p:cNvSpPr/>
          <p:nvPr/>
        </p:nvSpPr>
        <p:spPr>
          <a:xfrm>
            <a:off x="250825" y="2205038"/>
            <a:ext cx="1366838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30" name="Rectangle à coins arrondis 29">
            <a:extLst>
              <a:ext uri="{FF2B5EF4-FFF2-40B4-BE49-F238E27FC236}">
                <a16:creationId xmlns:a16="http://schemas.microsoft.com/office/drawing/2014/main" id="{C5111929-5177-4417-9190-63E65BFFDFA7}"/>
              </a:ext>
            </a:extLst>
          </p:cNvPr>
          <p:cNvSpPr/>
          <p:nvPr/>
        </p:nvSpPr>
        <p:spPr>
          <a:xfrm>
            <a:off x="250825" y="2636838"/>
            <a:ext cx="1366838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31" name="Rectangle à coins arrondis 30">
            <a:extLst>
              <a:ext uri="{FF2B5EF4-FFF2-40B4-BE49-F238E27FC236}">
                <a16:creationId xmlns:a16="http://schemas.microsoft.com/office/drawing/2014/main" id="{69A6C888-EE31-4644-A564-12E6C7BD615D}"/>
              </a:ext>
            </a:extLst>
          </p:cNvPr>
          <p:cNvSpPr/>
          <p:nvPr/>
        </p:nvSpPr>
        <p:spPr>
          <a:xfrm>
            <a:off x="250825" y="3068638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32" name="Rectangle à coins arrondis 31">
            <a:extLst>
              <a:ext uri="{FF2B5EF4-FFF2-40B4-BE49-F238E27FC236}">
                <a16:creationId xmlns:a16="http://schemas.microsoft.com/office/drawing/2014/main" id="{A3EC06FD-CD27-448B-ADA2-310CF7D216EC}"/>
              </a:ext>
            </a:extLst>
          </p:cNvPr>
          <p:cNvSpPr/>
          <p:nvPr/>
        </p:nvSpPr>
        <p:spPr>
          <a:xfrm>
            <a:off x="250825" y="3500438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33" name="Rectangle à coins arrondis 32">
            <a:extLst>
              <a:ext uri="{FF2B5EF4-FFF2-40B4-BE49-F238E27FC236}">
                <a16:creationId xmlns:a16="http://schemas.microsoft.com/office/drawing/2014/main" id="{7624B60A-499D-42B2-BE4C-58174F453B58}"/>
              </a:ext>
            </a:extLst>
          </p:cNvPr>
          <p:cNvSpPr/>
          <p:nvPr/>
        </p:nvSpPr>
        <p:spPr>
          <a:xfrm>
            <a:off x="250825" y="3933825"/>
            <a:ext cx="1366838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34" name="Rectangle à coins arrondis 33">
            <a:extLst>
              <a:ext uri="{FF2B5EF4-FFF2-40B4-BE49-F238E27FC236}">
                <a16:creationId xmlns:a16="http://schemas.microsoft.com/office/drawing/2014/main" id="{D55DFAE1-8238-4FCA-A0DD-5000315D5143}"/>
              </a:ext>
            </a:extLst>
          </p:cNvPr>
          <p:cNvSpPr/>
          <p:nvPr/>
        </p:nvSpPr>
        <p:spPr>
          <a:xfrm>
            <a:off x="250825" y="4365625"/>
            <a:ext cx="1366838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35" name="Rectangle à coins arrondis 34">
            <a:extLst>
              <a:ext uri="{FF2B5EF4-FFF2-40B4-BE49-F238E27FC236}">
                <a16:creationId xmlns:a16="http://schemas.microsoft.com/office/drawing/2014/main" id="{E82F5295-A46E-4503-BC2A-15F1C33D8C9B}"/>
              </a:ext>
            </a:extLst>
          </p:cNvPr>
          <p:cNvSpPr/>
          <p:nvPr/>
        </p:nvSpPr>
        <p:spPr>
          <a:xfrm>
            <a:off x="250825" y="4797425"/>
            <a:ext cx="1366838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36" name="Rectangle à coins arrondis 35">
            <a:extLst>
              <a:ext uri="{FF2B5EF4-FFF2-40B4-BE49-F238E27FC236}">
                <a16:creationId xmlns:a16="http://schemas.microsoft.com/office/drawing/2014/main" id="{EDC162CA-CC5E-4FD7-B5C8-65DA2D81ABDB}"/>
              </a:ext>
            </a:extLst>
          </p:cNvPr>
          <p:cNvSpPr/>
          <p:nvPr/>
        </p:nvSpPr>
        <p:spPr>
          <a:xfrm>
            <a:off x="250825" y="5229225"/>
            <a:ext cx="1366838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37" name="Rectangle à coins arrondis 36">
            <a:extLst>
              <a:ext uri="{FF2B5EF4-FFF2-40B4-BE49-F238E27FC236}">
                <a16:creationId xmlns:a16="http://schemas.microsoft.com/office/drawing/2014/main" id="{B4DE5A88-3CB5-4E5F-97B1-773D6A3CC141}"/>
              </a:ext>
            </a:extLst>
          </p:cNvPr>
          <p:cNvSpPr/>
          <p:nvPr/>
        </p:nvSpPr>
        <p:spPr>
          <a:xfrm>
            <a:off x="250825" y="5661025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38" name="Rectangle à coins arrondis 37">
            <a:extLst>
              <a:ext uri="{FF2B5EF4-FFF2-40B4-BE49-F238E27FC236}">
                <a16:creationId xmlns:a16="http://schemas.microsoft.com/office/drawing/2014/main" id="{3025AE88-2372-48D6-93F4-EE3EC276699F}"/>
              </a:ext>
            </a:extLst>
          </p:cNvPr>
          <p:cNvSpPr/>
          <p:nvPr/>
        </p:nvSpPr>
        <p:spPr>
          <a:xfrm>
            <a:off x="250825" y="6092825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pic>
        <p:nvPicPr>
          <p:cNvPr id="56338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5EABF86D-B9AE-486F-A0DB-56C933CA8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8" y="4649788"/>
            <a:ext cx="846137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Flèche vers le bas 74">
            <a:extLst>
              <a:ext uri="{FF2B5EF4-FFF2-40B4-BE49-F238E27FC236}">
                <a16:creationId xmlns:a16="http://schemas.microsoft.com/office/drawing/2014/main" id="{92B686F5-651B-4CA2-98D5-F53DFED920F4}"/>
              </a:ext>
            </a:extLst>
          </p:cNvPr>
          <p:cNvSpPr/>
          <p:nvPr/>
        </p:nvSpPr>
        <p:spPr>
          <a:xfrm>
            <a:off x="8374063" y="3725863"/>
            <a:ext cx="495300" cy="8651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B7BDC99-5026-4224-AF70-06B2F84455BA}"/>
              </a:ext>
            </a:extLst>
          </p:cNvPr>
          <p:cNvSpPr/>
          <p:nvPr/>
        </p:nvSpPr>
        <p:spPr>
          <a:xfrm>
            <a:off x="8172450" y="3357563"/>
            <a:ext cx="936625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050" b="1" dirty="0">
                <a:solidFill>
                  <a:srgbClr val="FF0000"/>
                </a:solidFill>
              </a:rPr>
              <a:t>Page précédente</a:t>
            </a:r>
          </a:p>
        </p:txBody>
      </p:sp>
      <p:sp>
        <p:nvSpPr>
          <p:cNvPr id="78" name="Rectangle à coins arrondis 77">
            <a:extLst>
              <a:ext uri="{FF2B5EF4-FFF2-40B4-BE49-F238E27FC236}">
                <a16:creationId xmlns:a16="http://schemas.microsoft.com/office/drawing/2014/main" id="{2D2A302B-7C97-4D36-A9E7-729A6A015C9B}"/>
              </a:ext>
            </a:extLst>
          </p:cNvPr>
          <p:cNvSpPr/>
          <p:nvPr/>
        </p:nvSpPr>
        <p:spPr>
          <a:xfrm>
            <a:off x="1835150" y="476250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79" name="Rectangle à coins arrondis 78">
            <a:extLst>
              <a:ext uri="{FF2B5EF4-FFF2-40B4-BE49-F238E27FC236}">
                <a16:creationId xmlns:a16="http://schemas.microsoft.com/office/drawing/2014/main" id="{EA7708DE-5904-4CEF-97BB-3C972873366C}"/>
              </a:ext>
            </a:extLst>
          </p:cNvPr>
          <p:cNvSpPr/>
          <p:nvPr/>
        </p:nvSpPr>
        <p:spPr>
          <a:xfrm>
            <a:off x="1835150" y="908050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80" name="Rectangle à coins arrondis 79">
            <a:extLst>
              <a:ext uri="{FF2B5EF4-FFF2-40B4-BE49-F238E27FC236}">
                <a16:creationId xmlns:a16="http://schemas.microsoft.com/office/drawing/2014/main" id="{FA6BB76E-4F32-4F61-B6EA-189571EE3FAE}"/>
              </a:ext>
            </a:extLst>
          </p:cNvPr>
          <p:cNvSpPr/>
          <p:nvPr/>
        </p:nvSpPr>
        <p:spPr>
          <a:xfrm>
            <a:off x="1835150" y="1341438"/>
            <a:ext cx="1366838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23" name="Rectangle à coins arrondis 122">
            <a:extLst>
              <a:ext uri="{FF2B5EF4-FFF2-40B4-BE49-F238E27FC236}">
                <a16:creationId xmlns:a16="http://schemas.microsoft.com/office/drawing/2014/main" id="{44D6A654-AD0C-4872-A317-21F1B6EC0062}"/>
              </a:ext>
            </a:extLst>
          </p:cNvPr>
          <p:cNvSpPr/>
          <p:nvPr/>
        </p:nvSpPr>
        <p:spPr>
          <a:xfrm>
            <a:off x="1835150" y="1773238"/>
            <a:ext cx="1366838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24" name="Rectangle à coins arrondis 123">
            <a:extLst>
              <a:ext uri="{FF2B5EF4-FFF2-40B4-BE49-F238E27FC236}">
                <a16:creationId xmlns:a16="http://schemas.microsoft.com/office/drawing/2014/main" id="{3DC3542E-0357-4F2F-AE04-6D62952E6C0F}"/>
              </a:ext>
            </a:extLst>
          </p:cNvPr>
          <p:cNvSpPr/>
          <p:nvPr/>
        </p:nvSpPr>
        <p:spPr>
          <a:xfrm>
            <a:off x="1835150" y="2205038"/>
            <a:ext cx="1366838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25" name="Rectangle à coins arrondis 124">
            <a:extLst>
              <a:ext uri="{FF2B5EF4-FFF2-40B4-BE49-F238E27FC236}">
                <a16:creationId xmlns:a16="http://schemas.microsoft.com/office/drawing/2014/main" id="{615A0E1B-BD7A-4CE6-A40B-C0CE9A5A8770}"/>
              </a:ext>
            </a:extLst>
          </p:cNvPr>
          <p:cNvSpPr/>
          <p:nvPr/>
        </p:nvSpPr>
        <p:spPr>
          <a:xfrm>
            <a:off x="1835150" y="2636838"/>
            <a:ext cx="1366838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26" name="Rectangle à coins arrondis 125">
            <a:extLst>
              <a:ext uri="{FF2B5EF4-FFF2-40B4-BE49-F238E27FC236}">
                <a16:creationId xmlns:a16="http://schemas.microsoft.com/office/drawing/2014/main" id="{F333D6D0-B974-4996-82F6-F53BA2D9BA3B}"/>
              </a:ext>
            </a:extLst>
          </p:cNvPr>
          <p:cNvSpPr/>
          <p:nvPr/>
        </p:nvSpPr>
        <p:spPr>
          <a:xfrm>
            <a:off x="1835150" y="3068638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27" name="Rectangle à coins arrondis 126">
            <a:extLst>
              <a:ext uri="{FF2B5EF4-FFF2-40B4-BE49-F238E27FC236}">
                <a16:creationId xmlns:a16="http://schemas.microsoft.com/office/drawing/2014/main" id="{CB6C58FA-B288-4924-BD02-210EEF3E4504}"/>
              </a:ext>
            </a:extLst>
          </p:cNvPr>
          <p:cNvSpPr/>
          <p:nvPr/>
        </p:nvSpPr>
        <p:spPr>
          <a:xfrm>
            <a:off x="1835150" y="3500438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28" name="Rectangle à coins arrondis 127">
            <a:extLst>
              <a:ext uri="{FF2B5EF4-FFF2-40B4-BE49-F238E27FC236}">
                <a16:creationId xmlns:a16="http://schemas.microsoft.com/office/drawing/2014/main" id="{F3B87146-6694-4573-A9DE-73195405B795}"/>
              </a:ext>
            </a:extLst>
          </p:cNvPr>
          <p:cNvSpPr/>
          <p:nvPr/>
        </p:nvSpPr>
        <p:spPr>
          <a:xfrm>
            <a:off x="1835150" y="3933825"/>
            <a:ext cx="1366838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29" name="Rectangle à coins arrondis 128">
            <a:extLst>
              <a:ext uri="{FF2B5EF4-FFF2-40B4-BE49-F238E27FC236}">
                <a16:creationId xmlns:a16="http://schemas.microsoft.com/office/drawing/2014/main" id="{67CF9D28-3134-4354-90B3-AC1874738940}"/>
              </a:ext>
            </a:extLst>
          </p:cNvPr>
          <p:cNvSpPr/>
          <p:nvPr/>
        </p:nvSpPr>
        <p:spPr>
          <a:xfrm>
            <a:off x="1835150" y="4365625"/>
            <a:ext cx="1366838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30" name="Rectangle à coins arrondis 129">
            <a:extLst>
              <a:ext uri="{FF2B5EF4-FFF2-40B4-BE49-F238E27FC236}">
                <a16:creationId xmlns:a16="http://schemas.microsoft.com/office/drawing/2014/main" id="{01667E87-D679-461E-97D1-F141C9A69794}"/>
              </a:ext>
            </a:extLst>
          </p:cNvPr>
          <p:cNvSpPr/>
          <p:nvPr/>
        </p:nvSpPr>
        <p:spPr>
          <a:xfrm>
            <a:off x="1835150" y="4797425"/>
            <a:ext cx="1366838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31" name="Rectangle à coins arrondis 130">
            <a:extLst>
              <a:ext uri="{FF2B5EF4-FFF2-40B4-BE49-F238E27FC236}">
                <a16:creationId xmlns:a16="http://schemas.microsoft.com/office/drawing/2014/main" id="{24694A93-AB42-4FBD-AF2C-A8C82C57CA7E}"/>
              </a:ext>
            </a:extLst>
          </p:cNvPr>
          <p:cNvSpPr/>
          <p:nvPr/>
        </p:nvSpPr>
        <p:spPr>
          <a:xfrm>
            <a:off x="1835150" y="5229225"/>
            <a:ext cx="1366838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32" name="Rectangle à coins arrondis 131">
            <a:extLst>
              <a:ext uri="{FF2B5EF4-FFF2-40B4-BE49-F238E27FC236}">
                <a16:creationId xmlns:a16="http://schemas.microsoft.com/office/drawing/2014/main" id="{3655F58A-CA23-41F1-8BEF-2E67B87BBA97}"/>
              </a:ext>
            </a:extLst>
          </p:cNvPr>
          <p:cNvSpPr/>
          <p:nvPr/>
        </p:nvSpPr>
        <p:spPr>
          <a:xfrm>
            <a:off x="1835150" y="5661025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33" name="Rectangle à coins arrondis 132">
            <a:extLst>
              <a:ext uri="{FF2B5EF4-FFF2-40B4-BE49-F238E27FC236}">
                <a16:creationId xmlns:a16="http://schemas.microsoft.com/office/drawing/2014/main" id="{69025000-6CA6-4376-B37B-ABB31A280278}"/>
              </a:ext>
            </a:extLst>
          </p:cNvPr>
          <p:cNvSpPr/>
          <p:nvPr/>
        </p:nvSpPr>
        <p:spPr>
          <a:xfrm>
            <a:off x="1835150" y="6092825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34" name="Rectangle à coins arrondis 133">
            <a:extLst>
              <a:ext uri="{FF2B5EF4-FFF2-40B4-BE49-F238E27FC236}">
                <a16:creationId xmlns:a16="http://schemas.microsoft.com/office/drawing/2014/main" id="{BBC772E2-1071-4173-9E98-2A5C0835DCC0}"/>
              </a:ext>
            </a:extLst>
          </p:cNvPr>
          <p:cNvSpPr/>
          <p:nvPr/>
        </p:nvSpPr>
        <p:spPr>
          <a:xfrm>
            <a:off x="3419475" y="476250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35" name="Rectangle à coins arrondis 134">
            <a:extLst>
              <a:ext uri="{FF2B5EF4-FFF2-40B4-BE49-F238E27FC236}">
                <a16:creationId xmlns:a16="http://schemas.microsoft.com/office/drawing/2014/main" id="{EDEF7229-BB45-4AC3-B4A4-5E0A816AD765}"/>
              </a:ext>
            </a:extLst>
          </p:cNvPr>
          <p:cNvSpPr/>
          <p:nvPr/>
        </p:nvSpPr>
        <p:spPr>
          <a:xfrm>
            <a:off x="3419475" y="908050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36" name="Rectangle à coins arrondis 135">
            <a:extLst>
              <a:ext uri="{FF2B5EF4-FFF2-40B4-BE49-F238E27FC236}">
                <a16:creationId xmlns:a16="http://schemas.microsoft.com/office/drawing/2014/main" id="{877A5262-C6E0-4298-A871-59869AA2108E}"/>
              </a:ext>
            </a:extLst>
          </p:cNvPr>
          <p:cNvSpPr/>
          <p:nvPr/>
        </p:nvSpPr>
        <p:spPr>
          <a:xfrm>
            <a:off x="3419475" y="1341438"/>
            <a:ext cx="1366838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37" name="Rectangle à coins arrondis 136">
            <a:extLst>
              <a:ext uri="{FF2B5EF4-FFF2-40B4-BE49-F238E27FC236}">
                <a16:creationId xmlns:a16="http://schemas.microsoft.com/office/drawing/2014/main" id="{090DB66D-FF49-4484-B7A5-870C0E36C73E}"/>
              </a:ext>
            </a:extLst>
          </p:cNvPr>
          <p:cNvSpPr/>
          <p:nvPr/>
        </p:nvSpPr>
        <p:spPr>
          <a:xfrm>
            <a:off x="3419475" y="1773238"/>
            <a:ext cx="1366838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38" name="Rectangle à coins arrondis 137">
            <a:extLst>
              <a:ext uri="{FF2B5EF4-FFF2-40B4-BE49-F238E27FC236}">
                <a16:creationId xmlns:a16="http://schemas.microsoft.com/office/drawing/2014/main" id="{61462002-7AA3-4104-863A-BD8746CF5828}"/>
              </a:ext>
            </a:extLst>
          </p:cNvPr>
          <p:cNvSpPr/>
          <p:nvPr/>
        </p:nvSpPr>
        <p:spPr>
          <a:xfrm>
            <a:off x="3419475" y="2205038"/>
            <a:ext cx="1366838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39" name="Rectangle à coins arrondis 138">
            <a:extLst>
              <a:ext uri="{FF2B5EF4-FFF2-40B4-BE49-F238E27FC236}">
                <a16:creationId xmlns:a16="http://schemas.microsoft.com/office/drawing/2014/main" id="{DDC6BA44-7F81-423A-B880-BCD86B079B58}"/>
              </a:ext>
            </a:extLst>
          </p:cNvPr>
          <p:cNvSpPr/>
          <p:nvPr/>
        </p:nvSpPr>
        <p:spPr>
          <a:xfrm>
            <a:off x="3419475" y="2636838"/>
            <a:ext cx="1366838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40" name="Rectangle à coins arrondis 139">
            <a:extLst>
              <a:ext uri="{FF2B5EF4-FFF2-40B4-BE49-F238E27FC236}">
                <a16:creationId xmlns:a16="http://schemas.microsoft.com/office/drawing/2014/main" id="{3657A35D-1B05-4C75-9CD7-706E62233DC4}"/>
              </a:ext>
            </a:extLst>
          </p:cNvPr>
          <p:cNvSpPr/>
          <p:nvPr/>
        </p:nvSpPr>
        <p:spPr>
          <a:xfrm>
            <a:off x="3419475" y="3068638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41" name="Rectangle à coins arrondis 140">
            <a:extLst>
              <a:ext uri="{FF2B5EF4-FFF2-40B4-BE49-F238E27FC236}">
                <a16:creationId xmlns:a16="http://schemas.microsoft.com/office/drawing/2014/main" id="{78C87734-1003-4FBF-9B15-74C8518FD86C}"/>
              </a:ext>
            </a:extLst>
          </p:cNvPr>
          <p:cNvSpPr/>
          <p:nvPr/>
        </p:nvSpPr>
        <p:spPr>
          <a:xfrm>
            <a:off x="3419475" y="3500438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42" name="Rectangle à coins arrondis 141">
            <a:extLst>
              <a:ext uri="{FF2B5EF4-FFF2-40B4-BE49-F238E27FC236}">
                <a16:creationId xmlns:a16="http://schemas.microsoft.com/office/drawing/2014/main" id="{0C36F8EB-D700-43F1-9170-1E7CBE386664}"/>
              </a:ext>
            </a:extLst>
          </p:cNvPr>
          <p:cNvSpPr/>
          <p:nvPr/>
        </p:nvSpPr>
        <p:spPr>
          <a:xfrm>
            <a:off x="3419475" y="3933825"/>
            <a:ext cx="1366838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43" name="Rectangle à coins arrondis 142">
            <a:extLst>
              <a:ext uri="{FF2B5EF4-FFF2-40B4-BE49-F238E27FC236}">
                <a16:creationId xmlns:a16="http://schemas.microsoft.com/office/drawing/2014/main" id="{8CCE3CAA-019C-458D-8D77-B99790F6CC94}"/>
              </a:ext>
            </a:extLst>
          </p:cNvPr>
          <p:cNvSpPr/>
          <p:nvPr/>
        </p:nvSpPr>
        <p:spPr>
          <a:xfrm>
            <a:off x="3419475" y="4365625"/>
            <a:ext cx="1366838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44" name="Rectangle à coins arrondis 143">
            <a:extLst>
              <a:ext uri="{FF2B5EF4-FFF2-40B4-BE49-F238E27FC236}">
                <a16:creationId xmlns:a16="http://schemas.microsoft.com/office/drawing/2014/main" id="{257DA48A-1E3D-4EB6-9A5A-B06526F54B40}"/>
              </a:ext>
            </a:extLst>
          </p:cNvPr>
          <p:cNvSpPr/>
          <p:nvPr/>
        </p:nvSpPr>
        <p:spPr>
          <a:xfrm>
            <a:off x="3419475" y="4797425"/>
            <a:ext cx="1366838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45" name="Rectangle à coins arrondis 144">
            <a:extLst>
              <a:ext uri="{FF2B5EF4-FFF2-40B4-BE49-F238E27FC236}">
                <a16:creationId xmlns:a16="http://schemas.microsoft.com/office/drawing/2014/main" id="{7CB1E309-E0CD-443E-912F-0FE5A2EF76DF}"/>
              </a:ext>
            </a:extLst>
          </p:cNvPr>
          <p:cNvSpPr/>
          <p:nvPr/>
        </p:nvSpPr>
        <p:spPr>
          <a:xfrm>
            <a:off x="3419475" y="5229225"/>
            <a:ext cx="1366838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46" name="Rectangle à coins arrondis 145">
            <a:extLst>
              <a:ext uri="{FF2B5EF4-FFF2-40B4-BE49-F238E27FC236}">
                <a16:creationId xmlns:a16="http://schemas.microsoft.com/office/drawing/2014/main" id="{98889178-98C8-4E44-88F4-5740293EB753}"/>
              </a:ext>
            </a:extLst>
          </p:cNvPr>
          <p:cNvSpPr/>
          <p:nvPr/>
        </p:nvSpPr>
        <p:spPr>
          <a:xfrm>
            <a:off x="3419475" y="5661025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47" name="Rectangle à coins arrondis 146">
            <a:extLst>
              <a:ext uri="{FF2B5EF4-FFF2-40B4-BE49-F238E27FC236}">
                <a16:creationId xmlns:a16="http://schemas.microsoft.com/office/drawing/2014/main" id="{CEBEBD34-D666-4E2B-B159-C6A78C839857}"/>
              </a:ext>
            </a:extLst>
          </p:cNvPr>
          <p:cNvSpPr/>
          <p:nvPr/>
        </p:nvSpPr>
        <p:spPr>
          <a:xfrm>
            <a:off x="3419475" y="6092825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48" name="Rectangle à coins arrondis 147">
            <a:extLst>
              <a:ext uri="{FF2B5EF4-FFF2-40B4-BE49-F238E27FC236}">
                <a16:creationId xmlns:a16="http://schemas.microsoft.com/office/drawing/2014/main" id="{68805E73-C009-451E-AE11-58D075799F7B}"/>
              </a:ext>
            </a:extLst>
          </p:cNvPr>
          <p:cNvSpPr/>
          <p:nvPr/>
        </p:nvSpPr>
        <p:spPr>
          <a:xfrm>
            <a:off x="5003800" y="477838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49" name="Rectangle à coins arrondis 148">
            <a:extLst>
              <a:ext uri="{FF2B5EF4-FFF2-40B4-BE49-F238E27FC236}">
                <a16:creationId xmlns:a16="http://schemas.microsoft.com/office/drawing/2014/main" id="{EF8AEF31-C58F-42E2-8305-0423154EF18A}"/>
              </a:ext>
            </a:extLst>
          </p:cNvPr>
          <p:cNvSpPr/>
          <p:nvPr/>
        </p:nvSpPr>
        <p:spPr>
          <a:xfrm>
            <a:off x="5003800" y="909638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50" name="Rectangle à coins arrondis 149">
            <a:extLst>
              <a:ext uri="{FF2B5EF4-FFF2-40B4-BE49-F238E27FC236}">
                <a16:creationId xmlns:a16="http://schemas.microsoft.com/office/drawing/2014/main" id="{7FA0965A-318C-415B-8CB3-5A8279BA2805}"/>
              </a:ext>
            </a:extLst>
          </p:cNvPr>
          <p:cNvSpPr/>
          <p:nvPr/>
        </p:nvSpPr>
        <p:spPr>
          <a:xfrm>
            <a:off x="5003800" y="1343025"/>
            <a:ext cx="1366838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51" name="Rectangle à coins arrondis 150">
            <a:extLst>
              <a:ext uri="{FF2B5EF4-FFF2-40B4-BE49-F238E27FC236}">
                <a16:creationId xmlns:a16="http://schemas.microsoft.com/office/drawing/2014/main" id="{3A8EE44E-B27C-4CB3-B5DC-5E96AC76494B}"/>
              </a:ext>
            </a:extLst>
          </p:cNvPr>
          <p:cNvSpPr/>
          <p:nvPr/>
        </p:nvSpPr>
        <p:spPr>
          <a:xfrm>
            <a:off x="5003800" y="1774825"/>
            <a:ext cx="1366838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52" name="Rectangle à coins arrondis 151">
            <a:extLst>
              <a:ext uri="{FF2B5EF4-FFF2-40B4-BE49-F238E27FC236}">
                <a16:creationId xmlns:a16="http://schemas.microsoft.com/office/drawing/2014/main" id="{0FB266FE-3C77-4D20-823C-79F5B87CF03C}"/>
              </a:ext>
            </a:extLst>
          </p:cNvPr>
          <p:cNvSpPr/>
          <p:nvPr/>
        </p:nvSpPr>
        <p:spPr>
          <a:xfrm>
            <a:off x="5003800" y="2206625"/>
            <a:ext cx="1366838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53" name="Rectangle à coins arrondis 152">
            <a:extLst>
              <a:ext uri="{FF2B5EF4-FFF2-40B4-BE49-F238E27FC236}">
                <a16:creationId xmlns:a16="http://schemas.microsoft.com/office/drawing/2014/main" id="{ADC3108F-2C10-4714-945F-5BE36953E01D}"/>
              </a:ext>
            </a:extLst>
          </p:cNvPr>
          <p:cNvSpPr/>
          <p:nvPr/>
        </p:nvSpPr>
        <p:spPr>
          <a:xfrm>
            <a:off x="5003800" y="2638425"/>
            <a:ext cx="1366838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54" name="Rectangle à coins arrondis 153">
            <a:extLst>
              <a:ext uri="{FF2B5EF4-FFF2-40B4-BE49-F238E27FC236}">
                <a16:creationId xmlns:a16="http://schemas.microsoft.com/office/drawing/2014/main" id="{6FDA88A8-FAC7-42BB-9421-DE6943FCDEB6}"/>
              </a:ext>
            </a:extLst>
          </p:cNvPr>
          <p:cNvSpPr/>
          <p:nvPr/>
        </p:nvSpPr>
        <p:spPr>
          <a:xfrm>
            <a:off x="5003800" y="3070225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55" name="Rectangle à coins arrondis 154">
            <a:extLst>
              <a:ext uri="{FF2B5EF4-FFF2-40B4-BE49-F238E27FC236}">
                <a16:creationId xmlns:a16="http://schemas.microsoft.com/office/drawing/2014/main" id="{3ED22E7E-9C57-453D-8937-A4224293B4CA}"/>
              </a:ext>
            </a:extLst>
          </p:cNvPr>
          <p:cNvSpPr/>
          <p:nvPr/>
        </p:nvSpPr>
        <p:spPr>
          <a:xfrm>
            <a:off x="5003800" y="3502025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56" name="Rectangle à coins arrondis 155">
            <a:extLst>
              <a:ext uri="{FF2B5EF4-FFF2-40B4-BE49-F238E27FC236}">
                <a16:creationId xmlns:a16="http://schemas.microsoft.com/office/drawing/2014/main" id="{CF6B499C-769D-4507-8C0A-189288DD623E}"/>
              </a:ext>
            </a:extLst>
          </p:cNvPr>
          <p:cNvSpPr/>
          <p:nvPr/>
        </p:nvSpPr>
        <p:spPr>
          <a:xfrm>
            <a:off x="5003800" y="3935413"/>
            <a:ext cx="1366838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57" name="Rectangle à coins arrondis 156">
            <a:extLst>
              <a:ext uri="{FF2B5EF4-FFF2-40B4-BE49-F238E27FC236}">
                <a16:creationId xmlns:a16="http://schemas.microsoft.com/office/drawing/2014/main" id="{86763766-65D9-47AE-9A22-F172627F351D}"/>
              </a:ext>
            </a:extLst>
          </p:cNvPr>
          <p:cNvSpPr/>
          <p:nvPr/>
        </p:nvSpPr>
        <p:spPr>
          <a:xfrm>
            <a:off x="5003800" y="4367213"/>
            <a:ext cx="1366838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58" name="Rectangle à coins arrondis 157">
            <a:extLst>
              <a:ext uri="{FF2B5EF4-FFF2-40B4-BE49-F238E27FC236}">
                <a16:creationId xmlns:a16="http://schemas.microsoft.com/office/drawing/2014/main" id="{C81304D7-032D-46CD-92AF-6FF83F9F31BD}"/>
              </a:ext>
            </a:extLst>
          </p:cNvPr>
          <p:cNvSpPr/>
          <p:nvPr/>
        </p:nvSpPr>
        <p:spPr>
          <a:xfrm>
            <a:off x="5003800" y="4799013"/>
            <a:ext cx="1366838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59" name="Rectangle à coins arrondis 158">
            <a:extLst>
              <a:ext uri="{FF2B5EF4-FFF2-40B4-BE49-F238E27FC236}">
                <a16:creationId xmlns:a16="http://schemas.microsoft.com/office/drawing/2014/main" id="{9AD3C81F-7B99-40DC-A0CE-2989230F2052}"/>
              </a:ext>
            </a:extLst>
          </p:cNvPr>
          <p:cNvSpPr/>
          <p:nvPr/>
        </p:nvSpPr>
        <p:spPr>
          <a:xfrm>
            <a:off x="5003800" y="5230813"/>
            <a:ext cx="1366838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60" name="Rectangle à coins arrondis 159">
            <a:extLst>
              <a:ext uri="{FF2B5EF4-FFF2-40B4-BE49-F238E27FC236}">
                <a16:creationId xmlns:a16="http://schemas.microsoft.com/office/drawing/2014/main" id="{3B782175-D7A8-4034-9FCF-CB06CDDFC960}"/>
              </a:ext>
            </a:extLst>
          </p:cNvPr>
          <p:cNvSpPr/>
          <p:nvPr/>
        </p:nvSpPr>
        <p:spPr>
          <a:xfrm>
            <a:off x="5003800" y="5662613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61" name="Rectangle à coins arrondis 160">
            <a:extLst>
              <a:ext uri="{FF2B5EF4-FFF2-40B4-BE49-F238E27FC236}">
                <a16:creationId xmlns:a16="http://schemas.microsoft.com/office/drawing/2014/main" id="{578FAA7B-A992-4A03-8F71-1AA91F207186}"/>
              </a:ext>
            </a:extLst>
          </p:cNvPr>
          <p:cNvSpPr/>
          <p:nvPr/>
        </p:nvSpPr>
        <p:spPr>
          <a:xfrm>
            <a:off x="5003800" y="6094413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62" name="Rectangle à coins arrondis 161">
            <a:extLst>
              <a:ext uri="{FF2B5EF4-FFF2-40B4-BE49-F238E27FC236}">
                <a16:creationId xmlns:a16="http://schemas.microsoft.com/office/drawing/2014/main" id="{C8AE2605-4CB8-448E-8AFF-92CF6CCAE91B}"/>
              </a:ext>
            </a:extLst>
          </p:cNvPr>
          <p:cNvSpPr/>
          <p:nvPr/>
        </p:nvSpPr>
        <p:spPr>
          <a:xfrm>
            <a:off x="6588125" y="476250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63" name="Rectangle à coins arrondis 162">
            <a:extLst>
              <a:ext uri="{FF2B5EF4-FFF2-40B4-BE49-F238E27FC236}">
                <a16:creationId xmlns:a16="http://schemas.microsoft.com/office/drawing/2014/main" id="{4FE8B6F1-5C29-4F80-A169-5F65D6ADE3CD}"/>
              </a:ext>
            </a:extLst>
          </p:cNvPr>
          <p:cNvSpPr/>
          <p:nvPr/>
        </p:nvSpPr>
        <p:spPr>
          <a:xfrm>
            <a:off x="6588125" y="908050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64" name="Rectangle à coins arrondis 163">
            <a:extLst>
              <a:ext uri="{FF2B5EF4-FFF2-40B4-BE49-F238E27FC236}">
                <a16:creationId xmlns:a16="http://schemas.microsoft.com/office/drawing/2014/main" id="{B48FBD16-66B4-4C39-85E4-EC68B4373C40}"/>
              </a:ext>
            </a:extLst>
          </p:cNvPr>
          <p:cNvSpPr/>
          <p:nvPr/>
        </p:nvSpPr>
        <p:spPr>
          <a:xfrm>
            <a:off x="6588125" y="1341438"/>
            <a:ext cx="1366838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65" name="Rectangle à coins arrondis 164">
            <a:extLst>
              <a:ext uri="{FF2B5EF4-FFF2-40B4-BE49-F238E27FC236}">
                <a16:creationId xmlns:a16="http://schemas.microsoft.com/office/drawing/2014/main" id="{3F6A0E36-6332-4EF3-A876-17034FAAAF1F}"/>
              </a:ext>
            </a:extLst>
          </p:cNvPr>
          <p:cNvSpPr/>
          <p:nvPr/>
        </p:nvSpPr>
        <p:spPr>
          <a:xfrm>
            <a:off x="6588125" y="1773238"/>
            <a:ext cx="1366838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66" name="Rectangle à coins arrondis 165">
            <a:extLst>
              <a:ext uri="{FF2B5EF4-FFF2-40B4-BE49-F238E27FC236}">
                <a16:creationId xmlns:a16="http://schemas.microsoft.com/office/drawing/2014/main" id="{4412F60E-D974-47C2-8E0F-51216B2F5786}"/>
              </a:ext>
            </a:extLst>
          </p:cNvPr>
          <p:cNvSpPr/>
          <p:nvPr/>
        </p:nvSpPr>
        <p:spPr>
          <a:xfrm>
            <a:off x="6588125" y="2205038"/>
            <a:ext cx="1366838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67" name="Rectangle à coins arrondis 166">
            <a:extLst>
              <a:ext uri="{FF2B5EF4-FFF2-40B4-BE49-F238E27FC236}">
                <a16:creationId xmlns:a16="http://schemas.microsoft.com/office/drawing/2014/main" id="{2B7270D7-B628-468E-BEEB-BAFD6C0CCEE7}"/>
              </a:ext>
            </a:extLst>
          </p:cNvPr>
          <p:cNvSpPr/>
          <p:nvPr/>
        </p:nvSpPr>
        <p:spPr>
          <a:xfrm>
            <a:off x="6588125" y="2636838"/>
            <a:ext cx="1366838" cy="2873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68" name="Rectangle à coins arrondis 167">
            <a:extLst>
              <a:ext uri="{FF2B5EF4-FFF2-40B4-BE49-F238E27FC236}">
                <a16:creationId xmlns:a16="http://schemas.microsoft.com/office/drawing/2014/main" id="{A3C52CF0-AB89-4E61-ABE1-064BD79221E0}"/>
              </a:ext>
            </a:extLst>
          </p:cNvPr>
          <p:cNvSpPr/>
          <p:nvPr/>
        </p:nvSpPr>
        <p:spPr>
          <a:xfrm>
            <a:off x="6588125" y="3068638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69" name="Rectangle à coins arrondis 168">
            <a:extLst>
              <a:ext uri="{FF2B5EF4-FFF2-40B4-BE49-F238E27FC236}">
                <a16:creationId xmlns:a16="http://schemas.microsoft.com/office/drawing/2014/main" id="{FFFAEE49-BF4E-43EA-B52E-43999E248020}"/>
              </a:ext>
            </a:extLst>
          </p:cNvPr>
          <p:cNvSpPr/>
          <p:nvPr/>
        </p:nvSpPr>
        <p:spPr>
          <a:xfrm>
            <a:off x="6588125" y="3500438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70" name="Rectangle à coins arrondis 169">
            <a:extLst>
              <a:ext uri="{FF2B5EF4-FFF2-40B4-BE49-F238E27FC236}">
                <a16:creationId xmlns:a16="http://schemas.microsoft.com/office/drawing/2014/main" id="{64B5AB0A-D5AD-4B59-B601-1B1ABD007126}"/>
              </a:ext>
            </a:extLst>
          </p:cNvPr>
          <p:cNvSpPr/>
          <p:nvPr/>
        </p:nvSpPr>
        <p:spPr>
          <a:xfrm>
            <a:off x="6588125" y="3933825"/>
            <a:ext cx="1366838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71" name="Rectangle à coins arrondis 170">
            <a:extLst>
              <a:ext uri="{FF2B5EF4-FFF2-40B4-BE49-F238E27FC236}">
                <a16:creationId xmlns:a16="http://schemas.microsoft.com/office/drawing/2014/main" id="{024E5DAB-E813-447B-9310-3DF553A3C8E6}"/>
              </a:ext>
            </a:extLst>
          </p:cNvPr>
          <p:cNvSpPr/>
          <p:nvPr/>
        </p:nvSpPr>
        <p:spPr>
          <a:xfrm>
            <a:off x="6588125" y="4365625"/>
            <a:ext cx="1366838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72" name="Rectangle à coins arrondis 171">
            <a:extLst>
              <a:ext uri="{FF2B5EF4-FFF2-40B4-BE49-F238E27FC236}">
                <a16:creationId xmlns:a16="http://schemas.microsoft.com/office/drawing/2014/main" id="{9917F506-0DA8-4E88-B560-11E300CF43C4}"/>
              </a:ext>
            </a:extLst>
          </p:cNvPr>
          <p:cNvSpPr/>
          <p:nvPr/>
        </p:nvSpPr>
        <p:spPr>
          <a:xfrm>
            <a:off x="6588125" y="4797425"/>
            <a:ext cx="1366838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73" name="Rectangle à coins arrondis 172">
            <a:extLst>
              <a:ext uri="{FF2B5EF4-FFF2-40B4-BE49-F238E27FC236}">
                <a16:creationId xmlns:a16="http://schemas.microsoft.com/office/drawing/2014/main" id="{146DD9E8-0106-4781-9153-6158ECB87839}"/>
              </a:ext>
            </a:extLst>
          </p:cNvPr>
          <p:cNvSpPr/>
          <p:nvPr/>
        </p:nvSpPr>
        <p:spPr>
          <a:xfrm>
            <a:off x="6588125" y="5229225"/>
            <a:ext cx="1366838" cy="2873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74" name="Rectangle à coins arrondis 173">
            <a:extLst>
              <a:ext uri="{FF2B5EF4-FFF2-40B4-BE49-F238E27FC236}">
                <a16:creationId xmlns:a16="http://schemas.microsoft.com/office/drawing/2014/main" id="{9F3B63B2-F1CA-44E7-9E36-86BBB317AE04}"/>
              </a:ext>
            </a:extLst>
          </p:cNvPr>
          <p:cNvSpPr/>
          <p:nvPr/>
        </p:nvSpPr>
        <p:spPr>
          <a:xfrm>
            <a:off x="6588125" y="5661025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  <p:sp>
        <p:nvSpPr>
          <p:cNvPr id="175" name="Rectangle à coins arrondis 174">
            <a:extLst>
              <a:ext uri="{FF2B5EF4-FFF2-40B4-BE49-F238E27FC236}">
                <a16:creationId xmlns:a16="http://schemas.microsoft.com/office/drawing/2014/main" id="{07167274-7A86-4BB0-8CE3-C3805708353F}"/>
              </a:ext>
            </a:extLst>
          </p:cNvPr>
          <p:cNvSpPr/>
          <p:nvPr/>
        </p:nvSpPr>
        <p:spPr>
          <a:xfrm>
            <a:off x="6588125" y="6092825"/>
            <a:ext cx="1366838" cy="2889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sz="1200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DF265B-6F4F-43C5-A513-0C25553AC8B1}"/>
              </a:ext>
            </a:extLst>
          </p:cNvPr>
          <p:cNvSpPr/>
          <p:nvPr/>
        </p:nvSpPr>
        <p:spPr>
          <a:xfrm>
            <a:off x="1619672" y="477094"/>
            <a:ext cx="6306535" cy="58477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32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Rencontres de chefs de groupe</a:t>
            </a:r>
          </a:p>
        </p:txBody>
      </p:sp>
      <p:sp>
        <p:nvSpPr>
          <p:cNvPr id="3" name="Rectangle 2">
            <a:hlinkClick r:id="rId3" action="ppaction://hlinkfile"/>
            <a:extLst>
              <a:ext uri="{FF2B5EF4-FFF2-40B4-BE49-F238E27FC236}">
                <a16:creationId xmlns:a16="http://schemas.microsoft.com/office/drawing/2014/main" id="{1DAA1094-8808-43AB-8052-DCDD22CC1D5A}"/>
              </a:ext>
            </a:extLst>
          </p:cNvPr>
          <p:cNvSpPr/>
          <p:nvPr/>
        </p:nvSpPr>
        <p:spPr>
          <a:xfrm>
            <a:off x="539552" y="1628800"/>
            <a:ext cx="3736920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fr-FR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Guide complet sur la rétroaction</a:t>
            </a:r>
          </a:p>
        </p:txBody>
      </p:sp>
      <p:sp>
        <p:nvSpPr>
          <p:cNvPr id="4" name="Rectangle 3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FE580D34-9A2F-409B-A33E-7AFFFACB6060}"/>
              </a:ext>
            </a:extLst>
          </p:cNvPr>
          <p:cNvSpPr/>
          <p:nvPr/>
        </p:nvSpPr>
        <p:spPr>
          <a:xfrm>
            <a:off x="539553" y="2195572"/>
            <a:ext cx="3736920" cy="369332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fr-FR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Les pratiques efficaces</a:t>
            </a:r>
          </a:p>
        </p:txBody>
      </p:sp>
      <p:pic>
        <p:nvPicPr>
          <p:cNvPr id="57349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F955F3B7-F721-4170-9295-6324A61BD3F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hlinkClick r:id="rId7" action="ppaction://hlinkfile"/>
            <a:extLst>
              <a:ext uri="{FF2B5EF4-FFF2-40B4-BE49-F238E27FC236}">
                <a16:creationId xmlns:a16="http://schemas.microsoft.com/office/drawing/2014/main" id="{66375DCD-7FD0-4333-8AF0-9101A16B7118}"/>
              </a:ext>
            </a:extLst>
          </p:cNvPr>
          <p:cNvSpPr/>
          <p:nvPr/>
        </p:nvSpPr>
        <p:spPr>
          <a:xfrm>
            <a:off x="547048" y="2708920"/>
            <a:ext cx="3736920" cy="369332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fr-FR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Enseignement explicite</a:t>
            </a:r>
          </a:p>
        </p:txBody>
      </p:sp>
      <p:sp>
        <p:nvSpPr>
          <p:cNvPr id="7" name="Rectangle 6">
            <a:hlinkClick r:id="rId8" action="ppaction://hlinkfile"/>
            <a:extLst>
              <a:ext uri="{FF2B5EF4-FFF2-40B4-BE49-F238E27FC236}">
                <a16:creationId xmlns:a16="http://schemas.microsoft.com/office/drawing/2014/main" id="{8272C419-6A8A-49FF-B7D1-877C4D10C54B}"/>
              </a:ext>
            </a:extLst>
          </p:cNvPr>
          <p:cNvSpPr/>
          <p:nvPr/>
        </p:nvSpPr>
        <p:spPr>
          <a:xfrm>
            <a:off x="539552" y="3212976"/>
            <a:ext cx="3736920" cy="369332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fr-FR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Morceler la tâche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0B47288C-DA5D-4F78-9A5E-C718A75BAE0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4719638"/>
            <a:ext cx="1703387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8371" name="Groupe 2">
            <a:extLst>
              <a:ext uri="{FF2B5EF4-FFF2-40B4-BE49-F238E27FC236}">
                <a16:creationId xmlns:a16="http://schemas.microsoft.com/office/drawing/2014/main" id="{84EA41E4-D1E4-44DA-B419-B768C562CF3B}"/>
              </a:ext>
            </a:extLst>
          </p:cNvPr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20650" y="692150"/>
            <a:ext cx="8937625" cy="3660775"/>
            <a:chOff x="120650" y="692150"/>
            <a:chExt cx="8937625" cy="3660775"/>
          </a:xfrm>
        </p:grpSpPr>
        <p:pic>
          <p:nvPicPr>
            <p:cNvPr id="58373" name="Picture 2">
              <a:extLst>
                <a:ext uri="{FF2B5EF4-FFF2-40B4-BE49-F238E27FC236}">
                  <a16:creationId xmlns:a16="http://schemas.microsoft.com/office/drawing/2014/main" id="{F71E4E41-09FE-4207-97D1-EDE2100C3C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501"/>
            <a:stretch>
              <a:fillRect/>
            </a:stretch>
          </p:blipFill>
          <p:spPr bwMode="auto">
            <a:xfrm>
              <a:off x="120650" y="692150"/>
              <a:ext cx="8937625" cy="3660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125BE6B-0DAD-42A9-AD02-BE8DEE9C17D0}"/>
                </a:ext>
              </a:extLst>
            </p:cNvPr>
            <p:cNvSpPr/>
            <p:nvPr/>
          </p:nvSpPr>
          <p:spPr>
            <a:xfrm>
              <a:off x="7019925" y="692150"/>
              <a:ext cx="2038350" cy="1008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CA">
                <a:solidFill>
                  <a:prstClr val="white"/>
                </a:solidFill>
              </a:endParaRPr>
            </a:p>
          </p:txBody>
        </p:sp>
      </p:grpSp>
      <p:pic>
        <p:nvPicPr>
          <p:cNvPr id="58372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8177CA18-BC57-45E1-979C-39473A979D9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E6FD16B9-76C8-40BC-8720-D1AC05B3EC1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5888"/>
            <a:ext cx="583247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5" name="Picture 2">
            <a:extLst>
              <a:ext uri="{FF2B5EF4-FFF2-40B4-BE49-F238E27FC236}">
                <a16:creationId xmlns:a16="http://schemas.microsoft.com/office/drawing/2014/main" id="{12B949D4-A4C8-4F98-A38B-1A1262FF5E3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3805238"/>
            <a:ext cx="5816600" cy="283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6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33778A55-B923-4552-A592-836B0C29CB2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98500"/>
            <a:ext cx="10842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7" name="Picture 4">
            <a:hlinkClick r:id="rId13" action="ppaction://hlinksldjump"/>
            <a:extLst>
              <a:ext uri="{FF2B5EF4-FFF2-40B4-BE49-F238E27FC236}">
                <a16:creationId xmlns:a16="http://schemas.microsoft.com/office/drawing/2014/main" id="{9794B963-5D7F-443C-B179-C92575161C79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8" y="1509713"/>
            <a:ext cx="1084262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8" name="Picture 4">
            <a:hlinkClick r:id="rId14" action="ppaction://hlinksldjump"/>
            <a:extLst>
              <a:ext uri="{FF2B5EF4-FFF2-40B4-BE49-F238E27FC236}">
                <a16:creationId xmlns:a16="http://schemas.microsoft.com/office/drawing/2014/main" id="{0C22704E-7DD0-4724-AD86-B39884A6562B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301875"/>
            <a:ext cx="1084263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9" name="Picture 4">
            <a:hlinkClick r:id="rId15" action="ppaction://hlinksldjump"/>
            <a:extLst>
              <a:ext uri="{FF2B5EF4-FFF2-40B4-BE49-F238E27FC236}">
                <a16:creationId xmlns:a16="http://schemas.microsoft.com/office/drawing/2014/main" id="{CA49A02C-381D-4CCD-BB3A-0219454CF9ED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167063"/>
            <a:ext cx="10842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400" name="Picture 5">
            <a:hlinkClick r:id="rId16" action="ppaction://hlinksldjump"/>
            <a:extLst>
              <a:ext uri="{FF2B5EF4-FFF2-40B4-BE49-F238E27FC236}">
                <a16:creationId xmlns:a16="http://schemas.microsoft.com/office/drawing/2014/main" id="{B5E9B9A2-67B1-4230-96A2-D8789FFFB1A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>
            <a:extLst>
              <a:ext uri="{FF2B5EF4-FFF2-40B4-BE49-F238E27FC236}">
                <a16:creationId xmlns:a16="http://schemas.microsoft.com/office/drawing/2014/main" id="{C35BBF10-93DB-4CD6-A0C9-70A860CC0B2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874838"/>
            <a:ext cx="8755063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9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B3E4D87A-236A-4B2F-9A62-5EBD9A4E2FE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0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10241157-39D6-4775-82D5-4F30CEB6C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5754688"/>
            <a:ext cx="8255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BFD4EEEE-782E-4F8B-B8DB-05CCB14AA59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200275"/>
            <a:ext cx="8778875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1F67B2D9-7188-428F-9785-979EDD3C705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4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3799D3D-1AAC-4B67-8F6F-8A9568387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5754688"/>
            <a:ext cx="8255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8EDA19F3-77E0-4D90-BFD1-09E2F77611D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189163"/>
            <a:ext cx="8778875" cy="247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9F2AD27A-4E77-4E75-B329-30F42DDA96F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8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6A5D8052-50F9-42E7-AB6A-5001E52D9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5754688"/>
            <a:ext cx="8255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A2171730-4D23-4E5A-9F9E-FABA1A1FE77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114550"/>
            <a:ext cx="8789987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1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C4B8A941-BAFE-4648-8558-B970259B486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2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3ACAFACA-2A72-4BC9-A341-DED6C059A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5754688"/>
            <a:ext cx="8255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>
            <a:extLst>
              <a:ext uri="{FF2B5EF4-FFF2-40B4-BE49-F238E27FC236}">
                <a16:creationId xmlns:a16="http://schemas.microsoft.com/office/drawing/2014/main" id="{20917826-5184-48E1-8FD9-02D0689A2BF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9144000" cy="708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4">
            <a:extLst>
              <a:ext uri="{FF2B5EF4-FFF2-40B4-BE49-F238E27FC236}">
                <a16:creationId xmlns:a16="http://schemas.microsoft.com/office/drawing/2014/main" id="{ADE24272-4FD6-424A-B442-251783B7DED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213100"/>
            <a:ext cx="2930525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5">
            <a:extLst>
              <a:ext uri="{FF2B5EF4-FFF2-40B4-BE49-F238E27FC236}">
                <a16:creationId xmlns:a16="http://schemas.microsoft.com/office/drawing/2014/main" id="{5D174242-6605-4095-9B20-404B6584879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177925"/>
            <a:ext cx="2262187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ZoneTexte 1">
            <a:extLst>
              <a:ext uri="{FF2B5EF4-FFF2-40B4-BE49-F238E27FC236}">
                <a16:creationId xmlns:a16="http://schemas.microsoft.com/office/drawing/2014/main" id="{4A8B99F7-80D2-4C5B-A366-E8121341DBE3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11638" y="333375"/>
            <a:ext cx="27368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600">
                <a:solidFill>
                  <a:srgbClr val="663300"/>
                </a:solidFill>
                <a:latin typeface="Arial" panose="020B0604020202020204" pitchFamily="34" charset="0"/>
              </a:rPr>
              <a:t>Informations importantes à retenir lorsque nous devons compléter un relevé de sanction.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5023739-10A1-4A72-BC41-00870EEB559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547813" y="1409700"/>
            <a:ext cx="23764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Document élaboré par:</a:t>
            </a:r>
          </a:p>
        </p:txBody>
      </p:sp>
      <p:sp>
        <p:nvSpPr>
          <p:cNvPr id="64519" name="ZoneTexte 3">
            <a:extLst>
              <a:ext uri="{FF2B5EF4-FFF2-40B4-BE49-F238E27FC236}">
                <a16:creationId xmlns:a16="http://schemas.microsoft.com/office/drawing/2014/main" id="{6E28291C-CAC6-4EE7-9EC0-4871C7325984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24075" y="1916113"/>
            <a:ext cx="1187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Sophie Picard</a:t>
            </a:r>
          </a:p>
        </p:txBody>
      </p:sp>
      <p:sp>
        <p:nvSpPr>
          <p:cNvPr id="64520" name="ZoneTexte 9">
            <a:extLst>
              <a:ext uri="{FF2B5EF4-FFF2-40B4-BE49-F238E27FC236}">
                <a16:creationId xmlns:a16="http://schemas.microsoft.com/office/drawing/2014/main" id="{B6BEE8FA-2A95-4F2B-AF51-4B8458CCA194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124075" y="2205038"/>
            <a:ext cx="1187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Lise Séguin</a:t>
            </a:r>
          </a:p>
        </p:txBody>
      </p:sp>
      <p:sp>
        <p:nvSpPr>
          <p:cNvPr id="64521" name="ZoneTexte 10">
            <a:extLst>
              <a:ext uri="{FF2B5EF4-FFF2-40B4-BE49-F238E27FC236}">
                <a16:creationId xmlns:a16="http://schemas.microsoft.com/office/drawing/2014/main" id="{C58FE743-D7D8-4428-AC5A-530D96AD5E31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124075" y="2503488"/>
            <a:ext cx="1187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Stéphane Roy</a:t>
            </a:r>
          </a:p>
        </p:txBody>
      </p:sp>
      <p:sp>
        <p:nvSpPr>
          <p:cNvPr id="14" name="Rectangle à coins arrondis 13">
            <a:hlinkClick r:id="rId15" action="ppaction://hlinksldjump"/>
            <a:extLst>
              <a:ext uri="{FF2B5EF4-FFF2-40B4-BE49-F238E27FC236}">
                <a16:creationId xmlns:a16="http://schemas.microsoft.com/office/drawing/2014/main" id="{1C6F540E-C493-443E-8A4A-AADE29B41F4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979613" y="4221163"/>
            <a:ext cx="1458912" cy="4937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Table des matières</a:t>
            </a:r>
          </a:p>
        </p:txBody>
      </p:sp>
      <p:pic>
        <p:nvPicPr>
          <p:cNvPr id="64523" name="Picture 2">
            <a:hlinkClick r:id="rId16" action="ppaction://hlinksldjump"/>
            <a:extLst>
              <a:ext uri="{FF2B5EF4-FFF2-40B4-BE49-F238E27FC236}">
                <a16:creationId xmlns:a16="http://schemas.microsoft.com/office/drawing/2014/main" id="{0939AAB0-CD58-4865-A488-F4B6EFA79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4076700"/>
            <a:ext cx="18700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24" name="Picture 5">
            <a:hlinkClick r:id="rId15" action="ppaction://hlinksldjump"/>
            <a:extLst>
              <a:ext uri="{FF2B5EF4-FFF2-40B4-BE49-F238E27FC236}">
                <a16:creationId xmlns:a16="http://schemas.microsoft.com/office/drawing/2014/main" id="{C93D37FA-7746-4DC5-B794-B28AD1A71D7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" name="Rogner un rectangle à un seul coin 25">
            <a:hlinkClick r:id="rId20"/>
            <a:extLst>
              <a:ext uri="{FF2B5EF4-FFF2-40B4-BE49-F238E27FC236}">
                <a16:creationId xmlns:a16="http://schemas.microsoft.com/office/drawing/2014/main" id="{47BD1BD5-61D7-4151-80C5-E7CE582135D2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flipH="1">
            <a:off x="1619250" y="852488"/>
            <a:ext cx="2232025" cy="358775"/>
          </a:xfrm>
          <a:custGeom>
            <a:avLst/>
            <a:gdLst>
              <a:gd name="T0" fmla="*/ 0 w 3796200"/>
              <a:gd name="T1" fmla="*/ 0 h 610200"/>
              <a:gd name="T2" fmla="*/ 3694498 w 3796200"/>
              <a:gd name="T3" fmla="*/ 0 h 610200"/>
              <a:gd name="T4" fmla="*/ 3796200 w 3796200"/>
              <a:gd name="T5" fmla="*/ 101702 h 610200"/>
              <a:gd name="T6" fmla="*/ 3796200 w 3796200"/>
              <a:gd name="T7" fmla="*/ 610200 h 610200"/>
              <a:gd name="T8" fmla="*/ 0 w 3796200"/>
              <a:gd name="T9" fmla="*/ 610200 h 610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96200" h="610200">
                <a:moveTo>
                  <a:pt x="0" y="0"/>
                </a:moveTo>
                <a:lnTo>
                  <a:pt x="3694498" y="0"/>
                </a:lnTo>
                <a:lnTo>
                  <a:pt x="3796200" y="101702"/>
                </a:lnTo>
                <a:lnTo>
                  <a:pt x="3796200" y="610200"/>
                </a:lnTo>
                <a:lnTo>
                  <a:pt x="0" y="610200"/>
                </a:lnTo>
                <a:close/>
              </a:path>
            </a:pathLst>
          </a:custGeom>
          <a:solidFill>
            <a:srgbClr val="000099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eaLnBrk="0" hangingPunct="0">
              <a:defRPr/>
            </a:pPr>
            <a:r>
              <a:rPr lang="fr-FR"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Autorisation pour frais de          scolarité et perfectionnement </a:t>
            </a:r>
          </a:p>
        </p:txBody>
      </p:sp>
      <p:sp>
        <p:nvSpPr>
          <p:cNvPr id="19459" name="Rogner un rectangle à un seul coin 16">
            <a:hlinkClick r:id="rId21"/>
            <a:extLst>
              <a:ext uri="{FF2B5EF4-FFF2-40B4-BE49-F238E27FC236}">
                <a16:creationId xmlns:a16="http://schemas.microsoft.com/office/drawing/2014/main" id="{341E6E04-4934-4F3F-9E25-6EB851F3E87D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flipH="1">
            <a:off x="468313" y="1557338"/>
            <a:ext cx="1295400" cy="358775"/>
          </a:xfrm>
          <a:custGeom>
            <a:avLst/>
            <a:gdLst>
              <a:gd name="T0" fmla="*/ 0 w 2203200"/>
              <a:gd name="T1" fmla="*/ 0 h 610200"/>
              <a:gd name="T2" fmla="*/ 1 w 2203200"/>
              <a:gd name="T3" fmla="*/ 0 h 610200"/>
              <a:gd name="T4" fmla="*/ 1 w 2203200"/>
              <a:gd name="T5" fmla="*/ 1 h 610200"/>
              <a:gd name="T6" fmla="*/ 1 w 2203200"/>
              <a:gd name="T7" fmla="*/ 1 h 610200"/>
              <a:gd name="T8" fmla="*/ 0 w 22032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03200"/>
              <a:gd name="T16" fmla="*/ 0 h 610200"/>
              <a:gd name="T17" fmla="*/ 2203200 w 22032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03200" h="610200">
                <a:moveTo>
                  <a:pt x="0" y="0"/>
                </a:moveTo>
                <a:lnTo>
                  <a:pt x="2101498" y="0"/>
                </a:lnTo>
                <a:lnTo>
                  <a:pt x="2203200" y="101702"/>
                </a:lnTo>
                <a:lnTo>
                  <a:pt x="22032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22"/>
            <a:srcRect/>
            <a:tile tx="0" ty="0" sx="100000" sy="100000" flip="none" algn="tl"/>
          </a:blip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chemeClr val="accent2"/>
                </a:solidFill>
              </a:rPr>
              <a:t>Mineur</a:t>
            </a:r>
          </a:p>
        </p:txBody>
      </p:sp>
      <p:sp>
        <p:nvSpPr>
          <p:cNvPr id="2126" name="Rogner un rectangle à un seul coin 24">
            <a:hlinkClick r:id="rId23"/>
            <a:extLst>
              <a:ext uri="{FF2B5EF4-FFF2-40B4-BE49-F238E27FC236}">
                <a16:creationId xmlns:a16="http://schemas.microsoft.com/office/drawing/2014/main" id="{1E147364-E323-49F0-A31B-DDAE22219669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flipH="1">
            <a:off x="1331913" y="1557338"/>
            <a:ext cx="1295400" cy="358775"/>
          </a:xfrm>
          <a:custGeom>
            <a:avLst/>
            <a:gdLst>
              <a:gd name="T0" fmla="*/ 0 w 2203200"/>
              <a:gd name="T1" fmla="*/ 0 h 610200"/>
              <a:gd name="T2" fmla="*/ 2101498 w 2203200"/>
              <a:gd name="T3" fmla="*/ 0 h 610200"/>
              <a:gd name="T4" fmla="*/ 2203200 w 2203200"/>
              <a:gd name="T5" fmla="*/ 101702 h 610200"/>
              <a:gd name="T6" fmla="*/ 2203200 w 2203200"/>
              <a:gd name="T7" fmla="*/ 610200 h 610200"/>
              <a:gd name="T8" fmla="*/ 0 w 2203200"/>
              <a:gd name="T9" fmla="*/ 610200 h 610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3200" h="610200">
                <a:moveTo>
                  <a:pt x="0" y="0"/>
                </a:moveTo>
                <a:lnTo>
                  <a:pt x="2101498" y="0"/>
                </a:lnTo>
                <a:lnTo>
                  <a:pt x="2203200" y="101702"/>
                </a:lnTo>
                <a:lnTo>
                  <a:pt x="2203200" y="610200"/>
                </a:lnTo>
                <a:lnTo>
                  <a:pt x="0" y="610200"/>
                </a:lnTo>
                <a:close/>
              </a:path>
            </a:pathLst>
          </a:custGeom>
          <a:solidFill>
            <a:srgbClr val="000099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eaLnBrk="0" hangingPunct="0">
              <a:defRPr/>
            </a:pPr>
            <a:r>
              <a:rPr lang="fr-FR"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Boîtes vocale</a:t>
            </a:r>
          </a:p>
        </p:txBody>
      </p:sp>
      <p:pic>
        <p:nvPicPr>
          <p:cNvPr id="19461" name="Picture 21">
            <a:extLst>
              <a:ext uri="{FF2B5EF4-FFF2-40B4-BE49-F238E27FC236}">
                <a16:creationId xmlns:a16="http://schemas.microsoft.com/office/drawing/2014/main" id="{649FE1D1-9883-424E-8930-E27419220B7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916113"/>
            <a:ext cx="8175625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5">
            <a:hlinkClick r:id="rId25" action="ppaction://hlinksldjump"/>
            <a:extLst>
              <a:ext uri="{FF2B5EF4-FFF2-40B4-BE49-F238E27FC236}">
                <a16:creationId xmlns:a16="http://schemas.microsoft.com/office/drawing/2014/main" id="{8865A6EB-72E6-4188-ABAA-42748552A3A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888" y="5594350"/>
            <a:ext cx="515937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13">
            <a:hlinkClick r:id="rId27" action="ppaction://hlinksldjump"/>
            <a:extLst>
              <a:ext uri="{FF2B5EF4-FFF2-40B4-BE49-F238E27FC236}">
                <a16:creationId xmlns:a16="http://schemas.microsoft.com/office/drawing/2014/main" id="{C58B56D8-15EE-4612-A65D-87EF4086BCA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538788"/>
            <a:ext cx="827087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4" name="Rogner un rectangle à un seul coin 19">
            <a:hlinkClick r:id="rId29"/>
            <a:extLst>
              <a:ext uri="{FF2B5EF4-FFF2-40B4-BE49-F238E27FC236}">
                <a16:creationId xmlns:a16="http://schemas.microsoft.com/office/drawing/2014/main" id="{59AE8447-BE57-4E33-B11D-B4321206A40E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auto">
          <a:xfrm flipH="1">
            <a:off x="2411413" y="1557338"/>
            <a:ext cx="1295400" cy="358775"/>
          </a:xfrm>
          <a:custGeom>
            <a:avLst/>
            <a:gdLst>
              <a:gd name="T0" fmla="*/ 0 w 2203200"/>
              <a:gd name="T1" fmla="*/ 0 h 610200"/>
              <a:gd name="T2" fmla="*/ 1 w 2203200"/>
              <a:gd name="T3" fmla="*/ 0 h 610200"/>
              <a:gd name="T4" fmla="*/ 1 w 2203200"/>
              <a:gd name="T5" fmla="*/ 1 h 610200"/>
              <a:gd name="T6" fmla="*/ 1 w 2203200"/>
              <a:gd name="T7" fmla="*/ 1 h 610200"/>
              <a:gd name="T8" fmla="*/ 0 w 22032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03200"/>
              <a:gd name="T16" fmla="*/ 0 h 610200"/>
              <a:gd name="T17" fmla="*/ 2203200 w 22032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03200" h="610200">
                <a:moveTo>
                  <a:pt x="0" y="0"/>
                </a:moveTo>
                <a:lnTo>
                  <a:pt x="2101498" y="0"/>
                </a:lnTo>
                <a:lnTo>
                  <a:pt x="2203200" y="101702"/>
                </a:lnTo>
                <a:lnTo>
                  <a:pt x="22032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chemeClr val="tx2"/>
                </a:solidFill>
              </a:rPr>
              <a:t>Fortic</a:t>
            </a:r>
          </a:p>
        </p:txBody>
      </p:sp>
      <p:sp>
        <p:nvSpPr>
          <p:cNvPr id="19465" name="Rogner un rectangle à un seul coin 20">
            <a:hlinkClick r:id="rId30"/>
            <a:extLst>
              <a:ext uri="{FF2B5EF4-FFF2-40B4-BE49-F238E27FC236}">
                <a16:creationId xmlns:a16="http://schemas.microsoft.com/office/drawing/2014/main" id="{73F6CDE9-405A-4D89-AAE8-B0322E980BBF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 bwMode="auto">
          <a:xfrm flipH="1">
            <a:off x="3348038" y="1557338"/>
            <a:ext cx="1296987" cy="358775"/>
          </a:xfrm>
          <a:custGeom>
            <a:avLst/>
            <a:gdLst>
              <a:gd name="T0" fmla="*/ 0 w 2205899"/>
              <a:gd name="T1" fmla="*/ 0 h 610200"/>
              <a:gd name="T2" fmla="*/ 1 w 2205899"/>
              <a:gd name="T3" fmla="*/ 0 h 610200"/>
              <a:gd name="T4" fmla="*/ 1 w 2205899"/>
              <a:gd name="T5" fmla="*/ 1 h 610200"/>
              <a:gd name="T6" fmla="*/ 1 w 2205899"/>
              <a:gd name="T7" fmla="*/ 1 h 610200"/>
              <a:gd name="T8" fmla="*/ 0 w 2205899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05899"/>
              <a:gd name="T16" fmla="*/ 0 h 610200"/>
              <a:gd name="T17" fmla="*/ 2205899 w 2205899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05899" h="610200">
                <a:moveTo>
                  <a:pt x="0" y="0"/>
                </a:moveTo>
                <a:lnTo>
                  <a:pt x="2104197" y="0"/>
                </a:lnTo>
                <a:lnTo>
                  <a:pt x="2205899" y="101702"/>
                </a:lnTo>
                <a:lnTo>
                  <a:pt x="2205899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/>
              <a:t>Facebook</a:t>
            </a:r>
          </a:p>
        </p:txBody>
      </p:sp>
      <p:sp>
        <p:nvSpPr>
          <p:cNvPr id="19466" name="Rogner un rectangle à un seul coin 18">
            <a:hlinkClick r:id="rId31"/>
            <a:extLst>
              <a:ext uri="{FF2B5EF4-FFF2-40B4-BE49-F238E27FC236}">
                <a16:creationId xmlns:a16="http://schemas.microsoft.com/office/drawing/2014/main" id="{F6B8208D-FACB-4F88-A8D0-60898E383574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 bwMode="auto">
          <a:xfrm flipH="1">
            <a:off x="4211638" y="1557338"/>
            <a:ext cx="1439862" cy="358775"/>
          </a:xfrm>
          <a:custGeom>
            <a:avLst/>
            <a:gdLst>
              <a:gd name="T0" fmla="*/ 0 w 2448899"/>
              <a:gd name="T1" fmla="*/ 0 h 610200"/>
              <a:gd name="T2" fmla="*/ 1 w 2448899"/>
              <a:gd name="T3" fmla="*/ 0 h 610200"/>
              <a:gd name="T4" fmla="*/ 1 w 2448899"/>
              <a:gd name="T5" fmla="*/ 1 h 610200"/>
              <a:gd name="T6" fmla="*/ 1 w 2448899"/>
              <a:gd name="T7" fmla="*/ 1 h 610200"/>
              <a:gd name="T8" fmla="*/ 0 w 2448899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48899"/>
              <a:gd name="T16" fmla="*/ 0 h 610200"/>
              <a:gd name="T17" fmla="*/ 2448899 w 2448899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48899" h="610200">
                <a:moveTo>
                  <a:pt x="0" y="0"/>
                </a:moveTo>
                <a:lnTo>
                  <a:pt x="2347197" y="0"/>
                </a:lnTo>
                <a:lnTo>
                  <a:pt x="2448899" y="101702"/>
                </a:lnTo>
                <a:lnTo>
                  <a:pt x="2448899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33330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chemeClr val="bg1"/>
                </a:solidFill>
              </a:rPr>
              <a:t>Feuille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chemeClr val="bg1"/>
                </a:solidFill>
              </a:rPr>
              <a:t>entête fax</a:t>
            </a:r>
          </a:p>
        </p:txBody>
      </p:sp>
      <p:sp>
        <p:nvSpPr>
          <p:cNvPr id="19467" name="Rogner un rectangle à un seul coin 21">
            <a:hlinkClick r:id="rId32"/>
            <a:extLst>
              <a:ext uri="{FF2B5EF4-FFF2-40B4-BE49-F238E27FC236}">
                <a16:creationId xmlns:a16="http://schemas.microsoft.com/office/drawing/2014/main" id="{0408AA24-3AA2-490D-9873-8F18EFB5C31F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 bwMode="auto">
          <a:xfrm flipH="1">
            <a:off x="5219700" y="1557338"/>
            <a:ext cx="1439863" cy="358775"/>
          </a:xfrm>
          <a:custGeom>
            <a:avLst/>
            <a:gdLst>
              <a:gd name="T0" fmla="*/ 0 w 2448900"/>
              <a:gd name="T1" fmla="*/ 0 h 610200"/>
              <a:gd name="T2" fmla="*/ 1 w 2448900"/>
              <a:gd name="T3" fmla="*/ 0 h 610200"/>
              <a:gd name="T4" fmla="*/ 1 w 2448900"/>
              <a:gd name="T5" fmla="*/ 1 h 610200"/>
              <a:gd name="T6" fmla="*/ 1 w 2448900"/>
              <a:gd name="T7" fmla="*/ 1 h 610200"/>
              <a:gd name="T8" fmla="*/ 0 w 24489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48900"/>
              <a:gd name="T16" fmla="*/ 0 h 610200"/>
              <a:gd name="T17" fmla="*/ 2448900 w 24489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48900" h="610200">
                <a:moveTo>
                  <a:pt x="0" y="0"/>
                </a:moveTo>
                <a:lnTo>
                  <a:pt x="2347198" y="0"/>
                </a:lnTo>
                <a:lnTo>
                  <a:pt x="2448900" y="101702"/>
                </a:lnTo>
                <a:lnTo>
                  <a:pt x="24489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7575D1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chemeClr val="bg1"/>
                </a:solidFill>
              </a:rPr>
              <a:t>Formation Paye</a:t>
            </a:r>
          </a:p>
        </p:txBody>
      </p:sp>
      <p:sp>
        <p:nvSpPr>
          <p:cNvPr id="19468" name="Rogner un rectangle à un seul coin 22">
            <a:hlinkClick r:id="rId33"/>
            <a:extLst>
              <a:ext uri="{FF2B5EF4-FFF2-40B4-BE49-F238E27FC236}">
                <a16:creationId xmlns:a16="http://schemas.microsoft.com/office/drawing/2014/main" id="{567EDA7E-F050-410C-A536-4AA0152AEB5E}"/>
              </a:ext>
            </a:extLst>
          </p:cNvPr>
          <p:cNvSpPr>
            <a:spLocks/>
          </p:cNvSpPr>
          <p:nvPr>
            <p:custDataLst>
              <p:tags r:id="rId11"/>
            </p:custDataLst>
          </p:nvPr>
        </p:nvSpPr>
        <p:spPr bwMode="auto">
          <a:xfrm flipH="1">
            <a:off x="6561138" y="1557338"/>
            <a:ext cx="1035050" cy="358775"/>
          </a:xfrm>
          <a:custGeom>
            <a:avLst/>
            <a:gdLst>
              <a:gd name="T0" fmla="*/ 0 w 1760400"/>
              <a:gd name="T1" fmla="*/ 0 h 610200"/>
              <a:gd name="T2" fmla="*/ 1 w 1760400"/>
              <a:gd name="T3" fmla="*/ 0 h 610200"/>
              <a:gd name="T4" fmla="*/ 1 w 1760400"/>
              <a:gd name="T5" fmla="*/ 1 h 610200"/>
              <a:gd name="T6" fmla="*/ 1 w 1760400"/>
              <a:gd name="T7" fmla="*/ 1 h 610200"/>
              <a:gd name="T8" fmla="*/ 0 w 17604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60400"/>
              <a:gd name="T16" fmla="*/ 0 h 610200"/>
              <a:gd name="T17" fmla="*/ 1760400 w 17604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60400" h="610200">
                <a:moveTo>
                  <a:pt x="0" y="0"/>
                </a:moveTo>
                <a:lnTo>
                  <a:pt x="1658698" y="0"/>
                </a:lnTo>
                <a:lnTo>
                  <a:pt x="1760400" y="101702"/>
                </a:lnTo>
                <a:lnTo>
                  <a:pt x="17604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>
                <a:solidFill>
                  <a:schemeClr val="bg1"/>
                </a:solidFill>
              </a:rPr>
              <a:t>Demande sortie élèves</a:t>
            </a:r>
          </a:p>
        </p:txBody>
      </p:sp>
      <p:sp>
        <p:nvSpPr>
          <p:cNvPr id="19469" name="Rogner un rectangle à un seul coin 17">
            <a:hlinkClick r:id="rId34" action="ppaction://hlinksldjump"/>
            <a:extLst>
              <a:ext uri="{FF2B5EF4-FFF2-40B4-BE49-F238E27FC236}">
                <a16:creationId xmlns:a16="http://schemas.microsoft.com/office/drawing/2014/main" id="{D1CF714E-0302-4765-B4CB-0E2B8C090BF8}"/>
              </a:ext>
            </a:extLst>
          </p:cNvPr>
          <p:cNvSpPr>
            <a:spLocks/>
          </p:cNvSpPr>
          <p:nvPr>
            <p:custDataLst>
              <p:tags r:id="rId12"/>
            </p:custDataLst>
          </p:nvPr>
        </p:nvSpPr>
        <p:spPr bwMode="auto">
          <a:xfrm flipH="1">
            <a:off x="7596188" y="1557338"/>
            <a:ext cx="1009650" cy="358775"/>
          </a:xfrm>
          <a:custGeom>
            <a:avLst/>
            <a:gdLst>
              <a:gd name="T0" fmla="*/ 0 w 1717200"/>
              <a:gd name="T1" fmla="*/ 0 h 610200"/>
              <a:gd name="T2" fmla="*/ 1 w 1717200"/>
              <a:gd name="T3" fmla="*/ 0 h 610200"/>
              <a:gd name="T4" fmla="*/ 1 w 1717200"/>
              <a:gd name="T5" fmla="*/ 1 h 610200"/>
              <a:gd name="T6" fmla="*/ 1 w 1717200"/>
              <a:gd name="T7" fmla="*/ 1 h 610200"/>
              <a:gd name="T8" fmla="*/ 0 w 17172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17200"/>
              <a:gd name="T16" fmla="*/ 0 h 610200"/>
              <a:gd name="T17" fmla="*/ 1717200 w 17172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17200" h="610200">
                <a:moveTo>
                  <a:pt x="0" y="0"/>
                </a:moveTo>
                <a:lnTo>
                  <a:pt x="1615498" y="0"/>
                </a:lnTo>
                <a:lnTo>
                  <a:pt x="1717200" y="101702"/>
                </a:lnTo>
                <a:lnTo>
                  <a:pt x="17172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5"/>
            <a:srcRect/>
            <a:tile tx="0" ty="0" sx="100000" sy="100000" flip="none" algn="tl"/>
          </a:blip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chemeClr val="accent2"/>
                </a:solidFill>
              </a:rPr>
              <a:t>Liens utiles</a:t>
            </a:r>
          </a:p>
        </p:txBody>
      </p:sp>
      <p:sp>
        <p:nvSpPr>
          <p:cNvPr id="2136" name="Rogner un rectangle à un seul coin 27">
            <a:hlinkClick r:id="rId36"/>
            <a:extLst>
              <a:ext uri="{FF2B5EF4-FFF2-40B4-BE49-F238E27FC236}">
                <a16:creationId xmlns:a16="http://schemas.microsoft.com/office/drawing/2014/main" id="{DEC75747-884A-4012-A9B6-92015DA37865}"/>
              </a:ext>
            </a:extLst>
          </p:cNvPr>
          <p:cNvSpPr>
            <a:spLocks/>
          </p:cNvSpPr>
          <p:nvPr>
            <p:custDataLst>
              <p:tags r:id="rId13"/>
            </p:custDataLst>
          </p:nvPr>
        </p:nvSpPr>
        <p:spPr bwMode="auto">
          <a:xfrm flipH="1">
            <a:off x="1187450" y="1198563"/>
            <a:ext cx="1511300" cy="358775"/>
          </a:xfrm>
          <a:custGeom>
            <a:avLst/>
            <a:gdLst>
              <a:gd name="T0" fmla="*/ 0 w 2570400"/>
              <a:gd name="T1" fmla="*/ 0 h 610200"/>
              <a:gd name="T2" fmla="*/ 2468698 w 2570400"/>
              <a:gd name="T3" fmla="*/ 0 h 610200"/>
              <a:gd name="T4" fmla="*/ 2570400 w 2570400"/>
              <a:gd name="T5" fmla="*/ 101702 h 610200"/>
              <a:gd name="T6" fmla="*/ 2570400 w 2570400"/>
              <a:gd name="T7" fmla="*/ 610200 h 610200"/>
              <a:gd name="T8" fmla="*/ 0 w 2570400"/>
              <a:gd name="T9" fmla="*/ 610200 h 610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70400" h="610200">
                <a:moveTo>
                  <a:pt x="0" y="0"/>
                </a:moveTo>
                <a:lnTo>
                  <a:pt x="2468698" y="0"/>
                </a:lnTo>
                <a:lnTo>
                  <a:pt x="2570400" y="101702"/>
                </a:lnTo>
                <a:lnTo>
                  <a:pt x="2570400" y="610200"/>
                </a:lnTo>
                <a:lnTo>
                  <a:pt x="0" y="610200"/>
                </a:lnTo>
                <a:close/>
              </a:path>
            </a:pathLst>
          </a:custGeom>
          <a:solidFill>
            <a:srgbClr val="C00000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eaLnBrk="0" hangingPunct="0">
              <a:defRPr/>
            </a:pPr>
            <a:r>
              <a:rPr lang="fr-FR" sz="1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Co-voiturage </a:t>
            </a:r>
          </a:p>
          <a:p>
            <a:pPr eaLnBrk="0" hangingPunct="0">
              <a:defRPr/>
            </a:pPr>
            <a:r>
              <a:rPr lang="fr-FR" sz="1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sortie élèves</a:t>
            </a:r>
          </a:p>
        </p:txBody>
      </p:sp>
      <p:sp>
        <p:nvSpPr>
          <p:cNvPr id="2137" name="Rogner un rectangle à un seul coin 29">
            <a:hlinkClick r:id="rId37"/>
            <a:extLst>
              <a:ext uri="{FF2B5EF4-FFF2-40B4-BE49-F238E27FC236}">
                <a16:creationId xmlns:a16="http://schemas.microsoft.com/office/drawing/2014/main" id="{29B37152-1D84-4FA2-BDC8-4CC69C3325E9}"/>
              </a:ext>
            </a:extLst>
          </p:cNvPr>
          <p:cNvSpPr>
            <a:spLocks/>
          </p:cNvSpPr>
          <p:nvPr>
            <p:custDataLst>
              <p:tags r:id="rId14"/>
            </p:custDataLst>
          </p:nvPr>
        </p:nvSpPr>
        <p:spPr bwMode="auto">
          <a:xfrm flipH="1">
            <a:off x="2266950" y="1196975"/>
            <a:ext cx="1439863" cy="358775"/>
          </a:xfrm>
          <a:custGeom>
            <a:avLst/>
            <a:gdLst>
              <a:gd name="T0" fmla="*/ 0 w 2448900"/>
              <a:gd name="T1" fmla="*/ 0 h 610200"/>
              <a:gd name="T2" fmla="*/ 2347198 w 2448900"/>
              <a:gd name="T3" fmla="*/ 0 h 610200"/>
              <a:gd name="T4" fmla="*/ 2448900 w 2448900"/>
              <a:gd name="T5" fmla="*/ 101702 h 610200"/>
              <a:gd name="T6" fmla="*/ 2448900 w 2448900"/>
              <a:gd name="T7" fmla="*/ 610200 h 610200"/>
              <a:gd name="T8" fmla="*/ 0 w 2448900"/>
              <a:gd name="T9" fmla="*/ 610200 h 610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48900" h="610200">
                <a:moveTo>
                  <a:pt x="0" y="0"/>
                </a:moveTo>
                <a:lnTo>
                  <a:pt x="2347198" y="0"/>
                </a:lnTo>
                <a:lnTo>
                  <a:pt x="2448900" y="101702"/>
                </a:lnTo>
                <a:lnTo>
                  <a:pt x="2448900" y="610200"/>
                </a:lnTo>
                <a:lnTo>
                  <a:pt x="0" y="610200"/>
                </a:lnTo>
                <a:close/>
              </a:path>
            </a:pathLst>
          </a:custGeom>
          <a:solidFill>
            <a:srgbClr val="FFFFFF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eaLnBrk="0" hangingPunct="0">
              <a:defRPr/>
            </a:pPr>
            <a:r>
              <a:rPr lang="fr-FR" sz="1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Plan de réussite</a:t>
            </a:r>
          </a:p>
        </p:txBody>
      </p:sp>
      <p:sp>
        <p:nvSpPr>
          <p:cNvPr id="2138" name="Rogner un rectangle à un seul coin 30">
            <a:hlinkClick r:id="rId38"/>
            <a:extLst>
              <a:ext uri="{FF2B5EF4-FFF2-40B4-BE49-F238E27FC236}">
                <a16:creationId xmlns:a16="http://schemas.microsoft.com/office/drawing/2014/main" id="{4BFD8732-72FD-4A7E-B6DD-69D2739BFDF3}"/>
              </a:ext>
            </a:extLst>
          </p:cNvPr>
          <p:cNvSpPr>
            <a:spLocks/>
          </p:cNvSpPr>
          <p:nvPr>
            <p:custDataLst>
              <p:tags r:id="rId15"/>
            </p:custDataLst>
          </p:nvPr>
        </p:nvSpPr>
        <p:spPr bwMode="auto">
          <a:xfrm flipH="1">
            <a:off x="3563938" y="1196975"/>
            <a:ext cx="1295400" cy="358775"/>
          </a:xfrm>
          <a:custGeom>
            <a:avLst/>
            <a:gdLst>
              <a:gd name="T0" fmla="*/ 0 w 2203200"/>
              <a:gd name="T1" fmla="*/ 0 h 610200"/>
              <a:gd name="T2" fmla="*/ 2101498 w 2203200"/>
              <a:gd name="T3" fmla="*/ 0 h 610200"/>
              <a:gd name="T4" fmla="*/ 2203200 w 2203200"/>
              <a:gd name="T5" fmla="*/ 101702 h 610200"/>
              <a:gd name="T6" fmla="*/ 2203200 w 2203200"/>
              <a:gd name="T7" fmla="*/ 610200 h 610200"/>
              <a:gd name="T8" fmla="*/ 0 w 2203200"/>
              <a:gd name="T9" fmla="*/ 610200 h 610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03200" h="610200">
                <a:moveTo>
                  <a:pt x="0" y="0"/>
                </a:moveTo>
                <a:lnTo>
                  <a:pt x="2101498" y="0"/>
                </a:lnTo>
                <a:lnTo>
                  <a:pt x="2203200" y="101702"/>
                </a:lnTo>
                <a:lnTo>
                  <a:pt x="2203200" y="610200"/>
                </a:lnTo>
                <a:lnTo>
                  <a:pt x="0" y="610200"/>
                </a:lnTo>
                <a:close/>
              </a:path>
            </a:pathLst>
          </a:custGeom>
          <a:solidFill>
            <a:srgbClr val="FFFF00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eaLnBrk="0" hangingPunct="0">
              <a:defRPr/>
            </a:pPr>
            <a:r>
              <a:rPr lang="fr-FR" sz="1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Plan d’action</a:t>
            </a:r>
          </a:p>
        </p:txBody>
      </p:sp>
      <p:sp>
        <p:nvSpPr>
          <p:cNvPr id="2139" name="Rogner un rectangle à un seul coin 31">
            <a:hlinkClick r:id="rId39" action="ppaction://hlinksldjump"/>
            <a:extLst>
              <a:ext uri="{FF2B5EF4-FFF2-40B4-BE49-F238E27FC236}">
                <a16:creationId xmlns:a16="http://schemas.microsoft.com/office/drawing/2014/main" id="{46F95211-08C9-4516-AFA4-F11F1E1907E7}"/>
              </a:ext>
            </a:extLst>
          </p:cNvPr>
          <p:cNvSpPr>
            <a:spLocks/>
          </p:cNvSpPr>
          <p:nvPr>
            <p:custDataLst>
              <p:tags r:id="rId16"/>
            </p:custDataLst>
          </p:nvPr>
        </p:nvSpPr>
        <p:spPr bwMode="auto">
          <a:xfrm flipH="1">
            <a:off x="4859338" y="1196975"/>
            <a:ext cx="1152525" cy="358775"/>
          </a:xfrm>
          <a:custGeom>
            <a:avLst/>
            <a:gdLst>
              <a:gd name="T0" fmla="*/ 0 w 1960200"/>
              <a:gd name="T1" fmla="*/ 0 h 610200"/>
              <a:gd name="T2" fmla="*/ 1858498 w 1960200"/>
              <a:gd name="T3" fmla="*/ 0 h 610200"/>
              <a:gd name="T4" fmla="*/ 1960200 w 1960200"/>
              <a:gd name="T5" fmla="*/ 101702 h 610200"/>
              <a:gd name="T6" fmla="*/ 1960200 w 1960200"/>
              <a:gd name="T7" fmla="*/ 610200 h 610200"/>
              <a:gd name="T8" fmla="*/ 0 w 1960200"/>
              <a:gd name="T9" fmla="*/ 610200 h 610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60200" h="610200">
                <a:moveTo>
                  <a:pt x="0" y="0"/>
                </a:moveTo>
                <a:lnTo>
                  <a:pt x="1858498" y="0"/>
                </a:lnTo>
                <a:lnTo>
                  <a:pt x="1960200" y="101702"/>
                </a:lnTo>
                <a:lnTo>
                  <a:pt x="1960200" y="610200"/>
                </a:lnTo>
                <a:lnTo>
                  <a:pt x="0" y="610200"/>
                </a:lnTo>
                <a:close/>
              </a:path>
            </a:pathLst>
          </a:custGeom>
          <a:solidFill>
            <a:srgbClr val="D1D1F0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eaLnBrk="0" hangingPunct="0">
              <a:defRPr/>
            </a:pPr>
            <a:r>
              <a:rPr lang="fr-FR" sz="10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ATE</a:t>
            </a:r>
          </a:p>
        </p:txBody>
      </p:sp>
      <p:sp>
        <p:nvSpPr>
          <p:cNvPr id="19474" name="Rogner un rectangle à un seul coin 23">
            <a:hlinkClick r:id="rId40"/>
            <a:extLst>
              <a:ext uri="{FF2B5EF4-FFF2-40B4-BE49-F238E27FC236}">
                <a16:creationId xmlns:a16="http://schemas.microsoft.com/office/drawing/2014/main" id="{B5F63243-0DA6-4420-98A6-FE7CF8F4B10A}"/>
              </a:ext>
            </a:extLst>
          </p:cNvPr>
          <p:cNvSpPr>
            <a:spLocks/>
          </p:cNvSpPr>
          <p:nvPr>
            <p:custDataLst>
              <p:tags r:id="rId17"/>
            </p:custDataLst>
          </p:nvPr>
        </p:nvSpPr>
        <p:spPr bwMode="auto">
          <a:xfrm flipH="1">
            <a:off x="5830888" y="1174750"/>
            <a:ext cx="1404937" cy="358775"/>
          </a:xfrm>
          <a:custGeom>
            <a:avLst/>
            <a:gdLst>
              <a:gd name="T0" fmla="*/ 0 w 2389499"/>
              <a:gd name="T1" fmla="*/ 0 h 610200"/>
              <a:gd name="T2" fmla="*/ 1 w 2389499"/>
              <a:gd name="T3" fmla="*/ 0 h 610200"/>
              <a:gd name="T4" fmla="*/ 1 w 2389499"/>
              <a:gd name="T5" fmla="*/ 1 h 610200"/>
              <a:gd name="T6" fmla="*/ 1 w 2389499"/>
              <a:gd name="T7" fmla="*/ 1 h 610200"/>
              <a:gd name="T8" fmla="*/ 0 w 2389499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89499"/>
              <a:gd name="T16" fmla="*/ 0 h 610200"/>
              <a:gd name="T17" fmla="*/ 2389499 w 2389499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89499" h="610200">
                <a:moveTo>
                  <a:pt x="0" y="0"/>
                </a:moveTo>
                <a:lnTo>
                  <a:pt x="2287797" y="0"/>
                </a:lnTo>
                <a:lnTo>
                  <a:pt x="2389499" y="101702"/>
                </a:lnTo>
                <a:lnTo>
                  <a:pt x="2389499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5"/>
            <a:srcRect/>
            <a:tile tx="0" ty="0" sx="100000" sy="100000" flip="none" algn="tl"/>
          </a:blip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 b="1" dirty="0">
                <a:solidFill>
                  <a:schemeClr val="tx2"/>
                </a:solidFill>
              </a:rPr>
              <a:t>Préparation test français CSRDN</a:t>
            </a:r>
          </a:p>
        </p:txBody>
      </p:sp>
      <p:sp>
        <p:nvSpPr>
          <p:cNvPr id="2141" name="Rogner un rectangle à un seul coin 32">
            <a:hlinkClick r:id="rId41"/>
            <a:extLst>
              <a:ext uri="{FF2B5EF4-FFF2-40B4-BE49-F238E27FC236}">
                <a16:creationId xmlns:a16="http://schemas.microsoft.com/office/drawing/2014/main" id="{94BB62B4-0C0B-45D7-AD95-A70481F8A1F3}"/>
              </a:ext>
            </a:extLst>
          </p:cNvPr>
          <p:cNvSpPr>
            <a:spLocks/>
          </p:cNvSpPr>
          <p:nvPr>
            <p:custDataLst>
              <p:tags r:id="rId18"/>
            </p:custDataLst>
          </p:nvPr>
        </p:nvSpPr>
        <p:spPr bwMode="auto">
          <a:xfrm flipH="1">
            <a:off x="7092950" y="1196975"/>
            <a:ext cx="1511300" cy="358775"/>
          </a:xfrm>
          <a:custGeom>
            <a:avLst/>
            <a:gdLst>
              <a:gd name="T0" fmla="*/ 0 w 2570400"/>
              <a:gd name="T1" fmla="*/ 0 h 610200"/>
              <a:gd name="T2" fmla="*/ 2468698 w 2570400"/>
              <a:gd name="T3" fmla="*/ 0 h 610200"/>
              <a:gd name="T4" fmla="*/ 2570400 w 2570400"/>
              <a:gd name="T5" fmla="*/ 101702 h 610200"/>
              <a:gd name="T6" fmla="*/ 2570400 w 2570400"/>
              <a:gd name="T7" fmla="*/ 610200 h 610200"/>
              <a:gd name="T8" fmla="*/ 0 w 2570400"/>
              <a:gd name="T9" fmla="*/ 610200 h 610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70400" h="610200">
                <a:moveTo>
                  <a:pt x="0" y="0"/>
                </a:moveTo>
                <a:lnTo>
                  <a:pt x="2468698" y="0"/>
                </a:lnTo>
                <a:lnTo>
                  <a:pt x="2570400" y="101702"/>
                </a:lnTo>
                <a:lnTo>
                  <a:pt x="2570400" y="610200"/>
                </a:lnTo>
                <a:lnTo>
                  <a:pt x="0" y="610200"/>
                </a:lnTo>
                <a:close/>
              </a:path>
            </a:pathLst>
          </a:custGeom>
          <a:solidFill>
            <a:srgbClr val="000000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eaLnBrk="0" hangingPunct="0">
              <a:defRPr/>
            </a:pPr>
            <a:r>
              <a:rPr lang="fr-FR" sz="100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Arial" charset="0"/>
              </a:rPr>
              <a:t>Test de français CSRDN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>
            <a:extLst>
              <a:ext uri="{FF2B5EF4-FFF2-40B4-BE49-F238E27FC236}">
                <a16:creationId xmlns:a16="http://schemas.microsoft.com/office/drawing/2014/main" id="{484BB8CA-7CD4-4EC1-AD99-DD9AA16E85D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75"/>
            <a:ext cx="9144000" cy="708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ZoneTexte 1">
            <a:extLst>
              <a:ext uri="{FF2B5EF4-FFF2-40B4-BE49-F238E27FC236}">
                <a16:creationId xmlns:a16="http://schemas.microsoft.com/office/drawing/2014/main" id="{5E673B4A-71A3-4B81-9095-70412C641BAB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16238" y="431800"/>
            <a:ext cx="3455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2000">
                <a:solidFill>
                  <a:srgbClr val="663300"/>
                </a:solidFill>
                <a:latin typeface="Adobe Gothic Std B" pitchFamily="34" charset="-128"/>
                <a:ea typeface="Adobe Gothic Std B" pitchFamily="34" charset="-128"/>
              </a:rPr>
              <a:t>Table des matières</a:t>
            </a:r>
          </a:p>
        </p:txBody>
      </p:sp>
      <p:sp>
        <p:nvSpPr>
          <p:cNvPr id="81928" name="ZoneTexte 1">
            <a:extLst>
              <a:ext uri="{FF2B5EF4-FFF2-40B4-BE49-F238E27FC236}">
                <a16:creationId xmlns:a16="http://schemas.microsoft.com/office/drawing/2014/main" id="{BF268E6B-97CD-4540-85BC-CBDBF215A6BB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71550" y="2781300"/>
            <a:ext cx="2447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 typeface="Arial" charset="0"/>
              <a:buChar char="•"/>
              <a:defRPr/>
            </a:pPr>
            <a:r>
              <a:rPr lang="fr-CA" sz="1600" b="1" dirty="0">
                <a:solidFill>
                  <a:schemeClr val="accent6"/>
                </a:solidFill>
                <a:latin typeface="Adobe Gothic Std B" pitchFamily="34" charset="-128"/>
                <a:ea typeface="Adobe Gothic Std B" pitchFamily="34" charset="-128"/>
                <a:cs typeface="Arial" charset="0"/>
              </a:rPr>
              <a:t>Format de la date.</a:t>
            </a:r>
          </a:p>
        </p:txBody>
      </p:sp>
      <p:sp>
        <p:nvSpPr>
          <p:cNvPr id="81929" name="ZoneTexte 8">
            <a:extLst>
              <a:ext uri="{FF2B5EF4-FFF2-40B4-BE49-F238E27FC236}">
                <a16:creationId xmlns:a16="http://schemas.microsoft.com/office/drawing/2014/main" id="{062E82BE-6346-4314-8E2D-C368F1600BA0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71550" y="3265488"/>
            <a:ext cx="67691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 typeface="Arial" charset="0"/>
              <a:buChar char="•"/>
              <a:defRPr/>
            </a:pPr>
            <a:r>
              <a:rPr lang="fr-CA" sz="1600" b="1" dirty="0">
                <a:solidFill>
                  <a:schemeClr val="accent6"/>
                </a:solidFill>
                <a:latin typeface="Adobe Gothic Std B" pitchFamily="34" charset="-128"/>
                <a:ea typeface="Adobe Gothic Std B" pitchFamily="34" charset="-128"/>
                <a:cs typeface="Arial" charset="0"/>
              </a:rPr>
              <a:t>Relevé de sanction (enseignement en individualisé).</a:t>
            </a:r>
          </a:p>
        </p:txBody>
      </p:sp>
      <p:sp>
        <p:nvSpPr>
          <p:cNvPr id="81937" name="ZoneTexte 12">
            <a:extLst>
              <a:ext uri="{FF2B5EF4-FFF2-40B4-BE49-F238E27FC236}">
                <a16:creationId xmlns:a16="http://schemas.microsoft.com/office/drawing/2014/main" id="{B561608E-AE76-433F-B21F-74DE4626E916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71550" y="4210050"/>
            <a:ext cx="2447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 typeface="Arial" charset="0"/>
              <a:buChar char="•"/>
              <a:defRPr/>
            </a:pPr>
            <a:r>
              <a:rPr lang="fr-CA" sz="1600" b="1" dirty="0">
                <a:solidFill>
                  <a:schemeClr val="accent6"/>
                </a:solidFill>
                <a:latin typeface="Adobe Gothic Std B" pitchFamily="34" charset="-128"/>
                <a:ea typeface="Adobe Gothic Std B" pitchFamily="34" charset="-128"/>
                <a:cs typeface="Arial" charset="0"/>
              </a:rPr>
              <a:t>Grille d 'évaluation</a:t>
            </a:r>
          </a:p>
        </p:txBody>
      </p:sp>
      <p:sp>
        <p:nvSpPr>
          <p:cNvPr id="20" name="ZoneTexte 1">
            <a:extLst>
              <a:ext uri="{FF2B5EF4-FFF2-40B4-BE49-F238E27FC236}">
                <a16:creationId xmlns:a16="http://schemas.microsoft.com/office/drawing/2014/main" id="{0B88ACED-35A9-43B9-A0F9-D7C21C5CFFE7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71550" y="1557338"/>
            <a:ext cx="46085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 typeface="Arial" charset="0"/>
              <a:buChar char="•"/>
              <a:defRPr/>
            </a:pPr>
            <a:r>
              <a:rPr lang="fr-CA" sz="1600" b="1" dirty="0">
                <a:solidFill>
                  <a:schemeClr val="accent6"/>
                </a:solidFill>
                <a:latin typeface="Adobe Gothic Std B" pitchFamily="34" charset="-128"/>
                <a:ea typeface="Adobe Gothic Std B" pitchFamily="34" charset="-128"/>
                <a:cs typeface="Arial" charset="0"/>
              </a:rPr>
              <a:t>Informations sur les types de services 1,7 et 8</a:t>
            </a:r>
          </a:p>
        </p:txBody>
      </p:sp>
      <p:sp>
        <p:nvSpPr>
          <p:cNvPr id="24" name="ZoneTexte 8">
            <a:extLst>
              <a:ext uri="{FF2B5EF4-FFF2-40B4-BE49-F238E27FC236}">
                <a16:creationId xmlns:a16="http://schemas.microsoft.com/office/drawing/2014/main" id="{F0CB9F51-D23D-4761-BBAD-A264B9665326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71550" y="3738563"/>
            <a:ext cx="67691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 typeface="Arial" charset="0"/>
              <a:buChar char="•"/>
              <a:defRPr/>
            </a:pPr>
            <a:r>
              <a:rPr lang="fr-CA" sz="1600" b="1" dirty="0">
                <a:solidFill>
                  <a:schemeClr val="accent6"/>
                </a:solidFill>
                <a:latin typeface="Adobe Gothic Std B" pitchFamily="34" charset="-128"/>
                <a:ea typeface="Adobe Gothic Std B" pitchFamily="34" charset="-128"/>
                <a:cs typeface="Arial" charset="0"/>
              </a:rPr>
              <a:t>Relevé de sanction (enseignement collectif).</a:t>
            </a:r>
          </a:p>
        </p:txBody>
      </p:sp>
      <p:sp>
        <p:nvSpPr>
          <p:cNvPr id="25" name="ZoneTexte 1">
            <a:extLst>
              <a:ext uri="{FF2B5EF4-FFF2-40B4-BE49-F238E27FC236}">
                <a16:creationId xmlns:a16="http://schemas.microsoft.com/office/drawing/2014/main" id="{D1C15393-68B5-4903-B95A-74AA1297DB27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71550" y="2070100"/>
            <a:ext cx="6553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 typeface="Arial" charset="0"/>
              <a:buChar char="•"/>
              <a:defRPr/>
            </a:pPr>
            <a:r>
              <a:rPr lang="fr-CA" sz="1600" b="1" dirty="0">
                <a:solidFill>
                  <a:schemeClr val="accent6"/>
                </a:solidFill>
                <a:latin typeface="Adobe Gothic Std B" pitchFamily="34" charset="-128"/>
                <a:ea typeface="Adobe Gothic Std B" pitchFamily="34" charset="-128"/>
                <a:cs typeface="Arial" charset="0"/>
              </a:rPr>
              <a:t>Informations sur les absences, remises de résultats, remise d 'un plan de récupération et information dossier de réintégration.</a:t>
            </a:r>
          </a:p>
        </p:txBody>
      </p:sp>
      <p:pic>
        <p:nvPicPr>
          <p:cNvPr id="65546" name="Picture 30">
            <a:hlinkClick r:id="rId20" action="ppaction://hlinksldjump"/>
            <a:extLst>
              <a:ext uri="{FF2B5EF4-FFF2-40B4-BE49-F238E27FC236}">
                <a16:creationId xmlns:a16="http://schemas.microsoft.com/office/drawing/2014/main" id="{1C2120FC-69ED-4877-B5BD-7F022399BF64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576388"/>
            <a:ext cx="344488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7" name="Picture 30">
            <a:hlinkClick r:id="rId20" action="ppaction://hlinksldjump"/>
            <a:extLst>
              <a:ext uri="{FF2B5EF4-FFF2-40B4-BE49-F238E27FC236}">
                <a16:creationId xmlns:a16="http://schemas.microsoft.com/office/drawing/2014/main" id="{1C2DA44E-8C2B-4B6E-922A-8CC595E816AE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133600"/>
            <a:ext cx="3429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8" name="Picture 30">
            <a:hlinkClick r:id="rId22" action="ppaction://hlinksldjump"/>
            <a:extLst>
              <a:ext uri="{FF2B5EF4-FFF2-40B4-BE49-F238E27FC236}">
                <a16:creationId xmlns:a16="http://schemas.microsoft.com/office/drawing/2014/main" id="{7335422F-F384-49B8-9DA8-4A4A600E1AD7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708275"/>
            <a:ext cx="3429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9" name="Picture 30">
            <a:hlinkClick r:id="rId23" action="ppaction://hlinksldjump"/>
            <a:extLst>
              <a:ext uri="{FF2B5EF4-FFF2-40B4-BE49-F238E27FC236}">
                <a16:creationId xmlns:a16="http://schemas.microsoft.com/office/drawing/2014/main" id="{9BDF21AF-860D-422F-AEAF-4995C462F22B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284538"/>
            <a:ext cx="3429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50" name="Picture 30">
            <a:hlinkClick r:id="rId25" action="ppaction://hlinksldjump"/>
            <a:extLst>
              <a:ext uri="{FF2B5EF4-FFF2-40B4-BE49-F238E27FC236}">
                <a16:creationId xmlns:a16="http://schemas.microsoft.com/office/drawing/2014/main" id="{51F101D8-CEF9-4886-81F9-3D7D438FDF8B}"/>
              </a:ext>
            </a:extLst>
          </p:cNvPr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525" y="3767138"/>
            <a:ext cx="344488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51" name="Picture 30">
            <a:hlinkClick r:id="rId26" action="ppaction://hlinksldjump"/>
            <a:extLst>
              <a:ext uri="{FF2B5EF4-FFF2-40B4-BE49-F238E27FC236}">
                <a16:creationId xmlns:a16="http://schemas.microsoft.com/office/drawing/2014/main" id="{137ED464-3F31-47FE-B939-7A40FABCA941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221163"/>
            <a:ext cx="3429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ZoneTexte 12">
            <a:extLst>
              <a:ext uri="{FF2B5EF4-FFF2-40B4-BE49-F238E27FC236}">
                <a16:creationId xmlns:a16="http://schemas.microsoft.com/office/drawing/2014/main" id="{0089D153-2DE0-4E14-9BE2-46115E5A254A}"/>
              </a:ext>
            </a:extLst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971550" y="4705350"/>
            <a:ext cx="2447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>
              <a:buFont typeface="Arial" charset="0"/>
              <a:buChar char="•"/>
              <a:defRPr/>
            </a:pPr>
            <a:r>
              <a:rPr lang="fr-CA" sz="1600" b="1" dirty="0">
                <a:solidFill>
                  <a:schemeClr val="accent6"/>
                </a:solidFill>
                <a:latin typeface="Adobe Gothic Std B" pitchFamily="34" charset="-128"/>
                <a:ea typeface="Adobe Gothic Std B" pitchFamily="34" charset="-128"/>
                <a:cs typeface="Arial" charset="0"/>
              </a:rPr>
              <a:t>Révision de note</a:t>
            </a:r>
          </a:p>
        </p:txBody>
      </p:sp>
      <p:pic>
        <p:nvPicPr>
          <p:cNvPr id="65553" name="Picture 30">
            <a:hlinkClick r:id="rId27" action="ppaction://hlinksldjump"/>
            <a:extLst>
              <a:ext uri="{FF2B5EF4-FFF2-40B4-BE49-F238E27FC236}">
                <a16:creationId xmlns:a16="http://schemas.microsoft.com/office/drawing/2014/main" id="{8BCF1ABE-BBDD-45F0-8A77-E1DE3B6875DA}"/>
              </a:ext>
            </a:extLst>
          </p:cNvPr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716463"/>
            <a:ext cx="3429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54" name="Picture 5">
            <a:hlinkClick r:id="rId28" action="ppaction://hlinksldjump"/>
            <a:extLst>
              <a:ext uri="{FF2B5EF4-FFF2-40B4-BE49-F238E27FC236}">
                <a16:creationId xmlns:a16="http://schemas.microsoft.com/office/drawing/2014/main" id="{C841AE09-883D-4245-BA20-E2542DD4043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>
            <a:extLst>
              <a:ext uri="{FF2B5EF4-FFF2-40B4-BE49-F238E27FC236}">
                <a16:creationId xmlns:a16="http://schemas.microsoft.com/office/drawing/2014/main" id="{84A6242F-E133-4600-9C06-914A39919A5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9144000" cy="708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AA1E7B1-EB9B-4127-B403-12BCE3B4371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00113" y="130175"/>
            <a:ext cx="3600450" cy="1138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fr-CA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Service 1 : </a:t>
            </a:r>
          </a:p>
          <a:p>
            <a:pPr algn="just">
              <a:defRPr/>
            </a:pPr>
            <a:endParaRPr lang="fr-CA" sz="600" dirty="0">
              <a:latin typeface="Arial" charset="0"/>
              <a:cs typeface="Arial" charset="0"/>
            </a:endParaRPr>
          </a:p>
          <a:p>
            <a:pPr algn="just">
              <a:defRPr/>
            </a:pPr>
            <a:r>
              <a:rPr lang="fr-CA" sz="1200" dirty="0">
                <a:latin typeface="Arial" charset="0"/>
                <a:cs typeface="Arial" charset="0"/>
              </a:rPr>
              <a:t>Pour avoir droit au service 1, l’élève doit préalablement avoir suivi la formation de la compétence et compléter  avec succès les évaluations en aide à l’apprentissage.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6F9F917-5362-4EF8-B567-71FD23949A9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00113" y="3270250"/>
            <a:ext cx="3600450" cy="2030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fr-CA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Service 8 (Reprise d’examen) : </a:t>
            </a:r>
          </a:p>
          <a:p>
            <a:pPr algn="just">
              <a:defRPr/>
            </a:pPr>
            <a:endParaRPr lang="fr-CA" sz="500" dirty="0">
              <a:latin typeface="Arial" charset="0"/>
              <a:cs typeface="Arial" charset="0"/>
            </a:endParaRPr>
          </a:p>
          <a:p>
            <a:pPr algn="just">
              <a:defRPr/>
            </a:pPr>
            <a:r>
              <a:rPr lang="fr-CA" sz="1200" dirty="0">
                <a:latin typeface="Arial" charset="0"/>
                <a:cs typeface="Arial" charset="0"/>
              </a:rPr>
              <a:t>Après un échec du service 1, un plan de récupération énumérant ces points forts et points faibles avec date de récupération doit être fait par l’enseignant et remis à l’élève. Après la récupération, les acquis de compétences devront être vérifier à l’aide d’évaluations en aide à l’apprentissage. Après avoir réussi les exercices formatifs, l’élève pourra ensuite avoir droit a un service 8.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D22108B-3F78-42BD-A339-0F95A0EDBCC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66775" y="1206500"/>
            <a:ext cx="3600450" cy="186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fr-CA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Service 7 (Examen seulement ) : (exceptionnel)</a:t>
            </a:r>
          </a:p>
          <a:p>
            <a:pPr algn="just">
              <a:defRPr/>
            </a:pPr>
            <a:endParaRPr lang="fr-CA" sz="400" dirty="0">
              <a:latin typeface="Arial" charset="0"/>
              <a:cs typeface="Arial" charset="0"/>
            </a:endParaRPr>
          </a:p>
          <a:p>
            <a:pPr algn="just">
              <a:defRPr/>
            </a:pPr>
            <a:r>
              <a:rPr lang="fr-CA" sz="1200" dirty="0">
                <a:latin typeface="Arial" charset="0"/>
                <a:cs typeface="Arial" charset="0"/>
              </a:rPr>
              <a:t>Un élève qui possède déjà la compétence ou qui complète ses apprentissages dans un très court délais (ex : 20% de la durée) pourrait, sur recommandation du conseiller pédagogique, avoir droit à un service 7. Cependant, l’élève devra effectuer des évaluations en aide à l’apprentissage sur la matière. L’élève devra démontrer, hors de tout doute, qu’il maîtrise la compétence.</a:t>
            </a:r>
            <a:endParaRPr lang="fr-CA" sz="1200" b="1" dirty="0">
              <a:latin typeface="Arial" charset="0"/>
              <a:cs typeface="Arial" charset="0"/>
            </a:endParaRPr>
          </a:p>
        </p:txBody>
      </p:sp>
      <p:sp>
        <p:nvSpPr>
          <p:cNvPr id="66566" name="ZoneTexte 4">
            <a:extLst>
              <a:ext uri="{FF2B5EF4-FFF2-40B4-BE49-F238E27FC236}">
                <a16:creationId xmlns:a16="http://schemas.microsoft.com/office/drawing/2014/main" id="{6708032B-589D-4B5F-A279-5B833EFDD04F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00113" y="5227638"/>
            <a:ext cx="360045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CA" altLang="fr-FR" sz="1100" b="1">
                <a:latin typeface="Arial" panose="020B0604020202020204" pitchFamily="34" charset="0"/>
              </a:rPr>
              <a:t>Si l’élève échoue sa reprise (service 8), l’enseignant doit le signaler au conseiller pédagogique afin d’établir un plan d’action. Une rencontre avec la direction pourrait aussi être nécessaire.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6B7CDC7-3524-49E8-9A0A-F6D6DED4FAE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289550" y="276225"/>
            <a:ext cx="24479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Attentions particulières.</a:t>
            </a:r>
          </a:p>
        </p:txBody>
      </p:sp>
      <p:sp>
        <p:nvSpPr>
          <p:cNvPr id="66568" name="ZoneTexte 6">
            <a:extLst>
              <a:ext uri="{FF2B5EF4-FFF2-40B4-BE49-F238E27FC236}">
                <a16:creationId xmlns:a16="http://schemas.microsoft.com/office/drawing/2014/main" id="{B44AE539-A9AB-4E35-86AB-150ADA9442DC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649913" y="852488"/>
            <a:ext cx="16557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200" b="1" i="1">
                <a:latin typeface="Arial" panose="020B0604020202020204" pitchFamily="34" charset="0"/>
              </a:rPr>
              <a:t>Absence à l’examen</a:t>
            </a:r>
          </a:p>
        </p:txBody>
      </p:sp>
      <p:sp>
        <p:nvSpPr>
          <p:cNvPr id="66569" name="ZoneTexte 9">
            <a:extLst>
              <a:ext uri="{FF2B5EF4-FFF2-40B4-BE49-F238E27FC236}">
                <a16:creationId xmlns:a16="http://schemas.microsoft.com/office/drawing/2014/main" id="{219E185D-A1EA-4C4E-85E8-B0BA6C8D7CB4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713288" y="1212850"/>
            <a:ext cx="36718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Si l’élève a été absent lors de son service 1.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Vous devez inscrire ABS (absent) dans la section résultat et retourner sa copie d’examen non complétée dans l’enveloppe.  Lorsque l’élève se représentera à son examen, assurez-vous de lui donner le bon service soit le service 1.</a:t>
            </a:r>
          </a:p>
        </p:txBody>
      </p:sp>
      <p:sp>
        <p:nvSpPr>
          <p:cNvPr id="66570" name="ZoneTexte 17">
            <a:extLst>
              <a:ext uri="{FF2B5EF4-FFF2-40B4-BE49-F238E27FC236}">
                <a16:creationId xmlns:a16="http://schemas.microsoft.com/office/drawing/2014/main" id="{2456F0D1-54FC-4A2E-92EE-4FD249322380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721350" y="2581275"/>
            <a:ext cx="1655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200" b="1" i="1">
                <a:latin typeface="Arial" panose="020B0604020202020204" pitchFamily="34" charset="0"/>
              </a:rPr>
              <a:t>Réintégration</a:t>
            </a:r>
          </a:p>
        </p:txBody>
      </p:sp>
      <p:sp>
        <p:nvSpPr>
          <p:cNvPr id="66571" name="ZoneTexte 18">
            <a:extLst>
              <a:ext uri="{FF2B5EF4-FFF2-40B4-BE49-F238E27FC236}">
                <a16:creationId xmlns:a16="http://schemas.microsoft.com/office/drawing/2014/main" id="{0C91EE3A-433A-4C26-9832-6A296FDCB743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7750" y="2941638"/>
            <a:ext cx="33115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Lorsqu’un élève fait une réintégration et se présente à un examen, il faut s’assurer d’indiquer le bon service. En cas de doute, consulter la TOS (Lise Séguin). </a:t>
            </a:r>
          </a:p>
        </p:txBody>
      </p:sp>
      <p:sp>
        <p:nvSpPr>
          <p:cNvPr id="66572" name="ZoneTexte 39">
            <a:extLst>
              <a:ext uri="{FF2B5EF4-FFF2-40B4-BE49-F238E27FC236}">
                <a16:creationId xmlns:a16="http://schemas.microsoft.com/office/drawing/2014/main" id="{53F3FCC9-DF96-4065-B422-AA5A1062EDEE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073650" y="3949700"/>
            <a:ext cx="3095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solidFill>
                  <a:srgbClr val="FF0000"/>
                </a:solidFill>
                <a:latin typeface="Arial" panose="020B0604020202020204" pitchFamily="34" charset="0"/>
              </a:rPr>
              <a:t>La date de sanction doit correspondre à celle de la présence de l’élève à l’examen.</a:t>
            </a:r>
          </a:p>
        </p:txBody>
      </p:sp>
      <p:sp>
        <p:nvSpPr>
          <p:cNvPr id="66573" name="ZoneTexte 2">
            <a:extLst>
              <a:ext uri="{FF2B5EF4-FFF2-40B4-BE49-F238E27FC236}">
                <a16:creationId xmlns:a16="http://schemas.microsoft.com/office/drawing/2014/main" id="{E1A5C0D0-0F46-4D6C-AD07-31C6ADF000ED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111750" y="4541838"/>
            <a:ext cx="29162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solidFill>
                  <a:srgbClr val="FF0000"/>
                </a:solidFill>
                <a:latin typeface="Arial" panose="020B0604020202020204" pitchFamily="34" charset="0"/>
              </a:rPr>
              <a:t>Vous ne devez pas signer avant d’avoir compléter toutes les  sanctions; de cette façon la date de signature ne précèdera jamais la date de sanction.</a:t>
            </a:r>
          </a:p>
        </p:txBody>
      </p:sp>
      <p:sp>
        <p:nvSpPr>
          <p:cNvPr id="66574" name="ZoneTexte 3">
            <a:extLst>
              <a:ext uri="{FF2B5EF4-FFF2-40B4-BE49-F238E27FC236}">
                <a16:creationId xmlns:a16="http://schemas.microsoft.com/office/drawing/2014/main" id="{3122BDC6-1F54-46AC-A250-61CB8D44E66D}"/>
              </a:ext>
            </a:extLst>
          </p:cNvPr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859338" y="5445125"/>
            <a:ext cx="3349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L’enseignant a 10 jours ouvrables, à partir de la date de passation de l’épreuve, pour remettre les relevés de sanction. Le plan de récupération doit être remis à l’élève dans les 15 jours ouvrables suivant l’échec.</a:t>
            </a:r>
          </a:p>
        </p:txBody>
      </p:sp>
      <p:pic>
        <p:nvPicPr>
          <p:cNvPr id="66575" name="Picture 21">
            <a:extLst>
              <a:ext uri="{FF2B5EF4-FFF2-40B4-BE49-F238E27FC236}">
                <a16:creationId xmlns:a16="http://schemas.microsoft.com/office/drawing/2014/main" id="{16967FF8-B18E-4671-8218-40130842DE6C}"/>
              </a:ext>
            </a:extLst>
          </p:cNvPr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2938463"/>
            <a:ext cx="121285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à coins arrondis 17">
            <a:hlinkClick r:id="rId20" action="ppaction://hlinksldjump"/>
            <a:extLst>
              <a:ext uri="{FF2B5EF4-FFF2-40B4-BE49-F238E27FC236}">
                <a16:creationId xmlns:a16="http://schemas.microsoft.com/office/drawing/2014/main" id="{94FCD951-822E-429D-AD62-D78AE0A8ECB2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3563938" y="6084888"/>
            <a:ext cx="792162" cy="657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000" dirty="0">
                <a:solidFill>
                  <a:schemeClr val="bg1"/>
                </a:solidFill>
              </a:rPr>
              <a:t>Table des matières</a:t>
            </a:r>
          </a:p>
        </p:txBody>
      </p:sp>
      <p:pic>
        <p:nvPicPr>
          <p:cNvPr id="66577" name="Picture 5">
            <a:hlinkClick r:id="rId21" action="ppaction://hlinksldjump"/>
            <a:extLst>
              <a:ext uri="{FF2B5EF4-FFF2-40B4-BE49-F238E27FC236}">
                <a16:creationId xmlns:a16="http://schemas.microsoft.com/office/drawing/2014/main" id="{3A3A65E2-7F10-4EA3-A05A-D656DB65055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>
            <a:extLst>
              <a:ext uri="{FF2B5EF4-FFF2-40B4-BE49-F238E27FC236}">
                <a16:creationId xmlns:a16="http://schemas.microsoft.com/office/drawing/2014/main" id="{B4A706A9-8438-41EC-B5F0-DED4102692C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1">
            <a:extLst>
              <a:ext uri="{FF2B5EF4-FFF2-40B4-BE49-F238E27FC236}">
                <a16:creationId xmlns:a16="http://schemas.microsoft.com/office/drawing/2014/main" id="{FB85814B-586E-4315-A0AE-2BB34F8B8CA7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338138"/>
            <a:ext cx="4402137" cy="614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2DDA5C2-B424-4F8D-B91F-2279F6DB537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003800" y="2662238"/>
            <a:ext cx="287338" cy="254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CA" sz="1050" dirty="0">
                <a:solidFill>
                  <a:schemeClr val="accent6"/>
                </a:solidFill>
                <a:latin typeface="Arial" charset="0"/>
                <a:cs typeface="Arial" charset="0"/>
              </a:rPr>
              <a:t>E</a:t>
            </a:r>
          </a:p>
        </p:txBody>
      </p:sp>
      <p:sp>
        <p:nvSpPr>
          <p:cNvPr id="61446" name="ZoneTexte 10">
            <a:extLst>
              <a:ext uri="{FF2B5EF4-FFF2-40B4-BE49-F238E27FC236}">
                <a16:creationId xmlns:a16="http://schemas.microsoft.com/office/drawing/2014/main" id="{83CF99D5-823D-43E4-9847-7783DAA5ABBA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92725" y="2708275"/>
            <a:ext cx="8286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800" dirty="0">
                <a:solidFill>
                  <a:schemeClr val="accent6"/>
                </a:solidFill>
                <a:latin typeface="Arial" charset="0"/>
                <a:cs typeface="Arial" charset="0"/>
              </a:rPr>
              <a:t>05-fév-2013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9A1E84E-FA48-40AF-AB17-861988D94A2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156325" y="2662238"/>
            <a:ext cx="287338" cy="254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1050" dirty="0">
                <a:solidFill>
                  <a:schemeClr val="accent6"/>
                </a:solidFill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78692027-3398-44FC-BB34-2D3A94352EE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743700" y="2633663"/>
            <a:ext cx="981075" cy="508000"/>
          </a:xfrm>
          <a:custGeom>
            <a:avLst/>
            <a:gdLst>
              <a:gd name="connsiteX0" fmla="*/ 0 w 980671"/>
              <a:gd name="connsiteY0" fmla="*/ 241300 h 508000"/>
              <a:gd name="connsiteX1" fmla="*/ 88900 w 980671"/>
              <a:gd name="connsiteY1" fmla="*/ 228600 h 508000"/>
              <a:gd name="connsiteX2" fmla="*/ 190500 w 980671"/>
              <a:gd name="connsiteY2" fmla="*/ 215900 h 508000"/>
              <a:gd name="connsiteX3" fmla="*/ 266700 w 980671"/>
              <a:gd name="connsiteY3" fmla="*/ 152400 h 508000"/>
              <a:gd name="connsiteX4" fmla="*/ 279400 w 980671"/>
              <a:gd name="connsiteY4" fmla="*/ 114300 h 508000"/>
              <a:gd name="connsiteX5" fmla="*/ 304800 w 980671"/>
              <a:gd name="connsiteY5" fmla="*/ 0 h 508000"/>
              <a:gd name="connsiteX6" fmla="*/ 317500 w 980671"/>
              <a:gd name="connsiteY6" fmla="*/ 38100 h 508000"/>
              <a:gd name="connsiteX7" fmla="*/ 304800 w 980671"/>
              <a:gd name="connsiteY7" fmla="*/ 139700 h 508000"/>
              <a:gd name="connsiteX8" fmla="*/ 355600 w 980671"/>
              <a:gd name="connsiteY8" fmla="*/ 165100 h 508000"/>
              <a:gd name="connsiteX9" fmla="*/ 292100 w 980671"/>
              <a:gd name="connsiteY9" fmla="*/ 177800 h 508000"/>
              <a:gd name="connsiteX10" fmla="*/ 381000 w 980671"/>
              <a:gd name="connsiteY10" fmla="*/ 215900 h 508000"/>
              <a:gd name="connsiteX11" fmla="*/ 431800 w 980671"/>
              <a:gd name="connsiteY11" fmla="*/ 228600 h 508000"/>
              <a:gd name="connsiteX12" fmla="*/ 520700 w 980671"/>
              <a:gd name="connsiteY12" fmla="*/ 254000 h 508000"/>
              <a:gd name="connsiteX13" fmla="*/ 635000 w 980671"/>
              <a:gd name="connsiteY13" fmla="*/ 279400 h 508000"/>
              <a:gd name="connsiteX14" fmla="*/ 927100 w 980671"/>
              <a:gd name="connsiteY14" fmla="*/ 266700 h 508000"/>
              <a:gd name="connsiteX15" fmla="*/ 952500 w 980671"/>
              <a:gd name="connsiteY15" fmla="*/ 228600 h 508000"/>
              <a:gd name="connsiteX16" fmla="*/ 939800 w 980671"/>
              <a:gd name="connsiteY16" fmla="*/ 190500 h 508000"/>
              <a:gd name="connsiteX17" fmla="*/ 977900 w 980671"/>
              <a:gd name="connsiteY17" fmla="*/ 177800 h 508000"/>
              <a:gd name="connsiteX18" fmla="*/ 876300 w 980671"/>
              <a:gd name="connsiteY18" fmla="*/ 190500 h 508000"/>
              <a:gd name="connsiteX19" fmla="*/ 850900 w 980671"/>
              <a:gd name="connsiteY19" fmla="*/ 241300 h 508000"/>
              <a:gd name="connsiteX20" fmla="*/ 812800 w 980671"/>
              <a:gd name="connsiteY20" fmla="*/ 254000 h 508000"/>
              <a:gd name="connsiteX21" fmla="*/ 723900 w 980671"/>
              <a:gd name="connsiteY21" fmla="*/ 266700 h 508000"/>
              <a:gd name="connsiteX22" fmla="*/ 647700 w 980671"/>
              <a:gd name="connsiteY22" fmla="*/ 292100 h 508000"/>
              <a:gd name="connsiteX23" fmla="*/ 558800 w 980671"/>
              <a:gd name="connsiteY23" fmla="*/ 304800 h 508000"/>
              <a:gd name="connsiteX24" fmla="*/ 508000 w 980671"/>
              <a:gd name="connsiteY24" fmla="*/ 317500 h 508000"/>
              <a:gd name="connsiteX25" fmla="*/ 444500 w 980671"/>
              <a:gd name="connsiteY25" fmla="*/ 393700 h 508000"/>
              <a:gd name="connsiteX26" fmla="*/ 419100 w 980671"/>
              <a:gd name="connsiteY26" fmla="*/ 444500 h 508000"/>
              <a:gd name="connsiteX27" fmla="*/ 419100 w 980671"/>
              <a:gd name="connsiteY27" fmla="*/ 5080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80671" h="508000">
                <a:moveTo>
                  <a:pt x="0" y="241300"/>
                </a:moveTo>
                <a:lnTo>
                  <a:pt x="88900" y="228600"/>
                </a:lnTo>
                <a:cubicBezTo>
                  <a:pt x="122731" y="224089"/>
                  <a:pt x="157572" y="224880"/>
                  <a:pt x="190500" y="215900"/>
                </a:cubicBezTo>
                <a:cubicBezTo>
                  <a:pt x="214812" y="209269"/>
                  <a:pt x="251616" y="167484"/>
                  <a:pt x="266700" y="152400"/>
                </a:cubicBezTo>
                <a:cubicBezTo>
                  <a:pt x="270933" y="139700"/>
                  <a:pt x="275722" y="127172"/>
                  <a:pt x="279400" y="114300"/>
                </a:cubicBezTo>
                <a:cubicBezTo>
                  <a:pt x="291357" y="72451"/>
                  <a:pt x="296070" y="43648"/>
                  <a:pt x="304800" y="0"/>
                </a:cubicBezTo>
                <a:cubicBezTo>
                  <a:pt x="309033" y="12700"/>
                  <a:pt x="317500" y="24713"/>
                  <a:pt x="317500" y="38100"/>
                </a:cubicBezTo>
                <a:cubicBezTo>
                  <a:pt x="317500" y="72230"/>
                  <a:pt x="294993" y="107009"/>
                  <a:pt x="304800" y="139700"/>
                </a:cubicBezTo>
                <a:cubicBezTo>
                  <a:pt x="310240" y="157834"/>
                  <a:pt x="338667" y="156633"/>
                  <a:pt x="355600" y="165100"/>
                </a:cubicBezTo>
                <a:cubicBezTo>
                  <a:pt x="334433" y="169333"/>
                  <a:pt x="282447" y="158493"/>
                  <a:pt x="292100" y="177800"/>
                </a:cubicBezTo>
                <a:cubicBezTo>
                  <a:pt x="306518" y="206636"/>
                  <a:pt x="350701" y="204882"/>
                  <a:pt x="381000" y="215900"/>
                </a:cubicBezTo>
                <a:cubicBezTo>
                  <a:pt x="397404" y="221865"/>
                  <a:pt x="414961" y="224007"/>
                  <a:pt x="431800" y="228600"/>
                </a:cubicBezTo>
                <a:cubicBezTo>
                  <a:pt x="461533" y="236709"/>
                  <a:pt x="490670" y="247070"/>
                  <a:pt x="520700" y="254000"/>
                </a:cubicBezTo>
                <a:lnTo>
                  <a:pt x="635000" y="279400"/>
                </a:lnTo>
                <a:cubicBezTo>
                  <a:pt x="732367" y="275167"/>
                  <a:pt x="830865" y="282098"/>
                  <a:pt x="927100" y="266700"/>
                </a:cubicBezTo>
                <a:cubicBezTo>
                  <a:pt x="942172" y="264289"/>
                  <a:pt x="949991" y="243656"/>
                  <a:pt x="952500" y="228600"/>
                </a:cubicBezTo>
                <a:cubicBezTo>
                  <a:pt x="954701" y="215395"/>
                  <a:pt x="944033" y="203200"/>
                  <a:pt x="939800" y="190500"/>
                </a:cubicBezTo>
                <a:cubicBezTo>
                  <a:pt x="952500" y="186267"/>
                  <a:pt x="991287" y="177800"/>
                  <a:pt x="977900" y="177800"/>
                </a:cubicBezTo>
                <a:cubicBezTo>
                  <a:pt x="943770" y="177800"/>
                  <a:pt x="906827" y="175236"/>
                  <a:pt x="876300" y="190500"/>
                </a:cubicBezTo>
                <a:cubicBezTo>
                  <a:pt x="859367" y="198967"/>
                  <a:pt x="864287" y="227913"/>
                  <a:pt x="850900" y="241300"/>
                </a:cubicBezTo>
                <a:cubicBezTo>
                  <a:pt x="841434" y="250766"/>
                  <a:pt x="825927" y="251375"/>
                  <a:pt x="812800" y="254000"/>
                </a:cubicBezTo>
                <a:cubicBezTo>
                  <a:pt x="783447" y="259871"/>
                  <a:pt x="753533" y="262467"/>
                  <a:pt x="723900" y="266700"/>
                </a:cubicBezTo>
                <a:cubicBezTo>
                  <a:pt x="698500" y="275167"/>
                  <a:pt x="673788" y="286080"/>
                  <a:pt x="647700" y="292100"/>
                </a:cubicBezTo>
                <a:cubicBezTo>
                  <a:pt x="618532" y="298831"/>
                  <a:pt x="588251" y="299445"/>
                  <a:pt x="558800" y="304800"/>
                </a:cubicBezTo>
                <a:cubicBezTo>
                  <a:pt x="541627" y="307922"/>
                  <a:pt x="524933" y="313267"/>
                  <a:pt x="508000" y="317500"/>
                </a:cubicBezTo>
                <a:cubicBezTo>
                  <a:pt x="472977" y="352523"/>
                  <a:pt x="468075" y="352444"/>
                  <a:pt x="444500" y="393700"/>
                </a:cubicBezTo>
                <a:cubicBezTo>
                  <a:pt x="435107" y="410138"/>
                  <a:pt x="423207" y="426019"/>
                  <a:pt x="419100" y="444500"/>
                </a:cubicBezTo>
                <a:cubicBezTo>
                  <a:pt x="414508" y="465163"/>
                  <a:pt x="419100" y="486833"/>
                  <a:pt x="419100" y="508000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>
              <a:solidFill>
                <a:schemeClr val="accent6"/>
              </a:solidFill>
            </a:endParaRPr>
          </a:p>
        </p:txBody>
      </p:sp>
      <p:sp>
        <p:nvSpPr>
          <p:cNvPr id="61454" name="ZoneTexte 19">
            <a:extLst>
              <a:ext uri="{FF2B5EF4-FFF2-40B4-BE49-F238E27FC236}">
                <a16:creationId xmlns:a16="http://schemas.microsoft.com/office/drawing/2014/main" id="{635504CA-7759-42E0-A263-6D82F326C6EC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991475" y="2708275"/>
            <a:ext cx="8286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800" dirty="0">
                <a:solidFill>
                  <a:schemeClr val="accent6"/>
                </a:solidFill>
                <a:latin typeface="Arial" charset="0"/>
                <a:cs typeface="Arial" charset="0"/>
              </a:rPr>
              <a:t>05-fév-2013</a:t>
            </a:r>
          </a:p>
        </p:txBody>
      </p:sp>
      <p:sp>
        <p:nvSpPr>
          <p:cNvPr id="67593" name="ZoneTexte 26">
            <a:extLst>
              <a:ext uri="{FF2B5EF4-FFF2-40B4-BE49-F238E27FC236}">
                <a16:creationId xmlns:a16="http://schemas.microsoft.com/office/drawing/2014/main" id="{3B181A1B-9EA6-4154-8A9A-86EA8FA581CD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035050" y="1639888"/>
            <a:ext cx="3311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Inscrire le type de service.</a:t>
            </a:r>
          </a:p>
        </p:txBody>
      </p:sp>
      <p:sp>
        <p:nvSpPr>
          <p:cNvPr id="67594" name="ZoneTexte 2">
            <a:extLst>
              <a:ext uri="{FF2B5EF4-FFF2-40B4-BE49-F238E27FC236}">
                <a16:creationId xmlns:a16="http://schemas.microsoft.com/office/drawing/2014/main" id="{84CE6DEF-2A7B-4FD3-AAAA-86CE40CAA218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87450" y="476250"/>
            <a:ext cx="2663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800">
                <a:latin typeface="Arial" panose="020B0604020202020204" pitchFamily="34" charset="0"/>
              </a:rPr>
              <a:t>Relevé de sanction pour l’individualisé</a:t>
            </a:r>
          </a:p>
        </p:txBody>
      </p:sp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9811D2F6-88F5-4C19-BF32-94B5C823D57C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684213" y="1628775"/>
            <a:ext cx="287337" cy="287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4B62BF0-8D2F-46F1-8DEC-53390B9972A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4643438" y="2205038"/>
            <a:ext cx="252412" cy="287337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E8FF093-8ECA-4AB8-A775-97D4A130976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5040313" y="2205038"/>
            <a:ext cx="252412" cy="287337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6E2428D0-BED7-4426-86C7-BC0E7F9FE6B3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5580063" y="2205038"/>
            <a:ext cx="252412" cy="287337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B65CDDA0-A0B3-4D6C-BB1F-5EA0780D9597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6192838" y="2205038"/>
            <a:ext cx="250825" cy="287337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34E45B09-32F3-4E50-A646-BADB4F82ECD4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7127875" y="2205038"/>
            <a:ext cx="252413" cy="287337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480B2D75-284F-4F21-A2F1-02830D663557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8280400" y="2205038"/>
            <a:ext cx="252413" cy="287337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67602" name="ZoneTexte 26">
            <a:extLst>
              <a:ext uri="{FF2B5EF4-FFF2-40B4-BE49-F238E27FC236}">
                <a16:creationId xmlns:a16="http://schemas.microsoft.com/office/drawing/2014/main" id="{3FB1422F-19C2-48B2-9E20-A5700E2C9C7C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035050" y="2111375"/>
            <a:ext cx="3311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Verdict. (référence aux type de résultat au bas du relevé de sanction.</a:t>
            </a:r>
          </a:p>
        </p:txBody>
      </p:sp>
      <p:sp>
        <p:nvSpPr>
          <p:cNvPr id="42" name="Rectangle à coins arrondis 41">
            <a:extLst>
              <a:ext uri="{FF2B5EF4-FFF2-40B4-BE49-F238E27FC236}">
                <a16:creationId xmlns:a16="http://schemas.microsoft.com/office/drawing/2014/main" id="{8DF96E70-5C0B-46A4-A06D-897DDD9D917B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684213" y="2117725"/>
            <a:ext cx="287337" cy="288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7604" name="ZoneTexte 26">
            <a:extLst>
              <a:ext uri="{FF2B5EF4-FFF2-40B4-BE49-F238E27FC236}">
                <a16:creationId xmlns:a16="http://schemas.microsoft.com/office/drawing/2014/main" id="{A9DF9399-2744-44F3-AE06-7636F6C1F3FC}"/>
              </a:ext>
            </a:extLst>
          </p:cNvPr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035050" y="2647950"/>
            <a:ext cx="3536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Inscrire la date de passation ( date de l’épreuve).</a:t>
            </a:r>
          </a:p>
        </p:txBody>
      </p:sp>
      <p:sp>
        <p:nvSpPr>
          <p:cNvPr id="44" name="Rectangle à coins arrondis 43">
            <a:extLst>
              <a:ext uri="{FF2B5EF4-FFF2-40B4-BE49-F238E27FC236}">
                <a16:creationId xmlns:a16="http://schemas.microsoft.com/office/drawing/2014/main" id="{24855F96-533D-4B90-AF63-C6B386AE424E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684213" y="2622550"/>
            <a:ext cx="287337" cy="287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7606" name="ZoneTexte 26">
            <a:extLst>
              <a:ext uri="{FF2B5EF4-FFF2-40B4-BE49-F238E27FC236}">
                <a16:creationId xmlns:a16="http://schemas.microsoft.com/office/drawing/2014/main" id="{D7C1DDEA-2B38-4DE0-9250-88D137F249EB}"/>
              </a:ext>
            </a:extLst>
          </p:cNvPr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035050" y="3471863"/>
            <a:ext cx="3311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Heures passées en entreprise d’alternance travail-études (ATE).</a:t>
            </a:r>
          </a:p>
        </p:txBody>
      </p:sp>
      <p:sp>
        <p:nvSpPr>
          <p:cNvPr id="46" name="Rectangle à coins arrondis 45">
            <a:extLst>
              <a:ext uri="{FF2B5EF4-FFF2-40B4-BE49-F238E27FC236}">
                <a16:creationId xmlns:a16="http://schemas.microsoft.com/office/drawing/2014/main" id="{DFBCAB70-DAA0-401E-A585-13FC6D408C12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684213" y="3557588"/>
            <a:ext cx="287337" cy="288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67608" name="ZoneTexte 26">
            <a:extLst>
              <a:ext uri="{FF2B5EF4-FFF2-40B4-BE49-F238E27FC236}">
                <a16:creationId xmlns:a16="http://schemas.microsoft.com/office/drawing/2014/main" id="{6E0EAF4F-91E6-4AD3-A180-BE9CC2742C19}"/>
              </a:ext>
            </a:extLst>
          </p:cNvPr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035050" y="4048125"/>
            <a:ext cx="3311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Signature avec un crayon bleu à l’encre non effaçable.</a:t>
            </a:r>
          </a:p>
        </p:txBody>
      </p:sp>
      <p:sp>
        <p:nvSpPr>
          <p:cNvPr id="48" name="Rectangle à coins arrondis 47">
            <a:extLst>
              <a:ext uri="{FF2B5EF4-FFF2-40B4-BE49-F238E27FC236}">
                <a16:creationId xmlns:a16="http://schemas.microsoft.com/office/drawing/2014/main" id="{1EFD9FE3-7482-4F43-A9A6-A91291814450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684213" y="4062413"/>
            <a:ext cx="287337" cy="2873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67610" name="ZoneTexte 26">
            <a:extLst>
              <a:ext uri="{FF2B5EF4-FFF2-40B4-BE49-F238E27FC236}">
                <a16:creationId xmlns:a16="http://schemas.microsoft.com/office/drawing/2014/main" id="{EE5BD491-4FDA-4015-A7D3-F509F04D6C95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1035050" y="5600700"/>
            <a:ext cx="3311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Date de passation de la dernière partie</a:t>
            </a:r>
          </a:p>
        </p:txBody>
      </p:sp>
      <p:sp>
        <p:nvSpPr>
          <p:cNvPr id="50" name="Rectangle à coins arrondis 49">
            <a:extLst>
              <a:ext uri="{FF2B5EF4-FFF2-40B4-BE49-F238E27FC236}">
                <a16:creationId xmlns:a16="http://schemas.microsoft.com/office/drawing/2014/main" id="{085127DB-3228-4ABB-AD63-A39FFC25DED8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684213" y="5583238"/>
            <a:ext cx="287337" cy="2873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67612" name="ZoneTexte 39">
            <a:extLst>
              <a:ext uri="{FF2B5EF4-FFF2-40B4-BE49-F238E27FC236}">
                <a16:creationId xmlns:a16="http://schemas.microsoft.com/office/drawing/2014/main" id="{6D5E7004-6FD7-4582-A094-91DDF4BDA78F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1044575" y="2924175"/>
            <a:ext cx="3095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solidFill>
                  <a:srgbClr val="FF0000"/>
                </a:solidFill>
                <a:latin typeface="Arial" panose="020B0604020202020204" pitchFamily="34" charset="0"/>
              </a:rPr>
              <a:t>La date de sanction doit correspondre à celle de la présence de l’élève à l’examen.</a:t>
            </a:r>
          </a:p>
        </p:txBody>
      </p:sp>
      <p:sp>
        <p:nvSpPr>
          <p:cNvPr id="67613" name="ZoneTexte 2">
            <a:extLst>
              <a:ext uri="{FF2B5EF4-FFF2-40B4-BE49-F238E27FC236}">
                <a16:creationId xmlns:a16="http://schemas.microsoft.com/office/drawing/2014/main" id="{779AD32C-FBAD-4F4F-94DE-5B06C4E47478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1042988" y="4468813"/>
            <a:ext cx="32877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solidFill>
                  <a:srgbClr val="FF0000"/>
                </a:solidFill>
                <a:latin typeface="Arial" panose="020B0604020202020204" pitchFamily="34" charset="0"/>
              </a:rPr>
              <a:t>Vous ne devez pas signer avant d’avoir compléter la sanction; de cette façon la date de signature ne précèdera jamais la date de sanction. L’enseignant qui fait la correction de la deuxième partie doit signer la sanction.</a:t>
            </a:r>
          </a:p>
        </p:txBody>
      </p:sp>
      <p:sp>
        <p:nvSpPr>
          <p:cNvPr id="3" name="Rectangle à coins arrondis 2">
            <a:extLst>
              <a:ext uri="{FF2B5EF4-FFF2-40B4-BE49-F238E27FC236}">
                <a16:creationId xmlns:a16="http://schemas.microsoft.com/office/drawing/2014/main" id="{35FDF75C-E480-456A-8964-DA7B6D814901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3924300" y="981075"/>
            <a:ext cx="2590800" cy="6588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b="1" dirty="0">
                <a:solidFill>
                  <a:schemeClr val="accent2"/>
                </a:solidFill>
              </a:rPr>
              <a:t>Compléter ce document à l’encre bleu non effaçable.</a:t>
            </a:r>
          </a:p>
        </p:txBody>
      </p:sp>
      <p:sp>
        <p:nvSpPr>
          <p:cNvPr id="32" name="Rectangle à coins arrondis 31">
            <a:hlinkClick r:id="rId34" action="ppaction://hlinksldjump"/>
            <a:extLst>
              <a:ext uri="{FF2B5EF4-FFF2-40B4-BE49-F238E27FC236}">
                <a16:creationId xmlns:a16="http://schemas.microsoft.com/office/drawing/2014/main" id="{48732381-ED32-401F-B9DB-7B8FA804E709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3563938" y="6084888"/>
            <a:ext cx="792162" cy="657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000" dirty="0">
                <a:solidFill>
                  <a:schemeClr val="bg1"/>
                </a:solidFill>
              </a:rPr>
              <a:t>Table des matières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>
            <a:extLst>
              <a:ext uri="{FF2B5EF4-FFF2-40B4-BE49-F238E27FC236}">
                <a16:creationId xmlns:a16="http://schemas.microsoft.com/office/drawing/2014/main" id="{940D2ADC-F856-4487-9B02-9C344EBEB8E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-60325"/>
            <a:ext cx="9144000" cy="708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19">
            <a:extLst>
              <a:ext uri="{FF2B5EF4-FFF2-40B4-BE49-F238E27FC236}">
                <a16:creationId xmlns:a16="http://schemas.microsoft.com/office/drawing/2014/main" id="{D919B09A-3A64-4E0A-B6C8-9BCF0B368A8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" r="1915" b="3085"/>
          <a:stretch>
            <a:fillRect/>
          </a:stretch>
        </p:blipFill>
        <p:spPr bwMode="auto">
          <a:xfrm>
            <a:off x="3843338" y="719138"/>
            <a:ext cx="4740275" cy="566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500" name="ZoneTexte 19">
            <a:extLst>
              <a:ext uri="{FF2B5EF4-FFF2-40B4-BE49-F238E27FC236}">
                <a16:creationId xmlns:a16="http://schemas.microsoft.com/office/drawing/2014/main" id="{A8DF640E-A377-496E-9C3A-6169BD5C471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559675" y="2235200"/>
            <a:ext cx="8286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900" dirty="0">
                <a:solidFill>
                  <a:schemeClr val="accent6"/>
                </a:solidFill>
                <a:latin typeface="Arial" charset="0"/>
                <a:cs typeface="Arial" charset="0"/>
              </a:rPr>
              <a:t>05-fév-2013</a:t>
            </a:r>
          </a:p>
        </p:txBody>
      </p:sp>
      <p:sp>
        <p:nvSpPr>
          <p:cNvPr id="63501" name="ZoneTexte 1">
            <a:extLst>
              <a:ext uri="{FF2B5EF4-FFF2-40B4-BE49-F238E27FC236}">
                <a16:creationId xmlns:a16="http://schemas.microsoft.com/office/drawing/2014/main" id="{F1EE3A42-9928-40E8-AC08-0D721E303D6C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62675" y="2205038"/>
            <a:ext cx="209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1200" dirty="0">
                <a:solidFill>
                  <a:schemeClr val="accent6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63502" name="ZoneTexte 2">
            <a:extLst>
              <a:ext uri="{FF2B5EF4-FFF2-40B4-BE49-F238E27FC236}">
                <a16:creationId xmlns:a16="http://schemas.microsoft.com/office/drawing/2014/main" id="{95DC3640-351A-4A04-9FBE-23A1ABC61836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443663" y="2189163"/>
            <a:ext cx="215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1200">
                <a:solidFill>
                  <a:schemeClr val="accent6"/>
                </a:solidFill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8" name="Forme libre 17">
            <a:extLst>
              <a:ext uri="{FF2B5EF4-FFF2-40B4-BE49-F238E27FC236}">
                <a16:creationId xmlns:a16="http://schemas.microsoft.com/office/drawing/2014/main" id="{DB5C1E5F-D886-41DA-A138-CAE9E18F94D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535613" y="6049963"/>
            <a:ext cx="981075" cy="508000"/>
          </a:xfrm>
          <a:custGeom>
            <a:avLst/>
            <a:gdLst>
              <a:gd name="connsiteX0" fmla="*/ 0 w 980671"/>
              <a:gd name="connsiteY0" fmla="*/ 241300 h 508000"/>
              <a:gd name="connsiteX1" fmla="*/ 88900 w 980671"/>
              <a:gd name="connsiteY1" fmla="*/ 228600 h 508000"/>
              <a:gd name="connsiteX2" fmla="*/ 190500 w 980671"/>
              <a:gd name="connsiteY2" fmla="*/ 215900 h 508000"/>
              <a:gd name="connsiteX3" fmla="*/ 266700 w 980671"/>
              <a:gd name="connsiteY3" fmla="*/ 152400 h 508000"/>
              <a:gd name="connsiteX4" fmla="*/ 279400 w 980671"/>
              <a:gd name="connsiteY4" fmla="*/ 114300 h 508000"/>
              <a:gd name="connsiteX5" fmla="*/ 304800 w 980671"/>
              <a:gd name="connsiteY5" fmla="*/ 0 h 508000"/>
              <a:gd name="connsiteX6" fmla="*/ 317500 w 980671"/>
              <a:gd name="connsiteY6" fmla="*/ 38100 h 508000"/>
              <a:gd name="connsiteX7" fmla="*/ 304800 w 980671"/>
              <a:gd name="connsiteY7" fmla="*/ 139700 h 508000"/>
              <a:gd name="connsiteX8" fmla="*/ 355600 w 980671"/>
              <a:gd name="connsiteY8" fmla="*/ 165100 h 508000"/>
              <a:gd name="connsiteX9" fmla="*/ 292100 w 980671"/>
              <a:gd name="connsiteY9" fmla="*/ 177800 h 508000"/>
              <a:gd name="connsiteX10" fmla="*/ 381000 w 980671"/>
              <a:gd name="connsiteY10" fmla="*/ 215900 h 508000"/>
              <a:gd name="connsiteX11" fmla="*/ 431800 w 980671"/>
              <a:gd name="connsiteY11" fmla="*/ 228600 h 508000"/>
              <a:gd name="connsiteX12" fmla="*/ 520700 w 980671"/>
              <a:gd name="connsiteY12" fmla="*/ 254000 h 508000"/>
              <a:gd name="connsiteX13" fmla="*/ 635000 w 980671"/>
              <a:gd name="connsiteY13" fmla="*/ 279400 h 508000"/>
              <a:gd name="connsiteX14" fmla="*/ 927100 w 980671"/>
              <a:gd name="connsiteY14" fmla="*/ 266700 h 508000"/>
              <a:gd name="connsiteX15" fmla="*/ 952500 w 980671"/>
              <a:gd name="connsiteY15" fmla="*/ 228600 h 508000"/>
              <a:gd name="connsiteX16" fmla="*/ 939800 w 980671"/>
              <a:gd name="connsiteY16" fmla="*/ 190500 h 508000"/>
              <a:gd name="connsiteX17" fmla="*/ 977900 w 980671"/>
              <a:gd name="connsiteY17" fmla="*/ 177800 h 508000"/>
              <a:gd name="connsiteX18" fmla="*/ 876300 w 980671"/>
              <a:gd name="connsiteY18" fmla="*/ 190500 h 508000"/>
              <a:gd name="connsiteX19" fmla="*/ 850900 w 980671"/>
              <a:gd name="connsiteY19" fmla="*/ 241300 h 508000"/>
              <a:gd name="connsiteX20" fmla="*/ 812800 w 980671"/>
              <a:gd name="connsiteY20" fmla="*/ 254000 h 508000"/>
              <a:gd name="connsiteX21" fmla="*/ 723900 w 980671"/>
              <a:gd name="connsiteY21" fmla="*/ 266700 h 508000"/>
              <a:gd name="connsiteX22" fmla="*/ 647700 w 980671"/>
              <a:gd name="connsiteY22" fmla="*/ 292100 h 508000"/>
              <a:gd name="connsiteX23" fmla="*/ 558800 w 980671"/>
              <a:gd name="connsiteY23" fmla="*/ 304800 h 508000"/>
              <a:gd name="connsiteX24" fmla="*/ 508000 w 980671"/>
              <a:gd name="connsiteY24" fmla="*/ 317500 h 508000"/>
              <a:gd name="connsiteX25" fmla="*/ 444500 w 980671"/>
              <a:gd name="connsiteY25" fmla="*/ 393700 h 508000"/>
              <a:gd name="connsiteX26" fmla="*/ 419100 w 980671"/>
              <a:gd name="connsiteY26" fmla="*/ 444500 h 508000"/>
              <a:gd name="connsiteX27" fmla="*/ 419100 w 980671"/>
              <a:gd name="connsiteY27" fmla="*/ 5080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80671" h="508000">
                <a:moveTo>
                  <a:pt x="0" y="241300"/>
                </a:moveTo>
                <a:lnTo>
                  <a:pt x="88900" y="228600"/>
                </a:lnTo>
                <a:cubicBezTo>
                  <a:pt x="122731" y="224089"/>
                  <a:pt x="157572" y="224880"/>
                  <a:pt x="190500" y="215900"/>
                </a:cubicBezTo>
                <a:cubicBezTo>
                  <a:pt x="214812" y="209269"/>
                  <a:pt x="251616" y="167484"/>
                  <a:pt x="266700" y="152400"/>
                </a:cubicBezTo>
                <a:cubicBezTo>
                  <a:pt x="270933" y="139700"/>
                  <a:pt x="275722" y="127172"/>
                  <a:pt x="279400" y="114300"/>
                </a:cubicBezTo>
                <a:cubicBezTo>
                  <a:pt x="291357" y="72451"/>
                  <a:pt x="296070" y="43648"/>
                  <a:pt x="304800" y="0"/>
                </a:cubicBezTo>
                <a:cubicBezTo>
                  <a:pt x="309033" y="12700"/>
                  <a:pt x="317500" y="24713"/>
                  <a:pt x="317500" y="38100"/>
                </a:cubicBezTo>
                <a:cubicBezTo>
                  <a:pt x="317500" y="72230"/>
                  <a:pt x="294993" y="107009"/>
                  <a:pt x="304800" y="139700"/>
                </a:cubicBezTo>
                <a:cubicBezTo>
                  <a:pt x="310240" y="157834"/>
                  <a:pt x="338667" y="156633"/>
                  <a:pt x="355600" y="165100"/>
                </a:cubicBezTo>
                <a:cubicBezTo>
                  <a:pt x="334433" y="169333"/>
                  <a:pt x="282447" y="158493"/>
                  <a:pt x="292100" y="177800"/>
                </a:cubicBezTo>
                <a:cubicBezTo>
                  <a:pt x="306518" y="206636"/>
                  <a:pt x="350701" y="204882"/>
                  <a:pt x="381000" y="215900"/>
                </a:cubicBezTo>
                <a:cubicBezTo>
                  <a:pt x="397404" y="221865"/>
                  <a:pt x="414961" y="224007"/>
                  <a:pt x="431800" y="228600"/>
                </a:cubicBezTo>
                <a:cubicBezTo>
                  <a:pt x="461533" y="236709"/>
                  <a:pt x="490670" y="247070"/>
                  <a:pt x="520700" y="254000"/>
                </a:cubicBezTo>
                <a:lnTo>
                  <a:pt x="635000" y="279400"/>
                </a:lnTo>
                <a:cubicBezTo>
                  <a:pt x="732367" y="275167"/>
                  <a:pt x="830865" y="282098"/>
                  <a:pt x="927100" y="266700"/>
                </a:cubicBezTo>
                <a:cubicBezTo>
                  <a:pt x="942172" y="264289"/>
                  <a:pt x="949991" y="243656"/>
                  <a:pt x="952500" y="228600"/>
                </a:cubicBezTo>
                <a:cubicBezTo>
                  <a:pt x="954701" y="215395"/>
                  <a:pt x="944033" y="203200"/>
                  <a:pt x="939800" y="190500"/>
                </a:cubicBezTo>
                <a:cubicBezTo>
                  <a:pt x="952500" y="186267"/>
                  <a:pt x="991287" y="177800"/>
                  <a:pt x="977900" y="177800"/>
                </a:cubicBezTo>
                <a:cubicBezTo>
                  <a:pt x="943770" y="177800"/>
                  <a:pt x="906827" y="175236"/>
                  <a:pt x="876300" y="190500"/>
                </a:cubicBezTo>
                <a:cubicBezTo>
                  <a:pt x="859367" y="198967"/>
                  <a:pt x="864287" y="227913"/>
                  <a:pt x="850900" y="241300"/>
                </a:cubicBezTo>
                <a:cubicBezTo>
                  <a:pt x="841434" y="250766"/>
                  <a:pt x="825927" y="251375"/>
                  <a:pt x="812800" y="254000"/>
                </a:cubicBezTo>
                <a:cubicBezTo>
                  <a:pt x="783447" y="259871"/>
                  <a:pt x="753533" y="262467"/>
                  <a:pt x="723900" y="266700"/>
                </a:cubicBezTo>
                <a:cubicBezTo>
                  <a:pt x="698500" y="275167"/>
                  <a:pt x="673788" y="286080"/>
                  <a:pt x="647700" y="292100"/>
                </a:cubicBezTo>
                <a:cubicBezTo>
                  <a:pt x="618532" y="298831"/>
                  <a:pt x="588251" y="299445"/>
                  <a:pt x="558800" y="304800"/>
                </a:cubicBezTo>
                <a:cubicBezTo>
                  <a:pt x="541627" y="307922"/>
                  <a:pt x="524933" y="313267"/>
                  <a:pt x="508000" y="317500"/>
                </a:cubicBezTo>
                <a:cubicBezTo>
                  <a:pt x="472977" y="352523"/>
                  <a:pt x="468075" y="352444"/>
                  <a:pt x="444500" y="393700"/>
                </a:cubicBezTo>
                <a:cubicBezTo>
                  <a:pt x="435107" y="410138"/>
                  <a:pt x="423207" y="426019"/>
                  <a:pt x="419100" y="444500"/>
                </a:cubicBezTo>
                <a:cubicBezTo>
                  <a:pt x="414508" y="465163"/>
                  <a:pt x="419100" y="486833"/>
                  <a:pt x="419100" y="508000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b="1">
              <a:solidFill>
                <a:srgbClr val="0070C0"/>
              </a:solidFill>
            </a:endParaRPr>
          </a:p>
        </p:txBody>
      </p:sp>
      <p:sp>
        <p:nvSpPr>
          <p:cNvPr id="19" name="ZoneTexte 19">
            <a:extLst>
              <a:ext uri="{FF2B5EF4-FFF2-40B4-BE49-F238E27FC236}">
                <a16:creationId xmlns:a16="http://schemas.microsoft.com/office/drawing/2014/main" id="{0B81CD62-EF90-45EF-B544-FA72DB666BF2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412038" y="6151563"/>
            <a:ext cx="8286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900" dirty="0">
                <a:solidFill>
                  <a:schemeClr val="accent6"/>
                </a:solidFill>
                <a:latin typeface="Arial" charset="0"/>
                <a:cs typeface="Arial" charset="0"/>
              </a:rPr>
              <a:t>06-fév-2013</a:t>
            </a:r>
          </a:p>
        </p:txBody>
      </p:sp>
      <p:sp>
        <p:nvSpPr>
          <p:cNvPr id="68617" name="ZoneTexte 26">
            <a:extLst>
              <a:ext uri="{FF2B5EF4-FFF2-40B4-BE49-F238E27FC236}">
                <a16:creationId xmlns:a16="http://schemas.microsoft.com/office/drawing/2014/main" id="{47B0E1BE-AAE4-40F4-BB69-0B0B5E6C5F18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189038" y="1855788"/>
            <a:ext cx="3311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Type de service reçu par l’élève.</a:t>
            </a:r>
          </a:p>
        </p:txBody>
      </p:sp>
      <p:sp>
        <p:nvSpPr>
          <p:cNvPr id="21" name="Rectangle à coins arrondis 20">
            <a:extLst>
              <a:ext uri="{FF2B5EF4-FFF2-40B4-BE49-F238E27FC236}">
                <a16:creationId xmlns:a16="http://schemas.microsoft.com/office/drawing/2014/main" id="{8FD559EA-26D1-422C-9F5A-6011BB9EEF4D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38200" y="1844675"/>
            <a:ext cx="287338" cy="287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8619" name="ZoneTexte 26">
            <a:extLst>
              <a:ext uri="{FF2B5EF4-FFF2-40B4-BE49-F238E27FC236}">
                <a16:creationId xmlns:a16="http://schemas.microsoft.com/office/drawing/2014/main" id="{0D56A6F8-4375-4F92-94FC-0A7F419F00C7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189038" y="2276475"/>
            <a:ext cx="2744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Cocher la colonne appropriée (selon la légende).</a:t>
            </a:r>
          </a:p>
        </p:txBody>
      </p:sp>
      <p:sp>
        <p:nvSpPr>
          <p:cNvPr id="23" name="Rectangle à coins arrondis 22">
            <a:extLst>
              <a:ext uri="{FF2B5EF4-FFF2-40B4-BE49-F238E27FC236}">
                <a16:creationId xmlns:a16="http://schemas.microsoft.com/office/drawing/2014/main" id="{54FA2AC6-0585-4C51-A46D-5CA9F19F1363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38200" y="2333625"/>
            <a:ext cx="287338" cy="288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4" name="Rectangle à coins arrondis 23">
            <a:extLst>
              <a:ext uri="{FF2B5EF4-FFF2-40B4-BE49-F238E27FC236}">
                <a16:creationId xmlns:a16="http://schemas.microsoft.com/office/drawing/2014/main" id="{4294F17A-47B3-42FA-8966-D878ADE26A9D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838200" y="2924175"/>
            <a:ext cx="287338" cy="288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7" name="Rectangle à coins arrondis 26">
            <a:extLst>
              <a:ext uri="{FF2B5EF4-FFF2-40B4-BE49-F238E27FC236}">
                <a16:creationId xmlns:a16="http://schemas.microsoft.com/office/drawing/2014/main" id="{F57BD5B7-4EEB-4B22-A410-A872D31B4B00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38200" y="3765550"/>
            <a:ext cx="287338" cy="287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68623" name="ZoneTexte 26">
            <a:extLst>
              <a:ext uri="{FF2B5EF4-FFF2-40B4-BE49-F238E27FC236}">
                <a16:creationId xmlns:a16="http://schemas.microsoft.com/office/drawing/2014/main" id="{1B33C299-C811-4AAB-8294-CD7D24E3D7A4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189038" y="4543425"/>
            <a:ext cx="25288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Maintenant vous pouvez signer et dater le formulaire pour attester de l’exactitude de l’information que vous avez inscrit.</a:t>
            </a:r>
          </a:p>
        </p:txBody>
      </p:sp>
      <p:sp>
        <p:nvSpPr>
          <p:cNvPr id="29" name="Rectangle à coins arrondis 28">
            <a:extLst>
              <a:ext uri="{FF2B5EF4-FFF2-40B4-BE49-F238E27FC236}">
                <a16:creationId xmlns:a16="http://schemas.microsoft.com/office/drawing/2014/main" id="{35A54CCD-0A7F-442E-AA89-58E735F2D136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838200" y="4149725"/>
            <a:ext cx="287338" cy="287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68625" name="ZoneTexte 39">
            <a:extLst>
              <a:ext uri="{FF2B5EF4-FFF2-40B4-BE49-F238E27FC236}">
                <a16:creationId xmlns:a16="http://schemas.microsoft.com/office/drawing/2014/main" id="{7DD4642F-A87A-477A-A81A-62E0EB516A75}"/>
              </a:ext>
            </a:extLst>
          </p:cNvPr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198563" y="2852738"/>
            <a:ext cx="26447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solidFill>
                  <a:srgbClr val="FF0000"/>
                </a:solidFill>
                <a:latin typeface="Arial" panose="020B0604020202020204" pitchFamily="34" charset="0"/>
              </a:rPr>
              <a:t>Inscrire la date de sanction           (date de l’épreuve) elle doit correspondre à la date de la présence de l’élève à l’examen.</a:t>
            </a:r>
          </a:p>
        </p:txBody>
      </p:sp>
      <p:sp>
        <p:nvSpPr>
          <p:cNvPr id="68626" name="ZoneTexte 2">
            <a:extLst>
              <a:ext uri="{FF2B5EF4-FFF2-40B4-BE49-F238E27FC236}">
                <a16:creationId xmlns:a16="http://schemas.microsoft.com/office/drawing/2014/main" id="{5CE84ABE-DDA4-4E4F-8A7C-742F2E4ED1F5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196975" y="5303838"/>
            <a:ext cx="2736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 i="1">
                <a:latin typeface="Arial" panose="020B0604020202020204" pitchFamily="34" charset="0"/>
              </a:rPr>
              <a:t>En procédant ainsi, la date de signature ne précèdera jamais une date de sanction</a:t>
            </a:r>
          </a:p>
        </p:txBody>
      </p:sp>
      <p:sp>
        <p:nvSpPr>
          <p:cNvPr id="68627" name="ZoneTexte 33">
            <a:extLst>
              <a:ext uri="{FF2B5EF4-FFF2-40B4-BE49-F238E27FC236}">
                <a16:creationId xmlns:a16="http://schemas.microsoft.com/office/drawing/2014/main" id="{6D0DB074-03BE-4EA8-8BE0-4CC178C56618}"/>
              </a:ext>
            </a:extLst>
          </p:cNvPr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552575" y="250825"/>
            <a:ext cx="612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800">
                <a:latin typeface="Arial" panose="020B0604020202020204" pitchFamily="34" charset="0"/>
              </a:rPr>
              <a:t>Relevé de sanction pour l’enseignement collectif.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92A9A4BE-D79F-4D05-AEAB-F15C670882A2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6156325" y="1628775"/>
            <a:ext cx="252413" cy="28892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04EC5443-EA88-48DB-A5DE-161FCC7B3717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6516688" y="1628775"/>
            <a:ext cx="250825" cy="28892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6E6473A-34E6-47A6-9E59-4F6BF3FE36EA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307263" y="1628775"/>
            <a:ext cx="252412" cy="28892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A057E24-47DD-4575-BF3D-2F66E5A09C07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5283200" y="6021388"/>
            <a:ext cx="252413" cy="287337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FC6DD72-BECA-4F00-862F-E58BFB16D6D1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8202613" y="6021388"/>
            <a:ext cx="250825" cy="287337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4" name="ZoneTexte 19">
            <a:extLst>
              <a:ext uri="{FF2B5EF4-FFF2-40B4-BE49-F238E27FC236}">
                <a16:creationId xmlns:a16="http://schemas.microsoft.com/office/drawing/2014/main" id="{6CBEA64D-BE8F-4695-A4D9-E350F60742FD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7559675" y="2235200"/>
            <a:ext cx="8286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900" dirty="0">
                <a:solidFill>
                  <a:schemeClr val="accent6"/>
                </a:solidFill>
                <a:latin typeface="Arial" charset="0"/>
                <a:cs typeface="Arial" charset="0"/>
              </a:rPr>
              <a:t>06-fév-2013</a:t>
            </a:r>
          </a:p>
        </p:txBody>
      </p:sp>
      <p:sp>
        <p:nvSpPr>
          <p:cNvPr id="45" name="ZoneTexte 19">
            <a:extLst>
              <a:ext uri="{FF2B5EF4-FFF2-40B4-BE49-F238E27FC236}">
                <a16:creationId xmlns:a16="http://schemas.microsoft.com/office/drawing/2014/main" id="{B8CC9C0D-93B8-4016-A26B-05BEFDA7538B}"/>
              </a:ext>
            </a:extLst>
          </p:cNvPr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7559675" y="2387600"/>
            <a:ext cx="8286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900" dirty="0">
                <a:solidFill>
                  <a:schemeClr val="accent6"/>
                </a:solidFill>
                <a:latin typeface="Arial" charset="0"/>
                <a:cs typeface="Arial" charset="0"/>
              </a:rPr>
              <a:t>05-fév-2013</a:t>
            </a:r>
          </a:p>
        </p:txBody>
      </p:sp>
      <p:sp>
        <p:nvSpPr>
          <p:cNvPr id="46" name="ZoneTexte 19">
            <a:extLst>
              <a:ext uri="{FF2B5EF4-FFF2-40B4-BE49-F238E27FC236}">
                <a16:creationId xmlns:a16="http://schemas.microsoft.com/office/drawing/2014/main" id="{BC6C6A49-EF7F-444B-B488-EDCC786824EA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7559675" y="2598738"/>
            <a:ext cx="8286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900" dirty="0">
                <a:solidFill>
                  <a:schemeClr val="accent6"/>
                </a:solidFill>
                <a:latin typeface="Arial" charset="0"/>
                <a:cs typeface="Arial" charset="0"/>
              </a:rPr>
              <a:t>05-fév-2013</a:t>
            </a:r>
          </a:p>
        </p:txBody>
      </p:sp>
      <p:sp>
        <p:nvSpPr>
          <p:cNvPr id="47" name="ZoneTexte 19">
            <a:extLst>
              <a:ext uri="{FF2B5EF4-FFF2-40B4-BE49-F238E27FC236}">
                <a16:creationId xmlns:a16="http://schemas.microsoft.com/office/drawing/2014/main" id="{8F9254CE-B693-481D-A653-8759387888A0}"/>
              </a:ext>
            </a:extLst>
          </p:cNvPr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7559675" y="2743200"/>
            <a:ext cx="8286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900" dirty="0">
                <a:solidFill>
                  <a:schemeClr val="accent6"/>
                </a:solidFill>
                <a:latin typeface="Arial" charset="0"/>
                <a:cs typeface="Arial" charset="0"/>
              </a:rPr>
              <a:t>05-fév-2013</a:t>
            </a:r>
          </a:p>
        </p:txBody>
      </p:sp>
      <p:sp>
        <p:nvSpPr>
          <p:cNvPr id="48" name="ZoneTexte 19">
            <a:extLst>
              <a:ext uri="{FF2B5EF4-FFF2-40B4-BE49-F238E27FC236}">
                <a16:creationId xmlns:a16="http://schemas.microsoft.com/office/drawing/2014/main" id="{B92F439C-5723-47C1-B4F4-8616624A96DA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7559675" y="2924175"/>
            <a:ext cx="8286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900" dirty="0">
                <a:solidFill>
                  <a:schemeClr val="accent6"/>
                </a:solidFill>
                <a:latin typeface="Arial" charset="0"/>
                <a:cs typeface="Arial" charset="0"/>
              </a:rPr>
              <a:t>05-fév-2013</a:t>
            </a:r>
          </a:p>
        </p:txBody>
      </p:sp>
      <p:sp>
        <p:nvSpPr>
          <p:cNvPr id="49" name="ZoneTexte 19">
            <a:extLst>
              <a:ext uri="{FF2B5EF4-FFF2-40B4-BE49-F238E27FC236}">
                <a16:creationId xmlns:a16="http://schemas.microsoft.com/office/drawing/2014/main" id="{A6B6E02E-F188-4BA0-9ADC-ED032378901B}"/>
              </a:ext>
            </a:extLst>
          </p:cNvPr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7559675" y="3103563"/>
            <a:ext cx="8286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900" dirty="0">
                <a:solidFill>
                  <a:schemeClr val="accent6"/>
                </a:solidFill>
                <a:latin typeface="Arial" charset="0"/>
                <a:cs typeface="Arial" charset="0"/>
              </a:rPr>
              <a:t>05-fév-2013</a:t>
            </a:r>
          </a:p>
        </p:txBody>
      </p:sp>
      <p:sp>
        <p:nvSpPr>
          <p:cNvPr id="50" name="ZoneTexte 19">
            <a:extLst>
              <a:ext uri="{FF2B5EF4-FFF2-40B4-BE49-F238E27FC236}">
                <a16:creationId xmlns:a16="http://schemas.microsoft.com/office/drawing/2014/main" id="{0D8442F8-7AA2-45BA-A0A3-01B81E91F1A1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7559675" y="3789363"/>
            <a:ext cx="8286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900" dirty="0">
                <a:solidFill>
                  <a:schemeClr val="accent6"/>
                </a:solidFill>
                <a:latin typeface="Arial" charset="0"/>
                <a:cs typeface="Arial" charset="0"/>
              </a:rPr>
              <a:t>05-fév-2013</a:t>
            </a:r>
          </a:p>
        </p:txBody>
      </p:sp>
      <p:sp>
        <p:nvSpPr>
          <p:cNvPr id="51" name="ZoneTexte 19">
            <a:extLst>
              <a:ext uri="{FF2B5EF4-FFF2-40B4-BE49-F238E27FC236}">
                <a16:creationId xmlns:a16="http://schemas.microsoft.com/office/drawing/2014/main" id="{73ADCEF3-81A7-4694-BCD6-2E7A55379855}"/>
              </a:ext>
            </a:extLst>
          </p:cNvPr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7554913" y="3967163"/>
            <a:ext cx="8286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900" dirty="0">
                <a:solidFill>
                  <a:schemeClr val="accent6"/>
                </a:solidFill>
                <a:latin typeface="Arial" charset="0"/>
                <a:cs typeface="Arial" charset="0"/>
              </a:rPr>
              <a:t>06-fév-2013</a:t>
            </a:r>
          </a:p>
        </p:txBody>
      </p:sp>
      <p:sp>
        <p:nvSpPr>
          <p:cNvPr id="52" name="ZoneTexte 19">
            <a:extLst>
              <a:ext uri="{FF2B5EF4-FFF2-40B4-BE49-F238E27FC236}">
                <a16:creationId xmlns:a16="http://schemas.microsoft.com/office/drawing/2014/main" id="{0863D4CA-49A2-4A0B-9C06-693BB87E074D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7554913" y="4122738"/>
            <a:ext cx="8286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900" dirty="0">
                <a:solidFill>
                  <a:schemeClr val="accent6"/>
                </a:solidFill>
                <a:latin typeface="Arial" charset="0"/>
                <a:cs typeface="Arial" charset="0"/>
              </a:rPr>
              <a:t>05-fév-2013</a:t>
            </a:r>
          </a:p>
        </p:txBody>
      </p:sp>
      <p:sp>
        <p:nvSpPr>
          <p:cNvPr id="53" name="ZoneTexte 19">
            <a:extLst>
              <a:ext uri="{FF2B5EF4-FFF2-40B4-BE49-F238E27FC236}">
                <a16:creationId xmlns:a16="http://schemas.microsoft.com/office/drawing/2014/main" id="{38F4F1BB-AFAB-4326-ADB2-8F07A018F8B5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7554913" y="4327525"/>
            <a:ext cx="8286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900" dirty="0">
                <a:solidFill>
                  <a:schemeClr val="accent6"/>
                </a:solidFill>
                <a:latin typeface="Arial" charset="0"/>
                <a:cs typeface="Arial" charset="0"/>
              </a:rPr>
              <a:t>05-fév-2013</a:t>
            </a:r>
          </a:p>
        </p:txBody>
      </p:sp>
      <p:sp>
        <p:nvSpPr>
          <p:cNvPr id="54" name="ZoneTexte 19">
            <a:extLst>
              <a:ext uri="{FF2B5EF4-FFF2-40B4-BE49-F238E27FC236}">
                <a16:creationId xmlns:a16="http://schemas.microsoft.com/office/drawing/2014/main" id="{FE43EEF5-A1F9-4890-A3C9-726D9F838D08}"/>
              </a:ext>
            </a:extLst>
          </p:cNvPr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7554913" y="4470400"/>
            <a:ext cx="8286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900" dirty="0">
                <a:solidFill>
                  <a:schemeClr val="accent6"/>
                </a:solidFill>
                <a:latin typeface="Arial" charset="0"/>
                <a:cs typeface="Arial" charset="0"/>
              </a:rPr>
              <a:t>05-fév-2013</a:t>
            </a:r>
          </a:p>
        </p:txBody>
      </p:sp>
      <p:sp>
        <p:nvSpPr>
          <p:cNvPr id="55" name="ZoneTexte 19">
            <a:extLst>
              <a:ext uri="{FF2B5EF4-FFF2-40B4-BE49-F238E27FC236}">
                <a16:creationId xmlns:a16="http://schemas.microsoft.com/office/drawing/2014/main" id="{EECBC313-208F-4198-A481-E3990DF806CF}"/>
              </a:ext>
            </a:extLst>
          </p:cNvPr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7554913" y="4627563"/>
            <a:ext cx="8286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900" dirty="0">
                <a:solidFill>
                  <a:schemeClr val="accent6"/>
                </a:solidFill>
                <a:latin typeface="Arial" charset="0"/>
                <a:cs typeface="Arial" charset="0"/>
              </a:rPr>
              <a:t>05-fév-2013</a:t>
            </a:r>
          </a:p>
        </p:txBody>
      </p:sp>
      <p:sp>
        <p:nvSpPr>
          <p:cNvPr id="56" name="ZoneTexte 19">
            <a:extLst>
              <a:ext uri="{FF2B5EF4-FFF2-40B4-BE49-F238E27FC236}">
                <a16:creationId xmlns:a16="http://schemas.microsoft.com/office/drawing/2014/main" id="{5BE76011-7C6C-449E-947C-99E495CC3A96}"/>
              </a:ext>
            </a:extLst>
          </p:cNvPr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7554913" y="4830763"/>
            <a:ext cx="8286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900" dirty="0">
                <a:solidFill>
                  <a:schemeClr val="accent6"/>
                </a:solidFill>
                <a:latin typeface="Arial" charset="0"/>
                <a:cs typeface="Arial" charset="0"/>
              </a:rPr>
              <a:t>05-fév-2013</a:t>
            </a:r>
          </a:p>
        </p:txBody>
      </p:sp>
      <p:sp>
        <p:nvSpPr>
          <p:cNvPr id="57" name="ZoneTexte 19">
            <a:extLst>
              <a:ext uri="{FF2B5EF4-FFF2-40B4-BE49-F238E27FC236}">
                <a16:creationId xmlns:a16="http://schemas.microsoft.com/office/drawing/2014/main" id="{B9438992-52BA-438F-91E3-C730F24C915A}"/>
              </a:ext>
            </a:extLst>
          </p:cNvPr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7554913" y="5013325"/>
            <a:ext cx="8286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900" dirty="0">
                <a:solidFill>
                  <a:schemeClr val="accent6"/>
                </a:solidFill>
                <a:latin typeface="Arial" charset="0"/>
                <a:cs typeface="Arial" charset="0"/>
              </a:rPr>
              <a:t>05-fév-2013</a:t>
            </a:r>
          </a:p>
        </p:txBody>
      </p:sp>
      <p:sp>
        <p:nvSpPr>
          <p:cNvPr id="58" name="ZoneTexte 19">
            <a:extLst>
              <a:ext uri="{FF2B5EF4-FFF2-40B4-BE49-F238E27FC236}">
                <a16:creationId xmlns:a16="http://schemas.microsoft.com/office/drawing/2014/main" id="{9A478775-FF18-4442-B9C8-D2DED9F6DFD9}"/>
              </a:ext>
            </a:extLst>
          </p:cNvPr>
          <p:cNvSpPr txBox="1"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7554913" y="5191125"/>
            <a:ext cx="8286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900" dirty="0">
                <a:solidFill>
                  <a:schemeClr val="accent6"/>
                </a:solidFill>
                <a:latin typeface="Arial" charset="0"/>
                <a:cs typeface="Arial" charset="0"/>
              </a:rPr>
              <a:t>05-fév-2013</a:t>
            </a:r>
          </a:p>
        </p:txBody>
      </p:sp>
      <p:sp>
        <p:nvSpPr>
          <p:cNvPr id="59" name="ZoneTexte 19">
            <a:extLst>
              <a:ext uri="{FF2B5EF4-FFF2-40B4-BE49-F238E27FC236}">
                <a16:creationId xmlns:a16="http://schemas.microsoft.com/office/drawing/2014/main" id="{6A66EC97-D311-4B19-B5B1-7FA36EB2008B}"/>
              </a:ext>
            </a:extLst>
          </p:cNvPr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7559675" y="3284538"/>
            <a:ext cx="8286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900" dirty="0">
                <a:solidFill>
                  <a:schemeClr val="accent6"/>
                </a:solidFill>
                <a:latin typeface="Arial" charset="0"/>
                <a:cs typeface="Arial" charset="0"/>
              </a:rPr>
              <a:t>05-fév-2013</a:t>
            </a:r>
          </a:p>
        </p:txBody>
      </p:sp>
      <p:sp>
        <p:nvSpPr>
          <p:cNvPr id="60" name="ZoneTexte 19">
            <a:extLst>
              <a:ext uri="{FF2B5EF4-FFF2-40B4-BE49-F238E27FC236}">
                <a16:creationId xmlns:a16="http://schemas.microsoft.com/office/drawing/2014/main" id="{E66523E4-8E6E-4246-B4AD-18189FA00B66}"/>
              </a:ext>
            </a:extLst>
          </p:cNvPr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7554913" y="3462338"/>
            <a:ext cx="8286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900" dirty="0">
                <a:solidFill>
                  <a:schemeClr val="accent6"/>
                </a:solidFill>
                <a:latin typeface="Arial" charset="0"/>
                <a:cs typeface="Arial" charset="0"/>
              </a:rPr>
              <a:t>05-fév-2013</a:t>
            </a:r>
          </a:p>
        </p:txBody>
      </p:sp>
      <p:sp>
        <p:nvSpPr>
          <p:cNvPr id="61" name="ZoneTexte 19">
            <a:extLst>
              <a:ext uri="{FF2B5EF4-FFF2-40B4-BE49-F238E27FC236}">
                <a16:creationId xmlns:a16="http://schemas.microsoft.com/office/drawing/2014/main" id="{F79AABAE-24BA-4762-A0E7-18B062BF19ED}"/>
              </a:ext>
            </a:extLst>
          </p:cNvPr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7554913" y="3613150"/>
            <a:ext cx="8286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900" dirty="0">
                <a:solidFill>
                  <a:schemeClr val="accent6"/>
                </a:solidFill>
                <a:latin typeface="Arial" charset="0"/>
                <a:cs typeface="Arial" charset="0"/>
              </a:rPr>
              <a:t>06-fév-2013</a:t>
            </a:r>
          </a:p>
        </p:txBody>
      </p:sp>
      <p:sp>
        <p:nvSpPr>
          <p:cNvPr id="62" name="ZoneTexte 2">
            <a:extLst>
              <a:ext uri="{FF2B5EF4-FFF2-40B4-BE49-F238E27FC236}">
                <a16:creationId xmlns:a16="http://schemas.microsoft.com/office/drawing/2014/main" id="{BE1C7FA8-3071-4511-A9C6-B36029389F62}"/>
              </a:ext>
            </a:extLst>
          </p:cNvPr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6659563" y="2341563"/>
            <a:ext cx="215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1200" dirty="0">
                <a:solidFill>
                  <a:schemeClr val="accent6"/>
                </a:solidFill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63" name="ZoneTexte 2">
            <a:extLst>
              <a:ext uri="{FF2B5EF4-FFF2-40B4-BE49-F238E27FC236}">
                <a16:creationId xmlns:a16="http://schemas.microsoft.com/office/drawing/2014/main" id="{8AAB0EAA-7091-4C4E-8DD0-5585B35CEF8D}"/>
              </a:ext>
            </a:extLst>
          </p:cNvPr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6443663" y="3213100"/>
            <a:ext cx="215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1200" dirty="0">
                <a:solidFill>
                  <a:schemeClr val="accent6"/>
                </a:solidFill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68653" name="ZoneTexte 1">
            <a:extLst>
              <a:ext uri="{FF2B5EF4-FFF2-40B4-BE49-F238E27FC236}">
                <a16:creationId xmlns:a16="http://schemas.microsoft.com/office/drawing/2014/main" id="{E7CBF95C-C075-4315-9171-4DF881376FF2}"/>
              </a:ext>
            </a:extLst>
          </p:cNvPr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1116013" y="908050"/>
            <a:ext cx="2160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400">
                <a:latin typeface="Arial" panose="020B0604020202020204" pitchFamily="34" charset="0"/>
              </a:rPr>
              <a:t>Compléter les zones 1 à 4 pour chaque élève.</a:t>
            </a: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E44B4606-CD5D-43E0-A34B-F3DA925C5E8C}"/>
              </a:ext>
            </a:extLst>
          </p:cNvPr>
          <p:cNvSpPr/>
          <p:nvPr>
            <p:custDataLst>
              <p:tags r:id="rId45"/>
            </p:custDataLst>
          </p:nvPr>
        </p:nvSpPr>
        <p:spPr>
          <a:xfrm>
            <a:off x="7848600" y="1625600"/>
            <a:ext cx="252413" cy="28892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6" name="Rectangle à coins arrondis 65">
            <a:extLst>
              <a:ext uri="{FF2B5EF4-FFF2-40B4-BE49-F238E27FC236}">
                <a16:creationId xmlns:a16="http://schemas.microsoft.com/office/drawing/2014/main" id="{780EFD96-38B1-4503-8D48-B2BB15449764}"/>
              </a:ext>
            </a:extLst>
          </p:cNvPr>
          <p:cNvSpPr/>
          <p:nvPr>
            <p:custDataLst>
              <p:tags r:id="rId46"/>
            </p:custDataLst>
          </p:nvPr>
        </p:nvSpPr>
        <p:spPr>
          <a:xfrm>
            <a:off x="827088" y="4581525"/>
            <a:ext cx="288925" cy="288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68656" name="ZoneTexte 26">
            <a:extLst>
              <a:ext uri="{FF2B5EF4-FFF2-40B4-BE49-F238E27FC236}">
                <a16:creationId xmlns:a16="http://schemas.microsoft.com/office/drawing/2014/main" id="{7C85AD4A-CB94-438C-8F12-F2720E9BBCD6}"/>
              </a:ext>
            </a:extLst>
          </p:cNvPr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1189038" y="3759200"/>
            <a:ext cx="2528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Heures passées en entreprise d’alternance travail-études (ATE).</a:t>
            </a:r>
          </a:p>
        </p:txBody>
      </p:sp>
      <p:sp>
        <p:nvSpPr>
          <p:cNvPr id="68657" name="ZoneTexte 1">
            <a:extLst>
              <a:ext uri="{FF2B5EF4-FFF2-40B4-BE49-F238E27FC236}">
                <a16:creationId xmlns:a16="http://schemas.microsoft.com/office/drawing/2014/main" id="{01525D2F-30EB-4E7E-94EE-C7234A56F2FE}"/>
              </a:ext>
            </a:extLst>
          </p:cNvPr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7316788" y="2205038"/>
            <a:ext cx="2333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100"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68658" name="ZoneTexte 26">
            <a:extLst>
              <a:ext uri="{FF2B5EF4-FFF2-40B4-BE49-F238E27FC236}">
                <a16:creationId xmlns:a16="http://schemas.microsoft.com/office/drawing/2014/main" id="{0A5525E9-CF40-45FF-A301-E3CE9C1FF833}"/>
              </a:ext>
            </a:extLst>
          </p:cNvPr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1189038" y="4149725"/>
            <a:ext cx="3311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Signature avec un crayon bleu à l’encre non effaçable.</a:t>
            </a:r>
          </a:p>
        </p:txBody>
      </p:sp>
      <p:pic>
        <p:nvPicPr>
          <p:cNvPr id="68659" name="Picture 5">
            <a:hlinkClick r:id="rId55" action="ppaction://hlinksldjump"/>
            <a:extLst>
              <a:ext uri="{FF2B5EF4-FFF2-40B4-BE49-F238E27FC236}">
                <a16:creationId xmlns:a16="http://schemas.microsoft.com/office/drawing/2014/main" id="{DE569197-3CE7-4A70-9762-3C090C8B3C7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50"/>
            </p:custData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600233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Rectangle à coins arrondis 68">
            <a:hlinkClick r:id="rId57" action="ppaction://hlinksldjump"/>
            <a:extLst>
              <a:ext uri="{FF2B5EF4-FFF2-40B4-BE49-F238E27FC236}">
                <a16:creationId xmlns:a16="http://schemas.microsoft.com/office/drawing/2014/main" id="{98CFB5C3-9D42-4926-9AC4-2C084CF4C072}"/>
              </a:ext>
            </a:extLst>
          </p:cNvPr>
          <p:cNvSpPr/>
          <p:nvPr>
            <p:custDataLst>
              <p:tags r:id="rId51"/>
            </p:custDataLst>
          </p:nvPr>
        </p:nvSpPr>
        <p:spPr>
          <a:xfrm>
            <a:off x="1728788" y="5975350"/>
            <a:ext cx="792162" cy="657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000" dirty="0">
                <a:solidFill>
                  <a:schemeClr val="bg1"/>
                </a:solidFill>
              </a:rPr>
              <a:t>Table des matières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>
            <a:extLst>
              <a:ext uri="{FF2B5EF4-FFF2-40B4-BE49-F238E27FC236}">
                <a16:creationId xmlns:a16="http://schemas.microsoft.com/office/drawing/2014/main" id="{763E748A-E1B8-4837-AA7F-9A713F38232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8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ZoneTexte 13">
            <a:extLst>
              <a:ext uri="{FF2B5EF4-FFF2-40B4-BE49-F238E27FC236}">
                <a16:creationId xmlns:a16="http://schemas.microsoft.com/office/drawing/2014/main" id="{9261DA13-E6CA-4109-B154-A512E0846466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98863" y="1628775"/>
            <a:ext cx="208756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2400">
                <a:latin typeface="Arial" panose="020B0604020202020204" pitchFamily="34" charset="0"/>
              </a:rPr>
              <a:t>Voici la bonne façon d’inscrire la date.</a:t>
            </a:r>
          </a:p>
        </p:txBody>
      </p:sp>
      <p:sp>
        <p:nvSpPr>
          <p:cNvPr id="63" name="ZoneTexte 19">
            <a:extLst>
              <a:ext uri="{FF2B5EF4-FFF2-40B4-BE49-F238E27FC236}">
                <a16:creationId xmlns:a16="http://schemas.microsoft.com/office/drawing/2014/main" id="{008EAAD0-1FF3-4E21-9695-C62EB8C8C7B8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128963" y="4002088"/>
            <a:ext cx="30273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CA" sz="3600" dirty="0">
                <a:solidFill>
                  <a:schemeClr val="accent6"/>
                </a:solidFill>
                <a:latin typeface="Arial" charset="0"/>
                <a:cs typeface="Arial" charset="0"/>
              </a:rPr>
              <a:t>05-fév-2013</a:t>
            </a:r>
          </a:p>
        </p:txBody>
      </p:sp>
      <p:pic>
        <p:nvPicPr>
          <p:cNvPr id="69637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5A45CC94-67DD-45C5-BE14-B4E7F819FAB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à coins arrondis 6">
            <a:hlinkClick r:id="rId10" action="ppaction://hlinksldjump"/>
            <a:extLst>
              <a:ext uri="{FF2B5EF4-FFF2-40B4-BE49-F238E27FC236}">
                <a16:creationId xmlns:a16="http://schemas.microsoft.com/office/drawing/2014/main" id="{0B333E87-7AE9-49D3-8B5C-F44CACA1803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164388" y="6021388"/>
            <a:ext cx="792162" cy="657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000" dirty="0">
                <a:solidFill>
                  <a:schemeClr val="bg1"/>
                </a:solidFill>
              </a:rPr>
              <a:t>Table des matières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>
            <a:extLst>
              <a:ext uri="{FF2B5EF4-FFF2-40B4-BE49-F238E27FC236}">
                <a16:creationId xmlns:a16="http://schemas.microsoft.com/office/drawing/2014/main" id="{E67D9825-6D8E-4626-B85A-9696BD7E526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127000"/>
            <a:ext cx="9144001" cy="708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>
            <a:extLst>
              <a:ext uri="{FF2B5EF4-FFF2-40B4-BE49-F238E27FC236}">
                <a16:creationId xmlns:a16="http://schemas.microsoft.com/office/drawing/2014/main" id="{FDF5C7F7-9CAF-4D98-B8F0-5BF32553F90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5" y="560388"/>
            <a:ext cx="4760913" cy="53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rme libre 9">
            <a:extLst>
              <a:ext uri="{FF2B5EF4-FFF2-40B4-BE49-F238E27FC236}">
                <a16:creationId xmlns:a16="http://schemas.microsoft.com/office/drawing/2014/main" id="{3EFA6ECE-8E8B-4E43-87EB-5073DCDC88E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19925" y="2747963"/>
            <a:ext cx="981075" cy="508000"/>
          </a:xfrm>
          <a:custGeom>
            <a:avLst/>
            <a:gdLst>
              <a:gd name="connsiteX0" fmla="*/ 0 w 980671"/>
              <a:gd name="connsiteY0" fmla="*/ 241300 h 508000"/>
              <a:gd name="connsiteX1" fmla="*/ 88900 w 980671"/>
              <a:gd name="connsiteY1" fmla="*/ 228600 h 508000"/>
              <a:gd name="connsiteX2" fmla="*/ 190500 w 980671"/>
              <a:gd name="connsiteY2" fmla="*/ 215900 h 508000"/>
              <a:gd name="connsiteX3" fmla="*/ 266700 w 980671"/>
              <a:gd name="connsiteY3" fmla="*/ 152400 h 508000"/>
              <a:gd name="connsiteX4" fmla="*/ 279400 w 980671"/>
              <a:gd name="connsiteY4" fmla="*/ 114300 h 508000"/>
              <a:gd name="connsiteX5" fmla="*/ 304800 w 980671"/>
              <a:gd name="connsiteY5" fmla="*/ 0 h 508000"/>
              <a:gd name="connsiteX6" fmla="*/ 317500 w 980671"/>
              <a:gd name="connsiteY6" fmla="*/ 38100 h 508000"/>
              <a:gd name="connsiteX7" fmla="*/ 304800 w 980671"/>
              <a:gd name="connsiteY7" fmla="*/ 139700 h 508000"/>
              <a:gd name="connsiteX8" fmla="*/ 355600 w 980671"/>
              <a:gd name="connsiteY8" fmla="*/ 165100 h 508000"/>
              <a:gd name="connsiteX9" fmla="*/ 292100 w 980671"/>
              <a:gd name="connsiteY9" fmla="*/ 177800 h 508000"/>
              <a:gd name="connsiteX10" fmla="*/ 381000 w 980671"/>
              <a:gd name="connsiteY10" fmla="*/ 215900 h 508000"/>
              <a:gd name="connsiteX11" fmla="*/ 431800 w 980671"/>
              <a:gd name="connsiteY11" fmla="*/ 228600 h 508000"/>
              <a:gd name="connsiteX12" fmla="*/ 520700 w 980671"/>
              <a:gd name="connsiteY12" fmla="*/ 254000 h 508000"/>
              <a:gd name="connsiteX13" fmla="*/ 635000 w 980671"/>
              <a:gd name="connsiteY13" fmla="*/ 279400 h 508000"/>
              <a:gd name="connsiteX14" fmla="*/ 927100 w 980671"/>
              <a:gd name="connsiteY14" fmla="*/ 266700 h 508000"/>
              <a:gd name="connsiteX15" fmla="*/ 952500 w 980671"/>
              <a:gd name="connsiteY15" fmla="*/ 228600 h 508000"/>
              <a:gd name="connsiteX16" fmla="*/ 939800 w 980671"/>
              <a:gd name="connsiteY16" fmla="*/ 190500 h 508000"/>
              <a:gd name="connsiteX17" fmla="*/ 977900 w 980671"/>
              <a:gd name="connsiteY17" fmla="*/ 177800 h 508000"/>
              <a:gd name="connsiteX18" fmla="*/ 876300 w 980671"/>
              <a:gd name="connsiteY18" fmla="*/ 190500 h 508000"/>
              <a:gd name="connsiteX19" fmla="*/ 850900 w 980671"/>
              <a:gd name="connsiteY19" fmla="*/ 241300 h 508000"/>
              <a:gd name="connsiteX20" fmla="*/ 812800 w 980671"/>
              <a:gd name="connsiteY20" fmla="*/ 254000 h 508000"/>
              <a:gd name="connsiteX21" fmla="*/ 723900 w 980671"/>
              <a:gd name="connsiteY21" fmla="*/ 266700 h 508000"/>
              <a:gd name="connsiteX22" fmla="*/ 647700 w 980671"/>
              <a:gd name="connsiteY22" fmla="*/ 292100 h 508000"/>
              <a:gd name="connsiteX23" fmla="*/ 558800 w 980671"/>
              <a:gd name="connsiteY23" fmla="*/ 304800 h 508000"/>
              <a:gd name="connsiteX24" fmla="*/ 508000 w 980671"/>
              <a:gd name="connsiteY24" fmla="*/ 317500 h 508000"/>
              <a:gd name="connsiteX25" fmla="*/ 444500 w 980671"/>
              <a:gd name="connsiteY25" fmla="*/ 393700 h 508000"/>
              <a:gd name="connsiteX26" fmla="*/ 419100 w 980671"/>
              <a:gd name="connsiteY26" fmla="*/ 444500 h 508000"/>
              <a:gd name="connsiteX27" fmla="*/ 419100 w 980671"/>
              <a:gd name="connsiteY27" fmla="*/ 5080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80671" h="508000">
                <a:moveTo>
                  <a:pt x="0" y="241300"/>
                </a:moveTo>
                <a:lnTo>
                  <a:pt x="88900" y="228600"/>
                </a:lnTo>
                <a:cubicBezTo>
                  <a:pt x="122731" y="224089"/>
                  <a:pt x="157572" y="224880"/>
                  <a:pt x="190500" y="215900"/>
                </a:cubicBezTo>
                <a:cubicBezTo>
                  <a:pt x="214812" y="209269"/>
                  <a:pt x="251616" y="167484"/>
                  <a:pt x="266700" y="152400"/>
                </a:cubicBezTo>
                <a:cubicBezTo>
                  <a:pt x="270933" y="139700"/>
                  <a:pt x="275722" y="127172"/>
                  <a:pt x="279400" y="114300"/>
                </a:cubicBezTo>
                <a:cubicBezTo>
                  <a:pt x="291357" y="72451"/>
                  <a:pt x="296070" y="43648"/>
                  <a:pt x="304800" y="0"/>
                </a:cubicBezTo>
                <a:cubicBezTo>
                  <a:pt x="309033" y="12700"/>
                  <a:pt x="317500" y="24713"/>
                  <a:pt x="317500" y="38100"/>
                </a:cubicBezTo>
                <a:cubicBezTo>
                  <a:pt x="317500" y="72230"/>
                  <a:pt x="294993" y="107009"/>
                  <a:pt x="304800" y="139700"/>
                </a:cubicBezTo>
                <a:cubicBezTo>
                  <a:pt x="310240" y="157834"/>
                  <a:pt x="338667" y="156633"/>
                  <a:pt x="355600" y="165100"/>
                </a:cubicBezTo>
                <a:cubicBezTo>
                  <a:pt x="334433" y="169333"/>
                  <a:pt x="282447" y="158493"/>
                  <a:pt x="292100" y="177800"/>
                </a:cubicBezTo>
                <a:cubicBezTo>
                  <a:pt x="306518" y="206636"/>
                  <a:pt x="350701" y="204882"/>
                  <a:pt x="381000" y="215900"/>
                </a:cubicBezTo>
                <a:cubicBezTo>
                  <a:pt x="397404" y="221865"/>
                  <a:pt x="414961" y="224007"/>
                  <a:pt x="431800" y="228600"/>
                </a:cubicBezTo>
                <a:cubicBezTo>
                  <a:pt x="461533" y="236709"/>
                  <a:pt x="490670" y="247070"/>
                  <a:pt x="520700" y="254000"/>
                </a:cubicBezTo>
                <a:lnTo>
                  <a:pt x="635000" y="279400"/>
                </a:lnTo>
                <a:cubicBezTo>
                  <a:pt x="732367" y="275167"/>
                  <a:pt x="830865" y="282098"/>
                  <a:pt x="927100" y="266700"/>
                </a:cubicBezTo>
                <a:cubicBezTo>
                  <a:pt x="942172" y="264289"/>
                  <a:pt x="949991" y="243656"/>
                  <a:pt x="952500" y="228600"/>
                </a:cubicBezTo>
                <a:cubicBezTo>
                  <a:pt x="954701" y="215395"/>
                  <a:pt x="944033" y="203200"/>
                  <a:pt x="939800" y="190500"/>
                </a:cubicBezTo>
                <a:cubicBezTo>
                  <a:pt x="952500" y="186267"/>
                  <a:pt x="991287" y="177800"/>
                  <a:pt x="977900" y="177800"/>
                </a:cubicBezTo>
                <a:cubicBezTo>
                  <a:pt x="943770" y="177800"/>
                  <a:pt x="906827" y="175236"/>
                  <a:pt x="876300" y="190500"/>
                </a:cubicBezTo>
                <a:cubicBezTo>
                  <a:pt x="859367" y="198967"/>
                  <a:pt x="864287" y="227913"/>
                  <a:pt x="850900" y="241300"/>
                </a:cubicBezTo>
                <a:cubicBezTo>
                  <a:pt x="841434" y="250766"/>
                  <a:pt x="825927" y="251375"/>
                  <a:pt x="812800" y="254000"/>
                </a:cubicBezTo>
                <a:cubicBezTo>
                  <a:pt x="783447" y="259871"/>
                  <a:pt x="753533" y="262467"/>
                  <a:pt x="723900" y="266700"/>
                </a:cubicBezTo>
                <a:cubicBezTo>
                  <a:pt x="698500" y="275167"/>
                  <a:pt x="673788" y="286080"/>
                  <a:pt x="647700" y="292100"/>
                </a:cubicBezTo>
                <a:cubicBezTo>
                  <a:pt x="618532" y="298831"/>
                  <a:pt x="588251" y="299445"/>
                  <a:pt x="558800" y="304800"/>
                </a:cubicBezTo>
                <a:cubicBezTo>
                  <a:pt x="541627" y="307922"/>
                  <a:pt x="524933" y="313267"/>
                  <a:pt x="508000" y="317500"/>
                </a:cubicBezTo>
                <a:cubicBezTo>
                  <a:pt x="472977" y="352523"/>
                  <a:pt x="468075" y="352444"/>
                  <a:pt x="444500" y="393700"/>
                </a:cubicBezTo>
                <a:cubicBezTo>
                  <a:pt x="435107" y="410138"/>
                  <a:pt x="423207" y="426019"/>
                  <a:pt x="419100" y="444500"/>
                </a:cubicBezTo>
                <a:cubicBezTo>
                  <a:pt x="414508" y="465163"/>
                  <a:pt x="419100" y="486833"/>
                  <a:pt x="419100" y="508000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A" b="1">
              <a:solidFill>
                <a:srgbClr val="0070C0"/>
              </a:solidFill>
            </a:endParaRPr>
          </a:p>
        </p:txBody>
      </p:sp>
      <p:sp>
        <p:nvSpPr>
          <p:cNvPr id="70661" name="ZoneTexte 13">
            <a:extLst>
              <a:ext uri="{FF2B5EF4-FFF2-40B4-BE49-F238E27FC236}">
                <a16:creationId xmlns:a16="http://schemas.microsoft.com/office/drawing/2014/main" id="{EF1F4AD3-ACA1-42A2-9FE7-6C1F76BC0659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12825" y="5002213"/>
            <a:ext cx="2838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Signature à l’encre bleu avec crayon non effaçable. Signer par l’enseignant qui effectue la correction. </a:t>
            </a: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C45C4F11-BE75-483B-AFA6-C8CA168239B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294313" y="1346200"/>
            <a:ext cx="1800225" cy="5619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>
                <a:solidFill>
                  <a:schemeClr val="tx1"/>
                </a:solidFill>
              </a:rPr>
              <a:t>Johanne Leclerc apposera l’étiquette</a:t>
            </a:r>
          </a:p>
        </p:txBody>
      </p:sp>
      <p:sp>
        <p:nvSpPr>
          <p:cNvPr id="70663" name="ZoneTexte 18">
            <a:extLst>
              <a:ext uri="{FF2B5EF4-FFF2-40B4-BE49-F238E27FC236}">
                <a16:creationId xmlns:a16="http://schemas.microsoft.com/office/drawing/2014/main" id="{DFB9167A-AC87-4CF2-A6B7-E8B8772F61DA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41400" y="1054100"/>
            <a:ext cx="2809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Pour les formations offerte en individualisé, les étiquettes sont apposées par l’enseignant. </a:t>
            </a:r>
          </a:p>
        </p:txBody>
      </p:sp>
      <p:sp>
        <p:nvSpPr>
          <p:cNvPr id="70664" name="ZoneTexte 26">
            <a:extLst>
              <a:ext uri="{FF2B5EF4-FFF2-40B4-BE49-F238E27FC236}">
                <a16:creationId xmlns:a16="http://schemas.microsoft.com/office/drawing/2014/main" id="{72F699EF-ECFB-4284-A83D-36FE94055A0F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042988" y="2349500"/>
            <a:ext cx="28082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Inscrire la date de passation de l’épreuve. Si l’épreuve se fait en deux partie, inscrire la date de la deuxième partie.  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5E11963-CF16-4E57-9BAD-9DA955B451F2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895850" y="1508125"/>
            <a:ext cx="252413" cy="28892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BA24B85-248A-4FDE-BB2F-FCA8A0DB3BA9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480175" y="2132013"/>
            <a:ext cx="252413" cy="28892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6CBF820-130C-4A69-A11E-686F3860C47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4967288" y="2733675"/>
            <a:ext cx="252412" cy="28892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69A37D7-4E81-454B-851E-E6C6C09EDDE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6911975" y="3817938"/>
            <a:ext cx="252413" cy="287337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Rectangle à coins arrondis 24">
            <a:extLst>
              <a:ext uri="{FF2B5EF4-FFF2-40B4-BE49-F238E27FC236}">
                <a16:creationId xmlns:a16="http://schemas.microsoft.com/office/drawing/2014/main" id="{B67ACF5E-CCA6-4A25-B9C0-A90549144449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684213" y="5040313"/>
            <a:ext cx="287337" cy="2873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27" name="Rectangle à coins arrondis 26">
            <a:extLst>
              <a:ext uri="{FF2B5EF4-FFF2-40B4-BE49-F238E27FC236}">
                <a16:creationId xmlns:a16="http://schemas.microsoft.com/office/drawing/2014/main" id="{6611C54F-3ED1-4117-BF58-2B62B2C17D5A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684213" y="2401888"/>
            <a:ext cx="287337" cy="2873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9" name="Rectangle à coins arrondis 28">
            <a:extLst>
              <a:ext uri="{FF2B5EF4-FFF2-40B4-BE49-F238E27FC236}">
                <a16:creationId xmlns:a16="http://schemas.microsoft.com/office/drawing/2014/main" id="{EE4068FE-3A38-4874-BC94-6687D68A93D4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684213" y="1095375"/>
            <a:ext cx="287337" cy="288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D92128E-64F4-4D53-B346-DFBC6E5820FC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8135938" y="2708275"/>
            <a:ext cx="252412" cy="28892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16DE179-F558-4965-B22F-E865BBC30D78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488238" y="4149725"/>
            <a:ext cx="252412" cy="28733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A234392-11FD-409F-998D-1A93C5837DB5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6159500" y="2619375"/>
            <a:ext cx="252413" cy="28892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F564EEA-EF2A-40FB-AAB8-C868E0557708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7127875" y="2492375"/>
            <a:ext cx="252413" cy="28892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1C886E80-0F69-4714-A19D-FA008EB6062C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5040313" y="2205038"/>
            <a:ext cx="252412" cy="28892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70677" name="ZoneTexte 18">
            <a:extLst>
              <a:ext uri="{FF2B5EF4-FFF2-40B4-BE49-F238E27FC236}">
                <a16:creationId xmlns:a16="http://schemas.microsoft.com/office/drawing/2014/main" id="{4BCFDE54-B236-4E24-87D2-497DC3F87811}"/>
              </a:ext>
            </a:extLst>
          </p:cNvPr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041400" y="1774825"/>
            <a:ext cx="2809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Inscrire la durée totale que l’élève à utiliser pour faire l’épreuve. </a:t>
            </a:r>
          </a:p>
        </p:txBody>
      </p:sp>
      <p:sp>
        <p:nvSpPr>
          <p:cNvPr id="34" name="Rectangle à coins arrondis 33">
            <a:extLst>
              <a:ext uri="{FF2B5EF4-FFF2-40B4-BE49-F238E27FC236}">
                <a16:creationId xmlns:a16="http://schemas.microsoft.com/office/drawing/2014/main" id="{25B40721-6951-479F-A051-6ECE979C47F6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684213" y="1814513"/>
            <a:ext cx="287337" cy="288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70679" name="ZoneTexte 2">
            <a:extLst>
              <a:ext uri="{FF2B5EF4-FFF2-40B4-BE49-F238E27FC236}">
                <a16:creationId xmlns:a16="http://schemas.microsoft.com/office/drawing/2014/main" id="{F2C6CFE3-A7E3-4CA9-BCF9-AC84191FE570}"/>
              </a:ext>
            </a:extLst>
          </p:cNvPr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042988" y="3201988"/>
            <a:ext cx="2679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Cocher oui ou non. </a:t>
            </a:r>
          </a:p>
        </p:txBody>
      </p:sp>
      <p:sp>
        <p:nvSpPr>
          <p:cNvPr id="36" name="Rectangle à coins arrondis 35">
            <a:extLst>
              <a:ext uri="{FF2B5EF4-FFF2-40B4-BE49-F238E27FC236}">
                <a16:creationId xmlns:a16="http://schemas.microsoft.com/office/drawing/2014/main" id="{AAE86F83-DE88-42D0-93CF-EF0315452613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684213" y="3201988"/>
            <a:ext cx="287337" cy="2873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70681" name="ZoneTexte 2">
            <a:extLst>
              <a:ext uri="{FF2B5EF4-FFF2-40B4-BE49-F238E27FC236}">
                <a16:creationId xmlns:a16="http://schemas.microsoft.com/office/drawing/2014/main" id="{FF5B8903-5DC8-46B5-BB1E-6367A2467549}"/>
              </a:ext>
            </a:extLst>
          </p:cNvPr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042988" y="3633788"/>
            <a:ext cx="2679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Encercler le nombre de points alloués. </a:t>
            </a:r>
          </a:p>
        </p:txBody>
      </p:sp>
      <p:sp>
        <p:nvSpPr>
          <p:cNvPr id="38" name="Rectangle à coins arrondis 37">
            <a:extLst>
              <a:ext uri="{FF2B5EF4-FFF2-40B4-BE49-F238E27FC236}">
                <a16:creationId xmlns:a16="http://schemas.microsoft.com/office/drawing/2014/main" id="{EEEA5D83-3AC6-42F4-9A40-BB0CD209AA6C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684213" y="3706813"/>
            <a:ext cx="287337" cy="2873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0683" name="ZoneTexte 2">
            <a:extLst>
              <a:ext uri="{FF2B5EF4-FFF2-40B4-BE49-F238E27FC236}">
                <a16:creationId xmlns:a16="http://schemas.microsoft.com/office/drawing/2014/main" id="{B55C1298-B102-4D29-A720-AFE7E61998E3}"/>
              </a:ext>
            </a:extLst>
          </p:cNvPr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042988" y="4138613"/>
            <a:ext cx="2679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Inscrire le résultat obtenu. </a:t>
            </a:r>
          </a:p>
        </p:txBody>
      </p:sp>
      <p:sp>
        <p:nvSpPr>
          <p:cNvPr id="40" name="Rectangle à coins arrondis 39">
            <a:extLst>
              <a:ext uri="{FF2B5EF4-FFF2-40B4-BE49-F238E27FC236}">
                <a16:creationId xmlns:a16="http://schemas.microsoft.com/office/drawing/2014/main" id="{3FD1A41A-2C4C-46F4-BA4F-EC6EA254ABB7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684213" y="4168775"/>
            <a:ext cx="287337" cy="287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70685" name="ZoneTexte 2">
            <a:extLst>
              <a:ext uri="{FF2B5EF4-FFF2-40B4-BE49-F238E27FC236}">
                <a16:creationId xmlns:a16="http://schemas.microsoft.com/office/drawing/2014/main" id="{001C4ED9-E8FB-4CE6-B418-984CC62C7B4C}"/>
              </a:ext>
            </a:extLst>
          </p:cNvPr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1042988" y="4570413"/>
            <a:ext cx="2679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Cocher le verdict obtenu. </a:t>
            </a:r>
          </a:p>
        </p:txBody>
      </p:sp>
      <p:sp>
        <p:nvSpPr>
          <p:cNvPr id="42" name="Rectangle à coins arrondis 41">
            <a:extLst>
              <a:ext uri="{FF2B5EF4-FFF2-40B4-BE49-F238E27FC236}">
                <a16:creationId xmlns:a16="http://schemas.microsoft.com/office/drawing/2014/main" id="{3727B45B-D77A-4BC0-8775-DC8C4984D736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684213" y="4600575"/>
            <a:ext cx="287337" cy="287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70687" name="ZoneTexte 2">
            <a:extLst>
              <a:ext uri="{FF2B5EF4-FFF2-40B4-BE49-F238E27FC236}">
                <a16:creationId xmlns:a16="http://schemas.microsoft.com/office/drawing/2014/main" id="{C918CB2D-11EB-49ED-9431-17DE68F30AAE}"/>
              </a:ext>
            </a:extLst>
          </p:cNvPr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1042988" y="5805488"/>
            <a:ext cx="2679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La durée de l’épreuve doit être respecter. </a:t>
            </a:r>
            <a:r>
              <a:rPr lang="fr-CA" altLang="fr-FR" sz="1200" b="1">
                <a:latin typeface="Arial" panose="020B0604020202020204" pitchFamily="34" charset="0"/>
              </a:rPr>
              <a:t>L’heure de début et de fin est prescriptive.</a:t>
            </a:r>
          </a:p>
        </p:txBody>
      </p:sp>
      <p:sp>
        <p:nvSpPr>
          <p:cNvPr id="44" name="Rectangle à coins arrondis 43">
            <a:extLst>
              <a:ext uri="{FF2B5EF4-FFF2-40B4-BE49-F238E27FC236}">
                <a16:creationId xmlns:a16="http://schemas.microsoft.com/office/drawing/2014/main" id="{2AA2BF8C-1A29-47FA-8D48-E91957DF588E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684213" y="5794375"/>
            <a:ext cx="287337" cy="2873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sp>
        <p:nvSpPr>
          <p:cNvPr id="70689" name="ZoneTexte 1">
            <a:extLst>
              <a:ext uri="{FF2B5EF4-FFF2-40B4-BE49-F238E27FC236}">
                <a16:creationId xmlns:a16="http://schemas.microsoft.com/office/drawing/2014/main" id="{B1428C40-B429-4B0C-A5E2-35C8A0797023}"/>
              </a:ext>
            </a:extLst>
          </p:cNvPr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1012825" y="301625"/>
            <a:ext cx="2303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800">
                <a:latin typeface="Arial" panose="020B0604020202020204" pitchFamily="34" charset="0"/>
              </a:rPr>
              <a:t>Grille d’évaluation</a:t>
            </a:r>
          </a:p>
        </p:txBody>
      </p:sp>
      <p:sp>
        <p:nvSpPr>
          <p:cNvPr id="70690" name="ZoneTexte 2">
            <a:extLst>
              <a:ext uri="{FF2B5EF4-FFF2-40B4-BE49-F238E27FC236}">
                <a16:creationId xmlns:a16="http://schemas.microsoft.com/office/drawing/2014/main" id="{314EED12-EE80-4A2F-BA84-9E7C71031B25}"/>
              </a:ext>
            </a:extLst>
          </p:cNvPr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 rot="-2746667">
            <a:off x="4114007" y="4372768"/>
            <a:ext cx="284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A" altLang="fr-FR" sz="1800" b="1">
                <a:solidFill>
                  <a:schemeClr val="accent2"/>
                </a:solidFill>
                <a:latin typeface="Arial" panose="020B0604020202020204" pitchFamily="34" charset="0"/>
              </a:rPr>
              <a:t>Écrire à l’encre bleu non effaçable.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E3948FA7-7470-4341-8A39-6F38C4931E9E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>
            <a:off x="8047038" y="4092575"/>
            <a:ext cx="252412" cy="28892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200" dirty="0">
                <a:solidFill>
                  <a:schemeClr val="tx1"/>
                </a:solidFill>
              </a:rPr>
              <a:t>9</a:t>
            </a:r>
          </a:p>
        </p:txBody>
      </p:sp>
      <p:pic>
        <p:nvPicPr>
          <p:cNvPr id="70692" name="Picture 5">
            <a:hlinkClick r:id="rId40" action="ppaction://hlinksldjump"/>
            <a:extLst>
              <a:ext uri="{FF2B5EF4-FFF2-40B4-BE49-F238E27FC236}">
                <a16:creationId xmlns:a16="http://schemas.microsoft.com/office/drawing/2014/main" id="{87766485-4EE5-4D6D-858D-DBA116B9214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ectangle à coins arrondis 42">
            <a:hlinkClick r:id="rId42" action="ppaction://hlinksldjump"/>
            <a:extLst>
              <a:ext uri="{FF2B5EF4-FFF2-40B4-BE49-F238E27FC236}">
                <a16:creationId xmlns:a16="http://schemas.microsoft.com/office/drawing/2014/main" id="{1DC524C1-BB02-4FFD-A26C-4160522E5E60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>
            <a:off x="7442200" y="6021388"/>
            <a:ext cx="792163" cy="657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000" dirty="0">
                <a:solidFill>
                  <a:schemeClr val="bg1"/>
                </a:solidFill>
              </a:rPr>
              <a:t>Table des matières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">
            <a:extLst>
              <a:ext uri="{FF2B5EF4-FFF2-40B4-BE49-F238E27FC236}">
                <a16:creationId xmlns:a16="http://schemas.microsoft.com/office/drawing/2014/main" id="{3EC3E5CE-60D9-4A04-BA80-1B41EC500CA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127000"/>
            <a:ext cx="9144001" cy="708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ZoneTexte 1">
            <a:extLst>
              <a:ext uri="{FF2B5EF4-FFF2-40B4-BE49-F238E27FC236}">
                <a16:creationId xmlns:a16="http://schemas.microsoft.com/office/drawing/2014/main" id="{05D5CD67-1C21-43BA-8241-6DC8D63D48D0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00113" y="301625"/>
            <a:ext cx="4351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400">
                <a:latin typeface="Arial" panose="020B0604020202020204" pitchFamily="34" charset="0"/>
              </a:rPr>
              <a:t>Révision de note (2.9.3)</a:t>
            </a:r>
          </a:p>
        </p:txBody>
      </p:sp>
      <p:sp>
        <p:nvSpPr>
          <p:cNvPr id="71684" name="ZoneTexte 2">
            <a:extLst>
              <a:ext uri="{FF2B5EF4-FFF2-40B4-BE49-F238E27FC236}">
                <a16:creationId xmlns:a16="http://schemas.microsoft.com/office/drawing/2014/main" id="{A9A679F5-7259-4DD8-AF3E-43B9F3F4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347788"/>
            <a:ext cx="7488237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CA" altLang="fr-FR" sz="1800">
                <a:latin typeface="Arial" panose="020B0604020202020204" pitchFamily="34" charset="0"/>
              </a:rPr>
              <a:t>Les demandes de révision des résultats doivent être déposées par écrit à la direction adjointe de l’établissement dans les dix jour ouvrables après la réception du résultat.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fr-CA" altLang="fr-FR" sz="180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CA" altLang="fr-FR" sz="1800">
                <a:latin typeface="Arial" panose="020B0604020202020204" pitchFamily="34" charset="0"/>
              </a:rPr>
              <a:t>Si il y a lieu, l’attribution d’un nouveau résultat sera transmise au dossier de l’élève. Une copie de la plainte adressée à la direction de l’établissement ainsi que la réponse adressée à l’élève doivent accompagner la nouvelle fiche de verdict.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fr-CA" altLang="fr-FR" sz="180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CA" altLang="fr-FR" sz="1800">
                <a:latin typeface="Arial" panose="020B0604020202020204" pitchFamily="34" charset="0"/>
              </a:rPr>
              <a:t>Pour plus d’information, consulter les normes et modalités 2.9.4.1 et 2.9.4.2.</a:t>
            </a:r>
          </a:p>
        </p:txBody>
      </p:sp>
      <p:pic>
        <p:nvPicPr>
          <p:cNvPr id="71685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0E5B1492-064D-480F-AE9C-3334F47EDD1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0213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à coins arrondis 6">
            <a:hlinkClick r:id="rId9" action="ppaction://hlinksldjump"/>
            <a:extLst>
              <a:ext uri="{FF2B5EF4-FFF2-40B4-BE49-F238E27FC236}">
                <a16:creationId xmlns:a16="http://schemas.microsoft.com/office/drawing/2014/main" id="{61F1F321-C032-4337-878E-E1B58307FA2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308850" y="6021388"/>
            <a:ext cx="792163" cy="657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000" dirty="0">
                <a:solidFill>
                  <a:schemeClr val="bg1"/>
                </a:solidFill>
              </a:rPr>
              <a:t>Table des matières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2E7EDC42-4E40-4DF2-B165-A9F8E8BA8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0713"/>
            <a:ext cx="4343400" cy="433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7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947138F9-C93B-477C-8A41-1F2DAFA5A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5157788"/>
            <a:ext cx="4129088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8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7DFDFE23-77EB-48C7-B949-0A01903C3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294313"/>
            <a:ext cx="352107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9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E49EDAE9-CDEF-4BC0-9999-D4896B20D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620713"/>
            <a:ext cx="3009900" cy="219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0" name="Picture 6">
            <a:hlinkClick r:id="rId11" action="ppaction://hlinksldjump"/>
            <a:extLst>
              <a:ext uri="{FF2B5EF4-FFF2-40B4-BE49-F238E27FC236}">
                <a16:creationId xmlns:a16="http://schemas.microsoft.com/office/drawing/2014/main" id="{6A08CF07-662F-4B0A-BFB2-FF9FD63A2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997200"/>
            <a:ext cx="3311525" cy="198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11" name="ZoneTexte 6">
            <a:extLst>
              <a:ext uri="{FF2B5EF4-FFF2-40B4-BE49-F238E27FC236}">
                <a16:creationId xmlns:a16="http://schemas.microsoft.com/office/drawing/2014/main" id="{7C91D7A1-FF54-4450-A1BE-193C6CE03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7638"/>
            <a:ext cx="6340475" cy="369887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800" b="1" i="1">
                <a:latin typeface="Arial" panose="020B0604020202020204" pitchFamily="34" charset="0"/>
              </a:rPr>
              <a:t>Cliquer sur le type de trouble que vous voulez consulter</a:t>
            </a:r>
          </a:p>
        </p:txBody>
      </p:sp>
      <p:pic>
        <p:nvPicPr>
          <p:cNvPr id="72712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FC01E9EC-2A62-41B0-A107-0DF149FDB4D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050" y="55895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oneTexte 3">
            <a:extLst>
              <a:ext uri="{FF2B5EF4-FFF2-40B4-BE49-F238E27FC236}">
                <a16:creationId xmlns:a16="http://schemas.microsoft.com/office/drawing/2014/main" id="{E0A45925-7CBC-4019-92DA-86CAD4024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260350"/>
            <a:ext cx="4537075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400" b="1">
                <a:latin typeface="Arial" panose="020B0604020202020204" pitchFamily="34" charset="0"/>
              </a:rPr>
              <a:t>Les troubles d’apprentissage</a:t>
            </a:r>
          </a:p>
        </p:txBody>
      </p:sp>
      <p:sp>
        <p:nvSpPr>
          <p:cNvPr id="73731" name="ZoneTexte 4">
            <a:extLst>
              <a:ext uri="{FF2B5EF4-FFF2-40B4-BE49-F238E27FC236}">
                <a16:creationId xmlns:a16="http://schemas.microsoft.com/office/drawing/2014/main" id="{D2799AFE-5EE7-4BCC-971D-8FA67FAE7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836613"/>
            <a:ext cx="1554163" cy="400050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000">
                <a:latin typeface="Arial" panose="020B0604020202020204" pitchFamily="34" charset="0"/>
              </a:rPr>
              <a:t>La dyslexie</a:t>
            </a:r>
          </a:p>
        </p:txBody>
      </p:sp>
      <p:sp>
        <p:nvSpPr>
          <p:cNvPr id="73732" name="Rectangle 6">
            <a:extLst>
              <a:ext uri="{FF2B5EF4-FFF2-40B4-BE49-F238E27FC236}">
                <a16:creationId xmlns:a16="http://schemas.microsoft.com/office/drawing/2014/main" id="{070BF721-5465-44B0-90B7-73DE70F76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300163"/>
            <a:ext cx="2376488" cy="400050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000">
                <a:latin typeface="Arial" panose="020B0604020202020204" pitchFamily="34" charset="0"/>
              </a:rPr>
              <a:t>La dysorthographie </a:t>
            </a:r>
          </a:p>
        </p:txBody>
      </p:sp>
      <p:sp>
        <p:nvSpPr>
          <p:cNvPr id="73733" name="Rectangle 7">
            <a:extLst>
              <a:ext uri="{FF2B5EF4-FFF2-40B4-BE49-F238E27FC236}">
                <a16:creationId xmlns:a16="http://schemas.microsoft.com/office/drawing/2014/main" id="{1841295E-1FD5-4169-914A-CDFF41B86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763713"/>
            <a:ext cx="1824038" cy="400050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000">
                <a:latin typeface="Arial" panose="020B0604020202020204" pitchFamily="34" charset="0"/>
              </a:rPr>
              <a:t>La dyscalculie </a:t>
            </a:r>
          </a:p>
        </p:txBody>
      </p:sp>
      <p:sp>
        <p:nvSpPr>
          <p:cNvPr id="73734" name="Rectangle 8">
            <a:extLst>
              <a:ext uri="{FF2B5EF4-FFF2-40B4-BE49-F238E27FC236}">
                <a16:creationId xmlns:a16="http://schemas.microsoft.com/office/drawing/2014/main" id="{EAE24A51-207F-49FF-8FB1-363784912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" y="2236788"/>
            <a:ext cx="1701800" cy="400050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000">
                <a:latin typeface="Arial" panose="020B0604020202020204" pitchFamily="34" charset="0"/>
              </a:rPr>
              <a:t>La dysphasie </a:t>
            </a:r>
          </a:p>
        </p:txBody>
      </p:sp>
      <p:sp>
        <p:nvSpPr>
          <p:cNvPr id="73735" name="Rectangle 9">
            <a:extLst>
              <a:ext uri="{FF2B5EF4-FFF2-40B4-BE49-F238E27FC236}">
                <a16:creationId xmlns:a16="http://schemas.microsoft.com/office/drawing/2014/main" id="{9CE4821F-39F0-4A27-9C21-0BB58FB60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2708275"/>
            <a:ext cx="6983413" cy="400050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000">
                <a:latin typeface="Arial" panose="020B0604020202020204" pitchFamily="34" charset="0"/>
              </a:rPr>
              <a:t>Le trouble du déficit d’attention (TDA) et d’hyperactivité</a:t>
            </a:r>
          </a:p>
        </p:txBody>
      </p:sp>
      <p:sp>
        <p:nvSpPr>
          <p:cNvPr id="73736" name="Rectangle 10">
            <a:extLst>
              <a:ext uri="{FF2B5EF4-FFF2-40B4-BE49-F238E27FC236}">
                <a16:creationId xmlns:a16="http://schemas.microsoft.com/office/drawing/2014/main" id="{BF748BD5-226B-4B1D-903C-A175C41DF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3173413"/>
            <a:ext cx="3067050" cy="400050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000">
                <a:latin typeface="Arial" panose="020B0604020202020204" pitchFamily="34" charset="0"/>
              </a:rPr>
              <a:t>Le trouble de la mémoire</a:t>
            </a:r>
          </a:p>
        </p:txBody>
      </p:sp>
      <p:sp>
        <p:nvSpPr>
          <p:cNvPr id="73737" name="Rectangle 11">
            <a:extLst>
              <a:ext uri="{FF2B5EF4-FFF2-40B4-BE49-F238E27FC236}">
                <a16:creationId xmlns:a16="http://schemas.microsoft.com/office/drawing/2014/main" id="{FE49E43F-AED2-4976-A23E-61D619606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676650"/>
            <a:ext cx="1698625" cy="400050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000">
                <a:latin typeface="Arial" panose="020B0604020202020204" pitchFamily="34" charset="0"/>
              </a:rPr>
              <a:t>La dyspraxie</a:t>
            </a:r>
          </a:p>
        </p:txBody>
      </p:sp>
      <p:sp>
        <p:nvSpPr>
          <p:cNvPr id="73738" name="Rectangle 12">
            <a:extLst>
              <a:ext uri="{FF2B5EF4-FFF2-40B4-BE49-F238E27FC236}">
                <a16:creationId xmlns:a16="http://schemas.microsoft.com/office/drawing/2014/main" id="{741520F0-81D1-45F3-A743-61F3A506B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181475"/>
            <a:ext cx="4435475" cy="400050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000">
                <a:latin typeface="Arial" panose="020B0604020202020204" pitchFamily="34" charset="0"/>
              </a:rPr>
              <a:t>Le trouble visuo ou auditivo perceptif</a:t>
            </a:r>
          </a:p>
        </p:txBody>
      </p:sp>
      <p:sp>
        <p:nvSpPr>
          <p:cNvPr id="73739" name="Rectangle 13">
            <a:extLst>
              <a:ext uri="{FF2B5EF4-FFF2-40B4-BE49-F238E27FC236}">
                <a16:creationId xmlns:a16="http://schemas.microsoft.com/office/drawing/2014/main" id="{5194599C-660D-4D6A-A82E-D40D5BF19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684713"/>
            <a:ext cx="4435475" cy="400050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000">
                <a:latin typeface="Arial" panose="020B0604020202020204" pitchFamily="34" charset="0"/>
              </a:rPr>
              <a:t>Les troubles des fonctions exécutives</a:t>
            </a:r>
          </a:p>
        </p:txBody>
      </p:sp>
      <p:sp>
        <p:nvSpPr>
          <p:cNvPr id="73740" name="Rectangle 14">
            <a:extLst>
              <a:ext uri="{FF2B5EF4-FFF2-40B4-BE49-F238E27FC236}">
                <a16:creationId xmlns:a16="http://schemas.microsoft.com/office/drawing/2014/main" id="{0D699AFF-2CA2-4098-A553-2004EEFF6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189538"/>
            <a:ext cx="3240088" cy="400050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000">
                <a:latin typeface="Arial" panose="020B0604020202020204" pitchFamily="34" charset="0"/>
              </a:rPr>
              <a:t>La dysfonction non verbale</a:t>
            </a:r>
          </a:p>
        </p:txBody>
      </p:sp>
      <p:sp>
        <p:nvSpPr>
          <p:cNvPr id="73741" name="Rectangle 15">
            <a:extLst>
              <a:ext uri="{FF2B5EF4-FFF2-40B4-BE49-F238E27FC236}">
                <a16:creationId xmlns:a16="http://schemas.microsoft.com/office/drawing/2014/main" id="{AED931F2-8807-4FC3-9F9C-2FB6E7B02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" y="5692775"/>
            <a:ext cx="3871913" cy="400050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000">
                <a:latin typeface="Arial" panose="020B0604020202020204" pitchFamily="34" charset="0"/>
              </a:rPr>
              <a:t>Le trouble de l’audition centrale</a:t>
            </a:r>
          </a:p>
        </p:txBody>
      </p:sp>
      <p:sp>
        <p:nvSpPr>
          <p:cNvPr id="73742" name="Rectangle 16">
            <a:extLst>
              <a:ext uri="{FF2B5EF4-FFF2-40B4-BE49-F238E27FC236}">
                <a16:creationId xmlns:a16="http://schemas.microsoft.com/office/drawing/2014/main" id="{2C927597-95B4-4B96-AD45-8CB810815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6197600"/>
            <a:ext cx="4362450" cy="400050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000">
                <a:latin typeface="Arial" panose="020B0604020202020204" pitchFamily="34" charset="0"/>
              </a:rPr>
              <a:t>Le syndrome de Gilles de la Tourette</a:t>
            </a:r>
          </a:p>
        </p:txBody>
      </p:sp>
      <p:pic>
        <p:nvPicPr>
          <p:cNvPr id="73743" name="Picture 2">
            <a:extLst>
              <a:ext uri="{FF2B5EF4-FFF2-40B4-BE49-F238E27FC236}">
                <a16:creationId xmlns:a16="http://schemas.microsoft.com/office/drawing/2014/main" id="{08692977-A597-4D18-A8DA-7AC40D7B5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284538"/>
            <a:ext cx="2301875" cy="307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44" name="Rectangle 32">
            <a:extLst>
              <a:ext uri="{FF2B5EF4-FFF2-40B4-BE49-F238E27FC236}">
                <a16:creationId xmlns:a16="http://schemas.microsoft.com/office/drawing/2014/main" id="{8B1DFAFF-C8F6-4139-A93A-38F5654AFB5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445376" y="4862512"/>
            <a:ext cx="2576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Recension par Nathalie Denis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conseillère pédagogique</a:t>
            </a:r>
          </a:p>
        </p:txBody>
      </p:sp>
      <p:pic>
        <p:nvPicPr>
          <p:cNvPr id="73745" name="Picture 4">
            <a:hlinkClick r:id="rId4" action="ppaction://hlinkfile"/>
            <a:extLst>
              <a:ext uri="{FF2B5EF4-FFF2-40B4-BE49-F238E27FC236}">
                <a16:creationId xmlns:a16="http://schemas.microsoft.com/office/drawing/2014/main" id="{671E4E2C-F7E2-49E5-83D6-B1EBB4FF9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3173413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46" name="Picture 4">
            <a:hlinkClick r:id="rId6" action="ppaction://hlinkfile"/>
            <a:extLst>
              <a:ext uri="{FF2B5EF4-FFF2-40B4-BE49-F238E27FC236}">
                <a16:creationId xmlns:a16="http://schemas.microsoft.com/office/drawing/2014/main" id="{87293032-17B4-4114-8724-8F309EC8D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846138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47" name="Picture 4">
            <a:hlinkClick r:id="rId7" action="ppaction://hlinkfile"/>
            <a:extLst>
              <a:ext uri="{FF2B5EF4-FFF2-40B4-BE49-F238E27FC236}">
                <a16:creationId xmlns:a16="http://schemas.microsoft.com/office/drawing/2014/main" id="{4DBE273B-0AA3-4D03-95F0-3BF84A297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1322388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48" name="Picture 4">
            <a:hlinkClick r:id="rId8" action="ppaction://hlinkfile"/>
            <a:extLst>
              <a:ext uri="{FF2B5EF4-FFF2-40B4-BE49-F238E27FC236}">
                <a16:creationId xmlns:a16="http://schemas.microsoft.com/office/drawing/2014/main" id="{4CC73CBE-8255-409A-9C2A-74E272134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773238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49" name="Picture 4">
            <a:hlinkClick r:id="rId9" action="ppaction://hlinkfile"/>
            <a:extLst>
              <a:ext uri="{FF2B5EF4-FFF2-40B4-BE49-F238E27FC236}">
                <a16:creationId xmlns:a16="http://schemas.microsoft.com/office/drawing/2014/main" id="{6800C882-9F6D-4597-9A0F-5D6B84811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3" y="2230438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50" name="Picture 4">
            <a:hlinkClick r:id="rId10" action="ppaction://hlinkfile"/>
            <a:extLst>
              <a:ext uri="{FF2B5EF4-FFF2-40B4-BE49-F238E27FC236}">
                <a16:creationId xmlns:a16="http://schemas.microsoft.com/office/drawing/2014/main" id="{8D508BBA-5011-4CC6-B52E-61F2DA63B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717800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51" name="Picture 4">
            <a:hlinkClick r:id="rId11" action="ppaction://hlinkfile"/>
            <a:extLst>
              <a:ext uri="{FF2B5EF4-FFF2-40B4-BE49-F238E27FC236}">
                <a16:creationId xmlns:a16="http://schemas.microsoft.com/office/drawing/2014/main" id="{2751869F-E134-4D78-8652-6B59F00CD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3" y="3695700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52" name="Picture 4">
            <a:hlinkClick r:id="rId12" action="ppaction://hlinkfile"/>
            <a:extLst>
              <a:ext uri="{FF2B5EF4-FFF2-40B4-BE49-F238E27FC236}">
                <a16:creationId xmlns:a16="http://schemas.microsoft.com/office/drawing/2014/main" id="{F2A6C6B6-B607-4920-96FF-5BDB6CEF1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4181475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53" name="Picture 4">
            <a:hlinkClick r:id="rId13" action="ppaction://hlinkfile"/>
            <a:extLst>
              <a:ext uri="{FF2B5EF4-FFF2-40B4-BE49-F238E27FC236}">
                <a16:creationId xmlns:a16="http://schemas.microsoft.com/office/drawing/2014/main" id="{EB92D208-7450-485C-8786-ECDB89506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4703763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54" name="Picture 4">
            <a:hlinkClick r:id="rId14" action="ppaction://hlinkfile"/>
            <a:extLst>
              <a:ext uri="{FF2B5EF4-FFF2-40B4-BE49-F238E27FC236}">
                <a16:creationId xmlns:a16="http://schemas.microsoft.com/office/drawing/2014/main" id="{5DF87A1C-FBCD-45E2-8F78-23E1F4294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208588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55" name="Picture 4">
            <a:hlinkClick r:id="rId15" action="ppaction://hlinkfile"/>
            <a:extLst>
              <a:ext uri="{FF2B5EF4-FFF2-40B4-BE49-F238E27FC236}">
                <a16:creationId xmlns:a16="http://schemas.microsoft.com/office/drawing/2014/main" id="{8D0A5D99-627D-4644-B958-529CDC646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5711825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56" name="Picture 4">
            <a:hlinkClick r:id="rId16" action="ppaction://hlinkfile"/>
            <a:extLst>
              <a:ext uri="{FF2B5EF4-FFF2-40B4-BE49-F238E27FC236}">
                <a16:creationId xmlns:a16="http://schemas.microsoft.com/office/drawing/2014/main" id="{F70181E1-CC9C-4129-8E35-0FD729EFE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6216650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57" name="Picture 2">
            <a:hlinkClick r:id="rId17"/>
            <a:extLst>
              <a:ext uri="{FF2B5EF4-FFF2-40B4-BE49-F238E27FC236}">
                <a16:creationId xmlns:a16="http://schemas.microsoft.com/office/drawing/2014/main" id="{5C861B97-BD06-4A27-B44B-5D68C99A6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836613"/>
            <a:ext cx="4937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58" name="Picture 2">
            <a:hlinkClick r:id="rId19"/>
            <a:extLst>
              <a:ext uri="{FF2B5EF4-FFF2-40B4-BE49-F238E27FC236}">
                <a16:creationId xmlns:a16="http://schemas.microsoft.com/office/drawing/2014/main" id="{406744B7-8716-45EC-9B62-6CE56098D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6197600"/>
            <a:ext cx="4937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59" name="Picture 2">
            <a:hlinkClick r:id="rId20"/>
            <a:extLst>
              <a:ext uri="{FF2B5EF4-FFF2-40B4-BE49-F238E27FC236}">
                <a16:creationId xmlns:a16="http://schemas.microsoft.com/office/drawing/2014/main" id="{659A831F-965D-4C38-8A17-303F5B1A3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1322388"/>
            <a:ext cx="4937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60" name="Picture 2">
            <a:hlinkClick r:id="rId21"/>
            <a:extLst>
              <a:ext uri="{FF2B5EF4-FFF2-40B4-BE49-F238E27FC236}">
                <a16:creationId xmlns:a16="http://schemas.microsoft.com/office/drawing/2014/main" id="{9B889088-2729-449A-A523-D9A9E7D69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2205038"/>
            <a:ext cx="4953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61" name="Picture 2">
            <a:hlinkClick r:id="rId22"/>
            <a:extLst>
              <a:ext uri="{FF2B5EF4-FFF2-40B4-BE49-F238E27FC236}">
                <a16:creationId xmlns:a16="http://schemas.microsoft.com/office/drawing/2014/main" id="{367221A1-718C-4973-BD3C-B4DC8013A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698750"/>
            <a:ext cx="4937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62" name="Picture 5">
            <a:hlinkClick r:id="rId23" action="ppaction://hlinksldjump"/>
            <a:extLst>
              <a:ext uri="{FF2B5EF4-FFF2-40B4-BE49-F238E27FC236}">
                <a16:creationId xmlns:a16="http://schemas.microsoft.com/office/drawing/2014/main" id="{27ACCB6C-2DA1-4B55-916B-4DA3F002C51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6078538"/>
            <a:ext cx="4746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63" name="Picture 2">
            <a:hlinkClick r:id="rId25" action="ppaction://hlinksldjump"/>
            <a:extLst>
              <a:ext uri="{FF2B5EF4-FFF2-40B4-BE49-F238E27FC236}">
                <a16:creationId xmlns:a16="http://schemas.microsoft.com/office/drawing/2014/main" id="{D6C7F03E-F1D3-408D-95A5-57451A2CA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75" y="6181725"/>
            <a:ext cx="73025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>
            <a:extLst>
              <a:ext uri="{FF2B5EF4-FFF2-40B4-BE49-F238E27FC236}">
                <a16:creationId xmlns:a16="http://schemas.microsoft.com/office/drawing/2014/main" id="{0E71C643-7B26-41BA-A090-DB88AC55C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44675"/>
            <a:ext cx="1582737" cy="4619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400">
                <a:latin typeface="Arial" panose="020B0604020202020204" pitchFamily="34" charset="0"/>
              </a:rPr>
              <a:t>L’autisme</a:t>
            </a:r>
          </a:p>
        </p:txBody>
      </p:sp>
      <p:sp>
        <p:nvSpPr>
          <p:cNvPr id="74755" name="Rectangle 5">
            <a:extLst>
              <a:ext uri="{FF2B5EF4-FFF2-40B4-BE49-F238E27FC236}">
                <a16:creationId xmlns:a16="http://schemas.microsoft.com/office/drawing/2014/main" id="{FA3AD22C-934A-4F32-AC3C-67AFB55B2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06675"/>
            <a:ext cx="3598862" cy="4619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400">
                <a:latin typeface="Arial" panose="020B0604020202020204" pitchFamily="34" charset="0"/>
              </a:rPr>
              <a:t>Le syndrome d’Asperger</a:t>
            </a:r>
          </a:p>
        </p:txBody>
      </p:sp>
      <p:sp>
        <p:nvSpPr>
          <p:cNvPr id="74756" name="Rectangle 6">
            <a:extLst>
              <a:ext uri="{FF2B5EF4-FFF2-40B4-BE49-F238E27FC236}">
                <a16:creationId xmlns:a16="http://schemas.microsoft.com/office/drawing/2014/main" id="{5A0843FB-87D1-43F6-ACFB-9C8656A9D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327400"/>
            <a:ext cx="3167062" cy="4619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400">
                <a:latin typeface="Arial" panose="020B0604020202020204" pitchFamily="34" charset="0"/>
              </a:rPr>
              <a:t>Le TED non spécifié</a:t>
            </a:r>
          </a:p>
        </p:txBody>
      </p:sp>
      <p:sp>
        <p:nvSpPr>
          <p:cNvPr id="74757" name="ZoneTexte 7">
            <a:extLst>
              <a:ext uri="{FF2B5EF4-FFF2-40B4-BE49-F238E27FC236}">
                <a16:creationId xmlns:a16="http://schemas.microsoft.com/office/drawing/2014/main" id="{F5AFE310-315B-4070-8DA4-DD45894FF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74650"/>
            <a:ext cx="8277225" cy="461963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400">
                <a:latin typeface="Arial" panose="020B0604020202020204" pitchFamily="34" charset="0"/>
              </a:rPr>
              <a:t>LES TROUBLES ENVAHISSANTS DU DÉVELOPPEMENT</a:t>
            </a:r>
          </a:p>
        </p:txBody>
      </p:sp>
      <p:pic>
        <p:nvPicPr>
          <p:cNvPr id="74758" name="Picture 2">
            <a:extLst>
              <a:ext uri="{FF2B5EF4-FFF2-40B4-BE49-F238E27FC236}">
                <a16:creationId xmlns:a16="http://schemas.microsoft.com/office/drawing/2014/main" id="{323ECF7E-66B7-45BD-B5DE-2DCE253C2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430588"/>
            <a:ext cx="2301875" cy="306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9" name="Rectangle 9">
            <a:extLst>
              <a:ext uri="{FF2B5EF4-FFF2-40B4-BE49-F238E27FC236}">
                <a16:creationId xmlns:a16="http://schemas.microsoft.com/office/drawing/2014/main" id="{3326520A-4119-46BF-BFF9-F0B3D566797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516812" y="4933951"/>
            <a:ext cx="2576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Recension par Nathalie Denis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conseillère pédagogique</a:t>
            </a:r>
          </a:p>
        </p:txBody>
      </p:sp>
      <p:pic>
        <p:nvPicPr>
          <p:cNvPr id="74760" name="Picture 4">
            <a:hlinkClick r:id="rId4" action="ppaction://hlinkfile"/>
            <a:extLst>
              <a:ext uri="{FF2B5EF4-FFF2-40B4-BE49-F238E27FC236}">
                <a16:creationId xmlns:a16="http://schemas.microsoft.com/office/drawing/2014/main" id="{7594D523-E99E-4C47-B451-D57C12BD7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3" y="1925638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61" name="Picture 4">
            <a:hlinkClick r:id="rId6" action="ppaction://hlinkfile"/>
            <a:extLst>
              <a:ext uri="{FF2B5EF4-FFF2-40B4-BE49-F238E27FC236}">
                <a16:creationId xmlns:a16="http://schemas.microsoft.com/office/drawing/2014/main" id="{437EF877-CBEB-43D3-9DF7-586EF4D2A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8" y="2687638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62" name="Picture 4">
            <a:hlinkClick r:id="rId7" action="ppaction://hlinkfile"/>
            <a:extLst>
              <a:ext uri="{FF2B5EF4-FFF2-40B4-BE49-F238E27FC236}">
                <a16:creationId xmlns:a16="http://schemas.microsoft.com/office/drawing/2014/main" id="{BF115D2D-AC4D-41F3-831C-E3D2E19F9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3" y="3408363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63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05997A1B-3BB9-4BCA-A729-2D918B152E2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5795963"/>
            <a:ext cx="4746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64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B45F4E2A-DD9D-4AA0-880E-7A7730ABE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768975"/>
            <a:ext cx="887412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>
            <a:hlinkClick r:id="rId4" action="ppaction://hlinksldjump"/>
            <a:extLst>
              <a:ext uri="{FF2B5EF4-FFF2-40B4-BE49-F238E27FC236}">
                <a16:creationId xmlns:a16="http://schemas.microsoft.com/office/drawing/2014/main" id="{C6EC8F5B-CC70-41D4-BFE4-EEB67235DF5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538788"/>
            <a:ext cx="55562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34663946-483C-4DDA-95F6-94968F8262D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538788"/>
            <a:ext cx="827087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2">
            <a:extLst>
              <a:ext uri="{FF2B5EF4-FFF2-40B4-BE49-F238E27FC236}">
                <a16:creationId xmlns:a16="http://schemas.microsoft.com/office/drawing/2014/main" id="{884E3976-4F95-4B69-BFFF-D5AF59C619C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336550"/>
            <a:ext cx="1208087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ZoneTexte 2">
            <a:extLst>
              <a:ext uri="{FF2B5EF4-FFF2-40B4-BE49-F238E27FC236}">
                <a16:creationId xmlns:a16="http://schemas.microsoft.com/office/drawing/2014/main" id="{C7DF082D-2AE9-4243-8410-BB83D85E5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4650" y="2349500"/>
            <a:ext cx="52308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>
                <a:solidFill>
                  <a:schemeClr val="bg1"/>
                </a:solidFill>
              </a:rPr>
              <a:t>Attestation de participation à un stage ATE</a:t>
            </a:r>
          </a:p>
        </p:txBody>
      </p:sp>
      <p:pic>
        <p:nvPicPr>
          <p:cNvPr id="20486" name="Picture 4">
            <a:hlinkClick r:id="rId9"/>
            <a:extLst>
              <a:ext uri="{FF2B5EF4-FFF2-40B4-BE49-F238E27FC236}">
                <a16:creationId xmlns:a16="http://schemas.microsoft.com/office/drawing/2014/main" id="{273EDFEE-9E55-4489-8F3C-C78731A98F5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1844675"/>
            <a:ext cx="5735638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5">
            <a:hlinkClick r:id="rId11"/>
            <a:extLst>
              <a:ext uri="{FF2B5EF4-FFF2-40B4-BE49-F238E27FC236}">
                <a16:creationId xmlns:a16="http://schemas.microsoft.com/office/drawing/2014/main" id="{F688050F-F336-4F22-B1EF-980F5ACED2F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3068638"/>
            <a:ext cx="570071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6">
            <a:hlinkClick r:id="rId13"/>
            <a:extLst>
              <a:ext uri="{FF2B5EF4-FFF2-40B4-BE49-F238E27FC236}">
                <a16:creationId xmlns:a16="http://schemas.microsoft.com/office/drawing/2014/main" id="{54DD1D02-1410-462E-9FC8-794A4BB86A0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4283075"/>
            <a:ext cx="56911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" name="Rectangle 4">
            <a:extLst>
              <a:ext uri="{FF2B5EF4-FFF2-40B4-BE49-F238E27FC236}">
                <a16:creationId xmlns:a16="http://schemas.microsoft.com/office/drawing/2014/main" id="{DB7D76CD-642D-473F-8C1E-1FE271C20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735013"/>
            <a:ext cx="2646362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0" hangingPunct="0">
              <a:defRPr/>
            </a:pPr>
            <a:r>
              <a:rPr lang="fr-FR" sz="5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Cliquez</a:t>
            </a:r>
          </a:p>
        </p:txBody>
      </p:sp>
      <p:sp>
        <p:nvSpPr>
          <p:cNvPr id="20490" name="Flèche vers le bas 5">
            <a:extLst>
              <a:ext uri="{FF2B5EF4-FFF2-40B4-BE49-F238E27FC236}">
                <a16:creationId xmlns:a16="http://schemas.microsoft.com/office/drawing/2014/main" id="{BD9C481F-06A6-4FBB-8535-E5FA89DE9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1125538"/>
            <a:ext cx="431800" cy="647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20491" name="Picture 11">
            <a:hlinkClick r:id="rId15"/>
            <a:extLst>
              <a:ext uri="{FF2B5EF4-FFF2-40B4-BE49-F238E27FC236}">
                <a16:creationId xmlns:a16="http://schemas.microsoft.com/office/drawing/2014/main" id="{BB61218B-E5B1-4B60-80EA-CC3CF58785A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75" y="4456113"/>
            <a:ext cx="59690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4">
            <a:extLst>
              <a:ext uri="{FF2B5EF4-FFF2-40B4-BE49-F238E27FC236}">
                <a16:creationId xmlns:a16="http://schemas.microsoft.com/office/drawing/2014/main" id="{84D2B093-F0B4-4D85-86DB-B62145029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11338"/>
            <a:ext cx="3857625" cy="400050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000">
                <a:latin typeface="Arial" panose="020B0604020202020204" pitchFamily="34" charset="0"/>
              </a:rPr>
              <a:t>Les troubles de comportement</a:t>
            </a:r>
          </a:p>
        </p:txBody>
      </p:sp>
      <p:sp>
        <p:nvSpPr>
          <p:cNvPr id="75779" name="Rectangle 5">
            <a:extLst>
              <a:ext uri="{FF2B5EF4-FFF2-40B4-BE49-F238E27FC236}">
                <a16:creationId xmlns:a16="http://schemas.microsoft.com/office/drawing/2014/main" id="{8D8BC16E-9765-4264-A61C-2CE714CAE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482850"/>
            <a:ext cx="4578350" cy="401638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000">
                <a:latin typeface="Arial" panose="020B0604020202020204" pitchFamily="34" charset="0"/>
              </a:rPr>
              <a:t>Les troubles graves de comportement</a:t>
            </a:r>
          </a:p>
        </p:txBody>
      </p:sp>
      <p:sp>
        <p:nvSpPr>
          <p:cNvPr id="75780" name="ZoneTexte 6">
            <a:extLst>
              <a:ext uri="{FF2B5EF4-FFF2-40B4-BE49-F238E27FC236}">
                <a16:creationId xmlns:a16="http://schemas.microsoft.com/office/drawing/2014/main" id="{275809F4-A8F5-4FB7-BADD-10DC5C4BA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447675"/>
            <a:ext cx="5903912" cy="460375"/>
          </a:xfrm>
          <a:prstGeom prst="rect">
            <a:avLst/>
          </a:prstGeom>
          <a:solidFill>
            <a:srgbClr val="33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400">
                <a:latin typeface="Arial" panose="020B0604020202020204" pitchFamily="34" charset="0"/>
              </a:rPr>
              <a:t>LES TROUBLES DU COMPORTEMENT</a:t>
            </a:r>
          </a:p>
        </p:txBody>
      </p:sp>
      <p:pic>
        <p:nvPicPr>
          <p:cNvPr id="75781" name="Picture 2">
            <a:extLst>
              <a:ext uri="{FF2B5EF4-FFF2-40B4-BE49-F238E27FC236}">
                <a16:creationId xmlns:a16="http://schemas.microsoft.com/office/drawing/2014/main" id="{8AEF88BA-381B-4E4F-8539-B756C1EBA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430588"/>
            <a:ext cx="2301875" cy="306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2" name="Rectangle 8">
            <a:extLst>
              <a:ext uri="{FF2B5EF4-FFF2-40B4-BE49-F238E27FC236}">
                <a16:creationId xmlns:a16="http://schemas.microsoft.com/office/drawing/2014/main" id="{72628AF5-6046-412F-9411-2BF3A277817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516812" y="4933951"/>
            <a:ext cx="2576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Recension par Nathalie Denis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conseillère pédagogique</a:t>
            </a:r>
          </a:p>
        </p:txBody>
      </p:sp>
      <p:pic>
        <p:nvPicPr>
          <p:cNvPr id="75783" name="Picture 4">
            <a:hlinkClick r:id="rId4" action="ppaction://hlinkfile"/>
            <a:extLst>
              <a:ext uri="{FF2B5EF4-FFF2-40B4-BE49-F238E27FC236}">
                <a16:creationId xmlns:a16="http://schemas.microsoft.com/office/drawing/2014/main" id="{7115E954-2EF0-473F-8005-30A009CFD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1811338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4" name="Picture 4">
            <a:hlinkClick r:id="rId6" action="ppaction://hlinkfile"/>
            <a:extLst>
              <a:ext uri="{FF2B5EF4-FFF2-40B4-BE49-F238E27FC236}">
                <a16:creationId xmlns:a16="http://schemas.microsoft.com/office/drawing/2014/main" id="{30B7D73C-FA5C-4FA8-BFF3-4E242A37C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2503488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5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70D2E4F7-4741-4378-8F52-1C1F9AC5786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5795963"/>
            <a:ext cx="4746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6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B94990C4-C03C-48D2-B406-7F1B4F4C6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5810250"/>
            <a:ext cx="84772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>
            <a:extLst>
              <a:ext uri="{FF2B5EF4-FFF2-40B4-BE49-F238E27FC236}">
                <a16:creationId xmlns:a16="http://schemas.microsoft.com/office/drawing/2014/main" id="{B655D1F6-383B-4B3E-BF94-180BAE953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628775"/>
            <a:ext cx="2719387" cy="461963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400">
                <a:latin typeface="Arial" panose="020B0604020202020204" pitchFamily="34" charset="0"/>
              </a:rPr>
              <a:t>La schizophrénie</a:t>
            </a:r>
          </a:p>
        </p:txBody>
      </p:sp>
      <p:sp>
        <p:nvSpPr>
          <p:cNvPr id="76803" name="Rectangle 5">
            <a:extLst>
              <a:ext uri="{FF2B5EF4-FFF2-40B4-BE49-F238E27FC236}">
                <a16:creationId xmlns:a16="http://schemas.microsoft.com/office/drawing/2014/main" id="{33A0E729-3A9D-415A-A249-210E38C2F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276475"/>
            <a:ext cx="3714750" cy="461963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400">
                <a:latin typeface="Arial" panose="020B0604020202020204" pitchFamily="34" charset="0"/>
              </a:rPr>
              <a:t>Les troubles de l’humeur</a:t>
            </a:r>
          </a:p>
        </p:txBody>
      </p:sp>
      <p:sp>
        <p:nvSpPr>
          <p:cNvPr id="76804" name="Rectangle 6">
            <a:extLst>
              <a:ext uri="{FF2B5EF4-FFF2-40B4-BE49-F238E27FC236}">
                <a16:creationId xmlns:a16="http://schemas.microsoft.com/office/drawing/2014/main" id="{8D909011-C55C-41A9-9E87-F84E86AAB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967038"/>
            <a:ext cx="3138487" cy="461962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400">
                <a:latin typeface="Arial" panose="020B0604020202020204" pitchFamily="34" charset="0"/>
              </a:rPr>
              <a:t>Les troubles anxieux</a:t>
            </a:r>
          </a:p>
        </p:txBody>
      </p:sp>
      <p:sp>
        <p:nvSpPr>
          <p:cNvPr id="76805" name="Rectangle 7">
            <a:extLst>
              <a:ext uri="{FF2B5EF4-FFF2-40B4-BE49-F238E27FC236}">
                <a16:creationId xmlns:a16="http://schemas.microsoft.com/office/drawing/2014/main" id="{7B8CB96D-A9AD-4CA4-9317-58133B40A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687763"/>
            <a:ext cx="4433887" cy="461962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400">
                <a:latin typeface="Arial" panose="020B0604020202020204" pitchFamily="34" charset="0"/>
              </a:rPr>
              <a:t>Les troubles de la personnalité</a:t>
            </a:r>
          </a:p>
        </p:txBody>
      </p:sp>
      <p:sp>
        <p:nvSpPr>
          <p:cNvPr id="76806" name="Rectangle 8">
            <a:extLst>
              <a:ext uri="{FF2B5EF4-FFF2-40B4-BE49-F238E27FC236}">
                <a16:creationId xmlns:a16="http://schemas.microsoft.com/office/drawing/2014/main" id="{13BEC70C-4CDF-44D7-889C-2B27A459F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3" y="4335463"/>
            <a:ext cx="3798887" cy="461962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400">
                <a:latin typeface="Arial" panose="020B0604020202020204" pitchFamily="34" charset="0"/>
              </a:rPr>
              <a:t>La déficience intellectuelle</a:t>
            </a:r>
          </a:p>
        </p:txBody>
      </p:sp>
      <p:sp>
        <p:nvSpPr>
          <p:cNvPr id="76807" name="ZoneTexte 9">
            <a:extLst>
              <a:ext uri="{FF2B5EF4-FFF2-40B4-BE49-F238E27FC236}">
                <a16:creationId xmlns:a16="http://schemas.microsoft.com/office/drawing/2014/main" id="{133CE196-06CC-4A82-A396-627E3AE7F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47675"/>
            <a:ext cx="5649912" cy="460375"/>
          </a:xfrm>
          <a:prstGeom prst="rect">
            <a:avLst/>
          </a:prstGeom>
          <a:solidFill>
            <a:srgbClr val="92D05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400">
                <a:latin typeface="Arial" panose="020B0604020202020204" pitchFamily="34" charset="0"/>
              </a:rPr>
              <a:t>LES TROUBLES DE SANTÉ MENTALE</a:t>
            </a:r>
          </a:p>
        </p:txBody>
      </p:sp>
      <p:pic>
        <p:nvPicPr>
          <p:cNvPr id="76808" name="Picture 2">
            <a:extLst>
              <a:ext uri="{FF2B5EF4-FFF2-40B4-BE49-F238E27FC236}">
                <a16:creationId xmlns:a16="http://schemas.microsoft.com/office/drawing/2014/main" id="{11FC4B94-4B04-4495-A893-BF9B45C6E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430588"/>
            <a:ext cx="2301875" cy="306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9" name="Rectangle 11">
            <a:extLst>
              <a:ext uri="{FF2B5EF4-FFF2-40B4-BE49-F238E27FC236}">
                <a16:creationId xmlns:a16="http://schemas.microsoft.com/office/drawing/2014/main" id="{AAE3BB1D-9CB1-4BFE-AEC6-6CE2C0C3714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516812" y="4933951"/>
            <a:ext cx="2576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Recension par Nathalie Denis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conseillère pédagogique</a:t>
            </a:r>
          </a:p>
        </p:txBody>
      </p:sp>
      <p:pic>
        <p:nvPicPr>
          <p:cNvPr id="76810" name="Picture 4">
            <a:hlinkClick r:id="rId4" action="ppaction://hlinkfile"/>
            <a:extLst>
              <a:ext uri="{FF2B5EF4-FFF2-40B4-BE49-F238E27FC236}">
                <a16:creationId xmlns:a16="http://schemas.microsoft.com/office/drawing/2014/main" id="{1738688B-1DC6-4AFC-8097-D1A53DAE5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8" y="1709738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11" name="Picture 4">
            <a:hlinkClick r:id="rId6" action="ppaction://hlinkfile"/>
            <a:extLst>
              <a:ext uri="{FF2B5EF4-FFF2-40B4-BE49-F238E27FC236}">
                <a16:creationId xmlns:a16="http://schemas.microsoft.com/office/drawing/2014/main" id="{2D77ACB0-4B81-4429-AC39-7032F5D6C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25" y="3771900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12" name="Picture 4">
            <a:hlinkClick r:id="rId7" action="ppaction://hlinkfile"/>
            <a:extLst>
              <a:ext uri="{FF2B5EF4-FFF2-40B4-BE49-F238E27FC236}">
                <a16:creationId xmlns:a16="http://schemas.microsoft.com/office/drawing/2014/main" id="{61FE7456-F4A2-4307-8989-9F7BEB747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3048000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13" name="Picture 4">
            <a:hlinkClick r:id="rId8" action="ppaction://hlinkfile"/>
            <a:extLst>
              <a:ext uri="{FF2B5EF4-FFF2-40B4-BE49-F238E27FC236}">
                <a16:creationId xmlns:a16="http://schemas.microsoft.com/office/drawing/2014/main" id="{BF1B77B6-441A-47CF-A05D-17B7AB7B3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357438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14" name="Picture 4">
            <a:hlinkClick r:id="rId9" action="ppaction://hlinkfile"/>
            <a:extLst>
              <a:ext uri="{FF2B5EF4-FFF2-40B4-BE49-F238E27FC236}">
                <a16:creationId xmlns:a16="http://schemas.microsoft.com/office/drawing/2014/main" id="{029190C7-FF3C-4F71-990E-3384B21F8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4416425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15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683F41B4-9EF9-42EC-8A20-04EEE6F8676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5795963"/>
            <a:ext cx="4746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16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E1BA327F-FA2E-4B36-B911-7FFF20DFB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5" y="5795963"/>
            <a:ext cx="865188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">
            <a:extLst>
              <a:ext uri="{FF2B5EF4-FFF2-40B4-BE49-F238E27FC236}">
                <a16:creationId xmlns:a16="http://schemas.microsoft.com/office/drawing/2014/main" id="{3BCDF935-4DA7-4A78-8B9B-F463D20F4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916113"/>
            <a:ext cx="2952750" cy="46196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400">
                <a:latin typeface="Arial" panose="020B0604020202020204" pitchFamily="34" charset="0"/>
              </a:rPr>
              <a:t>L’handicap physique</a:t>
            </a:r>
          </a:p>
        </p:txBody>
      </p:sp>
      <p:sp>
        <p:nvSpPr>
          <p:cNvPr id="77827" name="Rectangle 5">
            <a:extLst>
              <a:ext uri="{FF2B5EF4-FFF2-40B4-BE49-F238E27FC236}">
                <a16:creationId xmlns:a16="http://schemas.microsoft.com/office/drawing/2014/main" id="{7B09DD6C-357F-42AB-99E5-AE08D21D4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565400"/>
            <a:ext cx="2663825" cy="46196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400">
                <a:latin typeface="Arial" panose="020B0604020202020204" pitchFamily="34" charset="0"/>
              </a:rPr>
              <a:t>L’handicap visuel</a:t>
            </a:r>
          </a:p>
        </p:txBody>
      </p:sp>
      <p:sp>
        <p:nvSpPr>
          <p:cNvPr id="77828" name="Rectangle 6">
            <a:extLst>
              <a:ext uri="{FF2B5EF4-FFF2-40B4-BE49-F238E27FC236}">
                <a16:creationId xmlns:a16="http://schemas.microsoft.com/office/drawing/2014/main" id="{10ED8207-4704-4F55-9A1C-CCC354362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203575"/>
            <a:ext cx="2592387" cy="46196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400">
                <a:latin typeface="Arial" panose="020B0604020202020204" pitchFamily="34" charset="0"/>
              </a:rPr>
              <a:t>L’handicap auditif</a:t>
            </a:r>
          </a:p>
        </p:txBody>
      </p:sp>
      <p:sp>
        <p:nvSpPr>
          <p:cNvPr id="77829" name="Rectangle 7">
            <a:extLst>
              <a:ext uri="{FF2B5EF4-FFF2-40B4-BE49-F238E27FC236}">
                <a16:creationId xmlns:a16="http://schemas.microsoft.com/office/drawing/2014/main" id="{58D1C87F-F309-432F-AF27-B26E65333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" y="3851275"/>
            <a:ext cx="5324475" cy="46196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400">
                <a:latin typeface="Arial" panose="020B0604020202020204" pitchFamily="34" charset="0"/>
              </a:rPr>
              <a:t>Le traumatisme crâniocérébral (TCC)</a:t>
            </a:r>
          </a:p>
        </p:txBody>
      </p:sp>
      <p:sp>
        <p:nvSpPr>
          <p:cNvPr id="77830" name="Rectangle 8">
            <a:extLst>
              <a:ext uri="{FF2B5EF4-FFF2-40B4-BE49-F238E27FC236}">
                <a16:creationId xmlns:a16="http://schemas.microsoft.com/office/drawing/2014/main" id="{AB7B3D53-D7CE-48F4-9B03-C8EA0C62E59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516813" y="4862513"/>
            <a:ext cx="2576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Recension par Nathalie Denis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>
                <a:latin typeface="Arial" panose="020B0604020202020204" pitchFamily="34" charset="0"/>
              </a:rPr>
              <a:t>conseillère pédagogique</a:t>
            </a:r>
          </a:p>
        </p:txBody>
      </p:sp>
      <p:pic>
        <p:nvPicPr>
          <p:cNvPr id="77831" name="Picture 2">
            <a:extLst>
              <a:ext uri="{FF2B5EF4-FFF2-40B4-BE49-F238E27FC236}">
                <a16:creationId xmlns:a16="http://schemas.microsoft.com/office/drawing/2014/main" id="{16DE9FC1-AE84-42DD-A8FA-E728C6DCE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430588"/>
            <a:ext cx="2301875" cy="306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32" name="ZoneTexte 10">
            <a:extLst>
              <a:ext uri="{FF2B5EF4-FFF2-40B4-BE49-F238E27FC236}">
                <a16:creationId xmlns:a16="http://schemas.microsoft.com/office/drawing/2014/main" id="{D0060ECA-AE63-49BE-826C-4DEEE2AA0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3" y="447675"/>
            <a:ext cx="3013075" cy="4603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2400">
                <a:latin typeface="Arial" panose="020B0604020202020204" pitchFamily="34" charset="0"/>
              </a:rPr>
              <a:t>LES HANDICAPS</a:t>
            </a:r>
          </a:p>
        </p:txBody>
      </p:sp>
      <p:pic>
        <p:nvPicPr>
          <p:cNvPr id="77833" name="Picture 4">
            <a:hlinkClick r:id="rId4" action="ppaction://hlinkfile"/>
            <a:extLst>
              <a:ext uri="{FF2B5EF4-FFF2-40B4-BE49-F238E27FC236}">
                <a16:creationId xmlns:a16="http://schemas.microsoft.com/office/drawing/2014/main" id="{8CCB346D-7E87-434C-9DFC-D2D03F20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3932238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4" name="Picture 4">
            <a:hlinkClick r:id="rId6" action="ppaction://hlinkfile"/>
            <a:extLst>
              <a:ext uri="{FF2B5EF4-FFF2-40B4-BE49-F238E27FC236}">
                <a16:creationId xmlns:a16="http://schemas.microsoft.com/office/drawing/2014/main" id="{D294C550-7C10-4103-928C-B0F168F39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3284538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5" name="Picture 4">
            <a:hlinkClick r:id="rId7" action="ppaction://hlinkfile"/>
            <a:extLst>
              <a:ext uri="{FF2B5EF4-FFF2-40B4-BE49-F238E27FC236}">
                <a16:creationId xmlns:a16="http://schemas.microsoft.com/office/drawing/2014/main" id="{B306BB16-9431-4F5F-8190-E30DFCC1A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2646363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6" name="Picture 4">
            <a:hlinkClick r:id="rId8" action="ppaction://hlinkfile"/>
            <a:extLst>
              <a:ext uri="{FF2B5EF4-FFF2-40B4-BE49-F238E27FC236}">
                <a16:creationId xmlns:a16="http://schemas.microsoft.com/office/drawing/2014/main" id="{C86FB685-58E8-40F8-9B3D-07D814167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1997075"/>
            <a:ext cx="533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7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5012C078-7CE3-4609-BA95-2CD122B605C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5795963"/>
            <a:ext cx="4746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8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1E089D0A-EFF2-485E-9C9A-FBD8C01D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5795963"/>
            <a:ext cx="925513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ogner un rectangle à un seul coin 9">
            <a:hlinkClick r:id="rId23"/>
            <a:extLst>
              <a:ext uri="{FF2B5EF4-FFF2-40B4-BE49-F238E27FC236}">
                <a16:creationId xmlns:a16="http://schemas.microsoft.com/office/drawing/2014/main" id="{AF546983-CA94-419D-9DB8-724AFF1C7456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flipH="1">
            <a:off x="468313" y="1557338"/>
            <a:ext cx="1439862" cy="358775"/>
          </a:xfrm>
          <a:custGeom>
            <a:avLst/>
            <a:gdLst>
              <a:gd name="T0" fmla="*/ 0 w 2448899"/>
              <a:gd name="T1" fmla="*/ 0 h 610200"/>
              <a:gd name="T2" fmla="*/ 1 w 2448899"/>
              <a:gd name="T3" fmla="*/ 0 h 610200"/>
              <a:gd name="T4" fmla="*/ 1 w 2448899"/>
              <a:gd name="T5" fmla="*/ 1 h 610200"/>
              <a:gd name="T6" fmla="*/ 1 w 2448899"/>
              <a:gd name="T7" fmla="*/ 1 h 610200"/>
              <a:gd name="T8" fmla="*/ 0 w 2448899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48899"/>
              <a:gd name="T16" fmla="*/ 0 h 610200"/>
              <a:gd name="T17" fmla="*/ 2448899 w 2448899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48899" h="610200">
                <a:moveTo>
                  <a:pt x="0" y="0"/>
                </a:moveTo>
                <a:lnTo>
                  <a:pt x="2347197" y="0"/>
                </a:lnTo>
                <a:lnTo>
                  <a:pt x="2448899" y="101702"/>
                </a:lnTo>
                <a:lnTo>
                  <a:pt x="2448899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24"/>
            <a:srcRect/>
            <a:tile tx="0" ty="0" sx="100000" sy="100000" flip="none" algn="tl"/>
          </a:blip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200">
                <a:solidFill>
                  <a:schemeClr val="accent2"/>
                </a:solidFill>
                <a:latin typeface="Comic Sans MS" panose="030F0702030302020204" pitchFamily="66" charset="0"/>
              </a:rPr>
              <a:t>Récupération</a:t>
            </a:r>
          </a:p>
        </p:txBody>
      </p:sp>
      <p:sp>
        <p:nvSpPr>
          <p:cNvPr id="21507" name="Rogner un rectangle à un seul coin 11">
            <a:hlinkClick r:id="rId25"/>
            <a:extLst>
              <a:ext uri="{FF2B5EF4-FFF2-40B4-BE49-F238E27FC236}">
                <a16:creationId xmlns:a16="http://schemas.microsoft.com/office/drawing/2014/main" id="{B575C05D-333B-4226-8F9B-9D6925ECEF8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flipH="1">
            <a:off x="1547813" y="1557338"/>
            <a:ext cx="1295400" cy="358775"/>
          </a:xfrm>
          <a:custGeom>
            <a:avLst/>
            <a:gdLst>
              <a:gd name="T0" fmla="*/ 0 w 2203200"/>
              <a:gd name="T1" fmla="*/ 0 h 610200"/>
              <a:gd name="T2" fmla="*/ 1 w 2203200"/>
              <a:gd name="T3" fmla="*/ 0 h 610200"/>
              <a:gd name="T4" fmla="*/ 1 w 2203200"/>
              <a:gd name="T5" fmla="*/ 1 h 610200"/>
              <a:gd name="T6" fmla="*/ 1 w 2203200"/>
              <a:gd name="T7" fmla="*/ 1 h 610200"/>
              <a:gd name="T8" fmla="*/ 0 w 22032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03200"/>
              <a:gd name="T16" fmla="*/ 0 h 610200"/>
              <a:gd name="T17" fmla="*/ 2203200 w 22032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03200" h="610200">
                <a:moveTo>
                  <a:pt x="0" y="0"/>
                </a:moveTo>
                <a:lnTo>
                  <a:pt x="2101498" y="0"/>
                </a:lnTo>
                <a:lnTo>
                  <a:pt x="2203200" y="101702"/>
                </a:lnTo>
                <a:lnTo>
                  <a:pt x="22032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33330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chemeClr val="bg1"/>
                </a:solidFill>
                <a:latin typeface="Comic Sans MS" panose="030F0702030302020204" pitchFamily="66" charset="0"/>
              </a:rPr>
              <a:t>Récupération</a:t>
            </a:r>
          </a:p>
        </p:txBody>
      </p:sp>
      <p:pic>
        <p:nvPicPr>
          <p:cNvPr id="21508" name="Picture 1">
            <a:extLst>
              <a:ext uri="{FF2B5EF4-FFF2-40B4-BE49-F238E27FC236}">
                <a16:creationId xmlns:a16="http://schemas.microsoft.com/office/drawing/2014/main" id="{F2A0599D-C5E8-4CDB-A4DC-56F56AFC488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16113"/>
            <a:ext cx="8129587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>
            <a:hlinkClick r:id="rId27" action="ppaction://hlinksldjump"/>
            <a:extLst>
              <a:ext uri="{FF2B5EF4-FFF2-40B4-BE49-F238E27FC236}">
                <a16:creationId xmlns:a16="http://schemas.microsoft.com/office/drawing/2014/main" id="{C89C38C0-62A8-42BE-97A9-018230BC55C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5373688"/>
            <a:ext cx="47466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0" name="Rogner un rectangle à un seul coin 20">
            <a:hlinkClick r:id="rId29"/>
            <a:extLst>
              <a:ext uri="{FF2B5EF4-FFF2-40B4-BE49-F238E27FC236}">
                <a16:creationId xmlns:a16="http://schemas.microsoft.com/office/drawing/2014/main" id="{2C4AA358-4FC5-41E0-AFE0-3FAD031CB29E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 flipH="1">
            <a:off x="468313" y="1198563"/>
            <a:ext cx="1295400" cy="358775"/>
          </a:xfrm>
          <a:custGeom>
            <a:avLst/>
            <a:gdLst>
              <a:gd name="T0" fmla="*/ 0 w 2203200"/>
              <a:gd name="T1" fmla="*/ 0 h 610200"/>
              <a:gd name="T2" fmla="*/ 1 w 2203200"/>
              <a:gd name="T3" fmla="*/ 0 h 610200"/>
              <a:gd name="T4" fmla="*/ 1 w 2203200"/>
              <a:gd name="T5" fmla="*/ 1 h 610200"/>
              <a:gd name="T6" fmla="*/ 1 w 2203200"/>
              <a:gd name="T7" fmla="*/ 1 h 610200"/>
              <a:gd name="T8" fmla="*/ 0 w 22032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03200"/>
              <a:gd name="T16" fmla="*/ 0 h 610200"/>
              <a:gd name="T17" fmla="*/ 2203200 w 22032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03200" h="610200">
                <a:moveTo>
                  <a:pt x="0" y="0"/>
                </a:moveTo>
                <a:lnTo>
                  <a:pt x="2101498" y="0"/>
                </a:lnTo>
                <a:lnTo>
                  <a:pt x="2203200" y="101702"/>
                </a:lnTo>
                <a:lnTo>
                  <a:pt x="22032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chemeClr val="bg1"/>
                </a:solidFill>
                <a:latin typeface="Comic Sans MS" panose="030F0702030302020204" pitchFamily="66" charset="0"/>
              </a:rPr>
              <a:t>Plan de cours Comportement</a:t>
            </a:r>
          </a:p>
        </p:txBody>
      </p:sp>
      <p:sp>
        <p:nvSpPr>
          <p:cNvPr id="21511" name="Rogner un rectangle à un seul coin 18">
            <a:hlinkClick r:id="rId30"/>
            <a:extLst>
              <a:ext uri="{FF2B5EF4-FFF2-40B4-BE49-F238E27FC236}">
                <a16:creationId xmlns:a16="http://schemas.microsoft.com/office/drawing/2014/main" id="{779D26FD-EB78-4DDD-86F3-F53936A41389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 flipH="1">
            <a:off x="1547813" y="1198563"/>
            <a:ext cx="1296987" cy="358775"/>
          </a:xfrm>
          <a:custGeom>
            <a:avLst/>
            <a:gdLst>
              <a:gd name="T0" fmla="*/ 0 w 2205899"/>
              <a:gd name="T1" fmla="*/ 0 h 610200"/>
              <a:gd name="T2" fmla="*/ 1 w 2205899"/>
              <a:gd name="T3" fmla="*/ 0 h 610200"/>
              <a:gd name="T4" fmla="*/ 1 w 2205899"/>
              <a:gd name="T5" fmla="*/ 1 h 610200"/>
              <a:gd name="T6" fmla="*/ 1 w 2205899"/>
              <a:gd name="T7" fmla="*/ 1 h 610200"/>
              <a:gd name="T8" fmla="*/ 0 w 2205899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05899"/>
              <a:gd name="T16" fmla="*/ 0 h 610200"/>
              <a:gd name="T17" fmla="*/ 2205899 w 2205899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05899" h="610200">
                <a:moveTo>
                  <a:pt x="0" y="0"/>
                </a:moveTo>
                <a:lnTo>
                  <a:pt x="2104197" y="0"/>
                </a:lnTo>
                <a:lnTo>
                  <a:pt x="2205899" y="101702"/>
                </a:lnTo>
                <a:lnTo>
                  <a:pt x="2205899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>
                <a:solidFill>
                  <a:srgbClr val="FFFFFF"/>
                </a:solidFill>
                <a:latin typeface="Comic Sans MS" panose="030F0702030302020204" pitchFamily="66" charset="0"/>
              </a:rPr>
              <a:t>Plan de cours situation</a:t>
            </a:r>
          </a:p>
        </p:txBody>
      </p:sp>
      <p:sp>
        <p:nvSpPr>
          <p:cNvPr id="21512" name="Rogner un rectangle à un seul coin 19">
            <a:hlinkClick r:id="rId31"/>
            <a:extLst>
              <a:ext uri="{FF2B5EF4-FFF2-40B4-BE49-F238E27FC236}">
                <a16:creationId xmlns:a16="http://schemas.microsoft.com/office/drawing/2014/main" id="{0D177DAB-D25B-4A13-A597-4CCD6CB74842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auto">
          <a:xfrm flipH="1">
            <a:off x="2627313" y="1198563"/>
            <a:ext cx="1871662" cy="358775"/>
          </a:xfrm>
          <a:custGeom>
            <a:avLst/>
            <a:gdLst>
              <a:gd name="T0" fmla="*/ 0 w 3183299"/>
              <a:gd name="T1" fmla="*/ 0 h 610200"/>
              <a:gd name="T2" fmla="*/ 1 w 3183299"/>
              <a:gd name="T3" fmla="*/ 0 h 610200"/>
              <a:gd name="T4" fmla="*/ 1 w 3183299"/>
              <a:gd name="T5" fmla="*/ 1 h 610200"/>
              <a:gd name="T6" fmla="*/ 1 w 3183299"/>
              <a:gd name="T7" fmla="*/ 1 h 610200"/>
              <a:gd name="T8" fmla="*/ 0 w 3183299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83299"/>
              <a:gd name="T16" fmla="*/ 0 h 610200"/>
              <a:gd name="T17" fmla="*/ 3183299 w 3183299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83299" h="610200">
                <a:moveTo>
                  <a:pt x="0" y="0"/>
                </a:moveTo>
                <a:lnTo>
                  <a:pt x="3081597" y="0"/>
                </a:lnTo>
                <a:lnTo>
                  <a:pt x="3183299" y="101702"/>
                </a:lnTo>
                <a:lnTo>
                  <a:pt x="3183299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7575D1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chemeClr val="bg1"/>
                </a:solidFill>
                <a:latin typeface="Comic Sans MS" panose="030F0702030302020204" pitchFamily="66" charset="0"/>
              </a:rPr>
              <a:t>12 Compétences enseignement</a:t>
            </a:r>
          </a:p>
        </p:txBody>
      </p:sp>
      <p:sp>
        <p:nvSpPr>
          <p:cNvPr id="21513" name="Rogner un rectangle à un seul coin 16">
            <a:hlinkClick r:id="rId32"/>
            <a:extLst>
              <a:ext uri="{FF2B5EF4-FFF2-40B4-BE49-F238E27FC236}">
                <a16:creationId xmlns:a16="http://schemas.microsoft.com/office/drawing/2014/main" id="{482BF543-E9B6-438C-AE07-86D6ED5DF165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 bwMode="auto">
          <a:xfrm flipH="1">
            <a:off x="4140200" y="1196975"/>
            <a:ext cx="1295400" cy="358775"/>
          </a:xfrm>
          <a:custGeom>
            <a:avLst/>
            <a:gdLst>
              <a:gd name="T0" fmla="*/ 0 w 2203200"/>
              <a:gd name="T1" fmla="*/ 0 h 610200"/>
              <a:gd name="T2" fmla="*/ 1 w 2203200"/>
              <a:gd name="T3" fmla="*/ 0 h 610200"/>
              <a:gd name="T4" fmla="*/ 1 w 2203200"/>
              <a:gd name="T5" fmla="*/ 1 h 610200"/>
              <a:gd name="T6" fmla="*/ 1 w 2203200"/>
              <a:gd name="T7" fmla="*/ 1 h 610200"/>
              <a:gd name="T8" fmla="*/ 0 w 22032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03200"/>
              <a:gd name="T16" fmla="*/ 0 h 610200"/>
              <a:gd name="T17" fmla="*/ 2203200 w 22032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03200" h="610200">
                <a:moveTo>
                  <a:pt x="0" y="0"/>
                </a:moveTo>
                <a:lnTo>
                  <a:pt x="2101498" y="0"/>
                </a:lnTo>
                <a:lnTo>
                  <a:pt x="2203200" y="101702"/>
                </a:lnTo>
                <a:lnTo>
                  <a:pt x="22032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33330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chemeClr val="bg1"/>
                </a:solidFill>
                <a:latin typeface="Comic Sans MS" panose="030F0702030302020204" pitchFamily="66" charset="0"/>
              </a:rPr>
              <a:t>Taxonomie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chemeClr val="bg1"/>
                </a:solidFill>
                <a:latin typeface="Comic Sans MS" panose="030F0702030302020204" pitchFamily="66" charset="0"/>
              </a:rPr>
              <a:t>de bloom</a:t>
            </a:r>
          </a:p>
        </p:txBody>
      </p:sp>
      <p:sp>
        <p:nvSpPr>
          <p:cNvPr id="21514" name="Rogner un rectangle à un seul coin 21">
            <a:hlinkClick r:id="rId33"/>
            <a:extLst>
              <a:ext uri="{FF2B5EF4-FFF2-40B4-BE49-F238E27FC236}">
                <a16:creationId xmlns:a16="http://schemas.microsoft.com/office/drawing/2014/main" id="{A50331C3-1AEC-42A4-B865-8ED9BE2FBC58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 bwMode="auto">
          <a:xfrm flipH="1">
            <a:off x="5292725" y="1196975"/>
            <a:ext cx="1800225" cy="358775"/>
          </a:xfrm>
          <a:custGeom>
            <a:avLst/>
            <a:gdLst>
              <a:gd name="T0" fmla="*/ 0 w 3061800"/>
              <a:gd name="T1" fmla="*/ 0 h 610200"/>
              <a:gd name="T2" fmla="*/ 1 w 3061800"/>
              <a:gd name="T3" fmla="*/ 0 h 610200"/>
              <a:gd name="T4" fmla="*/ 1 w 3061800"/>
              <a:gd name="T5" fmla="*/ 1 h 610200"/>
              <a:gd name="T6" fmla="*/ 1 w 3061800"/>
              <a:gd name="T7" fmla="*/ 1 h 610200"/>
              <a:gd name="T8" fmla="*/ 0 w 30618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61800"/>
              <a:gd name="T16" fmla="*/ 0 h 610200"/>
              <a:gd name="T17" fmla="*/ 3061800 w 30618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61800" h="610200">
                <a:moveTo>
                  <a:pt x="0" y="0"/>
                </a:moveTo>
                <a:lnTo>
                  <a:pt x="2960098" y="0"/>
                </a:lnTo>
                <a:lnTo>
                  <a:pt x="3061800" y="101702"/>
                </a:lnTo>
                <a:lnTo>
                  <a:pt x="30618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000099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chemeClr val="bg1"/>
                </a:solidFill>
                <a:latin typeface="Comic Sans MS" panose="030F0702030302020204" pitchFamily="66" charset="0"/>
              </a:rPr>
              <a:t>Grille d’observation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chemeClr val="bg1"/>
                </a:solidFill>
                <a:latin typeface="Comic Sans MS" panose="030F0702030302020204" pitchFamily="66" charset="0"/>
              </a:rPr>
              <a:t>Nouveaux enseignants</a:t>
            </a:r>
          </a:p>
        </p:txBody>
      </p:sp>
      <p:sp>
        <p:nvSpPr>
          <p:cNvPr id="21515" name="Rogner un rectangle à un seul coin 17">
            <a:hlinkClick r:id="rId34"/>
            <a:extLst>
              <a:ext uri="{FF2B5EF4-FFF2-40B4-BE49-F238E27FC236}">
                <a16:creationId xmlns:a16="http://schemas.microsoft.com/office/drawing/2014/main" id="{C4133345-378E-47D2-A95C-78D30F2217BA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 bwMode="auto">
          <a:xfrm flipH="1">
            <a:off x="7092950" y="1196975"/>
            <a:ext cx="1511300" cy="358775"/>
          </a:xfrm>
          <a:custGeom>
            <a:avLst/>
            <a:gdLst>
              <a:gd name="T0" fmla="*/ 0 w 2570400"/>
              <a:gd name="T1" fmla="*/ 0 h 610200"/>
              <a:gd name="T2" fmla="*/ 1 w 2570400"/>
              <a:gd name="T3" fmla="*/ 0 h 610200"/>
              <a:gd name="T4" fmla="*/ 1 w 2570400"/>
              <a:gd name="T5" fmla="*/ 1 h 610200"/>
              <a:gd name="T6" fmla="*/ 1 w 2570400"/>
              <a:gd name="T7" fmla="*/ 1 h 610200"/>
              <a:gd name="T8" fmla="*/ 0 w 25704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70400"/>
              <a:gd name="T16" fmla="*/ 0 h 610200"/>
              <a:gd name="T17" fmla="*/ 2570400 w 25704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70400" h="610200">
                <a:moveTo>
                  <a:pt x="0" y="0"/>
                </a:moveTo>
                <a:lnTo>
                  <a:pt x="2468698" y="0"/>
                </a:lnTo>
                <a:lnTo>
                  <a:pt x="2570400" y="101702"/>
                </a:lnTo>
                <a:lnTo>
                  <a:pt x="25704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chemeClr val="tx2"/>
                </a:solidFill>
                <a:latin typeface="Comic Sans MS" panose="030F0702030302020204" pitchFamily="66" charset="0"/>
              </a:rPr>
              <a:t>Accès Moodle</a:t>
            </a:r>
          </a:p>
        </p:txBody>
      </p:sp>
      <p:pic>
        <p:nvPicPr>
          <p:cNvPr id="21516" name="Picture 13">
            <a:hlinkClick r:id="rId35" action="ppaction://hlinksldjump"/>
            <a:extLst>
              <a:ext uri="{FF2B5EF4-FFF2-40B4-BE49-F238E27FC236}">
                <a16:creationId xmlns:a16="http://schemas.microsoft.com/office/drawing/2014/main" id="{9EAA5E77-1D78-40EB-A199-A63973F5B07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5357813"/>
            <a:ext cx="82867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7" name="Rogner un rectangle à un seul coin 13">
            <a:hlinkClick r:id="rId37"/>
            <a:extLst>
              <a:ext uri="{FF2B5EF4-FFF2-40B4-BE49-F238E27FC236}">
                <a16:creationId xmlns:a16="http://schemas.microsoft.com/office/drawing/2014/main" id="{B67D62B4-0E95-4CFD-BD23-D8184FE48AF0}"/>
              </a:ext>
            </a:extLst>
          </p:cNvPr>
          <p:cNvSpPr>
            <a:spLocks/>
          </p:cNvSpPr>
          <p:nvPr>
            <p:custDataLst>
              <p:tags r:id="rId12"/>
            </p:custDataLst>
          </p:nvPr>
        </p:nvSpPr>
        <p:spPr bwMode="auto">
          <a:xfrm flipH="1">
            <a:off x="3851275" y="1557338"/>
            <a:ext cx="1296988" cy="358775"/>
          </a:xfrm>
          <a:custGeom>
            <a:avLst/>
            <a:gdLst>
              <a:gd name="T0" fmla="*/ 0 w 2205900"/>
              <a:gd name="T1" fmla="*/ 0 h 610200"/>
              <a:gd name="T2" fmla="*/ 1 w 2205900"/>
              <a:gd name="T3" fmla="*/ 0 h 610200"/>
              <a:gd name="T4" fmla="*/ 1 w 2205900"/>
              <a:gd name="T5" fmla="*/ 1 h 610200"/>
              <a:gd name="T6" fmla="*/ 1 w 2205900"/>
              <a:gd name="T7" fmla="*/ 1 h 610200"/>
              <a:gd name="T8" fmla="*/ 0 w 22059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05900"/>
              <a:gd name="T16" fmla="*/ 0 h 610200"/>
              <a:gd name="T17" fmla="*/ 2205900 w 22059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05900" h="610200">
                <a:moveTo>
                  <a:pt x="0" y="0"/>
                </a:moveTo>
                <a:lnTo>
                  <a:pt x="2104198" y="0"/>
                </a:lnTo>
                <a:lnTo>
                  <a:pt x="2205900" y="101702"/>
                </a:lnTo>
                <a:lnTo>
                  <a:pt x="22059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chemeClr val="tx2"/>
                </a:solidFill>
                <a:latin typeface="Comic Sans MS" panose="030F0702030302020204" pitchFamily="66" charset="0"/>
              </a:rPr>
              <a:t>Convocation examen</a:t>
            </a:r>
          </a:p>
        </p:txBody>
      </p:sp>
      <p:sp>
        <p:nvSpPr>
          <p:cNvPr id="21518" name="Rogner un rectangle à un seul coin 15">
            <a:hlinkClick r:id="rId38"/>
            <a:extLst>
              <a:ext uri="{FF2B5EF4-FFF2-40B4-BE49-F238E27FC236}">
                <a16:creationId xmlns:a16="http://schemas.microsoft.com/office/drawing/2014/main" id="{97407EE0-010A-47C3-8660-698DF7768294}"/>
              </a:ext>
            </a:extLst>
          </p:cNvPr>
          <p:cNvSpPr>
            <a:spLocks/>
          </p:cNvSpPr>
          <p:nvPr>
            <p:custDataLst>
              <p:tags r:id="rId13"/>
            </p:custDataLst>
          </p:nvPr>
        </p:nvSpPr>
        <p:spPr bwMode="auto">
          <a:xfrm flipH="1">
            <a:off x="5003800" y="1557338"/>
            <a:ext cx="1296988" cy="358775"/>
          </a:xfrm>
          <a:custGeom>
            <a:avLst/>
            <a:gdLst>
              <a:gd name="T0" fmla="*/ 0 w 2205900"/>
              <a:gd name="T1" fmla="*/ 0 h 610200"/>
              <a:gd name="T2" fmla="*/ 1 w 2205900"/>
              <a:gd name="T3" fmla="*/ 0 h 610200"/>
              <a:gd name="T4" fmla="*/ 1 w 2205900"/>
              <a:gd name="T5" fmla="*/ 1 h 610200"/>
              <a:gd name="T6" fmla="*/ 1 w 2205900"/>
              <a:gd name="T7" fmla="*/ 1 h 610200"/>
              <a:gd name="T8" fmla="*/ 0 w 22059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05900"/>
              <a:gd name="T16" fmla="*/ 0 h 610200"/>
              <a:gd name="T17" fmla="*/ 2205900 w 22059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05900" h="610200">
                <a:moveTo>
                  <a:pt x="0" y="0"/>
                </a:moveTo>
                <a:lnTo>
                  <a:pt x="2104198" y="0"/>
                </a:lnTo>
                <a:lnTo>
                  <a:pt x="2205900" y="101702"/>
                </a:lnTo>
                <a:lnTo>
                  <a:pt x="22059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7575D1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chemeClr val="bg1"/>
                </a:solidFill>
                <a:latin typeface="Comic Sans MS" panose="030F0702030302020204" pitchFamily="66" charset="0"/>
              </a:rPr>
              <a:t>Examen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chemeClr val="bg1"/>
                </a:solidFill>
                <a:latin typeface="Comic Sans MS" panose="030F0702030302020204" pitchFamily="66" charset="0"/>
              </a:rPr>
              <a:t>archive</a:t>
            </a:r>
          </a:p>
        </p:txBody>
      </p:sp>
      <p:sp>
        <p:nvSpPr>
          <p:cNvPr id="21519" name="Rogner un rectangle à un seul coin 22">
            <a:hlinkClick r:id="rId39"/>
            <a:extLst>
              <a:ext uri="{FF2B5EF4-FFF2-40B4-BE49-F238E27FC236}">
                <a16:creationId xmlns:a16="http://schemas.microsoft.com/office/drawing/2014/main" id="{5D7F37F9-ABD8-43F6-8E69-FC5DEDD00E6E}"/>
              </a:ext>
            </a:extLst>
          </p:cNvPr>
          <p:cNvSpPr>
            <a:spLocks/>
          </p:cNvSpPr>
          <p:nvPr>
            <p:custDataLst>
              <p:tags r:id="rId14"/>
            </p:custDataLst>
          </p:nvPr>
        </p:nvSpPr>
        <p:spPr bwMode="auto">
          <a:xfrm flipH="1">
            <a:off x="2701925" y="1555750"/>
            <a:ext cx="1222375" cy="358775"/>
          </a:xfrm>
          <a:custGeom>
            <a:avLst/>
            <a:gdLst>
              <a:gd name="T0" fmla="*/ 0 w 2079000"/>
              <a:gd name="T1" fmla="*/ 0 h 610200"/>
              <a:gd name="T2" fmla="*/ 1 w 2079000"/>
              <a:gd name="T3" fmla="*/ 0 h 610200"/>
              <a:gd name="T4" fmla="*/ 1 w 2079000"/>
              <a:gd name="T5" fmla="*/ 1 h 610200"/>
              <a:gd name="T6" fmla="*/ 1 w 2079000"/>
              <a:gd name="T7" fmla="*/ 1 h 610200"/>
              <a:gd name="T8" fmla="*/ 0 w 20790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79000"/>
              <a:gd name="T16" fmla="*/ 0 h 610200"/>
              <a:gd name="T17" fmla="*/ 2079000 w 20790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79000" h="610200">
                <a:moveTo>
                  <a:pt x="0" y="0"/>
                </a:moveTo>
                <a:lnTo>
                  <a:pt x="1977298" y="0"/>
                </a:lnTo>
                <a:lnTo>
                  <a:pt x="2079000" y="101702"/>
                </a:lnTo>
                <a:lnTo>
                  <a:pt x="20790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chemeClr val="bg1"/>
                </a:solidFill>
                <a:latin typeface="Comic Sans MS" panose="030F0702030302020204" pitchFamily="66" charset="0"/>
              </a:rPr>
              <a:t>Oublie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chemeClr val="bg1"/>
                </a:solidFill>
                <a:latin typeface="Comic Sans MS" panose="030F0702030302020204" pitchFamily="66" charset="0"/>
              </a:rPr>
              <a:t>sur examen</a:t>
            </a:r>
          </a:p>
        </p:txBody>
      </p:sp>
      <p:sp>
        <p:nvSpPr>
          <p:cNvPr id="21520" name="Rogner un rectangle à un seul coin 24">
            <a:hlinkClick r:id="rId40" action="ppaction://hlinkfile"/>
            <a:extLst>
              <a:ext uri="{FF2B5EF4-FFF2-40B4-BE49-F238E27FC236}">
                <a16:creationId xmlns:a16="http://schemas.microsoft.com/office/drawing/2014/main" id="{0528E8B4-606F-4E26-94DB-99C160749D06}"/>
              </a:ext>
            </a:extLst>
          </p:cNvPr>
          <p:cNvSpPr>
            <a:spLocks/>
          </p:cNvSpPr>
          <p:nvPr>
            <p:custDataLst>
              <p:tags r:id="rId15"/>
            </p:custDataLst>
          </p:nvPr>
        </p:nvSpPr>
        <p:spPr bwMode="auto">
          <a:xfrm flipH="1">
            <a:off x="5940425" y="1557338"/>
            <a:ext cx="1439863" cy="358775"/>
          </a:xfrm>
          <a:custGeom>
            <a:avLst/>
            <a:gdLst>
              <a:gd name="T0" fmla="*/ 0 w 2448900"/>
              <a:gd name="T1" fmla="*/ 0 h 610200"/>
              <a:gd name="T2" fmla="*/ 1 w 2448900"/>
              <a:gd name="T3" fmla="*/ 0 h 610200"/>
              <a:gd name="T4" fmla="*/ 1 w 2448900"/>
              <a:gd name="T5" fmla="*/ 1 h 610200"/>
              <a:gd name="T6" fmla="*/ 1 w 2448900"/>
              <a:gd name="T7" fmla="*/ 1 h 610200"/>
              <a:gd name="T8" fmla="*/ 0 w 24489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48900"/>
              <a:gd name="T16" fmla="*/ 0 h 610200"/>
              <a:gd name="T17" fmla="*/ 2448900 w 24489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48900" h="610200">
                <a:moveTo>
                  <a:pt x="0" y="0"/>
                </a:moveTo>
                <a:lnTo>
                  <a:pt x="2347198" y="0"/>
                </a:lnTo>
                <a:lnTo>
                  <a:pt x="2448900" y="101702"/>
                </a:lnTo>
                <a:lnTo>
                  <a:pt x="24489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>
                <a:latin typeface="Comic Sans MS" panose="030F0702030302020204" pitchFamily="66" charset="0"/>
              </a:rPr>
              <a:t>Demande d’examen de reprise</a:t>
            </a:r>
          </a:p>
        </p:txBody>
      </p:sp>
      <p:sp>
        <p:nvSpPr>
          <p:cNvPr id="21521" name="Rogner un rectangle à un seul coin 23">
            <a:hlinkClick r:id="rId41"/>
            <a:extLst>
              <a:ext uri="{FF2B5EF4-FFF2-40B4-BE49-F238E27FC236}">
                <a16:creationId xmlns:a16="http://schemas.microsoft.com/office/drawing/2014/main" id="{7D59DBE6-281D-4980-8875-91847107C4B6}"/>
              </a:ext>
            </a:extLst>
          </p:cNvPr>
          <p:cNvSpPr>
            <a:spLocks/>
          </p:cNvSpPr>
          <p:nvPr>
            <p:custDataLst>
              <p:tags r:id="rId16"/>
            </p:custDataLst>
          </p:nvPr>
        </p:nvSpPr>
        <p:spPr bwMode="auto">
          <a:xfrm flipH="1">
            <a:off x="468313" y="836613"/>
            <a:ext cx="2016125" cy="358775"/>
          </a:xfrm>
          <a:custGeom>
            <a:avLst/>
            <a:gdLst>
              <a:gd name="T0" fmla="*/ 0 w 3429000"/>
              <a:gd name="T1" fmla="*/ 0 h 610200"/>
              <a:gd name="T2" fmla="*/ 1 w 3429000"/>
              <a:gd name="T3" fmla="*/ 0 h 610200"/>
              <a:gd name="T4" fmla="*/ 1 w 3429000"/>
              <a:gd name="T5" fmla="*/ 1 h 610200"/>
              <a:gd name="T6" fmla="*/ 1 w 3429000"/>
              <a:gd name="T7" fmla="*/ 1 h 610200"/>
              <a:gd name="T8" fmla="*/ 0 w 34290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29000"/>
              <a:gd name="T16" fmla="*/ 0 h 610200"/>
              <a:gd name="T17" fmla="*/ 3429000 w 34290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29000" h="610200">
                <a:moveTo>
                  <a:pt x="0" y="0"/>
                </a:moveTo>
                <a:lnTo>
                  <a:pt x="3327298" y="0"/>
                </a:lnTo>
                <a:lnTo>
                  <a:pt x="3429000" y="101702"/>
                </a:lnTo>
                <a:lnTo>
                  <a:pt x="34290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000099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400">
                <a:solidFill>
                  <a:schemeClr val="bg1"/>
                </a:solidFill>
                <a:latin typeface="Comic Sans MS" panose="030F0702030302020204" pitchFamily="66" charset="0"/>
              </a:rPr>
              <a:t>Médiathèque</a:t>
            </a:r>
          </a:p>
        </p:txBody>
      </p:sp>
      <p:sp>
        <p:nvSpPr>
          <p:cNvPr id="21522" name="Rogner un rectangle à un seul coin 25">
            <a:hlinkClick r:id="rId42" action="ppaction://hlinksldjump"/>
            <a:extLst>
              <a:ext uri="{FF2B5EF4-FFF2-40B4-BE49-F238E27FC236}">
                <a16:creationId xmlns:a16="http://schemas.microsoft.com/office/drawing/2014/main" id="{F54E2527-A4C2-4A1E-BBA5-E4472BFCAA19}"/>
              </a:ext>
            </a:extLst>
          </p:cNvPr>
          <p:cNvSpPr>
            <a:spLocks/>
          </p:cNvSpPr>
          <p:nvPr>
            <p:custDataLst>
              <p:tags r:id="rId17"/>
            </p:custDataLst>
          </p:nvPr>
        </p:nvSpPr>
        <p:spPr bwMode="auto">
          <a:xfrm flipH="1">
            <a:off x="7308850" y="1557338"/>
            <a:ext cx="1295400" cy="358775"/>
          </a:xfrm>
          <a:custGeom>
            <a:avLst/>
            <a:gdLst>
              <a:gd name="T0" fmla="*/ 0 w 2203200"/>
              <a:gd name="T1" fmla="*/ 0 h 610200"/>
              <a:gd name="T2" fmla="*/ 1 w 2203200"/>
              <a:gd name="T3" fmla="*/ 0 h 610200"/>
              <a:gd name="T4" fmla="*/ 1 w 2203200"/>
              <a:gd name="T5" fmla="*/ 1 h 610200"/>
              <a:gd name="T6" fmla="*/ 1 w 2203200"/>
              <a:gd name="T7" fmla="*/ 1 h 610200"/>
              <a:gd name="T8" fmla="*/ 0 w 22032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03200"/>
              <a:gd name="T16" fmla="*/ 0 h 610200"/>
              <a:gd name="T17" fmla="*/ 2203200 w 22032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03200" h="610200">
                <a:moveTo>
                  <a:pt x="0" y="0"/>
                </a:moveTo>
                <a:lnTo>
                  <a:pt x="2101498" y="0"/>
                </a:lnTo>
                <a:lnTo>
                  <a:pt x="2203200" y="101702"/>
                </a:lnTo>
                <a:lnTo>
                  <a:pt x="22032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333399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chemeClr val="bg1"/>
                </a:solidFill>
                <a:latin typeface="Comic Sans MS" panose="030F0702030302020204" pitchFamily="66" charset="0"/>
              </a:rPr>
              <a:t>Test couleur</a:t>
            </a:r>
          </a:p>
        </p:txBody>
      </p:sp>
      <p:sp>
        <p:nvSpPr>
          <p:cNvPr id="21523" name="Rogner un rectangle à un seul coin 27">
            <a:extLst>
              <a:ext uri="{FF2B5EF4-FFF2-40B4-BE49-F238E27FC236}">
                <a16:creationId xmlns:a16="http://schemas.microsoft.com/office/drawing/2014/main" id="{F8220C01-828D-4DB0-8239-A3DA24B09F73}"/>
              </a:ext>
            </a:extLst>
          </p:cNvPr>
          <p:cNvSpPr>
            <a:spLocks/>
          </p:cNvSpPr>
          <p:nvPr>
            <p:custDataLst>
              <p:tags r:id="rId18"/>
            </p:custDataLst>
          </p:nvPr>
        </p:nvSpPr>
        <p:spPr bwMode="auto">
          <a:xfrm flipH="1">
            <a:off x="2339975" y="838200"/>
            <a:ext cx="1943100" cy="358775"/>
          </a:xfrm>
          <a:custGeom>
            <a:avLst/>
            <a:gdLst>
              <a:gd name="T0" fmla="*/ 0 w 3304800"/>
              <a:gd name="T1" fmla="*/ 0 h 610200"/>
              <a:gd name="T2" fmla="*/ 1 w 3304800"/>
              <a:gd name="T3" fmla="*/ 0 h 610200"/>
              <a:gd name="T4" fmla="*/ 1 w 3304800"/>
              <a:gd name="T5" fmla="*/ 1 h 610200"/>
              <a:gd name="T6" fmla="*/ 1 w 3304800"/>
              <a:gd name="T7" fmla="*/ 1 h 610200"/>
              <a:gd name="T8" fmla="*/ 0 w 33048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04800"/>
              <a:gd name="T16" fmla="*/ 0 h 610200"/>
              <a:gd name="T17" fmla="*/ 3304800 w 33048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04800" h="610200">
                <a:moveTo>
                  <a:pt x="0" y="0"/>
                </a:moveTo>
                <a:lnTo>
                  <a:pt x="3203098" y="0"/>
                </a:lnTo>
                <a:lnTo>
                  <a:pt x="3304800" y="101702"/>
                </a:lnTo>
                <a:lnTo>
                  <a:pt x="33048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chemeClr val="tx2"/>
                </a:solidFill>
                <a:latin typeface="Comic Sans MS" panose="030F0702030302020204" pitchFamily="66" charset="0"/>
              </a:rPr>
              <a:t>Création compte Médiatèque (vidéo)</a:t>
            </a:r>
          </a:p>
        </p:txBody>
      </p:sp>
      <p:sp>
        <p:nvSpPr>
          <p:cNvPr id="21524" name="Rogner un rectangle à un seul coin 28">
            <a:hlinkClick r:id="rId43"/>
            <a:extLst>
              <a:ext uri="{FF2B5EF4-FFF2-40B4-BE49-F238E27FC236}">
                <a16:creationId xmlns:a16="http://schemas.microsoft.com/office/drawing/2014/main" id="{5CB018DC-05FE-41E7-B0C2-9B6CBAB86D65}"/>
              </a:ext>
            </a:extLst>
          </p:cNvPr>
          <p:cNvSpPr>
            <a:spLocks/>
          </p:cNvSpPr>
          <p:nvPr>
            <p:custDataLst>
              <p:tags r:id="rId19"/>
            </p:custDataLst>
          </p:nvPr>
        </p:nvSpPr>
        <p:spPr bwMode="auto">
          <a:xfrm flipH="1">
            <a:off x="3924300" y="836613"/>
            <a:ext cx="1511300" cy="358775"/>
          </a:xfrm>
          <a:custGeom>
            <a:avLst/>
            <a:gdLst>
              <a:gd name="T0" fmla="*/ 0 w 2570400"/>
              <a:gd name="T1" fmla="*/ 0 h 610200"/>
              <a:gd name="T2" fmla="*/ 1 w 2570400"/>
              <a:gd name="T3" fmla="*/ 0 h 610200"/>
              <a:gd name="T4" fmla="*/ 1 w 2570400"/>
              <a:gd name="T5" fmla="*/ 1 h 610200"/>
              <a:gd name="T6" fmla="*/ 1 w 2570400"/>
              <a:gd name="T7" fmla="*/ 1 h 610200"/>
              <a:gd name="T8" fmla="*/ 0 w 25704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70400"/>
              <a:gd name="T16" fmla="*/ 0 h 610200"/>
              <a:gd name="T17" fmla="*/ 2570400 w 25704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70400" h="610200">
                <a:moveTo>
                  <a:pt x="0" y="0"/>
                </a:moveTo>
                <a:lnTo>
                  <a:pt x="2468698" y="0"/>
                </a:lnTo>
                <a:lnTo>
                  <a:pt x="2570400" y="101702"/>
                </a:lnTo>
                <a:lnTo>
                  <a:pt x="25704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222268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chemeClr val="bg1"/>
                </a:solidFill>
                <a:latin typeface="Comic Sans MS" panose="030F0702030302020204" pitchFamily="66" charset="0"/>
              </a:rPr>
              <a:t>Plan d’action mathématique</a:t>
            </a:r>
          </a:p>
        </p:txBody>
      </p:sp>
      <p:sp>
        <p:nvSpPr>
          <p:cNvPr id="21525" name="Rogner un rectangle à un seul coin 29">
            <a:hlinkClick r:id="rId44"/>
            <a:extLst>
              <a:ext uri="{FF2B5EF4-FFF2-40B4-BE49-F238E27FC236}">
                <a16:creationId xmlns:a16="http://schemas.microsoft.com/office/drawing/2014/main" id="{F2E4E894-B11D-4D0C-8FF8-A71A6DDE4BF9}"/>
              </a:ext>
            </a:extLst>
          </p:cNvPr>
          <p:cNvSpPr>
            <a:spLocks/>
          </p:cNvSpPr>
          <p:nvPr>
            <p:custDataLst>
              <p:tags r:id="rId20"/>
            </p:custDataLst>
          </p:nvPr>
        </p:nvSpPr>
        <p:spPr bwMode="auto">
          <a:xfrm flipH="1">
            <a:off x="5292725" y="836613"/>
            <a:ext cx="1800225" cy="358775"/>
          </a:xfrm>
          <a:custGeom>
            <a:avLst/>
            <a:gdLst>
              <a:gd name="T0" fmla="*/ 0 w 3061800"/>
              <a:gd name="T1" fmla="*/ 0 h 610200"/>
              <a:gd name="T2" fmla="*/ 1 w 3061800"/>
              <a:gd name="T3" fmla="*/ 0 h 610200"/>
              <a:gd name="T4" fmla="*/ 1 w 3061800"/>
              <a:gd name="T5" fmla="*/ 1 h 610200"/>
              <a:gd name="T6" fmla="*/ 1 w 3061800"/>
              <a:gd name="T7" fmla="*/ 1 h 610200"/>
              <a:gd name="T8" fmla="*/ 0 w 30618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61800"/>
              <a:gd name="T16" fmla="*/ 0 h 610200"/>
              <a:gd name="T17" fmla="*/ 3061800 w 30618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61800" h="610200">
                <a:moveTo>
                  <a:pt x="0" y="0"/>
                </a:moveTo>
                <a:lnTo>
                  <a:pt x="2960098" y="0"/>
                </a:lnTo>
                <a:lnTo>
                  <a:pt x="3061800" y="101702"/>
                </a:lnTo>
                <a:lnTo>
                  <a:pt x="30618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chemeClr val="bg1"/>
                </a:solidFill>
                <a:latin typeface="Comic Sans MS" panose="030F0702030302020204" pitchFamily="66" charset="0"/>
              </a:rPr>
              <a:t>Blog à part    FGA</a:t>
            </a:r>
          </a:p>
        </p:txBody>
      </p:sp>
      <p:sp>
        <p:nvSpPr>
          <p:cNvPr id="21526" name="Rogner un rectangle à un seul coin 30">
            <a:hlinkClick r:id="rId45"/>
            <a:extLst>
              <a:ext uri="{FF2B5EF4-FFF2-40B4-BE49-F238E27FC236}">
                <a16:creationId xmlns:a16="http://schemas.microsoft.com/office/drawing/2014/main" id="{9D047809-6CDF-4F53-9798-86C11C0BFA3D}"/>
              </a:ext>
            </a:extLst>
          </p:cNvPr>
          <p:cNvSpPr>
            <a:spLocks/>
          </p:cNvSpPr>
          <p:nvPr>
            <p:custDataLst>
              <p:tags r:id="rId21"/>
            </p:custDataLst>
          </p:nvPr>
        </p:nvSpPr>
        <p:spPr bwMode="auto">
          <a:xfrm flipH="1">
            <a:off x="7092950" y="836613"/>
            <a:ext cx="1511300" cy="358775"/>
          </a:xfrm>
          <a:custGeom>
            <a:avLst/>
            <a:gdLst>
              <a:gd name="T0" fmla="*/ 0 w 2570400"/>
              <a:gd name="T1" fmla="*/ 0 h 610200"/>
              <a:gd name="T2" fmla="*/ 1 w 2570400"/>
              <a:gd name="T3" fmla="*/ 0 h 610200"/>
              <a:gd name="T4" fmla="*/ 1 w 2570400"/>
              <a:gd name="T5" fmla="*/ 1 h 610200"/>
              <a:gd name="T6" fmla="*/ 1 w 2570400"/>
              <a:gd name="T7" fmla="*/ 1 h 610200"/>
              <a:gd name="T8" fmla="*/ 0 w 25704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70400"/>
              <a:gd name="T16" fmla="*/ 0 h 610200"/>
              <a:gd name="T17" fmla="*/ 2570400 w 25704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70400" h="610200">
                <a:moveTo>
                  <a:pt x="0" y="0"/>
                </a:moveTo>
                <a:lnTo>
                  <a:pt x="2468698" y="0"/>
                </a:lnTo>
                <a:lnTo>
                  <a:pt x="2570400" y="101702"/>
                </a:lnTo>
                <a:lnTo>
                  <a:pt x="25704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>
                <a:solidFill>
                  <a:schemeClr val="bg1"/>
                </a:solidFill>
                <a:latin typeface="Comic Sans MS" panose="030F0702030302020204" pitchFamily="66" charset="0"/>
              </a:rPr>
              <a:t>Blog à part   FP</a:t>
            </a:r>
          </a:p>
        </p:txBody>
      </p:sp>
      <p:sp>
        <p:nvSpPr>
          <p:cNvPr id="21527" name="Rectangle à coins arrondis 1">
            <a:extLst>
              <a:ext uri="{FF2B5EF4-FFF2-40B4-BE49-F238E27FC236}">
                <a16:creationId xmlns:a16="http://schemas.microsoft.com/office/drawing/2014/main" id="{558E9FE9-8296-47E1-85F8-0171A4DFC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549275"/>
            <a:ext cx="3305175" cy="2889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chemeClr val="accent2"/>
                </a:solidFill>
              </a:rPr>
              <a:t>Nouveautés en mathématique (Nadine et Cyrille)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ogner un rectangle à un seul coin 42">
            <a:hlinkClick r:id="rId32" action="ppaction://hlinkfile"/>
            <a:extLst>
              <a:ext uri="{FF2B5EF4-FFF2-40B4-BE49-F238E27FC236}">
                <a16:creationId xmlns:a16="http://schemas.microsoft.com/office/drawing/2014/main" id="{1CF60E9A-6F50-48EF-BED4-A4D546FEC0F2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flipH="1">
            <a:off x="673100" y="261938"/>
            <a:ext cx="1295400" cy="431800"/>
          </a:xfrm>
          <a:custGeom>
            <a:avLst/>
            <a:gdLst>
              <a:gd name="T0" fmla="*/ 0 w 2203200"/>
              <a:gd name="T1" fmla="*/ 0 h 734400"/>
              <a:gd name="T2" fmla="*/ 1 w 2203200"/>
              <a:gd name="T3" fmla="*/ 0 h 734400"/>
              <a:gd name="T4" fmla="*/ 1 w 2203200"/>
              <a:gd name="T5" fmla="*/ 1 h 734400"/>
              <a:gd name="T6" fmla="*/ 1 w 2203200"/>
              <a:gd name="T7" fmla="*/ 1 h 734400"/>
              <a:gd name="T8" fmla="*/ 0 w 2203200"/>
              <a:gd name="T9" fmla="*/ 1 h 734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03200"/>
              <a:gd name="T16" fmla="*/ 0 h 734400"/>
              <a:gd name="T17" fmla="*/ 2203200 w 2203200"/>
              <a:gd name="T18" fmla="*/ 734400 h 7344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03200" h="734400">
                <a:moveTo>
                  <a:pt x="0" y="0"/>
                </a:moveTo>
                <a:lnTo>
                  <a:pt x="2080797" y="0"/>
                </a:lnTo>
                <a:lnTo>
                  <a:pt x="2203200" y="122402"/>
                </a:lnTo>
                <a:lnTo>
                  <a:pt x="2203200" y="734400"/>
                </a:lnTo>
                <a:lnTo>
                  <a:pt x="0" y="73440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 b="1"/>
              <a:t>Créer des équipes</a:t>
            </a:r>
          </a:p>
        </p:txBody>
      </p:sp>
      <p:sp>
        <p:nvSpPr>
          <p:cNvPr id="22531" name="Rogner un rectangle à un seul coin 41">
            <a:hlinkClick r:id="rId33" action="ppaction://hlinkfile"/>
            <a:extLst>
              <a:ext uri="{FF2B5EF4-FFF2-40B4-BE49-F238E27FC236}">
                <a16:creationId xmlns:a16="http://schemas.microsoft.com/office/drawing/2014/main" id="{EA0B3F77-302B-428D-8E0D-21EE82690D7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flipH="1">
            <a:off x="1789113" y="261938"/>
            <a:ext cx="1295400" cy="431800"/>
          </a:xfrm>
          <a:custGeom>
            <a:avLst/>
            <a:gdLst>
              <a:gd name="T0" fmla="*/ 0 w 2203200"/>
              <a:gd name="T1" fmla="*/ 0 h 734400"/>
              <a:gd name="T2" fmla="*/ 1 w 2203200"/>
              <a:gd name="T3" fmla="*/ 0 h 734400"/>
              <a:gd name="T4" fmla="*/ 1 w 2203200"/>
              <a:gd name="T5" fmla="*/ 1 h 734400"/>
              <a:gd name="T6" fmla="*/ 1 w 2203200"/>
              <a:gd name="T7" fmla="*/ 1 h 734400"/>
              <a:gd name="T8" fmla="*/ 0 w 2203200"/>
              <a:gd name="T9" fmla="*/ 1 h 734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03200"/>
              <a:gd name="T16" fmla="*/ 0 h 734400"/>
              <a:gd name="T17" fmla="*/ 2203200 w 2203200"/>
              <a:gd name="T18" fmla="*/ 734400 h 7344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03200" h="734400">
                <a:moveTo>
                  <a:pt x="0" y="0"/>
                </a:moveTo>
                <a:lnTo>
                  <a:pt x="2080797" y="0"/>
                </a:lnTo>
                <a:lnTo>
                  <a:pt x="2203200" y="122402"/>
                </a:lnTo>
                <a:lnTo>
                  <a:pt x="2203200" y="734400"/>
                </a:lnTo>
                <a:lnTo>
                  <a:pt x="0" y="734400"/>
                </a:lnTo>
                <a:lnTo>
                  <a:pt x="0" y="0"/>
                </a:lnTo>
                <a:close/>
              </a:path>
            </a:pathLst>
          </a:custGeom>
          <a:solidFill>
            <a:srgbClr val="333399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200" b="1">
                <a:solidFill>
                  <a:schemeClr val="bg1"/>
                </a:solidFill>
              </a:rPr>
              <a:t>Cartes heuristiques</a:t>
            </a:r>
          </a:p>
        </p:txBody>
      </p:sp>
      <p:sp>
        <p:nvSpPr>
          <p:cNvPr id="22532" name="Rogner un rectangle à un seul coin 40">
            <a:hlinkClick r:id="rId34"/>
            <a:extLst>
              <a:ext uri="{FF2B5EF4-FFF2-40B4-BE49-F238E27FC236}">
                <a16:creationId xmlns:a16="http://schemas.microsoft.com/office/drawing/2014/main" id="{3CAACB11-44DF-43C4-A325-7F7B237EB3CD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flipH="1">
            <a:off x="2916238" y="260350"/>
            <a:ext cx="1295400" cy="431800"/>
          </a:xfrm>
          <a:custGeom>
            <a:avLst/>
            <a:gdLst>
              <a:gd name="T0" fmla="*/ 0 w 2203200"/>
              <a:gd name="T1" fmla="*/ 0 h 734400"/>
              <a:gd name="T2" fmla="*/ 1 w 2203200"/>
              <a:gd name="T3" fmla="*/ 0 h 734400"/>
              <a:gd name="T4" fmla="*/ 1 w 2203200"/>
              <a:gd name="T5" fmla="*/ 1 h 734400"/>
              <a:gd name="T6" fmla="*/ 1 w 2203200"/>
              <a:gd name="T7" fmla="*/ 1 h 734400"/>
              <a:gd name="T8" fmla="*/ 0 w 2203200"/>
              <a:gd name="T9" fmla="*/ 1 h 734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03200" h="734400">
                <a:moveTo>
                  <a:pt x="0" y="0"/>
                </a:moveTo>
                <a:lnTo>
                  <a:pt x="2080797" y="0"/>
                </a:lnTo>
                <a:lnTo>
                  <a:pt x="2203200" y="122402"/>
                </a:lnTo>
                <a:lnTo>
                  <a:pt x="2203200" y="734400"/>
                </a:lnTo>
                <a:lnTo>
                  <a:pt x="0" y="734400"/>
                </a:lnTo>
                <a:lnTo>
                  <a:pt x="0" y="0"/>
                </a:lnTo>
                <a:close/>
              </a:path>
            </a:pathLst>
          </a:custGeom>
          <a:solidFill>
            <a:srgbClr val="A6A6A6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22533" name="Rogner un rectangle à un seul coin 39">
            <a:hlinkClick r:id="rId35"/>
            <a:extLst>
              <a:ext uri="{FF2B5EF4-FFF2-40B4-BE49-F238E27FC236}">
                <a16:creationId xmlns:a16="http://schemas.microsoft.com/office/drawing/2014/main" id="{EA035C9C-8688-4C89-AAFA-94EE54DE4AE0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flipH="1">
            <a:off x="4140200" y="261938"/>
            <a:ext cx="1295400" cy="431800"/>
          </a:xfrm>
          <a:custGeom>
            <a:avLst/>
            <a:gdLst>
              <a:gd name="T0" fmla="*/ 0 w 2203200"/>
              <a:gd name="T1" fmla="*/ 0 h 734400"/>
              <a:gd name="T2" fmla="*/ 1 w 2203200"/>
              <a:gd name="T3" fmla="*/ 0 h 734400"/>
              <a:gd name="T4" fmla="*/ 1 w 2203200"/>
              <a:gd name="T5" fmla="*/ 1 h 734400"/>
              <a:gd name="T6" fmla="*/ 1 w 2203200"/>
              <a:gd name="T7" fmla="*/ 1 h 734400"/>
              <a:gd name="T8" fmla="*/ 0 w 2203200"/>
              <a:gd name="T9" fmla="*/ 1 h 734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03200" h="734400">
                <a:moveTo>
                  <a:pt x="0" y="0"/>
                </a:moveTo>
                <a:lnTo>
                  <a:pt x="2080797" y="0"/>
                </a:lnTo>
                <a:lnTo>
                  <a:pt x="2203200" y="122402"/>
                </a:lnTo>
                <a:lnTo>
                  <a:pt x="2203200" y="734400"/>
                </a:lnTo>
                <a:lnTo>
                  <a:pt x="0" y="7344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22534" name="Rogner un rectangle à un seul coin 38">
            <a:hlinkClick r:id="rId36"/>
            <a:extLst>
              <a:ext uri="{FF2B5EF4-FFF2-40B4-BE49-F238E27FC236}">
                <a16:creationId xmlns:a16="http://schemas.microsoft.com/office/drawing/2014/main" id="{FC94878F-18C8-48A5-9ADF-0041A7FF660F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 flipH="1">
            <a:off x="5076825" y="260350"/>
            <a:ext cx="1295400" cy="431800"/>
          </a:xfrm>
          <a:custGeom>
            <a:avLst/>
            <a:gdLst>
              <a:gd name="T0" fmla="*/ 0 w 2203200"/>
              <a:gd name="T1" fmla="*/ 0 h 734400"/>
              <a:gd name="T2" fmla="*/ 1 w 2203200"/>
              <a:gd name="T3" fmla="*/ 0 h 734400"/>
              <a:gd name="T4" fmla="*/ 1 w 2203200"/>
              <a:gd name="T5" fmla="*/ 1 h 734400"/>
              <a:gd name="T6" fmla="*/ 1 w 2203200"/>
              <a:gd name="T7" fmla="*/ 1 h 734400"/>
              <a:gd name="T8" fmla="*/ 0 w 2203200"/>
              <a:gd name="T9" fmla="*/ 1 h 734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03200" h="734400">
                <a:moveTo>
                  <a:pt x="0" y="0"/>
                </a:moveTo>
                <a:lnTo>
                  <a:pt x="2080797" y="0"/>
                </a:lnTo>
                <a:lnTo>
                  <a:pt x="2203200" y="122402"/>
                </a:lnTo>
                <a:lnTo>
                  <a:pt x="2203200" y="734400"/>
                </a:lnTo>
                <a:lnTo>
                  <a:pt x="0" y="734400"/>
                </a:lnTo>
                <a:lnTo>
                  <a:pt x="0" y="0"/>
                </a:lnTo>
                <a:close/>
              </a:path>
            </a:pathLst>
          </a:custGeom>
          <a:solidFill>
            <a:srgbClr val="333399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pic>
        <p:nvPicPr>
          <p:cNvPr id="22535" name="Picture 1">
            <a:extLst>
              <a:ext uri="{FF2B5EF4-FFF2-40B4-BE49-F238E27FC236}">
                <a16:creationId xmlns:a16="http://schemas.microsoft.com/office/drawing/2014/main" id="{AF098623-CB09-4734-97B1-F6DB87E4D05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947863"/>
            <a:ext cx="8126412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15">
            <a:extLst>
              <a:ext uri="{FF2B5EF4-FFF2-40B4-BE49-F238E27FC236}">
                <a16:creationId xmlns:a16="http://schemas.microsoft.com/office/drawing/2014/main" id="{4EFC98A6-02E2-4D17-8EB6-6042451B0DC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1947863"/>
            <a:ext cx="8139112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7" name="Rogner un rectangle à un seul coin 25">
            <a:hlinkClick r:id="rId39"/>
            <a:extLst>
              <a:ext uri="{FF2B5EF4-FFF2-40B4-BE49-F238E27FC236}">
                <a16:creationId xmlns:a16="http://schemas.microsoft.com/office/drawing/2014/main" id="{33D4B384-89B5-4349-9021-E36260C1A27B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auto">
          <a:xfrm flipH="1">
            <a:off x="620713" y="692150"/>
            <a:ext cx="1358900" cy="431800"/>
          </a:xfrm>
          <a:custGeom>
            <a:avLst/>
            <a:gdLst>
              <a:gd name="T0" fmla="*/ 0 w 2311200"/>
              <a:gd name="T1" fmla="*/ 0 h 734400"/>
              <a:gd name="T2" fmla="*/ 1 w 2311200"/>
              <a:gd name="T3" fmla="*/ 0 h 734400"/>
              <a:gd name="T4" fmla="*/ 1 w 2311200"/>
              <a:gd name="T5" fmla="*/ 1 h 734400"/>
              <a:gd name="T6" fmla="*/ 1 w 2311200"/>
              <a:gd name="T7" fmla="*/ 1 h 734400"/>
              <a:gd name="T8" fmla="*/ 0 w 2311200"/>
              <a:gd name="T9" fmla="*/ 1 h 734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11200" h="734400">
                <a:moveTo>
                  <a:pt x="0" y="0"/>
                </a:moveTo>
                <a:lnTo>
                  <a:pt x="2188797" y="0"/>
                </a:lnTo>
                <a:lnTo>
                  <a:pt x="2311200" y="122402"/>
                </a:lnTo>
                <a:lnTo>
                  <a:pt x="2311200" y="734400"/>
                </a:lnTo>
                <a:lnTo>
                  <a:pt x="0" y="7344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40"/>
            <a:srcRect/>
            <a:tile tx="0" ty="0" sx="100000" sy="100000" flip="none" algn="tl"/>
          </a:blip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22538" name="Rogner un rectangle à un seul coin 26">
            <a:hlinkClick r:id="rId41"/>
            <a:extLst>
              <a:ext uri="{FF2B5EF4-FFF2-40B4-BE49-F238E27FC236}">
                <a16:creationId xmlns:a16="http://schemas.microsoft.com/office/drawing/2014/main" id="{55F242E2-E059-46F2-A980-E9AB135FC72E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 bwMode="auto">
          <a:xfrm flipH="1">
            <a:off x="1908175" y="692150"/>
            <a:ext cx="1439863" cy="434975"/>
          </a:xfrm>
          <a:custGeom>
            <a:avLst/>
            <a:gdLst>
              <a:gd name="T0" fmla="*/ 0 w 2448900"/>
              <a:gd name="T1" fmla="*/ 0 h 739800"/>
              <a:gd name="T2" fmla="*/ 1 w 2448900"/>
              <a:gd name="T3" fmla="*/ 0 h 739800"/>
              <a:gd name="T4" fmla="*/ 1 w 2448900"/>
              <a:gd name="T5" fmla="*/ 1 h 739800"/>
              <a:gd name="T6" fmla="*/ 1 w 2448900"/>
              <a:gd name="T7" fmla="*/ 1 h 739800"/>
              <a:gd name="T8" fmla="*/ 0 w 2448900"/>
              <a:gd name="T9" fmla="*/ 1 h 7398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48900" h="739800">
                <a:moveTo>
                  <a:pt x="0" y="0"/>
                </a:moveTo>
                <a:lnTo>
                  <a:pt x="2325598" y="0"/>
                </a:lnTo>
                <a:lnTo>
                  <a:pt x="2448900" y="123302"/>
                </a:lnTo>
                <a:lnTo>
                  <a:pt x="2448900" y="739800"/>
                </a:lnTo>
                <a:lnTo>
                  <a:pt x="0" y="7398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42"/>
            <a:srcRect/>
            <a:tile tx="0" ty="0" sx="100000" sy="100000" flip="none" algn="tl"/>
          </a:blip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22539" name="Rogner un rectangle à un seul coin 29">
            <a:hlinkClick r:id="rId43"/>
            <a:extLst>
              <a:ext uri="{FF2B5EF4-FFF2-40B4-BE49-F238E27FC236}">
                <a16:creationId xmlns:a16="http://schemas.microsoft.com/office/drawing/2014/main" id="{DF51D5AA-D12D-492F-B13E-24B5E2CD5F73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 bwMode="auto">
          <a:xfrm flipH="1">
            <a:off x="3205163" y="693738"/>
            <a:ext cx="1295400" cy="431800"/>
          </a:xfrm>
          <a:custGeom>
            <a:avLst/>
            <a:gdLst>
              <a:gd name="T0" fmla="*/ 0 w 2203200"/>
              <a:gd name="T1" fmla="*/ 0 h 734400"/>
              <a:gd name="T2" fmla="*/ 1 w 2203200"/>
              <a:gd name="T3" fmla="*/ 0 h 734400"/>
              <a:gd name="T4" fmla="*/ 1 w 2203200"/>
              <a:gd name="T5" fmla="*/ 1 h 734400"/>
              <a:gd name="T6" fmla="*/ 1 w 2203200"/>
              <a:gd name="T7" fmla="*/ 1 h 734400"/>
              <a:gd name="T8" fmla="*/ 0 w 2203200"/>
              <a:gd name="T9" fmla="*/ 1 h 734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03200" h="734400">
                <a:moveTo>
                  <a:pt x="0" y="0"/>
                </a:moveTo>
                <a:lnTo>
                  <a:pt x="2080797" y="0"/>
                </a:lnTo>
                <a:lnTo>
                  <a:pt x="2203200" y="122402"/>
                </a:lnTo>
                <a:lnTo>
                  <a:pt x="2203200" y="734400"/>
                </a:lnTo>
                <a:lnTo>
                  <a:pt x="0" y="734400"/>
                </a:lnTo>
                <a:lnTo>
                  <a:pt x="0" y="0"/>
                </a:lnTo>
                <a:close/>
              </a:path>
            </a:pathLst>
          </a:custGeom>
          <a:solidFill>
            <a:srgbClr val="7575D1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22540" name="Rogner un rectangle à un seul coin 17">
            <a:hlinkClick r:id="rId44"/>
            <a:extLst>
              <a:ext uri="{FF2B5EF4-FFF2-40B4-BE49-F238E27FC236}">
                <a16:creationId xmlns:a16="http://schemas.microsoft.com/office/drawing/2014/main" id="{8EE71BE3-C88C-4342-9F1E-7B6F4AEBFF6D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 bwMode="auto">
          <a:xfrm flipH="1">
            <a:off x="539750" y="1125538"/>
            <a:ext cx="1725613" cy="430212"/>
          </a:xfrm>
          <a:custGeom>
            <a:avLst/>
            <a:gdLst>
              <a:gd name="T0" fmla="*/ 0 w 2934900"/>
              <a:gd name="T1" fmla="*/ 0 h 731699"/>
              <a:gd name="T2" fmla="*/ 1 w 2934900"/>
              <a:gd name="T3" fmla="*/ 0 h 731699"/>
              <a:gd name="T4" fmla="*/ 1 w 2934900"/>
              <a:gd name="T5" fmla="*/ 1 h 731699"/>
              <a:gd name="T6" fmla="*/ 1 w 2934900"/>
              <a:gd name="T7" fmla="*/ 1 h 731699"/>
              <a:gd name="T8" fmla="*/ 0 w 2934900"/>
              <a:gd name="T9" fmla="*/ 1 h 7316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34900" h="731699">
                <a:moveTo>
                  <a:pt x="0" y="0"/>
                </a:moveTo>
                <a:lnTo>
                  <a:pt x="2812948" y="0"/>
                </a:lnTo>
                <a:lnTo>
                  <a:pt x="2934901" y="121952"/>
                </a:lnTo>
                <a:lnTo>
                  <a:pt x="2934901" y="731699"/>
                </a:lnTo>
                <a:lnTo>
                  <a:pt x="0" y="731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22541" name="Rogner un rectangle à un seul coin 21">
            <a:hlinkClick r:id="rId45"/>
            <a:extLst>
              <a:ext uri="{FF2B5EF4-FFF2-40B4-BE49-F238E27FC236}">
                <a16:creationId xmlns:a16="http://schemas.microsoft.com/office/drawing/2014/main" id="{FD3E4E24-A6B3-4EB9-95F0-4A5C221BD24F}"/>
              </a:ext>
            </a:extLst>
          </p:cNvPr>
          <p:cNvSpPr>
            <a:spLocks/>
          </p:cNvSpPr>
          <p:nvPr>
            <p:custDataLst>
              <p:tags r:id="rId11"/>
            </p:custDataLst>
          </p:nvPr>
        </p:nvSpPr>
        <p:spPr bwMode="auto">
          <a:xfrm flipH="1">
            <a:off x="1835150" y="1125538"/>
            <a:ext cx="1514475" cy="428625"/>
          </a:xfrm>
          <a:custGeom>
            <a:avLst/>
            <a:gdLst>
              <a:gd name="T0" fmla="*/ 0 w 2575800"/>
              <a:gd name="T1" fmla="*/ 0 h 729000"/>
              <a:gd name="T2" fmla="*/ 1 w 2575800"/>
              <a:gd name="T3" fmla="*/ 0 h 729000"/>
              <a:gd name="T4" fmla="*/ 1 w 2575800"/>
              <a:gd name="T5" fmla="*/ 1 h 729000"/>
              <a:gd name="T6" fmla="*/ 1 w 2575800"/>
              <a:gd name="T7" fmla="*/ 1 h 729000"/>
              <a:gd name="T8" fmla="*/ 0 w 2575800"/>
              <a:gd name="T9" fmla="*/ 1 h 729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75800" h="729000">
                <a:moveTo>
                  <a:pt x="0" y="0"/>
                </a:moveTo>
                <a:lnTo>
                  <a:pt x="2454297" y="0"/>
                </a:lnTo>
                <a:lnTo>
                  <a:pt x="2575800" y="121502"/>
                </a:lnTo>
                <a:lnTo>
                  <a:pt x="2575800" y="729000"/>
                </a:lnTo>
                <a:lnTo>
                  <a:pt x="0" y="72900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22542" name="Rogner un rectangle à un seul coin 9">
            <a:hlinkClick r:id="rId46"/>
            <a:extLst>
              <a:ext uri="{FF2B5EF4-FFF2-40B4-BE49-F238E27FC236}">
                <a16:creationId xmlns:a16="http://schemas.microsoft.com/office/drawing/2014/main" id="{538879F5-6A39-4C77-81E2-A7918E254231}"/>
              </a:ext>
            </a:extLst>
          </p:cNvPr>
          <p:cNvSpPr>
            <a:spLocks/>
          </p:cNvSpPr>
          <p:nvPr>
            <p:custDataLst>
              <p:tags r:id="rId12"/>
            </p:custDataLst>
          </p:nvPr>
        </p:nvSpPr>
        <p:spPr bwMode="auto">
          <a:xfrm flipH="1">
            <a:off x="468313" y="1557338"/>
            <a:ext cx="1296987" cy="411162"/>
          </a:xfrm>
          <a:custGeom>
            <a:avLst/>
            <a:gdLst>
              <a:gd name="T0" fmla="*/ 0 w 2205899"/>
              <a:gd name="T1" fmla="*/ 0 h 699299"/>
              <a:gd name="T2" fmla="*/ 1 w 2205899"/>
              <a:gd name="T3" fmla="*/ 0 h 699299"/>
              <a:gd name="T4" fmla="*/ 1 w 2205899"/>
              <a:gd name="T5" fmla="*/ 1 h 699299"/>
              <a:gd name="T6" fmla="*/ 1 w 2205899"/>
              <a:gd name="T7" fmla="*/ 1 h 699299"/>
              <a:gd name="T8" fmla="*/ 0 w 2205899"/>
              <a:gd name="T9" fmla="*/ 1 h 6992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05899" h="699299">
                <a:moveTo>
                  <a:pt x="0" y="0"/>
                </a:moveTo>
                <a:lnTo>
                  <a:pt x="2089347" y="0"/>
                </a:lnTo>
                <a:lnTo>
                  <a:pt x="2205899" y="116552"/>
                </a:lnTo>
                <a:lnTo>
                  <a:pt x="2205899" y="699299"/>
                </a:lnTo>
                <a:lnTo>
                  <a:pt x="0" y="699299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42"/>
            <a:srcRect/>
            <a:tile tx="0" ty="0" sx="100000" sy="100000" flip="none" algn="tl"/>
          </a:blip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22543" name="Rogner un rectangle à un seul coin 10">
            <a:hlinkClick r:id="rId47"/>
            <a:extLst>
              <a:ext uri="{FF2B5EF4-FFF2-40B4-BE49-F238E27FC236}">
                <a16:creationId xmlns:a16="http://schemas.microsoft.com/office/drawing/2014/main" id="{00ECEC8C-7ADA-4ADB-B09B-F2A8643BB225}"/>
              </a:ext>
            </a:extLst>
          </p:cNvPr>
          <p:cNvSpPr>
            <a:spLocks/>
          </p:cNvSpPr>
          <p:nvPr>
            <p:custDataLst>
              <p:tags r:id="rId13"/>
            </p:custDataLst>
          </p:nvPr>
        </p:nvSpPr>
        <p:spPr bwMode="auto">
          <a:xfrm flipH="1">
            <a:off x="1476375" y="1557338"/>
            <a:ext cx="1295400" cy="411162"/>
          </a:xfrm>
          <a:custGeom>
            <a:avLst/>
            <a:gdLst>
              <a:gd name="T0" fmla="*/ 0 w 2203200"/>
              <a:gd name="T1" fmla="*/ 0 h 699299"/>
              <a:gd name="T2" fmla="*/ 1 w 2203200"/>
              <a:gd name="T3" fmla="*/ 0 h 699299"/>
              <a:gd name="T4" fmla="*/ 1 w 2203200"/>
              <a:gd name="T5" fmla="*/ 1 h 699299"/>
              <a:gd name="T6" fmla="*/ 1 w 2203200"/>
              <a:gd name="T7" fmla="*/ 1 h 699299"/>
              <a:gd name="T8" fmla="*/ 0 w 2203200"/>
              <a:gd name="T9" fmla="*/ 1 h 6992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03200" h="699299">
                <a:moveTo>
                  <a:pt x="0" y="0"/>
                </a:moveTo>
                <a:lnTo>
                  <a:pt x="2086647" y="0"/>
                </a:lnTo>
                <a:lnTo>
                  <a:pt x="2203200" y="116552"/>
                </a:lnTo>
                <a:lnTo>
                  <a:pt x="2203200" y="699299"/>
                </a:lnTo>
                <a:lnTo>
                  <a:pt x="0" y="699299"/>
                </a:lnTo>
                <a:lnTo>
                  <a:pt x="0" y="0"/>
                </a:lnTo>
                <a:close/>
              </a:path>
            </a:pathLst>
          </a:custGeom>
          <a:solidFill>
            <a:srgbClr val="333300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pic>
        <p:nvPicPr>
          <p:cNvPr id="22544" name="Picture 13">
            <a:extLst>
              <a:ext uri="{FF2B5EF4-FFF2-40B4-BE49-F238E27FC236}">
                <a16:creationId xmlns:a16="http://schemas.microsoft.com/office/drawing/2014/main" id="{1784A8B7-0C07-4935-9E7C-68A7885414A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4175125"/>
            <a:ext cx="2681288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45" name="ZoneTexte 1">
            <a:extLst>
              <a:ext uri="{FF2B5EF4-FFF2-40B4-BE49-F238E27FC236}">
                <a16:creationId xmlns:a16="http://schemas.microsoft.com/office/drawing/2014/main" id="{137D5D12-74F4-411A-AC85-BDFBB5E4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7763" y="4162425"/>
            <a:ext cx="4098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3600">
                <a:latin typeface="Adobe Myungjo Std M" pitchFamily="18" charset="-128"/>
                <a:ea typeface="Adobe Myungjo Std M" pitchFamily="18" charset="-128"/>
              </a:rPr>
              <a:t>Logiciels</a:t>
            </a:r>
          </a:p>
        </p:txBody>
      </p:sp>
      <p:pic>
        <p:nvPicPr>
          <p:cNvPr id="22546" name="Picture 5">
            <a:hlinkClick r:id="rId49" action="ppaction://hlinksldjump"/>
            <a:extLst>
              <a:ext uri="{FF2B5EF4-FFF2-40B4-BE49-F238E27FC236}">
                <a16:creationId xmlns:a16="http://schemas.microsoft.com/office/drawing/2014/main" id="{8D51C310-4732-418D-97B1-C5376AB95AC0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5487988"/>
            <a:ext cx="55562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47" name="Picture 13">
            <a:hlinkClick r:id="rId51" action="ppaction://hlinksldjump"/>
            <a:extLst>
              <a:ext uri="{FF2B5EF4-FFF2-40B4-BE49-F238E27FC236}">
                <a16:creationId xmlns:a16="http://schemas.microsoft.com/office/drawing/2014/main" id="{CD6268AD-4651-4B4C-97B6-4C07BAEC9C4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5516563"/>
            <a:ext cx="827087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48" name="Rogner un rectangle à un seul coin 19">
            <a:hlinkClick r:id="rId53"/>
            <a:extLst>
              <a:ext uri="{FF2B5EF4-FFF2-40B4-BE49-F238E27FC236}">
                <a16:creationId xmlns:a16="http://schemas.microsoft.com/office/drawing/2014/main" id="{BD9088B3-2157-460E-B0CE-0AD194E95BAA}"/>
              </a:ext>
            </a:extLst>
          </p:cNvPr>
          <p:cNvSpPr>
            <a:spLocks/>
          </p:cNvSpPr>
          <p:nvPr>
            <p:custDataLst>
              <p:tags r:id="rId16"/>
            </p:custDataLst>
          </p:nvPr>
        </p:nvSpPr>
        <p:spPr bwMode="auto">
          <a:xfrm flipH="1">
            <a:off x="3132138" y="1127125"/>
            <a:ext cx="1444625" cy="430213"/>
          </a:xfrm>
          <a:custGeom>
            <a:avLst/>
            <a:gdLst>
              <a:gd name="T0" fmla="*/ 0 w 2457000"/>
              <a:gd name="T1" fmla="*/ 0 h 731700"/>
              <a:gd name="T2" fmla="*/ 1 w 2457000"/>
              <a:gd name="T3" fmla="*/ 0 h 731700"/>
              <a:gd name="T4" fmla="*/ 1 w 2457000"/>
              <a:gd name="T5" fmla="*/ 1 h 731700"/>
              <a:gd name="T6" fmla="*/ 1 w 2457000"/>
              <a:gd name="T7" fmla="*/ 1 h 731700"/>
              <a:gd name="T8" fmla="*/ 0 w 2457000"/>
              <a:gd name="T9" fmla="*/ 1 h 7317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57000" h="731700">
                <a:moveTo>
                  <a:pt x="0" y="0"/>
                </a:moveTo>
                <a:lnTo>
                  <a:pt x="2335047" y="0"/>
                </a:lnTo>
                <a:lnTo>
                  <a:pt x="2457000" y="121952"/>
                </a:lnTo>
                <a:lnTo>
                  <a:pt x="2457000" y="731700"/>
                </a:lnTo>
                <a:lnTo>
                  <a:pt x="0" y="7317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22549" name="Rogner un rectangle à un seul coin 27">
            <a:hlinkClick r:id="rId54"/>
            <a:extLst>
              <a:ext uri="{FF2B5EF4-FFF2-40B4-BE49-F238E27FC236}">
                <a16:creationId xmlns:a16="http://schemas.microsoft.com/office/drawing/2014/main" id="{03BB9848-F153-44ED-80E1-83E001BA641B}"/>
              </a:ext>
            </a:extLst>
          </p:cNvPr>
          <p:cNvSpPr>
            <a:spLocks/>
          </p:cNvSpPr>
          <p:nvPr>
            <p:custDataLst>
              <p:tags r:id="rId17"/>
            </p:custDataLst>
          </p:nvPr>
        </p:nvSpPr>
        <p:spPr bwMode="auto">
          <a:xfrm flipH="1">
            <a:off x="4500563" y="692150"/>
            <a:ext cx="1295400" cy="431800"/>
          </a:xfrm>
          <a:custGeom>
            <a:avLst/>
            <a:gdLst>
              <a:gd name="T0" fmla="*/ 0 w 2203200"/>
              <a:gd name="T1" fmla="*/ 0 h 734400"/>
              <a:gd name="T2" fmla="*/ 1 w 2203200"/>
              <a:gd name="T3" fmla="*/ 0 h 734400"/>
              <a:gd name="T4" fmla="*/ 1 w 2203200"/>
              <a:gd name="T5" fmla="*/ 1 h 734400"/>
              <a:gd name="T6" fmla="*/ 1 w 2203200"/>
              <a:gd name="T7" fmla="*/ 1 h 734400"/>
              <a:gd name="T8" fmla="*/ 0 w 2203200"/>
              <a:gd name="T9" fmla="*/ 1 h 734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03200" h="734400">
                <a:moveTo>
                  <a:pt x="0" y="0"/>
                </a:moveTo>
                <a:lnTo>
                  <a:pt x="2080797" y="0"/>
                </a:lnTo>
                <a:lnTo>
                  <a:pt x="2203200" y="122402"/>
                </a:lnTo>
                <a:lnTo>
                  <a:pt x="2203200" y="734400"/>
                </a:lnTo>
                <a:lnTo>
                  <a:pt x="0" y="734400"/>
                </a:lnTo>
                <a:lnTo>
                  <a:pt x="0" y="0"/>
                </a:lnTo>
                <a:close/>
              </a:path>
            </a:pathLst>
          </a:custGeom>
          <a:solidFill>
            <a:srgbClr val="333300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22550" name="Rogner un rectangle à un seul coin 28">
            <a:hlinkClick r:id="rId55"/>
            <a:extLst>
              <a:ext uri="{FF2B5EF4-FFF2-40B4-BE49-F238E27FC236}">
                <a16:creationId xmlns:a16="http://schemas.microsoft.com/office/drawing/2014/main" id="{FBBC96A3-F823-4C39-AB68-2FFFEAC57499}"/>
              </a:ext>
            </a:extLst>
          </p:cNvPr>
          <p:cNvSpPr>
            <a:spLocks/>
          </p:cNvSpPr>
          <p:nvPr>
            <p:custDataLst>
              <p:tags r:id="rId18"/>
            </p:custDataLst>
          </p:nvPr>
        </p:nvSpPr>
        <p:spPr bwMode="auto">
          <a:xfrm flipH="1">
            <a:off x="5651500" y="692150"/>
            <a:ext cx="1296988" cy="431800"/>
          </a:xfrm>
          <a:custGeom>
            <a:avLst/>
            <a:gdLst>
              <a:gd name="T0" fmla="*/ 0 w 2205900"/>
              <a:gd name="T1" fmla="*/ 0 h 734400"/>
              <a:gd name="T2" fmla="*/ 1 w 2205900"/>
              <a:gd name="T3" fmla="*/ 0 h 734400"/>
              <a:gd name="T4" fmla="*/ 1 w 2205900"/>
              <a:gd name="T5" fmla="*/ 1 h 734400"/>
              <a:gd name="T6" fmla="*/ 1 w 2205900"/>
              <a:gd name="T7" fmla="*/ 1 h 734400"/>
              <a:gd name="T8" fmla="*/ 0 w 2205900"/>
              <a:gd name="T9" fmla="*/ 1 h 734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05900" h="734400">
                <a:moveTo>
                  <a:pt x="0" y="0"/>
                </a:moveTo>
                <a:lnTo>
                  <a:pt x="2083498" y="0"/>
                </a:lnTo>
                <a:lnTo>
                  <a:pt x="2205900" y="122402"/>
                </a:lnTo>
                <a:lnTo>
                  <a:pt x="2205900" y="734400"/>
                </a:lnTo>
                <a:lnTo>
                  <a:pt x="0" y="7344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22551" name="Rogner un rectangle à un seul coin 32">
            <a:hlinkClick r:id="rId44"/>
            <a:extLst>
              <a:ext uri="{FF2B5EF4-FFF2-40B4-BE49-F238E27FC236}">
                <a16:creationId xmlns:a16="http://schemas.microsoft.com/office/drawing/2014/main" id="{6DEADE04-1AFC-402C-91D4-083E6E731D5F}"/>
              </a:ext>
            </a:extLst>
          </p:cNvPr>
          <p:cNvSpPr>
            <a:spLocks/>
          </p:cNvSpPr>
          <p:nvPr>
            <p:custDataLst>
              <p:tags r:id="rId19"/>
            </p:custDataLst>
          </p:nvPr>
        </p:nvSpPr>
        <p:spPr bwMode="auto">
          <a:xfrm flipH="1">
            <a:off x="4211638" y="1125538"/>
            <a:ext cx="1152525" cy="430212"/>
          </a:xfrm>
          <a:custGeom>
            <a:avLst/>
            <a:gdLst>
              <a:gd name="T0" fmla="*/ 0 w 1960200"/>
              <a:gd name="T1" fmla="*/ 0 h 731699"/>
              <a:gd name="T2" fmla="*/ 1 w 1960200"/>
              <a:gd name="T3" fmla="*/ 0 h 731699"/>
              <a:gd name="T4" fmla="*/ 1 w 1960200"/>
              <a:gd name="T5" fmla="*/ 1 h 731699"/>
              <a:gd name="T6" fmla="*/ 1 w 1960200"/>
              <a:gd name="T7" fmla="*/ 1 h 731699"/>
              <a:gd name="T8" fmla="*/ 0 w 1960200"/>
              <a:gd name="T9" fmla="*/ 1 h 7316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0200" h="731699">
                <a:moveTo>
                  <a:pt x="0" y="0"/>
                </a:moveTo>
                <a:lnTo>
                  <a:pt x="1838247" y="0"/>
                </a:lnTo>
                <a:lnTo>
                  <a:pt x="1960200" y="121952"/>
                </a:lnTo>
                <a:lnTo>
                  <a:pt x="1960200" y="731699"/>
                </a:lnTo>
                <a:lnTo>
                  <a:pt x="0" y="7316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22552" name="Rogner un rectangle à un seul coin 33">
            <a:hlinkClick r:id="rId56"/>
            <a:extLst>
              <a:ext uri="{FF2B5EF4-FFF2-40B4-BE49-F238E27FC236}">
                <a16:creationId xmlns:a16="http://schemas.microsoft.com/office/drawing/2014/main" id="{F2485638-A58B-477B-88AA-909E9D6EB518}"/>
              </a:ext>
            </a:extLst>
          </p:cNvPr>
          <p:cNvSpPr>
            <a:spLocks/>
          </p:cNvSpPr>
          <p:nvPr>
            <p:custDataLst>
              <p:tags r:id="rId20"/>
            </p:custDataLst>
          </p:nvPr>
        </p:nvSpPr>
        <p:spPr bwMode="auto">
          <a:xfrm flipH="1">
            <a:off x="5238750" y="1125538"/>
            <a:ext cx="1709738" cy="430212"/>
          </a:xfrm>
          <a:custGeom>
            <a:avLst/>
            <a:gdLst>
              <a:gd name="T0" fmla="*/ 0 w 2907900"/>
              <a:gd name="T1" fmla="*/ 0 h 731699"/>
              <a:gd name="T2" fmla="*/ 1 w 2907900"/>
              <a:gd name="T3" fmla="*/ 0 h 731699"/>
              <a:gd name="T4" fmla="*/ 1 w 2907900"/>
              <a:gd name="T5" fmla="*/ 1 h 731699"/>
              <a:gd name="T6" fmla="*/ 1 w 2907900"/>
              <a:gd name="T7" fmla="*/ 1 h 731699"/>
              <a:gd name="T8" fmla="*/ 0 w 2907900"/>
              <a:gd name="T9" fmla="*/ 1 h 7316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7900" h="731699">
                <a:moveTo>
                  <a:pt x="0" y="0"/>
                </a:moveTo>
                <a:lnTo>
                  <a:pt x="2785948" y="0"/>
                </a:lnTo>
                <a:lnTo>
                  <a:pt x="2907901" y="121952"/>
                </a:lnTo>
                <a:lnTo>
                  <a:pt x="2907901" y="731699"/>
                </a:lnTo>
                <a:lnTo>
                  <a:pt x="0" y="731699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22553" name="Rogner un rectangle à un seul coin 35">
            <a:hlinkClick r:id="rId57"/>
            <a:extLst>
              <a:ext uri="{FF2B5EF4-FFF2-40B4-BE49-F238E27FC236}">
                <a16:creationId xmlns:a16="http://schemas.microsoft.com/office/drawing/2014/main" id="{0CAB0AD5-577C-4046-927D-D03BE7E4801B}"/>
              </a:ext>
            </a:extLst>
          </p:cNvPr>
          <p:cNvSpPr>
            <a:spLocks/>
          </p:cNvSpPr>
          <p:nvPr>
            <p:custDataLst>
              <p:tags r:id="rId21"/>
            </p:custDataLst>
          </p:nvPr>
        </p:nvSpPr>
        <p:spPr bwMode="auto">
          <a:xfrm flipH="1">
            <a:off x="6877050" y="1125538"/>
            <a:ext cx="1727200" cy="431800"/>
          </a:xfrm>
          <a:custGeom>
            <a:avLst/>
            <a:gdLst>
              <a:gd name="T0" fmla="*/ 0 w 2937600"/>
              <a:gd name="T1" fmla="*/ 0 h 734400"/>
              <a:gd name="T2" fmla="*/ 1 w 2937600"/>
              <a:gd name="T3" fmla="*/ 0 h 734400"/>
              <a:gd name="T4" fmla="*/ 1 w 2937600"/>
              <a:gd name="T5" fmla="*/ 1 h 734400"/>
              <a:gd name="T6" fmla="*/ 1 w 2937600"/>
              <a:gd name="T7" fmla="*/ 1 h 734400"/>
              <a:gd name="T8" fmla="*/ 0 w 2937600"/>
              <a:gd name="T9" fmla="*/ 1 h 734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37600" h="734400">
                <a:moveTo>
                  <a:pt x="0" y="0"/>
                </a:moveTo>
                <a:lnTo>
                  <a:pt x="2815197" y="0"/>
                </a:lnTo>
                <a:lnTo>
                  <a:pt x="2937600" y="122402"/>
                </a:lnTo>
                <a:lnTo>
                  <a:pt x="2937600" y="734400"/>
                </a:lnTo>
                <a:lnTo>
                  <a:pt x="0" y="7344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22554" name="Rectangle 1">
            <a:extLst>
              <a:ext uri="{FF2B5EF4-FFF2-40B4-BE49-F238E27FC236}">
                <a16:creationId xmlns:a16="http://schemas.microsoft.com/office/drawing/2014/main" id="{17F7798E-75FA-47BD-98DC-D07A18904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" y="693738"/>
            <a:ext cx="6227763" cy="430212"/>
          </a:xfrm>
          <a:prstGeom prst="rect">
            <a:avLst/>
          </a:prstGeom>
          <a:noFill/>
          <a:ln w="254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2555" name="Rogner un rectangle à un seul coin 8">
            <a:hlinkClick r:id="rId58"/>
            <a:extLst>
              <a:ext uri="{FF2B5EF4-FFF2-40B4-BE49-F238E27FC236}">
                <a16:creationId xmlns:a16="http://schemas.microsoft.com/office/drawing/2014/main" id="{7D408707-F434-4FE8-BF59-228D6C77C5B9}"/>
              </a:ext>
            </a:extLst>
          </p:cNvPr>
          <p:cNvSpPr>
            <a:spLocks/>
          </p:cNvSpPr>
          <p:nvPr>
            <p:custDataLst>
              <p:tags r:id="rId22"/>
            </p:custDataLst>
          </p:nvPr>
        </p:nvSpPr>
        <p:spPr bwMode="auto">
          <a:xfrm flipH="1">
            <a:off x="2484438" y="1536700"/>
            <a:ext cx="1474787" cy="431800"/>
          </a:xfrm>
          <a:custGeom>
            <a:avLst/>
            <a:gdLst>
              <a:gd name="T0" fmla="*/ 0 w 2508299"/>
              <a:gd name="T1" fmla="*/ 0 h 734400"/>
              <a:gd name="T2" fmla="*/ 1 w 2508299"/>
              <a:gd name="T3" fmla="*/ 0 h 734400"/>
              <a:gd name="T4" fmla="*/ 1 w 2508299"/>
              <a:gd name="T5" fmla="*/ 1 h 734400"/>
              <a:gd name="T6" fmla="*/ 1 w 2508299"/>
              <a:gd name="T7" fmla="*/ 1 h 734400"/>
              <a:gd name="T8" fmla="*/ 0 w 2508299"/>
              <a:gd name="T9" fmla="*/ 1 h 734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08299" h="734400">
                <a:moveTo>
                  <a:pt x="0" y="0"/>
                </a:moveTo>
                <a:lnTo>
                  <a:pt x="2385896" y="0"/>
                </a:lnTo>
                <a:lnTo>
                  <a:pt x="2508299" y="122402"/>
                </a:lnTo>
                <a:lnTo>
                  <a:pt x="2508299" y="734400"/>
                </a:lnTo>
                <a:lnTo>
                  <a:pt x="0" y="7344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40"/>
            <a:srcRect/>
            <a:tile tx="0" ty="0" sx="100000" sy="100000" flip="none" algn="tl"/>
          </a:blip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22556" name="Rogner un rectangle à un seul coin 14">
            <a:hlinkClick r:id="rId59"/>
            <a:extLst>
              <a:ext uri="{FF2B5EF4-FFF2-40B4-BE49-F238E27FC236}">
                <a16:creationId xmlns:a16="http://schemas.microsoft.com/office/drawing/2014/main" id="{9E561E82-14B2-4B0D-AC7B-55A6F2BE70FA}"/>
              </a:ext>
            </a:extLst>
          </p:cNvPr>
          <p:cNvSpPr>
            <a:spLocks/>
          </p:cNvSpPr>
          <p:nvPr>
            <p:custDataLst>
              <p:tags r:id="rId23"/>
            </p:custDataLst>
          </p:nvPr>
        </p:nvSpPr>
        <p:spPr bwMode="auto">
          <a:xfrm flipH="1">
            <a:off x="3851275" y="1557338"/>
            <a:ext cx="1296988" cy="411162"/>
          </a:xfrm>
          <a:custGeom>
            <a:avLst/>
            <a:gdLst>
              <a:gd name="T0" fmla="*/ 0 w 2205900"/>
              <a:gd name="T1" fmla="*/ 0 h 699299"/>
              <a:gd name="T2" fmla="*/ 1 w 2205900"/>
              <a:gd name="T3" fmla="*/ 0 h 699299"/>
              <a:gd name="T4" fmla="*/ 1 w 2205900"/>
              <a:gd name="T5" fmla="*/ 1 h 699299"/>
              <a:gd name="T6" fmla="*/ 1 w 2205900"/>
              <a:gd name="T7" fmla="*/ 1 h 699299"/>
              <a:gd name="T8" fmla="*/ 0 w 2205900"/>
              <a:gd name="T9" fmla="*/ 1 h 6992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05900" h="699299">
                <a:moveTo>
                  <a:pt x="0" y="0"/>
                </a:moveTo>
                <a:lnTo>
                  <a:pt x="2089348" y="0"/>
                </a:lnTo>
                <a:lnTo>
                  <a:pt x="2205900" y="116552"/>
                </a:lnTo>
                <a:lnTo>
                  <a:pt x="2205900" y="699299"/>
                </a:lnTo>
                <a:lnTo>
                  <a:pt x="0" y="699299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22557" name="Rogner un rectangle à un seul coin 15">
            <a:extLst>
              <a:ext uri="{FF2B5EF4-FFF2-40B4-BE49-F238E27FC236}">
                <a16:creationId xmlns:a16="http://schemas.microsoft.com/office/drawing/2014/main" id="{067F379E-FE28-4FC6-A05E-1686421BAC1E}"/>
              </a:ext>
            </a:extLst>
          </p:cNvPr>
          <p:cNvSpPr>
            <a:spLocks/>
          </p:cNvSpPr>
          <p:nvPr>
            <p:custDataLst>
              <p:tags r:id="rId24"/>
            </p:custDataLst>
          </p:nvPr>
        </p:nvSpPr>
        <p:spPr bwMode="auto">
          <a:xfrm flipH="1">
            <a:off x="5076825" y="1557338"/>
            <a:ext cx="1150938" cy="390525"/>
          </a:xfrm>
          <a:custGeom>
            <a:avLst/>
            <a:gdLst>
              <a:gd name="T0" fmla="*/ 0 w 1957500"/>
              <a:gd name="T1" fmla="*/ 0 h 664200"/>
              <a:gd name="T2" fmla="*/ 1 w 1957500"/>
              <a:gd name="T3" fmla="*/ 0 h 664200"/>
              <a:gd name="T4" fmla="*/ 1 w 1957500"/>
              <a:gd name="T5" fmla="*/ 1 h 664200"/>
              <a:gd name="T6" fmla="*/ 1 w 1957500"/>
              <a:gd name="T7" fmla="*/ 1 h 664200"/>
              <a:gd name="T8" fmla="*/ 0 w 1957500"/>
              <a:gd name="T9" fmla="*/ 1 h 664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57500" h="664200">
                <a:moveTo>
                  <a:pt x="0" y="0"/>
                </a:moveTo>
                <a:lnTo>
                  <a:pt x="1846798" y="0"/>
                </a:lnTo>
                <a:lnTo>
                  <a:pt x="1957500" y="110702"/>
                </a:lnTo>
                <a:lnTo>
                  <a:pt x="1957500" y="664200"/>
                </a:lnTo>
                <a:lnTo>
                  <a:pt x="0" y="6642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22558" name="Rogner un rectangle à un seul coin 13">
            <a:hlinkClick r:id="rId60"/>
            <a:extLst>
              <a:ext uri="{FF2B5EF4-FFF2-40B4-BE49-F238E27FC236}">
                <a16:creationId xmlns:a16="http://schemas.microsoft.com/office/drawing/2014/main" id="{55B96818-ED89-4FD9-BD4B-9BCF16A1E96A}"/>
              </a:ext>
            </a:extLst>
          </p:cNvPr>
          <p:cNvSpPr>
            <a:spLocks/>
          </p:cNvSpPr>
          <p:nvPr>
            <p:custDataLst>
              <p:tags r:id="rId25"/>
            </p:custDataLst>
          </p:nvPr>
        </p:nvSpPr>
        <p:spPr bwMode="auto">
          <a:xfrm flipH="1">
            <a:off x="6084888" y="1554163"/>
            <a:ext cx="1368425" cy="393700"/>
          </a:xfrm>
          <a:custGeom>
            <a:avLst/>
            <a:gdLst>
              <a:gd name="T0" fmla="*/ 0 w 2327400"/>
              <a:gd name="T1" fmla="*/ 0 h 669600"/>
              <a:gd name="T2" fmla="*/ 1 w 2327400"/>
              <a:gd name="T3" fmla="*/ 0 h 669600"/>
              <a:gd name="T4" fmla="*/ 1 w 2327400"/>
              <a:gd name="T5" fmla="*/ 1 h 669600"/>
              <a:gd name="T6" fmla="*/ 1 w 2327400"/>
              <a:gd name="T7" fmla="*/ 1 h 669600"/>
              <a:gd name="T8" fmla="*/ 0 w 2327400"/>
              <a:gd name="T9" fmla="*/ 1 h 669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27400" h="669600">
                <a:moveTo>
                  <a:pt x="0" y="0"/>
                </a:moveTo>
                <a:lnTo>
                  <a:pt x="2215797" y="0"/>
                </a:lnTo>
                <a:lnTo>
                  <a:pt x="2327400" y="111602"/>
                </a:lnTo>
                <a:lnTo>
                  <a:pt x="2327400" y="669600"/>
                </a:lnTo>
                <a:lnTo>
                  <a:pt x="0" y="669600"/>
                </a:lnTo>
                <a:lnTo>
                  <a:pt x="0" y="0"/>
                </a:lnTo>
                <a:close/>
              </a:path>
            </a:pathLst>
          </a:custGeom>
          <a:solidFill>
            <a:srgbClr val="7575D1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22559" name="Rogner un rectangle à un seul coin 16">
            <a:hlinkClick r:id="rId61"/>
            <a:extLst>
              <a:ext uri="{FF2B5EF4-FFF2-40B4-BE49-F238E27FC236}">
                <a16:creationId xmlns:a16="http://schemas.microsoft.com/office/drawing/2014/main" id="{3A0CCE38-CD0D-4DC0-901B-4A0B25ABFB78}"/>
              </a:ext>
            </a:extLst>
          </p:cNvPr>
          <p:cNvSpPr>
            <a:spLocks/>
          </p:cNvSpPr>
          <p:nvPr>
            <p:custDataLst>
              <p:tags r:id="rId26"/>
            </p:custDataLst>
          </p:nvPr>
        </p:nvSpPr>
        <p:spPr bwMode="auto">
          <a:xfrm flipH="1">
            <a:off x="7412038" y="1557338"/>
            <a:ext cx="1192212" cy="390525"/>
          </a:xfrm>
          <a:custGeom>
            <a:avLst/>
            <a:gdLst>
              <a:gd name="T0" fmla="*/ 0 w 2027699"/>
              <a:gd name="T1" fmla="*/ 0 h 664200"/>
              <a:gd name="T2" fmla="*/ 1 w 2027699"/>
              <a:gd name="T3" fmla="*/ 0 h 664200"/>
              <a:gd name="T4" fmla="*/ 1 w 2027699"/>
              <a:gd name="T5" fmla="*/ 1 h 664200"/>
              <a:gd name="T6" fmla="*/ 1 w 2027699"/>
              <a:gd name="T7" fmla="*/ 1 h 664200"/>
              <a:gd name="T8" fmla="*/ 0 w 2027699"/>
              <a:gd name="T9" fmla="*/ 1 h 664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27699" h="664200">
                <a:moveTo>
                  <a:pt x="0" y="0"/>
                </a:moveTo>
                <a:lnTo>
                  <a:pt x="1916996" y="0"/>
                </a:lnTo>
                <a:lnTo>
                  <a:pt x="2027699" y="110702"/>
                </a:lnTo>
                <a:lnTo>
                  <a:pt x="2027699" y="664200"/>
                </a:lnTo>
                <a:lnTo>
                  <a:pt x="0" y="66420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22560" name="Rectangle 31">
            <a:extLst>
              <a:ext uri="{FF2B5EF4-FFF2-40B4-BE49-F238E27FC236}">
                <a16:creationId xmlns:a16="http://schemas.microsoft.com/office/drawing/2014/main" id="{D706042F-288D-4D46-BC59-345928C91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1558925"/>
            <a:ext cx="3532187" cy="388938"/>
          </a:xfrm>
          <a:prstGeom prst="rect">
            <a:avLst/>
          </a:prstGeom>
          <a:noFill/>
          <a:ln w="2540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2561" name="Rogner un rectangle à un seul coin 30">
            <a:hlinkClick r:id="rId62"/>
            <a:extLst>
              <a:ext uri="{FF2B5EF4-FFF2-40B4-BE49-F238E27FC236}">
                <a16:creationId xmlns:a16="http://schemas.microsoft.com/office/drawing/2014/main" id="{7E92AED6-A6D9-4D95-A90E-D1B4DA9BA42A}"/>
              </a:ext>
            </a:extLst>
          </p:cNvPr>
          <p:cNvSpPr>
            <a:spLocks/>
          </p:cNvSpPr>
          <p:nvPr>
            <p:custDataLst>
              <p:tags r:id="rId27"/>
            </p:custDataLst>
          </p:nvPr>
        </p:nvSpPr>
        <p:spPr bwMode="auto">
          <a:xfrm flipH="1">
            <a:off x="6877050" y="692150"/>
            <a:ext cx="1295400" cy="431800"/>
          </a:xfrm>
          <a:custGeom>
            <a:avLst/>
            <a:gdLst>
              <a:gd name="T0" fmla="*/ 0 w 2203200"/>
              <a:gd name="T1" fmla="*/ 0 h 734400"/>
              <a:gd name="T2" fmla="*/ 1 w 2203200"/>
              <a:gd name="T3" fmla="*/ 0 h 734400"/>
              <a:gd name="T4" fmla="*/ 1 w 2203200"/>
              <a:gd name="T5" fmla="*/ 1 h 734400"/>
              <a:gd name="T6" fmla="*/ 1 w 2203200"/>
              <a:gd name="T7" fmla="*/ 1 h 734400"/>
              <a:gd name="T8" fmla="*/ 0 w 2203200"/>
              <a:gd name="T9" fmla="*/ 1 h 734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03200" h="734400">
                <a:moveTo>
                  <a:pt x="0" y="0"/>
                </a:moveTo>
                <a:lnTo>
                  <a:pt x="2080797" y="0"/>
                </a:lnTo>
                <a:lnTo>
                  <a:pt x="2203200" y="122402"/>
                </a:lnTo>
                <a:lnTo>
                  <a:pt x="2203200" y="734400"/>
                </a:lnTo>
                <a:lnTo>
                  <a:pt x="0" y="734400"/>
                </a:lnTo>
                <a:lnTo>
                  <a:pt x="0" y="0"/>
                </a:lnTo>
                <a:close/>
              </a:path>
            </a:pathLst>
          </a:custGeom>
          <a:solidFill>
            <a:srgbClr val="9ED3D7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22562" name="Rogner un rectangle à un seul coin 34">
            <a:hlinkClick r:id="rId63"/>
            <a:extLst>
              <a:ext uri="{FF2B5EF4-FFF2-40B4-BE49-F238E27FC236}">
                <a16:creationId xmlns:a16="http://schemas.microsoft.com/office/drawing/2014/main" id="{A92300E6-413E-471D-910D-3DED975F63CF}"/>
              </a:ext>
            </a:extLst>
          </p:cNvPr>
          <p:cNvSpPr>
            <a:spLocks/>
          </p:cNvSpPr>
          <p:nvPr>
            <p:custDataLst>
              <p:tags r:id="rId28"/>
            </p:custDataLst>
          </p:nvPr>
        </p:nvSpPr>
        <p:spPr bwMode="auto">
          <a:xfrm flipH="1">
            <a:off x="7813675" y="692150"/>
            <a:ext cx="790575" cy="431800"/>
          </a:xfrm>
          <a:custGeom>
            <a:avLst/>
            <a:gdLst>
              <a:gd name="T0" fmla="*/ 0 w 1344600"/>
              <a:gd name="T1" fmla="*/ 0 h 734400"/>
              <a:gd name="T2" fmla="*/ 1 w 1344600"/>
              <a:gd name="T3" fmla="*/ 0 h 734400"/>
              <a:gd name="T4" fmla="*/ 1 w 1344600"/>
              <a:gd name="T5" fmla="*/ 1 h 734400"/>
              <a:gd name="T6" fmla="*/ 1 w 1344600"/>
              <a:gd name="T7" fmla="*/ 1 h 734400"/>
              <a:gd name="T8" fmla="*/ 0 w 1344600"/>
              <a:gd name="T9" fmla="*/ 1 h 734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44600" h="734400">
                <a:moveTo>
                  <a:pt x="0" y="0"/>
                </a:moveTo>
                <a:lnTo>
                  <a:pt x="1222197" y="0"/>
                </a:lnTo>
                <a:lnTo>
                  <a:pt x="1344600" y="122402"/>
                </a:lnTo>
                <a:lnTo>
                  <a:pt x="1344600" y="734400"/>
                </a:lnTo>
                <a:lnTo>
                  <a:pt x="0" y="73440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22563" name="Rogner un rectangle à un seul coin 37">
            <a:hlinkClick r:id="rId64"/>
            <a:extLst>
              <a:ext uri="{FF2B5EF4-FFF2-40B4-BE49-F238E27FC236}">
                <a16:creationId xmlns:a16="http://schemas.microsoft.com/office/drawing/2014/main" id="{6A768649-80FA-46BD-97D0-E9BAD0DFA00C}"/>
              </a:ext>
            </a:extLst>
          </p:cNvPr>
          <p:cNvSpPr>
            <a:spLocks/>
          </p:cNvSpPr>
          <p:nvPr>
            <p:custDataLst>
              <p:tags r:id="rId29"/>
            </p:custDataLst>
          </p:nvPr>
        </p:nvSpPr>
        <p:spPr bwMode="auto">
          <a:xfrm flipH="1">
            <a:off x="6229350" y="260350"/>
            <a:ext cx="1295400" cy="431800"/>
          </a:xfrm>
          <a:custGeom>
            <a:avLst/>
            <a:gdLst>
              <a:gd name="T0" fmla="*/ 0 w 2203200"/>
              <a:gd name="T1" fmla="*/ 0 h 734400"/>
              <a:gd name="T2" fmla="*/ 1 w 2203200"/>
              <a:gd name="T3" fmla="*/ 0 h 734400"/>
              <a:gd name="T4" fmla="*/ 1 w 2203200"/>
              <a:gd name="T5" fmla="*/ 1 h 734400"/>
              <a:gd name="T6" fmla="*/ 1 w 2203200"/>
              <a:gd name="T7" fmla="*/ 1 h 734400"/>
              <a:gd name="T8" fmla="*/ 0 w 2203200"/>
              <a:gd name="T9" fmla="*/ 1 h 734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03200" h="734400">
                <a:moveTo>
                  <a:pt x="0" y="0"/>
                </a:moveTo>
                <a:lnTo>
                  <a:pt x="2080797" y="0"/>
                </a:lnTo>
                <a:lnTo>
                  <a:pt x="2203200" y="122402"/>
                </a:lnTo>
                <a:lnTo>
                  <a:pt x="2203200" y="734400"/>
                </a:lnTo>
                <a:lnTo>
                  <a:pt x="0" y="73440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  <p:sp>
        <p:nvSpPr>
          <p:cNvPr id="22564" name="Rogner un rectangle à un seul coin 36">
            <a:hlinkClick r:id="rId65"/>
            <a:extLst>
              <a:ext uri="{FF2B5EF4-FFF2-40B4-BE49-F238E27FC236}">
                <a16:creationId xmlns:a16="http://schemas.microsoft.com/office/drawing/2014/main" id="{83395694-B6E4-4818-8074-DD3DC64B4FF0}"/>
              </a:ext>
            </a:extLst>
          </p:cNvPr>
          <p:cNvSpPr>
            <a:spLocks/>
          </p:cNvSpPr>
          <p:nvPr>
            <p:custDataLst>
              <p:tags r:id="rId30"/>
            </p:custDataLst>
          </p:nvPr>
        </p:nvSpPr>
        <p:spPr bwMode="auto">
          <a:xfrm flipH="1">
            <a:off x="7169150" y="260350"/>
            <a:ext cx="1435100" cy="431800"/>
          </a:xfrm>
          <a:custGeom>
            <a:avLst/>
            <a:gdLst>
              <a:gd name="T0" fmla="*/ 0 w 2440800"/>
              <a:gd name="T1" fmla="*/ 0 h 734400"/>
              <a:gd name="T2" fmla="*/ 1 w 2440800"/>
              <a:gd name="T3" fmla="*/ 0 h 734400"/>
              <a:gd name="T4" fmla="*/ 1 w 2440800"/>
              <a:gd name="T5" fmla="*/ 1 h 734400"/>
              <a:gd name="T6" fmla="*/ 1 w 2440800"/>
              <a:gd name="T7" fmla="*/ 1 h 734400"/>
              <a:gd name="T8" fmla="*/ 0 w 2440800"/>
              <a:gd name="T9" fmla="*/ 1 h 7344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40800" h="734400">
                <a:moveTo>
                  <a:pt x="0" y="0"/>
                </a:moveTo>
                <a:lnTo>
                  <a:pt x="2318397" y="0"/>
                </a:lnTo>
                <a:lnTo>
                  <a:pt x="2440800" y="122402"/>
                </a:lnTo>
                <a:lnTo>
                  <a:pt x="2440800" y="734400"/>
                </a:lnTo>
                <a:lnTo>
                  <a:pt x="0" y="734400"/>
                </a:lnTo>
                <a:lnTo>
                  <a:pt x="0" y="0"/>
                </a:lnTo>
                <a:close/>
              </a:path>
            </a:pathLst>
          </a:custGeom>
          <a:solidFill>
            <a:srgbClr val="333399"/>
          </a:solidFill>
          <a:ln w="25400" cap="flat" algn="ctr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fr-CA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ogner un rectangle à un seul coin 8">
            <a:hlinkClick r:id="rId24"/>
            <a:extLst>
              <a:ext uri="{FF2B5EF4-FFF2-40B4-BE49-F238E27FC236}">
                <a16:creationId xmlns:a16="http://schemas.microsoft.com/office/drawing/2014/main" id="{0DD9B6B3-C4CA-474D-A101-A2CC45B32190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flipH="1">
            <a:off x="431800" y="1557338"/>
            <a:ext cx="1114425" cy="358775"/>
          </a:xfrm>
          <a:custGeom>
            <a:avLst/>
            <a:gdLst>
              <a:gd name="T0" fmla="*/ 0 w 1895400"/>
              <a:gd name="T1" fmla="*/ 0 h 610200"/>
              <a:gd name="T2" fmla="*/ 1 w 1895400"/>
              <a:gd name="T3" fmla="*/ 0 h 610200"/>
              <a:gd name="T4" fmla="*/ 1 w 1895400"/>
              <a:gd name="T5" fmla="*/ 1 h 610200"/>
              <a:gd name="T6" fmla="*/ 1 w 1895400"/>
              <a:gd name="T7" fmla="*/ 1 h 610200"/>
              <a:gd name="T8" fmla="*/ 0 w 18954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95400"/>
              <a:gd name="T16" fmla="*/ 0 h 610200"/>
              <a:gd name="T17" fmla="*/ 1895400 w 18954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95400" h="610200">
                <a:moveTo>
                  <a:pt x="0" y="0"/>
                </a:moveTo>
                <a:lnTo>
                  <a:pt x="1793698" y="0"/>
                </a:lnTo>
                <a:lnTo>
                  <a:pt x="1895400" y="101702"/>
                </a:lnTo>
                <a:lnTo>
                  <a:pt x="18954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99CC0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 b="1">
                <a:solidFill>
                  <a:schemeClr val="tx2"/>
                </a:solidFill>
              </a:rPr>
              <a:t>Nouveau Visuel Logo</a:t>
            </a:r>
          </a:p>
        </p:txBody>
      </p:sp>
      <p:sp>
        <p:nvSpPr>
          <p:cNvPr id="23555" name="Rogner un rectangle à un seul coin 25">
            <a:hlinkClick r:id="rId25"/>
            <a:extLst>
              <a:ext uri="{FF2B5EF4-FFF2-40B4-BE49-F238E27FC236}">
                <a16:creationId xmlns:a16="http://schemas.microsoft.com/office/drawing/2014/main" id="{63DC5D8E-B263-4D2A-BA2F-9E8CF48C4915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flipH="1">
            <a:off x="1512888" y="1557338"/>
            <a:ext cx="971550" cy="358775"/>
          </a:xfrm>
          <a:custGeom>
            <a:avLst/>
            <a:gdLst>
              <a:gd name="T0" fmla="*/ 0 w 1652400"/>
              <a:gd name="T1" fmla="*/ 0 h 610200"/>
              <a:gd name="T2" fmla="*/ 1 w 1652400"/>
              <a:gd name="T3" fmla="*/ 0 h 610200"/>
              <a:gd name="T4" fmla="*/ 1 w 1652400"/>
              <a:gd name="T5" fmla="*/ 1 h 610200"/>
              <a:gd name="T6" fmla="*/ 1 w 1652400"/>
              <a:gd name="T7" fmla="*/ 1 h 610200"/>
              <a:gd name="T8" fmla="*/ 0 w 16524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52400"/>
              <a:gd name="T16" fmla="*/ 0 h 610200"/>
              <a:gd name="T17" fmla="*/ 1652400 w 16524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52400" h="610200">
                <a:moveTo>
                  <a:pt x="0" y="0"/>
                </a:moveTo>
                <a:lnTo>
                  <a:pt x="1550698" y="0"/>
                </a:lnTo>
                <a:lnTo>
                  <a:pt x="1652400" y="101702"/>
                </a:lnTo>
                <a:lnTo>
                  <a:pt x="16524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26"/>
            <a:srcRect/>
            <a:tile tx="0" ty="0" sx="100000" sy="100000" flip="none" algn="tl"/>
          </a:blip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 b="1">
                <a:solidFill>
                  <a:schemeClr val="tx2"/>
                </a:solidFill>
              </a:rPr>
              <a:t>Logo CEP</a:t>
            </a:r>
          </a:p>
        </p:txBody>
      </p:sp>
      <p:sp>
        <p:nvSpPr>
          <p:cNvPr id="23556" name="Rogner un rectangle à un seul coin 23">
            <a:hlinkClick r:id="rId27"/>
            <a:extLst>
              <a:ext uri="{FF2B5EF4-FFF2-40B4-BE49-F238E27FC236}">
                <a16:creationId xmlns:a16="http://schemas.microsoft.com/office/drawing/2014/main" id="{D32EAA50-2016-472B-B76E-50C4824DDDE3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flipH="1">
            <a:off x="1042988" y="836613"/>
            <a:ext cx="1295400" cy="358775"/>
          </a:xfrm>
          <a:custGeom>
            <a:avLst/>
            <a:gdLst>
              <a:gd name="T0" fmla="*/ 0 w 2203200"/>
              <a:gd name="T1" fmla="*/ 0 h 610200"/>
              <a:gd name="T2" fmla="*/ 1 w 2203200"/>
              <a:gd name="T3" fmla="*/ 0 h 610200"/>
              <a:gd name="T4" fmla="*/ 1 w 2203200"/>
              <a:gd name="T5" fmla="*/ 1 h 610200"/>
              <a:gd name="T6" fmla="*/ 1 w 2203200"/>
              <a:gd name="T7" fmla="*/ 1 h 610200"/>
              <a:gd name="T8" fmla="*/ 0 w 22032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03200"/>
              <a:gd name="T16" fmla="*/ 0 h 610200"/>
              <a:gd name="T17" fmla="*/ 2203200 w 22032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03200" h="610200">
                <a:moveTo>
                  <a:pt x="0" y="0"/>
                </a:moveTo>
                <a:lnTo>
                  <a:pt x="2101498" y="0"/>
                </a:lnTo>
                <a:lnTo>
                  <a:pt x="2203200" y="101702"/>
                </a:lnTo>
                <a:lnTo>
                  <a:pt x="22032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33330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>
                <a:solidFill>
                  <a:schemeClr val="bg1"/>
                </a:solidFill>
              </a:rPr>
              <a:t>MonoCep</a:t>
            </a:r>
          </a:p>
        </p:txBody>
      </p:sp>
      <p:sp>
        <p:nvSpPr>
          <p:cNvPr id="23557" name="Rogner un rectangle à un seul coin 9">
            <a:hlinkClick r:id="rId28"/>
            <a:extLst>
              <a:ext uri="{FF2B5EF4-FFF2-40B4-BE49-F238E27FC236}">
                <a16:creationId xmlns:a16="http://schemas.microsoft.com/office/drawing/2014/main" id="{C166D88C-3AAC-404F-9E58-50D7435F094B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flipH="1">
            <a:off x="2439988" y="1557338"/>
            <a:ext cx="763587" cy="358775"/>
          </a:xfrm>
          <a:custGeom>
            <a:avLst/>
            <a:gdLst>
              <a:gd name="T0" fmla="*/ 0 w 1298699"/>
              <a:gd name="T1" fmla="*/ 0 h 610200"/>
              <a:gd name="T2" fmla="*/ 1 w 1298699"/>
              <a:gd name="T3" fmla="*/ 0 h 610200"/>
              <a:gd name="T4" fmla="*/ 1 w 1298699"/>
              <a:gd name="T5" fmla="*/ 1 h 610200"/>
              <a:gd name="T6" fmla="*/ 1 w 1298699"/>
              <a:gd name="T7" fmla="*/ 1 h 610200"/>
              <a:gd name="T8" fmla="*/ 0 w 1298699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8699"/>
              <a:gd name="T16" fmla="*/ 0 h 610200"/>
              <a:gd name="T17" fmla="*/ 1298699 w 1298699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8699" h="610200">
                <a:moveTo>
                  <a:pt x="0" y="0"/>
                </a:moveTo>
                <a:lnTo>
                  <a:pt x="1196997" y="0"/>
                </a:lnTo>
                <a:lnTo>
                  <a:pt x="1298699" y="101702"/>
                </a:lnTo>
                <a:lnTo>
                  <a:pt x="1298699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29"/>
            <a:srcRect/>
            <a:tile tx="0" ty="0" sx="100000" sy="100000" flip="none" algn="tl"/>
          </a:blip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 b="1">
                <a:solidFill>
                  <a:schemeClr val="tx2"/>
                </a:solidFill>
              </a:rPr>
              <a:t>Logo CSRDN</a:t>
            </a:r>
          </a:p>
        </p:txBody>
      </p:sp>
      <p:sp>
        <p:nvSpPr>
          <p:cNvPr id="23558" name="Rogner un rectangle à un seul coin 10">
            <a:hlinkClick r:id="rId30"/>
            <a:extLst>
              <a:ext uri="{FF2B5EF4-FFF2-40B4-BE49-F238E27FC236}">
                <a16:creationId xmlns:a16="http://schemas.microsoft.com/office/drawing/2014/main" id="{3EC9E240-75E2-48E2-A3F4-F74B8DA9A2F8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 flipH="1">
            <a:off x="3132138" y="1557338"/>
            <a:ext cx="1008062" cy="358775"/>
          </a:xfrm>
          <a:custGeom>
            <a:avLst/>
            <a:gdLst>
              <a:gd name="T0" fmla="*/ 0 w 1714499"/>
              <a:gd name="T1" fmla="*/ 0 h 610200"/>
              <a:gd name="T2" fmla="*/ 1 w 1714499"/>
              <a:gd name="T3" fmla="*/ 0 h 610200"/>
              <a:gd name="T4" fmla="*/ 1 w 1714499"/>
              <a:gd name="T5" fmla="*/ 1 h 610200"/>
              <a:gd name="T6" fmla="*/ 1 w 1714499"/>
              <a:gd name="T7" fmla="*/ 1 h 610200"/>
              <a:gd name="T8" fmla="*/ 0 w 1714499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14499"/>
              <a:gd name="T16" fmla="*/ 0 h 610200"/>
              <a:gd name="T17" fmla="*/ 1714499 w 1714499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14499" h="610200">
                <a:moveTo>
                  <a:pt x="0" y="0"/>
                </a:moveTo>
                <a:lnTo>
                  <a:pt x="1612797" y="0"/>
                </a:lnTo>
                <a:lnTo>
                  <a:pt x="1714499" y="101702"/>
                </a:lnTo>
                <a:lnTo>
                  <a:pt x="1714499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33330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>
                <a:solidFill>
                  <a:schemeClr val="bg1"/>
                </a:solidFill>
              </a:rPr>
              <a:t>Logo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>
                <a:solidFill>
                  <a:schemeClr val="bg1"/>
                </a:solidFill>
              </a:rPr>
              <a:t>Passionnant</a:t>
            </a:r>
          </a:p>
        </p:txBody>
      </p:sp>
      <p:pic>
        <p:nvPicPr>
          <p:cNvPr id="23559" name="Picture 1">
            <a:extLst>
              <a:ext uri="{FF2B5EF4-FFF2-40B4-BE49-F238E27FC236}">
                <a16:creationId xmlns:a16="http://schemas.microsoft.com/office/drawing/2014/main" id="{E489AB73-97E2-40E5-AAA4-3C465B01F02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916113"/>
            <a:ext cx="817245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5">
            <a:hlinkClick r:id="rId32" action="ppaction://hlinksldjump"/>
            <a:extLst>
              <a:ext uri="{FF2B5EF4-FFF2-40B4-BE49-F238E27FC236}">
                <a16:creationId xmlns:a16="http://schemas.microsoft.com/office/drawing/2014/main" id="{18DBA5F0-B798-4759-97C8-C9F8B178316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589588"/>
            <a:ext cx="47466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1" name="Rogner un rectangle à un seul coin 17">
            <a:hlinkClick r:id="rId34"/>
            <a:extLst>
              <a:ext uri="{FF2B5EF4-FFF2-40B4-BE49-F238E27FC236}">
                <a16:creationId xmlns:a16="http://schemas.microsoft.com/office/drawing/2014/main" id="{940A4F06-80F0-427D-B600-ED7774BF838E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 bwMode="auto">
          <a:xfrm flipH="1">
            <a:off x="4051300" y="1557338"/>
            <a:ext cx="1025525" cy="358775"/>
          </a:xfrm>
          <a:custGeom>
            <a:avLst/>
            <a:gdLst>
              <a:gd name="T0" fmla="*/ 0 w 1744200"/>
              <a:gd name="T1" fmla="*/ 0 h 610200"/>
              <a:gd name="T2" fmla="*/ 1 w 1744200"/>
              <a:gd name="T3" fmla="*/ 0 h 610200"/>
              <a:gd name="T4" fmla="*/ 1 w 1744200"/>
              <a:gd name="T5" fmla="*/ 1 h 610200"/>
              <a:gd name="T6" fmla="*/ 1 w 1744200"/>
              <a:gd name="T7" fmla="*/ 1 h 610200"/>
              <a:gd name="T8" fmla="*/ 0 w 17442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44200"/>
              <a:gd name="T16" fmla="*/ 0 h 610200"/>
              <a:gd name="T17" fmla="*/ 1744200 w 17442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44200" h="610200">
                <a:moveTo>
                  <a:pt x="0" y="0"/>
                </a:moveTo>
                <a:lnTo>
                  <a:pt x="1642498" y="0"/>
                </a:lnTo>
                <a:lnTo>
                  <a:pt x="1744200" y="101702"/>
                </a:lnTo>
                <a:lnTo>
                  <a:pt x="17442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 b="1">
                <a:solidFill>
                  <a:schemeClr val="tx2"/>
                </a:solidFill>
              </a:rPr>
              <a:t>Inscription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100" b="1">
                <a:solidFill>
                  <a:schemeClr val="tx2"/>
                </a:solidFill>
              </a:rPr>
              <a:t>Fortic</a:t>
            </a:r>
          </a:p>
        </p:txBody>
      </p:sp>
      <p:sp>
        <p:nvSpPr>
          <p:cNvPr id="23562" name="Rogner un rectangle à un seul coin 14">
            <a:hlinkClick r:id="rId35"/>
            <a:extLst>
              <a:ext uri="{FF2B5EF4-FFF2-40B4-BE49-F238E27FC236}">
                <a16:creationId xmlns:a16="http://schemas.microsoft.com/office/drawing/2014/main" id="{F27D0242-30E1-49E6-9C81-7F4C52262508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 bwMode="auto">
          <a:xfrm flipH="1">
            <a:off x="4932363" y="1557338"/>
            <a:ext cx="1008062" cy="358775"/>
          </a:xfrm>
          <a:custGeom>
            <a:avLst/>
            <a:gdLst>
              <a:gd name="T0" fmla="*/ 0 w 1714499"/>
              <a:gd name="T1" fmla="*/ 0 h 610200"/>
              <a:gd name="T2" fmla="*/ 1 w 1714499"/>
              <a:gd name="T3" fmla="*/ 0 h 610200"/>
              <a:gd name="T4" fmla="*/ 1 w 1714499"/>
              <a:gd name="T5" fmla="*/ 1 h 610200"/>
              <a:gd name="T6" fmla="*/ 1 w 1714499"/>
              <a:gd name="T7" fmla="*/ 1 h 610200"/>
              <a:gd name="T8" fmla="*/ 0 w 1714499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14499"/>
              <a:gd name="T16" fmla="*/ 0 h 610200"/>
              <a:gd name="T17" fmla="*/ 1714499 w 1714499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14499" h="610200">
                <a:moveTo>
                  <a:pt x="0" y="0"/>
                </a:moveTo>
                <a:lnTo>
                  <a:pt x="1612797" y="0"/>
                </a:lnTo>
                <a:lnTo>
                  <a:pt x="1714499" y="101702"/>
                </a:lnTo>
                <a:lnTo>
                  <a:pt x="1714499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7575D1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 b="1">
                <a:solidFill>
                  <a:schemeClr val="bg1"/>
                </a:solidFill>
              </a:rPr>
              <a:t>Toxicologie</a:t>
            </a:r>
          </a:p>
        </p:txBody>
      </p:sp>
      <p:sp>
        <p:nvSpPr>
          <p:cNvPr id="23563" name="Rogner un rectangle à un seul coin 16">
            <a:hlinkClick r:id="rId36"/>
            <a:extLst>
              <a:ext uri="{FF2B5EF4-FFF2-40B4-BE49-F238E27FC236}">
                <a16:creationId xmlns:a16="http://schemas.microsoft.com/office/drawing/2014/main" id="{8D9927F7-5EB8-4DED-B3A4-B0569F53F351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 bwMode="auto">
          <a:xfrm flipH="1">
            <a:off x="5940425" y="1557338"/>
            <a:ext cx="863600" cy="358775"/>
          </a:xfrm>
          <a:custGeom>
            <a:avLst/>
            <a:gdLst>
              <a:gd name="T0" fmla="*/ 0 w 1468800"/>
              <a:gd name="T1" fmla="*/ 0 h 610200"/>
              <a:gd name="T2" fmla="*/ 1 w 1468800"/>
              <a:gd name="T3" fmla="*/ 0 h 610200"/>
              <a:gd name="T4" fmla="*/ 1 w 1468800"/>
              <a:gd name="T5" fmla="*/ 1 h 610200"/>
              <a:gd name="T6" fmla="*/ 1 w 1468800"/>
              <a:gd name="T7" fmla="*/ 1 h 610200"/>
              <a:gd name="T8" fmla="*/ 0 w 14688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68800"/>
              <a:gd name="T16" fmla="*/ 0 h 610200"/>
              <a:gd name="T17" fmla="*/ 1468800 w 14688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68800" h="610200">
                <a:moveTo>
                  <a:pt x="0" y="0"/>
                </a:moveTo>
                <a:lnTo>
                  <a:pt x="1367098" y="0"/>
                </a:lnTo>
                <a:lnTo>
                  <a:pt x="1468800" y="101702"/>
                </a:lnTo>
                <a:lnTo>
                  <a:pt x="14688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>
                <a:solidFill>
                  <a:schemeClr val="bg1"/>
                </a:solidFill>
              </a:rPr>
              <a:t>SST politique</a:t>
            </a:r>
          </a:p>
        </p:txBody>
      </p:sp>
      <p:sp>
        <p:nvSpPr>
          <p:cNvPr id="23564" name="Rogner un rectangle à un seul coin 12">
            <a:hlinkClick r:id="rId37"/>
            <a:extLst>
              <a:ext uri="{FF2B5EF4-FFF2-40B4-BE49-F238E27FC236}">
                <a16:creationId xmlns:a16="http://schemas.microsoft.com/office/drawing/2014/main" id="{ECA0BEDA-D209-45CE-A4B0-49C1AFAC686C}"/>
              </a:ext>
            </a:extLst>
          </p:cNvPr>
          <p:cNvSpPr>
            <a:spLocks/>
          </p:cNvSpPr>
          <p:nvPr>
            <p:custDataLst>
              <p:tags r:id="rId11"/>
            </p:custDataLst>
          </p:nvPr>
        </p:nvSpPr>
        <p:spPr bwMode="auto">
          <a:xfrm flipH="1">
            <a:off x="6732588" y="1557338"/>
            <a:ext cx="792162" cy="358775"/>
          </a:xfrm>
          <a:custGeom>
            <a:avLst/>
            <a:gdLst>
              <a:gd name="T0" fmla="*/ 0 w 1347299"/>
              <a:gd name="T1" fmla="*/ 0 h 610200"/>
              <a:gd name="T2" fmla="*/ 1 w 1347299"/>
              <a:gd name="T3" fmla="*/ 0 h 610200"/>
              <a:gd name="T4" fmla="*/ 1 w 1347299"/>
              <a:gd name="T5" fmla="*/ 1 h 610200"/>
              <a:gd name="T6" fmla="*/ 1 w 1347299"/>
              <a:gd name="T7" fmla="*/ 1 h 610200"/>
              <a:gd name="T8" fmla="*/ 0 w 1347299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47299"/>
              <a:gd name="T16" fmla="*/ 0 h 610200"/>
              <a:gd name="T17" fmla="*/ 1347299 w 1347299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47299" h="610200">
                <a:moveTo>
                  <a:pt x="0" y="0"/>
                </a:moveTo>
                <a:lnTo>
                  <a:pt x="1245597" y="0"/>
                </a:lnTo>
                <a:lnTo>
                  <a:pt x="1347299" y="101702"/>
                </a:lnTo>
                <a:lnTo>
                  <a:pt x="1347299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/>
              <a:t>Horaires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000"/>
              <a:t>magasins </a:t>
            </a:r>
          </a:p>
        </p:txBody>
      </p:sp>
      <p:pic>
        <p:nvPicPr>
          <p:cNvPr id="23565" name="Picture 13">
            <a:hlinkClick r:id="rId38" action="ppaction://hlinksldjump"/>
            <a:extLst>
              <a:ext uri="{FF2B5EF4-FFF2-40B4-BE49-F238E27FC236}">
                <a16:creationId xmlns:a16="http://schemas.microsoft.com/office/drawing/2014/main" id="{F46DBC80-8E39-4CDF-8DC3-795ACD555CA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5538788"/>
            <a:ext cx="827087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6" name="Rogner un rectangle à un seul coin 22">
            <a:hlinkClick r:id="rId40"/>
            <a:extLst>
              <a:ext uri="{FF2B5EF4-FFF2-40B4-BE49-F238E27FC236}">
                <a16:creationId xmlns:a16="http://schemas.microsoft.com/office/drawing/2014/main" id="{C2E76151-8DDF-4087-AE7A-7CE07EC89ADB}"/>
              </a:ext>
            </a:extLst>
          </p:cNvPr>
          <p:cNvSpPr>
            <a:spLocks/>
          </p:cNvSpPr>
          <p:nvPr>
            <p:custDataLst>
              <p:tags r:id="rId13"/>
            </p:custDataLst>
          </p:nvPr>
        </p:nvSpPr>
        <p:spPr bwMode="auto">
          <a:xfrm flipH="1">
            <a:off x="7524750" y="1557338"/>
            <a:ext cx="1079500" cy="358775"/>
          </a:xfrm>
          <a:custGeom>
            <a:avLst/>
            <a:gdLst>
              <a:gd name="T0" fmla="*/ 0 w 1836000"/>
              <a:gd name="T1" fmla="*/ 0 h 610200"/>
              <a:gd name="T2" fmla="*/ 1 w 1836000"/>
              <a:gd name="T3" fmla="*/ 0 h 610200"/>
              <a:gd name="T4" fmla="*/ 1 w 1836000"/>
              <a:gd name="T5" fmla="*/ 1 h 610200"/>
              <a:gd name="T6" fmla="*/ 1 w 1836000"/>
              <a:gd name="T7" fmla="*/ 1 h 610200"/>
              <a:gd name="T8" fmla="*/ 0 w 18360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36000"/>
              <a:gd name="T16" fmla="*/ 0 h 610200"/>
              <a:gd name="T17" fmla="*/ 1836000 w 18360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36000" h="610200">
                <a:moveTo>
                  <a:pt x="0" y="0"/>
                </a:moveTo>
                <a:lnTo>
                  <a:pt x="1734298" y="0"/>
                </a:lnTo>
                <a:lnTo>
                  <a:pt x="1836000" y="101702"/>
                </a:lnTo>
                <a:lnTo>
                  <a:pt x="18360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000099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>
                <a:solidFill>
                  <a:schemeClr val="bg1"/>
                </a:solidFill>
              </a:rPr>
              <a:t>Horaire administration</a:t>
            </a:r>
          </a:p>
        </p:txBody>
      </p:sp>
      <p:sp>
        <p:nvSpPr>
          <p:cNvPr id="23567" name="Rogner un rectangle à un seul coin 13">
            <a:hlinkClick r:id="rId41"/>
            <a:extLst>
              <a:ext uri="{FF2B5EF4-FFF2-40B4-BE49-F238E27FC236}">
                <a16:creationId xmlns:a16="http://schemas.microsoft.com/office/drawing/2014/main" id="{E41213A0-47BB-4A9F-BF56-4CD9E4FE269C}"/>
              </a:ext>
            </a:extLst>
          </p:cNvPr>
          <p:cNvSpPr>
            <a:spLocks/>
          </p:cNvSpPr>
          <p:nvPr>
            <p:custDataLst>
              <p:tags r:id="rId14"/>
            </p:custDataLst>
          </p:nvPr>
        </p:nvSpPr>
        <p:spPr bwMode="auto">
          <a:xfrm flipH="1">
            <a:off x="684213" y="1198563"/>
            <a:ext cx="1511300" cy="358775"/>
          </a:xfrm>
          <a:custGeom>
            <a:avLst/>
            <a:gdLst>
              <a:gd name="T0" fmla="*/ 0 w 2570400"/>
              <a:gd name="T1" fmla="*/ 0 h 610200"/>
              <a:gd name="T2" fmla="*/ 1 w 2570400"/>
              <a:gd name="T3" fmla="*/ 0 h 610200"/>
              <a:gd name="T4" fmla="*/ 1 w 2570400"/>
              <a:gd name="T5" fmla="*/ 1 h 610200"/>
              <a:gd name="T6" fmla="*/ 1 w 2570400"/>
              <a:gd name="T7" fmla="*/ 1 h 610200"/>
              <a:gd name="T8" fmla="*/ 0 w 25704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70400"/>
              <a:gd name="T16" fmla="*/ 0 h 610200"/>
              <a:gd name="T17" fmla="*/ 2570400 w 25704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70400" h="610200">
                <a:moveTo>
                  <a:pt x="0" y="0"/>
                </a:moveTo>
                <a:lnTo>
                  <a:pt x="2468698" y="0"/>
                </a:lnTo>
                <a:lnTo>
                  <a:pt x="2570400" y="101702"/>
                </a:lnTo>
                <a:lnTo>
                  <a:pt x="25704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333399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 b="1">
                <a:solidFill>
                  <a:schemeClr val="bg1"/>
                </a:solidFill>
              </a:rPr>
              <a:t>Plan  CEP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100" b="1">
                <a:solidFill>
                  <a:schemeClr val="bg1"/>
                </a:solidFill>
              </a:rPr>
              <a:t>d’évacuation</a:t>
            </a:r>
          </a:p>
        </p:txBody>
      </p:sp>
      <p:sp>
        <p:nvSpPr>
          <p:cNvPr id="23568" name="Rogner un rectangle à un seul coin 15">
            <a:hlinkClick r:id="rId42"/>
            <a:extLst>
              <a:ext uri="{FF2B5EF4-FFF2-40B4-BE49-F238E27FC236}">
                <a16:creationId xmlns:a16="http://schemas.microsoft.com/office/drawing/2014/main" id="{E02C643C-523B-4179-85C2-78B94A9C2190}"/>
              </a:ext>
            </a:extLst>
          </p:cNvPr>
          <p:cNvSpPr>
            <a:spLocks/>
          </p:cNvSpPr>
          <p:nvPr>
            <p:custDataLst>
              <p:tags r:id="rId15"/>
            </p:custDataLst>
          </p:nvPr>
        </p:nvSpPr>
        <p:spPr bwMode="auto">
          <a:xfrm flipH="1">
            <a:off x="1908175" y="1198563"/>
            <a:ext cx="1295400" cy="358775"/>
          </a:xfrm>
          <a:custGeom>
            <a:avLst/>
            <a:gdLst>
              <a:gd name="T0" fmla="*/ 0 w 2203200"/>
              <a:gd name="T1" fmla="*/ 0 h 610200"/>
              <a:gd name="T2" fmla="*/ 1 w 2203200"/>
              <a:gd name="T3" fmla="*/ 0 h 610200"/>
              <a:gd name="T4" fmla="*/ 1 w 2203200"/>
              <a:gd name="T5" fmla="*/ 1 h 610200"/>
              <a:gd name="T6" fmla="*/ 1 w 2203200"/>
              <a:gd name="T7" fmla="*/ 1 h 610200"/>
              <a:gd name="T8" fmla="*/ 0 w 22032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03200"/>
              <a:gd name="T16" fmla="*/ 0 h 610200"/>
              <a:gd name="T17" fmla="*/ 2203200 w 22032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03200" h="610200">
                <a:moveTo>
                  <a:pt x="0" y="0"/>
                </a:moveTo>
                <a:lnTo>
                  <a:pt x="2101498" y="0"/>
                </a:lnTo>
                <a:lnTo>
                  <a:pt x="2203200" y="101702"/>
                </a:lnTo>
                <a:lnTo>
                  <a:pt x="22032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FFFF66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 b="1">
                <a:solidFill>
                  <a:schemeClr val="tx2"/>
                </a:solidFill>
              </a:rPr>
              <a:t>Code d’éthique</a:t>
            </a:r>
          </a:p>
        </p:txBody>
      </p:sp>
      <p:sp>
        <p:nvSpPr>
          <p:cNvPr id="23569" name="Rogner un rectangle à un seul coin 18">
            <a:hlinkClick r:id="rId43"/>
            <a:extLst>
              <a:ext uri="{FF2B5EF4-FFF2-40B4-BE49-F238E27FC236}">
                <a16:creationId xmlns:a16="http://schemas.microsoft.com/office/drawing/2014/main" id="{93D6977D-3A68-479E-82D4-BEED465DC634}"/>
              </a:ext>
            </a:extLst>
          </p:cNvPr>
          <p:cNvSpPr>
            <a:spLocks/>
          </p:cNvSpPr>
          <p:nvPr>
            <p:custDataLst>
              <p:tags r:id="rId16"/>
            </p:custDataLst>
          </p:nvPr>
        </p:nvSpPr>
        <p:spPr bwMode="auto">
          <a:xfrm flipH="1">
            <a:off x="3203575" y="1198563"/>
            <a:ext cx="1152525" cy="358775"/>
          </a:xfrm>
          <a:custGeom>
            <a:avLst/>
            <a:gdLst>
              <a:gd name="T0" fmla="*/ 0 w 1960200"/>
              <a:gd name="T1" fmla="*/ 0 h 610200"/>
              <a:gd name="T2" fmla="*/ 1 w 1960200"/>
              <a:gd name="T3" fmla="*/ 0 h 610200"/>
              <a:gd name="T4" fmla="*/ 1 w 1960200"/>
              <a:gd name="T5" fmla="*/ 1 h 610200"/>
              <a:gd name="T6" fmla="*/ 1 w 1960200"/>
              <a:gd name="T7" fmla="*/ 1 h 610200"/>
              <a:gd name="T8" fmla="*/ 0 w 19602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60200"/>
              <a:gd name="T16" fmla="*/ 0 h 610200"/>
              <a:gd name="T17" fmla="*/ 1960200 w 19602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60200" h="610200">
                <a:moveTo>
                  <a:pt x="0" y="0"/>
                </a:moveTo>
                <a:lnTo>
                  <a:pt x="1858498" y="0"/>
                </a:lnTo>
                <a:lnTo>
                  <a:pt x="1960200" y="101702"/>
                </a:lnTo>
                <a:lnTo>
                  <a:pt x="19602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>
                <a:solidFill>
                  <a:schemeClr val="tx2"/>
                </a:solidFill>
              </a:rPr>
              <a:t>Rôle tuteur</a:t>
            </a:r>
          </a:p>
        </p:txBody>
      </p:sp>
      <p:sp>
        <p:nvSpPr>
          <p:cNvPr id="23570" name="Rogner un rectangle à un seul coin 19">
            <a:hlinkClick r:id="rId44"/>
            <a:extLst>
              <a:ext uri="{FF2B5EF4-FFF2-40B4-BE49-F238E27FC236}">
                <a16:creationId xmlns:a16="http://schemas.microsoft.com/office/drawing/2014/main" id="{D5E52546-0AF8-453A-989E-C58723FE9B8D}"/>
              </a:ext>
            </a:extLst>
          </p:cNvPr>
          <p:cNvSpPr>
            <a:spLocks/>
          </p:cNvSpPr>
          <p:nvPr>
            <p:custDataLst>
              <p:tags r:id="rId17"/>
            </p:custDataLst>
          </p:nvPr>
        </p:nvSpPr>
        <p:spPr bwMode="auto">
          <a:xfrm flipH="1">
            <a:off x="4140200" y="1198563"/>
            <a:ext cx="1295400" cy="358775"/>
          </a:xfrm>
          <a:custGeom>
            <a:avLst/>
            <a:gdLst>
              <a:gd name="T0" fmla="*/ 0 w 2203200"/>
              <a:gd name="T1" fmla="*/ 0 h 610200"/>
              <a:gd name="T2" fmla="*/ 1 w 2203200"/>
              <a:gd name="T3" fmla="*/ 0 h 610200"/>
              <a:gd name="T4" fmla="*/ 1 w 2203200"/>
              <a:gd name="T5" fmla="*/ 1 h 610200"/>
              <a:gd name="T6" fmla="*/ 1 w 2203200"/>
              <a:gd name="T7" fmla="*/ 1 h 610200"/>
              <a:gd name="T8" fmla="*/ 0 w 22032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03200"/>
              <a:gd name="T16" fmla="*/ 0 h 610200"/>
              <a:gd name="T17" fmla="*/ 2203200 w 22032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03200" h="610200">
                <a:moveTo>
                  <a:pt x="0" y="0"/>
                </a:moveTo>
                <a:lnTo>
                  <a:pt x="2101498" y="0"/>
                </a:lnTo>
                <a:lnTo>
                  <a:pt x="2203200" y="101702"/>
                </a:lnTo>
                <a:lnTo>
                  <a:pt x="22032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FF9900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>
                <a:solidFill>
                  <a:schemeClr val="tx2"/>
                </a:solidFill>
              </a:rPr>
              <a:t>Tâches enseignant</a:t>
            </a:r>
          </a:p>
        </p:txBody>
      </p:sp>
      <p:sp>
        <p:nvSpPr>
          <p:cNvPr id="23571" name="Rogner un rectangle à un seul coin 20">
            <a:hlinkClick r:id="rId45"/>
            <a:extLst>
              <a:ext uri="{FF2B5EF4-FFF2-40B4-BE49-F238E27FC236}">
                <a16:creationId xmlns:a16="http://schemas.microsoft.com/office/drawing/2014/main" id="{236CA27C-94A4-470D-91BB-BE9D08B8C8F8}"/>
              </a:ext>
            </a:extLst>
          </p:cNvPr>
          <p:cNvSpPr>
            <a:spLocks/>
          </p:cNvSpPr>
          <p:nvPr>
            <p:custDataLst>
              <p:tags r:id="rId18"/>
            </p:custDataLst>
          </p:nvPr>
        </p:nvSpPr>
        <p:spPr bwMode="auto">
          <a:xfrm flipH="1">
            <a:off x="5148263" y="1198563"/>
            <a:ext cx="1584325" cy="358775"/>
          </a:xfrm>
          <a:custGeom>
            <a:avLst/>
            <a:gdLst>
              <a:gd name="T0" fmla="*/ 0 w 2694600"/>
              <a:gd name="T1" fmla="*/ 0 h 610200"/>
              <a:gd name="T2" fmla="*/ 1 w 2694600"/>
              <a:gd name="T3" fmla="*/ 0 h 610200"/>
              <a:gd name="T4" fmla="*/ 1 w 2694600"/>
              <a:gd name="T5" fmla="*/ 1 h 610200"/>
              <a:gd name="T6" fmla="*/ 1 w 2694600"/>
              <a:gd name="T7" fmla="*/ 1 h 610200"/>
              <a:gd name="T8" fmla="*/ 0 w 26946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94600"/>
              <a:gd name="T16" fmla="*/ 0 h 610200"/>
              <a:gd name="T17" fmla="*/ 2694600 w 26946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94600" h="610200">
                <a:moveTo>
                  <a:pt x="0" y="0"/>
                </a:moveTo>
                <a:lnTo>
                  <a:pt x="2592898" y="0"/>
                </a:lnTo>
                <a:lnTo>
                  <a:pt x="2694600" y="101702"/>
                </a:lnTo>
                <a:lnTo>
                  <a:pt x="26946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0000CC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 b="1">
                <a:solidFill>
                  <a:schemeClr val="bg1"/>
                </a:solidFill>
              </a:rPr>
              <a:t>Plan d’évacuation</a:t>
            </a:r>
          </a:p>
        </p:txBody>
      </p:sp>
      <p:sp>
        <p:nvSpPr>
          <p:cNvPr id="23572" name="Rogner un rectangle à un seul coin 21">
            <a:hlinkClick r:id="rId46"/>
            <a:extLst>
              <a:ext uri="{FF2B5EF4-FFF2-40B4-BE49-F238E27FC236}">
                <a16:creationId xmlns:a16="http://schemas.microsoft.com/office/drawing/2014/main" id="{50040F81-9492-466A-A0BB-92BA5BD68337}"/>
              </a:ext>
            </a:extLst>
          </p:cNvPr>
          <p:cNvSpPr>
            <a:spLocks/>
          </p:cNvSpPr>
          <p:nvPr>
            <p:custDataLst>
              <p:tags r:id="rId19"/>
            </p:custDataLst>
          </p:nvPr>
        </p:nvSpPr>
        <p:spPr bwMode="auto">
          <a:xfrm flipH="1">
            <a:off x="6732588" y="1198563"/>
            <a:ext cx="1871662" cy="358775"/>
          </a:xfrm>
          <a:custGeom>
            <a:avLst/>
            <a:gdLst>
              <a:gd name="T0" fmla="*/ 0 w 3183299"/>
              <a:gd name="T1" fmla="*/ 0 h 610200"/>
              <a:gd name="T2" fmla="*/ 1 w 3183299"/>
              <a:gd name="T3" fmla="*/ 0 h 610200"/>
              <a:gd name="T4" fmla="*/ 1 w 3183299"/>
              <a:gd name="T5" fmla="*/ 1 h 610200"/>
              <a:gd name="T6" fmla="*/ 1 w 3183299"/>
              <a:gd name="T7" fmla="*/ 1 h 610200"/>
              <a:gd name="T8" fmla="*/ 0 w 3183299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83299"/>
              <a:gd name="T16" fmla="*/ 0 h 610200"/>
              <a:gd name="T17" fmla="*/ 3183299 w 3183299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83299" h="610200">
                <a:moveTo>
                  <a:pt x="0" y="0"/>
                </a:moveTo>
                <a:lnTo>
                  <a:pt x="3081597" y="0"/>
                </a:lnTo>
                <a:lnTo>
                  <a:pt x="3183299" y="101702"/>
                </a:lnTo>
                <a:lnTo>
                  <a:pt x="3183299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9999FF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000" b="1">
                <a:solidFill>
                  <a:srgbClr val="161645"/>
                </a:solidFill>
              </a:rPr>
              <a:t>Évacuation incendie</a:t>
            </a:r>
          </a:p>
        </p:txBody>
      </p:sp>
      <p:sp>
        <p:nvSpPr>
          <p:cNvPr id="23573" name="Rogner un rectangle à un seul coin 26">
            <a:hlinkClick r:id="rId47"/>
            <a:extLst>
              <a:ext uri="{FF2B5EF4-FFF2-40B4-BE49-F238E27FC236}">
                <a16:creationId xmlns:a16="http://schemas.microsoft.com/office/drawing/2014/main" id="{6BB43D2D-E70E-4A11-AB3F-82F0D93E17AE}"/>
              </a:ext>
            </a:extLst>
          </p:cNvPr>
          <p:cNvSpPr>
            <a:spLocks/>
          </p:cNvSpPr>
          <p:nvPr>
            <p:custDataLst>
              <p:tags r:id="rId20"/>
            </p:custDataLst>
          </p:nvPr>
        </p:nvSpPr>
        <p:spPr bwMode="auto">
          <a:xfrm flipH="1">
            <a:off x="2195513" y="839788"/>
            <a:ext cx="1657350" cy="358775"/>
          </a:xfrm>
          <a:custGeom>
            <a:avLst/>
            <a:gdLst>
              <a:gd name="T0" fmla="*/ 0 w 2818800"/>
              <a:gd name="T1" fmla="*/ 0 h 610200"/>
              <a:gd name="T2" fmla="*/ 1 w 2818800"/>
              <a:gd name="T3" fmla="*/ 0 h 610200"/>
              <a:gd name="T4" fmla="*/ 1 w 2818800"/>
              <a:gd name="T5" fmla="*/ 1 h 610200"/>
              <a:gd name="T6" fmla="*/ 1 w 2818800"/>
              <a:gd name="T7" fmla="*/ 1 h 610200"/>
              <a:gd name="T8" fmla="*/ 0 w 28188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18800"/>
              <a:gd name="T16" fmla="*/ 0 h 610200"/>
              <a:gd name="T17" fmla="*/ 2818800 w 28188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18800" h="610200">
                <a:moveTo>
                  <a:pt x="0" y="0"/>
                </a:moveTo>
                <a:lnTo>
                  <a:pt x="2717098" y="0"/>
                </a:lnTo>
                <a:lnTo>
                  <a:pt x="2818800" y="101702"/>
                </a:lnTo>
                <a:lnTo>
                  <a:pt x="28188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26"/>
            <a:srcRect/>
            <a:tile tx="0" ty="0" sx="100000" sy="100000" flip="none" algn="tl"/>
          </a:blip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 b="1">
                <a:solidFill>
                  <a:schemeClr val="tx2"/>
                </a:solidFill>
              </a:rPr>
              <a:t>Rencontres d’équipe</a:t>
            </a:r>
          </a:p>
        </p:txBody>
      </p:sp>
      <p:sp>
        <p:nvSpPr>
          <p:cNvPr id="23574" name="Rogner un rectangle à un seul coin 13">
            <a:hlinkClick r:id="rId48" action="ppaction://hlinkfile"/>
            <a:extLst>
              <a:ext uri="{FF2B5EF4-FFF2-40B4-BE49-F238E27FC236}">
                <a16:creationId xmlns:a16="http://schemas.microsoft.com/office/drawing/2014/main" id="{D82E91B5-F485-4427-9747-E78BFBB3DF0E}"/>
              </a:ext>
            </a:extLst>
          </p:cNvPr>
          <p:cNvSpPr>
            <a:spLocks/>
          </p:cNvSpPr>
          <p:nvPr>
            <p:custDataLst>
              <p:tags r:id="rId21"/>
            </p:custDataLst>
          </p:nvPr>
        </p:nvSpPr>
        <p:spPr bwMode="auto">
          <a:xfrm flipH="1">
            <a:off x="3708400" y="839788"/>
            <a:ext cx="1511300" cy="358775"/>
          </a:xfrm>
          <a:custGeom>
            <a:avLst/>
            <a:gdLst>
              <a:gd name="T0" fmla="*/ 0 w 2570400"/>
              <a:gd name="T1" fmla="*/ 0 h 610200"/>
              <a:gd name="T2" fmla="*/ 1 w 2570400"/>
              <a:gd name="T3" fmla="*/ 0 h 610200"/>
              <a:gd name="T4" fmla="*/ 1 w 2570400"/>
              <a:gd name="T5" fmla="*/ 1 h 610200"/>
              <a:gd name="T6" fmla="*/ 1 w 2570400"/>
              <a:gd name="T7" fmla="*/ 1 h 610200"/>
              <a:gd name="T8" fmla="*/ 0 w 2570400"/>
              <a:gd name="T9" fmla="*/ 1 h 6102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70400"/>
              <a:gd name="T16" fmla="*/ 0 h 610200"/>
              <a:gd name="T17" fmla="*/ 2570400 w 2570400"/>
              <a:gd name="T18" fmla="*/ 610200 h 6102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70400" h="610200">
                <a:moveTo>
                  <a:pt x="0" y="0"/>
                </a:moveTo>
                <a:lnTo>
                  <a:pt x="2468698" y="0"/>
                </a:lnTo>
                <a:lnTo>
                  <a:pt x="2570400" y="101702"/>
                </a:lnTo>
                <a:lnTo>
                  <a:pt x="2570400" y="610200"/>
                </a:lnTo>
                <a:lnTo>
                  <a:pt x="0" y="610200"/>
                </a:lnTo>
                <a:lnTo>
                  <a:pt x="0" y="0"/>
                </a:lnTo>
                <a:close/>
              </a:path>
            </a:pathLst>
          </a:custGeom>
          <a:solidFill>
            <a:srgbClr val="333399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100" b="1">
                <a:solidFill>
                  <a:schemeClr val="bg1"/>
                </a:solidFill>
              </a:rPr>
              <a:t>Droits d’auteurs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7.04.19"/>
  <p:tag name="AS_TITLE" val="Aspose.Slides for .NET 2.0"/>
  <p:tag name="AS_VERSION" val="17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5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7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8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0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1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2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3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5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6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7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8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9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0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1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2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3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FFFFFF"/>
        </a:accent3>
        <a:accent4>
          <a:srgbClr val="004C4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FFFFFF"/>
        </a:accent3>
        <a:accent4>
          <a:srgbClr val="4D1900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FFFFFF"/>
        </a:accent3>
        <a:accent4>
          <a:srgbClr val="002A56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FFFFFF"/>
        </a:accent3>
        <a:accent4>
          <a:srgbClr val="2A5682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FFFFFF"/>
        </a:accent3>
        <a:accent4>
          <a:srgbClr val="656565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FFFFFF"/>
        </a:accent3>
        <a:accent4>
          <a:srgbClr val="34344D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FFFFFF"/>
        </a:accent3>
        <a:accent4>
          <a:srgbClr val="251A10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41667</TotalTime>
  <Words>1821</Words>
  <Application>Microsoft Office PowerPoint</Application>
  <PresentationFormat>Affichage à l'écran (4:3)</PresentationFormat>
  <Paragraphs>503</Paragraphs>
  <Slides>62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62</vt:i4>
      </vt:variant>
    </vt:vector>
  </HeadingPairs>
  <TitlesOfParts>
    <vt:vector size="75" baseType="lpstr">
      <vt:lpstr>Arial</vt:lpstr>
      <vt:lpstr>Calibri</vt:lpstr>
      <vt:lpstr>Aharoni</vt:lpstr>
      <vt:lpstr>Comic Sans MS</vt:lpstr>
      <vt:lpstr>Adobe Myungjo Std M</vt:lpstr>
      <vt:lpstr>Albertus Medium</vt:lpstr>
      <vt:lpstr>Monotype Corsiva</vt:lpstr>
      <vt:lpstr>Constantia</vt:lpstr>
      <vt:lpstr>Kozuka Mincho Pro EL</vt:lpstr>
      <vt:lpstr>Algerian</vt:lpstr>
      <vt:lpstr>Adobe Gothic Std B</vt:lpstr>
      <vt:lpstr>Modèle par défaut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Stéphane Roy</dc:creator>
  <cp:lastModifiedBy>Myriam Arsenault</cp:lastModifiedBy>
  <cp:revision>705</cp:revision>
  <cp:lastPrinted>2015-07-07T18:15:35Z</cp:lastPrinted>
  <dcterms:created xsi:type="dcterms:W3CDTF">2013-12-06T03:06:45Z</dcterms:created>
  <dcterms:modified xsi:type="dcterms:W3CDTF">2019-07-16T17:24:42Z</dcterms:modified>
</cp:coreProperties>
</file>