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Montserrat"/>
      <p:regular r:id="rId27"/>
      <p:bold r:id="rId28"/>
      <p:italic r:id="rId29"/>
      <p:boldItalic r:id="rId30"/>
    </p:embeddedFont>
    <p:embeddedFont>
      <p:font typeface="Montserrat Medium"/>
      <p:regular r:id="rId31"/>
      <p:bold r:id="rId32"/>
      <p:italic r:id="rId33"/>
      <p:boldItalic r:id="rId34"/>
    </p:embeddedFont>
    <p:embeddedFont>
      <p:font typeface="DM Sans"/>
      <p:regular r:id="rId35"/>
      <p:bold r:id="rId36"/>
      <p:italic r:id="rId37"/>
      <p:boldItalic r:id="rId38"/>
    </p:embeddedFont>
    <p:embeddedFont>
      <p:font typeface="Questrial"/>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Medium-regular.fntdata"/><Relationship Id="rId30" Type="http://schemas.openxmlformats.org/officeDocument/2006/relationships/font" Target="fonts/Montserrat-boldItalic.fntdata"/><Relationship Id="rId11" Type="http://schemas.openxmlformats.org/officeDocument/2006/relationships/slide" Target="slides/slide7.xml"/><Relationship Id="rId33" Type="http://schemas.openxmlformats.org/officeDocument/2006/relationships/font" Target="fonts/MontserratMedium-italic.fntdata"/><Relationship Id="rId10" Type="http://schemas.openxmlformats.org/officeDocument/2006/relationships/slide" Target="slides/slide6.xml"/><Relationship Id="rId32" Type="http://schemas.openxmlformats.org/officeDocument/2006/relationships/font" Target="fonts/MontserratMedium-bold.fntdata"/><Relationship Id="rId13" Type="http://schemas.openxmlformats.org/officeDocument/2006/relationships/slide" Target="slides/slide9.xml"/><Relationship Id="rId35" Type="http://schemas.openxmlformats.org/officeDocument/2006/relationships/font" Target="fonts/DMSans-regular.fntdata"/><Relationship Id="rId12" Type="http://schemas.openxmlformats.org/officeDocument/2006/relationships/slide" Target="slides/slide8.xml"/><Relationship Id="rId34" Type="http://schemas.openxmlformats.org/officeDocument/2006/relationships/font" Target="fonts/MontserratMedium-boldItalic.fntdata"/><Relationship Id="rId15" Type="http://schemas.openxmlformats.org/officeDocument/2006/relationships/slide" Target="slides/slide11.xml"/><Relationship Id="rId37" Type="http://schemas.openxmlformats.org/officeDocument/2006/relationships/font" Target="fonts/DMSans-italic.fntdata"/><Relationship Id="rId14" Type="http://schemas.openxmlformats.org/officeDocument/2006/relationships/slide" Target="slides/slide10.xml"/><Relationship Id="rId36" Type="http://schemas.openxmlformats.org/officeDocument/2006/relationships/font" Target="fonts/DMSans-bold.fntdata"/><Relationship Id="rId17" Type="http://schemas.openxmlformats.org/officeDocument/2006/relationships/slide" Target="slides/slide13.xml"/><Relationship Id="rId39" Type="http://schemas.openxmlformats.org/officeDocument/2006/relationships/font" Target="fonts/Questrial-regular.fntdata"/><Relationship Id="rId16" Type="http://schemas.openxmlformats.org/officeDocument/2006/relationships/slide" Target="slides/slide12.xml"/><Relationship Id="rId38" Type="http://schemas.openxmlformats.org/officeDocument/2006/relationships/font" Target="fonts/DMSans-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254263babb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254263babb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25245cde87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25245cde87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252f7b4165f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252f7b4165f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2cf8c1662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22cf8c1662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254263babb7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254263babb7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29ffd9797a3_7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29ffd9797a3_7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254263babb7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2" name="Google Shape;952;g254263babb7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29fe998212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1" name="Google Shape;991;g29fe998212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29fe998212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5" name="Google Shape;1005;g29fe998212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29fe998212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29fe998212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9fe99821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9fe99821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29fe998212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29fe998212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22d90712d1e_0_39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22d90712d1e_0_39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22d90712d1e_0_39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22d90712d1e_0_39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2cf8c16621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22cf8c16621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2cf8c1662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22cf8c1662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2cf8c1662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22cf8c1662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2d90712d1e_0_397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22d90712d1e_0_397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2cf8c1662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22cf8c1662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52f7b4165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252f7b4165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54263babb7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254263babb7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137573" y="-2681120"/>
            <a:ext cx="11397972" cy="10078326"/>
            <a:chOff x="-137573" y="-2681120"/>
            <a:chExt cx="11397972" cy="10078326"/>
          </a:xfrm>
        </p:grpSpPr>
        <p:sp>
          <p:nvSpPr>
            <p:cNvPr id="10" name="Google Shape;10;p2"/>
            <p:cNvSpPr/>
            <p:nvPr/>
          </p:nvSpPr>
          <p:spPr>
            <a:xfrm rot="-8100000">
              <a:off x="6438515" y="-1634936"/>
              <a:ext cx="4304122" cy="3247278"/>
            </a:xfrm>
            <a:custGeom>
              <a:rect b="b" l="l" r="r" t="t"/>
              <a:pathLst>
                <a:path extrusionOk="0" h="73454" w="97360">
                  <a:moveTo>
                    <a:pt x="83301" y="1"/>
                  </a:moveTo>
                  <a:cubicBezTo>
                    <a:pt x="68531" y="1"/>
                    <a:pt x="64069" y="23577"/>
                    <a:pt x="48484" y="23577"/>
                  </a:cubicBezTo>
                  <a:cubicBezTo>
                    <a:pt x="47260" y="23577"/>
                    <a:pt x="45967" y="23432"/>
                    <a:pt x="44595" y="23118"/>
                  </a:cubicBezTo>
                  <a:cubicBezTo>
                    <a:pt x="40230" y="22121"/>
                    <a:pt x="36109" y="20301"/>
                    <a:pt x="32276" y="20301"/>
                  </a:cubicBezTo>
                  <a:cubicBezTo>
                    <a:pt x="29349" y="20301"/>
                    <a:pt x="26590" y="21362"/>
                    <a:pt x="24018" y="24662"/>
                  </a:cubicBezTo>
                  <a:cubicBezTo>
                    <a:pt x="23783" y="24955"/>
                    <a:pt x="23529" y="25327"/>
                    <a:pt x="23256" y="25717"/>
                  </a:cubicBezTo>
                  <a:cubicBezTo>
                    <a:pt x="17514" y="34215"/>
                    <a:pt x="1" y="73453"/>
                    <a:pt x="21567" y="73453"/>
                  </a:cubicBezTo>
                  <a:cubicBezTo>
                    <a:pt x="22021" y="73453"/>
                    <a:pt x="22492" y="73436"/>
                    <a:pt x="22982" y="73400"/>
                  </a:cubicBezTo>
                  <a:cubicBezTo>
                    <a:pt x="39417" y="72189"/>
                    <a:pt x="31580" y="44263"/>
                    <a:pt x="47214" y="43208"/>
                  </a:cubicBezTo>
                  <a:cubicBezTo>
                    <a:pt x="47383" y="43197"/>
                    <a:pt x="47552" y="43191"/>
                    <a:pt x="47719" y="43191"/>
                  </a:cubicBezTo>
                  <a:cubicBezTo>
                    <a:pt x="52005" y="43191"/>
                    <a:pt x="55563" y="46703"/>
                    <a:pt x="59682" y="48132"/>
                  </a:cubicBezTo>
                  <a:cubicBezTo>
                    <a:pt x="61119" y="48630"/>
                    <a:pt x="62598" y="48853"/>
                    <a:pt x="64080" y="48853"/>
                  </a:cubicBezTo>
                  <a:cubicBezTo>
                    <a:pt x="68178" y="48853"/>
                    <a:pt x="72298" y="47151"/>
                    <a:pt x="75628" y="44869"/>
                  </a:cubicBezTo>
                  <a:cubicBezTo>
                    <a:pt x="84149" y="39006"/>
                    <a:pt x="94174" y="28317"/>
                    <a:pt x="96030" y="17861"/>
                  </a:cubicBezTo>
                  <a:cubicBezTo>
                    <a:pt x="97359" y="10377"/>
                    <a:pt x="93177" y="1407"/>
                    <a:pt x="85673" y="195"/>
                  </a:cubicBezTo>
                  <a:cubicBezTo>
                    <a:pt x="84853" y="63"/>
                    <a:pt x="84063" y="1"/>
                    <a:pt x="83301" y="1"/>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8783494" y="1975442"/>
              <a:ext cx="76707" cy="76707"/>
            </a:xfrm>
            <a:custGeom>
              <a:rect b="b" l="l" r="r" t="t"/>
              <a:pathLst>
                <a:path extrusionOk="0" fill="none" h="3821" w="3821">
                  <a:moveTo>
                    <a:pt x="3821" y="1911"/>
                  </a:moveTo>
                  <a:cubicBezTo>
                    <a:pt x="3821" y="2958"/>
                    <a:pt x="2958" y="3821"/>
                    <a:pt x="1911" y="3821"/>
                  </a:cubicBezTo>
                  <a:cubicBezTo>
                    <a:pt x="863" y="3821"/>
                    <a:pt x="0" y="2958"/>
                    <a:pt x="0" y="1911"/>
                  </a:cubicBezTo>
                  <a:cubicBezTo>
                    <a:pt x="0" y="832"/>
                    <a:pt x="863" y="1"/>
                    <a:pt x="1911" y="1"/>
                  </a:cubicBezTo>
                  <a:cubicBezTo>
                    <a:pt x="2958" y="1"/>
                    <a:pt x="3821" y="832"/>
                    <a:pt x="3821" y="1911"/>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83777" y="1392809"/>
              <a:ext cx="102061" cy="102684"/>
            </a:xfrm>
            <a:custGeom>
              <a:rect b="b" l="l" r="r" t="t"/>
              <a:pathLst>
                <a:path extrusionOk="0" fill="none" h="5115" w="5084">
                  <a:moveTo>
                    <a:pt x="5083" y="2188"/>
                  </a:moveTo>
                  <a:cubicBezTo>
                    <a:pt x="5083" y="4129"/>
                    <a:pt x="2742" y="5115"/>
                    <a:pt x="1387" y="3728"/>
                  </a:cubicBezTo>
                  <a:cubicBezTo>
                    <a:pt x="0" y="2342"/>
                    <a:pt x="986" y="1"/>
                    <a:pt x="2927" y="1"/>
                  </a:cubicBezTo>
                  <a:cubicBezTo>
                    <a:pt x="4128" y="1"/>
                    <a:pt x="5083" y="987"/>
                    <a:pt x="5083" y="2188"/>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8794628" y="3967350"/>
              <a:ext cx="54443" cy="46554"/>
            </a:xfrm>
            <a:custGeom>
              <a:rect b="b" l="l" r="r" t="t"/>
              <a:pathLst>
                <a:path extrusionOk="0" h="2319" w="2712">
                  <a:moveTo>
                    <a:pt x="1541" y="1"/>
                  </a:moveTo>
                  <a:cubicBezTo>
                    <a:pt x="524" y="1"/>
                    <a:pt x="1" y="1233"/>
                    <a:pt x="740" y="1973"/>
                  </a:cubicBezTo>
                  <a:cubicBezTo>
                    <a:pt x="969" y="2212"/>
                    <a:pt x="1256" y="2319"/>
                    <a:pt x="1540" y="2319"/>
                  </a:cubicBezTo>
                  <a:cubicBezTo>
                    <a:pt x="2133" y="2319"/>
                    <a:pt x="2712" y="1850"/>
                    <a:pt x="2712" y="1141"/>
                  </a:cubicBezTo>
                  <a:cubicBezTo>
                    <a:pt x="2712" y="525"/>
                    <a:pt x="2188" y="1"/>
                    <a:pt x="154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673878" y="276626"/>
              <a:ext cx="58157" cy="49686"/>
            </a:xfrm>
            <a:custGeom>
              <a:rect b="b" l="l" r="r" t="t"/>
              <a:pathLst>
                <a:path extrusionOk="0" h="2475" w="2897">
                  <a:moveTo>
                    <a:pt x="1664" y="0"/>
                  </a:moveTo>
                  <a:cubicBezTo>
                    <a:pt x="555" y="0"/>
                    <a:pt x="0" y="1325"/>
                    <a:pt x="801" y="2095"/>
                  </a:cubicBezTo>
                  <a:cubicBezTo>
                    <a:pt x="1053" y="2357"/>
                    <a:pt x="1364" y="2474"/>
                    <a:pt x="1669" y="2474"/>
                  </a:cubicBezTo>
                  <a:cubicBezTo>
                    <a:pt x="2296" y="2474"/>
                    <a:pt x="2896" y="1979"/>
                    <a:pt x="2896" y="1233"/>
                  </a:cubicBezTo>
                  <a:cubicBezTo>
                    <a:pt x="2896" y="555"/>
                    <a:pt x="2342" y="0"/>
                    <a:pt x="16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p2"/>
            <p:cNvGrpSpPr/>
            <p:nvPr/>
          </p:nvGrpSpPr>
          <p:grpSpPr>
            <a:xfrm>
              <a:off x="5376950" y="467016"/>
              <a:ext cx="139782" cy="139782"/>
              <a:chOff x="2274475" y="3556403"/>
              <a:chExt cx="139782" cy="139782"/>
            </a:xfrm>
          </p:grpSpPr>
          <p:sp>
            <p:nvSpPr>
              <p:cNvPr id="16" name="Google Shape;16;p2"/>
              <p:cNvSpPr/>
              <p:nvPr/>
            </p:nvSpPr>
            <p:spPr>
              <a:xfrm>
                <a:off x="2344344" y="3556403"/>
                <a:ext cx="20" cy="139782"/>
              </a:xfrm>
              <a:custGeom>
                <a:rect b="b" l="l" r="r" t="t"/>
                <a:pathLst>
                  <a:path extrusionOk="0" fill="none" h="6963" w="1">
                    <a:moveTo>
                      <a:pt x="1" y="0"/>
                    </a:moveTo>
                    <a:lnTo>
                      <a:pt x="1" y="6963"/>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274475" y="3626272"/>
                <a:ext cx="139782" cy="20"/>
              </a:xfrm>
              <a:custGeom>
                <a:rect b="b" l="l" r="r" t="t"/>
                <a:pathLst>
                  <a:path extrusionOk="0" fill="none" h="1" w="6963">
                    <a:moveTo>
                      <a:pt x="6963" y="1"/>
                    </a:moveTo>
                    <a:lnTo>
                      <a:pt x="0"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 name="Google Shape;18;p2"/>
            <p:cNvSpPr/>
            <p:nvPr/>
          </p:nvSpPr>
          <p:spPr>
            <a:xfrm rot="-4095735">
              <a:off x="500647" y="3989187"/>
              <a:ext cx="2655297" cy="3174033"/>
            </a:xfrm>
            <a:custGeom>
              <a:rect b="b" l="l" r="r" t="t"/>
              <a:pathLst>
                <a:path extrusionOk="0" h="89377" w="74770">
                  <a:moveTo>
                    <a:pt x="47560" y="1"/>
                  </a:moveTo>
                  <a:cubicBezTo>
                    <a:pt x="43035" y="1"/>
                    <a:pt x="39101" y="2091"/>
                    <a:pt x="37955" y="7821"/>
                  </a:cubicBezTo>
                  <a:cubicBezTo>
                    <a:pt x="37277" y="11241"/>
                    <a:pt x="38479" y="14722"/>
                    <a:pt x="39618" y="17988"/>
                  </a:cubicBezTo>
                  <a:cubicBezTo>
                    <a:pt x="40235" y="19713"/>
                    <a:pt x="42175" y="20853"/>
                    <a:pt x="42792" y="22578"/>
                  </a:cubicBezTo>
                  <a:cubicBezTo>
                    <a:pt x="37126" y="19760"/>
                    <a:pt x="30964" y="17613"/>
                    <a:pt x="24647" y="17613"/>
                  </a:cubicBezTo>
                  <a:cubicBezTo>
                    <a:pt x="24472" y="17613"/>
                    <a:pt x="24297" y="17615"/>
                    <a:pt x="24122" y="17618"/>
                  </a:cubicBezTo>
                  <a:cubicBezTo>
                    <a:pt x="370" y="18080"/>
                    <a:pt x="1" y="45375"/>
                    <a:pt x="8873" y="60964"/>
                  </a:cubicBezTo>
                  <a:cubicBezTo>
                    <a:pt x="13186" y="68573"/>
                    <a:pt x="19471" y="74858"/>
                    <a:pt x="26464" y="80126"/>
                  </a:cubicBezTo>
                  <a:cubicBezTo>
                    <a:pt x="31331" y="83792"/>
                    <a:pt x="36692" y="86996"/>
                    <a:pt x="42607" y="88505"/>
                  </a:cubicBezTo>
                  <a:cubicBezTo>
                    <a:pt x="44822" y="89070"/>
                    <a:pt x="47127" y="89377"/>
                    <a:pt x="49421" y="89377"/>
                  </a:cubicBezTo>
                  <a:cubicBezTo>
                    <a:pt x="53254" y="89377"/>
                    <a:pt x="57056" y="88522"/>
                    <a:pt x="60352" y="86595"/>
                  </a:cubicBezTo>
                  <a:cubicBezTo>
                    <a:pt x="66082" y="83237"/>
                    <a:pt x="69717" y="76891"/>
                    <a:pt x="70795" y="70329"/>
                  </a:cubicBezTo>
                  <a:cubicBezTo>
                    <a:pt x="71904" y="63798"/>
                    <a:pt x="70703" y="57020"/>
                    <a:pt x="68485" y="50736"/>
                  </a:cubicBezTo>
                  <a:cubicBezTo>
                    <a:pt x="65558" y="42295"/>
                    <a:pt x="60629" y="34346"/>
                    <a:pt x="53389" y="29109"/>
                  </a:cubicBezTo>
                  <a:lnTo>
                    <a:pt x="53389" y="29109"/>
                  </a:lnTo>
                  <a:cubicBezTo>
                    <a:pt x="56254" y="30865"/>
                    <a:pt x="59212" y="32652"/>
                    <a:pt x="62508" y="33299"/>
                  </a:cubicBezTo>
                  <a:cubicBezTo>
                    <a:pt x="63312" y="33464"/>
                    <a:pt x="64144" y="33551"/>
                    <a:pt x="64975" y="33551"/>
                  </a:cubicBezTo>
                  <a:cubicBezTo>
                    <a:pt x="67549" y="33551"/>
                    <a:pt x="70112" y="32721"/>
                    <a:pt x="71812" y="30834"/>
                  </a:cubicBezTo>
                  <a:cubicBezTo>
                    <a:pt x="74769" y="27507"/>
                    <a:pt x="74122" y="22332"/>
                    <a:pt x="72428" y="18234"/>
                  </a:cubicBezTo>
                  <a:cubicBezTo>
                    <a:pt x="69224" y="10409"/>
                    <a:pt x="63032" y="4802"/>
                    <a:pt x="55238" y="1629"/>
                  </a:cubicBezTo>
                  <a:cubicBezTo>
                    <a:pt x="54190" y="1198"/>
                    <a:pt x="53081" y="859"/>
                    <a:pt x="51972" y="582"/>
                  </a:cubicBezTo>
                  <a:cubicBezTo>
                    <a:pt x="50489" y="211"/>
                    <a:pt x="48995" y="1"/>
                    <a:pt x="47560" y="1"/>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 name="Google Shape;19;p2"/>
          <p:cNvSpPr txBox="1"/>
          <p:nvPr>
            <p:ph type="ctrTitle"/>
          </p:nvPr>
        </p:nvSpPr>
        <p:spPr>
          <a:xfrm>
            <a:off x="716900" y="547000"/>
            <a:ext cx="4497900" cy="2485800"/>
          </a:xfrm>
          <a:prstGeom prst="rect">
            <a:avLst/>
          </a:prstGeom>
          <a:noFill/>
        </p:spPr>
        <p:txBody>
          <a:bodyPr anchorCtr="0" anchor="b" bIns="91425" lIns="91425" spcFirstLastPara="1" rIns="91425" wrap="square" tIns="91425">
            <a:noAutofit/>
          </a:bodyPr>
          <a:lstStyle>
            <a:lvl1pPr lvl="0">
              <a:spcBef>
                <a:spcPts val="0"/>
              </a:spcBef>
              <a:spcAft>
                <a:spcPts val="0"/>
              </a:spcAft>
              <a:buSzPts val="5200"/>
              <a:buNone/>
              <a:defRPr sz="3800">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0" name="Google Shape;20;p2"/>
          <p:cNvSpPr txBox="1"/>
          <p:nvPr>
            <p:ph idx="1" type="subTitle"/>
          </p:nvPr>
        </p:nvSpPr>
        <p:spPr>
          <a:xfrm>
            <a:off x="715700" y="3041625"/>
            <a:ext cx="2809800" cy="695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1600">
                <a:latin typeface="Questrial"/>
                <a:ea typeface="Questrial"/>
                <a:cs typeface="Questrial"/>
                <a:sym typeface="Quest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5" name="Shape 115"/>
        <p:cNvGrpSpPr/>
        <p:nvPr/>
      </p:nvGrpSpPr>
      <p:grpSpPr>
        <a:xfrm>
          <a:off x="0" y="0"/>
          <a:ext cx="0" cy="0"/>
          <a:chOff x="0" y="0"/>
          <a:chExt cx="0" cy="0"/>
        </a:xfrm>
      </p:grpSpPr>
      <p:grpSp>
        <p:nvGrpSpPr>
          <p:cNvPr id="116" name="Google Shape;116;p11"/>
          <p:cNvGrpSpPr/>
          <p:nvPr/>
        </p:nvGrpSpPr>
        <p:grpSpPr>
          <a:xfrm>
            <a:off x="-1572508" y="-931860"/>
            <a:ext cx="12352363" cy="8474641"/>
            <a:chOff x="-1572508" y="-931860"/>
            <a:chExt cx="12352363" cy="8474641"/>
          </a:xfrm>
        </p:grpSpPr>
        <p:grpSp>
          <p:nvGrpSpPr>
            <p:cNvPr id="117" name="Google Shape;117;p11"/>
            <p:cNvGrpSpPr/>
            <p:nvPr/>
          </p:nvGrpSpPr>
          <p:grpSpPr>
            <a:xfrm rot="721434">
              <a:off x="4835984" y="4339499"/>
              <a:ext cx="584549" cy="534220"/>
              <a:chOff x="1401100" y="2817575"/>
              <a:chExt cx="448025" cy="409450"/>
            </a:xfrm>
          </p:grpSpPr>
          <p:sp>
            <p:nvSpPr>
              <p:cNvPr id="118" name="Google Shape;118;p11"/>
              <p:cNvSpPr/>
              <p:nvPr/>
            </p:nvSpPr>
            <p:spPr>
              <a:xfrm>
                <a:off x="1401100" y="2817575"/>
                <a:ext cx="448025" cy="409450"/>
              </a:xfrm>
              <a:custGeom>
                <a:rect b="b" l="l" r="r" t="t"/>
                <a:pathLst>
                  <a:path extrusionOk="0" h="16378" w="17921">
                    <a:moveTo>
                      <a:pt x="8911" y="1"/>
                    </a:moveTo>
                    <a:cubicBezTo>
                      <a:pt x="8359" y="1"/>
                      <a:pt x="7809" y="289"/>
                      <a:pt x="7524" y="858"/>
                    </a:cubicBezTo>
                    <a:lnTo>
                      <a:pt x="5765" y="4532"/>
                    </a:lnTo>
                    <a:lnTo>
                      <a:pt x="1740" y="5138"/>
                    </a:lnTo>
                    <a:cubicBezTo>
                      <a:pt x="489" y="5334"/>
                      <a:pt x="0" y="6877"/>
                      <a:pt x="919" y="7757"/>
                    </a:cubicBezTo>
                    <a:lnTo>
                      <a:pt x="3850" y="10571"/>
                    </a:lnTo>
                    <a:lnTo>
                      <a:pt x="3186" y="14596"/>
                    </a:lnTo>
                    <a:cubicBezTo>
                      <a:pt x="3031" y="15585"/>
                      <a:pt x="3816" y="16378"/>
                      <a:pt x="4712" y="16378"/>
                    </a:cubicBezTo>
                    <a:cubicBezTo>
                      <a:pt x="4950" y="16378"/>
                      <a:pt x="5195" y="16322"/>
                      <a:pt x="5433" y="16199"/>
                    </a:cubicBezTo>
                    <a:lnTo>
                      <a:pt x="9009" y="14284"/>
                    </a:lnTo>
                    <a:lnTo>
                      <a:pt x="12625" y="16140"/>
                    </a:lnTo>
                    <a:cubicBezTo>
                      <a:pt x="12853" y="16260"/>
                      <a:pt x="13089" y="16315"/>
                      <a:pt x="13319" y="16315"/>
                    </a:cubicBezTo>
                    <a:cubicBezTo>
                      <a:pt x="14211" y="16315"/>
                      <a:pt x="15004" y="15493"/>
                      <a:pt x="14833" y="14499"/>
                    </a:cubicBezTo>
                    <a:lnTo>
                      <a:pt x="14110" y="10512"/>
                    </a:lnTo>
                    <a:lnTo>
                      <a:pt x="17002" y="7659"/>
                    </a:lnTo>
                    <a:cubicBezTo>
                      <a:pt x="17920" y="6760"/>
                      <a:pt x="17393" y="5216"/>
                      <a:pt x="16142" y="5040"/>
                    </a:cubicBezTo>
                    <a:lnTo>
                      <a:pt x="12116" y="4474"/>
                    </a:lnTo>
                    <a:lnTo>
                      <a:pt x="10299" y="858"/>
                    </a:lnTo>
                    <a:cubicBezTo>
                      <a:pt x="10007" y="284"/>
                      <a:pt x="9459" y="1"/>
                      <a:pt x="89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a:off x="1494900" y="2939175"/>
                <a:ext cx="353725" cy="287850"/>
              </a:xfrm>
              <a:custGeom>
                <a:rect b="b" l="l" r="r" t="t"/>
                <a:pathLst>
                  <a:path extrusionOk="0" h="11514" w="14149">
                    <a:moveTo>
                      <a:pt x="11120" y="1"/>
                    </a:moveTo>
                    <a:cubicBezTo>
                      <a:pt x="11179" y="5492"/>
                      <a:pt x="5140" y="9029"/>
                      <a:pt x="0" y="11179"/>
                    </a:cubicBezTo>
                    <a:cubicBezTo>
                      <a:pt x="276" y="11397"/>
                      <a:pt x="619" y="11514"/>
                      <a:pt x="966" y="11514"/>
                    </a:cubicBezTo>
                    <a:cubicBezTo>
                      <a:pt x="1210" y="11514"/>
                      <a:pt x="1455" y="11456"/>
                      <a:pt x="1681" y="11335"/>
                    </a:cubicBezTo>
                    <a:lnTo>
                      <a:pt x="5257" y="9420"/>
                    </a:lnTo>
                    <a:lnTo>
                      <a:pt x="8873" y="11276"/>
                    </a:lnTo>
                    <a:cubicBezTo>
                      <a:pt x="9105" y="11396"/>
                      <a:pt x="9343" y="11451"/>
                      <a:pt x="9574" y="11451"/>
                    </a:cubicBezTo>
                    <a:cubicBezTo>
                      <a:pt x="10471" y="11451"/>
                      <a:pt x="11252" y="10629"/>
                      <a:pt x="11081" y="9635"/>
                    </a:cubicBezTo>
                    <a:lnTo>
                      <a:pt x="10358" y="5648"/>
                    </a:lnTo>
                    <a:lnTo>
                      <a:pt x="13250" y="2795"/>
                    </a:lnTo>
                    <a:cubicBezTo>
                      <a:pt x="14149" y="1896"/>
                      <a:pt x="13641" y="352"/>
                      <a:pt x="12390" y="176"/>
                    </a:cubicBezTo>
                    <a:lnTo>
                      <a:pt x="11120" y="1"/>
                    </a:ln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a:off x="1436275" y="2958225"/>
                <a:ext cx="26400" cy="27400"/>
              </a:xfrm>
              <a:custGeom>
                <a:rect b="b" l="l" r="r" t="t"/>
                <a:pathLst>
                  <a:path extrusionOk="0" fill="none" h="1096" w="1056">
                    <a:moveTo>
                      <a:pt x="1056" y="1"/>
                    </a:moveTo>
                    <a:cubicBezTo>
                      <a:pt x="782" y="40"/>
                      <a:pt x="508" y="157"/>
                      <a:pt x="294" y="333"/>
                    </a:cubicBezTo>
                    <a:cubicBezTo>
                      <a:pt x="59" y="509"/>
                      <a:pt x="0" y="841"/>
                      <a:pt x="137" y="1095"/>
                    </a:cubicBezTo>
                  </a:path>
                </a:pathLst>
              </a:custGeom>
              <a:solidFill>
                <a:schemeClr val="dk2"/>
              </a:solidFill>
              <a:ln cap="rnd" cmpd="sng" w="78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a:off x="1494900" y="3141425"/>
                <a:ext cx="9800" cy="44975"/>
              </a:xfrm>
              <a:custGeom>
                <a:rect b="b" l="l" r="r" t="t"/>
                <a:pathLst>
                  <a:path extrusionOk="0" fill="none" h="1799" w="392">
                    <a:moveTo>
                      <a:pt x="294" y="1"/>
                    </a:moveTo>
                    <a:cubicBezTo>
                      <a:pt x="0" y="568"/>
                      <a:pt x="40" y="1252"/>
                      <a:pt x="391" y="1799"/>
                    </a:cubicBezTo>
                  </a:path>
                </a:pathLst>
              </a:custGeom>
              <a:solidFill>
                <a:schemeClr val="dk2"/>
              </a:solidFill>
              <a:ln cap="rnd" cmpd="sng" w="78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a:off x="1709375" y="2950900"/>
                <a:ext cx="35200" cy="2950"/>
              </a:xfrm>
              <a:custGeom>
                <a:rect b="b" l="l" r="r" t="t"/>
                <a:pathLst>
                  <a:path extrusionOk="0" fill="none" h="118" w="1408">
                    <a:moveTo>
                      <a:pt x="0" y="1"/>
                    </a:moveTo>
                    <a:cubicBezTo>
                      <a:pt x="469" y="98"/>
                      <a:pt x="938" y="118"/>
                      <a:pt x="1407" y="98"/>
                    </a:cubicBezTo>
                  </a:path>
                </a:pathLst>
              </a:custGeom>
              <a:solidFill>
                <a:schemeClr val="dk2"/>
              </a:solidFill>
              <a:ln cap="rnd" cmpd="sng" w="78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1"/>
            <p:cNvGrpSpPr/>
            <p:nvPr/>
          </p:nvGrpSpPr>
          <p:grpSpPr>
            <a:xfrm rot="673040">
              <a:off x="4532604" y="347074"/>
              <a:ext cx="726752" cy="663005"/>
              <a:chOff x="4000250" y="859475"/>
              <a:chExt cx="623900" cy="569175"/>
            </a:xfrm>
          </p:grpSpPr>
          <p:sp>
            <p:nvSpPr>
              <p:cNvPr id="124" name="Google Shape;124;p11"/>
              <p:cNvSpPr/>
              <p:nvPr/>
            </p:nvSpPr>
            <p:spPr>
              <a:xfrm>
                <a:off x="4000250" y="859475"/>
                <a:ext cx="623900" cy="569175"/>
              </a:xfrm>
              <a:custGeom>
                <a:rect b="b" l="l" r="r" t="t"/>
                <a:pathLst>
                  <a:path extrusionOk="0" h="22767" w="24956">
                    <a:moveTo>
                      <a:pt x="12422" y="0"/>
                    </a:moveTo>
                    <a:cubicBezTo>
                      <a:pt x="11657" y="0"/>
                      <a:pt x="10897" y="401"/>
                      <a:pt x="10514" y="1205"/>
                    </a:cubicBezTo>
                    <a:lnTo>
                      <a:pt x="8033" y="6286"/>
                    </a:lnTo>
                    <a:lnTo>
                      <a:pt x="2463" y="7126"/>
                    </a:lnTo>
                    <a:cubicBezTo>
                      <a:pt x="685" y="7400"/>
                      <a:pt x="1" y="9569"/>
                      <a:pt x="1290" y="10800"/>
                    </a:cubicBezTo>
                    <a:lnTo>
                      <a:pt x="5375" y="14708"/>
                    </a:lnTo>
                    <a:lnTo>
                      <a:pt x="4456" y="20278"/>
                    </a:lnTo>
                    <a:cubicBezTo>
                      <a:pt x="4226" y="21661"/>
                      <a:pt x="5313" y="22766"/>
                      <a:pt x="6548" y="22766"/>
                    </a:cubicBezTo>
                    <a:cubicBezTo>
                      <a:pt x="6884" y="22766"/>
                      <a:pt x="7230" y="22685"/>
                      <a:pt x="7563" y="22506"/>
                    </a:cubicBezTo>
                    <a:lnTo>
                      <a:pt x="12547" y="19848"/>
                    </a:lnTo>
                    <a:lnTo>
                      <a:pt x="17569" y="22447"/>
                    </a:lnTo>
                    <a:cubicBezTo>
                      <a:pt x="17887" y="22610"/>
                      <a:pt x="18216" y="22684"/>
                      <a:pt x="18535" y="22684"/>
                    </a:cubicBezTo>
                    <a:cubicBezTo>
                      <a:pt x="19785" y="22684"/>
                      <a:pt x="20890" y="21550"/>
                      <a:pt x="20657" y="20180"/>
                    </a:cubicBezTo>
                    <a:lnTo>
                      <a:pt x="19660" y="14611"/>
                    </a:lnTo>
                    <a:lnTo>
                      <a:pt x="23686" y="10644"/>
                    </a:lnTo>
                    <a:cubicBezTo>
                      <a:pt x="24956" y="9393"/>
                      <a:pt x="24233" y="7243"/>
                      <a:pt x="22474" y="7009"/>
                    </a:cubicBezTo>
                    <a:lnTo>
                      <a:pt x="16866" y="6227"/>
                    </a:lnTo>
                    <a:lnTo>
                      <a:pt x="14345" y="1185"/>
                    </a:lnTo>
                    <a:cubicBezTo>
                      <a:pt x="13945" y="396"/>
                      <a:pt x="13182" y="0"/>
                      <a:pt x="124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a:off x="4130700" y="1028325"/>
                <a:ext cx="492975" cy="400300"/>
              </a:xfrm>
              <a:custGeom>
                <a:rect b="b" l="l" r="r" t="t"/>
                <a:pathLst>
                  <a:path extrusionOk="0" h="16012" w="19719">
                    <a:moveTo>
                      <a:pt x="15497" y="1"/>
                    </a:moveTo>
                    <a:lnTo>
                      <a:pt x="15497" y="1"/>
                    </a:lnTo>
                    <a:cubicBezTo>
                      <a:pt x="15575" y="7642"/>
                      <a:pt x="7192" y="12566"/>
                      <a:pt x="0" y="15537"/>
                    </a:cubicBezTo>
                    <a:cubicBezTo>
                      <a:pt x="383" y="15852"/>
                      <a:pt x="851" y="16012"/>
                      <a:pt x="1324" y="16012"/>
                    </a:cubicBezTo>
                    <a:cubicBezTo>
                      <a:pt x="1672" y="16012"/>
                      <a:pt x="2023" y="15925"/>
                      <a:pt x="2345" y="15752"/>
                    </a:cubicBezTo>
                    <a:lnTo>
                      <a:pt x="7329" y="13094"/>
                    </a:lnTo>
                    <a:lnTo>
                      <a:pt x="12351" y="15693"/>
                    </a:lnTo>
                    <a:cubicBezTo>
                      <a:pt x="12669" y="15856"/>
                      <a:pt x="12998" y="15930"/>
                      <a:pt x="13317" y="15930"/>
                    </a:cubicBezTo>
                    <a:cubicBezTo>
                      <a:pt x="14567" y="15930"/>
                      <a:pt x="15672" y="14796"/>
                      <a:pt x="15439" y="13426"/>
                    </a:cubicBezTo>
                    <a:lnTo>
                      <a:pt x="14442" y="7857"/>
                    </a:lnTo>
                    <a:lnTo>
                      <a:pt x="18468" y="3890"/>
                    </a:lnTo>
                    <a:cubicBezTo>
                      <a:pt x="19718" y="2639"/>
                      <a:pt x="18995" y="470"/>
                      <a:pt x="17237" y="255"/>
                    </a:cubicBezTo>
                    <a:lnTo>
                      <a:pt x="15497" y="1"/>
                    </a:ln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a:off x="4049600" y="1055200"/>
                <a:ext cx="37150" cy="37650"/>
              </a:xfrm>
              <a:custGeom>
                <a:rect b="b" l="l" r="r" t="t"/>
                <a:pathLst>
                  <a:path extrusionOk="0" fill="none" h="1506" w="1486">
                    <a:moveTo>
                      <a:pt x="1486" y="0"/>
                    </a:moveTo>
                    <a:cubicBezTo>
                      <a:pt x="1095" y="40"/>
                      <a:pt x="724" y="196"/>
                      <a:pt x="411" y="450"/>
                    </a:cubicBezTo>
                    <a:cubicBezTo>
                      <a:pt x="98" y="704"/>
                      <a:pt x="0" y="1134"/>
                      <a:pt x="176" y="1505"/>
                    </a:cubicBezTo>
                  </a:path>
                </a:pathLst>
              </a:custGeom>
              <a:solidFill>
                <a:schemeClr val="dk2"/>
              </a:solidFill>
              <a:ln cap="rnd" cmpd="sng" w="112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p:nvPr/>
            </p:nvSpPr>
            <p:spPr>
              <a:xfrm>
                <a:off x="4131175" y="1309725"/>
                <a:ext cx="13725" cy="62575"/>
              </a:xfrm>
              <a:custGeom>
                <a:rect b="b" l="l" r="r" t="t"/>
                <a:pathLst>
                  <a:path extrusionOk="0" fill="none" h="2503" w="549">
                    <a:moveTo>
                      <a:pt x="411" y="1"/>
                    </a:moveTo>
                    <a:cubicBezTo>
                      <a:pt x="1" y="802"/>
                      <a:pt x="60" y="1760"/>
                      <a:pt x="548" y="2502"/>
                    </a:cubicBezTo>
                  </a:path>
                </a:pathLst>
              </a:custGeom>
              <a:solidFill>
                <a:schemeClr val="dk2"/>
              </a:solidFill>
              <a:ln cap="rnd" cmpd="sng" w="112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
              <p:cNvSpPr/>
              <p:nvPr/>
            </p:nvSpPr>
            <p:spPr>
              <a:xfrm>
                <a:off x="4429700" y="1044950"/>
                <a:ext cx="48875" cy="4400"/>
              </a:xfrm>
              <a:custGeom>
                <a:rect b="b" l="l" r="r" t="t"/>
                <a:pathLst>
                  <a:path extrusionOk="0" fill="none" h="176" w="1955">
                    <a:moveTo>
                      <a:pt x="0" y="0"/>
                    </a:moveTo>
                    <a:cubicBezTo>
                      <a:pt x="645" y="117"/>
                      <a:pt x="1310" y="176"/>
                      <a:pt x="1954" y="117"/>
                    </a:cubicBezTo>
                  </a:path>
                </a:pathLst>
              </a:custGeom>
              <a:solidFill>
                <a:schemeClr val="dk2"/>
              </a:solidFill>
              <a:ln cap="rnd" cmpd="sng" w="112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p:nvPr/>
            </p:nvSpPr>
            <p:spPr>
              <a:xfrm>
                <a:off x="4262600" y="883725"/>
                <a:ext cx="27400" cy="50350"/>
              </a:xfrm>
              <a:custGeom>
                <a:rect b="b" l="l" r="r" t="t"/>
                <a:pathLst>
                  <a:path extrusionOk="0" fill="none" h="2014" w="1096">
                    <a:moveTo>
                      <a:pt x="1" y="2013"/>
                    </a:moveTo>
                    <a:cubicBezTo>
                      <a:pt x="196" y="1270"/>
                      <a:pt x="587" y="586"/>
                      <a:pt x="1095" y="0"/>
                    </a:cubicBezTo>
                  </a:path>
                </a:pathLst>
              </a:custGeom>
              <a:solidFill>
                <a:schemeClr val="dk2"/>
              </a:solidFill>
              <a:ln cap="rnd" cmpd="sng" w="112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 name="Google Shape;130;p11"/>
            <p:cNvSpPr/>
            <p:nvPr/>
          </p:nvSpPr>
          <p:spPr>
            <a:xfrm rot="-7807387">
              <a:off x="-1202745" y="3404278"/>
              <a:ext cx="4372280" cy="3000241"/>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
            <p:cNvSpPr/>
            <p:nvPr/>
          </p:nvSpPr>
          <p:spPr>
            <a:xfrm>
              <a:off x="3539296" y="4413252"/>
              <a:ext cx="119945" cy="119945"/>
            </a:xfrm>
            <a:custGeom>
              <a:rect b="b" l="l" r="r" t="t"/>
              <a:pathLst>
                <a:path extrusionOk="0" fill="none" h="5620" w="5620">
                  <a:moveTo>
                    <a:pt x="5619" y="2399"/>
                  </a:moveTo>
                  <a:cubicBezTo>
                    <a:pt x="5619" y="4568"/>
                    <a:pt x="3023" y="5619"/>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
            <p:cNvSpPr/>
            <p:nvPr/>
          </p:nvSpPr>
          <p:spPr>
            <a:xfrm>
              <a:off x="8428307" y="4351198"/>
              <a:ext cx="119945" cy="119945"/>
            </a:xfrm>
            <a:custGeom>
              <a:rect b="b" l="l" r="r" t="t"/>
              <a:pathLst>
                <a:path extrusionOk="0" fill="none" h="5620" w="5620">
                  <a:moveTo>
                    <a:pt x="5619" y="2399"/>
                  </a:moveTo>
                  <a:cubicBezTo>
                    <a:pt x="5619" y="4535"/>
                    <a:pt x="3024" y="5620"/>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1"/>
            <p:cNvSpPr/>
            <p:nvPr/>
          </p:nvSpPr>
          <p:spPr>
            <a:xfrm>
              <a:off x="359437" y="2967249"/>
              <a:ext cx="54018" cy="54039"/>
            </a:xfrm>
            <a:custGeom>
              <a:rect b="b" l="l" r="r" t="t"/>
              <a:pathLst>
                <a:path extrusionOk="0" h="2532" w="2531">
                  <a:moveTo>
                    <a:pt x="1249" y="1"/>
                  </a:moveTo>
                  <a:cubicBezTo>
                    <a:pt x="559" y="1"/>
                    <a:pt x="0" y="560"/>
                    <a:pt x="0" y="1250"/>
                  </a:cubicBezTo>
                  <a:cubicBezTo>
                    <a:pt x="0" y="1972"/>
                    <a:pt x="559" y="2531"/>
                    <a:pt x="1249" y="2531"/>
                  </a:cubicBezTo>
                  <a:cubicBezTo>
                    <a:pt x="1972" y="2531"/>
                    <a:pt x="2530" y="1972"/>
                    <a:pt x="2530" y="1250"/>
                  </a:cubicBezTo>
                  <a:cubicBezTo>
                    <a:pt x="2530" y="560"/>
                    <a:pt x="1972" y="1"/>
                    <a:pt x="1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 name="Google Shape;134;p11"/>
            <p:cNvGrpSpPr/>
            <p:nvPr/>
          </p:nvGrpSpPr>
          <p:grpSpPr>
            <a:xfrm>
              <a:off x="636801" y="599673"/>
              <a:ext cx="157806" cy="157806"/>
              <a:chOff x="1546038" y="1931073"/>
              <a:chExt cx="157806" cy="157806"/>
            </a:xfrm>
          </p:grpSpPr>
          <p:sp>
            <p:nvSpPr>
              <p:cNvPr id="135" name="Google Shape;135;p11"/>
              <p:cNvSpPr/>
              <p:nvPr/>
            </p:nvSpPr>
            <p:spPr>
              <a:xfrm>
                <a:off x="1624577" y="1931073"/>
                <a:ext cx="21" cy="157806"/>
              </a:xfrm>
              <a:custGeom>
                <a:rect b="b" l="l" r="r" t="t"/>
                <a:pathLst>
                  <a:path extrusionOk="0" fill="none" h="7394" w="1">
                    <a:moveTo>
                      <a:pt x="0" y="0"/>
                    </a:moveTo>
                    <a:lnTo>
                      <a:pt x="0"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1"/>
              <p:cNvSpPr/>
              <p:nvPr/>
            </p:nvSpPr>
            <p:spPr>
              <a:xfrm>
                <a:off x="1546038" y="2009612"/>
                <a:ext cx="157806" cy="21"/>
              </a:xfrm>
              <a:custGeom>
                <a:rect b="b" l="l" r="r" t="t"/>
                <a:pathLst>
                  <a:path extrusionOk="0" fill="none" h="1" w="7394">
                    <a:moveTo>
                      <a:pt x="7394" y="1"/>
                    </a:moveTo>
                    <a:lnTo>
                      <a:pt x="0"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11"/>
            <p:cNvSpPr/>
            <p:nvPr/>
          </p:nvSpPr>
          <p:spPr>
            <a:xfrm>
              <a:off x="6571584" y="1294414"/>
              <a:ext cx="119945" cy="119945"/>
            </a:xfrm>
            <a:custGeom>
              <a:rect b="b" l="l" r="r" t="t"/>
              <a:pathLst>
                <a:path extrusionOk="0" fill="none" h="5620" w="5620">
                  <a:moveTo>
                    <a:pt x="5619" y="2399"/>
                  </a:moveTo>
                  <a:cubicBezTo>
                    <a:pt x="5619" y="4568"/>
                    <a:pt x="3023" y="5619"/>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1"/>
            <p:cNvSpPr/>
            <p:nvPr/>
          </p:nvSpPr>
          <p:spPr>
            <a:xfrm rot="2075617">
              <a:off x="7043625" y="-133228"/>
              <a:ext cx="3455929" cy="2063597"/>
            </a:xfrm>
            <a:custGeom>
              <a:rect b="b" l="l" r="r" t="t"/>
              <a:pathLst>
                <a:path extrusionOk="0" h="67045" w="112281">
                  <a:moveTo>
                    <a:pt x="104015" y="1"/>
                  </a:moveTo>
                  <a:cubicBezTo>
                    <a:pt x="101665" y="1"/>
                    <a:pt x="99362" y="1143"/>
                    <a:pt x="97964" y="3252"/>
                  </a:cubicBezTo>
                  <a:lnTo>
                    <a:pt x="87112" y="19589"/>
                  </a:lnTo>
                  <a:lnTo>
                    <a:pt x="80320" y="10520"/>
                  </a:lnTo>
                  <a:cubicBezTo>
                    <a:pt x="78973" y="8738"/>
                    <a:pt x="76894" y="7668"/>
                    <a:pt x="74656" y="7629"/>
                  </a:cubicBezTo>
                  <a:cubicBezTo>
                    <a:pt x="74592" y="7627"/>
                    <a:pt x="74529" y="7626"/>
                    <a:pt x="74466" y="7626"/>
                  </a:cubicBezTo>
                  <a:cubicBezTo>
                    <a:pt x="72297" y="7626"/>
                    <a:pt x="70240" y="8609"/>
                    <a:pt x="68874" y="10302"/>
                  </a:cubicBezTo>
                  <a:lnTo>
                    <a:pt x="37190" y="49333"/>
                  </a:lnTo>
                  <a:lnTo>
                    <a:pt x="23922" y="37550"/>
                  </a:lnTo>
                  <a:cubicBezTo>
                    <a:pt x="22577" y="36362"/>
                    <a:pt x="20846" y="35714"/>
                    <a:pt x="19069" y="35714"/>
                  </a:cubicBezTo>
                  <a:cubicBezTo>
                    <a:pt x="18833" y="35714"/>
                    <a:pt x="18595" y="35725"/>
                    <a:pt x="18358" y="35748"/>
                  </a:cubicBezTo>
                  <a:cubicBezTo>
                    <a:pt x="16338" y="35966"/>
                    <a:pt x="14496" y="37016"/>
                    <a:pt x="13288" y="38659"/>
                  </a:cubicBezTo>
                  <a:lnTo>
                    <a:pt x="2397" y="53392"/>
                  </a:lnTo>
                  <a:cubicBezTo>
                    <a:pt x="1" y="56620"/>
                    <a:pt x="694" y="61175"/>
                    <a:pt x="3922" y="63551"/>
                  </a:cubicBezTo>
                  <a:cubicBezTo>
                    <a:pt x="5218" y="64505"/>
                    <a:pt x="6725" y="64965"/>
                    <a:pt x="8219" y="64965"/>
                  </a:cubicBezTo>
                  <a:cubicBezTo>
                    <a:pt x="10444" y="64965"/>
                    <a:pt x="12639" y="63946"/>
                    <a:pt x="14060" y="62026"/>
                  </a:cubicBezTo>
                  <a:lnTo>
                    <a:pt x="20219" y="53670"/>
                  </a:lnTo>
                  <a:lnTo>
                    <a:pt x="33229" y="65214"/>
                  </a:lnTo>
                  <a:cubicBezTo>
                    <a:pt x="34477" y="66323"/>
                    <a:pt x="36081" y="66977"/>
                    <a:pt x="37764" y="67036"/>
                  </a:cubicBezTo>
                  <a:cubicBezTo>
                    <a:pt x="37845" y="67042"/>
                    <a:pt x="37928" y="67044"/>
                    <a:pt x="38012" y="67044"/>
                  </a:cubicBezTo>
                  <a:cubicBezTo>
                    <a:pt x="38215" y="67044"/>
                    <a:pt x="38425" y="67030"/>
                    <a:pt x="38635" y="67016"/>
                  </a:cubicBezTo>
                  <a:cubicBezTo>
                    <a:pt x="40616" y="66858"/>
                    <a:pt x="42437" y="65888"/>
                    <a:pt x="43685" y="64363"/>
                  </a:cubicBezTo>
                  <a:lnTo>
                    <a:pt x="74280" y="26679"/>
                  </a:lnTo>
                  <a:lnTo>
                    <a:pt x="81646" y="36521"/>
                  </a:lnTo>
                  <a:cubicBezTo>
                    <a:pt x="83024" y="38338"/>
                    <a:pt x="85158" y="39416"/>
                    <a:pt x="87426" y="39416"/>
                  </a:cubicBezTo>
                  <a:cubicBezTo>
                    <a:pt x="87506" y="39416"/>
                    <a:pt x="87586" y="39414"/>
                    <a:pt x="87666" y="39412"/>
                  </a:cubicBezTo>
                  <a:cubicBezTo>
                    <a:pt x="90023" y="39352"/>
                    <a:pt x="92201" y="38144"/>
                    <a:pt x="93508" y="36184"/>
                  </a:cubicBezTo>
                  <a:lnTo>
                    <a:pt x="110063" y="11272"/>
                  </a:lnTo>
                  <a:cubicBezTo>
                    <a:pt x="112281" y="7926"/>
                    <a:pt x="111370" y="3431"/>
                    <a:pt x="108023" y="1213"/>
                  </a:cubicBezTo>
                  <a:cubicBezTo>
                    <a:pt x="106786" y="393"/>
                    <a:pt x="105393" y="1"/>
                    <a:pt x="104015" y="1"/>
                  </a:cubicBezTo>
                  <a:close/>
                </a:path>
              </a:pathLst>
            </a:custGeom>
            <a:solidFill>
              <a:srgbClr val="F9B7E4">
                <a:alpha val="25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1"/>
          <p:cNvSpPr txBox="1"/>
          <p:nvPr>
            <p:ph hasCustomPrompt="1" type="title"/>
          </p:nvPr>
        </p:nvSpPr>
        <p:spPr>
          <a:xfrm>
            <a:off x="3048925" y="1912125"/>
            <a:ext cx="5175600" cy="1005000"/>
          </a:xfrm>
          <a:prstGeom prst="rect">
            <a:avLst/>
          </a:prstGeom>
        </p:spPr>
        <p:txBody>
          <a:bodyPr anchorCtr="0" anchor="ctr" bIns="91425" lIns="91425" spcFirstLastPara="1" rIns="91425" wrap="square" tIns="91425">
            <a:noAutofit/>
          </a:bodyPr>
          <a:lstStyle>
            <a:lvl1pPr lvl="0" algn="r">
              <a:spcBef>
                <a:spcPts val="0"/>
              </a:spcBef>
              <a:spcAft>
                <a:spcPts val="0"/>
              </a:spcAft>
              <a:buSzPts val="12000"/>
              <a:buNone/>
              <a:defRPr sz="68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40" name="Google Shape;140;p11"/>
          <p:cNvSpPr txBox="1"/>
          <p:nvPr>
            <p:ph idx="1" type="subTitle"/>
          </p:nvPr>
        </p:nvSpPr>
        <p:spPr>
          <a:xfrm>
            <a:off x="3048801" y="2915675"/>
            <a:ext cx="5175600" cy="392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500"/>
              <a:buNone/>
              <a:defRPr sz="16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41" name="Shape 14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42" name="Shape 142"/>
        <p:cNvGrpSpPr/>
        <p:nvPr/>
      </p:nvGrpSpPr>
      <p:grpSpPr>
        <a:xfrm>
          <a:off x="0" y="0"/>
          <a:ext cx="0" cy="0"/>
          <a:chOff x="0" y="0"/>
          <a:chExt cx="0" cy="0"/>
        </a:xfrm>
      </p:grpSpPr>
      <p:grpSp>
        <p:nvGrpSpPr>
          <p:cNvPr id="143" name="Google Shape;143;p13"/>
          <p:cNvGrpSpPr/>
          <p:nvPr/>
        </p:nvGrpSpPr>
        <p:grpSpPr>
          <a:xfrm>
            <a:off x="-1667275" y="536889"/>
            <a:ext cx="12816189" cy="4839376"/>
            <a:chOff x="-1667275" y="536889"/>
            <a:chExt cx="12816189" cy="4839376"/>
          </a:xfrm>
        </p:grpSpPr>
        <p:sp>
          <p:nvSpPr>
            <p:cNvPr id="144" name="Google Shape;144;p13"/>
            <p:cNvSpPr/>
            <p:nvPr/>
          </p:nvSpPr>
          <p:spPr>
            <a:xfrm rot="-4550850">
              <a:off x="-1710800" y="1263570"/>
              <a:ext cx="3636510" cy="2743593"/>
            </a:xfrm>
            <a:custGeom>
              <a:rect b="b" l="l" r="r" t="t"/>
              <a:pathLst>
                <a:path extrusionOk="0" h="73454" w="97360">
                  <a:moveTo>
                    <a:pt x="83301" y="1"/>
                  </a:moveTo>
                  <a:cubicBezTo>
                    <a:pt x="68531" y="1"/>
                    <a:pt x="64069" y="23577"/>
                    <a:pt x="48484" y="23577"/>
                  </a:cubicBezTo>
                  <a:cubicBezTo>
                    <a:pt x="47260" y="23577"/>
                    <a:pt x="45967" y="23432"/>
                    <a:pt x="44595" y="23118"/>
                  </a:cubicBezTo>
                  <a:cubicBezTo>
                    <a:pt x="40230" y="22121"/>
                    <a:pt x="36109" y="20301"/>
                    <a:pt x="32276" y="20301"/>
                  </a:cubicBezTo>
                  <a:cubicBezTo>
                    <a:pt x="29349" y="20301"/>
                    <a:pt x="26590" y="21362"/>
                    <a:pt x="24018" y="24662"/>
                  </a:cubicBezTo>
                  <a:cubicBezTo>
                    <a:pt x="23783" y="24955"/>
                    <a:pt x="23529" y="25327"/>
                    <a:pt x="23256" y="25717"/>
                  </a:cubicBezTo>
                  <a:cubicBezTo>
                    <a:pt x="17514" y="34215"/>
                    <a:pt x="1" y="73453"/>
                    <a:pt x="21567" y="73453"/>
                  </a:cubicBezTo>
                  <a:cubicBezTo>
                    <a:pt x="22021" y="73453"/>
                    <a:pt x="22492" y="73436"/>
                    <a:pt x="22982" y="73400"/>
                  </a:cubicBezTo>
                  <a:cubicBezTo>
                    <a:pt x="39417" y="72189"/>
                    <a:pt x="31580" y="44263"/>
                    <a:pt x="47214" y="43208"/>
                  </a:cubicBezTo>
                  <a:cubicBezTo>
                    <a:pt x="47383" y="43197"/>
                    <a:pt x="47552" y="43191"/>
                    <a:pt x="47719" y="43191"/>
                  </a:cubicBezTo>
                  <a:cubicBezTo>
                    <a:pt x="52005" y="43191"/>
                    <a:pt x="55563" y="46703"/>
                    <a:pt x="59682" y="48132"/>
                  </a:cubicBezTo>
                  <a:cubicBezTo>
                    <a:pt x="61119" y="48630"/>
                    <a:pt x="62598" y="48853"/>
                    <a:pt x="64080" y="48853"/>
                  </a:cubicBezTo>
                  <a:cubicBezTo>
                    <a:pt x="68178" y="48853"/>
                    <a:pt x="72298" y="47151"/>
                    <a:pt x="75628" y="44869"/>
                  </a:cubicBezTo>
                  <a:cubicBezTo>
                    <a:pt x="84149" y="39006"/>
                    <a:pt x="94174" y="28317"/>
                    <a:pt x="96030" y="17861"/>
                  </a:cubicBezTo>
                  <a:cubicBezTo>
                    <a:pt x="97359" y="10377"/>
                    <a:pt x="93177" y="1407"/>
                    <a:pt x="85673" y="195"/>
                  </a:cubicBezTo>
                  <a:cubicBezTo>
                    <a:pt x="84853" y="63"/>
                    <a:pt x="84063" y="1"/>
                    <a:pt x="83301" y="1"/>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rot="-9779397">
              <a:off x="7975131" y="1755138"/>
              <a:ext cx="2752699" cy="3290464"/>
            </a:xfrm>
            <a:custGeom>
              <a:rect b="b" l="l" r="r" t="t"/>
              <a:pathLst>
                <a:path extrusionOk="0" h="89377" w="74770">
                  <a:moveTo>
                    <a:pt x="47560" y="1"/>
                  </a:moveTo>
                  <a:cubicBezTo>
                    <a:pt x="43035" y="1"/>
                    <a:pt x="39101" y="2091"/>
                    <a:pt x="37955" y="7821"/>
                  </a:cubicBezTo>
                  <a:cubicBezTo>
                    <a:pt x="37277" y="11241"/>
                    <a:pt x="38479" y="14722"/>
                    <a:pt x="39618" y="17988"/>
                  </a:cubicBezTo>
                  <a:cubicBezTo>
                    <a:pt x="40235" y="19713"/>
                    <a:pt x="42175" y="20853"/>
                    <a:pt x="42792" y="22578"/>
                  </a:cubicBezTo>
                  <a:cubicBezTo>
                    <a:pt x="37126" y="19760"/>
                    <a:pt x="30964" y="17613"/>
                    <a:pt x="24647" y="17613"/>
                  </a:cubicBezTo>
                  <a:cubicBezTo>
                    <a:pt x="24472" y="17613"/>
                    <a:pt x="24297" y="17615"/>
                    <a:pt x="24122" y="17618"/>
                  </a:cubicBezTo>
                  <a:cubicBezTo>
                    <a:pt x="370" y="18080"/>
                    <a:pt x="1" y="45375"/>
                    <a:pt x="8873" y="60964"/>
                  </a:cubicBezTo>
                  <a:cubicBezTo>
                    <a:pt x="13186" y="68573"/>
                    <a:pt x="19471" y="74858"/>
                    <a:pt x="26464" y="80126"/>
                  </a:cubicBezTo>
                  <a:cubicBezTo>
                    <a:pt x="31331" y="83792"/>
                    <a:pt x="36692" y="86996"/>
                    <a:pt x="42607" y="88505"/>
                  </a:cubicBezTo>
                  <a:cubicBezTo>
                    <a:pt x="44822" y="89070"/>
                    <a:pt x="47127" y="89377"/>
                    <a:pt x="49421" y="89377"/>
                  </a:cubicBezTo>
                  <a:cubicBezTo>
                    <a:pt x="53254" y="89377"/>
                    <a:pt x="57056" y="88522"/>
                    <a:pt x="60352" y="86595"/>
                  </a:cubicBezTo>
                  <a:cubicBezTo>
                    <a:pt x="66082" y="83237"/>
                    <a:pt x="69717" y="76891"/>
                    <a:pt x="70795" y="70329"/>
                  </a:cubicBezTo>
                  <a:cubicBezTo>
                    <a:pt x="71904" y="63798"/>
                    <a:pt x="70703" y="57020"/>
                    <a:pt x="68485" y="50736"/>
                  </a:cubicBezTo>
                  <a:cubicBezTo>
                    <a:pt x="65558" y="42295"/>
                    <a:pt x="60629" y="34346"/>
                    <a:pt x="53389" y="29109"/>
                  </a:cubicBezTo>
                  <a:lnTo>
                    <a:pt x="53389" y="29109"/>
                  </a:lnTo>
                  <a:cubicBezTo>
                    <a:pt x="56254" y="30865"/>
                    <a:pt x="59212" y="32652"/>
                    <a:pt x="62508" y="33299"/>
                  </a:cubicBezTo>
                  <a:cubicBezTo>
                    <a:pt x="63312" y="33464"/>
                    <a:pt x="64144" y="33551"/>
                    <a:pt x="64975" y="33551"/>
                  </a:cubicBezTo>
                  <a:cubicBezTo>
                    <a:pt x="67549" y="33551"/>
                    <a:pt x="70112" y="32721"/>
                    <a:pt x="71812" y="30834"/>
                  </a:cubicBezTo>
                  <a:cubicBezTo>
                    <a:pt x="74769" y="27507"/>
                    <a:pt x="74122" y="22332"/>
                    <a:pt x="72428" y="18234"/>
                  </a:cubicBezTo>
                  <a:cubicBezTo>
                    <a:pt x="69224" y="10409"/>
                    <a:pt x="63032" y="4802"/>
                    <a:pt x="55238" y="1629"/>
                  </a:cubicBezTo>
                  <a:cubicBezTo>
                    <a:pt x="54190" y="1198"/>
                    <a:pt x="53081" y="859"/>
                    <a:pt x="51972" y="582"/>
                  </a:cubicBezTo>
                  <a:cubicBezTo>
                    <a:pt x="50489" y="211"/>
                    <a:pt x="48995" y="1"/>
                    <a:pt x="47560" y="1"/>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rot="10800000">
              <a:off x="989177" y="4683211"/>
              <a:ext cx="76707" cy="76707"/>
            </a:xfrm>
            <a:custGeom>
              <a:rect b="b" l="l" r="r" t="t"/>
              <a:pathLst>
                <a:path extrusionOk="0" fill="none" h="3821" w="3821">
                  <a:moveTo>
                    <a:pt x="3821" y="1911"/>
                  </a:moveTo>
                  <a:cubicBezTo>
                    <a:pt x="3821" y="2958"/>
                    <a:pt x="2958" y="3821"/>
                    <a:pt x="1911" y="3821"/>
                  </a:cubicBezTo>
                  <a:cubicBezTo>
                    <a:pt x="863" y="3821"/>
                    <a:pt x="0" y="2958"/>
                    <a:pt x="0" y="1911"/>
                  </a:cubicBezTo>
                  <a:cubicBezTo>
                    <a:pt x="0" y="832"/>
                    <a:pt x="863" y="1"/>
                    <a:pt x="1911" y="1"/>
                  </a:cubicBezTo>
                  <a:cubicBezTo>
                    <a:pt x="2958" y="1"/>
                    <a:pt x="3821" y="832"/>
                    <a:pt x="3821" y="1911"/>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rot="10800000">
              <a:off x="7093377" y="4670216"/>
              <a:ext cx="102061" cy="102684"/>
            </a:xfrm>
            <a:custGeom>
              <a:rect b="b" l="l" r="r" t="t"/>
              <a:pathLst>
                <a:path extrusionOk="0" fill="none" h="5115" w="5084">
                  <a:moveTo>
                    <a:pt x="5083" y="2188"/>
                  </a:moveTo>
                  <a:cubicBezTo>
                    <a:pt x="5083" y="4129"/>
                    <a:pt x="2742" y="5115"/>
                    <a:pt x="1387" y="3728"/>
                  </a:cubicBezTo>
                  <a:cubicBezTo>
                    <a:pt x="0" y="2342"/>
                    <a:pt x="986" y="1"/>
                    <a:pt x="2927" y="1"/>
                  </a:cubicBezTo>
                  <a:cubicBezTo>
                    <a:pt x="4128" y="1"/>
                    <a:pt x="5083" y="987"/>
                    <a:pt x="5083" y="2188"/>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rot="10800000">
              <a:off x="3870090" y="4902614"/>
              <a:ext cx="47036" cy="47036"/>
            </a:xfrm>
            <a:custGeom>
              <a:rect b="b" l="l" r="r" t="t"/>
              <a:pathLst>
                <a:path extrusionOk="0" fill="none" h="2343" w="2343">
                  <a:moveTo>
                    <a:pt x="2342" y="1172"/>
                  </a:moveTo>
                  <a:cubicBezTo>
                    <a:pt x="2342" y="1819"/>
                    <a:pt x="1819" y="2342"/>
                    <a:pt x="1172" y="2342"/>
                  </a:cubicBezTo>
                  <a:cubicBezTo>
                    <a:pt x="525" y="2342"/>
                    <a:pt x="1" y="1819"/>
                    <a:pt x="1" y="1172"/>
                  </a:cubicBezTo>
                  <a:cubicBezTo>
                    <a:pt x="1" y="525"/>
                    <a:pt x="525" y="1"/>
                    <a:pt x="1172" y="1"/>
                  </a:cubicBezTo>
                  <a:cubicBezTo>
                    <a:pt x="1819" y="1"/>
                    <a:pt x="2342" y="525"/>
                    <a:pt x="2342"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13"/>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
        <p:nvSpPr>
          <p:cNvPr id="150" name="Google Shape;150;p13"/>
          <p:cNvSpPr txBox="1"/>
          <p:nvPr>
            <p:ph idx="1" type="subTitle"/>
          </p:nvPr>
        </p:nvSpPr>
        <p:spPr>
          <a:xfrm>
            <a:off x="1457525" y="1808663"/>
            <a:ext cx="3056100" cy="4176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51" name="Google Shape;151;p13"/>
          <p:cNvSpPr txBox="1"/>
          <p:nvPr>
            <p:ph idx="2" type="subTitle"/>
          </p:nvPr>
        </p:nvSpPr>
        <p:spPr>
          <a:xfrm>
            <a:off x="1457525" y="2106674"/>
            <a:ext cx="2529000" cy="695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52" name="Google Shape;152;p13"/>
          <p:cNvSpPr txBox="1"/>
          <p:nvPr>
            <p:ph hasCustomPrompt="1" idx="3" type="title"/>
          </p:nvPr>
        </p:nvSpPr>
        <p:spPr>
          <a:xfrm>
            <a:off x="1457525" y="1246977"/>
            <a:ext cx="1011300" cy="5292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38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53" name="Google Shape;153;p13"/>
          <p:cNvSpPr txBox="1"/>
          <p:nvPr>
            <p:ph idx="4" type="subTitle"/>
          </p:nvPr>
        </p:nvSpPr>
        <p:spPr>
          <a:xfrm>
            <a:off x="4752675" y="1808663"/>
            <a:ext cx="3056100" cy="41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54" name="Google Shape;154;p13"/>
          <p:cNvSpPr txBox="1"/>
          <p:nvPr>
            <p:ph idx="5" type="subTitle"/>
          </p:nvPr>
        </p:nvSpPr>
        <p:spPr>
          <a:xfrm>
            <a:off x="4752675" y="2106674"/>
            <a:ext cx="2529000" cy="695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55" name="Google Shape;155;p13"/>
          <p:cNvSpPr txBox="1"/>
          <p:nvPr>
            <p:ph hasCustomPrompt="1" idx="6" type="title"/>
          </p:nvPr>
        </p:nvSpPr>
        <p:spPr>
          <a:xfrm>
            <a:off x="4752675" y="1246977"/>
            <a:ext cx="1011300" cy="5292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38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56" name="Google Shape;156;p13"/>
          <p:cNvSpPr txBox="1"/>
          <p:nvPr>
            <p:ph idx="7" type="subTitle"/>
          </p:nvPr>
        </p:nvSpPr>
        <p:spPr>
          <a:xfrm>
            <a:off x="1457525" y="3524859"/>
            <a:ext cx="3056100" cy="41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57" name="Google Shape;157;p13"/>
          <p:cNvSpPr txBox="1"/>
          <p:nvPr>
            <p:ph idx="8" type="subTitle"/>
          </p:nvPr>
        </p:nvSpPr>
        <p:spPr>
          <a:xfrm>
            <a:off x="1457525" y="3822887"/>
            <a:ext cx="2529000" cy="695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58" name="Google Shape;158;p13"/>
          <p:cNvSpPr txBox="1"/>
          <p:nvPr>
            <p:ph hasCustomPrompt="1" idx="9" type="title"/>
          </p:nvPr>
        </p:nvSpPr>
        <p:spPr>
          <a:xfrm>
            <a:off x="1457525" y="2963189"/>
            <a:ext cx="1011300" cy="5292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38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59" name="Google Shape;159;p13"/>
          <p:cNvSpPr txBox="1"/>
          <p:nvPr>
            <p:ph idx="13" type="subTitle"/>
          </p:nvPr>
        </p:nvSpPr>
        <p:spPr>
          <a:xfrm>
            <a:off x="4752675" y="3524859"/>
            <a:ext cx="3056100" cy="41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60" name="Google Shape;160;p13"/>
          <p:cNvSpPr txBox="1"/>
          <p:nvPr>
            <p:ph idx="14" type="subTitle"/>
          </p:nvPr>
        </p:nvSpPr>
        <p:spPr>
          <a:xfrm>
            <a:off x="4752675" y="3822887"/>
            <a:ext cx="2529000" cy="695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61" name="Google Shape;161;p13"/>
          <p:cNvSpPr txBox="1"/>
          <p:nvPr>
            <p:ph hasCustomPrompt="1" idx="15" type="title"/>
          </p:nvPr>
        </p:nvSpPr>
        <p:spPr>
          <a:xfrm>
            <a:off x="4752675" y="2963189"/>
            <a:ext cx="1011300" cy="5292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38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62" name="Shape 162"/>
        <p:cNvGrpSpPr/>
        <p:nvPr/>
      </p:nvGrpSpPr>
      <p:grpSpPr>
        <a:xfrm>
          <a:off x="0" y="0"/>
          <a:ext cx="0" cy="0"/>
          <a:chOff x="0" y="0"/>
          <a:chExt cx="0" cy="0"/>
        </a:xfrm>
      </p:grpSpPr>
      <p:grpSp>
        <p:nvGrpSpPr>
          <p:cNvPr id="163" name="Google Shape;163;p14"/>
          <p:cNvGrpSpPr/>
          <p:nvPr/>
        </p:nvGrpSpPr>
        <p:grpSpPr>
          <a:xfrm>
            <a:off x="-1840208" y="2026524"/>
            <a:ext cx="10720218" cy="5517757"/>
            <a:chOff x="-1840208" y="2026524"/>
            <a:chExt cx="10720218" cy="5517757"/>
          </a:xfrm>
        </p:grpSpPr>
        <p:sp>
          <p:nvSpPr>
            <p:cNvPr id="164" name="Google Shape;164;p14"/>
            <p:cNvSpPr/>
            <p:nvPr/>
          </p:nvSpPr>
          <p:spPr>
            <a:xfrm rot="-7807387">
              <a:off x="-1470445" y="3405778"/>
              <a:ext cx="4372280" cy="3000241"/>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
            <p:cNvSpPr/>
            <p:nvPr/>
          </p:nvSpPr>
          <p:spPr>
            <a:xfrm>
              <a:off x="3953446" y="4671527"/>
              <a:ext cx="119945" cy="119945"/>
            </a:xfrm>
            <a:custGeom>
              <a:rect b="b" l="l" r="r" t="t"/>
              <a:pathLst>
                <a:path extrusionOk="0" fill="none" h="5620" w="5620">
                  <a:moveTo>
                    <a:pt x="5619" y="2399"/>
                  </a:moveTo>
                  <a:cubicBezTo>
                    <a:pt x="5619" y="4568"/>
                    <a:pt x="3023" y="5619"/>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p:cNvSpPr/>
            <p:nvPr/>
          </p:nvSpPr>
          <p:spPr>
            <a:xfrm>
              <a:off x="6640907" y="4791473"/>
              <a:ext cx="119945" cy="119945"/>
            </a:xfrm>
            <a:custGeom>
              <a:rect b="b" l="l" r="r" t="t"/>
              <a:pathLst>
                <a:path extrusionOk="0" fill="none" h="5620" w="5620">
                  <a:moveTo>
                    <a:pt x="5619" y="2399"/>
                  </a:moveTo>
                  <a:cubicBezTo>
                    <a:pt x="5619" y="4535"/>
                    <a:pt x="3024" y="5620"/>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4"/>
            <p:cNvSpPr/>
            <p:nvPr/>
          </p:nvSpPr>
          <p:spPr>
            <a:xfrm>
              <a:off x="441737" y="2026524"/>
              <a:ext cx="54018" cy="54039"/>
            </a:xfrm>
            <a:custGeom>
              <a:rect b="b" l="l" r="r" t="t"/>
              <a:pathLst>
                <a:path extrusionOk="0" h="2532" w="2531">
                  <a:moveTo>
                    <a:pt x="1249" y="1"/>
                  </a:moveTo>
                  <a:cubicBezTo>
                    <a:pt x="559" y="1"/>
                    <a:pt x="0" y="560"/>
                    <a:pt x="0" y="1250"/>
                  </a:cubicBezTo>
                  <a:cubicBezTo>
                    <a:pt x="0" y="1972"/>
                    <a:pt x="559" y="2531"/>
                    <a:pt x="1249" y="2531"/>
                  </a:cubicBezTo>
                  <a:cubicBezTo>
                    <a:pt x="1972" y="2531"/>
                    <a:pt x="2530" y="1972"/>
                    <a:pt x="2530" y="1250"/>
                  </a:cubicBezTo>
                  <a:cubicBezTo>
                    <a:pt x="2530" y="560"/>
                    <a:pt x="1972" y="1"/>
                    <a:pt x="1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 name="Google Shape;168;p14"/>
            <p:cNvGrpSpPr/>
            <p:nvPr/>
          </p:nvGrpSpPr>
          <p:grpSpPr>
            <a:xfrm>
              <a:off x="8722182" y="3222138"/>
              <a:ext cx="157828" cy="157806"/>
              <a:chOff x="5811044" y="4323926"/>
              <a:chExt cx="157828" cy="157806"/>
            </a:xfrm>
          </p:grpSpPr>
          <p:sp>
            <p:nvSpPr>
              <p:cNvPr id="169" name="Google Shape;169;p14"/>
              <p:cNvSpPr/>
              <p:nvPr/>
            </p:nvSpPr>
            <p:spPr>
              <a:xfrm>
                <a:off x="5890288" y="4323926"/>
                <a:ext cx="21" cy="157806"/>
              </a:xfrm>
              <a:custGeom>
                <a:rect b="b" l="l" r="r" t="t"/>
                <a:pathLst>
                  <a:path extrusionOk="0" fill="none" h="7394" w="1">
                    <a:moveTo>
                      <a:pt x="1" y="0"/>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
              <p:cNvSpPr/>
              <p:nvPr/>
            </p:nvSpPr>
            <p:spPr>
              <a:xfrm>
                <a:off x="5811044" y="4402465"/>
                <a:ext cx="157828" cy="21"/>
              </a:xfrm>
              <a:custGeom>
                <a:rect b="b" l="l" r="r" t="t"/>
                <a:pathLst>
                  <a:path extrusionOk="0" fill="none" h="1" w="7395">
                    <a:moveTo>
                      <a:pt x="7394" y="1"/>
                    </a:moveTo>
                    <a:lnTo>
                      <a:pt x="1"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1" name="Google Shape;171;p14"/>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72" name="Google Shape;172;p14"/>
          <p:cNvSpPr txBox="1"/>
          <p:nvPr>
            <p:ph idx="1" type="body"/>
          </p:nvPr>
        </p:nvSpPr>
        <p:spPr>
          <a:xfrm>
            <a:off x="715700" y="1152475"/>
            <a:ext cx="3856200" cy="3454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2"/>
              </a:buClr>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3" name="Google Shape;173;p14"/>
          <p:cNvSpPr txBox="1"/>
          <p:nvPr>
            <p:ph idx="2" type="body"/>
          </p:nvPr>
        </p:nvSpPr>
        <p:spPr>
          <a:xfrm>
            <a:off x="4572225" y="1152475"/>
            <a:ext cx="3856200" cy="34542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Clr>
                <a:schemeClr val="dk2"/>
              </a:buClr>
              <a:buSzPts val="15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3">
    <p:spTree>
      <p:nvGrpSpPr>
        <p:cNvPr id="174" name="Shape 174"/>
        <p:cNvGrpSpPr/>
        <p:nvPr/>
      </p:nvGrpSpPr>
      <p:grpSpPr>
        <a:xfrm>
          <a:off x="0" y="0"/>
          <a:ext cx="0" cy="0"/>
          <a:chOff x="0" y="0"/>
          <a:chExt cx="0" cy="0"/>
        </a:xfrm>
      </p:grpSpPr>
      <p:grpSp>
        <p:nvGrpSpPr>
          <p:cNvPr id="175" name="Google Shape;175;p15"/>
          <p:cNvGrpSpPr/>
          <p:nvPr/>
        </p:nvGrpSpPr>
        <p:grpSpPr>
          <a:xfrm rot="10800000">
            <a:off x="-1613924" y="434479"/>
            <a:ext cx="12939704" cy="6899652"/>
            <a:chOff x="-1782290" y="-2311760"/>
            <a:chExt cx="12939704" cy="6899652"/>
          </a:xfrm>
        </p:grpSpPr>
        <p:sp>
          <p:nvSpPr>
            <p:cNvPr id="176" name="Google Shape;176;p15"/>
            <p:cNvSpPr/>
            <p:nvPr/>
          </p:nvSpPr>
          <p:spPr>
            <a:xfrm rot="-4899458">
              <a:off x="7121181" y="34576"/>
              <a:ext cx="4425638" cy="3036855"/>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rot="3453730">
              <a:off x="-990044" y="-1890691"/>
              <a:ext cx="2906065" cy="3473791"/>
            </a:xfrm>
            <a:custGeom>
              <a:rect b="b" l="l" r="r" t="t"/>
              <a:pathLst>
                <a:path extrusionOk="0" h="89377" w="74770">
                  <a:moveTo>
                    <a:pt x="47560" y="1"/>
                  </a:moveTo>
                  <a:cubicBezTo>
                    <a:pt x="43035" y="1"/>
                    <a:pt x="39101" y="2091"/>
                    <a:pt x="37955" y="7821"/>
                  </a:cubicBezTo>
                  <a:cubicBezTo>
                    <a:pt x="37277" y="11241"/>
                    <a:pt x="38479" y="14722"/>
                    <a:pt x="39618" y="17988"/>
                  </a:cubicBezTo>
                  <a:cubicBezTo>
                    <a:pt x="40235" y="19713"/>
                    <a:pt x="42175" y="20853"/>
                    <a:pt x="42792" y="22578"/>
                  </a:cubicBezTo>
                  <a:cubicBezTo>
                    <a:pt x="37126" y="19760"/>
                    <a:pt x="30964" y="17613"/>
                    <a:pt x="24647" y="17613"/>
                  </a:cubicBezTo>
                  <a:cubicBezTo>
                    <a:pt x="24472" y="17613"/>
                    <a:pt x="24297" y="17615"/>
                    <a:pt x="24122" y="17618"/>
                  </a:cubicBezTo>
                  <a:cubicBezTo>
                    <a:pt x="370" y="18080"/>
                    <a:pt x="1" y="45375"/>
                    <a:pt x="8873" y="60964"/>
                  </a:cubicBezTo>
                  <a:cubicBezTo>
                    <a:pt x="13186" y="68573"/>
                    <a:pt x="19471" y="74858"/>
                    <a:pt x="26464" y="80126"/>
                  </a:cubicBezTo>
                  <a:cubicBezTo>
                    <a:pt x="31331" y="83792"/>
                    <a:pt x="36692" y="86996"/>
                    <a:pt x="42607" y="88505"/>
                  </a:cubicBezTo>
                  <a:cubicBezTo>
                    <a:pt x="44822" y="89070"/>
                    <a:pt x="47127" y="89377"/>
                    <a:pt x="49421" y="89377"/>
                  </a:cubicBezTo>
                  <a:cubicBezTo>
                    <a:pt x="53254" y="89377"/>
                    <a:pt x="57056" y="88522"/>
                    <a:pt x="60352" y="86595"/>
                  </a:cubicBezTo>
                  <a:cubicBezTo>
                    <a:pt x="66082" y="83237"/>
                    <a:pt x="69717" y="76891"/>
                    <a:pt x="70795" y="70329"/>
                  </a:cubicBezTo>
                  <a:cubicBezTo>
                    <a:pt x="71904" y="63798"/>
                    <a:pt x="70703" y="57020"/>
                    <a:pt x="68485" y="50736"/>
                  </a:cubicBezTo>
                  <a:cubicBezTo>
                    <a:pt x="65558" y="42295"/>
                    <a:pt x="60629" y="34346"/>
                    <a:pt x="53389" y="29109"/>
                  </a:cubicBezTo>
                  <a:lnTo>
                    <a:pt x="53389" y="29109"/>
                  </a:lnTo>
                  <a:cubicBezTo>
                    <a:pt x="56254" y="30865"/>
                    <a:pt x="59212" y="32652"/>
                    <a:pt x="62508" y="33299"/>
                  </a:cubicBezTo>
                  <a:cubicBezTo>
                    <a:pt x="63312" y="33464"/>
                    <a:pt x="64144" y="33551"/>
                    <a:pt x="64975" y="33551"/>
                  </a:cubicBezTo>
                  <a:cubicBezTo>
                    <a:pt x="67549" y="33551"/>
                    <a:pt x="70112" y="32721"/>
                    <a:pt x="71812" y="30834"/>
                  </a:cubicBezTo>
                  <a:cubicBezTo>
                    <a:pt x="74769" y="27507"/>
                    <a:pt x="74122" y="22332"/>
                    <a:pt x="72428" y="18234"/>
                  </a:cubicBezTo>
                  <a:cubicBezTo>
                    <a:pt x="69224" y="10409"/>
                    <a:pt x="63032" y="4802"/>
                    <a:pt x="55238" y="1629"/>
                  </a:cubicBezTo>
                  <a:cubicBezTo>
                    <a:pt x="54190" y="1198"/>
                    <a:pt x="53081" y="859"/>
                    <a:pt x="51972" y="582"/>
                  </a:cubicBezTo>
                  <a:cubicBezTo>
                    <a:pt x="50489" y="211"/>
                    <a:pt x="48995" y="1"/>
                    <a:pt x="47560" y="1"/>
                  </a:cubicBezTo>
                  <a:close/>
                </a:path>
              </a:pathLst>
            </a:custGeom>
            <a:solidFill>
              <a:srgbClr val="F9B7E4">
                <a:alpha val="25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rot="10800000">
              <a:off x="6197660" y="200314"/>
              <a:ext cx="116294" cy="116294"/>
            </a:xfrm>
            <a:custGeom>
              <a:rect b="b" l="l" r="r" t="t"/>
              <a:pathLst>
                <a:path extrusionOk="0" fill="none" h="5793" w="5793">
                  <a:moveTo>
                    <a:pt x="5792" y="2465"/>
                  </a:moveTo>
                  <a:cubicBezTo>
                    <a:pt x="5792" y="4684"/>
                    <a:pt x="3112" y="5793"/>
                    <a:pt x="1572" y="4221"/>
                  </a:cubicBezTo>
                  <a:cubicBezTo>
                    <a:pt x="0" y="2681"/>
                    <a:pt x="1109" y="1"/>
                    <a:pt x="3297" y="1"/>
                  </a:cubicBezTo>
                  <a:cubicBezTo>
                    <a:pt x="4683" y="1"/>
                    <a:pt x="5792" y="1110"/>
                    <a:pt x="5792" y="2465"/>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rot="10800000">
              <a:off x="1863777" y="4511186"/>
              <a:ext cx="76707" cy="76707"/>
            </a:xfrm>
            <a:custGeom>
              <a:rect b="b" l="l" r="r" t="t"/>
              <a:pathLst>
                <a:path extrusionOk="0" fill="none" h="3821" w="3821">
                  <a:moveTo>
                    <a:pt x="3821" y="1911"/>
                  </a:moveTo>
                  <a:cubicBezTo>
                    <a:pt x="3821" y="2958"/>
                    <a:pt x="2958" y="3821"/>
                    <a:pt x="1911" y="3821"/>
                  </a:cubicBezTo>
                  <a:cubicBezTo>
                    <a:pt x="863" y="3821"/>
                    <a:pt x="0" y="2958"/>
                    <a:pt x="0" y="1911"/>
                  </a:cubicBezTo>
                  <a:cubicBezTo>
                    <a:pt x="0" y="832"/>
                    <a:pt x="863" y="1"/>
                    <a:pt x="1911" y="1"/>
                  </a:cubicBezTo>
                  <a:cubicBezTo>
                    <a:pt x="2958" y="1"/>
                    <a:pt x="3821" y="832"/>
                    <a:pt x="3821" y="1911"/>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rot="10800000">
              <a:off x="3073215" y="3412254"/>
              <a:ext cx="102061" cy="102684"/>
            </a:xfrm>
            <a:custGeom>
              <a:rect b="b" l="l" r="r" t="t"/>
              <a:pathLst>
                <a:path extrusionOk="0" fill="none" h="5115" w="5084">
                  <a:moveTo>
                    <a:pt x="5083" y="2188"/>
                  </a:moveTo>
                  <a:cubicBezTo>
                    <a:pt x="5083" y="4129"/>
                    <a:pt x="2742" y="5115"/>
                    <a:pt x="1387" y="3728"/>
                  </a:cubicBezTo>
                  <a:cubicBezTo>
                    <a:pt x="0" y="2342"/>
                    <a:pt x="986" y="1"/>
                    <a:pt x="2927" y="1"/>
                  </a:cubicBezTo>
                  <a:cubicBezTo>
                    <a:pt x="4128" y="1"/>
                    <a:pt x="5083" y="987"/>
                    <a:pt x="5083" y="2188"/>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rot="10800000">
              <a:off x="8271243" y="3118884"/>
              <a:ext cx="47016" cy="47036"/>
            </a:xfrm>
            <a:custGeom>
              <a:rect b="b" l="l" r="r" t="t"/>
              <a:pathLst>
                <a:path extrusionOk="0" fill="none" h="2343" w="2342">
                  <a:moveTo>
                    <a:pt x="2341" y="1172"/>
                  </a:moveTo>
                  <a:cubicBezTo>
                    <a:pt x="2341" y="1818"/>
                    <a:pt x="1818" y="2342"/>
                    <a:pt x="1171" y="2342"/>
                  </a:cubicBezTo>
                  <a:cubicBezTo>
                    <a:pt x="524" y="2342"/>
                    <a:pt x="0" y="1818"/>
                    <a:pt x="0" y="1172"/>
                  </a:cubicBezTo>
                  <a:cubicBezTo>
                    <a:pt x="0" y="525"/>
                    <a:pt x="524" y="1"/>
                    <a:pt x="1171" y="1"/>
                  </a:cubicBezTo>
                  <a:cubicBezTo>
                    <a:pt x="1818" y="1"/>
                    <a:pt x="2341" y="525"/>
                    <a:pt x="2341"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rot="10800000">
              <a:off x="1313931" y="2134755"/>
              <a:ext cx="54443" cy="46554"/>
            </a:xfrm>
            <a:custGeom>
              <a:rect b="b" l="l" r="r" t="t"/>
              <a:pathLst>
                <a:path extrusionOk="0" h="2319" w="2712">
                  <a:moveTo>
                    <a:pt x="1541" y="1"/>
                  </a:moveTo>
                  <a:cubicBezTo>
                    <a:pt x="524" y="1"/>
                    <a:pt x="1" y="1233"/>
                    <a:pt x="740" y="1973"/>
                  </a:cubicBezTo>
                  <a:cubicBezTo>
                    <a:pt x="969" y="2212"/>
                    <a:pt x="1256" y="2319"/>
                    <a:pt x="1540" y="2319"/>
                  </a:cubicBezTo>
                  <a:cubicBezTo>
                    <a:pt x="2133" y="2319"/>
                    <a:pt x="2712" y="1850"/>
                    <a:pt x="2712" y="1141"/>
                  </a:cubicBezTo>
                  <a:cubicBezTo>
                    <a:pt x="2712" y="525"/>
                    <a:pt x="2188" y="1"/>
                    <a:pt x="15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15"/>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84" name="Google Shape;184;p15"/>
          <p:cNvSpPr txBox="1"/>
          <p:nvPr>
            <p:ph idx="1" type="subTitle"/>
          </p:nvPr>
        </p:nvSpPr>
        <p:spPr>
          <a:xfrm>
            <a:off x="2501550" y="1706650"/>
            <a:ext cx="5376600" cy="41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85" name="Google Shape;185;p15"/>
          <p:cNvSpPr txBox="1"/>
          <p:nvPr>
            <p:ph idx="2" type="subTitle"/>
          </p:nvPr>
        </p:nvSpPr>
        <p:spPr>
          <a:xfrm>
            <a:off x="2501550" y="2004658"/>
            <a:ext cx="5376600" cy="695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86" name="Google Shape;186;p15"/>
          <p:cNvSpPr txBox="1"/>
          <p:nvPr>
            <p:ph idx="3" type="subTitle"/>
          </p:nvPr>
        </p:nvSpPr>
        <p:spPr>
          <a:xfrm>
            <a:off x="2501550" y="3157720"/>
            <a:ext cx="5376600" cy="41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87" name="Google Shape;187;p15"/>
          <p:cNvSpPr txBox="1"/>
          <p:nvPr>
            <p:ph idx="4" type="subTitle"/>
          </p:nvPr>
        </p:nvSpPr>
        <p:spPr>
          <a:xfrm>
            <a:off x="2501550" y="3455750"/>
            <a:ext cx="5376600" cy="695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2">
    <p:spTree>
      <p:nvGrpSpPr>
        <p:cNvPr id="188" name="Shape 188"/>
        <p:cNvGrpSpPr/>
        <p:nvPr/>
      </p:nvGrpSpPr>
      <p:grpSpPr>
        <a:xfrm>
          <a:off x="0" y="0"/>
          <a:ext cx="0" cy="0"/>
          <a:chOff x="0" y="0"/>
          <a:chExt cx="0" cy="0"/>
        </a:xfrm>
      </p:grpSpPr>
      <p:grpSp>
        <p:nvGrpSpPr>
          <p:cNvPr id="189" name="Google Shape;189;p16"/>
          <p:cNvGrpSpPr/>
          <p:nvPr/>
        </p:nvGrpSpPr>
        <p:grpSpPr>
          <a:xfrm>
            <a:off x="-1762841" y="-957925"/>
            <a:ext cx="13013455" cy="7266034"/>
            <a:chOff x="-1762841" y="-957925"/>
            <a:chExt cx="13013455" cy="7266034"/>
          </a:xfrm>
        </p:grpSpPr>
        <p:sp>
          <p:nvSpPr>
            <p:cNvPr id="190" name="Google Shape;190;p16"/>
            <p:cNvSpPr/>
            <p:nvPr/>
          </p:nvSpPr>
          <p:spPr>
            <a:xfrm rot="-5966075">
              <a:off x="-1929800" y="2917871"/>
              <a:ext cx="3636418" cy="2743523"/>
            </a:xfrm>
            <a:custGeom>
              <a:rect b="b" l="l" r="r" t="t"/>
              <a:pathLst>
                <a:path extrusionOk="0" h="73454" w="97360">
                  <a:moveTo>
                    <a:pt x="83301" y="1"/>
                  </a:moveTo>
                  <a:cubicBezTo>
                    <a:pt x="68531" y="1"/>
                    <a:pt x="64069" y="23577"/>
                    <a:pt x="48484" y="23577"/>
                  </a:cubicBezTo>
                  <a:cubicBezTo>
                    <a:pt x="47260" y="23577"/>
                    <a:pt x="45967" y="23432"/>
                    <a:pt x="44595" y="23118"/>
                  </a:cubicBezTo>
                  <a:cubicBezTo>
                    <a:pt x="40230" y="22121"/>
                    <a:pt x="36109" y="20301"/>
                    <a:pt x="32276" y="20301"/>
                  </a:cubicBezTo>
                  <a:cubicBezTo>
                    <a:pt x="29349" y="20301"/>
                    <a:pt x="26590" y="21362"/>
                    <a:pt x="24018" y="24662"/>
                  </a:cubicBezTo>
                  <a:cubicBezTo>
                    <a:pt x="23783" y="24955"/>
                    <a:pt x="23529" y="25327"/>
                    <a:pt x="23256" y="25717"/>
                  </a:cubicBezTo>
                  <a:cubicBezTo>
                    <a:pt x="17514" y="34215"/>
                    <a:pt x="1" y="73453"/>
                    <a:pt x="21567" y="73453"/>
                  </a:cubicBezTo>
                  <a:cubicBezTo>
                    <a:pt x="22021" y="73453"/>
                    <a:pt x="22492" y="73436"/>
                    <a:pt x="22982" y="73400"/>
                  </a:cubicBezTo>
                  <a:cubicBezTo>
                    <a:pt x="39417" y="72189"/>
                    <a:pt x="31580" y="44263"/>
                    <a:pt x="47214" y="43208"/>
                  </a:cubicBezTo>
                  <a:cubicBezTo>
                    <a:pt x="47383" y="43197"/>
                    <a:pt x="47552" y="43191"/>
                    <a:pt x="47719" y="43191"/>
                  </a:cubicBezTo>
                  <a:cubicBezTo>
                    <a:pt x="52005" y="43191"/>
                    <a:pt x="55563" y="46703"/>
                    <a:pt x="59682" y="48132"/>
                  </a:cubicBezTo>
                  <a:cubicBezTo>
                    <a:pt x="61119" y="48630"/>
                    <a:pt x="62598" y="48853"/>
                    <a:pt x="64080" y="48853"/>
                  </a:cubicBezTo>
                  <a:cubicBezTo>
                    <a:pt x="68178" y="48853"/>
                    <a:pt x="72298" y="47151"/>
                    <a:pt x="75628" y="44869"/>
                  </a:cubicBezTo>
                  <a:cubicBezTo>
                    <a:pt x="84149" y="39006"/>
                    <a:pt x="94174" y="28317"/>
                    <a:pt x="96030" y="17861"/>
                  </a:cubicBezTo>
                  <a:cubicBezTo>
                    <a:pt x="97359" y="10377"/>
                    <a:pt x="93177" y="1407"/>
                    <a:pt x="85673" y="195"/>
                  </a:cubicBezTo>
                  <a:cubicBezTo>
                    <a:pt x="84853" y="63"/>
                    <a:pt x="84063" y="1"/>
                    <a:pt x="83301" y="1"/>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
            <p:cNvSpPr/>
            <p:nvPr/>
          </p:nvSpPr>
          <p:spPr>
            <a:xfrm rot="-9779397">
              <a:off x="8076831" y="-627262"/>
              <a:ext cx="2752699" cy="3290464"/>
            </a:xfrm>
            <a:custGeom>
              <a:rect b="b" l="l" r="r" t="t"/>
              <a:pathLst>
                <a:path extrusionOk="0" h="89377" w="74770">
                  <a:moveTo>
                    <a:pt x="47560" y="1"/>
                  </a:moveTo>
                  <a:cubicBezTo>
                    <a:pt x="43035" y="1"/>
                    <a:pt x="39101" y="2091"/>
                    <a:pt x="37955" y="7821"/>
                  </a:cubicBezTo>
                  <a:cubicBezTo>
                    <a:pt x="37277" y="11241"/>
                    <a:pt x="38479" y="14722"/>
                    <a:pt x="39618" y="17988"/>
                  </a:cubicBezTo>
                  <a:cubicBezTo>
                    <a:pt x="40235" y="19713"/>
                    <a:pt x="42175" y="20853"/>
                    <a:pt x="42792" y="22578"/>
                  </a:cubicBezTo>
                  <a:cubicBezTo>
                    <a:pt x="37126" y="19760"/>
                    <a:pt x="30964" y="17613"/>
                    <a:pt x="24647" y="17613"/>
                  </a:cubicBezTo>
                  <a:cubicBezTo>
                    <a:pt x="24472" y="17613"/>
                    <a:pt x="24297" y="17615"/>
                    <a:pt x="24122" y="17618"/>
                  </a:cubicBezTo>
                  <a:cubicBezTo>
                    <a:pt x="370" y="18080"/>
                    <a:pt x="1" y="45375"/>
                    <a:pt x="8873" y="60964"/>
                  </a:cubicBezTo>
                  <a:cubicBezTo>
                    <a:pt x="13186" y="68573"/>
                    <a:pt x="19471" y="74858"/>
                    <a:pt x="26464" y="80126"/>
                  </a:cubicBezTo>
                  <a:cubicBezTo>
                    <a:pt x="31331" y="83792"/>
                    <a:pt x="36692" y="86996"/>
                    <a:pt x="42607" y="88505"/>
                  </a:cubicBezTo>
                  <a:cubicBezTo>
                    <a:pt x="44822" y="89070"/>
                    <a:pt x="47127" y="89377"/>
                    <a:pt x="49421" y="89377"/>
                  </a:cubicBezTo>
                  <a:cubicBezTo>
                    <a:pt x="53254" y="89377"/>
                    <a:pt x="57056" y="88522"/>
                    <a:pt x="60352" y="86595"/>
                  </a:cubicBezTo>
                  <a:cubicBezTo>
                    <a:pt x="66082" y="83237"/>
                    <a:pt x="69717" y="76891"/>
                    <a:pt x="70795" y="70329"/>
                  </a:cubicBezTo>
                  <a:cubicBezTo>
                    <a:pt x="71904" y="63798"/>
                    <a:pt x="70703" y="57020"/>
                    <a:pt x="68485" y="50736"/>
                  </a:cubicBezTo>
                  <a:cubicBezTo>
                    <a:pt x="65558" y="42295"/>
                    <a:pt x="60629" y="34346"/>
                    <a:pt x="53389" y="29109"/>
                  </a:cubicBezTo>
                  <a:lnTo>
                    <a:pt x="53389" y="29109"/>
                  </a:lnTo>
                  <a:cubicBezTo>
                    <a:pt x="56254" y="30865"/>
                    <a:pt x="59212" y="32652"/>
                    <a:pt x="62508" y="33299"/>
                  </a:cubicBezTo>
                  <a:cubicBezTo>
                    <a:pt x="63312" y="33464"/>
                    <a:pt x="64144" y="33551"/>
                    <a:pt x="64975" y="33551"/>
                  </a:cubicBezTo>
                  <a:cubicBezTo>
                    <a:pt x="67549" y="33551"/>
                    <a:pt x="70112" y="32721"/>
                    <a:pt x="71812" y="30834"/>
                  </a:cubicBezTo>
                  <a:cubicBezTo>
                    <a:pt x="74769" y="27507"/>
                    <a:pt x="74122" y="22332"/>
                    <a:pt x="72428" y="18234"/>
                  </a:cubicBezTo>
                  <a:cubicBezTo>
                    <a:pt x="69224" y="10409"/>
                    <a:pt x="63032" y="4802"/>
                    <a:pt x="55238" y="1629"/>
                  </a:cubicBezTo>
                  <a:cubicBezTo>
                    <a:pt x="54190" y="1198"/>
                    <a:pt x="53081" y="859"/>
                    <a:pt x="51972" y="582"/>
                  </a:cubicBezTo>
                  <a:cubicBezTo>
                    <a:pt x="50489" y="211"/>
                    <a:pt x="48995" y="1"/>
                    <a:pt x="47560" y="1"/>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
            <p:cNvSpPr/>
            <p:nvPr/>
          </p:nvSpPr>
          <p:spPr>
            <a:xfrm rot="10800000">
              <a:off x="342427" y="1760136"/>
              <a:ext cx="76707" cy="76707"/>
            </a:xfrm>
            <a:custGeom>
              <a:rect b="b" l="l" r="r" t="t"/>
              <a:pathLst>
                <a:path extrusionOk="0" fill="none" h="3821" w="3821">
                  <a:moveTo>
                    <a:pt x="3821" y="1911"/>
                  </a:moveTo>
                  <a:cubicBezTo>
                    <a:pt x="3821" y="2958"/>
                    <a:pt x="2958" y="3821"/>
                    <a:pt x="1911" y="3821"/>
                  </a:cubicBezTo>
                  <a:cubicBezTo>
                    <a:pt x="863" y="3821"/>
                    <a:pt x="0" y="2958"/>
                    <a:pt x="0" y="1911"/>
                  </a:cubicBezTo>
                  <a:cubicBezTo>
                    <a:pt x="0" y="832"/>
                    <a:pt x="863" y="1"/>
                    <a:pt x="1911" y="1"/>
                  </a:cubicBezTo>
                  <a:cubicBezTo>
                    <a:pt x="2958" y="1"/>
                    <a:pt x="3821" y="832"/>
                    <a:pt x="3821" y="1911"/>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p:cNvSpPr/>
            <p:nvPr/>
          </p:nvSpPr>
          <p:spPr>
            <a:xfrm rot="10800000">
              <a:off x="4788090" y="4783716"/>
              <a:ext cx="102061" cy="102684"/>
            </a:xfrm>
            <a:custGeom>
              <a:rect b="b" l="l" r="r" t="t"/>
              <a:pathLst>
                <a:path extrusionOk="0" fill="none" h="5115" w="5084">
                  <a:moveTo>
                    <a:pt x="5083" y="2188"/>
                  </a:moveTo>
                  <a:cubicBezTo>
                    <a:pt x="5083" y="4129"/>
                    <a:pt x="2742" y="5115"/>
                    <a:pt x="1387" y="3728"/>
                  </a:cubicBezTo>
                  <a:cubicBezTo>
                    <a:pt x="0" y="2342"/>
                    <a:pt x="986" y="1"/>
                    <a:pt x="2927" y="1"/>
                  </a:cubicBezTo>
                  <a:cubicBezTo>
                    <a:pt x="4128" y="1"/>
                    <a:pt x="5083" y="987"/>
                    <a:pt x="5083" y="2188"/>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p:nvPr/>
          </p:nvSpPr>
          <p:spPr>
            <a:xfrm rot="10800000">
              <a:off x="7975518" y="4366959"/>
              <a:ext cx="47016" cy="47036"/>
            </a:xfrm>
            <a:custGeom>
              <a:rect b="b" l="l" r="r" t="t"/>
              <a:pathLst>
                <a:path extrusionOk="0" fill="none" h="2343" w="2342">
                  <a:moveTo>
                    <a:pt x="2341" y="1172"/>
                  </a:moveTo>
                  <a:cubicBezTo>
                    <a:pt x="2341" y="1818"/>
                    <a:pt x="1818" y="2342"/>
                    <a:pt x="1171" y="2342"/>
                  </a:cubicBezTo>
                  <a:cubicBezTo>
                    <a:pt x="524" y="2342"/>
                    <a:pt x="0" y="1818"/>
                    <a:pt x="0" y="1172"/>
                  </a:cubicBezTo>
                  <a:cubicBezTo>
                    <a:pt x="0" y="525"/>
                    <a:pt x="524" y="1"/>
                    <a:pt x="1171" y="1"/>
                  </a:cubicBezTo>
                  <a:cubicBezTo>
                    <a:pt x="1818" y="1"/>
                    <a:pt x="2341" y="525"/>
                    <a:pt x="2341"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
            <p:cNvSpPr/>
            <p:nvPr/>
          </p:nvSpPr>
          <p:spPr>
            <a:xfrm rot="10800000">
              <a:off x="2294865" y="4506877"/>
              <a:ext cx="47036" cy="47036"/>
            </a:xfrm>
            <a:custGeom>
              <a:rect b="b" l="l" r="r" t="t"/>
              <a:pathLst>
                <a:path extrusionOk="0" fill="none" h="2343" w="2343">
                  <a:moveTo>
                    <a:pt x="2342" y="1172"/>
                  </a:moveTo>
                  <a:cubicBezTo>
                    <a:pt x="2342" y="1819"/>
                    <a:pt x="1819" y="2342"/>
                    <a:pt x="1172" y="2342"/>
                  </a:cubicBezTo>
                  <a:cubicBezTo>
                    <a:pt x="525" y="2342"/>
                    <a:pt x="1" y="1819"/>
                    <a:pt x="1" y="1172"/>
                  </a:cubicBezTo>
                  <a:cubicBezTo>
                    <a:pt x="1" y="525"/>
                    <a:pt x="525" y="1"/>
                    <a:pt x="1172" y="1"/>
                  </a:cubicBezTo>
                  <a:cubicBezTo>
                    <a:pt x="1819" y="1"/>
                    <a:pt x="2342" y="525"/>
                    <a:pt x="2342"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 name="Google Shape;196;p16"/>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97" name="Google Shape;197;p16"/>
          <p:cNvSpPr txBox="1"/>
          <p:nvPr>
            <p:ph idx="1" type="subTitle"/>
          </p:nvPr>
        </p:nvSpPr>
        <p:spPr>
          <a:xfrm>
            <a:off x="719079" y="2652003"/>
            <a:ext cx="24879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98" name="Google Shape;198;p16"/>
          <p:cNvSpPr txBox="1"/>
          <p:nvPr>
            <p:ph idx="2" type="subTitle"/>
          </p:nvPr>
        </p:nvSpPr>
        <p:spPr>
          <a:xfrm>
            <a:off x="719075" y="2993875"/>
            <a:ext cx="2487900" cy="993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99" name="Google Shape;199;p16"/>
          <p:cNvSpPr txBox="1"/>
          <p:nvPr>
            <p:ph idx="3" type="subTitle"/>
          </p:nvPr>
        </p:nvSpPr>
        <p:spPr>
          <a:xfrm>
            <a:off x="3348152" y="2652003"/>
            <a:ext cx="24678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00" name="Google Shape;200;p16"/>
          <p:cNvSpPr txBox="1"/>
          <p:nvPr>
            <p:ph idx="4" type="subTitle"/>
          </p:nvPr>
        </p:nvSpPr>
        <p:spPr>
          <a:xfrm>
            <a:off x="3348148" y="2993875"/>
            <a:ext cx="2467800" cy="993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01" name="Google Shape;201;p16"/>
          <p:cNvSpPr txBox="1"/>
          <p:nvPr>
            <p:ph idx="5" type="subTitle"/>
          </p:nvPr>
        </p:nvSpPr>
        <p:spPr>
          <a:xfrm>
            <a:off x="5957121" y="2652003"/>
            <a:ext cx="24678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02" name="Google Shape;202;p16"/>
          <p:cNvSpPr txBox="1"/>
          <p:nvPr>
            <p:ph idx="6" type="subTitle"/>
          </p:nvPr>
        </p:nvSpPr>
        <p:spPr>
          <a:xfrm>
            <a:off x="5957121" y="2993875"/>
            <a:ext cx="2467800" cy="993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2_2">
    <p:spTree>
      <p:nvGrpSpPr>
        <p:cNvPr id="203" name="Shape 203"/>
        <p:cNvGrpSpPr/>
        <p:nvPr/>
      </p:nvGrpSpPr>
      <p:grpSpPr>
        <a:xfrm>
          <a:off x="0" y="0"/>
          <a:ext cx="0" cy="0"/>
          <a:chOff x="0" y="0"/>
          <a:chExt cx="0" cy="0"/>
        </a:xfrm>
      </p:grpSpPr>
      <p:grpSp>
        <p:nvGrpSpPr>
          <p:cNvPr id="204" name="Google Shape;204;p17"/>
          <p:cNvGrpSpPr/>
          <p:nvPr/>
        </p:nvGrpSpPr>
        <p:grpSpPr>
          <a:xfrm>
            <a:off x="-2481701" y="253074"/>
            <a:ext cx="13702040" cy="5375136"/>
            <a:chOff x="-2481701" y="253074"/>
            <a:chExt cx="13702040" cy="5375136"/>
          </a:xfrm>
        </p:grpSpPr>
        <p:sp>
          <p:nvSpPr>
            <p:cNvPr id="205" name="Google Shape;205;p17"/>
            <p:cNvSpPr/>
            <p:nvPr/>
          </p:nvSpPr>
          <p:spPr>
            <a:xfrm flipH="1" rot="-6717732">
              <a:off x="6771320" y="1489308"/>
              <a:ext cx="4426016" cy="3037114"/>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p:cNvSpPr/>
            <p:nvPr/>
          </p:nvSpPr>
          <p:spPr>
            <a:xfrm flipH="1" rot="9779429">
              <a:off x="-2037156" y="1604632"/>
              <a:ext cx="2906140" cy="3473881"/>
            </a:xfrm>
            <a:custGeom>
              <a:rect b="b" l="l" r="r" t="t"/>
              <a:pathLst>
                <a:path extrusionOk="0" h="89377" w="74770">
                  <a:moveTo>
                    <a:pt x="47560" y="1"/>
                  </a:moveTo>
                  <a:cubicBezTo>
                    <a:pt x="43035" y="1"/>
                    <a:pt x="39101" y="2091"/>
                    <a:pt x="37955" y="7821"/>
                  </a:cubicBezTo>
                  <a:cubicBezTo>
                    <a:pt x="37277" y="11241"/>
                    <a:pt x="38479" y="14722"/>
                    <a:pt x="39618" y="17988"/>
                  </a:cubicBezTo>
                  <a:cubicBezTo>
                    <a:pt x="40235" y="19713"/>
                    <a:pt x="42175" y="20853"/>
                    <a:pt x="42792" y="22578"/>
                  </a:cubicBezTo>
                  <a:cubicBezTo>
                    <a:pt x="37126" y="19760"/>
                    <a:pt x="30964" y="17613"/>
                    <a:pt x="24647" y="17613"/>
                  </a:cubicBezTo>
                  <a:cubicBezTo>
                    <a:pt x="24472" y="17613"/>
                    <a:pt x="24297" y="17615"/>
                    <a:pt x="24122" y="17618"/>
                  </a:cubicBezTo>
                  <a:cubicBezTo>
                    <a:pt x="370" y="18080"/>
                    <a:pt x="1" y="45375"/>
                    <a:pt x="8873" y="60964"/>
                  </a:cubicBezTo>
                  <a:cubicBezTo>
                    <a:pt x="13186" y="68573"/>
                    <a:pt x="19471" y="74858"/>
                    <a:pt x="26464" y="80126"/>
                  </a:cubicBezTo>
                  <a:cubicBezTo>
                    <a:pt x="31331" y="83792"/>
                    <a:pt x="36692" y="86996"/>
                    <a:pt x="42607" y="88505"/>
                  </a:cubicBezTo>
                  <a:cubicBezTo>
                    <a:pt x="44822" y="89070"/>
                    <a:pt x="47127" y="89377"/>
                    <a:pt x="49421" y="89377"/>
                  </a:cubicBezTo>
                  <a:cubicBezTo>
                    <a:pt x="53254" y="89377"/>
                    <a:pt x="57056" y="88522"/>
                    <a:pt x="60352" y="86595"/>
                  </a:cubicBezTo>
                  <a:cubicBezTo>
                    <a:pt x="66082" y="83237"/>
                    <a:pt x="69717" y="76891"/>
                    <a:pt x="70795" y="70329"/>
                  </a:cubicBezTo>
                  <a:cubicBezTo>
                    <a:pt x="71904" y="63798"/>
                    <a:pt x="70703" y="57020"/>
                    <a:pt x="68485" y="50736"/>
                  </a:cubicBezTo>
                  <a:cubicBezTo>
                    <a:pt x="65558" y="42295"/>
                    <a:pt x="60629" y="34346"/>
                    <a:pt x="53389" y="29109"/>
                  </a:cubicBezTo>
                  <a:lnTo>
                    <a:pt x="53389" y="29109"/>
                  </a:lnTo>
                  <a:cubicBezTo>
                    <a:pt x="56254" y="30865"/>
                    <a:pt x="59212" y="32652"/>
                    <a:pt x="62508" y="33299"/>
                  </a:cubicBezTo>
                  <a:cubicBezTo>
                    <a:pt x="63312" y="33464"/>
                    <a:pt x="64144" y="33551"/>
                    <a:pt x="64975" y="33551"/>
                  </a:cubicBezTo>
                  <a:cubicBezTo>
                    <a:pt x="67549" y="33551"/>
                    <a:pt x="70112" y="32721"/>
                    <a:pt x="71812" y="30834"/>
                  </a:cubicBezTo>
                  <a:cubicBezTo>
                    <a:pt x="74769" y="27507"/>
                    <a:pt x="74122" y="22332"/>
                    <a:pt x="72428" y="18234"/>
                  </a:cubicBezTo>
                  <a:cubicBezTo>
                    <a:pt x="69224" y="10409"/>
                    <a:pt x="63032" y="4802"/>
                    <a:pt x="55238" y="1629"/>
                  </a:cubicBezTo>
                  <a:cubicBezTo>
                    <a:pt x="54190" y="1198"/>
                    <a:pt x="53081" y="859"/>
                    <a:pt x="51972" y="582"/>
                  </a:cubicBezTo>
                  <a:cubicBezTo>
                    <a:pt x="50489" y="211"/>
                    <a:pt x="48995" y="1"/>
                    <a:pt x="47560" y="1"/>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7"/>
            <p:cNvSpPr/>
            <p:nvPr/>
          </p:nvSpPr>
          <p:spPr>
            <a:xfrm rot="10800000">
              <a:off x="7173602" y="4655604"/>
              <a:ext cx="102061" cy="102684"/>
            </a:xfrm>
            <a:custGeom>
              <a:rect b="b" l="l" r="r" t="t"/>
              <a:pathLst>
                <a:path extrusionOk="0" fill="none" h="5115" w="5084">
                  <a:moveTo>
                    <a:pt x="5083" y="2188"/>
                  </a:moveTo>
                  <a:cubicBezTo>
                    <a:pt x="5083" y="4129"/>
                    <a:pt x="2742" y="5115"/>
                    <a:pt x="1387" y="3728"/>
                  </a:cubicBezTo>
                  <a:cubicBezTo>
                    <a:pt x="0" y="2342"/>
                    <a:pt x="986" y="1"/>
                    <a:pt x="2927" y="1"/>
                  </a:cubicBezTo>
                  <a:cubicBezTo>
                    <a:pt x="4128" y="1"/>
                    <a:pt x="5083" y="987"/>
                    <a:pt x="5083" y="2188"/>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7"/>
            <p:cNvSpPr/>
            <p:nvPr/>
          </p:nvSpPr>
          <p:spPr>
            <a:xfrm rot="10800000">
              <a:off x="262656" y="967880"/>
              <a:ext cx="54443" cy="46554"/>
            </a:xfrm>
            <a:custGeom>
              <a:rect b="b" l="l" r="r" t="t"/>
              <a:pathLst>
                <a:path extrusionOk="0" h="2319" w="2712">
                  <a:moveTo>
                    <a:pt x="1541" y="1"/>
                  </a:moveTo>
                  <a:cubicBezTo>
                    <a:pt x="524" y="1"/>
                    <a:pt x="1" y="1233"/>
                    <a:pt x="740" y="1973"/>
                  </a:cubicBezTo>
                  <a:cubicBezTo>
                    <a:pt x="969" y="2212"/>
                    <a:pt x="1256" y="2319"/>
                    <a:pt x="1540" y="2319"/>
                  </a:cubicBezTo>
                  <a:cubicBezTo>
                    <a:pt x="2133" y="2319"/>
                    <a:pt x="2712" y="1850"/>
                    <a:pt x="2712" y="1141"/>
                  </a:cubicBezTo>
                  <a:cubicBezTo>
                    <a:pt x="2712" y="525"/>
                    <a:pt x="2188" y="1"/>
                    <a:pt x="15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 name="Google Shape;209;p17"/>
            <p:cNvGrpSpPr/>
            <p:nvPr/>
          </p:nvGrpSpPr>
          <p:grpSpPr>
            <a:xfrm rot="10800000">
              <a:off x="3849705" y="255858"/>
              <a:ext cx="133599" cy="134221"/>
              <a:chOff x="4199924" y="4491667"/>
              <a:chExt cx="133599" cy="134221"/>
            </a:xfrm>
          </p:grpSpPr>
          <p:sp>
            <p:nvSpPr>
              <p:cNvPr id="210" name="Google Shape;210;p17"/>
              <p:cNvSpPr/>
              <p:nvPr/>
            </p:nvSpPr>
            <p:spPr>
              <a:xfrm>
                <a:off x="4266702" y="4491667"/>
                <a:ext cx="20" cy="134221"/>
              </a:xfrm>
              <a:custGeom>
                <a:rect b="b" l="l" r="r" t="t"/>
                <a:pathLst>
                  <a:path extrusionOk="0" fill="none" h="6686" w="1">
                    <a:moveTo>
                      <a:pt x="1" y="1"/>
                    </a:moveTo>
                    <a:lnTo>
                      <a:pt x="1" y="6686"/>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p:nvPr/>
            </p:nvSpPr>
            <p:spPr>
              <a:xfrm>
                <a:off x="4199924" y="4559067"/>
                <a:ext cx="133599" cy="20"/>
              </a:xfrm>
              <a:custGeom>
                <a:rect b="b" l="l" r="r" t="t"/>
                <a:pathLst>
                  <a:path extrusionOk="0" fill="none" h="1" w="6655">
                    <a:moveTo>
                      <a:pt x="6655" y="1"/>
                    </a:moveTo>
                    <a:lnTo>
                      <a:pt x="1"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 name="Google Shape;212;p17"/>
            <p:cNvGrpSpPr/>
            <p:nvPr/>
          </p:nvGrpSpPr>
          <p:grpSpPr>
            <a:xfrm rot="10800000">
              <a:off x="7821684" y="253074"/>
              <a:ext cx="139782" cy="139782"/>
              <a:chOff x="2274475" y="3556403"/>
              <a:chExt cx="139782" cy="139782"/>
            </a:xfrm>
          </p:grpSpPr>
          <p:sp>
            <p:nvSpPr>
              <p:cNvPr id="213" name="Google Shape;213;p17"/>
              <p:cNvSpPr/>
              <p:nvPr/>
            </p:nvSpPr>
            <p:spPr>
              <a:xfrm>
                <a:off x="2344344" y="3556403"/>
                <a:ext cx="20" cy="139782"/>
              </a:xfrm>
              <a:custGeom>
                <a:rect b="b" l="l" r="r" t="t"/>
                <a:pathLst>
                  <a:path extrusionOk="0" fill="none" h="6963" w="1">
                    <a:moveTo>
                      <a:pt x="1" y="0"/>
                    </a:moveTo>
                    <a:lnTo>
                      <a:pt x="1" y="6963"/>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7"/>
              <p:cNvSpPr/>
              <p:nvPr/>
            </p:nvSpPr>
            <p:spPr>
              <a:xfrm>
                <a:off x="2274475" y="3626272"/>
                <a:ext cx="139782" cy="20"/>
              </a:xfrm>
              <a:custGeom>
                <a:rect b="b" l="l" r="r" t="t"/>
                <a:pathLst>
                  <a:path extrusionOk="0" fill="none" h="1" w="6963">
                    <a:moveTo>
                      <a:pt x="6963" y="1"/>
                    </a:moveTo>
                    <a:lnTo>
                      <a:pt x="0"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5" name="Google Shape;215;p17"/>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216" name="Google Shape;216;p17"/>
          <p:cNvSpPr txBox="1"/>
          <p:nvPr>
            <p:ph idx="1" type="subTitle"/>
          </p:nvPr>
        </p:nvSpPr>
        <p:spPr>
          <a:xfrm>
            <a:off x="3190375" y="1255548"/>
            <a:ext cx="40599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17" name="Google Shape;217;p17"/>
          <p:cNvSpPr txBox="1"/>
          <p:nvPr>
            <p:ph idx="2" type="subTitle"/>
          </p:nvPr>
        </p:nvSpPr>
        <p:spPr>
          <a:xfrm>
            <a:off x="3190375" y="1597423"/>
            <a:ext cx="4059900" cy="577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18" name="Google Shape;218;p17"/>
          <p:cNvSpPr txBox="1"/>
          <p:nvPr>
            <p:ph idx="3" type="subTitle"/>
          </p:nvPr>
        </p:nvSpPr>
        <p:spPr>
          <a:xfrm>
            <a:off x="3190376" y="2468167"/>
            <a:ext cx="40599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19" name="Google Shape;219;p17"/>
          <p:cNvSpPr txBox="1"/>
          <p:nvPr>
            <p:ph idx="4" type="subTitle"/>
          </p:nvPr>
        </p:nvSpPr>
        <p:spPr>
          <a:xfrm>
            <a:off x="3190375" y="2810040"/>
            <a:ext cx="4059900" cy="577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20" name="Google Shape;220;p17"/>
          <p:cNvSpPr txBox="1"/>
          <p:nvPr>
            <p:ph idx="5" type="subTitle"/>
          </p:nvPr>
        </p:nvSpPr>
        <p:spPr>
          <a:xfrm>
            <a:off x="3190376" y="3680785"/>
            <a:ext cx="40599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21" name="Google Shape;221;p17"/>
          <p:cNvSpPr txBox="1"/>
          <p:nvPr>
            <p:ph idx="6" type="subTitle"/>
          </p:nvPr>
        </p:nvSpPr>
        <p:spPr>
          <a:xfrm>
            <a:off x="3190375" y="4022658"/>
            <a:ext cx="4059900" cy="577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_AND_TWO_COLUMNS_2_1">
    <p:spTree>
      <p:nvGrpSpPr>
        <p:cNvPr id="222" name="Shape 222"/>
        <p:cNvGrpSpPr/>
        <p:nvPr/>
      </p:nvGrpSpPr>
      <p:grpSpPr>
        <a:xfrm>
          <a:off x="0" y="0"/>
          <a:ext cx="0" cy="0"/>
          <a:chOff x="0" y="0"/>
          <a:chExt cx="0" cy="0"/>
        </a:xfrm>
      </p:grpSpPr>
      <p:grpSp>
        <p:nvGrpSpPr>
          <p:cNvPr id="223" name="Google Shape;223;p18"/>
          <p:cNvGrpSpPr/>
          <p:nvPr/>
        </p:nvGrpSpPr>
        <p:grpSpPr>
          <a:xfrm>
            <a:off x="-1452558" y="1372548"/>
            <a:ext cx="10000810" cy="6475958"/>
            <a:chOff x="-1452558" y="1372548"/>
            <a:chExt cx="10000810" cy="6475958"/>
          </a:xfrm>
        </p:grpSpPr>
        <p:sp>
          <p:nvSpPr>
            <p:cNvPr id="224" name="Google Shape;224;p18"/>
            <p:cNvSpPr/>
            <p:nvPr/>
          </p:nvSpPr>
          <p:spPr>
            <a:xfrm rot="-7807387">
              <a:off x="-1082795" y="3710003"/>
              <a:ext cx="4372280" cy="3000241"/>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9B7E4">
                <a:alpha val="25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8"/>
            <p:cNvSpPr/>
            <p:nvPr/>
          </p:nvSpPr>
          <p:spPr>
            <a:xfrm>
              <a:off x="3445221" y="4742527"/>
              <a:ext cx="119945" cy="119945"/>
            </a:xfrm>
            <a:custGeom>
              <a:rect b="b" l="l" r="r" t="t"/>
              <a:pathLst>
                <a:path extrusionOk="0" fill="none" h="5620" w="5620">
                  <a:moveTo>
                    <a:pt x="5619" y="2399"/>
                  </a:moveTo>
                  <a:cubicBezTo>
                    <a:pt x="5619" y="4568"/>
                    <a:pt x="3023" y="5619"/>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
            <p:cNvSpPr/>
            <p:nvPr/>
          </p:nvSpPr>
          <p:spPr>
            <a:xfrm>
              <a:off x="8428307" y="3162535"/>
              <a:ext cx="119945" cy="119945"/>
            </a:xfrm>
            <a:custGeom>
              <a:rect b="b" l="l" r="r" t="t"/>
              <a:pathLst>
                <a:path extrusionOk="0" fill="none" h="5620" w="5620">
                  <a:moveTo>
                    <a:pt x="5619" y="2399"/>
                  </a:moveTo>
                  <a:cubicBezTo>
                    <a:pt x="5619" y="4535"/>
                    <a:pt x="3024" y="5620"/>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 name="Google Shape;227;p18"/>
            <p:cNvGrpSpPr/>
            <p:nvPr/>
          </p:nvGrpSpPr>
          <p:grpSpPr>
            <a:xfrm>
              <a:off x="557901" y="1372548"/>
              <a:ext cx="157806" cy="157806"/>
              <a:chOff x="1546038" y="1931073"/>
              <a:chExt cx="157806" cy="157806"/>
            </a:xfrm>
          </p:grpSpPr>
          <p:sp>
            <p:nvSpPr>
              <p:cNvPr id="228" name="Google Shape;228;p18"/>
              <p:cNvSpPr/>
              <p:nvPr/>
            </p:nvSpPr>
            <p:spPr>
              <a:xfrm>
                <a:off x="1624577" y="1931073"/>
                <a:ext cx="21" cy="157806"/>
              </a:xfrm>
              <a:custGeom>
                <a:rect b="b" l="l" r="r" t="t"/>
                <a:pathLst>
                  <a:path extrusionOk="0" fill="none" h="7394" w="1">
                    <a:moveTo>
                      <a:pt x="0" y="0"/>
                    </a:moveTo>
                    <a:lnTo>
                      <a:pt x="0"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8"/>
              <p:cNvSpPr/>
              <p:nvPr/>
            </p:nvSpPr>
            <p:spPr>
              <a:xfrm>
                <a:off x="1546038" y="2009612"/>
                <a:ext cx="157806" cy="21"/>
              </a:xfrm>
              <a:custGeom>
                <a:rect b="b" l="l" r="r" t="t"/>
                <a:pathLst>
                  <a:path extrusionOk="0" fill="none" h="1" w="7394">
                    <a:moveTo>
                      <a:pt x="7394" y="1"/>
                    </a:moveTo>
                    <a:lnTo>
                      <a:pt x="0"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18"/>
            <p:cNvGrpSpPr/>
            <p:nvPr/>
          </p:nvGrpSpPr>
          <p:grpSpPr>
            <a:xfrm>
              <a:off x="6658482" y="4723601"/>
              <a:ext cx="157828" cy="157806"/>
              <a:chOff x="5811044" y="4323926"/>
              <a:chExt cx="157828" cy="157806"/>
            </a:xfrm>
          </p:grpSpPr>
          <p:sp>
            <p:nvSpPr>
              <p:cNvPr id="231" name="Google Shape;231;p18"/>
              <p:cNvSpPr/>
              <p:nvPr/>
            </p:nvSpPr>
            <p:spPr>
              <a:xfrm>
                <a:off x="5890288" y="4323926"/>
                <a:ext cx="21" cy="157806"/>
              </a:xfrm>
              <a:custGeom>
                <a:rect b="b" l="l" r="r" t="t"/>
                <a:pathLst>
                  <a:path extrusionOk="0" fill="none" h="7394" w="1">
                    <a:moveTo>
                      <a:pt x="1" y="0"/>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8"/>
              <p:cNvSpPr/>
              <p:nvPr/>
            </p:nvSpPr>
            <p:spPr>
              <a:xfrm>
                <a:off x="5811044" y="4402465"/>
                <a:ext cx="157828" cy="21"/>
              </a:xfrm>
              <a:custGeom>
                <a:rect b="b" l="l" r="r" t="t"/>
                <a:pathLst>
                  <a:path extrusionOk="0" fill="none" h="1" w="7395">
                    <a:moveTo>
                      <a:pt x="7394" y="1"/>
                    </a:moveTo>
                    <a:lnTo>
                      <a:pt x="1"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3" name="Google Shape;233;p18"/>
          <p:cNvSpPr txBox="1"/>
          <p:nvPr>
            <p:ph idx="1" type="subTitle"/>
          </p:nvPr>
        </p:nvSpPr>
        <p:spPr>
          <a:xfrm>
            <a:off x="2180990" y="1658350"/>
            <a:ext cx="22371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34" name="Google Shape;234;p18"/>
          <p:cNvSpPr txBox="1"/>
          <p:nvPr>
            <p:ph idx="2" type="subTitle"/>
          </p:nvPr>
        </p:nvSpPr>
        <p:spPr>
          <a:xfrm>
            <a:off x="2180997" y="2000223"/>
            <a:ext cx="2237100" cy="687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35" name="Google Shape;235;p18"/>
          <p:cNvSpPr txBox="1"/>
          <p:nvPr>
            <p:ph idx="3" type="subTitle"/>
          </p:nvPr>
        </p:nvSpPr>
        <p:spPr>
          <a:xfrm>
            <a:off x="5602938" y="1658350"/>
            <a:ext cx="22191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36" name="Google Shape;236;p18"/>
          <p:cNvSpPr txBox="1"/>
          <p:nvPr>
            <p:ph idx="4" type="subTitle"/>
          </p:nvPr>
        </p:nvSpPr>
        <p:spPr>
          <a:xfrm>
            <a:off x="5602933" y="2000223"/>
            <a:ext cx="2219100" cy="687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37" name="Google Shape;237;p18"/>
          <p:cNvSpPr txBox="1"/>
          <p:nvPr>
            <p:ph idx="5" type="subTitle"/>
          </p:nvPr>
        </p:nvSpPr>
        <p:spPr>
          <a:xfrm>
            <a:off x="2180979" y="3127477"/>
            <a:ext cx="22371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38" name="Google Shape;238;p18"/>
          <p:cNvSpPr txBox="1"/>
          <p:nvPr>
            <p:ph idx="6" type="subTitle"/>
          </p:nvPr>
        </p:nvSpPr>
        <p:spPr>
          <a:xfrm>
            <a:off x="2180975" y="3469349"/>
            <a:ext cx="2237100" cy="687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39" name="Google Shape;239;p18"/>
          <p:cNvSpPr txBox="1"/>
          <p:nvPr>
            <p:ph idx="7" type="subTitle"/>
          </p:nvPr>
        </p:nvSpPr>
        <p:spPr>
          <a:xfrm>
            <a:off x="5602927" y="3127477"/>
            <a:ext cx="22191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40" name="Google Shape;240;p18"/>
          <p:cNvSpPr txBox="1"/>
          <p:nvPr>
            <p:ph idx="8" type="subTitle"/>
          </p:nvPr>
        </p:nvSpPr>
        <p:spPr>
          <a:xfrm>
            <a:off x="5602922" y="3469349"/>
            <a:ext cx="2219100" cy="687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41" name="Google Shape;241;p18"/>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AND_TWO_COLUMNS_2_2_1">
    <p:spTree>
      <p:nvGrpSpPr>
        <p:cNvPr id="242" name="Shape 242"/>
        <p:cNvGrpSpPr/>
        <p:nvPr/>
      </p:nvGrpSpPr>
      <p:grpSpPr>
        <a:xfrm>
          <a:off x="0" y="0"/>
          <a:ext cx="0" cy="0"/>
          <a:chOff x="0" y="0"/>
          <a:chExt cx="0" cy="0"/>
        </a:xfrm>
      </p:grpSpPr>
      <p:grpSp>
        <p:nvGrpSpPr>
          <p:cNvPr id="243" name="Google Shape;243;p19"/>
          <p:cNvGrpSpPr/>
          <p:nvPr/>
        </p:nvGrpSpPr>
        <p:grpSpPr>
          <a:xfrm>
            <a:off x="-1222981" y="1585202"/>
            <a:ext cx="9655268" cy="3895992"/>
            <a:chOff x="-1222981" y="1585202"/>
            <a:chExt cx="9655268" cy="3895992"/>
          </a:xfrm>
        </p:grpSpPr>
        <p:sp>
          <p:nvSpPr>
            <p:cNvPr id="244" name="Google Shape;244;p19"/>
            <p:cNvSpPr/>
            <p:nvPr/>
          </p:nvSpPr>
          <p:spPr>
            <a:xfrm>
              <a:off x="5102757" y="4780785"/>
              <a:ext cx="119945" cy="119945"/>
            </a:xfrm>
            <a:custGeom>
              <a:rect b="b" l="l" r="r" t="t"/>
              <a:pathLst>
                <a:path extrusionOk="0" fill="none" h="5620" w="5620">
                  <a:moveTo>
                    <a:pt x="5619" y="2399"/>
                  </a:moveTo>
                  <a:cubicBezTo>
                    <a:pt x="5619" y="4535"/>
                    <a:pt x="3024" y="5620"/>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5" name="Google Shape;245;p19"/>
            <p:cNvGrpSpPr/>
            <p:nvPr/>
          </p:nvGrpSpPr>
          <p:grpSpPr>
            <a:xfrm>
              <a:off x="495544" y="3417551"/>
              <a:ext cx="157828" cy="157806"/>
              <a:chOff x="5811044" y="4323926"/>
              <a:chExt cx="157828" cy="157806"/>
            </a:xfrm>
          </p:grpSpPr>
          <p:sp>
            <p:nvSpPr>
              <p:cNvPr id="246" name="Google Shape;246;p19"/>
              <p:cNvSpPr/>
              <p:nvPr/>
            </p:nvSpPr>
            <p:spPr>
              <a:xfrm>
                <a:off x="5890288" y="4323926"/>
                <a:ext cx="21" cy="157806"/>
              </a:xfrm>
              <a:custGeom>
                <a:rect b="b" l="l" r="r" t="t"/>
                <a:pathLst>
                  <a:path extrusionOk="0" fill="none" h="7394" w="1">
                    <a:moveTo>
                      <a:pt x="1" y="0"/>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9"/>
              <p:cNvSpPr/>
              <p:nvPr/>
            </p:nvSpPr>
            <p:spPr>
              <a:xfrm>
                <a:off x="5811044" y="4402465"/>
                <a:ext cx="157828" cy="21"/>
              </a:xfrm>
              <a:custGeom>
                <a:rect b="b" l="l" r="r" t="t"/>
                <a:pathLst>
                  <a:path extrusionOk="0" fill="none" h="1" w="7395">
                    <a:moveTo>
                      <a:pt x="7394" y="1"/>
                    </a:moveTo>
                    <a:lnTo>
                      <a:pt x="1"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 name="Google Shape;248;p19"/>
            <p:cNvGrpSpPr/>
            <p:nvPr/>
          </p:nvGrpSpPr>
          <p:grpSpPr>
            <a:xfrm>
              <a:off x="8274459" y="4001370"/>
              <a:ext cx="157828" cy="157828"/>
              <a:chOff x="1107009" y="3248120"/>
              <a:chExt cx="157828" cy="157828"/>
            </a:xfrm>
          </p:grpSpPr>
          <p:sp>
            <p:nvSpPr>
              <p:cNvPr id="249" name="Google Shape;249;p19"/>
              <p:cNvSpPr/>
              <p:nvPr/>
            </p:nvSpPr>
            <p:spPr>
              <a:xfrm>
                <a:off x="1185548" y="3248120"/>
                <a:ext cx="21" cy="157828"/>
              </a:xfrm>
              <a:custGeom>
                <a:rect b="b" l="l" r="r" t="t"/>
                <a:pathLst>
                  <a:path extrusionOk="0" fill="none" h="7395" w="1">
                    <a:moveTo>
                      <a:pt x="1" y="1"/>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9"/>
              <p:cNvSpPr/>
              <p:nvPr/>
            </p:nvSpPr>
            <p:spPr>
              <a:xfrm>
                <a:off x="1107009" y="3326681"/>
                <a:ext cx="157828" cy="21"/>
              </a:xfrm>
              <a:custGeom>
                <a:rect b="b" l="l" r="r" t="t"/>
                <a:pathLst>
                  <a:path extrusionOk="0" fill="none" h="1" w="7395">
                    <a:moveTo>
                      <a:pt x="7394" y="0"/>
                    </a:moveTo>
                    <a:lnTo>
                      <a:pt x="0" y="0"/>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1" name="Google Shape;251;p19"/>
            <p:cNvSpPr/>
            <p:nvPr/>
          </p:nvSpPr>
          <p:spPr>
            <a:xfrm>
              <a:off x="306671" y="1585202"/>
              <a:ext cx="119945" cy="119945"/>
            </a:xfrm>
            <a:custGeom>
              <a:rect b="b" l="l" r="r" t="t"/>
              <a:pathLst>
                <a:path extrusionOk="0" fill="none" h="5620" w="5620">
                  <a:moveTo>
                    <a:pt x="5619" y="2399"/>
                  </a:moveTo>
                  <a:cubicBezTo>
                    <a:pt x="5619" y="4568"/>
                    <a:pt x="3023" y="5619"/>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9"/>
            <p:cNvSpPr/>
            <p:nvPr/>
          </p:nvSpPr>
          <p:spPr>
            <a:xfrm flipH="1">
              <a:off x="-1222981" y="3417549"/>
              <a:ext cx="3456009" cy="2063645"/>
            </a:xfrm>
            <a:custGeom>
              <a:rect b="b" l="l" r="r" t="t"/>
              <a:pathLst>
                <a:path extrusionOk="0" h="67045" w="112281">
                  <a:moveTo>
                    <a:pt x="104015" y="1"/>
                  </a:moveTo>
                  <a:cubicBezTo>
                    <a:pt x="101665" y="1"/>
                    <a:pt x="99362" y="1143"/>
                    <a:pt x="97964" y="3252"/>
                  </a:cubicBezTo>
                  <a:lnTo>
                    <a:pt x="87112" y="19589"/>
                  </a:lnTo>
                  <a:lnTo>
                    <a:pt x="80320" y="10520"/>
                  </a:lnTo>
                  <a:cubicBezTo>
                    <a:pt x="78973" y="8738"/>
                    <a:pt x="76894" y="7668"/>
                    <a:pt x="74656" y="7629"/>
                  </a:cubicBezTo>
                  <a:cubicBezTo>
                    <a:pt x="74592" y="7627"/>
                    <a:pt x="74529" y="7626"/>
                    <a:pt x="74466" y="7626"/>
                  </a:cubicBezTo>
                  <a:cubicBezTo>
                    <a:pt x="72297" y="7626"/>
                    <a:pt x="70240" y="8609"/>
                    <a:pt x="68874" y="10302"/>
                  </a:cubicBezTo>
                  <a:lnTo>
                    <a:pt x="37190" y="49333"/>
                  </a:lnTo>
                  <a:lnTo>
                    <a:pt x="23922" y="37550"/>
                  </a:lnTo>
                  <a:cubicBezTo>
                    <a:pt x="22577" y="36362"/>
                    <a:pt x="20846" y="35714"/>
                    <a:pt x="19069" y="35714"/>
                  </a:cubicBezTo>
                  <a:cubicBezTo>
                    <a:pt x="18833" y="35714"/>
                    <a:pt x="18595" y="35725"/>
                    <a:pt x="18358" y="35748"/>
                  </a:cubicBezTo>
                  <a:cubicBezTo>
                    <a:pt x="16338" y="35966"/>
                    <a:pt x="14496" y="37016"/>
                    <a:pt x="13288" y="38659"/>
                  </a:cubicBezTo>
                  <a:lnTo>
                    <a:pt x="2397" y="53392"/>
                  </a:lnTo>
                  <a:cubicBezTo>
                    <a:pt x="1" y="56620"/>
                    <a:pt x="694" y="61175"/>
                    <a:pt x="3922" y="63551"/>
                  </a:cubicBezTo>
                  <a:cubicBezTo>
                    <a:pt x="5218" y="64505"/>
                    <a:pt x="6725" y="64965"/>
                    <a:pt x="8219" y="64965"/>
                  </a:cubicBezTo>
                  <a:cubicBezTo>
                    <a:pt x="10444" y="64965"/>
                    <a:pt x="12639" y="63946"/>
                    <a:pt x="14060" y="62026"/>
                  </a:cubicBezTo>
                  <a:lnTo>
                    <a:pt x="20219" y="53670"/>
                  </a:lnTo>
                  <a:lnTo>
                    <a:pt x="33229" y="65214"/>
                  </a:lnTo>
                  <a:cubicBezTo>
                    <a:pt x="34477" y="66323"/>
                    <a:pt x="36081" y="66977"/>
                    <a:pt x="37764" y="67036"/>
                  </a:cubicBezTo>
                  <a:cubicBezTo>
                    <a:pt x="37845" y="67042"/>
                    <a:pt x="37928" y="67044"/>
                    <a:pt x="38012" y="67044"/>
                  </a:cubicBezTo>
                  <a:cubicBezTo>
                    <a:pt x="38215" y="67044"/>
                    <a:pt x="38425" y="67030"/>
                    <a:pt x="38635" y="67016"/>
                  </a:cubicBezTo>
                  <a:cubicBezTo>
                    <a:pt x="40616" y="66858"/>
                    <a:pt x="42437" y="65888"/>
                    <a:pt x="43685" y="64363"/>
                  </a:cubicBezTo>
                  <a:lnTo>
                    <a:pt x="74280" y="26679"/>
                  </a:lnTo>
                  <a:lnTo>
                    <a:pt x="81646" y="36521"/>
                  </a:lnTo>
                  <a:cubicBezTo>
                    <a:pt x="83024" y="38338"/>
                    <a:pt x="85158" y="39416"/>
                    <a:pt x="87426" y="39416"/>
                  </a:cubicBezTo>
                  <a:cubicBezTo>
                    <a:pt x="87506" y="39416"/>
                    <a:pt x="87586" y="39414"/>
                    <a:pt x="87666" y="39412"/>
                  </a:cubicBezTo>
                  <a:cubicBezTo>
                    <a:pt x="90023" y="39352"/>
                    <a:pt x="92201" y="38144"/>
                    <a:pt x="93508" y="36184"/>
                  </a:cubicBezTo>
                  <a:lnTo>
                    <a:pt x="110063" y="11272"/>
                  </a:lnTo>
                  <a:cubicBezTo>
                    <a:pt x="112281" y="7926"/>
                    <a:pt x="111370" y="3431"/>
                    <a:pt x="108023" y="1213"/>
                  </a:cubicBezTo>
                  <a:cubicBezTo>
                    <a:pt x="106786" y="393"/>
                    <a:pt x="105393" y="1"/>
                    <a:pt x="104015" y="1"/>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19"/>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254" name="Google Shape;254;p19"/>
          <p:cNvSpPr txBox="1"/>
          <p:nvPr>
            <p:ph idx="1" type="subTitle"/>
          </p:nvPr>
        </p:nvSpPr>
        <p:spPr>
          <a:xfrm>
            <a:off x="1023879" y="1585200"/>
            <a:ext cx="22428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55" name="Google Shape;255;p19"/>
          <p:cNvSpPr txBox="1"/>
          <p:nvPr>
            <p:ph idx="2" type="subTitle"/>
          </p:nvPr>
        </p:nvSpPr>
        <p:spPr>
          <a:xfrm>
            <a:off x="1023875" y="1927073"/>
            <a:ext cx="2242800" cy="6705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56" name="Google Shape;256;p19"/>
          <p:cNvSpPr txBox="1"/>
          <p:nvPr>
            <p:ph idx="3" type="subTitle"/>
          </p:nvPr>
        </p:nvSpPr>
        <p:spPr>
          <a:xfrm>
            <a:off x="3546381" y="1585200"/>
            <a:ext cx="22242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57" name="Google Shape;257;p19"/>
          <p:cNvSpPr txBox="1"/>
          <p:nvPr>
            <p:ph idx="4" type="subTitle"/>
          </p:nvPr>
        </p:nvSpPr>
        <p:spPr>
          <a:xfrm>
            <a:off x="3546377" y="1927073"/>
            <a:ext cx="2224200" cy="6705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58" name="Google Shape;258;p19"/>
          <p:cNvSpPr txBox="1"/>
          <p:nvPr>
            <p:ph idx="5" type="subTitle"/>
          </p:nvPr>
        </p:nvSpPr>
        <p:spPr>
          <a:xfrm>
            <a:off x="6050255" y="1585200"/>
            <a:ext cx="22242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59" name="Google Shape;259;p19"/>
          <p:cNvSpPr txBox="1"/>
          <p:nvPr>
            <p:ph idx="6" type="subTitle"/>
          </p:nvPr>
        </p:nvSpPr>
        <p:spPr>
          <a:xfrm>
            <a:off x="6050254" y="1927073"/>
            <a:ext cx="2224200" cy="6705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60" name="Google Shape;260;p19"/>
          <p:cNvSpPr txBox="1"/>
          <p:nvPr>
            <p:ph idx="7" type="subTitle"/>
          </p:nvPr>
        </p:nvSpPr>
        <p:spPr>
          <a:xfrm>
            <a:off x="1023924" y="3075677"/>
            <a:ext cx="22428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61" name="Google Shape;261;p19"/>
          <p:cNvSpPr txBox="1"/>
          <p:nvPr>
            <p:ph idx="8" type="subTitle"/>
          </p:nvPr>
        </p:nvSpPr>
        <p:spPr>
          <a:xfrm>
            <a:off x="1023920" y="3417550"/>
            <a:ext cx="2242800" cy="6705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62" name="Google Shape;262;p19"/>
          <p:cNvSpPr txBox="1"/>
          <p:nvPr>
            <p:ph idx="9" type="subTitle"/>
          </p:nvPr>
        </p:nvSpPr>
        <p:spPr>
          <a:xfrm>
            <a:off x="3546426" y="3075677"/>
            <a:ext cx="22242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63" name="Google Shape;263;p19"/>
          <p:cNvSpPr txBox="1"/>
          <p:nvPr>
            <p:ph idx="13" type="subTitle"/>
          </p:nvPr>
        </p:nvSpPr>
        <p:spPr>
          <a:xfrm>
            <a:off x="3546422" y="3417550"/>
            <a:ext cx="2224200" cy="6705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64" name="Google Shape;264;p19"/>
          <p:cNvSpPr txBox="1"/>
          <p:nvPr>
            <p:ph idx="14" type="subTitle"/>
          </p:nvPr>
        </p:nvSpPr>
        <p:spPr>
          <a:xfrm>
            <a:off x="6050300" y="3075677"/>
            <a:ext cx="22242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65" name="Google Shape;265;p19"/>
          <p:cNvSpPr txBox="1"/>
          <p:nvPr>
            <p:ph idx="15" type="subTitle"/>
          </p:nvPr>
        </p:nvSpPr>
        <p:spPr>
          <a:xfrm>
            <a:off x="6050300" y="3417550"/>
            <a:ext cx="2224200" cy="6705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AND_TWO_COLUMNS_1_1">
    <p:spTree>
      <p:nvGrpSpPr>
        <p:cNvPr id="266" name="Shape 266"/>
        <p:cNvGrpSpPr/>
        <p:nvPr/>
      </p:nvGrpSpPr>
      <p:grpSpPr>
        <a:xfrm>
          <a:off x="0" y="0"/>
          <a:ext cx="0" cy="0"/>
          <a:chOff x="0" y="0"/>
          <a:chExt cx="0" cy="0"/>
        </a:xfrm>
      </p:grpSpPr>
      <p:grpSp>
        <p:nvGrpSpPr>
          <p:cNvPr id="267" name="Google Shape;267;p20"/>
          <p:cNvGrpSpPr/>
          <p:nvPr/>
        </p:nvGrpSpPr>
        <p:grpSpPr>
          <a:xfrm>
            <a:off x="-3232519" y="-12"/>
            <a:ext cx="14754474" cy="4776312"/>
            <a:chOff x="-3232519" y="-12"/>
            <a:chExt cx="14754474" cy="4776312"/>
          </a:xfrm>
        </p:grpSpPr>
        <p:sp>
          <p:nvSpPr>
            <p:cNvPr id="268" name="Google Shape;268;p20"/>
            <p:cNvSpPr/>
            <p:nvPr/>
          </p:nvSpPr>
          <p:spPr>
            <a:xfrm flipH="1" rot="-9543800">
              <a:off x="-2836019" y="690474"/>
              <a:ext cx="4425767" cy="3036943"/>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9B7E4">
                <a:alpha val="25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0"/>
            <p:cNvSpPr/>
            <p:nvPr/>
          </p:nvSpPr>
          <p:spPr>
            <a:xfrm rot="-9779429">
              <a:off x="8171269" y="953332"/>
              <a:ext cx="2906140" cy="3473881"/>
            </a:xfrm>
            <a:custGeom>
              <a:rect b="b" l="l" r="r" t="t"/>
              <a:pathLst>
                <a:path extrusionOk="0" h="89377" w="74770">
                  <a:moveTo>
                    <a:pt x="47560" y="1"/>
                  </a:moveTo>
                  <a:cubicBezTo>
                    <a:pt x="43035" y="1"/>
                    <a:pt x="39101" y="2091"/>
                    <a:pt x="37955" y="7821"/>
                  </a:cubicBezTo>
                  <a:cubicBezTo>
                    <a:pt x="37277" y="11241"/>
                    <a:pt x="38479" y="14722"/>
                    <a:pt x="39618" y="17988"/>
                  </a:cubicBezTo>
                  <a:cubicBezTo>
                    <a:pt x="40235" y="19713"/>
                    <a:pt x="42175" y="20853"/>
                    <a:pt x="42792" y="22578"/>
                  </a:cubicBezTo>
                  <a:cubicBezTo>
                    <a:pt x="37126" y="19760"/>
                    <a:pt x="30964" y="17613"/>
                    <a:pt x="24647" y="17613"/>
                  </a:cubicBezTo>
                  <a:cubicBezTo>
                    <a:pt x="24472" y="17613"/>
                    <a:pt x="24297" y="17615"/>
                    <a:pt x="24122" y="17618"/>
                  </a:cubicBezTo>
                  <a:cubicBezTo>
                    <a:pt x="370" y="18080"/>
                    <a:pt x="1" y="45375"/>
                    <a:pt x="8873" y="60964"/>
                  </a:cubicBezTo>
                  <a:cubicBezTo>
                    <a:pt x="13186" y="68573"/>
                    <a:pt x="19471" y="74858"/>
                    <a:pt x="26464" y="80126"/>
                  </a:cubicBezTo>
                  <a:cubicBezTo>
                    <a:pt x="31331" y="83792"/>
                    <a:pt x="36692" y="86996"/>
                    <a:pt x="42607" y="88505"/>
                  </a:cubicBezTo>
                  <a:cubicBezTo>
                    <a:pt x="44822" y="89070"/>
                    <a:pt x="47127" y="89377"/>
                    <a:pt x="49421" y="89377"/>
                  </a:cubicBezTo>
                  <a:cubicBezTo>
                    <a:pt x="53254" y="89377"/>
                    <a:pt x="57056" y="88522"/>
                    <a:pt x="60352" y="86595"/>
                  </a:cubicBezTo>
                  <a:cubicBezTo>
                    <a:pt x="66082" y="83237"/>
                    <a:pt x="69717" y="76891"/>
                    <a:pt x="70795" y="70329"/>
                  </a:cubicBezTo>
                  <a:cubicBezTo>
                    <a:pt x="71904" y="63798"/>
                    <a:pt x="70703" y="57020"/>
                    <a:pt x="68485" y="50736"/>
                  </a:cubicBezTo>
                  <a:cubicBezTo>
                    <a:pt x="65558" y="42295"/>
                    <a:pt x="60629" y="34346"/>
                    <a:pt x="53389" y="29109"/>
                  </a:cubicBezTo>
                  <a:lnTo>
                    <a:pt x="53389" y="29109"/>
                  </a:lnTo>
                  <a:cubicBezTo>
                    <a:pt x="56254" y="30865"/>
                    <a:pt x="59212" y="32652"/>
                    <a:pt x="62508" y="33299"/>
                  </a:cubicBezTo>
                  <a:cubicBezTo>
                    <a:pt x="63312" y="33464"/>
                    <a:pt x="64144" y="33551"/>
                    <a:pt x="64975" y="33551"/>
                  </a:cubicBezTo>
                  <a:cubicBezTo>
                    <a:pt x="67549" y="33551"/>
                    <a:pt x="70112" y="32721"/>
                    <a:pt x="71812" y="30834"/>
                  </a:cubicBezTo>
                  <a:cubicBezTo>
                    <a:pt x="74769" y="27507"/>
                    <a:pt x="74122" y="22332"/>
                    <a:pt x="72428" y="18234"/>
                  </a:cubicBezTo>
                  <a:cubicBezTo>
                    <a:pt x="69224" y="10409"/>
                    <a:pt x="63032" y="4802"/>
                    <a:pt x="55238" y="1629"/>
                  </a:cubicBezTo>
                  <a:cubicBezTo>
                    <a:pt x="54190" y="1198"/>
                    <a:pt x="53081" y="859"/>
                    <a:pt x="51972" y="582"/>
                  </a:cubicBezTo>
                  <a:cubicBezTo>
                    <a:pt x="50489" y="211"/>
                    <a:pt x="48995" y="1"/>
                    <a:pt x="47560" y="1"/>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0"/>
            <p:cNvSpPr/>
            <p:nvPr/>
          </p:nvSpPr>
          <p:spPr>
            <a:xfrm rot="10800000">
              <a:off x="5848772" y="411639"/>
              <a:ext cx="116294" cy="116294"/>
            </a:xfrm>
            <a:custGeom>
              <a:rect b="b" l="l" r="r" t="t"/>
              <a:pathLst>
                <a:path extrusionOk="0" fill="none" h="5793" w="5793">
                  <a:moveTo>
                    <a:pt x="5792" y="2465"/>
                  </a:moveTo>
                  <a:cubicBezTo>
                    <a:pt x="5792" y="4684"/>
                    <a:pt x="3112" y="5793"/>
                    <a:pt x="1572" y="4221"/>
                  </a:cubicBezTo>
                  <a:cubicBezTo>
                    <a:pt x="0" y="2681"/>
                    <a:pt x="1109" y="1"/>
                    <a:pt x="3297" y="1"/>
                  </a:cubicBezTo>
                  <a:cubicBezTo>
                    <a:pt x="4683" y="1"/>
                    <a:pt x="5792" y="1110"/>
                    <a:pt x="5792" y="2465"/>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0"/>
            <p:cNvSpPr/>
            <p:nvPr/>
          </p:nvSpPr>
          <p:spPr>
            <a:xfrm rot="10800000">
              <a:off x="7060152" y="4595854"/>
              <a:ext cx="102061" cy="102684"/>
            </a:xfrm>
            <a:custGeom>
              <a:rect b="b" l="l" r="r" t="t"/>
              <a:pathLst>
                <a:path extrusionOk="0" fill="none" h="5115" w="5084">
                  <a:moveTo>
                    <a:pt x="5083" y="2188"/>
                  </a:moveTo>
                  <a:cubicBezTo>
                    <a:pt x="5083" y="4129"/>
                    <a:pt x="2742" y="5115"/>
                    <a:pt x="1387" y="3728"/>
                  </a:cubicBezTo>
                  <a:cubicBezTo>
                    <a:pt x="0" y="2342"/>
                    <a:pt x="986" y="1"/>
                    <a:pt x="2927" y="1"/>
                  </a:cubicBezTo>
                  <a:cubicBezTo>
                    <a:pt x="4128" y="1"/>
                    <a:pt x="5083" y="987"/>
                    <a:pt x="5083" y="2188"/>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0"/>
            <p:cNvSpPr/>
            <p:nvPr/>
          </p:nvSpPr>
          <p:spPr>
            <a:xfrm rot="10800000">
              <a:off x="568356" y="1640880"/>
              <a:ext cx="54443" cy="46554"/>
            </a:xfrm>
            <a:custGeom>
              <a:rect b="b" l="l" r="r" t="t"/>
              <a:pathLst>
                <a:path extrusionOk="0" h="2319" w="2712">
                  <a:moveTo>
                    <a:pt x="1541" y="1"/>
                  </a:moveTo>
                  <a:cubicBezTo>
                    <a:pt x="524" y="1"/>
                    <a:pt x="1" y="1233"/>
                    <a:pt x="740" y="1973"/>
                  </a:cubicBezTo>
                  <a:cubicBezTo>
                    <a:pt x="969" y="2212"/>
                    <a:pt x="1256" y="2319"/>
                    <a:pt x="1540" y="2319"/>
                  </a:cubicBezTo>
                  <a:cubicBezTo>
                    <a:pt x="2133" y="2319"/>
                    <a:pt x="2712" y="1850"/>
                    <a:pt x="2712" y="1141"/>
                  </a:cubicBezTo>
                  <a:cubicBezTo>
                    <a:pt x="2712" y="525"/>
                    <a:pt x="2188" y="1"/>
                    <a:pt x="15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0"/>
            <p:cNvSpPr/>
            <p:nvPr/>
          </p:nvSpPr>
          <p:spPr>
            <a:xfrm rot="10800000">
              <a:off x="867306" y="4622347"/>
              <a:ext cx="58157" cy="49686"/>
            </a:xfrm>
            <a:custGeom>
              <a:rect b="b" l="l" r="r" t="t"/>
              <a:pathLst>
                <a:path extrusionOk="0" h="2475" w="2897">
                  <a:moveTo>
                    <a:pt x="1664" y="0"/>
                  </a:moveTo>
                  <a:cubicBezTo>
                    <a:pt x="555" y="0"/>
                    <a:pt x="0" y="1325"/>
                    <a:pt x="801" y="2095"/>
                  </a:cubicBezTo>
                  <a:cubicBezTo>
                    <a:pt x="1053" y="2357"/>
                    <a:pt x="1364" y="2474"/>
                    <a:pt x="1669" y="2474"/>
                  </a:cubicBezTo>
                  <a:cubicBezTo>
                    <a:pt x="2296" y="2474"/>
                    <a:pt x="2896" y="1979"/>
                    <a:pt x="2896" y="1233"/>
                  </a:cubicBezTo>
                  <a:cubicBezTo>
                    <a:pt x="2896" y="555"/>
                    <a:pt x="2342" y="0"/>
                    <a:pt x="16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 name="Google Shape;274;p20"/>
            <p:cNvGrpSpPr/>
            <p:nvPr/>
          </p:nvGrpSpPr>
          <p:grpSpPr>
            <a:xfrm rot="10800000">
              <a:off x="2273955" y="277433"/>
              <a:ext cx="133599" cy="134221"/>
              <a:chOff x="4199924" y="4491667"/>
              <a:chExt cx="133599" cy="134221"/>
            </a:xfrm>
          </p:grpSpPr>
          <p:sp>
            <p:nvSpPr>
              <p:cNvPr id="275" name="Google Shape;275;p20"/>
              <p:cNvSpPr/>
              <p:nvPr/>
            </p:nvSpPr>
            <p:spPr>
              <a:xfrm>
                <a:off x="4266702" y="4491667"/>
                <a:ext cx="20" cy="134221"/>
              </a:xfrm>
              <a:custGeom>
                <a:rect b="b" l="l" r="r" t="t"/>
                <a:pathLst>
                  <a:path extrusionOk="0" fill="none" h="6686" w="1">
                    <a:moveTo>
                      <a:pt x="1" y="1"/>
                    </a:moveTo>
                    <a:lnTo>
                      <a:pt x="1" y="6686"/>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0"/>
              <p:cNvSpPr/>
              <p:nvPr/>
            </p:nvSpPr>
            <p:spPr>
              <a:xfrm>
                <a:off x="4199924" y="4559067"/>
                <a:ext cx="133599" cy="20"/>
              </a:xfrm>
              <a:custGeom>
                <a:rect b="b" l="l" r="r" t="t"/>
                <a:pathLst>
                  <a:path extrusionOk="0" fill="none" h="1" w="6655">
                    <a:moveTo>
                      <a:pt x="6655" y="1"/>
                    </a:moveTo>
                    <a:lnTo>
                      <a:pt x="1"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77" name="Google Shape;277;p20"/>
          <p:cNvSpPr txBox="1"/>
          <p:nvPr>
            <p:ph type="title"/>
          </p:nvPr>
        </p:nvSpPr>
        <p:spPr>
          <a:xfrm>
            <a:off x="1062825" y="2401363"/>
            <a:ext cx="6663900" cy="5778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3400"/>
              <a:buNone/>
              <a:defRPr b="0" sz="2700">
                <a:latin typeface="Montserrat Medium"/>
                <a:ea typeface="Montserrat Medium"/>
                <a:cs typeface="Montserrat Medium"/>
                <a:sym typeface="Montserrat Medium"/>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278" name="Google Shape;278;p20"/>
          <p:cNvSpPr txBox="1"/>
          <p:nvPr>
            <p:ph idx="1" type="subTitle"/>
          </p:nvPr>
        </p:nvSpPr>
        <p:spPr>
          <a:xfrm>
            <a:off x="1062825" y="765500"/>
            <a:ext cx="6663900" cy="1644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500"/>
              <a:buNone/>
              <a:defRPr sz="29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grpSp>
        <p:nvGrpSpPr>
          <p:cNvPr id="22" name="Google Shape;22;p3"/>
          <p:cNvGrpSpPr/>
          <p:nvPr/>
        </p:nvGrpSpPr>
        <p:grpSpPr>
          <a:xfrm>
            <a:off x="172775" y="355102"/>
            <a:ext cx="9314580" cy="6336701"/>
            <a:chOff x="172775" y="355102"/>
            <a:chExt cx="9314580" cy="6336701"/>
          </a:xfrm>
        </p:grpSpPr>
        <p:sp>
          <p:nvSpPr>
            <p:cNvPr id="23" name="Google Shape;23;p3"/>
            <p:cNvSpPr/>
            <p:nvPr/>
          </p:nvSpPr>
          <p:spPr>
            <a:xfrm>
              <a:off x="568596" y="3651264"/>
              <a:ext cx="119945" cy="119945"/>
            </a:xfrm>
            <a:custGeom>
              <a:rect b="b" l="l" r="r" t="t"/>
              <a:pathLst>
                <a:path extrusionOk="0" fill="none" h="5620" w="5620">
                  <a:moveTo>
                    <a:pt x="5619" y="2399"/>
                  </a:moveTo>
                  <a:cubicBezTo>
                    <a:pt x="5619" y="4568"/>
                    <a:pt x="3023" y="5619"/>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8716732" y="2971123"/>
              <a:ext cx="119945" cy="119945"/>
            </a:xfrm>
            <a:custGeom>
              <a:rect b="b" l="l" r="r" t="t"/>
              <a:pathLst>
                <a:path extrusionOk="0" fill="none" h="5620" w="5620">
                  <a:moveTo>
                    <a:pt x="5619" y="2399"/>
                  </a:moveTo>
                  <a:cubicBezTo>
                    <a:pt x="5619" y="4535"/>
                    <a:pt x="3024" y="5620"/>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172775" y="2425624"/>
              <a:ext cx="54018" cy="54039"/>
            </a:xfrm>
            <a:custGeom>
              <a:rect b="b" l="l" r="r" t="t"/>
              <a:pathLst>
                <a:path extrusionOk="0" h="2532" w="2531">
                  <a:moveTo>
                    <a:pt x="1249" y="1"/>
                  </a:moveTo>
                  <a:cubicBezTo>
                    <a:pt x="559" y="1"/>
                    <a:pt x="0" y="560"/>
                    <a:pt x="0" y="1250"/>
                  </a:cubicBezTo>
                  <a:cubicBezTo>
                    <a:pt x="0" y="1972"/>
                    <a:pt x="559" y="2531"/>
                    <a:pt x="1249" y="2531"/>
                  </a:cubicBezTo>
                  <a:cubicBezTo>
                    <a:pt x="1972" y="2531"/>
                    <a:pt x="2530" y="1972"/>
                    <a:pt x="2530" y="1250"/>
                  </a:cubicBezTo>
                  <a:cubicBezTo>
                    <a:pt x="2530" y="560"/>
                    <a:pt x="1972" y="1"/>
                    <a:pt x="1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 name="Google Shape;26;p3"/>
            <p:cNvGrpSpPr/>
            <p:nvPr/>
          </p:nvGrpSpPr>
          <p:grpSpPr>
            <a:xfrm>
              <a:off x="549663" y="536898"/>
              <a:ext cx="157806" cy="157806"/>
              <a:chOff x="1546038" y="1931073"/>
              <a:chExt cx="157806" cy="157806"/>
            </a:xfrm>
          </p:grpSpPr>
          <p:sp>
            <p:nvSpPr>
              <p:cNvPr id="27" name="Google Shape;27;p3"/>
              <p:cNvSpPr/>
              <p:nvPr/>
            </p:nvSpPr>
            <p:spPr>
              <a:xfrm>
                <a:off x="1624577" y="1931073"/>
                <a:ext cx="21" cy="157806"/>
              </a:xfrm>
              <a:custGeom>
                <a:rect b="b" l="l" r="r" t="t"/>
                <a:pathLst>
                  <a:path extrusionOk="0" fill="none" h="7394" w="1">
                    <a:moveTo>
                      <a:pt x="0" y="0"/>
                    </a:moveTo>
                    <a:lnTo>
                      <a:pt x="0"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1546038" y="2009612"/>
                <a:ext cx="157806" cy="21"/>
              </a:xfrm>
              <a:custGeom>
                <a:rect b="b" l="l" r="r" t="t"/>
                <a:pathLst>
                  <a:path extrusionOk="0" fill="none" h="1" w="7394">
                    <a:moveTo>
                      <a:pt x="7394" y="1"/>
                    </a:moveTo>
                    <a:lnTo>
                      <a:pt x="0"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 name="Google Shape;29;p3"/>
            <p:cNvGrpSpPr/>
            <p:nvPr/>
          </p:nvGrpSpPr>
          <p:grpSpPr>
            <a:xfrm>
              <a:off x="4650869" y="4527701"/>
              <a:ext cx="157828" cy="157806"/>
              <a:chOff x="5811044" y="4323926"/>
              <a:chExt cx="157828" cy="157806"/>
            </a:xfrm>
          </p:grpSpPr>
          <p:sp>
            <p:nvSpPr>
              <p:cNvPr id="30" name="Google Shape;30;p3"/>
              <p:cNvSpPr/>
              <p:nvPr/>
            </p:nvSpPr>
            <p:spPr>
              <a:xfrm>
                <a:off x="5890288" y="4323926"/>
                <a:ext cx="21" cy="157806"/>
              </a:xfrm>
              <a:custGeom>
                <a:rect b="b" l="l" r="r" t="t"/>
                <a:pathLst>
                  <a:path extrusionOk="0" fill="none" h="7394" w="1">
                    <a:moveTo>
                      <a:pt x="1" y="0"/>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5811044" y="4402465"/>
                <a:ext cx="157828" cy="21"/>
              </a:xfrm>
              <a:custGeom>
                <a:rect b="b" l="l" r="r" t="t"/>
                <a:pathLst>
                  <a:path extrusionOk="0" fill="none" h="1" w="7395">
                    <a:moveTo>
                      <a:pt x="7394" y="1"/>
                    </a:moveTo>
                    <a:lnTo>
                      <a:pt x="1"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3"/>
            <p:cNvSpPr/>
            <p:nvPr/>
          </p:nvSpPr>
          <p:spPr>
            <a:xfrm>
              <a:off x="2576821" y="355102"/>
              <a:ext cx="119945" cy="119945"/>
            </a:xfrm>
            <a:custGeom>
              <a:rect b="b" l="l" r="r" t="t"/>
              <a:pathLst>
                <a:path extrusionOk="0" fill="none" h="5620" w="5620">
                  <a:moveTo>
                    <a:pt x="5619" y="2399"/>
                  </a:moveTo>
                  <a:cubicBezTo>
                    <a:pt x="5619" y="4568"/>
                    <a:pt x="3023" y="5619"/>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rot="2075617">
              <a:off x="5751125" y="3829572"/>
              <a:ext cx="3455929" cy="2063597"/>
            </a:xfrm>
            <a:custGeom>
              <a:rect b="b" l="l" r="r" t="t"/>
              <a:pathLst>
                <a:path extrusionOk="0" h="67045" w="112281">
                  <a:moveTo>
                    <a:pt x="104015" y="1"/>
                  </a:moveTo>
                  <a:cubicBezTo>
                    <a:pt x="101665" y="1"/>
                    <a:pt x="99362" y="1143"/>
                    <a:pt x="97964" y="3252"/>
                  </a:cubicBezTo>
                  <a:lnTo>
                    <a:pt x="87112" y="19589"/>
                  </a:lnTo>
                  <a:lnTo>
                    <a:pt x="80320" y="10520"/>
                  </a:lnTo>
                  <a:cubicBezTo>
                    <a:pt x="78973" y="8738"/>
                    <a:pt x="76894" y="7668"/>
                    <a:pt x="74656" y="7629"/>
                  </a:cubicBezTo>
                  <a:cubicBezTo>
                    <a:pt x="74592" y="7627"/>
                    <a:pt x="74529" y="7626"/>
                    <a:pt x="74466" y="7626"/>
                  </a:cubicBezTo>
                  <a:cubicBezTo>
                    <a:pt x="72297" y="7626"/>
                    <a:pt x="70240" y="8609"/>
                    <a:pt x="68874" y="10302"/>
                  </a:cubicBezTo>
                  <a:lnTo>
                    <a:pt x="37190" y="49333"/>
                  </a:lnTo>
                  <a:lnTo>
                    <a:pt x="23922" y="37550"/>
                  </a:lnTo>
                  <a:cubicBezTo>
                    <a:pt x="22577" y="36362"/>
                    <a:pt x="20846" y="35714"/>
                    <a:pt x="19069" y="35714"/>
                  </a:cubicBezTo>
                  <a:cubicBezTo>
                    <a:pt x="18833" y="35714"/>
                    <a:pt x="18595" y="35725"/>
                    <a:pt x="18358" y="35748"/>
                  </a:cubicBezTo>
                  <a:cubicBezTo>
                    <a:pt x="16338" y="35966"/>
                    <a:pt x="14496" y="37016"/>
                    <a:pt x="13288" y="38659"/>
                  </a:cubicBezTo>
                  <a:lnTo>
                    <a:pt x="2397" y="53392"/>
                  </a:lnTo>
                  <a:cubicBezTo>
                    <a:pt x="1" y="56620"/>
                    <a:pt x="694" y="61175"/>
                    <a:pt x="3922" y="63551"/>
                  </a:cubicBezTo>
                  <a:cubicBezTo>
                    <a:pt x="5218" y="64505"/>
                    <a:pt x="6725" y="64965"/>
                    <a:pt x="8219" y="64965"/>
                  </a:cubicBezTo>
                  <a:cubicBezTo>
                    <a:pt x="10444" y="64965"/>
                    <a:pt x="12639" y="63946"/>
                    <a:pt x="14060" y="62026"/>
                  </a:cubicBezTo>
                  <a:lnTo>
                    <a:pt x="20219" y="53670"/>
                  </a:lnTo>
                  <a:lnTo>
                    <a:pt x="33229" y="65214"/>
                  </a:lnTo>
                  <a:cubicBezTo>
                    <a:pt x="34477" y="66323"/>
                    <a:pt x="36081" y="66977"/>
                    <a:pt x="37764" y="67036"/>
                  </a:cubicBezTo>
                  <a:cubicBezTo>
                    <a:pt x="37845" y="67042"/>
                    <a:pt x="37928" y="67044"/>
                    <a:pt x="38012" y="67044"/>
                  </a:cubicBezTo>
                  <a:cubicBezTo>
                    <a:pt x="38215" y="67044"/>
                    <a:pt x="38425" y="67030"/>
                    <a:pt x="38635" y="67016"/>
                  </a:cubicBezTo>
                  <a:cubicBezTo>
                    <a:pt x="40616" y="66858"/>
                    <a:pt x="42437" y="65888"/>
                    <a:pt x="43685" y="64363"/>
                  </a:cubicBezTo>
                  <a:lnTo>
                    <a:pt x="74280" y="26679"/>
                  </a:lnTo>
                  <a:lnTo>
                    <a:pt x="81646" y="36521"/>
                  </a:lnTo>
                  <a:cubicBezTo>
                    <a:pt x="83024" y="38338"/>
                    <a:pt x="85158" y="39416"/>
                    <a:pt x="87426" y="39416"/>
                  </a:cubicBezTo>
                  <a:cubicBezTo>
                    <a:pt x="87506" y="39416"/>
                    <a:pt x="87586" y="39414"/>
                    <a:pt x="87666" y="39412"/>
                  </a:cubicBezTo>
                  <a:cubicBezTo>
                    <a:pt x="90023" y="39352"/>
                    <a:pt x="92201" y="38144"/>
                    <a:pt x="93508" y="36184"/>
                  </a:cubicBezTo>
                  <a:lnTo>
                    <a:pt x="110063" y="11272"/>
                  </a:lnTo>
                  <a:cubicBezTo>
                    <a:pt x="112281" y="7926"/>
                    <a:pt x="111370" y="3431"/>
                    <a:pt x="108023" y="1213"/>
                  </a:cubicBezTo>
                  <a:cubicBezTo>
                    <a:pt x="106786" y="393"/>
                    <a:pt x="105393" y="1"/>
                    <a:pt x="104015" y="1"/>
                  </a:cubicBezTo>
                  <a:close/>
                </a:path>
              </a:pathLst>
            </a:custGeom>
            <a:solidFill>
              <a:srgbClr val="F9B7E4">
                <a:alpha val="25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3"/>
          <p:cNvSpPr txBox="1"/>
          <p:nvPr>
            <p:ph type="title"/>
          </p:nvPr>
        </p:nvSpPr>
        <p:spPr>
          <a:xfrm>
            <a:off x="3924200" y="2330275"/>
            <a:ext cx="4504200" cy="841800"/>
          </a:xfrm>
          <a:prstGeom prst="rect">
            <a:avLst/>
          </a:prstGeom>
        </p:spPr>
        <p:txBody>
          <a:bodyPr anchorCtr="0" anchor="t" bIns="91425" lIns="91425" spcFirstLastPara="1" rIns="91425" wrap="square" tIns="91425">
            <a:noAutofit/>
          </a:bodyPr>
          <a:lstStyle>
            <a:lvl1pPr lvl="0" algn="r">
              <a:spcBef>
                <a:spcPts val="0"/>
              </a:spcBef>
              <a:spcAft>
                <a:spcPts val="0"/>
              </a:spcAft>
              <a:buSzPts val="3600"/>
              <a:buNone/>
              <a:defRPr b="0" sz="4700">
                <a:latin typeface="Montserrat Medium"/>
                <a:ea typeface="Montserrat Medium"/>
                <a:cs typeface="Montserrat Medium"/>
                <a:sym typeface="Montserrat Medium"/>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5" name="Google Shape;35;p3"/>
          <p:cNvSpPr txBox="1"/>
          <p:nvPr>
            <p:ph hasCustomPrompt="1" idx="2" type="title"/>
          </p:nvPr>
        </p:nvSpPr>
        <p:spPr>
          <a:xfrm>
            <a:off x="6722875" y="1154526"/>
            <a:ext cx="1705500" cy="1271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79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6" name="Google Shape;36;p3"/>
          <p:cNvSpPr txBox="1"/>
          <p:nvPr>
            <p:ph idx="1" type="subTitle"/>
          </p:nvPr>
        </p:nvSpPr>
        <p:spPr>
          <a:xfrm>
            <a:off x="3924200" y="3275672"/>
            <a:ext cx="4504200" cy="375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500"/>
              <a:buNone/>
              <a:defRPr sz="16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279" name="Shape 279"/>
        <p:cNvGrpSpPr/>
        <p:nvPr/>
      </p:nvGrpSpPr>
      <p:grpSpPr>
        <a:xfrm>
          <a:off x="0" y="0"/>
          <a:ext cx="0" cy="0"/>
          <a:chOff x="0" y="0"/>
          <a:chExt cx="0" cy="0"/>
        </a:xfrm>
      </p:grpSpPr>
      <p:grpSp>
        <p:nvGrpSpPr>
          <p:cNvPr id="280" name="Google Shape;280;p21"/>
          <p:cNvGrpSpPr/>
          <p:nvPr/>
        </p:nvGrpSpPr>
        <p:grpSpPr>
          <a:xfrm>
            <a:off x="-1645241" y="332783"/>
            <a:ext cx="10068174" cy="6170100"/>
            <a:chOff x="-1645241" y="332783"/>
            <a:chExt cx="10068174" cy="6170100"/>
          </a:xfrm>
        </p:grpSpPr>
        <p:sp>
          <p:nvSpPr>
            <p:cNvPr id="281" name="Google Shape;281;p21"/>
            <p:cNvSpPr/>
            <p:nvPr/>
          </p:nvSpPr>
          <p:spPr>
            <a:xfrm rot="-5966075">
              <a:off x="-1812200" y="3112646"/>
              <a:ext cx="3636418" cy="2743523"/>
            </a:xfrm>
            <a:custGeom>
              <a:rect b="b" l="l" r="r" t="t"/>
              <a:pathLst>
                <a:path extrusionOk="0" h="73454" w="97360">
                  <a:moveTo>
                    <a:pt x="83301" y="1"/>
                  </a:moveTo>
                  <a:cubicBezTo>
                    <a:pt x="68531" y="1"/>
                    <a:pt x="64069" y="23577"/>
                    <a:pt x="48484" y="23577"/>
                  </a:cubicBezTo>
                  <a:cubicBezTo>
                    <a:pt x="47260" y="23577"/>
                    <a:pt x="45967" y="23432"/>
                    <a:pt x="44595" y="23118"/>
                  </a:cubicBezTo>
                  <a:cubicBezTo>
                    <a:pt x="40230" y="22121"/>
                    <a:pt x="36109" y="20301"/>
                    <a:pt x="32276" y="20301"/>
                  </a:cubicBezTo>
                  <a:cubicBezTo>
                    <a:pt x="29349" y="20301"/>
                    <a:pt x="26590" y="21362"/>
                    <a:pt x="24018" y="24662"/>
                  </a:cubicBezTo>
                  <a:cubicBezTo>
                    <a:pt x="23783" y="24955"/>
                    <a:pt x="23529" y="25327"/>
                    <a:pt x="23256" y="25717"/>
                  </a:cubicBezTo>
                  <a:cubicBezTo>
                    <a:pt x="17514" y="34215"/>
                    <a:pt x="1" y="73453"/>
                    <a:pt x="21567" y="73453"/>
                  </a:cubicBezTo>
                  <a:cubicBezTo>
                    <a:pt x="22021" y="73453"/>
                    <a:pt x="22492" y="73436"/>
                    <a:pt x="22982" y="73400"/>
                  </a:cubicBezTo>
                  <a:cubicBezTo>
                    <a:pt x="39417" y="72189"/>
                    <a:pt x="31580" y="44263"/>
                    <a:pt x="47214" y="43208"/>
                  </a:cubicBezTo>
                  <a:cubicBezTo>
                    <a:pt x="47383" y="43197"/>
                    <a:pt x="47552" y="43191"/>
                    <a:pt x="47719" y="43191"/>
                  </a:cubicBezTo>
                  <a:cubicBezTo>
                    <a:pt x="52005" y="43191"/>
                    <a:pt x="55563" y="46703"/>
                    <a:pt x="59682" y="48132"/>
                  </a:cubicBezTo>
                  <a:cubicBezTo>
                    <a:pt x="61119" y="48630"/>
                    <a:pt x="62598" y="48853"/>
                    <a:pt x="64080" y="48853"/>
                  </a:cubicBezTo>
                  <a:cubicBezTo>
                    <a:pt x="68178" y="48853"/>
                    <a:pt x="72298" y="47151"/>
                    <a:pt x="75628" y="44869"/>
                  </a:cubicBezTo>
                  <a:cubicBezTo>
                    <a:pt x="84149" y="39006"/>
                    <a:pt x="94174" y="28317"/>
                    <a:pt x="96030" y="17861"/>
                  </a:cubicBezTo>
                  <a:cubicBezTo>
                    <a:pt x="97359" y="10377"/>
                    <a:pt x="93177" y="1407"/>
                    <a:pt x="85673" y="195"/>
                  </a:cubicBezTo>
                  <a:cubicBezTo>
                    <a:pt x="84853" y="63"/>
                    <a:pt x="84063" y="1"/>
                    <a:pt x="83301" y="1"/>
                  </a:cubicBezTo>
                  <a:close/>
                </a:path>
              </a:pathLst>
            </a:custGeom>
            <a:solidFill>
              <a:srgbClr val="F9B7E4">
                <a:alpha val="25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1"/>
            <p:cNvSpPr/>
            <p:nvPr/>
          </p:nvSpPr>
          <p:spPr>
            <a:xfrm rot="10800000">
              <a:off x="213077" y="2277561"/>
              <a:ext cx="76707" cy="76707"/>
            </a:xfrm>
            <a:custGeom>
              <a:rect b="b" l="l" r="r" t="t"/>
              <a:pathLst>
                <a:path extrusionOk="0" fill="none" h="3821" w="3821">
                  <a:moveTo>
                    <a:pt x="3821" y="1911"/>
                  </a:moveTo>
                  <a:cubicBezTo>
                    <a:pt x="3821" y="2958"/>
                    <a:pt x="2958" y="3821"/>
                    <a:pt x="1911" y="3821"/>
                  </a:cubicBezTo>
                  <a:cubicBezTo>
                    <a:pt x="863" y="3821"/>
                    <a:pt x="0" y="2958"/>
                    <a:pt x="0" y="1911"/>
                  </a:cubicBezTo>
                  <a:cubicBezTo>
                    <a:pt x="0" y="832"/>
                    <a:pt x="863" y="1"/>
                    <a:pt x="1911" y="1"/>
                  </a:cubicBezTo>
                  <a:cubicBezTo>
                    <a:pt x="2958" y="1"/>
                    <a:pt x="3821" y="832"/>
                    <a:pt x="3821" y="1911"/>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1"/>
            <p:cNvSpPr/>
            <p:nvPr/>
          </p:nvSpPr>
          <p:spPr>
            <a:xfrm rot="10800000">
              <a:off x="5176165" y="4783716"/>
              <a:ext cx="102061" cy="102684"/>
            </a:xfrm>
            <a:custGeom>
              <a:rect b="b" l="l" r="r" t="t"/>
              <a:pathLst>
                <a:path extrusionOk="0" fill="none" h="5115" w="5084">
                  <a:moveTo>
                    <a:pt x="5083" y="2188"/>
                  </a:moveTo>
                  <a:cubicBezTo>
                    <a:pt x="5083" y="4129"/>
                    <a:pt x="2742" y="5115"/>
                    <a:pt x="1387" y="3728"/>
                  </a:cubicBezTo>
                  <a:cubicBezTo>
                    <a:pt x="0" y="2342"/>
                    <a:pt x="986" y="1"/>
                    <a:pt x="2927" y="1"/>
                  </a:cubicBezTo>
                  <a:cubicBezTo>
                    <a:pt x="4128" y="1"/>
                    <a:pt x="5083" y="987"/>
                    <a:pt x="5083" y="2188"/>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1"/>
            <p:cNvSpPr/>
            <p:nvPr/>
          </p:nvSpPr>
          <p:spPr>
            <a:xfrm rot="10800000">
              <a:off x="8375918" y="4383184"/>
              <a:ext cx="47016" cy="47036"/>
            </a:xfrm>
            <a:custGeom>
              <a:rect b="b" l="l" r="r" t="t"/>
              <a:pathLst>
                <a:path extrusionOk="0" fill="none" h="2343" w="2342">
                  <a:moveTo>
                    <a:pt x="2341" y="1172"/>
                  </a:moveTo>
                  <a:cubicBezTo>
                    <a:pt x="2341" y="1818"/>
                    <a:pt x="1818" y="2342"/>
                    <a:pt x="1171" y="2342"/>
                  </a:cubicBezTo>
                  <a:cubicBezTo>
                    <a:pt x="524" y="2342"/>
                    <a:pt x="0" y="1818"/>
                    <a:pt x="0" y="1172"/>
                  </a:cubicBezTo>
                  <a:cubicBezTo>
                    <a:pt x="0" y="525"/>
                    <a:pt x="524" y="1"/>
                    <a:pt x="1171" y="1"/>
                  </a:cubicBezTo>
                  <a:cubicBezTo>
                    <a:pt x="1818" y="1"/>
                    <a:pt x="2341" y="525"/>
                    <a:pt x="2341"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1"/>
            <p:cNvSpPr/>
            <p:nvPr/>
          </p:nvSpPr>
          <p:spPr>
            <a:xfrm rot="10800000">
              <a:off x="3045590" y="4811552"/>
              <a:ext cx="47036" cy="47036"/>
            </a:xfrm>
            <a:custGeom>
              <a:rect b="b" l="l" r="r" t="t"/>
              <a:pathLst>
                <a:path extrusionOk="0" fill="none" h="2343" w="2343">
                  <a:moveTo>
                    <a:pt x="2342" y="1172"/>
                  </a:moveTo>
                  <a:cubicBezTo>
                    <a:pt x="2342" y="1819"/>
                    <a:pt x="1819" y="2342"/>
                    <a:pt x="1172" y="2342"/>
                  </a:cubicBezTo>
                  <a:cubicBezTo>
                    <a:pt x="525" y="2342"/>
                    <a:pt x="1" y="1819"/>
                    <a:pt x="1" y="1172"/>
                  </a:cubicBezTo>
                  <a:cubicBezTo>
                    <a:pt x="1" y="525"/>
                    <a:pt x="525" y="1"/>
                    <a:pt x="1172" y="1"/>
                  </a:cubicBezTo>
                  <a:cubicBezTo>
                    <a:pt x="1819" y="1"/>
                    <a:pt x="2342" y="525"/>
                    <a:pt x="2342"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6" name="Google Shape;286;p21"/>
            <p:cNvGrpSpPr/>
            <p:nvPr/>
          </p:nvGrpSpPr>
          <p:grpSpPr>
            <a:xfrm rot="10800000">
              <a:off x="2476880" y="332783"/>
              <a:ext cx="133599" cy="134221"/>
              <a:chOff x="4199924" y="4491667"/>
              <a:chExt cx="133599" cy="134221"/>
            </a:xfrm>
          </p:grpSpPr>
          <p:sp>
            <p:nvSpPr>
              <p:cNvPr id="287" name="Google Shape;287;p21"/>
              <p:cNvSpPr/>
              <p:nvPr/>
            </p:nvSpPr>
            <p:spPr>
              <a:xfrm>
                <a:off x="4266702" y="4491667"/>
                <a:ext cx="20" cy="134221"/>
              </a:xfrm>
              <a:custGeom>
                <a:rect b="b" l="l" r="r" t="t"/>
                <a:pathLst>
                  <a:path extrusionOk="0" fill="none" h="6686" w="1">
                    <a:moveTo>
                      <a:pt x="1" y="1"/>
                    </a:moveTo>
                    <a:lnTo>
                      <a:pt x="1" y="6686"/>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1"/>
              <p:cNvSpPr/>
              <p:nvPr/>
            </p:nvSpPr>
            <p:spPr>
              <a:xfrm>
                <a:off x="4199924" y="4559067"/>
                <a:ext cx="133599" cy="20"/>
              </a:xfrm>
              <a:custGeom>
                <a:rect b="b" l="l" r="r" t="t"/>
                <a:pathLst>
                  <a:path extrusionOk="0" fill="none" h="1" w="6655">
                    <a:moveTo>
                      <a:pt x="6655" y="1"/>
                    </a:moveTo>
                    <a:lnTo>
                      <a:pt x="1"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 name="Google Shape;289;p21"/>
            <p:cNvGrpSpPr/>
            <p:nvPr/>
          </p:nvGrpSpPr>
          <p:grpSpPr>
            <a:xfrm rot="10800000">
              <a:off x="7590009" y="467011"/>
              <a:ext cx="139782" cy="139782"/>
              <a:chOff x="2274475" y="3556403"/>
              <a:chExt cx="139782" cy="139782"/>
            </a:xfrm>
          </p:grpSpPr>
          <p:sp>
            <p:nvSpPr>
              <p:cNvPr id="290" name="Google Shape;290;p21"/>
              <p:cNvSpPr/>
              <p:nvPr/>
            </p:nvSpPr>
            <p:spPr>
              <a:xfrm>
                <a:off x="2344344" y="3556403"/>
                <a:ext cx="20" cy="139782"/>
              </a:xfrm>
              <a:custGeom>
                <a:rect b="b" l="l" r="r" t="t"/>
                <a:pathLst>
                  <a:path extrusionOk="0" fill="none" h="6963" w="1">
                    <a:moveTo>
                      <a:pt x="1" y="0"/>
                    </a:moveTo>
                    <a:lnTo>
                      <a:pt x="1" y="6963"/>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
              <p:cNvSpPr/>
              <p:nvPr/>
            </p:nvSpPr>
            <p:spPr>
              <a:xfrm>
                <a:off x="2274475" y="3626272"/>
                <a:ext cx="139782" cy="20"/>
              </a:xfrm>
              <a:custGeom>
                <a:rect b="b" l="l" r="r" t="t"/>
                <a:pathLst>
                  <a:path extrusionOk="0" fill="none" h="1" w="6963">
                    <a:moveTo>
                      <a:pt x="6963" y="1"/>
                    </a:moveTo>
                    <a:lnTo>
                      <a:pt x="0"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2" name="Google Shape;292;p21"/>
          <p:cNvSpPr txBox="1"/>
          <p:nvPr>
            <p:ph type="title"/>
          </p:nvPr>
        </p:nvSpPr>
        <p:spPr>
          <a:xfrm>
            <a:off x="791900" y="663750"/>
            <a:ext cx="3069300" cy="22752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400">
                <a:latin typeface="DM Sans"/>
                <a:ea typeface="DM Sans"/>
                <a:cs typeface="DM Sans"/>
                <a:sym typeface="DM Sans"/>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293" name="Google Shape;293;p21"/>
          <p:cNvSpPr txBox="1"/>
          <p:nvPr>
            <p:ph idx="1" type="subTitle"/>
          </p:nvPr>
        </p:nvSpPr>
        <p:spPr>
          <a:xfrm>
            <a:off x="795275" y="2917675"/>
            <a:ext cx="3682800" cy="14655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94" name="Google Shape;294;p21"/>
          <p:cNvSpPr/>
          <p:nvPr>
            <p:ph idx="2" type="pic"/>
          </p:nvPr>
        </p:nvSpPr>
        <p:spPr>
          <a:xfrm>
            <a:off x="4501900" y="587550"/>
            <a:ext cx="3850200" cy="3968400"/>
          </a:xfrm>
          <a:prstGeom prst="teardrop">
            <a:avLst>
              <a:gd fmla="val 100000" name="adj"/>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_1">
    <p:spTree>
      <p:nvGrpSpPr>
        <p:cNvPr id="295" name="Shape 295"/>
        <p:cNvGrpSpPr/>
        <p:nvPr/>
      </p:nvGrpSpPr>
      <p:grpSpPr>
        <a:xfrm>
          <a:off x="0" y="0"/>
          <a:ext cx="0" cy="0"/>
          <a:chOff x="0" y="0"/>
          <a:chExt cx="0" cy="0"/>
        </a:xfrm>
      </p:grpSpPr>
      <p:grpSp>
        <p:nvGrpSpPr>
          <p:cNvPr id="296" name="Google Shape;296;p22"/>
          <p:cNvGrpSpPr/>
          <p:nvPr/>
        </p:nvGrpSpPr>
        <p:grpSpPr>
          <a:xfrm>
            <a:off x="-2423784" y="-1672062"/>
            <a:ext cx="13414996" cy="8807473"/>
            <a:chOff x="-2423784" y="-1672062"/>
            <a:chExt cx="13414996" cy="8807473"/>
          </a:xfrm>
        </p:grpSpPr>
        <p:sp>
          <p:nvSpPr>
            <p:cNvPr id="297" name="Google Shape;297;p22"/>
            <p:cNvSpPr/>
            <p:nvPr/>
          </p:nvSpPr>
          <p:spPr>
            <a:xfrm flipH="1" rot="-9543800">
              <a:off x="6168944" y="-981576"/>
              <a:ext cx="4425767" cy="3036943"/>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9B7E4">
                <a:alpha val="25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2"/>
            <p:cNvSpPr/>
            <p:nvPr/>
          </p:nvSpPr>
          <p:spPr>
            <a:xfrm flipH="1" rot="7430481">
              <a:off x="-1624983" y="3224326"/>
              <a:ext cx="2906107" cy="3473841"/>
            </a:xfrm>
            <a:custGeom>
              <a:rect b="b" l="l" r="r" t="t"/>
              <a:pathLst>
                <a:path extrusionOk="0" h="89377" w="74770">
                  <a:moveTo>
                    <a:pt x="47560" y="1"/>
                  </a:moveTo>
                  <a:cubicBezTo>
                    <a:pt x="43035" y="1"/>
                    <a:pt x="39101" y="2091"/>
                    <a:pt x="37955" y="7821"/>
                  </a:cubicBezTo>
                  <a:cubicBezTo>
                    <a:pt x="37277" y="11241"/>
                    <a:pt x="38479" y="14722"/>
                    <a:pt x="39618" y="17988"/>
                  </a:cubicBezTo>
                  <a:cubicBezTo>
                    <a:pt x="40235" y="19713"/>
                    <a:pt x="42175" y="20853"/>
                    <a:pt x="42792" y="22578"/>
                  </a:cubicBezTo>
                  <a:cubicBezTo>
                    <a:pt x="37126" y="19760"/>
                    <a:pt x="30964" y="17613"/>
                    <a:pt x="24647" y="17613"/>
                  </a:cubicBezTo>
                  <a:cubicBezTo>
                    <a:pt x="24472" y="17613"/>
                    <a:pt x="24297" y="17615"/>
                    <a:pt x="24122" y="17618"/>
                  </a:cubicBezTo>
                  <a:cubicBezTo>
                    <a:pt x="370" y="18080"/>
                    <a:pt x="1" y="45375"/>
                    <a:pt x="8873" y="60964"/>
                  </a:cubicBezTo>
                  <a:cubicBezTo>
                    <a:pt x="13186" y="68573"/>
                    <a:pt x="19471" y="74858"/>
                    <a:pt x="26464" y="80126"/>
                  </a:cubicBezTo>
                  <a:cubicBezTo>
                    <a:pt x="31331" y="83792"/>
                    <a:pt x="36692" y="86996"/>
                    <a:pt x="42607" y="88505"/>
                  </a:cubicBezTo>
                  <a:cubicBezTo>
                    <a:pt x="44822" y="89070"/>
                    <a:pt x="47127" y="89377"/>
                    <a:pt x="49421" y="89377"/>
                  </a:cubicBezTo>
                  <a:cubicBezTo>
                    <a:pt x="53254" y="89377"/>
                    <a:pt x="57056" y="88522"/>
                    <a:pt x="60352" y="86595"/>
                  </a:cubicBezTo>
                  <a:cubicBezTo>
                    <a:pt x="66082" y="83237"/>
                    <a:pt x="69717" y="76891"/>
                    <a:pt x="70795" y="70329"/>
                  </a:cubicBezTo>
                  <a:cubicBezTo>
                    <a:pt x="71904" y="63798"/>
                    <a:pt x="70703" y="57020"/>
                    <a:pt x="68485" y="50736"/>
                  </a:cubicBezTo>
                  <a:cubicBezTo>
                    <a:pt x="65558" y="42295"/>
                    <a:pt x="60629" y="34346"/>
                    <a:pt x="53389" y="29109"/>
                  </a:cubicBezTo>
                  <a:lnTo>
                    <a:pt x="53389" y="29109"/>
                  </a:lnTo>
                  <a:cubicBezTo>
                    <a:pt x="56254" y="30865"/>
                    <a:pt x="59212" y="32652"/>
                    <a:pt x="62508" y="33299"/>
                  </a:cubicBezTo>
                  <a:cubicBezTo>
                    <a:pt x="63312" y="33464"/>
                    <a:pt x="64144" y="33551"/>
                    <a:pt x="64975" y="33551"/>
                  </a:cubicBezTo>
                  <a:cubicBezTo>
                    <a:pt x="67549" y="33551"/>
                    <a:pt x="70112" y="32721"/>
                    <a:pt x="71812" y="30834"/>
                  </a:cubicBezTo>
                  <a:cubicBezTo>
                    <a:pt x="74769" y="27507"/>
                    <a:pt x="74122" y="22332"/>
                    <a:pt x="72428" y="18234"/>
                  </a:cubicBezTo>
                  <a:cubicBezTo>
                    <a:pt x="69224" y="10409"/>
                    <a:pt x="63032" y="4802"/>
                    <a:pt x="55238" y="1629"/>
                  </a:cubicBezTo>
                  <a:cubicBezTo>
                    <a:pt x="54190" y="1198"/>
                    <a:pt x="53081" y="859"/>
                    <a:pt x="51972" y="582"/>
                  </a:cubicBezTo>
                  <a:cubicBezTo>
                    <a:pt x="50489" y="211"/>
                    <a:pt x="48995" y="1"/>
                    <a:pt x="47560" y="1"/>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2"/>
            <p:cNvSpPr/>
            <p:nvPr/>
          </p:nvSpPr>
          <p:spPr>
            <a:xfrm rot="10800000">
              <a:off x="5848772" y="411639"/>
              <a:ext cx="116294" cy="116294"/>
            </a:xfrm>
            <a:custGeom>
              <a:rect b="b" l="l" r="r" t="t"/>
              <a:pathLst>
                <a:path extrusionOk="0" fill="none" h="5793" w="5793">
                  <a:moveTo>
                    <a:pt x="5792" y="2465"/>
                  </a:moveTo>
                  <a:cubicBezTo>
                    <a:pt x="5792" y="4684"/>
                    <a:pt x="3112" y="5793"/>
                    <a:pt x="1572" y="4221"/>
                  </a:cubicBezTo>
                  <a:cubicBezTo>
                    <a:pt x="0" y="2681"/>
                    <a:pt x="1109" y="1"/>
                    <a:pt x="3297" y="1"/>
                  </a:cubicBezTo>
                  <a:cubicBezTo>
                    <a:pt x="4683" y="1"/>
                    <a:pt x="5792" y="1110"/>
                    <a:pt x="5792" y="2465"/>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2"/>
            <p:cNvSpPr/>
            <p:nvPr/>
          </p:nvSpPr>
          <p:spPr>
            <a:xfrm rot="10800000">
              <a:off x="7060152" y="4595854"/>
              <a:ext cx="102061" cy="102684"/>
            </a:xfrm>
            <a:custGeom>
              <a:rect b="b" l="l" r="r" t="t"/>
              <a:pathLst>
                <a:path extrusionOk="0" fill="none" h="5115" w="5084">
                  <a:moveTo>
                    <a:pt x="5083" y="2188"/>
                  </a:moveTo>
                  <a:cubicBezTo>
                    <a:pt x="5083" y="4129"/>
                    <a:pt x="2742" y="5115"/>
                    <a:pt x="1387" y="3728"/>
                  </a:cubicBezTo>
                  <a:cubicBezTo>
                    <a:pt x="0" y="2342"/>
                    <a:pt x="986" y="1"/>
                    <a:pt x="2927" y="1"/>
                  </a:cubicBezTo>
                  <a:cubicBezTo>
                    <a:pt x="4128" y="1"/>
                    <a:pt x="5083" y="987"/>
                    <a:pt x="5083" y="2188"/>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2"/>
            <p:cNvSpPr/>
            <p:nvPr/>
          </p:nvSpPr>
          <p:spPr>
            <a:xfrm rot="10800000">
              <a:off x="644556" y="1107480"/>
              <a:ext cx="54443" cy="46554"/>
            </a:xfrm>
            <a:custGeom>
              <a:rect b="b" l="l" r="r" t="t"/>
              <a:pathLst>
                <a:path extrusionOk="0" h="2319" w="2712">
                  <a:moveTo>
                    <a:pt x="1541" y="1"/>
                  </a:moveTo>
                  <a:cubicBezTo>
                    <a:pt x="524" y="1"/>
                    <a:pt x="1" y="1233"/>
                    <a:pt x="740" y="1973"/>
                  </a:cubicBezTo>
                  <a:cubicBezTo>
                    <a:pt x="969" y="2212"/>
                    <a:pt x="1256" y="2319"/>
                    <a:pt x="1540" y="2319"/>
                  </a:cubicBezTo>
                  <a:cubicBezTo>
                    <a:pt x="2133" y="2319"/>
                    <a:pt x="2712" y="1850"/>
                    <a:pt x="2712" y="1141"/>
                  </a:cubicBezTo>
                  <a:cubicBezTo>
                    <a:pt x="2712" y="525"/>
                    <a:pt x="2188" y="1"/>
                    <a:pt x="15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2"/>
            <p:cNvSpPr/>
            <p:nvPr/>
          </p:nvSpPr>
          <p:spPr>
            <a:xfrm rot="10800000">
              <a:off x="1934106" y="4241347"/>
              <a:ext cx="58157" cy="49686"/>
            </a:xfrm>
            <a:custGeom>
              <a:rect b="b" l="l" r="r" t="t"/>
              <a:pathLst>
                <a:path extrusionOk="0" h="2475" w="2897">
                  <a:moveTo>
                    <a:pt x="1664" y="0"/>
                  </a:moveTo>
                  <a:cubicBezTo>
                    <a:pt x="555" y="0"/>
                    <a:pt x="0" y="1325"/>
                    <a:pt x="801" y="2095"/>
                  </a:cubicBezTo>
                  <a:cubicBezTo>
                    <a:pt x="1053" y="2357"/>
                    <a:pt x="1364" y="2474"/>
                    <a:pt x="1669" y="2474"/>
                  </a:cubicBezTo>
                  <a:cubicBezTo>
                    <a:pt x="2296" y="2474"/>
                    <a:pt x="2896" y="1979"/>
                    <a:pt x="2896" y="1233"/>
                  </a:cubicBezTo>
                  <a:cubicBezTo>
                    <a:pt x="2896" y="555"/>
                    <a:pt x="2342" y="0"/>
                    <a:pt x="16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3" name="Google Shape;303;p22"/>
            <p:cNvGrpSpPr/>
            <p:nvPr/>
          </p:nvGrpSpPr>
          <p:grpSpPr>
            <a:xfrm rot="10800000">
              <a:off x="2883555" y="810833"/>
              <a:ext cx="133599" cy="134221"/>
              <a:chOff x="3590324" y="3958267"/>
              <a:chExt cx="133599" cy="134221"/>
            </a:xfrm>
          </p:grpSpPr>
          <p:sp>
            <p:nvSpPr>
              <p:cNvPr id="304" name="Google Shape;304;p22"/>
              <p:cNvSpPr/>
              <p:nvPr/>
            </p:nvSpPr>
            <p:spPr>
              <a:xfrm>
                <a:off x="3657102" y="3958267"/>
                <a:ext cx="20" cy="134221"/>
              </a:xfrm>
              <a:custGeom>
                <a:rect b="b" l="l" r="r" t="t"/>
                <a:pathLst>
                  <a:path extrusionOk="0" fill="none" h="6686" w="1">
                    <a:moveTo>
                      <a:pt x="1" y="1"/>
                    </a:moveTo>
                    <a:lnTo>
                      <a:pt x="1" y="6686"/>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p:nvPr/>
            </p:nvSpPr>
            <p:spPr>
              <a:xfrm>
                <a:off x="3590324" y="4025667"/>
                <a:ext cx="133599" cy="20"/>
              </a:xfrm>
              <a:custGeom>
                <a:rect b="b" l="l" r="r" t="t"/>
                <a:pathLst>
                  <a:path extrusionOk="0" fill="none" h="1" w="6655">
                    <a:moveTo>
                      <a:pt x="6655" y="1"/>
                    </a:moveTo>
                    <a:lnTo>
                      <a:pt x="1"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6" name="Google Shape;306;p22"/>
          <p:cNvSpPr txBox="1"/>
          <p:nvPr>
            <p:ph type="title"/>
          </p:nvPr>
        </p:nvSpPr>
        <p:spPr>
          <a:xfrm>
            <a:off x="791900" y="1659250"/>
            <a:ext cx="3067200" cy="7464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307" name="Google Shape;307;p22"/>
          <p:cNvSpPr txBox="1"/>
          <p:nvPr>
            <p:ph idx="1" type="subTitle"/>
          </p:nvPr>
        </p:nvSpPr>
        <p:spPr>
          <a:xfrm>
            <a:off x="794700" y="2384275"/>
            <a:ext cx="3067200" cy="11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
    <p:spTree>
      <p:nvGrpSpPr>
        <p:cNvPr id="308" name="Shape 308"/>
        <p:cNvGrpSpPr/>
        <p:nvPr/>
      </p:nvGrpSpPr>
      <p:grpSpPr>
        <a:xfrm>
          <a:off x="0" y="0"/>
          <a:ext cx="0" cy="0"/>
          <a:chOff x="0" y="0"/>
          <a:chExt cx="0" cy="0"/>
        </a:xfrm>
      </p:grpSpPr>
      <p:grpSp>
        <p:nvGrpSpPr>
          <p:cNvPr id="309" name="Google Shape;309;p23"/>
          <p:cNvGrpSpPr/>
          <p:nvPr/>
        </p:nvGrpSpPr>
        <p:grpSpPr>
          <a:xfrm>
            <a:off x="-2405001" y="207709"/>
            <a:ext cx="14209394" cy="6426116"/>
            <a:chOff x="-2405001" y="207709"/>
            <a:chExt cx="14209394" cy="6426116"/>
          </a:xfrm>
        </p:grpSpPr>
        <p:sp>
          <p:nvSpPr>
            <p:cNvPr id="310" name="Google Shape;310;p23"/>
            <p:cNvSpPr/>
            <p:nvPr/>
          </p:nvSpPr>
          <p:spPr>
            <a:xfrm rot="-3173411">
              <a:off x="7045905" y="1370013"/>
              <a:ext cx="4425321" cy="3036638"/>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flipH="1" rot="9779429">
              <a:off x="-1960456" y="2810857"/>
              <a:ext cx="2906140" cy="3473881"/>
            </a:xfrm>
            <a:custGeom>
              <a:rect b="b" l="l" r="r" t="t"/>
              <a:pathLst>
                <a:path extrusionOk="0" h="89377" w="74770">
                  <a:moveTo>
                    <a:pt x="47560" y="1"/>
                  </a:moveTo>
                  <a:cubicBezTo>
                    <a:pt x="43035" y="1"/>
                    <a:pt x="39101" y="2091"/>
                    <a:pt x="37955" y="7821"/>
                  </a:cubicBezTo>
                  <a:cubicBezTo>
                    <a:pt x="37277" y="11241"/>
                    <a:pt x="38479" y="14722"/>
                    <a:pt x="39618" y="17988"/>
                  </a:cubicBezTo>
                  <a:cubicBezTo>
                    <a:pt x="40235" y="19713"/>
                    <a:pt x="42175" y="20853"/>
                    <a:pt x="42792" y="22578"/>
                  </a:cubicBezTo>
                  <a:cubicBezTo>
                    <a:pt x="37126" y="19760"/>
                    <a:pt x="30964" y="17613"/>
                    <a:pt x="24647" y="17613"/>
                  </a:cubicBezTo>
                  <a:cubicBezTo>
                    <a:pt x="24472" y="17613"/>
                    <a:pt x="24297" y="17615"/>
                    <a:pt x="24122" y="17618"/>
                  </a:cubicBezTo>
                  <a:cubicBezTo>
                    <a:pt x="370" y="18080"/>
                    <a:pt x="1" y="45375"/>
                    <a:pt x="8873" y="60964"/>
                  </a:cubicBezTo>
                  <a:cubicBezTo>
                    <a:pt x="13186" y="68573"/>
                    <a:pt x="19471" y="74858"/>
                    <a:pt x="26464" y="80126"/>
                  </a:cubicBezTo>
                  <a:cubicBezTo>
                    <a:pt x="31331" y="83792"/>
                    <a:pt x="36692" y="86996"/>
                    <a:pt x="42607" y="88505"/>
                  </a:cubicBezTo>
                  <a:cubicBezTo>
                    <a:pt x="44822" y="89070"/>
                    <a:pt x="47127" y="89377"/>
                    <a:pt x="49421" y="89377"/>
                  </a:cubicBezTo>
                  <a:cubicBezTo>
                    <a:pt x="53254" y="89377"/>
                    <a:pt x="57056" y="88522"/>
                    <a:pt x="60352" y="86595"/>
                  </a:cubicBezTo>
                  <a:cubicBezTo>
                    <a:pt x="66082" y="83237"/>
                    <a:pt x="69717" y="76891"/>
                    <a:pt x="70795" y="70329"/>
                  </a:cubicBezTo>
                  <a:cubicBezTo>
                    <a:pt x="71904" y="63798"/>
                    <a:pt x="70703" y="57020"/>
                    <a:pt x="68485" y="50736"/>
                  </a:cubicBezTo>
                  <a:cubicBezTo>
                    <a:pt x="65558" y="42295"/>
                    <a:pt x="60629" y="34346"/>
                    <a:pt x="53389" y="29109"/>
                  </a:cubicBezTo>
                  <a:lnTo>
                    <a:pt x="53389" y="29109"/>
                  </a:lnTo>
                  <a:cubicBezTo>
                    <a:pt x="56254" y="30865"/>
                    <a:pt x="59212" y="32652"/>
                    <a:pt x="62508" y="33299"/>
                  </a:cubicBezTo>
                  <a:cubicBezTo>
                    <a:pt x="63312" y="33464"/>
                    <a:pt x="64144" y="33551"/>
                    <a:pt x="64975" y="33551"/>
                  </a:cubicBezTo>
                  <a:cubicBezTo>
                    <a:pt x="67549" y="33551"/>
                    <a:pt x="70112" y="32721"/>
                    <a:pt x="71812" y="30834"/>
                  </a:cubicBezTo>
                  <a:cubicBezTo>
                    <a:pt x="74769" y="27507"/>
                    <a:pt x="74122" y="22332"/>
                    <a:pt x="72428" y="18234"/>
                  </a:cubicBezTo>
                  <a:cubicBezTo>
                    <a:pt x="69224" y="10409"/>
                    <a:pt x="63032" y="4802"/>
                    <a:pt x="55238" y="1629"/>
                  </a:cubicBezTo>
                  <a:cubicBezTo>
                    <a:pt x="54190" y="1198"/>
                    <a:pt x="53081" y="859"/>
                    <a:pt x="51972" y="582"/>
                  </a:cubicBezTo>
                  <a:cubicBezTo>
                    <a:pt x="50489" y="211"/>
                    <a:pt x="48995" y="1"/>
                    <a:pt x="47560" y="1"/>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rot="10800000">
              <a:off x="5896597" y="478751"/>
              <a:ext cx="116294" cy="116294"/>
            </a:xfrm>
            <a:custGeom>
              <a:rect b="b" l="l" r="r" t="t"/>
              <a:pathLst>
                <a:path extrusionOk="0" fill="none" h="5793" w="5793">
                  <a:moveTo>
                    <a:pt x="5792" y="2465"/>
                  </a:moveTo>
                  <a:cubicBezTo>
                    <a:pt x="5792" y="4684"/>
                    <a:pt x="3112" y="5793"/>
                    <a:pt x="1572" y="4221"/>
                  </a:cubicBezTo>
                  <a:cubicBezTo>
                    <a:pt x="0" y="2681"/>
                    <a:pt x="1109" y="1"/>
                    <a:pt x="3297" y="1"/>
                  </a:cubicBezTo>
                  <a:cubicBezTo>
                    <a:pt x="4683" y="1"/>
                    <a:pt x="5792" y="1110"/>
                    <a:pt x="5792" y="2465"/>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p:nvPr/>
          </p:nvSpPr>
          <p:spPr>
            <a:xfrm rot="10800000">
              <a:off x="3160856" y="360880"/>
              <a:ext cx="54443" cy="46554"/>
            </a:xfrm>
            <a:custGeom>
              <a:rect b="b" l="l" r="r" t="t"/>
              <a:pathLst>
                <a:path extrusionOk="0" h="2319" w="2712">
                  <a:moveTo>
                    <a:pt x="1541" y="1"/>
                  </a:moveTo>
                  <a:cubicBezTo>
                    <a:pt x="524" y="1"/>
                    <a:pt x="1" y="1233"/>
                    <a:pt x="740" y="1973"/>
                  </a:cubicBezTo>
                  <a:cubicBezTo>
                    <a:pt x="969" y="2212"/>
                    <a:pt x="1256" y="2319"/>
                    <a:pt x="1540" y="2319"/>
                  </a:cubicBezTo>
                  <a:cubicBezTo>
                    <a:pt x="2133" y="2319"/>
                    <a:pt x="2712" y="1850"/>
                    <a:pt x="2712" y="1141"/>
                  </a:cubicBezTo>
                  <a:cubicBezTo>
                    <a:pt x="2712" y="525"/>
                    <a:pt x="2188" y="1"/>
                    <a:pt x="15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4" name="Google Shape;314;p23"/>
            <p:cNvGrpSpPr/>
            <p:nvPr/>
          </p:nvGrpSpPr>
          <p:grpSpPr>
            <a:xfrm rot="10800000">
              <a:off x="364205" y="1359983"/>
              <a:ext cx="133599" cy="134221"/>
              <a:chOff x="4199924" y="4491667"/>
              <a:chExt cx="133599" cy="134221"/>
            </a:xfrm>
          </p:grpSpPr>
          <p:sp>
            <p:nvSpPr>
              <p:cNvPr id="315" name="Google Shape;315;p23"/>
              <p:cNvSpPr/>
              <p:nvPr/>
            </p:nvSpPr>
            <p:spPr>
              <a:xfrm>
                <a:off x="4266702" y="4491667"/>
                <a:ext cx="20" cy="134221"/>
              </a:xfrm>
              <a:custGeom>
                <a:rect b="b" l="l" r="r" t="t"/>
                <a:pathLst>
                  <a:path extrusionOk="0" fill="none" h="6686" w="1">
                    <a:moveTo>
                      <a:pt x="1" y="1"/>
                    </a:moveTo>
                    <a:lnTo>
                      <a:pt x="1" y="6686"/>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p:nvPr/>
            </p:nvSpPr>
            <p:spPr>
              <a:xfrm>
                <a:off x="4199924" y="4559067"/>
                <a:ext cx="133599" cy="20"/>
              </a:xfrm>
              <a:custGeom>
                <a:rect b="b" l="l" r="r" t="t"/>
                <a:pathLst>
                  <a:path extrusionOk="0" fill="none" h="1" w="6655">
                    <a:moveTo>
                      <a:pt x="6655" y="1"/>
                    </a:moveTo>
                    <a:lnTo>
                      <a:pt x="1"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7" name="Google Shape;317;p23"/>
          <p:cNvSpPr txBox="1"/>
          <p:nvPr>
            <p:ph hasCustomPrompt="1" type="title"/>
          </p:nvPr>
        </p:nvSpPr>
        <p:spPr>
          <a:xfrm>
            <a:off x="1044119" y="689300"/>
            <a:ext cx="4193100" cy="8103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47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318" name="Google Shape;318;p23"/>
          <p:cNvSpPr txBox="1"/>
          <p:nvPr>
            <p:ph idx="1" type="subTitle"/>
          </p:nvPr>
        </p:nvSpPr>
        <p:spPr>
          <a:xfrm>
            <a:off x="1044019" y="1410511"/>
            <a:ext cx="4193100" cy="31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500"/>
              <a:buNone/>
              <a:defRPr sz="16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19" name="Google Shape;319;p23"/>
          <p:cNvSpPr txBox="1"/>
          <p:nvPr>
            <p:ph hasCustomPrompt="1" idx="2" type="title"/>
          </p:nvPr>
        </p:nvSpPr>
        <p:spPr>
          <a:xfrm>
            <a:off x="1044119" y="2008868"/>
            <a:ext cx="4193100" cy="8103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47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320" name="Google Shape;320;p23"/>
          <p:cNvSpPr txBox="1"/>
          <p:nvPr>
            <p:ph idx="3" type="subTitle"/>
          </p:nvPr>
        </p:nvSpPr>
        <p:spPr>
          <a:xfrm>
            <a:off x="1044019" y="2730079"/>
            <a:ext cx="4193100" cy="31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500"/>
              <a:buNone/>
              <a:defRPr sz="16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321" name="Google Shape;321;p23"/>
          <p:cNvSpPr txBox="1"/>
          <p:nvPr>
            <p:ph hasCustomPrompt="1" idx="4" type="title"/>
          </p:nvPr>
        </p:nvSpPr>
        <p:spPr>
          <a:xfrm>
            <a:off x="1044167" y="3328424"/>
            <a:ext cx="4193100" cy="8103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47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322" name="Google Shape;322;p23"/>
          <p:cNvSpPr txBox="1"/>
          <p:nvPr>
            <p:ph idx="5" type="subTitle"/>
          </p:nvPr>
        </p:nvSpPr>
        <p:spPr>
          <a:xfrm>
            <a:off x="1044066" y="4049635"/>
            <a:ext cx="4193100" cy="31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500"/>
              <a:buNone/>
              <a:defRPr sz="16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AND_TWO_COLUMNS_1_2">
    <p:spTree>
      <p:nvGrpSpPr>
        <p:cNvPr id="323" name="Shape 323"/>
        <p:cNvGrpSpPr/>
        <p:nvPr/>
      </p:nvGrpSpPr>
      <p:grpSpPr>
        <a:xfrm>
          <a:off x="0" y="0"/>
          <a:ext cx="0" cy="0"/>
          <a:chOff x="0" y="0"/>
          <a:chExt cx="0" cy="0"/>
        </a:xfrm>
      </p:grpSpPr>
      <p:grpSp>
        <p:nvGrpSpPr>
          <p:cNvPr id="324" name="Google Shape;324;p24"/>
          <p:cNvGrpSpPr/>
          <p:nvPr/>
        </p:nvGrpSpPr>
        <p:grpSpPr>
          <a:xfrm>
            <a:off x="-1557536" y="-1068215"/>
            <a:ext cx="12908463" cy="5916271"/>
            <a:chOff x="-1557536" y="-1068215"/>
            <a:chExt cx="12908463" cy="5916271"/>
          </a:xfrm>
        </p:grpSpPr>
        <p:grpSp>
          <p:nvGrpSpPr>
            <p:cNvPr id="325" name="Google Shape;325;p24"/>
            <p:cNvGrpSpPr/>
            <p:nvPr/>
          </p:nvGrpSpPr>
          <p:grpSpPr>
            <a:xfrm>
              <a:off x="-1557536" y="-1068215"/>
              <a:ext cx="12908463" cy="5916271"/>
              <a:chOff x="-1557536" y="-1068215"/>
              <a:chExt cx="12908463" cy="5916271"/>
            </a:xfrm>
          </p:grpSpPr>
          <p:sp>
            <p:nvSpPr>
              <p:cNvPr id="326" name="Google Shape;326;p24"/>
              <p:cNvSpPr/>
              <p:nvPr/>
            </p:nvSpPr>
            <p:spPr>
              <a:xfrm flipH="1" rot="2700000">
                <a:off x="7276775" y="-184263"/>
                <a:ext cx="3636680" cy="2743721"/>
              </a:xfrm>
              <a:custGeom>
                <a:rect b="b" l="l" r="r" t="t"/>
                <a:pathLst>
                  <a:path extrusionOk="0" h="73454" w="97360">
                    <a:moveTo>
                      <a:pt x="83301" y="1"/>
                    </a:moveTo>
                    <a:cubicBezTo>
                      <a:pt x="68531" y="1"/>
                      <a:pt x="64069" y="23577"/>
                      <a:pt x="48484" y="23577"/>
                    </a:cubicBezTo>
                    <a:cubicBezTo>
                      <a:pt x="47260" y="23577"/>
                      <a:pt x="45967" y="23432"/>
                      <a:pt x="44595" y="23118"/>
                    </a:cubicBezTo>
                    <a:cubicBezTo>
                      <a:pt x="40230" y="22121"/>
                      <a:pt x="36109" y="20301"/>
                      <a:pt x="32276" y="20301"/>
                    </a:cubicBezTo>
                    <a:cubicBezTo>
                      <a:pt x="29349" y="20301"/>
                      <a:pt x="26590" y="21362"/>
                      <a:pt x="24018" y="24662"/>
                    </a:cubicBezTo>
                    <a:cubicBezTo>
                      <a:pt x="23783" y="24955"/>
                      <a:pt x="23529" y="25327"/>
                      <a:pt x="23256" y="25717"/>
                    </a:cubicBezTo>
                    <a:cubicBezTo>
                      <a:pt x="17514" y="34215"/>
                      <a:pt x="1" y="73453"/>
                      <a:pt x="21567" y="73453"/>
                    </a:cubicBezTo>
                    <a:cubicBezTo>
                      <a:pt x="22021" y="73453"/>
                      <a:pt x="22492" y="73436"/>
                      <a:pt x="22982" y="73400"/>
                    </a:cubicBezTo>
                    <a:cubicBezTo>
                      <a:pt x="39417" y="72189"/>
                      <a:pt x="31580" y="44263"/>
                      <a:pt x="47214" y="43208"/>
                    </a:cubicBezTo>
                    <a:cubicBezTo>
                      <a:pt x="47383" y="43197"/>
                      <a:pt x="47552" y="43191"/>
                      <a:pt x="47719" y="43191"/>
                    </a:cubicBezTo>
                    <a:cubicBezTo>
                      <a:pt x="52005" y="43191"/>
                      <a:pt x="55563" y="46703"/>
                      <a:pt x="59682" y="48132"/>
                    </a:cubicBezTo>
                    <a:cubicBezTo>
                      <a:pt x="61119" y="48630"/>
                      <a:pt x="62598" y="48853"/>
                      <a:pt x="64080" y="48853"/>
                    </a:cubicBezTo>
                    <a:cubicBezTo>
                      <a:pt x="68178" y="48853"/>
                      <a:pt x="72298" y="47151"/>
                      <a:pt x="75628" y="44869"/>
                    </a:cubicBezTo>
                    <a:cubicBezTo>
                      <a:pt x="84149" y="39006"/>
                      <a:pt x="94174" y="28317"/>
                      <a:pt x="96030" y="17861"/>
                    </a:cubicBezTo>
                    <a:cubicBezTo>
                      <a:pt x="97359" y="10377"/>
                      <a:pt x="93177" y="1407"/>
                      <a:pt x="85673" y="195"/>
                    </a:cubicBezTo>
                    <a:cubicBezTo>
                      <a:pt x="84853" y="63"/>
                      <a:pt x="84063" y="1"/>
                      <a:pt x="83301" y="1"/>
                    </a:cubicBezTo>
                    <a:close/>
                  </a:path>
                </a:pathLst>
              </a:custGeom>
              <a:solidFill>
                <a:srgbClr val="F9B7E4">
                  <a:alpha val="25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p:nvPr/>
            </p:nvSpPr>
            <p:spPr>
              <a:xfrm>
                <a:off x="273109" y="4636352"/>
                <a:ext cx="119945" cy="119945"/>
              </a:xfrm>
              <a:custGeom>
                <a:rect b="b" l="l" r="r" t="t"/>
                <a:pathLst>
                  <a:path extrusionOk="0" fill="none" h="5620" w="5620">
                    <a:moveTo>
                      <a:pt x="5619" y="2399"/>
                    </a:moveTo>
                    <a:cubicBezTo>
                      <a:pt x="5619" y="4568"/>
                      <a:pt x="3023" y="5619"/>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8" name="Google Shape;328;p24"/>
              <p:cNvGrpSpPr/>
              <p:nvPr/>
            </p:nvGrpSpPr>
            <p:grpSpPr>
              <a:xfrm>
                <a:off x="8516384" y="3308495"/>
                <a:ext cx="157828" cy="157828"/>
                <a:chOff x="1716609" y="2028920"/>
                <a:chExt cx="157828" cy="157828"/>
              </a:xfrm>
            </p:grpSpPr>
            <p:sp>
              <p:nvSpPr>
                <p:cNvPr id="329" name="Google Shape;329;p24"/>
                <p:cNvSpPr/>
                <p:nvPr/>
              </p:nvSpPr>
              <p:spPr>
                <a:xfrm>
                  <a:off x="1795148" y="2028920"/>
                  <a:ext cx="21" cy="157828"/>
                </a:xfrm>
                <a:custGeom>
                  <a:rect b="b" l="l" r="r" t="t"/>
                  <a:pathLst>
                    <a:path extrusionOk="0" fill="none" h="7395" w="1">
                      <a:moveTo>
                        <a:pt x="1" y="1"/>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4"/>
                <p:cNvSpPr/>
                <p:nvPr/>
              </p:nvSpPr>
              <p:spPr>
                <a:xfrm>
                  <a:off x="1716609" y="2107481"/>
                  <a:ext cx="157828" cy="21"/>
                </a:xfrm>
                <a:custGeom>
                  <a:rect b="b" l="l" r="r" t="t"/>
                  <a:pathLst>
                    <a:path extrusionOk="0" fill="none" h="1" w="7395">
                      <a:moveTo>
                        <a:pt x="7394" y="0"/>
                      </a:moveTo>
                      <a:lnTo>
                        <a:pt x="0" y="0"/>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1" name="Google Shape;331;p24"/>
              <p:cNvSpPr/>
              <p:nvPr/>
            </p:nvSpPr>
            <p:spPr>
              <a:xfrm flipH="1" rot="-5899337">
                <a:off x="-2014457" y="1957161"/>
                <a:ext cx="3455910" cy="2063586"/>
              </a:xfrm>
              <a:custGeom>
                <a:rect b="b" l="l" r="r" t="t"/>
                <a:pathLst>
                  <a:path extrusionOk="0" h="67045" w="112281">
                    <a:moveTo>
                      <a:pt x="104015" y="1"/>
                    </a:moveTo>
                    <a:cubicBezTo>
                      <a:pt x="101665" y="1"/>
                      <a:pt x="99362" y="1143"/>
                      <a:pt x="97964" y="3252"/>
                    </a:cubicBezTo>
                    <a:lnTo>
                      <a:pt x="87112" y="19589"/>
                    </a:lnTo>
                    <a:lnTo>
                      <a:pt x="80320" y="10520"/>
                    </a:lnTo>
                    <a:cubicBezTo>
                      <a:pt x="78973" y="8738"/>
                      <a:pt x="76894" y="7668"/>
                      <a:pt x="74656" y="7629"/>
                    </a:cubicBezTo>
                    <a:cubicBezTo>
                      <a:pt x="74592" y="7627"/>
                      <a:pt x="74529" y="7626"/>
                      <a:pt x="74466" y="7626"/>
                    </a:cubicBezTo>
                    <a:cubicBezTo>
                      <a:pt x="72297" y="7626"/>
                      <a:pt x="70240" y="8609"/>
                      <a:pt x="68874" y="10302"/>
                    </a:cubicBezTo>
                    <a:lnTo>
                      <a:pt x="37190" y="49333"/>
                    </a:lnTo>
                    <a:lnTo>
                      <a:pt x="23922" y="37550"/>
                    </a:lnTo>
                    <a:cubicBezTo>
                      <a:pt x="22577" y="36362"/>
                      <a:pt x="20846" y="35714"/>
                      <a:pt x="19069" y="35714"/>
                    </a:cubicBezTo>
                    <a:cubicBezTo>
                      <a:pt x="18833" y="35714"/>
                      <a:pt x="18595" y="35725"/>
                      <a:pt x="18358" y="35748"/>
                    </a:cubicBezTo>
                    <a:cubicBezTo>
                      <a:pt x="16338" y="35966"/>
                      <a:pt x="14496" y="37016"/>
                      <a:pt x="13288" y="38659"/>
                    </a:cubicBezTo>
                    <a:lnTo>
                      <a:pt x="2397" y="53392"/>
                    </a:lnTo>
                    <a:cubicBezTo>
                      <a:pt x="1" y="56620"/>
                      <a:pt x="694" y="61175"/>
                      <a:pt x="3922" y="63551"/>
                    </a:cubicBezTo>
                    <a:cubicBezTo>
                      <a:pt x="5218" y="64505"/>
                      <a:pt x="6725" y="64965"/>
                      <a:pt x="8219" y="64965"/>
                    </a:cubicBezTo>
                    <a:cubicBezTo>
                      <a:pt x="10444" y="64965"/>
                      <a:pt x="12639" y="63946"/>
                      <a:pt x="14060" y="62026"/>
                    </a:cubicBezTo>
                    <a:lnTo>
                      <a:pt x="20219" y="53670"/>
                    </a:lnTo>
                    <a:lnTo>
                      <a:pt x="33229" y="65214"/>
                    </a:lnTo>
                    <a:cubicBezTo>
                      <a:pt x="34477" y="66323"/>
                      <a:pt x="36081" y="66977"/>
                      <a:pt x="37764" y="67036"/>
                    </a:cubicBezTo>
                    <a:cubicBezTo>
                      <a:pt x="37845" y="67042"/>
                      <a:pt x="37928" y="67044"/>
                      <a:pt x="38012" y="67044"/>
                    </a:cubicBezTo>
                    <a:cubicBezTo>
                      <a:pt x="38215" y="67044"/>
                      <a:pt x="38425" y="67030"/>
                      <a:pt x="38635" y="67016"/>
                    </a:cubicBezTo>
                    <a:cubicBezTo>
                      <a:pt x="40616" y="66858"/>
                      <a:pt x="42437" y="65888"/>
                      <a:pt x="43685" y="64363"/>
                    </a:cubicBezTo>
                    <a:lnTo>
                      <a:pt x="74280" y="26679"/>
                    </a:lnTo>
                    <a:lnTo>
                      <a:pt x="81646" y="36521"/>
                    </a:lnTo>
                    <a:cubicBezTo>
                      <a:pt x="83024" y="38338"/>
                      <a:pt x="85158" y="39416"/>
                      <a:pt x="87426" y="39416"/>
                    </a:cubicBezTo>
                    <a:cubicBezTo>
                      <a:pt x="87506" y="39416"/>
                      <a:pt x="87586" y="39414"/>
                      <a:pt x="87666" y="39412"/>
                    </a:cubicBezTo>
                    <a:cubicBezTo>
                      <a:pt x="90023" y="39352"/>
                      <a:pt x="92201" y="38144"/>
                      <a:pt x="93508" y="36184"/>
                    </a:cubicBezTo>
                    <a:lnTo>
                      <a:pt x="110063" y="11272"/>
                    </a:lnTo>
                    <a:cubicBezTo>
                      <a:pt x="112281" y="7926"/>
                      <a:pt x="111370" y="3431"/>
                      <a:pt x="108023" y="1213"/>
                    </a:cubicBezTo>
                    <a:cubicBezTo>
                      <a:pt x="106786" y="393"/>
                      <a:pt x="105393" y="1"/>
                      <a:pt x="104015" y="1"/>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2" name="Google Shape;332;p24"/>
            <p:cNvSpPr/>
            <p:nvPr/>
          </p:nvSpPr>
          <p:spPr>
            <a:xfrm flipH="1">
              <a:off x="386640" y="343034"/>
              <a:ext cx="47036" cy="47036"/>
            </a:xfrm>
            <a:custGeom>
              <a:rect b="b" l="l" r="r" t="t"/>
              <a:pathLst>
                <a:path extrusionOk="0" fill="none" h="2343" w="2343">
                  <a:moveTo>
                    <a:pt x="2342" y="1172"/>
                  </a:moveTo>
                  <a:cubicBezTo>
                    <a:pt x="2342" y="1819"/>
                    <a:pt x="1819" y="2342"/>
                    <a:pt x="1172" y="2342"/>
                  </a:cubicBezTo>
                  <a:cubicBezTo>
                    <a:pt x="525" y="2342"/>
                    <a:pt x="1" y="1819"/>
                    <a:pt x="1" y="1172"/>
                  </a:cubicBezTo>
                  <a:cubicBezTo>
                    <a:pt x="1" y="525"/>
                    <a:pt x="525" y="1"/>
                    <a:pt x="1172" y="1"/>
                  </a:cubicBezTo>
                  <a:cubicBezTo>
                    <a:pt x="1819" y="1"/>
                    <a:pt x="2342" y="525"/>
                    <a:pt x="2342"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3" name="Google Shape;333;p24"/>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AND_TWO_COLUMNS_1_2_1">
    <p:spTree>
      <p:nvGrpSpPr>
        <p:cNvPr id="334" name="Shape 334"/>
        <p:cNvGrpSpPr/>
        <p:nvPr/>
      </p:nvGrpSpPr>
      <p:grpSpPr>
        <a:xfrm>
          <a:off x="0" y="0"/>
          <a:ext cx="0" cy="0"/>
          <a:chOff x="0" y="0"/>
          <a:chExt cx="0" cy="0"/>
        </a:xfrm>
      </p:grpSpPr>
      <p:grpSp>
        <p:nvGrpSpPr>
          <p:cNvPr id="335" name="Google Shape;335;p25"/>
          <p:cNvGrpSpPr/>
          <p:nvPr/>
        </p:nvGrpSpPr>
        <p:grpSpPr>
          <a:xfrm>
            <a:off x="-1246231" y="1608431"/>
            <a:ext cx="9960068" cy="3895992"/>
            <a:chOff x="-1222981" y="1585202"/>
            <a:chExt cx="9960068" cy="3895992"/>
          </a:xfrm>
        </p:grpSpPr>
        <p:sp>
          <p:nvSpPr>
            <p:cNvPr id="336" name="Google Shape;336;p25"/>
            <p:cNvSpPr/>
            <p:nvPr/>
          </p:nvSpPr>
          <p:spPr>
            <a:xfrm>
              <a:off x="5102757" y="4780785"/>
              <a:ext cx="119945" cy="119945"/>
            </a:xfrm>
            <a:custGeom>
              <a:rect b="b" l="l" r="r" t="t"/>
              <a:pathLst>
                <a:path extrusionOk="0" fill="none" h="5620" w="5620">
                  <a:moveTo>
                    <a:pt x="5619" y="2399"/>
                  </a:moveTo>
                  <a:cubicBezTo>
                    <a:pt x="5619" y="4535"/>
                    <a:pt x="3024" y="5620"/>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 name="Google Shape;337;p25"/>
            <p:cNvGrpSpPr/>
            <p:nvPr/>
          </p:nvGrpSpPr>
          <p:grpSpPr>
            <a:xfrm>
              <a:off x="495544" y="3417551"/>
              <a:ext cx="157828" cy="157806"/>
              <a:chOff x="5811044" y="4323926"/>
              <a:chExt cx="157828" cy="157806"/>
            </a:xfrm>
          </p:grpSpPr>
          <p:sp>
            <p:nvSpPr>
              <p:cNvPr id="338" name="Google Shape;338;p25"/>
              <p:cNvSpPr/>
              <p:nvPr/>
            </p:nvSpPr>
            <p:spPr>
              <a:xfrm>
                <a:off x="5890288" y="4323926"/>
                <a:ext cx="21" cy="157806"/>
              </a:xfrm>
              <a:custGeom>
                <a:rect b="b" l="l" r="r" t="t"/>
                <a:pathLst>
                  <a:path extrusionOk="0" fill="none" h="7394" w="1">
                    <a:moveTo>
                      <a:pt x="1" y="0"/>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5"/>
              <p:cNvSpPr/>
              <p:nvPr/>
            </p:nvSpPr>
            <p:spPr>
              <a:xfrm>
                <a:off x="5811044" y="4402465"/>
                <a:ext cx="157828" cy="21"/>
              </a:xfrm>
              <a:custGeom>
                <a:rect b="b" l="l" r="r" t="t"/>
                <a:pathLst>
                  <a:path extrusionOk="0" fill="none" h="1" w="7395">
                    <a:moveTo>
                      <a:pt x="7394" y="1"/>
                    </a:moveTo>
                    <a:lnTo>
                      <a:pt x="1"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 name="Google Shape;340;p25"/>
            <p:cNvGrpSpPr/>
            <p:nvPr/>
          </p:nvGrpSpPr>
          <p:grpSpPr>
            <a:xfrm>
              <a:off x="8579259" y="4001370"/>
              <a:ext cx="157828" cy="157828"/>
              <a:chOff x="1411809" y="3248120"/>
              <a:chExt cx="157828" cy="157828"/>
            </a:xfrm>
          </p:grpSpPr>
          <p:sp>
            <p:nvSpPr>
              <p:cNvPr id="341" name="Google Shape;341;p25"/>
              <p:cNvSpPr/>
              <p:nvPr/>
            </p:nvSpPr>
            <p:spPr>
              <a:xfrm>
                <a:off x="1490348" y="3248120"/>
                <a:ext cx="21" cy="157828"/>
              </a:xfrm>
              <a:custGeom>
                <a:rect b="b" l="l" r="r" t="t"/>
                <a:pathLst>
                  <a:path extrusionOk="0" fill="none" h="7395" w="1">
                    <a:moveTo>
                      <a:pt x="1" y="1"/>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5"/>
              <p:cNvSpPr/>
              <p:nvPr/>
            </p:nvSpPr>
            <p:spPr>
              <a:xfrm>
                <a:off x="1411809" y="3326681"/>
                <a:ext cx="157828" cy="21"/>
              </a:xfrm>
              <a:custGeom>
                <a:rect b="b" l="l" r="r" t="t"/>
                <a:pathLst>
                  <a:path extrusionOk="0" fill="none" h="1" w="7395">
                    <a:moveTo>
                      <a:pt x="7394" y="0"/>
                    </a:moveTo>
                    <a:lnTo>
                      <a:pt x="0" y="0"/>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3" name="Google Shape;343;p25"/>
            <p:cNvSpPr/>
            <p:nvPr/>
          </p:nvSpPr>
          <p:spPr>
            <a:xfrm>
              <a:off x="306671" y="1585202"/>
              <a:ext cx="119945" cy="119945"/>
            </a:xfrm>
            <a:custGeom>
              <a:rect b="b" l="l" r="r" t="t"/>
              <a:pathLst>
                <a:path extrusionOk="0" fill="none" h="5620" w="5620">
                  <a:moveTo>
                    <a:pt x="5619" y="2399"/>
                  </a:moveTo>
                  <a:cubicBezTo>
                    <a:pt x="5619" y="4568"/>
                    <a:pt x="3023" y="5619"/>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5"/>
            <p:cNvSpPr/>
            <p:nvPr/>
          </p:nvSpPr>
          <p:spPr>
            <a:xfrm flipH="1">
              <a:off x="-1222981" y="3417549"/>
              <a:ext cx="3456009" cy="2063645"/>
            </a:xfrm>
            <a:custGeom>
              <a:rect b="b" l="l" r="r" t="t"/>
              <a:pathLst>
                <a:path extrusionOk="0" h="67045" w="112281">
                  <a:moveTo>
                    <a:pt x="104015" y="1"/>
                  </a:moveTo>
                  <a:cubicBezTo>
                    <a:pt x="101665" y="1"/>
                    <a:pt x="99362" y="1143"/>
                    <a:pt x="97964" y="3252"/>
                  </a:cubicBezTo>
                  <a:lnTo>
                    <a:pt x="87112" y="19589"/>
                  </a:lnTo>
                  <a:lnTo>
                    <a:pt x="80320" y="10520"/>
                  </a:lnTo>
                  <a:cubicBezTo>
                    <a:pt x="78973" y="8738"/>
                    <a:pt x="76894" y="7668"/>
                    <a:pt x="74656" y="7629"/>
                  </a:cubicBezTo>
                  <a:cubicBezTo>
                    <a:pt x="74592" y="7627"/>
                    <a:pt x="74529" y="7626"/>
                    <a:pt x="74466" y="7626"/>
                  </a:cubicBezTo>
                  <a:cubicBezTo>
                    <a:pt x="72297" y="7626"/>
                    <a:pt x="70240" y="8609"/>
                    <a:pt x="68874" y="10302"/>
                  </a:cubicBezTo>
                  <a:lnTo>
                    <a:pt x="37190" y="49333"/>
                  </a:lnTo>
                  <a:lnTo>
                    <a:pt x="23922" y="37550"/>
                  </a:lnTo>
                  <a:cubicBezTo>
                    <a:pt x="22577" y="36362"/>
                    <a:pt x="20846" y="35714"/>
                    <a:pt x="19069" y="35714"/>
                  </a:cubicBezTo>
                  <a:cubicBezTo>
                    <a:pt x="18833" y="35714"/>
                    <a:pt x="18595" y="35725"/>
                    <a:pt x="18358" y="35748"/>
                  </a:cubicBezTo>
                  <a:cubicBezTo>
                    <a:pt x="16338" y="35966"/>
                    <a:pt x="14496" y="37016"/>
                    <a:pt x="13288" y="38659"/>
                  </a:cubicBezTo>
                  <a:lnTo>
                    <a:pt x="2397" y="53392"/>
                  </a:lnTo>
                  <a:cubicBezTo>
                    <a:pt x="1" y="56620"/>
                    <a:pt x="694" y="61175"/>
                    <a:pt x="3922" y="63551"/>
                  </a:cubicBezTo>
                  <a:cubicBezTo>
                    <a:pt x="5218" y="64505"/>
                    <a:pt x="6725" y="64965"/>
                    <a:pt x="8219" y="64965"/>
                  </a:cubicBezTo>
                  <a:cubicBezTo>
                    <a:pt x="10444" y="64965"/>
                    <a:pt x="12639" y="63946"/>
                    <a:pt x="14060" y="62026"/>
                  </a:cubicBezTo>
                  <a:lnTo>
                    <a:pt x="20219" y="53670"/>
                  </a:lnTo>
                  <a:lnTo>
                    <a:pt x="33229" y="65214"/>
                  </a:lnTo>
                  <a:cubicBezTo>
                    <a:pt x="34477" y="66323"/>
                    <a:pt x="36081" y="66977"/>
                    <a:pt x="37764" y="67036"/>
                  </a:cubicBezTo>
                  <a:cubicBezTo>
                    <a:pt x="37845" y="67042"/>
                    <a:pt x="37928" y="67044"/>
                    <a:pt x="38012" y="67044"/>
                  </a:cubicBezTo>
                  <a:cubicBezTo>
                    <a:pt x="38215" y="67044"/>
                    <a:pt x="38425" y="67030"/>
                    <a:pt x="38635" y="67016"/>
                  </a:cubicBezTo>
                  <a:cubicBezTo>
                    <a:pt x="40616" y="66858"/>
                    <a:pt x="42437" y="65888"/>
                    <a:pt x="43685" y="64363"/>
                  </a:cubicBezTo>
                  <a:lnTo>
                    <a:pt x="74280" y="26679"/>
                  </a:lnTo>
                  <a:lnTo>
                    <a:pt x="81646" y="36521"/>
                  </a:lnTo>
                  <a:cubicBezTo>
                    <a:pt x="83024" y="38338"/>
                    <a:pt x="85158" y="39416"/>
                    <a:pt x="87426" y="39416"/>
                  </a:cubicBezTo>
                  <a:cubicBezTo>
                    <a:pt x="87506" y="39416"/>
                    <a:pt x="87586" y="39414"/>
                    <a:pt x="87666" y="39412"/>
                  </a:cubicBezTo>
                  <a:cubicBezTo>
                    <a:pt x="90023" y="39352"/>
                    <a:pt x="92201" y="38144"/>
                    <a:pt x="93508" y="36184"/>
                  </a:cubicBezTo>
                  <a:lnTo>
                    <a:pt x="110063" y="11272"/>
                  </a:lnTo>
                  <a:cubicBezTo>
                    <a:pt x="112281" y="7926"/>
                    <a:pt x="111370" y="3431"/>
                    <a:pt x="108023" y="1213"/>
                  </a:cubicBezTo>
                  <a:cubicBezTo>
                    <a:pt x="106786" y="393"/>
                    <a:pt x="105393" y="1"/>
                    <a:pt x="104015" y="1"/>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5" name="Google Shape;345;p25"/>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AND_TWO_COLUMNS_1_2_1_1">
    <p:spTree>
      <p:nvGrpSpPr>
        <p:cNvPr id="346" name="Shape 346"/>
        <p:cNvGrpSpPr/>
        <p:nvPr/>
      </p:nvGrpSpPr>
      <p:grpSpPr>
        <a:xfrm>
          <a:off x="0" y="0"/>
          <a:ext cx="0" cy="0"/>
          <a:chOff x="0" y="0"/>
          <a:chExt cx="0" cy="0"/>
        </a:xfrm>
      </p:grpSpPr>
      <p:grpSp>
        <p:nvGrpSpPr>
          <p:cNvPr id="347" name="Google Shape;347;p26"/>
          <p:cNvGrpSpPr/>
          <p:nvPr/>
        </p:nvGrpSpPr>
        <p:grpSpPr>
          <a:xfrm>
            <a:off x="-2597139" y="-1726560"/>
            <a:ext cx="13924976" cy="8671970"/>
            <a:chOff x="-2597139" y="-1726560"/>
            <a:chExt cx="13924976" cy="8671970"/>
          </a:xfrm>
        </p:grpSpPr>
        <p:sp>
          <p:nvSpPr>
            <p:cNvPr id="348" name="Google Shape;348;p26"/>
            <p:cNvSpPr/>
            <p:nvPr/>
          </p:nvSpPr>
          <p:spPr>
            <a:xfrm flipH="1" rot="-7236951">
              <a:off x="7402947" y="-834921"/>
              <a:ext cx="3636571" cy="2743639"/>
            </a:xfrm>
            <a:custGeom>
              <a:rect b="b" l="l" r="r" t="t"/>
              <a:pathLst>
                <a:path extrusionOk="0" h="73454" w="97360">
                  <a:moveTo>
                    <a:pt x="83301" y="1"/>
                  </a:moveTo>
                  <a:cubicBezTo>
                    <a:pt x="68531" y="1"/>
                    <a:pt x="64069" y="23577"/>
                    <a:pt x="48484" y="23577"/>
                  </a:cubicBezTo>
                  <a:cubicBezTo>
                    <a:pt x="47260" y="23577"/>
                    <a:pt x="45967" y="23432"/>
                    <a:pt x="44595" y="23118"/>
                  </a:cubicBezTo>
                  <a:cubicBezTo>
                    <a:pt x="40230" y="22121"/>
                    <a:pt x="36109" y="20301"/>
                    <a:pt x="32276" y="20301"/>
                  </a:cubicBezTo>
                  <a:cubicBezTo>
                    <a:pt x="29349" y="20301"/>
                    <a:pt x="26590" y="21362"/>
                    <a:pt x="24018" y="24662"/>
                  </a:cubicBezTo>
                  <a:cubicBezTo>
                    <a:pt x="23783" y="24955"/>
                    <a:pt x="23529" y="25327"/>
                    <a:pt x="23256" y="25717"/>
                  </a:cubicBezTo>
                  <a:cubicBezTo>
                    <a:pt x="17514" y="34215"/>
                    <a:pt x="1" y="73453"/>
                    <a:pt x="21567" y="73453"/>
                  </a:cubicBezTo>
                  <a:cubicBezTo>
                    <a:pt x="22021" y="73453"/>
                    <a:pt x="22492" y="73436"/>
                    <a:pt x="22982" y="73400"/>
                  </a:cubicBezTo>
                  <a:cubicBezTo>
                    <a:pt x="39417" y="72189"/>
                    <a:pt x="31580" y="44263"/>
                    <a:pt x="47214" y="43208"/>
                  </a:cubicBezTo>
                  <a:cubicBezTo>
                    <a:pt x="47383" y="43197"/>
                    <a:pt x="47552" y="43191"/>
                    <a:pt x="47719" y="43191"/>
                  </a:cubicBezTo>
                  <a:cubicBezTo>
                    <a:pt x="52005" y="43191"/>
                    <a:pt x="55563" y="46703"/>
                    <a:pt x="59682" y="48132"/>
                  </a:cubicBezTo>
                  <a:cubicBezTo>
                    <a:pt x="61119" y="48630"/>
                    <a:pt x="62598" y="48853"/>
                    <a:pt x="64080" y="48853"/>
                  </a:cubicBezTo>
                  <a:cubicBezTo>
                    <a:pt x="68178" y="48853"/>
                    <a:pt x="72298" y="47151"/>
                    <a:pt x="75628" y="44869"/>
                  </a:cubicBezTo>
                  <a:cubicBezTo>
                    <a:pt x="84149" y="39006"/>
                    <a:pt x="94174" y="28317"/>
                    <a:pt x="96030" y="17861"/>
                  </a:cubicBezTo>
                  <a:cubicBezTo>
                    <a:pt x="97359" y="10377"/>
                    <a:pt x="93177" y="1407"/>
                    <a:pt x="85673" y="195"/>
                  </a:cubicBezTo>
                  <a:cubicBezTo>
                    <a:pt x="84853" y="63"/>
                    <a:pt x="84063" y="1"/>
                    <a:pt x="83301" y="1"/>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6"/>
            <p:cNvSpPr/>
            <p:nvPr/>
          </p:nvSpPr>
          <p:spPr>
            <a:xfrm flipH="1" rot="9301736">
              <a:off x="-2031231" y="3227598"/>
              <a:ext cx="2752775" cy="3290555"/>
            </a:xfrm>
            <a:custGeom>
              <a:rect b="b" l="l" r="r" t="t"/>
              <a:pathLst>
                <a:path extrusionOk="0" h="89377" w="74770">
                  <a:moveTo>
                    <a:pt x="47560" y="1"/>
                  </a:moveTo>
                  <a:cubicBezTo>
                    <a:pt x="43035" y="1"/>
                    <a:pt x="39101" y="2091"/>
                    <a:pt x="37955" y="7821"/>
                  </a:cubicBezTo>
                  <a:cubicBezTo>
                    <a:pt x="37277" y="11241"/>
                    <a:pt x="38479" y="14722"/>
                    <a:pt x="39618" y="17988"/>
                  </a:cubicBezTo>
                  <a:cubicBezTo>
                    <a:pt x="40235" y="19713"/>
                    <a:pt x="42175" y="20853"/>
                    <a:pt x="42792" y="22578"/>
                  </a:cubicBezTo>
                  <a:cubicBezTo>
                    <a:pt x="37126" y="19760"/>
                    <a:pt x="30964" y="17613"/>
                    <a:pt x="24647" y="17613"/>
                  </a:cubicBezTo>
                  <a:cubicBezTo>
                    <a:pt x="24472" y="17613"/>
                    <a:pt x="24297" y="17615"/>
                    <a:pt x="24122" y="17618"/>
                  </a:cubicBezTo>
                  <a:cubicBezTo>
                    <a:pt x="370" y="18080"/>
                    <a:pt x="1" y="45375"/>
                    <a:pt x="8873" y="60964"/>
                  </a:cubicBezTo>
                  <a:cubicBezTo>
                    <a:pt x="13186" y="68573"/>
                    <a:pt x="19471" y="74858"/>
                    <a:pt x="26464" y="80126"/>
                  </a:cubicBezTo>
                  <a:cubicBezTo>
                    <a:pt x="31331" y="83792"/>
                    <a:pt x="36692" y="86996"/>
                    <a:pt x="42607" y="88505"/>
                  </a:cubicBezTo>
                  <a:cubicBezTo>
                    <a:pt x="44822" y="89070"/>
                    <a:pt x="47127" y="89377"/>
                    <a:pt x="49421" y="89377"/>
                  </a:cubicBezTo>
                  <a:cubicBezTo>
                    <a:pt x="53254" y="89377"/>
                    <a:pt x="57056" y="88522"/>
                    <a:pt x="60352" y="86595"/>
                  </a:cubicBezTo>
                  <a:cubicBezTo>
                    <a:pt x="66082" y="83237"/>
                    <a:pt x="69717" y="76891"/>
                    <a:pt x="70795" y="70329"/>
                  </a:cubicBezTo>
                  <a:cubicBezTo>
                    <a:pt x="71904" y="63798"/>
                    <a:pt x="70703" y="57020"/>
                    <a:pt x="68485" y="50736"/>
                  </a:cubicBezTo>
                  <a:cubicBezTo>
                    <a:pt x="65558" y="42295"/>
                    <a:pt x="60629" y="34346"/>
                    <a:pt x="53389" y="29109"/>
                  </a:cubicBezTo>
                  <a:lnTo>
                    <a:pt x="53389" y="29109"/>
                  </a:lnTo>
                  <a:cubicBezTo>
                    <a:pt x="56254" y="30865"/>
                    <a:pt x="59212" y="32652"/>
                    <a:pt x="62508" y="33299"/>
                  </a:cubicBezTo>
                  <a:cubicBezTo>
                    <a:pt x="63312" y="33464"/>
                    <a:pt x="64144" y="33551"/>
                    <a:pt x="64975" y="33551"/>
                  </a:cubicBezTo>
                  <a:cubicBezTo>
                    <a:pt x="67549" y="33551"/>
                    <a:pt x="70112" y="32721"/>
                    <a:pt x="71812" y="30834"/>
                  </a:cubicBezTo>
                  <a:cubicBezTo>
                    <a:pt x="74769" y="27507"/>
                    <a:pt x="74122" y="22332"/>
                    <a:pt x="72428" y="18234"/>
                  </a:cubicBezTo>
                  <a:cubicBezTo>
                    <a:pt x="69224" y="10409"/>
                    <a:pt x="63032" y="4802"/>
                    <a:pt x="55238" y="1629"/>
                  </a:cubicBezTo>
                  <a:cubicBezTo>
                    <a:pt x="54190" y="1198"/>
                    <a:pt x="53081" y="859"/>
                    <a:pt x="51972" y="582"/>
                  </a:cubicBezTo>
                  <a:cubicBezTo>
                    <a:pt x="50489" y="211"/>
                    <a:pt x="48995" y="1"/>
                    <a:pt x="47560" y="1"/>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6"/>
            <p:cNvSpPr/>
            <p:nvPr/>
          </p:nvSpPr>
          <p:spPr>
            <a:xfrm flipH="1" rot="10800000">
              <a:off x="229635" y="1436689"/>
              <a:ext cx="116294" cy="116294"/>
            </a:xfrm>
            <a:custGeom>
              <a:rect b="b" l="l" r="r" t="t"/>
              <a:pathLst>
                <a:path extrusionOk="0" fill="none" h="5793" w="5793">
                  <a:moveTo>
                    <a:pt x="5792" y="2465"/>
                  </a:moveTo>
                  <a:cubicBezTo>
                    <a:pt x="5792" y="4684"/>
                    <a:pt x="3112" y="5793"/>
                    <a:pt x="1572" y="4221"/>
                  </a:cubicBezTo>
                  <a:cubicBezTo>
                    <a:pt x="0" y="2681"/>
                    <a:pt x="1109" y="1"/>
                    <a:pt x="3297" y="1"/>
                  </a:cubicBezTo>
                  <a:cubicBezTo>
                    <a:pt x="4683" y="1"/>
                    <a:pt x="5792" y="1110"/>
                    <a:pt x="5792" y="2465"/>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6"/>
            <p:cNvSpPr/>
            <p:nvPr/>
          </p:nvSpPr>
          <p:spPr>
            <a:xfrm flipH="1" rot="10800000">
              <a:off x="8647976" y="4211616"/>
              <a:ext cx="102061" cy="102684"/>
            </a:xfrm>
            <a:custGeom>
              <a:rect b="b" l="l" r="r" t="t"/>
              <a:pathLst>
                <a:path extrusionOk="0" fill="none" h="5115" w="5084">
                  <a:moveTo>
                    <a:pt x="5083" y="2188"/>
                  </a:moveTo>
                  <a:cubicBezTo>
                    <a:pt x="5083" y="4129"/>
                    <a:pt x="2742" y="5115"/>
                    <a:pt x="1387" y="3728"/>
                  </a:cubicBezTo>
                  <a:cubicBezTo>
                    <a:pt x="0" y="2342"/>
                    <a:pt x="986" y="1"/>
                    <a:pt x="2927" y="1"/>
                  </a:cubicBezTo>
                  <a:cubicBezTo>
                    <a:pt x="4128" y="1"/>
                    <a:pt x="5083" y="987"/>
                    <a:pt x="5083" y="2188"/>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6"/>
            <p:cNvSpPr/>
            <p:nvPr/>
          </p:nvSpPr>
          <p:spPr>
            <a:xfrm flipH="1" rot="10800000">
              <a:off x="5004313" y="4920014"/>
              <a:ext cx="47036" cy="47036"/>
            </a:xfrm>
            <a:custGeom>
              <a:rect b="b" l="l" r="r" t="t"/>
              <a:pathLst>
                <a:path extrusionOk="0" fill="none" h="2343" w="2343">
                  <a:moveTo>
                    <a:pt x="2342" y="1172"/>
                  </a:moveTo>
                  <a:cubicBezTo>
                    <a:pt x="2342" y="1819"/>
                    <a:pt x="1819" y="2342"/>
                    <a:pt x="1172" y="2342"/>
                  </a:cubicBezTo>
                  <a:cubicBezTo>
                    <a:pt x="525" y="2342"/>
                    <a:pt x="1" y="1819"/>
                    <a:pt x="1" y="1172"/>
                  </a:cubicBezTo>
                  <a:cubicBezTo>
                    <a:pt x="1" y="525"/>
                    <a:pt x="525" y="1"/>
                    <a:pt x="1172" y="1"/>
                  </a:cubicBezTo>
                  <a:cubicBezTo>
                    <a:pt x="1819" y="1"/>
                    <a:pt x="2342" y="525"/>
                    <a:pt x="2342"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6"/>
            <p:cNvSpPr/>
            <p:nvPr/>
          </p:nvSpPr>
          <p:spPr>
            <a:xfrm flipH="1" rot="10800000">
              <a:off x="7334689" y="390668"/>
              <a:ext cx="54443" cy="46554"/>
            </a:xfrm>
            <a:custGeom>
              <a:rect b="b" l="l" r="r" t="t"/>
              <a:pathLst>
                <a:path extrusionOk="0" h="2319" w="2712">
                  <a:moveTo>
                    <a:pt x="1541" y="1"/>
                  </a:moveTo>
                  <a:cubicBezTo>
                    <a:pt x="524" y="1"/>
                    <a:pt x="1" y="1233"/>
                    <a:pt x="740" y="1973"/>
                  </a:cubicBezTo>
                  <a:cubicBezTo>
                    <a:pt x="969" y="2212"/>
                    <a:pt x="1256" y="2319"/>
                    <a:pt x="1540" y="2319"/>
                  </a:cubicBezTo>
                  <a:cubicBezTo>
                    <a:pt x="2133" y="2319"/>
                    <a:pt x="2712" y="1850"/>
                    <a:pt x="2712" y="1141"/>
                  </a:cubicBezTo>
                  <a:cubicBezTo>
                    <a:pt x="2712" y="525"/>
                    <a:pt x="2188" y="1"/>
                    <a:pt x="15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4" name="Google Shape;354;p26"/>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AND_TWO_COLUMNS_1_2_1_1_1">
    <p:spTree>
      <p:nvGrpSpPr>
        <p:cNvPr id="355" name="Shape 355"/>
        <p:cNvGrpSpPr/>
        <p:nvPr/>
      </p:nvGrpSpPr>
      <p:grpSpPr>
        <a:xfrm>
          <a:off x="0" y="0"/>
          <a:ext cx="0" cy="0"/>
          <a:chOff x="0" y="0"/>
          <a:chExt cx="0" cy="0"/>
        </a:xfrm>
      </p:grpSpPr>
      <p:grpSp>
        <p:nvGrpSpPr>
          <p:cNvPr id="356" name="Google Shape;356;p27"/>
          <p:cNvGrpSpPr/>
          <p:nvPr/>
        </p:nvGrpSpPr>
        <p:grpSpPr>
          <a:xfrm>
            <a:off x="258382" y="276514"/>
            <a:ext cx="7772906" cy="7748497"/>
            <a:chOff x="258382" y="276514"/>
            <a:chExt cx="7772906" cy="7748497"/>
          </a:xfrm>
        </p:grpSpPr>
        <p:sp>
          <p:nvSpPr>
            <p:cNvPr id="357" name="Google Shape;357;p27"/>
            <p:cNvSpPr/>
            <p:nvPr/>
          </p:nvSpPr>
          <p:spPr>
            <a:xfrm flipH="1" rot="8986331">
              <a:off x="1746140" y="4080579"/>
              <a:ext cx="4425657" cy="3036868"/>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9B7E4">
                <a:alpha val="25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7"/>
            <p:cNvSpPr/>
            <p:nvPr/>
          </p:nvSpPr>
          <p:spPr>
            <a:xfrm flipH="1" rot="10800000">
              <a:off x="455060" y="276514"/>
              <a:ext cx="116294" cy="116294"/>
            </a:xfrm>
            <a:custGeom>
              <a:rect b="b" l="l" r="r" t="t"/>
              <a:pathLst>
                <a:path extrusionOk="0" fill="none" h="5793" w="5793">
                  <a:moveTo>
                    <a:pt x="5792" y="2465"/>
                  </a:moveTo>
                  <a:cubicBezTo>
                    <a:pt x="5792" y="4684"/>
                    <a:pt x="3112" y="5793"/>
                    <a:pt x="1572" y="4221"/>
                  </a:cubicBezTo>
                  <a:cubicBezTo>
                    <a:pt x="0" y="2681"/>
                    <a:pt x="1109" y="1"/>
                    <a:pt x="3297" y="1"/>
                  </a:cubicBezTo>
                  <a:cubicBezTo>
                    <a:pt x="4683" y="1"/>
                    <a:pt x="5792" y="1110"/>
                    <a:pt x="5792" y="2465"/>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7"/>
            <p:cNvSpPr/>
            <p:nvPr/>
          </p:nvSpPr>
          <p:spPr>
            <a:xfrm flipH="1" rot="10800000">
              <a:off x="7954581" y="4704461"/>
              <a:ext cx="76707" cy="76707"/>
            </a:xfrm>
            <a:custGeom>
              <a:rect b="b" l="l" r="r" t="t"/>
              <a:pathLst>
                <a:path extrusionOk="0" fill="none" h="3821" w="3821">
                  <a:moveTo>
                    <a:pt x="3821" y="1911"/>
                  </a:moveTo>
                  <a:cubicBezTo>
                    <a:pt x="3821" y="2958"/>
                    <a:pt x="2958" y="3821"/>
                    <a:pt x="1911" y="3821"/>
                  </a:cubicBezTo>
                  <a:cubicBezTo>
                    <a:pt x="863" y="3821"/>
                    <a:pt x="0" y="2958"/>
                    <a:pt x="0" y="1911"/>
                  </a:cubicBezTo>
                  <a:cubicBezTo>
                    <a:pt x="0" y="832"/>
                    <a:pt x="863" y="1"/>
                    <a:pt x="1911" y="1"/>
                  </a:cubicBezTo>
                  <a:cubicBezTo>
                    <a:pt x="2958" y="1"/>
                    <a:pt x="3821" y="832"/>
                    <a:pt x="3821" y="1911"/>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7"/>
            <p:cNvSpPr/>
            <p:nvPr/>
          </p:nvSpPr>
          <p:spPr>
            <a:xfrm flipH="1" rot="10800000">
              <a:off x="1191189" y="4731654"/>
              <a:ext cx="102061" cy="102684"/>
            </a:xfrm>
            <a:custGeom>
              <a:rect b="b" l="l" r="r" t="t"/>
              <a:pathLst>
                <a:path extrusionOk="0" fill="none" h="5115" w="5084">
                  <a:moveTo>
                    <a:pt x="5083" y="2188"/>
                  </a:moveTo>
                  <a:cubicBezTo>
                    <a:pt x="5083" y="4129"/>
                    <a:pt x="2742" y="5115"/>
                    <a:pt x="1387" y="3728"/>
                  </a:cubicBezTo>
                  <a:cubicBezTo>
                    <a:pt x="0" y="2342"/>
                    <a:pt x="986" y="1"/>
                    <a:pt x="2927" y="1"/>
                  </a:cubicBezTo>
                  <a:cubicBezTo>
                    <a:pt x="4128" y="1"/>
                    <a:pt x="5083" y="987"/>
                    <a:pt x="5083" y="2188"/>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7"/>
            <p:cNvSpPr/>
            <p:nvPr/>
          </p:nvSpPr>
          <p:spPr>
            <a:xfrm flipH="1" rot="10800000">
              <a:off x="258382" y="2966234"/>
              <a:ext cx="47016" cy="47036"/>
            </a:xfrm>
            <a:custGeom>
              <a:rect b="b" l="l" r="r" t="t"/>
              <a:pathLst>
                <a:path extrusionOk="0" fill="none" h="2343" w="2342">
                  <a:moveTo>
                    <a:pt x="2341" y="1172"/>
                  </a:moveTo>
                  <a:cubicBezTo>
                    <a:pt x="2341" y="1818"/>
                    <a:pt x="1818" y="2342"/>
                    <a:pt x="1171" y="2342"/>
                  </a:cubicBezTo>
                  <a:cubicBezTo>
                    <a:pt x="524" y="2342"/>
                    <a:pt x="0" y="1818"/>
                    <a:pt x="0" y="1172"/>
                  </a:cubicBezTo>
                  <a:cubicBezTo>
                    <a:pt x="0" y="525"/>
                    <a:pt x="524" y="1"/>
                    <a:pt x="1171" y="1"/>
                  </a:cubicBezTo>
                  <a:cubicBezTo>
                    <a:pt x="1818" y="1"/>
                    <a:pt x="2341" y="525"/>
                    <a:pt x="2341"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7"/>
            <p:cNvSpPr/>
            <p:nvPr/>
          </p:nvSpPr>
          <p:spPr>
            <a:xfrm flipH="1" rot="10800000">
              <a:off x="6340090" y="701855"/>
              <a:ext cx="54443" cy="46554"/>
            </a:xfrm>
            <a:custGeom>
              <a:rect b="b" l="l" r="r" t="t"/>
              <a:pathLst>
                <a:path extrusionOk="0" h="2319" w="2712">
                  <a:moveTo>
                    <a:pt x="1541" y="1"/>
                  </a:moveTo>
                  <a:cubicBezTo>
                    <a:pt x="524" y="1"/>
                    <a:pt x="1" y="1233"/>
                    <a:pt x="740" y="1973"/>
                  </a:cubicBezTo>
                  <a:cubicBezTo>
                    <a:pt x="969" y="2212"/>
                    <a:pt x="1256" y="2319"/>
                    <a:pt x="1540" y="2319"/>
                  </a:cubicBezTo>
                  <a:cubicBezTo>
                    <a:pt x="2133" y="2319"/>
                    <a:pt x="2712" y="1850"/>
                    <a:pt x="2712" y="1141"/>
                  </a:cubicBezTo>
                  <a:cubicBezTo>
                    <a:pt x="2712" y="525"/>
                    <a:pt x="2188" y="1"/>
                    <a:pt x="15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3" name="Google Shape;363;p27"/>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AND_TWO_COLUMNS_1_2_1_1_1_1">
    <p:spTree>
      <p:nvGrpSpPr>
        <p:cNvPr id="364" name="Shape 364"/>
        <p:cNvGrpSpPr/>
        <p:nvPr/>
      </p:nvGrpSpPr>
      <p:grpSpPr>
        <a:xfrm>
          <a:off x="0" y="0"/>
          <a:ext cx="0" cy="0"/>
          <a:chOff x="0" y="0"/>
          <a:chExt cx="0" cy="0"/>
        </a:xfrm>
      </p:grpSpPr>
      <p:grpSp>
        <p:nvGrpSpPr>
          <p:cNvPr id="365" name="Google Shape;365;p28"/>
          <p:cNvGrpSpPr/>
          <p:nvPr/>
        </p:nvGrpSpPr>
        <p:grpSpPr>
          <a:xfrm>
            <a:off x="-1840208" y="2026524"/>
            <a:ext cx="10720218" cy="5517757"/>
            <a:chOff x="-1840208" y="2026524"/>
            <a:chExt cx="10720218" cy="5517757"/>
          </a:xfrm>
        </p:grpSpPr>
        <p:sp>
          <p:nvSpPr>
            <p:cNvPr id="366" name="Google Shape;366;p28"/>
            <p:cNvSpPr/>
            <p:nvPr/>
          </p:nvSpPr>
          <p:spPr>
            <a:xfrm rot="-7807387">
              <a:off x="-1470445" y="3405778"/>
              <a:ext cx="4372280" cy="3000241"/>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8"/>
            <p:cNvSpPr/>
            <p:nvPr/>
          </p:nvSpPr>
          <p:spPr>
            <a:xfrm>
              <a:off x="3953446" y="4671527"/>
              <a:ext cx="119945" cy="119945"/>
            </a:xfrm>
            <a:custGeom>
              <a:rect b="b" l="l" r="r" t="t"/>
              <a:pathLst>
                <a:path extrusionOk="0" fill="none" h="5620" w="5620">
                  <a:moveTo>
                    <a:pt x="5619" y="2399"/>
                  </a:moveTo>
                  <a:cubicBezTo>
                    <a:pt x="5619" y="4568"/>
                    <a:pt x="3023" y="5619"/>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8"/>
            <p:cNvSpPr/>
            <p:nvPr/>
          </p:nvSpPr>
          <p:spPr>
            <a:xfrm>
              <a:off x="6640907" y="4791473"/>
              <a:ext cx="119945" cy="119945"/>
            </a:xfrm>
            <a:custGeom>
              <a:rect b="b" l="l" r="r" t="t"/>
              <a:pathLst>
                <a:path extrusionOk="0" fill="none" h="5620" w="5620">
                  <a:moveTo>
                    <a:pt x="5619" y="2399"/>
                  </a:moveTo>
                  <a:cubicBezTo>
                    <a:pt x="5619" y="4535"/>
                    <a:pt x="3024" y="5620"/>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8"/>
            <p:cNvSpPr/>
            <p:nvPr/>
          </p:nvSpPr>
          <p:spPr>
            <a:xfrm>
              <a:off x="441737" y="2026524"/>
              <a:ext cx="54018" cy="54039"/>
            </a:xfrm>
            <a:custGeom>
              <a:rect b="b" l="l" r="r" t="t"/>
              <a:pathLst>
                <a:path extrusionOk="0" h="2532" w="2531">
                  <a:moveTo>
                    <a:pt x="1249" y="1"/>
                  </a:moveTo>
                  <a:cubicBezTo>
                    <a:pt x="559" y="1"/>
                    <a:pt x="0" y="560"/>
                    <a:pt x="0" y="1250"/>
                  </a:cubicBezTo>
                  <a:cubicBezTo>
                    <a:pt x="0" y="1972"/>
                    <a:pt x="559" y="2531"/>
                    <a:pt x="1249" y="2531"/>
                  </a:cubicBezTo>
                  <a:cubicBezTo>
                    <a:pt x="1972" y="2531"/>
                    <a:pt x="2530" y="1972"/>
                    <a:pt x="2530" y="1250"/>
                  </a:cubicBezTo>
                  <a:cubicBezTo>
                    <a:pt x="2530" y="560"/>
                    <a:pt x="1972" y="1"/>
                    <a:pt x="1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0" name="Google Shape;370;p28"/>
            <p:cNvGrpSpPr/>
            <p:nvPr/>
          </p:nvGrpSpPr>
          <p:grpSpPr>
            <a:xfrm>
              <a:off x="8722182" y="3222138"/>
              <a:ext cx="157828" cy="157806"/>
              <a:chOff x="5811044" y="4323926"/>
              <a:chExt cx="157828" cy="157806"/>
            </a:xfrm>
          </p:grpSpPr>
          <p:sp>
            <p:nvSpPr>
              <p:cNvPr id="371" name="Google Shape;371;p28"/>
              <p:cNvSpPr/>
              <p:nvPr/>
            </p:nvSpPr>
            <p:spPr>
              <a:xfrm>
                <a:off x="5890288" y="4323926"/>
                <a:ext cx="21" cy="157806"/>
              </a:xfrm>
              <a:custGeom>
                <a:rect b="b" l="l" r="r" t="t"/>
                <a:pathLst>
                  <a:path extrusionOk="0" fill="none" h="7394" w="1">
                    <a:moveTo>
                      <a:pt x="1" y="0"/>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8"/>
              <p:cNvSpPr/>
              <p:nvPr/>
            </p:nvSpPr>
            <p:spPr>
              <a:xfrm>
                <a:off x="5811044" y="4402465"/>
                <a:ext cx="157828" cy="21"/>
              </a:xfrm>
              <a:custGeom>
                <a:rect b="b" l="l" r="r" t="t"/>
                <a:pathLst>
                  <a:path extrusionOk="0" fill="none" h="1" w="7395">
                    <a:moveTo>
                      <a:pt x="7394" y="1"/>
                    </a:moveTo>
                    <a:lnTo>
                      <a:pt x="1"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73" name="Google Shape;373;p28"/>
          <p:cNvSpPr txBox="1"/>
          <p:nvPr>
            <p:ph type="title"/>
          </p:nvPr>
        </p:nvSpPr>
        <p:spPr>
          <a:xfrm>
            <a:off x="715700" y="390075"/>
            <a:ext cx="4439700" cy="11487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3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374" name="Shape 374"/>
        <p:cNvGrpSpPr/>
        <p:nvPr/>
      </p:nvGrpSpPr>
      <p:grpSpPr>
        <a:xfrm>
          <a:off x="0" y="0"/>
          <a:ext cx="0" cy="0"/>
          <a:chOff x="0" y="0"/>
          <a:chExt cx="0" cy="0"/>
        </a:xfrm>
      </p:grpSpPr>
      <p:grpSp>
        <p:nvGrpSpPr>
          <p:cNvPr id="375" name="Google Shape;375;p29"/>
          <p:cNvGrpSpPr/>
          <p:nvPr/>
        </p:nvGrpSpPr>
        <p:grpSpPr>
          <a:xfrm>
            <a:off x="-1787408" y="227778"/>
            <a:ext cx="12002552" cy="7781377"/>
            <a:chOff x="-1787408" y="227778"/>
            <a:chExt cx="12002552" cy="7781377"/>
          </a:xfrm>
        </p:grpSpPr>
        <p:grpSp>
          <p:nvGrpSpPr>
            <p:cNvPr id="376" name="Google Shape;376;p29"/>
            <p:cNvGrpSpPr/>
            <p:nvPr/>
          </p:nvGrpSpPr>
          <p:grpSpPr>
            <a:xfrm>
              <a:off x="-1787408" y="1314736"/>
              <a:ext cx="10335660" cy="6694420"/>
              <a:chOff x="-1787408" y="1314736"/>
              <a:chExt cx="10335660" cy="6694420"/>
            </a:xfrm>
          </p:grpSpPr>
          <p:sp>
            <p:nvSpPr>
              <p:cNvPr id="377" name="Google Shape;377;p29"/>
              <p:cNvSpPr/>
              <p:nvPr/>
            </p:nvSpPr>
            <p:spPr>
              <a:xfrm rot="-7807387">
                <a:off x="-1417645" y="3870653"/>
                <a:ext cx="4372280" cy="3000241"/>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9"/>
              <p:cNvSpPr/>
              <p:nvPr/>
            </p:nvSpPr>
            <p:spPr>
              <a:xfrm>
                <a:off x="2878496" y="4675977"/>
                <a:ext cx="119945" cy="119945"/>
              </a:xfrm>
              <a:custGeom>
                <a:rect b="b" l="l" r="r" t="t"/>
                <a:pathLst>
                  <a:path extrusionOk="0" fill="none" h="5620" w="5620">
                    <a:moveTo>
                      <a:pt x="5619" y="2399"/>
                    </a:moveTo>
                    <a:cubicBezTo>
                      <a:pt x="5619" y="4568"/>
                      <a:pt x="3023" y="5619"/>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9"/>
              <p:cNvSpPr/>
              <p:nvPr/>
            </p:nvSpPr>
            <p:spPr>
              <a:xfrm>
                <a:off x="8428307" y="4153135"/>
                <a:ext cx="119945" cy="119945"/>
              </a:xfrm>
              <a:custGeom>
                <a:rect b="b" l="l" r="r" t="t"/>
                <a:pathLst>
                  <a:path extrusionOk="0" fill="none" h="5620" w="5620">
                    <a:moveTo>
                      <a:pt x="5619" y="2399"/>
                    </a:moveTo>
                    <a:cubicBezTo>
                      <a:pt x="5619" y="4535"/>
                      <a:pt x="3024" y="5620"/>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9"/>
              <p:cNvSpPr/>
              <p:nvPr/>
            </p:nvSpPr>
            <p:spPr>
              <a:xfrm>
                <a:off x="320412" y="3195474"/>
                <a:ext cx="54018" cy="54039"/>
              </a:xfrm>
              <a:custGeom>
                <a:rect b="b" l="l" r="r" t="t"/>
                <a:pathLst>
                  <a:path extrusionOk="0" h="2532" w="2531">
                    <a:moveTo>
                      <a:pt x="1249" y="1"/>
                    </a:moveTo>
                    <a:cubicBezTo>
                      <a:pt x="559" y="1"/>
                      <a:pt x="0" y="560"/>
                      <a:pt x="0" y="1250"/>
                    </a:cubicBezTo>
                    <a:cubicBezTo>
                      <a:pt x="0" y="1972"/>
                      <a:pt x="559" y="2531"/>
                      <a:pt x="1249" y="2531"/>
                    </a:cubicBezTo>
                    <a:cubicBezTo>
                      <a:pt x="1972" y="2531"/>
                      <a:pt x="2530" y="1972"/>
                      <a:pt x="2530" y="1250"/>
                    </a:cubicBezTo>
                    <a:cubicBezTo>
                      <a:pt x="2530" y="560"/>
                      <a:pt x="1972" y="1"/>
                      <a:pt x="1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1" name="Google Shape;381;p29"/>
              <p:cNvGrpSpPr/>
              <p:nvPr/>
            </p:nvGrpSpPr>
            <p:grpSpPr>
              <a:xfrm>
                <a:off x="216613" y="1314736"/>
                <a:ext cx="157806" cy="157806"/>
                <a:chOff x="1546038" y="1931073"/>
                <a:chExt cx="157806" cy="157806"/>
              </a:xfrm>
            </p:grpSpPr>
            <p:sp>
              <p:nvSpPr>
                <p:cNvPr id="382" name="Google Shape;382;p29"/>
                <p:cNvSpPr/>
                <p:nvPr/>
              </p:nvSpPr>
              <p:spPr>
                <a:xfrm>
                  <a:off x="1624577" y="1931073"/>
                  <a:ext cx="21" cy="157806"/>
                </a:xfrm>
                <a:custGeom>
                  <a:rect b="b" l="l" r="r" t="t"/>
                  <a:pathLst>
                    <a:path extrusionOk="0" fill="none" h="7394" w="1">
                      <a:moveTo>
                        <a:pt x="0" y="0"/>
                      </a:moveTo>
                      <a:lnTo>
                        <a:pt x="0"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9"/>
                <p:cNvSpPr/>
                <p:nvPr/>
              </p:nvSpPr>
              <p:spPr>
                <a:xfrm>
                  <a:off x="1546038" y="2009612"/>
                  <a:ext cx="157806" cy="21"/>
                </a:xfrm>
                <a:custGeom>
                  <a:rect b="b" l="l" r="r" t="t"/>
                  <a:pathLst>
                    <a:path extrusionOk="0" fill="none" h="1" w="7394">
                      <a:moveTo>
                        <a:pt x="7394" y="1"/>
                      </a:moveTo>
                      <a:lnTo>
                        <a:pt x="0"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29"/>
              <p:cNvGrpSpPr/>
              <p:nvPr/>
            </p:nvGrpSpPr>
            <p:grpSpPr>
              <a:xfrm>
                <a:off x="6658482" y="4723601"/>
                <a:ext cx="157828" cy="157806"/>
                <a:chOff x="5811044" y="4323926"/>
                <a:chExt cx="157828" cy="157806"/>
              </a:xfrm>
            </p:grpSpPr>
            <p:sp>
              <p:nvSpPr>
                <p:cNvPr id="385" name="Google Shape;385;p29"/>
                <p:cNvSpPr/>
                <p:nvPr/>
              </p:nvSpPr>
              <p:spPr>
                <a:xfrm>
                  <a:off x="5890288" y="4323926"/>
                  <a:ext cx="21" cy="157806"/>
                </a:xfrm>
                <a:custGeom>
                  <a:rect b="b" l="l" r="r" t="t"/>
                  <a:pathLst>
                    <a:path extrusionOk="0" fill="none" h="7394" w="1">
                      <a:moveTo>
                        <a:pt x="1" y="0"/>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9"/>
                <p:cNvSpPr/>
                <p:nvPr/>
              </p:nvSpPr>
              <p:spPr>
                <a:xfrm>
                  <a:off x="5811044" y="4402465"/>
                  <a:ext cx="157828" cy="21"/>
                </a:xfrm>
                <a:custGeom>
                  <a:rect b="b" l="l" r="r" t="t"/>
                  <a:pathLst>
                    <a:path extrusionOk="0" fill="none" h="1" w="7395">
                      <a:moveTo>
                        <a:pt x="7394" y="1"/>
                      </a:moveTo>
                      <a:lnTo>
                        <a:pt x="1"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87" name="Google Shape;387;p29"/>
            <p:cNvSpPr/>
            <p:nvPr/>
          </p:nvSpPr>
          <p:spPr>
            <a:xfrm rot="5400000">
              <a:off x="7455317" y="923960"/>
              <a:ext cx="3456009" cy="2063645"/>
            </a:xfrm>
            <a:custGeom>
              <a:rect b="b" l="l" r="r" t="t"/>
              <a:pathLst>
                <a:path extrusionOk="0" h="67045" w="112281">
                  <a:moveTo>
                    <a:pt x="104015" y="1"/>
                  </a:moveTo>
                  <a:cubicBezTo>
                    <a:pt x="101665" y="1"/>
                    <a:pt x="99362" y="1143"/>
                    <a:pt x="97964" y="3252"/>
                  </a:cubicBezTo>
                  <a:lnTo>
                    <a:pt x="87112" y="19589"/>
                  </a:lnTo>
                  <a:lnTo>
                    <a:pt x="80320" y="10520"/>
                  </a:lnTo>
                  <a:cubicBezTo>
                    <a:pt x="78973" y="8738"/>
                    <a:pt x="76894" y="7668"/>
                    <a:pt x="74656" y="7629"/>
                  </a:cubicBezTo>
                  <a:cubicBezTo>
                    <a:pt x="74592" y="7627"/>
                    <a:pt x="74529" y="7626"/>
                    <a:pt x="74466" y="7626"/>
                  </a:cubicBezTo>
                  <a:cubicBezTo>
                    <a:pt x="72297" y="7626"/>
                    <a:pt x="70240" y="8609"/>
                    <a:pt x="68874" y="10302"/>
                  </a:cubicBezTo>
                  <a:lnTo>
                    <a:pt x="37190" y="49333"/>
                  </a:lnTo>
                  <a:lnTo>
                    <a:pt x="23922" y="37550"/>
                  </a:lnTo>
                  <a:cubicBezTo>
                    <a:pt x="22577" y="36362"/>
                    <a:pt x="20846" y="35714"/>
                    <a:pt x="19069" y="35714"/>
                  </a:cubicBezTo>
                  <a:cubicBezTo>
                    <a:pt x="18833" y="35714"/>
                    <a:pt x="18595" y="35725"/>
                    <a:pt x="18358" y="35748"/>
                  </a:cubicBezTo>
                  <a:cubicBezTo>
                    <a:pt x="16338" y="35966"/>
                    <a:pt x="14496" y="37016"/>
                    <a:pt x="13288" y="38659"/>
                  </a:cubicBezTo>
                  <a:lnTo>
                    <a:pt x="2397" y="53392"/>
                  </a:lnTo>
                  <a:cubicBezTo>
                    <a:pt x="1" y="56620"/>
                    <a:pt x="694" y="61175"/>
                    <a:pt x="3922" y="63551"/>
                  </a:cubicBezTo>
                  <a:cubicBezTo>
                    <a:pt x="5218" y="64505"/>
                    <a:pt x="6725" y="64965"/>
                    <a:pt x="8219" y="64965"/>
                  </a:cubicBezTo>
                  <a:cubicBezTo>
                    <a:pt x="10444" y="64965"/>
                    <a:pt x="12639" y="63946"/>
                    <a:pt x="14060" y="62026"/>
                  </a:cubicBezTo>
                  <a:lnTo>
                    <a:pt x="20219" y="53670"/>
                  </a:lnTo>
                  <a:lnTo>
                    <a:pt x="33229" y="65214"/>
                  </a:lnTo>
                  <a:cubicBezTo>
                    <a:pt x="34477" y="66323"/>
                    <a:pt x="36081" y="66977"/>
                    <a:pt x="37764" y="67036"/>
                  </a:cubicBezTo>
                  <a:cubicBezTo>
                    <a:pt x="37845" y="67042"/>
                    <a:pt x="37928" y="67044"/>
                    <a:pt x="38012" y="67044"/>
                  </a:cubicBezTo>
                  <a:cubicBezTo>
                    <a:pt x="38215" y="67044"/>
                    <a:pt x="38425" y="67030"/>
                    <a:pt x="38635" y="67016"/>
                  </a:cubicBezTo>
                  <a:cubicBezTo>
                    <a:pt x="40616" y="66858"/>
                    <a:pt x="42437" y="65888"/>
                    <a:pt x="43685" y="64363"/>
                  </a:cubicBezTo>
                  <a:lnTo>
                    <a:pt x="74280" y="26679"/>
                  </a:lnTo>
                  <a:lnTo>
                    <a:pt x="81646" y="36521"/>
                  </a:lnTo>
                  <a:cubicBezTo>
                    <a:pt x="83024" y="38338"/>
                    <a:pt x="85158" y="39416"/>
                    <a:pt x="87426" y="39416"/>
                  </a:cubicBezTo>
                  <a:cubicBezTo>
                    <a:pt x="87506" y="39416"/>
                    <a:pt x="87586" y="39414"/>
                    <a:pt x="87666" y="39412"/>
                  </a:cubicBezTo>
                  <a:cubicBezTo>
                    <a:pt x="90023" y="39352"/>
                    <a:pt x="92201" y="38144"/>
                    <a:pt x="93508" y="36184"/>
                  </a:cubicBezTo>
                  <a:lnTo>
                    <a:pt x="110063" y="11272"/>
                  </a:lnTo>
                  <a:cubicBezTo>
                    <a:pt x="112281" y="7926"/>
                    <a:pt x="111370" y="3431"/>
                    <a:pt x="108023" y="1213"/>
                  </a:cubicBezTo>
                  <a:cubicBezTo>
                    <a:pt x="106786" y="393"/>
                    <a:pt x="105393" y="1"/>
                    <a:pt x="104015" y="1"/>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8" name="Google Shape;388;p29"/>
          <p:cNvSpPr txBox="1"/>
          <p:nvPr/>
        </p:nvSpPr>
        <p:spPr>
          <a:xfrm>
            <a:off x="1017900" y="3603800"/>
            <a:ext cx="3499800" cy="615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1" lang="en" sz="1200">
                <a:solidFill>
                  <a:schemeClr val="dk1"/>
                </a:solidFill>
                <a:latin typeface="Questrial"/>
                <a:ea typeface="Questrial"/>
                <a:cs typeface="Questrial"/>
                <a:sym typeface="Questrial"/>
              </a:rPr>
              <a:t>CREDITS: </a:t>
            </a:r>
            <a:r>
              <a:rPr lang="en" sz="1200">
                <a:solidFill>
                  <a:schemeClr val="dk1"/>
                </a:solidFill>
                <a:latin typeface="Questrial"/>
                <a:ea typeface="Questrial"/>
                <a:cs typeface="Questrial"/>
                <a:sym typeface="Questrial"/>
              </a:rPr>
              <a:t>This presentation template was created by </a:t>
            </a:r>
            <a:r>
              <a:rPr b="1" lang="en" sz="1200">
                <a:solidFill>
                  <a:schemeClr val="dk1"/>
                </a:solidFill>
                <a:uFill>
                  <a:noFill/>
                </a:uFill>
                <a:latin typeface="Questrial"/>
                <a:ea typeface="Questrial"/>
                <a:cs typeface="Questrial"/>
                <a:sym typeface="Questrial"/>
                <a:hlinkClick r:id="rId2">
                  <a:extLst>
                    <a:ext uri="{A12FA001-AC4F-418D-AE19-62706E023703}">
                      <ahyp:hlinkClr val="tx"/>
                    </a:ext>
                  </a:extLst>
                </a:hlinkClick>
              </a:rPr>
              <a:t>Slidesgo</a:t>
            </a:r>
            <a:r>
              <a:rPr lang="en" sz="1200">
                <a:solidFill>
                  <a:schemeClr val="dk1"/>
                </a:solidFill>
                <a:latin typeface="Questrial"/>
                <a:ea typeface="Questrial"/>
                <a:cs typeface="Questrial"/>
                <a:sym typeface="Questrial"/>
              </a:rPr>
              <a:t>, including icons by </a:t>
            </a:r>
            <a:r>
              <a:rPr b="1" lang="en" sz="1200">
                <a:solidFill>
                  <a:schemeClr val="dk1"/>
                </a:solidFill>
                <a:uFill>
                  <a:noFill/>
                </a:uFill>
                <a:latin typeface="Questrial"/>
                <a:ea typeface="Questrial"/>
                <a:cs typeface="Questrial"/>
                <a:sym typeface="Questrial"/>
                <a:hlinkClick r:id="rId3">
                  <a:extLst>
                    <a:ext uri="{A12FA001-AC4F-418D-AE19-62706E023703}">
                      <ahyp:hlinkClr val="tx"/>
                    </a:ext>
                  </a:extLst>
                </a:hlinkClick>
              </a:rPr>
              <a:t>Flaticon</a:t>
            </a:r>
            <a:r>
              <a:rPr b="1" lang="en" sz="1200">
                <a:solidFill>
                  <a:schemeClr val="dk1"/>
                </a:solidFill>
                <a:latin typeface="Questrial"/>
                <a:ea typeface="Questrial"/>
                <a:cs typeface="Questrial"/>
                <a:sym typeface="Questrial"/>
              </a:rPr>
              <a:t> </a:t>
            </a:r>
            <a:r>
              <a:rPr lang="en" sz="1200">
                <a:solidFill>
                  <a:schemeClr val="dk1"/>
                </a:solidFill>
                <a:latin typeface="Questrial"/>
                <a:ea typeface="Questrial"/>
                <a:cs typeface="Questrial"/>
                <a:sym typeface="Questrial"/>
              </a:rPr>
              <a:t>and infographics &amp; images by </a:t>
            </a:r>
            <a:r>
              <a:rPr b="1" lang="en" sz="1200">
                <a:solidFill>
                  <a:schemeClr val="dk1"/>
                </a:solidFill>
                <a:uFill>
                  <a:noFill/>
                </a:uFill>
                <a:latin typeface="Questrial"/>
                <a:ea typeface="Questrial"/>
                <a:cs typeface="Questrial"/>
                <a:sym typeface="Questrial"/>
                <a:hlinkClick r:id="rId4">
                  <a:extLst>
                    <a:ext uri="{A12FA001-AC4F-418D-AE19-62706E023703}">
                      <ahyp:hlinkClr val="tx"/>
                    </a:ext>
                  </a:extLst>
                </a:hlinkClick>
              </a:rPr>
              <a:t>Freepik</a:t>
            </a:r>
            <a:endParaRPr b="1" sz="1200">
              <a:solidFill>
                <a:schemeClr val="dk1"/>
              </a:solidFill>
              <a:latin typeface="Questrial"/>
              <a:ea typeface="Questrial"/>
              <a:cs typeface="Questrial"/>
              <a:sym typeface="Questrial"/>
            </a:endParaRPr>
          </a:p>
        </p:txBody>
      </p:sp>
      <p:sp>
        <p:nvSpPr>
          <p:cNvPr id="389" name="Google Shape;389;p29"/>
          <p:cNvSpPr txBox="1"/>
          <p:nvPr>
            <p:ph type="title"/>
          </p:nvPr>
        </p:nvSpPr>
        <p:spPr>
          <a:xfrm>
            <a:off x="1020500" y="445025"/>
            <a:ext cx="3856200" cy="10083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58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390" name="Google Shape;390;p29"/>
          <p:cNvSpPr txBox="1"/>
          <p:nvPr>
            <p:ph idx="1" type="subTitle"/>
          </p:nvPr>
        </p:nvSpPr>
        <p:spPr>
          <a:xfrm>
            <a:off x="1020500" y="1434602"/>
            <a:ext cx="3856200" cy="129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3_1">
    <p:spTree>
      <p:nvGrpSpPr>
        <p:cNvPr id="391" name="Shape 391"/>
        <p:cNvGrpSpPr/>
        <p:nvPr/>
      </p:nvGrpSpPr>
      <p:grpSpPr>
        <a:xfrm>
          <a:off x="0" y="0"/>
          <a:ext cx="0" cy="0"/>
          <a:chOff x="0" y="0"/>
          <a:chExt cx="0" cy="0"/>
        </a:xfrm>
      </p:grpSpPr>
      <p:grpSp>
        <p:nvGrpSpPr>
          <p:cNvPr id="392" name="Google Shape;392;p30"/>
          <p:cNvGrpSpPr/>
          <p:nvPr/>
        </p:nvGrpSpPr>
        <p:grpSpPr>
          <a:xfrm>
            <a:off x="-137573" y="-2681120"/>
            <a:ext cx="11397972" cy="10078326"/>
            <a:chOff x="-137573" y="-2681120"/>
            <a:chExt cx="11397972" cy="10078326"/>
          </a:xfrm>
        </p:grpSpPr>
        <p:sp>
          <p:nvSpPr>
            <p:cNvPr id="393" name="Google Shape;393;p30"/>
            <p:cNvSpPr/>
            <p:nvPr/>
          </p:nvSpPr>
          <p:spPr>
            <a:xfrm rot="-8100000">
              <a:off x="6438515" y="-1634936"/>
              <a:ext cx="4304122" cy="3247278"/>
            </a:xfrm>
            <a:custGeom>
              <a:rect b="b" l="l" r="r" t="t"/>
              <a:pathLst>
                <a:path extrusionOk="0" h="73454" w="97360">
                  <a:moveTo>
                    <a:pt x="83301" y="1"/>
                  </a:moveTo>
                  <a:cubicBezTo>
                    <a:pt x="68531" y="1"/>
                    <a:pt x="64069" y="23577"/>
                    <a:pt x="48484" y="23577"/>
                  </a:cubicBezTo>
                  <a:cubicBezTo>
                    <a:pt x="47260" y="23577"/>
                    <a:pt x="45967" y="23432"/>
                    <a:pt x="44595" y="23118"/>
                  </a:cubicBezTo>
                  <a:cubicBezTo>
                    <a:pt x="40230" y="22121"/>
                    <a:pt x="36109" y="20301"/>
                    <a:pt x="32276" y="20301"/>
                  </a:cubicBezTo>
                  <a:cubicBezTo>
                    <a:pt x="29349" y="20301"/>
                    <a:pt x="26590" y="21362"/>
                    <a:pt x="24018" y="24662"/>
                  </a:cubicBezTo>
                  <a:cubicBezTo>
                    <a:pt x="23783" y="24955"/>
                    <a:pt x="23529" y="25327"/>
                    <a:pt x="23256" y="25717"/>
                  </a:cubicBezTo>
                  <a:cubicBezTo>
                    <a:pt x="17514" y="34215"/>
                    <a:pt x="1" y="73453"/>
                    <a:pt x="21567" y="73453"/>
                  </a:cubicBezTo>
                  <a:cubicBezTo>
                    <a:pt x="22021" y="73453"/>
                    <a:pt x="22492" y="73436"/>
                    <a:pt x="22982" y="73400"/>
                  </a:cubicBezTo>
                  <a:cubicBezTo>
                    <a:pt x="39417" y="72189"/>
                    <a:pt x="31580" y="44263"/>
                    <a:pt x="47214" y="43208"/>
                  </a:cubicBezTo>
                  <a:cubicBezTo>
                    <a:pt x="47383" y="43197"/>
                    <a:pt x="47552" y="43191"/>
                    <a:pt x="47719" y="43191"/>
                  </a:cubicBezTo>
                  <a:cubicBezTo>
                    <a:pt x="52005" y="43191"/>
                    <a:pt x="55563" y="46703"/>
                    <a:pt x="59682" y="48132"/>
                  </a:cubicBezTo>
                  <a:cubicBezTo>
                    <a:pt x="61119" y="48630"/>
                    <a:pt x="62598" y="48853"/>
                    <a:pt x="64080" y="48853"/>
                  </a:cubicBezTo>
                  <a:cubicBezTo>
                    <a:pt x="68178" y="48853"/>
                    <a:pt x="72298" y="47151"/>
                    <a:pt x="75628" y="44869"/>
                  </a:cubicBezTo>
                  <a:cubicBezTo>
                    <a:pt x="84149" y="39006"/>
                    <a:pt x="94174" y="28317"/>
                    <a:pt x="96030" y="17861"/>
                  </a:cubicBezTo>
                  <a:cubicBezTo>
                    <a:pt x="97359" y="10377"/>
                    <a:pt x="93177" y="1407"/>
                    <a:pt x="85673" y="195"/>
                  </a:cubicBezTo>
                  <a:cubicBezTo>
                    <a:pt x="84853" y="63"/>
                    <a:pt x="84063" y="1"/>
                    <a:pt x="83301" y="1"/>
                  </a:cubicBezTo>
                  <a:close/>
                </a:path>
              </a:pathLst>
            </a:custGeom>
            <a:solidFill>
              <a:srgbClr val="F9B7E4">
                <a:alpha val="25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0"/>
            <p:cNvSpPr/>
            <p:nvPr/>
          </p:nvSpPr>
          <p:spPr>
            <a:xfrm>
              <a:off x="8783494" y="1975442"/>
              <a:ext cx="76707" cy="76707"/>
            </a:xfrm>
            <a:custGeom>
              <a:rect b="b" l="l" r="r" t="t"/>
              <a:pathLst>
                <a:path extrusionOk="0" fill="none" h="3821" w="3821">
                  <a:moveTo>
                    <a:pt x="3821" y="1911"/>
                  </a:moveTo>
                  <a:cubicBezTo>
                    <a:pt x="3821" y="2958"/>
                    <a:pt x="2958" y="3821"/>
                    <a:pt x="1911" y="3821"/>
                  </a:cubicBezTo>
                  <a:cubicBezTo>
                    <a:pt x="863" y="3821"/>
                    <a:pt x="0" y="2958"/>
                    <a:pt x="0" y="1911"/>
                  </a:cubicBezTo>
                  <a:cubicBezTo>
                    <a:pt x="0" y="832"/>
                    <a:pt x="863" y="1"/>
                    <a:pt x="1911" y="1"/>
                  </a:cubicBezTo>
                  <a:cubicBezTo>
                    <a:pt x="2958" y="1"/>
                    <a:pt x="3821" y="832"/>
                    <a:pt x="3821" y="1911"/>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0"/>
            <p:cNvSpPr/>
            <p:nvPr/>
          </p:nvSpPr>
          <p:spPr>
            <a:xfrm>
              <a:off x="283777" y="1392809"/>
              <a:ext cx="102061" cy="102684"/>
            </a:xfrm>
            <a:custGeom>
              <a:rect b="b" l="l" r="r" t="t"/>
              <a:pathLst>
                <a:path extrusionOk="0" fill="none" h="5115" w="5084">
                  <a:moveTo>
                    <a:pt x="5083" y="2188"/>
                  </a:moveTo>
                  <a:cubicBezTo>
                    <a:pt x="5083" y="4129"/>
                    <a:pt x="2742" y="5115"/>
                    <a:pt x="1387" y="3728"/>
                  </a:cubicBezTo>
                  <a:cubicBezTo>
                    <a:pt x="0" y="2342"/>
                    <a:pt x="986" y="1"/>
                    <a:pt x="2927" y="1"/>
                  </a:cubicBezTo>
                  <a:cubicBezTo>
                    <a:pt x="4128" y="1"/>
                    <a:pt x="5083" y="987"/>
                    <a:pt x="5083" y="2188"/>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0"/>
            <p:cNvSpPr/>
            <p:nvPr/>
          </p:nvSpPr>
          <p:spPr>
            <a:xfrm>
              <a:off x="8794628" y="3967350"/>
              <a:ext cx="54443" cy="46554"/>
            </a:xfrm>
            <a:custGeom>
              <a:rect b="b" l="l" r="r" t="t"/>
              <a:pathLst>
                <a:path extrusionOk="0" h="2319" w="2712">
                  <a:moveTo>
                    <a:pt x="1541" y="1"/>
                  </a:moveTo>
                  <a:cubicBezTo>
                    <a:pt x="524" y="1"/>
                    <a:pt x="1" y="1233"/>
                    <a:pt x="740" y="1973"/>
                  </a:cubicBezTo>
                  <a:cubicBezTo>
                    <a:pt x="969" y="2212"/>
                    <a:pt x="1256" y="2319"/>
                    <a:pt x="1540" y="2319"/>
                  </a:cubicBezTo>
                  <a:cubicBezTo>
                    <a:pt x="2133" y="2319"/>
                    <a:pt x="2712" y="1850"/>
                    <a:pt x="2712" y="1141"/>
                  </a:cubicBezTo>
                  <a:cubicBezTo>
                    <a:pt x="2712" y="525"/>
                    <a:pt x="2188" y="1"/>
                    <a:pt x="154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0"/>
            <p:cNvSpPr/>
            <p:nvPr/>
          </p:nvSpPr>
          <p:spPr>
            <a:xfrm>
              <a:off x="3673878" y="276626"/>
              <a:ext cx="58157" cy="49686"/>
            </a:xfrm>
            <a:custGeom>
              <a:rect b="b" l="l" r="r" t="t"/>
              <a:pathLst>
                <a:path extrusionOk="0" h="2475" w="2897">
                  <a:moveTo>
                    <a:pt x="1664" y="0"/>
                  </a:moveTo>
                  <a:cubicBezTo>
                    <a:pt x="555" y="0"/>
                    <a:pt x="0" y="1325"/>
                    <a:pt x="801" y="2095"/>
                  </a:cubicBezTo>
                  <a:cubicBezTo>
                    <a:pt x="1053" y="2357"/>
                    <a:pt x="1364" y="2474"/>
                    <a:pt x="1669" y="2474"/>
                  </a:cubicBezTo>
                  <a:cubicBezTo>
                    <a:pt x="2296" y="2474"/>
                    <a:pt x="2896" y="1979"/>
                    <a:pt x="2896" y="1233"/>
                  </a:cubicBezTo>
                  <a:cubicBezTo>
                    <a:pt x="2896" y="555"/>
                    <a:pt x="2342" y="0"/>
                    <a:pt x="16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8" name="Google Shape;398;p30"/>
            <p:cNvGrpSpPr/>
            <p:nvPr/>
          </p:nvGrpSpPr>
          <p:grpSpPr>
            <a:xfrm>
              <a:off x="5376950" y="467016"/>
              <a:ext cx="139782" cy="139782"/>
              <a:chOff x="2274475" y="3556403"/>
              <a:chExt cx="139782" cy="139782"/>
            </a:xfrm>
          </p:grpSpPr>
          <p:sp>
            <p:nvSpPr>
              <p:cNvPr id="399" name="Google Shape;399;p30"/>
              <p:cNvSpPr/>
              <p:nvPr/>
            </p:nvSpPr>
            <p:spPr>
              <a:xfrm>
                <a:off x="2344344" y="3556403"/>
                <a:ext cx="20" cy="139782"/>
              </a:xfrm>
              <a:custGeom>
                <a:rect b="b" l="l" r="r" t="t"/>
                <a:pathLst>
                  <a:path extrusionOk="0" fill="none" h="6963" w="1">
                    <a:moveTo>
                      <a:pt x="1" y="0"/>
                    </a:moveTo>
                    <a:lnTo>
                      <a:pt x="1" y="6963"/>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0"/>
              <p:cNvSpPr/>
              <p:nvPr/>
            </p:nvSpPr>
            <p:spPr>
              <a:xfrm>
                <a:off x="2274475" y="3626272"/>
                <a:ext cx="139782" cy="20"/>
              </a:xfrm>
              <a:custGeom>
                <a:rect b="b" l="l" r="r" t="t"/>
                <a:pathLst>
                  <a:path extrusionOk="0" fill="none" h="1" w="6963">
                    <a:moveTo>
                      <a:pt x="6963" y="1"/>
                    </a:moveTo>
                    <a:lnTo>
                      <a:pt x="0"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1" name="Google Shape;401;p30"/>
            <p:cNvSpPr/>
            <p:nvPr/>
          </p:nvSpPr>
          <p:spPr>
            <a:xfrm>
              <a:off x="3143136" y="4356088"/>
              <a:ext cx="116294" cy="116294"/>
            </a:xfrm>
            <a:custGeom>
              <a:rect b="b" l="l" r="r" t="t"/>
              <a:pathLst>
                <a:path extrusionOk="0" fill="none" h="5793" w="5793">
                  <a:moveTo>
                    <a:pt x="5792" y="2465"/>
                  </a:moveTo>
                  <a:cubicBezTo>
                    <a:pt x="5792" y="4684"/>
                    <a:pt x="3112" y="5793"/>
                    <a:pt x="1572" y="4221"/>
                  </a:cubicBezTo>
                  <a:cubicBezTo>
                    <a:pt x="0" y="2681"/>
                    <a:pt x="1109" y="1"/>
                    <a:pt x="3297" y="1"/>
                  </a:cubicBezTo>
                  <a:cubicBezTo>
                    <a:pt x="4683" y="1"/>
                    <a:pt x="5792" y="1110"/>
                    <a:pt x="5792" y="2465"/>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2" name="Google Shape;402;p30"/>
            <p:cNvGrpSpPr/>
            <p:nvPr/>
          </p:nvGrpSpPr>
          <p:grpSpPr>
            <a:xfrm>
              <a:off x="6138937" y="4472379"/>
              <a:ext cx="133599" cy="134221"/>
              <a:chOff x="4199924" y="4491667"/>
              <a:chExt cx="133599" cy="134221"/>
            </a:xfrm>
          </p:grpSpPr>
          <p:sp>
            <p:nvSpPr>
              <p:cNvPr id="403" name="Google Shape;403;p30"/>
              <p:cNvSpPr/>
              <p:nvPr/>
            </p:nvSpPr>
            <p:spPr>
              <a:xfrm>
                <a:off x="4266702" y="4491667"/>
                <a:ext cx="20" cy="134221"/>
              </a:xfrm>
              <a:custGeom>
                <a:rect b="b" l="l" r="r" t="t"/>
                <a:pathLst>
                  <a:path extrusionOk="0" fill="none" h="6686" w="1">
                    <a:moveTo>
                      <a:pt x="1" y="1"/>
                    </a:moveTo>
                    <a:lnTo>
                      <a:pt x="1" y="6686"/>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0"/>
              <p:cNvSpPr/>
              <p:nvPr/>
            </p:nvSpPr>
            <p:spPr>
              <a:xfrm>
                <a:off x="4199924" y="4559067"/>
                <a:ext cx="133599" cy="20"/>
              </a:xfrm>
              <a:custGeom>
                <a:rect b="b" l="l" r="r" t="t"/>
                <a:pathLst>
                  <a:path extrusionOk="0" fill="none" h="1" w="6655">
                    <a:moveTo>
                      <a:pt x="6655" y="1"/>
                    </a:moveTo>
                    <a:lnTo>
                      <a:pt x="1"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5" name="Google Shape;405;p30"/>
            <p:cNvSpPr/>
            <p:nvPr/>
          </p:nvSpPr>
          <p:spPr>
            <a:xfrm rot="-4095735">
              <a:off x="500647" y="3989187"/>
              <a:ext cx="2655297" cy="3174033"/>
            </a:xfrm>
            <a:custGeom>
              <a:rect b="b" l="l" r="r" t="t"/>
              <a:pathLst>
                <a:path extrusionOk="0" h="89377" w="74770">
                  <a:moveTo>
                    <a:pt x="47560" y="1"/>
                  </a:moveTo>
                  <a:cubicBezTo>
                    <a:pt x="43035" y="1"/>
                    <a:pt x="39101" y="2091"/>
                    <a:pt x="37955" y="7821"/>
                  </a:cubicBezTo>
                  <a:cubicBezTo>
                    <a:pt x="37277" y="11241"/>
                    <a:pt x="38479" y="14722"/>
                    <a:pt x="39618" y="17988"/>
                  </a:cubicBezTo>
                  <a:cubicBezTo>
                    <a:pt x="40235" y="19713"/>
                    <a:pt x="42175" y="20853"/>
                    <a:pt x="42792" y="22578"/>
                  </a:cubicBezTo>
                  <a:cubicBezTo>
                    <a:pt x="37126" y="19760"/>
                    <a:pt x="30964" y="17613"/>
                    <a:pt x="24647" y="17613"/>
                  </a:cubicBezTo>
                  <a:cubicBezTo>
                    <a:pt x="24472" y="17613"/>
                    <a:pt x="24297" y="17615"/>
                    <a:pt x="24122" y="17618"/>
                  </a:cubicBezTo>
                  <a:cubicBezTo>
                    <a:pt x="370" y="18080"/>
                    <a:pt x="1" y="45375"/>
                    <a:pt x="8873" y="60964"/>
                  </a:cubicBezTo>
                  <a:cubicBezTo>
                    <a:pt x="13186" y="68573"/>
                    <a:pt x="19471" y="74858"/>
                    <a:pt x="26464" y="80126"/>
                  </a:cubicBezTo>
                  <a:cubicBezTo>
                    <a:pt x="31331" y="83792"/>
                    <a:pt x="36692" y="86996"/>
                    <a:pt x="42607" y="88505"/>
                  </a:cubicBezTo>
                  <a:cubicBezTo>
                    <a:pt x="44822" y="89070"/>
                    <a:pt x="47127" y="89377"/>
                    <a:pt x="49421" y="89377"/>
                  </a:cubicBezTo>
                  <a:cubicBezTo>
                    <a:pt x="53254" y="89377"/>
                    <a:pt x="57056" y="88522"/>
                    <a:pt x="60352" y="86595"/>
                  </a:cubicBezTo>
                  <a:cubicBezTo>
                    <a:pt x="66082" y="83237"/>
                    <a:pt x="69717" y="76891"/>
                    <a:pt x="70795" y="70329"/>
                  </a:cubicBezTo>
                  <a:cubicBezTo>
                    <a:pt x="71904" y="63798"/>
                    <a:pt x="70703" y="57020"/>
                    <a:pt x="68485" y="50736"/>
                  </a:cubicBezTo>
                  <a:cubicBezTo>
                    <a:pt x="65558" y="42295"/>
                    <a:pt x="60629" y="34346"/>
                    <a:pt x="53389" y="29109"/>
                  </a:cubicBezTo>
                  <a:lnTo>
                    <a:pt x="53389" y="29109"/>
                  </a:lnTo>
                  <a:cubicBezTo>
                    <a:pt x="56254" y="30865"/>
                    <a:pt x="59212" y="32652"/>
                    <a:pt x="62508" y="33299"/>
                  </a:cubicBezTo>
                  <a:cubicBezTo>
                    <a:pt x="63312" y="33464"/>
                    <a:pt x="64144" y="33551"/>
                    <a:pt x="64975" y="33551"/>
                  </a:cubicBezTo>
                  <a:cubicBezTo>
                    <a:pt x="67549" y="33551"/>
                    <a:pt x="70112" y="32721"/>
                    <a:pt x="71812" y="30834"/>
                  </a:cubicBezTo>
                  <a:cubicBezTo>
                    <a:pt x="74769" y="27507"/>
                    <a:pt x="74122" y="22332"/>
                    <a:pt x="72428" y="18234"/>
                  </a:cubicBezTo>
                  <a:cubicBezTo>
                    <a:pt x="69224" y="10409"/>
                    <a:pt x="63032" y="4802"/>
                    <a:pt x="55238" y="1629"/>
                  </a:cubicBezTo>
                  <a:cubicBezTo>
                    <a:pt x="54190" y="1198"/>
                    <a:pt x="53081" y="859"/>
                    <a:pt x="51972" y="582"/>
                  </a:cubicBezTo>
                  <a:cubicBezTo>
                    <a:pt x="50489" y="211"/>
                    <a:pt x="48995" y="1"/>
                    <a:pt x="47560" y="1"/>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grpSp>
        <p:nvGrpSpPr>
          <p:cNvPr id="38" name="Google Shape;38;p4"/>
          <p:cNvGrpSpPr/>
          <p:nvPr/>
        </p:nvGrpSpPr>
        <p:grpSpPr>
          <a:xfrm>
            <a:off x="-1888000" y="-2956136"/>
            <a:ext cx="12049539" cy="9492754"/>
            <a:chOff x="-1888000" y="-2956136"/>
            <a:chExt cx="12049539" cy="9492754"/>
          </a:xfrm>
        </p:grpSpPr>
        <p:grpSp>
          <p:nvGrpSpPr>
            <p:cNvPr id="39" name="Google Shape;39;p4"/>
            <p:cNvGrpSpPr/>
            <p:nvPr/>
          </p:nvGrpSpPr>
          <p:grpSpPr>
            <a:xfrm>
              <a:off x="-1888000" y="-2956136"/>
              <a:ext cx="12049539" cy="9492754"/>
              <a:chOff x="-1888000" y="-2956136"/>
              <a:chExt cx="12049539" cy="9492754"/>
            </a:xfrm>
          </p:grpSpPr>
          <p:sp>
            <p:nvSpPr>
              <p:cNvPr id="40" name="Google Shape;40;p4"/>
              <p:cNvSpPr/>
              <p:nvPr/>
            </p:nvSpPr>
            <p:spPr>
              <a:xfrm rot="-4550850">
                <a:off x="-1931525" y="3066345"/>
                <a:ext cx="3636510" cy="2743593"/>
              </a:xfrm>
              <a:custGeom>
                <a:rect b="b" l="l" r="r" t="t"/>
                <a:pathLst>
                  <a:path extrusionOk="0" h="73454" w="97360">
                    <a:moveTo>
                      <a:pt x="83301" y="1"/>
                    </a:moveTo>
                    <a:cubicBezTo>
                      <a:pt x="68531" y="1"/>
                      <a:pt x="64069" y="23577"/>
                      <a:pt x="48484" y="23577"/>
                    </a:cubicBezTo>
                    <a:cubicBezTo>
                      <a:pt x="47260" y="23577"/>
                      <a:pt x="45967" y="23432"/>
                      <a:pt x="44595" y="23118"/>
                    </a:cubicBezTo>
                    <a:cubicBezTo>
                      <a:pt x="40230" y="22121"/>
                      <a:pt x="36109" y="20301"/>
                      <a:pt x="32276" y="20301"/>
                    </a:cubicBezTo>
                    <a:cubicBezTo>
                      <a:pt x="29349" y="20301"/>
                      <a:pt x="26590" y="21362"/>
                      <a:pt x="24018" y="24662"/>
                    </a:cubicBezTo>
                    <a:cubicBezTo>
                      <a:pt x="23783" y="24955"/>
                      <a:pt x="23529" y="25327"/>
                      <a:pt x="23256" y="25717"/>
                    </a:cubicBezTo>
                    <a:cubicBezTo>
                      <a:pt x="17514" y="34215"/>
                      <a:pt x="1" y="73453"/>
                      <a:pt x="21567" y="73453"/>
                    </a:cubicBezTo>
                    <a:cubicBezTo>
                      <a:pt x="22021" y="73453"/>
                      <a:pt x="22492" y="73436"/>
                      <a:pt x="22982" y="73400"/>
                    </a:cubicBezTo>
                    <a:cubicBezTo>
                      <a:pt x="39417" y="72189"/>
                      <a:pt x="31580" y="44263"/>
                      <a:pt x="47214" y="43208"/>
                    </a:cubicBezTo>
                    <a:cubicBezTo>
                      <a:pt x="47383" y="43197"/>
                      <a:pt x="47552" y="43191"/>
                      <a:pt x="47719" y="43191"/>
                    </a:cubicBezTo>
                    <a:cubicBezTo>
                      <a:pt x="52005" y="43191"/>
                      <a:pt x="55563" y="46703"/>
                      <a:pt x="59682" y="48132"/>
                    </a:cubicBezTo>
                    <a:cubicBezTo>
                      <a:pt x="61119" y="48630"/>
                      <a:pt x="62598" y="48853"/>
                      <a:pt x="64080" y="48853"/>
                    </a:cubicBezTo>
                    <a:cubicBezTo>
                      <a:pt x="68178" y="48853"/>
                      <a:pt x="72298" y="47151"/>
                      <a:pt x="75628" y="44869"/>
                    </a:cubicBezTo>
                    <a:cubicBezTo>
                      <a:pt x="84149" y="39006"/>
                      <a:pt x="94174" y="28317"/>
                      <a:pt x="96030" y="17861"/>
                    </a:cubicBezTo>
                    <a:cubicBezTo>
                      <a:pt x="97359" y="10377"/>
                      <a:pt x="93177" y="1407"/>
                      <a:pt x="85673" y="195"/>
                    </a:cubicBezTo>
                    <a:cubicBezTo>
                      <a:pt x="84853" y="63"/>
                      <a:pt x="84063" y="1"/>
                      <a:pt x="83301" y="1"/>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rot="-9779397">
                <a:off x="6987756" y="-2625473"/>
                <a:ext cx="2752699" cy="3290464"/>
              </a:xfrm>
              <a:custGeom>
                <a:rect b="b" l="l" r="r" t="t"/>
                <a:pathLst>
                  <a:path extrusionOk="0" h="89377" w="74770">
                    <a:moveTo>
                      <a:pt x="47560" y="1"/>
                    </a:moveTo>
                    <a:cubicBezTo>
                      <a:pt x="43035" y="1"/>
                      <a:pt x="39101" y="2091"/>
                      <a:pt x="37955" y="7821"/>
                    </a:cubicBezTo>
                    <a:cubicBezTo>
                      <a:pt x="37277" y="11241"/>
                      <a:pt x="38479" y="14722"/>
                      <a:pt x="39618" y="17988"/>
                    </a:cubicBezTo>
                    <a:cubicBezTo>
                      <a:pt x="40235" y="19713"/>
                      <a:pt x="42175" y="20853"/>
                      <a:pt x="42792" y="22578"/>
                    </a:cubicBezTo>
                    <a:cubicBezTo>
                      <a:pt x="37126" y="19760"/>
                      <a:pt x="30964" y="17613"/>
                      <a:pt x="24647" y="17613"/>
                    </a:cubicBezTo>
                    <a:cubicBezTo>
                      <a:pt x="24472" y="17613"/>
                      <a:pt x="24297" y="17615"/>
                      <a:pt x="24122" y="17618"/>
                    </a:cubicBezTo>
                    <a:cubicBezTo>
                      <a:pt x="370" y="18080"/>
                      <a:pt x="1" y="45375"/>
                      <a:pt x="8873" y="60964"/>
                    </a:cubicBezTo>
                    <a:cubicBezTo>
                      <a:pt x="13186" y="68573"/>
                      <a:pt x="19471" y="74858"/>
                      <a:pt x="26464" y="80126"/>
                    </a:cubicBezTo>
                    <a:cubicBezTo>
                      <a:pt x="31331" y="83792"/>
                      <a:pt x="36692" y="86996"/>
                      <a:pt x="42607" y="88505"/>
                    </a:cubicBezTo>
                    <a:cubicBezTo>
                      <a:pt x="44822" y="89070"/>
                      <a:pt x="47127" y="89377"/>
                      <a:pt x="49421" y="89377"/>
                    </a:cubicBezTo>
                    <a:cubicBezTo>
                      <a:pt x="53254" y="89377"/>
                      <a:pt x="57056" y="88522"/>
                      <a:pt x="60352" y="86595"/>
                    </a:cubicBezTo>
                    <a:cubicBezTo>
                      <a:pt x="66082" y="83237"/>
                      <a:pt x="69717" y="76891"/>
                      <a:pt x="70795" y="70329"/>
                    </a:cubicBezTo>
                    <a:cubicBezTo>
                      <a:pt x="71904" y="63798"/>
                      <a:pt x="70703" y="57020"/>
                      <a:pt x="68485" y="50736"/>
                    </a:cubicBezTo>
                    <a:cubicBezTo>
                      <a:pt x="65558" y="42295"/>
                      <a:pt x="60629" y="34346"/>
                      <a:pt x="53389" y="29109"/>
                    </a:cubicBezTo>
                    <a:lnTo>
                      <a:pt x="53389" y="29109"/>
                    </a:lnTo>
                    <a:cubicBezTo>
                      <a:pt x="56254" y="30865"/>
                      <a:pt x="59212" y="32652"/>
                      <a:pt x="62508" y="33299"/>
                    </a:cubicBezTo>
                    <a:cubicBezTo>
                      <a:pt x="63312" y="33464"/>
                      <a:pt x="64144" y="33551"/>
                      <a:pt x="64975" y="33551"/>
                    </a:cubicBezTo>
                    <a:cubicBezTo>
                      <a:pt x="67549" y="33551"/>
                      <a:pt x="70112" y="32721"/>
                      <a:pt x="71812" y="30834"/>
                    </a:cubicBezTo>
                    <a:cubicBezTo>
                      <a:pt x="74769" y="27507"/>
                      <a:pt x="74122" y="22332"/>
                      <a:pt x="72428" y="18234"/>
                    </a:cubicBezTo>
                    <a:cubicBezTo>
                      <a:pt x="69224" y="10409"/>
                      <a:pt x="63032" y="4802"/>
                      <a:pt x="55238" y="1629"/>
                    </a:cubicBezTo>
                    <a:cubicBezTo>
                      <a:pt x="54190" y="1198"/>
                      <a:pt x="53081" y="859"/>
                      <a:pt x="51972" y="582"/>
                    </a:cubicBezTo>
                    <a:cubicBezTo>
                      <a:pt x="50489" y="211"/>
                      <a:pt x="48995" y="1"/>
                      <a:pt x="47560" y="1"/>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4"/>
            <p:cNvGrpSpPr/>
            <p:nvPr/>
          </p:nvGrpSpPr>
          <p:grpSpPr>
            <a:xfrm>
              <a:off x="989177" y="4670216"/>
              <a:ext cx="6206261" cy="279434"/>
              <a:chOff x="989177" y="4670216"/>
              <a:chExt cx="6206261" cy="279434"/>
            </a:xfrm>
          </p:grpSpPr>
          <p:sp>
            <p:nvSpPr>
              <p:cNvPr id="43" name="Google Shape;43;p4"/>
              <p:cNvSpPr/>
              <p:nvPr/>
            </p:nvSpPr>
            <p:spPr>
              <a:xfrm rot="10800000">
                <a:off x="989177" y="4683211"/>
                <a:ext cx="76707" cy="76707"/>
              </a:xfrm>
              <a:custGeom>
                <a:rect b="b" l="l" r="r" t="t"/>
                <a:pathLst>
                  <a:path extrusionOk="0" fill="none" h="3821" w="3821">
                    <a:moveTo>
                      <a:pt x="3821" y="1911"/>
                    </a:moveTo>
                    <a:cubicBezTo>
                      <a:pt x="3821" y="2958"/>
                      <a:pt x="2958" y="3821"/>
                      <a:pt x="1911" y="3821"/>
                    </a:cubicBezTo>
                    <a:cubicBezTo>
                      <a:pt x="863" y="3821"/>
                      <a:pt x="0" y="2958"/>
                      <a:pt x="0" y="1911"/>
                    </a:cubicBezTo>
                    <a:cubicBezTo>
                      <a:pt x="0" y="832"/>
                      <a:pt x="863" y="1"/>
                      <a:pt x="1911" y="1"/>
                    </a:cubicBezTo>
                    <a:cubicBezTo>
                      <a:pt x="2958" y="1"/>
                      <a:pt x="3821" y="832"/>
                      <a:pt x="3821" y="1911"/>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rot="10800000">
                <a:off x="7093377" y="4670216"/>
                <a:ext cx="102061" cy="102684"/>
              </a:xfrm>
              <a:custGeom>
                <a:rect b="b" l="l" r="r" t="t"/>
                <a:pathLst>
                  <a:path extrusionOk="0" fill="none" h="5115" w="5084">
                    <a:moveTo>
                      <a:pt x="5083" y="2188"/>
                    </a:moveTo>
                    <a:cubicBezTo>
                      <a:pt x="5083" y="4129"/>
                      <a:pt x="2742" y="5115"/>
                      <a:pt x="1387" y="3728"/>
                    </a:cubicBezTo>
                    <a:cubicBezTo>
                      <a:pt x="0" y="2342"/>
                      <a:pt x="986" y="1"/>
                      <a:pt x="2927" y="1"/>
                    </a:cubicBezTo>
                    <a:cubicBezTo>
                      <a:pt x="4128" y="1"/>
                      <a:pt x="5083" y="987"/>
                      <a:pt x="5083" y="2188"/>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rot="10800000">
                <a:off x="3870090" y="4902614"/>
                <a:ext cx="47036" cy="47036"/>
              </a:xfrm>
              <a:custGeom>
                <a:rect b="b" l="l" r="r" t="t"/>
                <a:pathLst>
                  <a:path extrusionOk="0" fill="none" h="2343" w="2343">
                    <a:moveTo>
                      <a:pt x="2342" y="1172"/>
                    </a:moveTo>
                    <a:cubicBezTo>
                      <a:pt x="2342" y="1819"/>
                      <a:pt x="1819" y="2342"/>
                      <a:pt x="1172" y="2342"/>
                    </a:cubicBezTo>
                    <a:cubicBezTo>
                      <a:pt x="525" y="2342"/>
                      <a:pt x="1" y="1819"/>
                      <a:pt x="1" y="1172"/>
                    </a:cubicBezTo>
                    <a:cubicBezTo>
                      <a:pt x="1" y="525"/>
                      <a:pt x="525" y="1"/>
                      <a:pt x="1172" y="1"/>
                    </a:cubicBezTo>
                    <a:cubicBezTo>
                      <a:pt x="1819" y="1"/>
                      <a:pt x="2342" y="525"/>
                      <a:pt x="2342"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6" name="Google Shape;46;p4"/>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lvl1pPr lvl="0">
              <a:spcBef>
                <a:spcPts val="0"/>
              </a:spcBef>
              <a:spcAft>
                <a:spcPts val="0"/>
              </a:spcAft>
              <a:buSzPts val="3400"/>
              <a:buNone/>
              <a:defRPr sz="3400"/>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
        <p:nvSpPr>
          <p:cNvPr id="47" name="Google Shape;47;p4"/>
          <p:cNvSpPr txBox="1"/>
          <p:nvPr>
            <p:ph idx="1" type="body"/>
          </p:nvPr>
        </p:nvSpPr>
        <p:spPr>
          <a:xfrm>
            <a:off x="715700" y="1158951"/>
            <a:ext cx="7712700" cy="6507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chemeClr val="dk2"/>
              </a:buClr>
              <a:buSzPts val="15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_1_1">
    <p:spTree>
      <p:nvGrpSpPr>
        <p:cNvPr id="406" name="Shape 406"/>
        <p:cNvGrpSpPr/>
        <p:nvPr/>
      </p:nvGrpSpPr>
      <p:grpSpPr>
        <a:xfrm>
          <a:off x="0" y="0"/>
          <a:ext cx="0" cy="0"/>
          <a:chOff x="0" y="0"/>
          <a:chExt cx="0" cy="0"/>
        </a:xfrm>
      </p:grpSpPr>
      <p:grpSp>
        <p:nvGrpSpPr>
          <p:cNvPr id="407" name="Google Shape;407;p31"/>
          <p:cNvGrpSpPr/>
          <p:nvPr/>
        </p:nvGrpSpPr>
        <p:grpSpPr>
          <a:xfrm>
            <a:off x="-1620225" y="408874"/>
            <a:ext cx="12769139" cy="4967392"/>
            <a:chOff x="-1620225" y="408874"/>
            <a:chExt cx="12769139" cy="4967392"/>
          </a:xfrm>
        </p:grpSpPr>
        <p:sp>
          <p:nvSpPr>
            <p:cNvPr id="408" name="Google Shape;408;p31"/>
            <p:cNvSpPr/>
            <p:nvPr/>
          </p:nvSpPr>
          <p:spPr>
            <a:xfrm rot="-4550850">
              <a:off x="-1663750" y="1199945"/>
              <a:ext cx="3636510" cy="2743593"/>
            </a:xfrm>
            <a:custGeom>
              <a:rect b="b" l="l" r="r" t="t"/>
              <a:pathLst>
                <a:path extrusionOk="0" h="73454" w="97360">
                  <a:moveTo>
                    <a:pt x="83301" y="1"/>
                  </a:moveTo>
                  <a:cubicBezTo>
                    <a:pt x="68531" y="1"/>
                    <a:pt x="64069" y="23577"/>
                    <a:pt x="48484" y="23577"/>
                  </a:cubicBezTo>
                  <a:cubicBezTo>
                    <a:pt x="47260" y="23577"/>
                    <a:pt x="45967" y="23432"/>
                    <a:pt x="44595" y="23118"/>
                  </a:cubicBezTo>
                  <a:cubicBezTo>
                    <a:pt x="40230" y="22121"/>
                    <a:pt x="36109" y="20301"/>
                    <a:pt x="32276" y="20301"/>
                  </a:cubicBezTo>
                  <a:cubicBezTo>
                    <a:pt x="29349" y="20301"/>
                    <a:pt x="26590" y="21362"/>
                    <a:pt x="24018" y="24662"/>
                  </a:cubicBezTo>
                  <a:cubicBezTo>
                    <a:pt x="23783" y="24955"/>
                    <a:pt x="23529" y="25327"/>
                    <a:pt x="23256" y="25717"/>
                  </a:cubicBezTo>
                  <a:cubicBezTo>
                    <a:pt x="17514" y="34215"/>
                    <a:pt x="1" y="73453"/>
                    <a:pt x="21567" y="73453"/>
                  </a:cubicBezTo>
                  <a:cubicBezTo>
                    <a:pt x="22021" y="73453"/>
                    <a:pt x="22492" y="73436"/>
                    <a:pt x="22982" y="73400"/>
                  </a:cubicBezTo>
                  <a:cubicBezTo>
                    <a:pt x="39417" y="72189"/>
                    <a:pt x="31580" y="44263"/>
                    <a:pt x="47214" y="43208"/>
                  </a:cubicBezTo>
                  <a:cubicBezTo>
                    <a:pt x="47383" y="43197"/>
                    <a:pt x="47552" y="43191"/>
                    <a:pt x="47719" y="43191"/>
                  </a:cubicBezTo>
                  <a:cubicBezTo>
                    <a:pt x="52005" y="43191"/>
                    <a:pt x="55563" y="46703"/>
                    <a:pt x="59682" y="48132"/>
                  </a:cubicBezTo>
                  <a:cubicBezTo>
                    <a:pt x="61119" y="48630"/>
                    <a:pt x="62598" y="48853"/>
                    <a:pt x="64080" y="48853"/>
                  </a:cubicBezTo>
                  <a:cubicBezTo>
                    <a:pt x="68178" y="48853"/>
                    <a:pt x="72298" y="47151"/>
                    <a:pt x="75628" y="44869"/>
                  </a:cubicBezTo>
                  <a:cubicBezTo>
                    <a:pt x="84149" y="39006"/>
                    <a:pt x="94174" y="28317"/>
                    <a:pt x="96030" y="17861"/>
                  </a:cubicBezTo>
                  <a:cubicBezTo>
                    <a:pt x="97359" y="10377"/>
                    <a:pt x="93177" y="1407"/>
                    <a:pt x="85673" y="195"/>
                  </a:cubicBezTo>
                  <a:cubicBezTo>
                    <a:pt x="84853" y="63"/>
                    <a:pt x="84063" y="1"/>
                    <a:pt x="83301" y="1"/>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rot="-9779397">
              <a:off x="7975131" y="1755138"/>
              <a:ext cx="2752699" cy="3290464"/>
            </a:xfrm>
            <a:custGeom>
              <a:rect b="b" l="l" r="r" t="t"/>
              <a:pathLst>
                <a:path extrusionOk="0" h="89377" w="74770">
                  <a:moveTo>
                    <a:pt x="47560" y="1"/>
                  </a:moveTo>
                  <a:cubicBezTo>
                    <a:pt x="43035" y="1"/>
                    <a:pt x="39101" y="2091"/>
                    <a:pt x="37955" y="7821"/>
                  </a:cubicBezTo>
                  <a:cubicBezTo>
                    <a:pt x="37277" y="11241"/>
                    <a:pt x="38479" y="14722"/>
                    <a:pt x="39618" y="17988"/>
                  </a:cubicBezTo>
                  <a:cubicBezTo>
                    <a:pt x="40235" y="19713"/>
                    <a:pt x="42175" y="20853"/>
                    <a:pt x="42792" y="22578"/>
                  </a:cubicBezTo>
                  <a:cubicBezTo>
                    <a:pt x="37126" y="19760"/>
                    <a:pt x="30964" y="17613"/>
                    <a:pt x="24647" y="17613"/>
                  </a:cubicBezTo>
                  <a:cubicBezTo>
                    <a:pt x="24472" y="17613"/>
                    <a:pt x="24297" y="17615"/>
                    <a:pt x="24122" y="17618"/>
                  </a:cubicBezTo>
                  <a:cubicBezTo>
                    <a:pt x="370" y="18080"/>
                    <a:pt x="1" y="45375"/>
                    <a:pt x="8873" y="60964"/>
                  </a:cubicBezTo>
                  <a:cubicBezTo>
                    <a:pt x="13186" y="68573"/>
                    <a:pt x="19471" y="74858"/>
                    <a:pt x="26464" y="80126"/>
                  </a:cubicBezTo>
                  <a:cubicBezTo>
                    <a:pt x="31331" y="83792"/>
                    <a:pt x="36692" y="86996"/>
                    <a:pt x="42607" y="88505"/>
                  </a:cubicBezTo>
                  <a:cubicBezTo>
                    <a:pt x="44822" y="89070"/>
                    <a:pt x="47127" y="89377"/>
                    <a:pt x="49421" y="89377"/>
                  </a:cubicBezTo>
                  <a:cubicBezTo>
                    <a:pt x="53254" y="89377"/>
                    <a:pt x="57056" y="88522"/>
                    <a:pt x="60352" y="86595"/>
                  </a:cubicBezTo>
                  <a:cubicBezTo>
                    <a:pt x="66082" y="83237"/>
                    <a:pt x="69717" y="76891"/>
                    <a:pt x="70795" y="70329"/>
                  </a:cubicBezTo>
                  <a:cubicBezTo>
                    <a:pt x="71904" y="63798"/>
                    <a:pt x="70703" y="57020"/>
                    <a:pt x="68485" y="50736"/>
                  </a:cubicBezTo>
                  <a:cubicBezTo>
                    <a:pt x="65558" y="42295"/>
                    <a:pt x="60629" y="34346"/>
                    <a:pt x="53389" y="29109"/>
                  </a:cubicBezTo>
                  <a:lnTo>
                    <a:pt x="53389" y="29109"/>
                  </a:lnTo>
                  <a:cubicBezTo>
                    <a:pt x="56254" y="30865"/>
                    <a:pt x="59212" y="32652"/>
                    <a:pt x="62508" y="33299"/>
                  </a:cubicBezTo>
                  <a:cubicBezTo>
                    <a:pt x="63312" y="33464"/>
                    <a:pt x="64144" y="33551"/>
                    <a:pt x="64975" y="33551"/>
                  </a:cubicBezTo>
                  <a:cubicBezTo>
                    <a:pt x="67549" y="33551"/>
                    <a:pt x="70112" y="32721"/>
                    <a:pt x="71812" y="30834"/>
                  </a:cubicBezTo>
                  <a:cubicBezTo>
                    <a:pt x="74769" y="27507"/>
                    <a:pt x="74122" y="22332"/>
                    <a:pt x="72428" y="18234"/>
                  </a:cubicBezTo>
                  <a:cubicBezTo>
                    <a:pt x="69224" y="10409"/>
                    <a:pt x="63032" y="4802"/>
                    <a:pt x="55238" y="1629"/>
                  </a:cubicBezTo>
                  <a:cubicBezTo>
                    <a:pt x="54190" y="1198"/>
                    <a:pt x="53081" y="859"/>
                    <a:pt x="51972" y="582"/>
                  </a:cubicBezTo>
                  <a:cubicBezTo>
                    <a:pt x="50489" y="211"/>
                    <a:pt x="48995" y="1"/>
                    <a:pt x="47560" y="1"/>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rot="10800000">
              <a:off x="2675635" y="420614"/>
              <a:ext cx="116294" cy="116294"/>
            </a:xfrm>
            <a:custGeom>
              <a:rect b="b" l="l" r="r" t="t"/>
              <a:pathLst>
                <a:path extrusionOk="0" fill="none" h="5793" w="5793">
                  <a:moveTo>
                    <a:pt x="5792" y="2465"/>
                  </a:moveTo>
                  <a:cubicBezTo>
                    <a:pt x="5792" y="4684"/>
                    <a:pt x="3112" y="5793"/>
                    <a:pt x="1572" y="4221"/>
                  </a:cubicBezTo>
                  <a:cubicBezTo>
                    <a:pt x="0" y="2681"/>
                    <a:pt x="1109" y="1"/>
                    <a:pt x="3297" y="1"/>
                  </a:cubicBezTo>
                  <a:cubicBezTo>
                    <a:pt x="4683" y="1"/>
                    <a:pt x="5792" y="1110"/>
                    <a:pt x="5792" y="2465"/>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rot="10800000">
              <a:off x="989177" y="4683211"/>
              <a:ext cx="76707" cy="76707"/>
            </a:xfrm>
            <a:custGeom>
              <a:rect b="b" l="l" r="r" t="t"/>
              <a:pathLst>
                <a:path extrusionOk="0" fill="none" h="3821" w="3821">
                  <a:moveTo>
                    <a:pt x="3821" y="1911"/>
                  </a:moveTo>
                  <a:cubicBezTo>
                    <a:pt x="3821" y="2958"/>
                    <a:pt x="2958" y="3821"/>
                    <a:pt x="1911" y="3821"/>
                  </a:cubicBezTo>
                  <a:cubicBezTo>
                    <a:pt x="863" y="3821"/>
                    <a:pt x="0" y="2958"/>
                    <a:pt x="0" y="1911"/>
                  </a:cubicBezTo>
                  <a:cubicBezTo>
                    <a:pt x="0" y="832"/>
                    <a:pt x="863" y="1"/>
                    <a:pt x="1911" y="1"/>
                  </a:cubicBezTo>
                  <a:cubicBezTo>
                    <a:pt x="2958" y="1"/>
                    <a:pt x="3821" y="832"/>
                    <a:pt x="3821" y="1911"/>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rot="10800000">
              <a:off x="7093377" y="4670216"/>
              <a:ext cx="102061" cy="102684"/>
            </a:xfrm>
            <a:custGeom>
              <a:rect b="b" l="l" r="r" t="t"/>
              <a:pathLst>
                <a:path extrusionOk="0" fill="none" h="5115" w="5084">
                  <a:moveTo>
                    <a:pt x="5083" y="2188"/>
                  </a:moveTo>
                  <a:cubicBezTo>
                    <a:pt x="5083" y="4129"/>
                    <a:pt x="2742" y="5115"/>
                    <a:pt x="1387" y="3728"/>
                  </a:cubicBezTo>
                  <a:cubicBezTo>
                    <a:pt x="0" y="2342"/>
                    <a:pt x="986" y="1"/>
                    <a:pt x="2927" y="1"/>
                  </a:cubicBezTo>
                  <a:cubicBezTo>
                    <a:pt x="4128" y="1"/>
                    <a:pt x="5083" y="987"/>
                    <a:pt x="5083" y="2188"/>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rot="10800000">
              <a:off x="3870090" y="4902614"/>
              <a:ext cx="47036" cy="47036"/>
            </a:xfrm>
            <a:custGeom>
              <a:rect b="b" l="l" r="r" t="t"/>
              <a:pathLst>
                <a:path extrusionOk="0" fill="none" h="2343" w="2343">
                  <a:moveTo>
                    <a:pt x="2342" y="1172"/>
                  </a:moveTo>
                  <a:cubicBezTo>
                    <a:pt x="2342" y="1819"/>
                    <a:pt x="1819" y="2342"/>
                    <a:pt x="1172" y="2342"/>
                  </a:cubicBezTo>
                  <a:cubicBezTo>
                    <a:pt x="525" y="2342"/>
                    <a:pt x="1" y="1819"/>
                    <a:pt x="1" y="1172"/>
                  </a:cubicBezTo>
                  <a:cubicBezTo>
                    <a:pt x="1" y="525"/>
                    <a:pt x="525" y="1"/>
                    <a:pt x="1172" y="1"/>
                  </a:cubicBezTo>
                  <a:cubicBezTo>
                    <a:pt x="1819" y="1"/>
                    <a:pt x="2342" y="525"/>
                    <a:pt x="2342"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rot="10800000">
              <a:off x="1000306" y="2329955"/>
              <a:ext cx="54443" cy="46554"/>
            </a:xfrm>
            <a:custGeom>
              <a:rect b="b" l="l" r="r" t="t"/>
              <a:pathLst>
                <a:path extrusionOk="0" h="2319" w="2712">
                  <a:moveTo>
                    <a:pt x="1541" y="1"/>
                  </a:moveTo>
                  <a:cubicBezTo>
                    <a:pt x="524" y="1"/>
                    <a:pt x="1" y="1233"/>
                    <a:pt x="740" y="1973"/>
                  </a:cubicBezTo>
                  <a:cubicBezTo>
                    <a:pt x="969" y="2212"/>
                    <a:pt x="1256" y="2319"/>
                    <a:pt x="1540" y="2319"/>
                  </a:cubicBezTo>
                  <a:cubicBezTo>
                    <a:pt x="2133" y="2319"/>
                    <a:pt x="2712" y="1850"/>
                    <a:pt x="2712" y="1141"/>
                  </a:cubicBezTo>
                  <a:cubicBezTo>
                    <a:pt x="2712" y="525"/>
                    <a:pt x="2188" y="1"/>
                    <a:pt x="15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5" name="Google Shape;415;p31"/>
            <p:cNvGrpSpPr/>
            <p:nvPr/>
          </p:nvGrpSpPr>
          <p:grpSpPr>
            <a:xfrm rot="10800000">
              <a:off x="6850384" y="408874"/>
              <a:ext cx="139782" cy="139782"/>
              <a:chOff x="2274475" y="3556403"/>
              <a:chExt cx="139782" cy="139782"/>
            </a:xfrm>
          </p:grpSpPr>
          <p:sp>
            <p:nvSpPr>
              <p:cNvPr id="416" name="Google Shape;416;p31"/>
              <p:cNvSpPr/>
              <p:nvPr/>
            </p:nvSpPr>
            <p:spPr>
              <a:xfrm>
                <a:off x="2344344" y="3556403"/>
                <a:ext cx="20" cy="139782"/>
              </a:xfrm>
              <a:custGeom>
                <a:rect b="b" l="l" r="r" t="t"/>
                <a:pathLst>
                  <a:path extrusionOk="0" fill="none" h="6963" w="1">
                    <a:moveTo>
                      <a:pt x="1" y="0"/>
                    </a:moveTo>
                    <a:lnTo>
                      <a:pt x="1" y="6963"/>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2274475" y="3626272"/>
                <a:ext cx="139782" cy="20"/>
              </a:xfrm>
              <a:custGeom>
                <a:rect b="b" l="l" r="r" t="t"/>
                <a:pathLst>
                  <a:path extrusionOk="0" fill="none" h="1" w="6963">
                    <a:moveTo>
                      <a:pt x="6963" y="1"/>
                    </a:moveTo>
                    <a:lnTo>
                      <a:pt x="0"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1214886" y="642816"/>
            <a:ext cx="12567811" cy="4630028"/>
            <a:chOff x="-1214886" y="642816"/>
            <a:chExt cx="12567811" cy="4630028"/>
          </a:xfrm>
        </p:grpSpPr>
        <p:sp>
          <p:nvSpPr>
            <p:cNvPr id="50" name="Google Shape;50;p5"/>
            <p:cNvSpPr/>
            <p:nvPr/>
          </p:nvSpPr>
          <p:spPr>
            <a:xfrm flipH="1" rot="1406327">
              <a:off x="7320691" y="1252883"/>
              <a:ext cx="3636599" cy="2743660"/>
            </a:xfrm>
            <a:custGeom>
              <a:rect b="b" l="l" r="r" t="t"/>
              <a:pathLst>
                <a:path extrusionOk="0" h="73454" w="97360">
                  <a:moveTo>
                    <a:pt x="83301" y="1"/>
                  </a:moveTo>
                  <a:cubicBezTo>
                    <a:pt x="68531" y="1"/>
                    <a:pt x="64069" y="23577"/>
                    <a:pt x="48484" y="23577"/>
                  </a:cubicBezTo>
                  <a:cubicBezTo>
                    <a:pt x="47260" y="23577"/>
                    <a:pt x="45967" y="23432"/>
                    <a:pt x="44595" y="23118"/>
                  </a:cubicBezTo>
                  <a:cubicBezTo>
                    <a:pt x="40230" y="22121"/>
                    <a:pt x="36109" y="20301"/>
                    <a:pt x="32276" y="20301"/>
                  </a:cubicBezTo>
                  <a:cubicBezTo>
                    <a:pt x="29349" y="20301"/>
                    <a:pt x="26590" y="21362"/>
                    <a:pt x="24018" y="24662"/>
                  </a:cubicBezTo>
                  <a:cubicBezTo>
                    <a:pt x="23783" y="24955"/>
                    <a:pt x="23529" y="25327"/>
                    <a:pt x="23256" y="25717"/>
                  </a:cubicBezTo>
                  <a:cubicBezTo>
                    <a:pt x="17514" y="34215"/>
                    <a:pt x="1" y="73453"/>
                    <a:pt x="21567" y="73453"/>
                  </a:cubicBezTo>
                  <a:cubicBezTo>
                    <a:pt x="22021" y="73453"/>
                    <a:pt x="22492" y="73436"/>
                    <a:pt x="22982" y="73400"/>
                  </a:cubicBezTo>
                  <a:cubicBezTo>
                    <a:pt x="39417" y="72189"/>
                    <a:pt x="31580" y="44263"/>
                    <a:pt x="47214" y="43208"/>
                  </a:cubicBezTo>
                  <a:cubicBezTo>
                    <a:pt x="47383" y="43197"/>
                    <a:pt x="47552" y="43191"/>
                    <a:pt x="47719" y="43191"/>
                  </a:cubicBezTo>
                  <a:cubicBezTo>
                    <a:pt x="52005" y="43191"/>
                    <a:pt x="55563" y="46703"/>
                    <a:pt x="59682" y="48132"/>
                  </a:cubicBezTo>
                  <a:cubicBezTo>
                    <a:pt x="61119" y="48630"/>
                    <a:pt x="62598" y="48853"/>
                    <a:pt x="64080" y="48853"/>
                  </a:cubicBezTo>
                  <a:cubicBezTo>
                    <a:pt x="68178" y="48853"/>
                    <a:pt x="72298" y="47151"/>
                    <a:pt x="75628" y="44869"/>
                  </a:cubicBezTo>
                  <a:cubicBezTo>
                    <a:pt x="84149" y="39006"/>
                    <a:pt x="94174" y="28317"/>
                    <a:pt x="96030" y="17861"/>
                  </a:cubicBezTo>
                  <a:cubicBezTo>
                    <a:pt x="97359" y="10377"/>
                    <a:pt x="93177" y="1407"/>
                    <a:pt x="85673" y="195"/>
                  </a:cubicBezTo>
                  <a:cubicBezTo>
                    <a:pt x="84853" y="63"/>
                    <a:pt x="84063" y="1"/>
                    <a:pt x="83301" y="1"/>
                  </a:cubicBezTo>
                  <a:close/>
                </a:path>
              </a:pathLst>
            </a:custGeom>
            <a:solidFill>
              <a:srgbClr val="F9B7E4">
                <a:alpha val="25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1035109" y="4407752"/>
              <a:ext cx="119945" cy="119945"/>
            </a:xfrm>
            <a:custGeom>
              <a:rect b="b" l="l" r="r" t="t"/>
              <a:pathLst>
                <a:path extrusionOk="0" fill="none" h="5620" w="5620">
                  <a:moveTo>
                    <a:pt x="5619" y="2399"/>
                  </a:moveTo>
                  <a:cubicBezTo>
                    <a:pt x="5619" y="4568"/>
                    <a:pt x="3023" y="5619"/>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5"/>
            <p:cNvGrpSpPr/>
            <p:nvPr/>
          </p:nvGrpSpPr>
          <p:grpSpPr>
            <a:xfrm>
              <a:off x="4340844" y="4684126"/>
              <a:ext cx="157828" cy="157806"/>
              <a:chOff x="5811044" y="4323926"/>
              <a:chExt cx="157828" cy="157806"/>
            </a:xfrm>
          </p:grpSpPr>
          <p:sp>
            <p:nvSpPr>
              <p:cNvPr id="53" name="Google Shape;53;p5"/>
              <p:cNvSpPr/>
              <p:nvPr/>
            </p:nvSpPr>
            <p:spPr>
              <a:xfrm>
                <a:off x="5890288" y="4323926"/>
                <a:ext cx="21" cy="157806"/>
              </a:xfrm>
              <a:custGeom>
                <a:rect b="b" l="l" r="r" t="t"/>
                <a:pathLst>
                  <a:path extrusionOk="0" fill="none" h="7394" w="1">
                    <a:moveTo>
                      <a:pt x="1" y="0"/>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5811044" y="4402465"/>
                <a:ext cx="157828" cy="21"/>
              </a:xfrm>
              <a:custGeom>
                <a:rect b="b" l="l" r="r" t="t"/>
                <a:pathLst>
                  <a:path extrusionOk="0" fill="none" h="1" w="7395">
                    <a:moveTo>
                      <a:pt x="7394" y="1"/>
                    </a:moveTo>
                    <a:lnTo>
                      <a:pt x="1"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 name="Google Shape;55;p5"/>
            <p:cNvGrpSpPr/>
            <p:nvPr/>
          </p:nvGrpSpPr>
          <p:grpSpPr>
            <a:xfrm>
              <a:off x="7906784" y="4527695"/>
              <a:ext cx="157828" cy="157828"/>
              <a:chOff x="1107009" y="3248120"/>
              <a:chExt cx="157828" cy="157828"/>
            </a:xfrm>
          </p:grpSpPr>
          <p:sp>
            <p:nvSpPr>
              <p:cNvPr id="56" name="Google Shape;56;p5"/>
              <p:cNvSpPr/>
              <p:nvPr/>
            </p:nvSpPr>
            <p:spPr>
              <a:xfrm>
                <a:off x="1185548" y="3248120"/>
                <a:ext cx="21" cy="157828"/>
              </a:xfrm>
              <a:custGeom>
                <a:rect b="b" l="l" r="r" t="t"/>
                <a:pathLst>
                  <a:path extrusionOk="0" fill="none" h="7395" w="1">
                    <a:moveTo>
                      <a:pt x="1" y="1"/>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1107009" y="3326681"/>
                <a:ext cx="157828" cy="21"/>
              </a:xfrm>
              <a:custGeom>
                <a:rect b="b" l="l" r="r" t="t"/>
                <a:pathLst>
                  <a:path extrusionOk="0" fill="none" h="1" w="7395">
                    <a:moveTo>
                      <a:pt x="7394" y="0"/>
                    </a:moveTo>
                    <a:lnTo>
                      <a:pt x="0" y="0"/>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5"/>
            <p:cNvSpPr/>
            <p:nvPr/>
          </p:nvSpPr>
          <p:spPr>
            <a:xfrm flipH="1" rot="-5899337">
              <a:off x="-1671807" y="2381949"/>
              <a:ext cx="3455910" cy="2063586"/>
            </a:xfrm>
            <a:custGeom>
              <a:rect b="b" l="l" r="r" t="t"/>
              <a:pathLst>
                <a:path extrusionOk="0" h="67045" w="112281">
                  <a:moveTo>
                    <a:pt x="104015" y="1"/>
                  </a:moveTo>
                  <a:cubicBezTo>
                    <a:pt x="101665" y="1"/>
                    <a:pt x="99362" y="1143"/>
                    <a:pt x="97964" y="3252"/>
                  </a:cubicBezTo>
                  <a:lnTo>
                    <a:pt x="87112" y="19589"/>
                  </a:lnTo>
                  <a:lnTo>
                    <a:pt x="80320" y="10520"/>
                  </a:lnTo>
                  <a:cubicBezTo>
                    <a:pt x="78973" y="8738"/>
                    <a:pt x="76894" y="7668"/>
                    <a:pt x="74656" y="7629"/>
                  </a:cubicBezTo>
                  <a:cubicBezTo>
                    <a:pt x="74592" y="7627"/>
                    <a:pt x="74529" y="7626"/>
                    <a:pt x="74466" y="7626"/>
                  </a:cubicBezTo>
                  <a:cubicBezTo>
                    <a:pt x="72297" y="7626"/>
                    <a:pt x="70240" y="8609"/>
                    <a:pt x="68874" y="10302"/>
                  </a:cubicBezTo>
                  <a:lnTo>
                    <a:pt x="37190" y="49333"/>
                  </a:lnTo>
                  <a:lnTo>
                    <a:pt x="23922" y="37550"/>
                  </a:lnTo>
                  <a:cubicBezTo>
                    <a:pt x="22577" y="36362"/>
                    <a:pt x="20846" y="35714"/>
                    <a:pt x="19069" y="35714"/>
                  </a:cubicBezTo>
                  <a:cubicBezTo>
                    <a:pt x="18833" y="35714"/>
                    <a:pt x="18595" y="35725"/>
                    <a:pt x="18358" y="35748"/>
                  </a:cubicBezTo>
                  <a:cubicBezTo>
                    <a:pt x="16338" y="35966"/>
                    <a:pt x="14496" y="37016"/>
                    <a:pt x="13288" y="38659"/>
                  </a:cubicBezTo>
                  <a:lnTo>
                    <a:pt x="2397" y="53392"/>
                  </a:lnTo>
                  <a:cubicBezTo>
                    <a:pt x="1" y="56620"/>
                    <a:pt x="694" y="61175"/>
                    <a:pt x="3922" y="63551"/>
                  </a:cubicBezTo>
                  <a:cubicBezTo>
                    <a:pt x="5218" y="64505"/>
                    <a:pt x="6725" y="64965"/>
                    <a:pt x="8219" y="64965"/>
                  </a:cubicBezTo>
                  <a:cubicBezTo>
                    <a:pt x="10444" y="64965"/>
                    <a:pt x="12639" y="63946"/>
                    <a:pt x="14060" y="62026"/>
                  </a:cubicBezTo>
                  <a:lnTo>
                    <a:pt x="20219" y="53670"/>
                  </a:lnTo>
                  <a:lnTo>
                    <a:pt x="33229" y="65214"/>
                  </a:lnTo>
                  <a:cubicBezTo>
                    <a:pt x="34477" y="66323"/>
                    <a:pt x="36081" y="66977"/>
                    <a:pt x="37764" y="67036"/>
                  </a:cubicBezTo>
                  <a:cubicBezTo>
                    <a:pt x="37845" y="67042"/>
                    <a:pt x="37928" y="67044"/>
                    <a:pt x="38012" y="67044"/>
                  </a:cubicBezTo>
                  <a:cubicBezTo>
                    <a:pt x="38215" y="67044"/>
                    <a:pt x="38425" y="67030"/>
                    <a:pt x="38635" y="67016"/>
                  </a:cubicBezTo>
                  <a:cubicBezTo>
                    <a:pt x="40616" y="66858"/>
                    <a:pt x="42437" y="65888"/>
                    <a:pt x="43685" y="64363"/>
                  </a:cubicBezTo>
                  <a:lnTo>
                    <a:pt x="74280" y="26679"/>
                  </a:lnTo>
                  <a:lnTo>
                    <a:pt x="81646" y="36521"/>
                  </a:lnTo>
                  <a:cubicBezTo>
                    <a:pt x="83024" y="38338"/>
                    <a:pt x="85158" y="39416"/>
                    <a:pt x="87426" y="39416"/>
                  </a:cubicBezTo>
                  <a:cubicBezTo>
                    <a:pt x="87506" y="39416"/>
                    <a:pt x="87586" y="39414"/>
                    <a:pt x="87666" y="39412"/>
                  </a:cubicBezTo>
                  <a:cubicBezTo>
                    <a:pt x="90023" y="39352"/>
                    <a:pt x="92201" y="38144"/>
                    <a:pt x="93508" y="36184"/>
                  </a:cubicBezTo>
                  <a:lnTo>
                    <a:pt x="110063" y="11272"/>
                  </a:lnTo>
                  <a:cubicBezTo>
                    <a:pt x="112281" y="7926"/>
                    <a:pt x="111370" y="3431"/>
                    <a:pt x="108023" y="1213"/>
                  </a:cubicBezTo>
                  <a:cubicBezTo>
                    <a:pt x="106786" y="393"/>
                    <a:pt x="105393" y="1"/>
                    <a:pt x="104015" y="1"/>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5"/>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lvl1pPr lvl="0">
              <a:spcBef>
                <a:spcPts val="0"/>
              </a:spcBef>
              <a:spcAft>
                <a:spcPts val="0"/>
              </a:spcAft>
              <a:buSzPts val="3400"/>
              <a:buNone/>
              <a:defRPr sz="3400"/>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
        <p:nvSpPr>
          <p:cNvPr id="60" name="Google Shape;60;p5"/>
          <p:cNvSpPr txBox="1"/>
          <p:nvPr>
            <p:ph idx="1" type="subTitle"/>
          </p:nvPr>
        </p:nvSpPr>
        <p:spPr>
          <a:xfrm>
            <a:off x="1576703" y="2582822"/>
            <a:ext cx="29304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61" name="Google Shape;61;p5"/>
          <p:cNvSpPr txBox="1"/>
          <p:nvPr>
            <p:ph idx="2" type="subTitle"/>
          </p:nvPr>
        </p:nvSpPr>
        <p:spPr>
          <a:xfrm>
            <a:off x="1576703" y="2966222"/>
            <a:ext cx="2930400" cy="1120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62" name="Google Shape;62;p5"/>
          <p:cNvSpPr txBox="1"/>
          <p:nvPr>
            <p:ph idx="3" type="subTitle"/>
          </p:nvPr>
        </p:nvSpPr>
        <p:spPr>
          <a:xfrm>
            <a:off x="4976364" y="2582822"/>
            <a:ext cx="2930400" cy="447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1500"/>
              <a:buNone/>
              <a:defRPr sz="2000">
                <a:latin typeface="Montserrat Medium"/>
                <a:ea typeface="Montserrat Medium"/>
                <a:cs typeface="Montserrat Medium"/>
                <a:sym typeface="Montserrat Medium"/>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63" name="Google Shape;63;p5"/>
          <p:cNvSpPr txBox="1"/>
          <p:nvPr>
            <p:ph idx="4" type="subTitle"/>
          </p:nvPr>
        </p:nvSpPr>
        <p:spPr>
          <a:xfrm>
            <a:off x="4976358" y="2966222"/>
            <a:ext cx="2930400" cy="1120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grpSp>
        <p:nvGrpSpPr>
          <p:cNvPr id="65" name="Google Shape;65;p6"/>
          <p:cNvGrpSpPr/>
          <p:nvPr/>
        </p:nvGrpSpPr>
        <p:grpSpPr>
          <a:xfrm>
            <a:off x="-1403475" y="267814"/>
            <a:ext cx="10395841" cy="6766436"/>
            <a:chOff x="-1403475" y="267814"/>
            <a:chExt cx="10395841" cy="6766436"/>
          </a:xfrm>
        </p:grpSpPr>
        <p:sp>
          <p:nvSpPr>
            <p:cNvPr id="66" name="Google Shape;66;p6"/>
            <p:cNvSpPr/>
            <p:nvPr/>
          </p:nvSpPr>
          <p:spPr>
            <a:xfrm flipH="1">
              <a:off x="8634235" y="4328276"/>
              <a:ext cx="116294" cy="116294"/>
            </a:xfrm>
            <a:custGeom>
              <a:rect b="b" l="l" r="r" t="t"/>
              <a:pathLst>
                <a:path extrusionOk="0" fill="none" h="5793" w="5793">
                  <a:moveTo>
                    <a:pt x="5792" y="2465"/>
                  </a:moveTo>
                  <a:cubicBezTo>
                    <a:pt x="5792" y="4684"/>
                    <a:pt x="3112" y="5793"/>
                    <a:pt x="1572" y="4221"/>
                  </a:cubicBezTo>
                  <a:cubicBezTo>
                    <a:pt x="0" y="2681"/>
                    <a:pt x="1109" y="1"/>
                    <a:pt x="3297" y="1"/>
                  </a:cubicBezTo>
                  <a:cubicBezTo>
                    <a:pt x="4683" y="1"/>
                    <a:pt x="5792" y="1110"/>
                    <a:pt x="5792" y="2465"/>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flipH="1">
              <a:off x="214715" y="2634817"/>
              <a:ext cx="76707" cy="76707"/>
            </a:xfrm>
            <a:custGeom>
              <a:rect b="b" l="l" r="r" t="t"/>
              <a:pathLst>
                <a:path extrusionOk="0" fill="none" h="3821" w="3821">
                  <a:moveTo>
                    <a:pt x="3821" y="1911"/>
                  </a:moveTo>
                  <a:cubicBezTo>
                    <a:pt x="3821" y="2958"/>
                    <a:pt x="2958" y="3821"/>
                    <a:pt x="1911" y="3821"/>
                  </a:cubicBezTo>
                  <a:cubicBezTo>
                    <a:pt x="863" y="3821"/>
                    <a:pt x="0" y="2958"/>
                    <a:pt x="0" y="1911"/>
                  </a:cubicBezTo>
                  <a:cubicBezTo>
                    <a:pt x="0" y="832"/>
                    <a:pt x="863" y="1"/>
                    <a:pt x="1911" y="1"/>
                  </a:cubicBezTo>
                  <a:cubicBezTo>
                    <a:pt x="2958" y="1"/>
                    <a:pt x="3821" y="832"/>
                    <a:pt x="3821" y="1911"/>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p:nvPr/>
          </p:nvSpPr>
          <p:spPr>
            <a:xfrm flipH="1">
              <a:off x="8548627" y="1143309"/>
              <a:ext cx="102061" cy="102684"/>
            </a:xfrm>
            <a:custGeom>
              <a:rect b="b" l="l" r="r" t="t"/>
              <a:pathLst>
                <a:path extrusionOk="0" fill="none" h="5115" w="5084">
                  <a:moveTo>
                    <a:pt x="5083" y="2188"/>
                  </a:moveTo>
                  <a:cubicBezTo>
                    <a:pt x="5083" y="4129"/>
                    <a:pt x="2742" y="5115"/>
                    <a:pt x="1387" y="3728"/>
                  </a:cubicBezTo>
                  <a:cubicBezTo>
                    <a:pt x="0" y="2342"/>
                    <a:pt x="986" y="1"/>
                    <a:pt x="2927" y="1"/>
                  </a:cubicBezTo>
                  <a:cubicBezTo>
                    <a:pt x="4128" y="1"/>
                    <a:pt x="5083" y="987"/>
                    <a:pt x="5083" y="2188"/>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flipH="1">
              <a:off x="4876655" y="267814"/>
              <a:ext cx="47016" cy="47036"/>
            </a:xfrm>
            <a:custGeom>
              <a:rect b="b" l="l" r="r" t="t"/>
              <a:pathLst>
                <a:path extrusionOk="0" fill="none" h="2343" w="2342">
                  <a:moveTo>
                    <a:pt x="2341" y="1172"/>
                  </a:moveTo>
                  <a:cubicBezTo>
                    <a:pt x="2341" y="1818"/>
                    <a:pt x="1818" y="2342"/>
                    <a:pt x="1171" y="2342"/>
                  </a:cubicBezTo>
                  <a:cubicBezTo>
                    <a:pt x="524" y="2342"/>
                    <a:pt x="0" y="1818"/>
                    <a:pt x="0" y="1172"/>
                  </a:cubicBezTo>
                  <a:cubicBezTo>
                    <a:pt x="0" y="525"/>
                    <a:pt x="524" y="1"/>
                    <a:pt x="1171" y="1"/>
                  </a:cubicBezTo>
                  <a:cubicBezTo>
                    <a:pt x="1818" y="1"/>
                    <a:pt x="2341" y="525"/>
                    <a:pt x="2341"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flipH="1">
              <a:off x="445640" y="975784"/>
              <a:ext cx="47036" cy="47036"/>
            </a:xfrm>
            <a:custGeom>
              <a:rect b="b" l="l" r="r" t="t"/>
              <a:pathLst>
                <a:path extrusionOk="0" fill="none" h="2343" w="2343">
                  <a:moveTo>
                    <a:pt x="2342" y="1172"/>
                  </a:moveTo>
                  <a:cubicBezTo>
                    <a:pt x="2342" y="1819"/>
                    <a:pt x="1819" y="2342"/>
                    <a:pt x="1172" y="2342"/>
                  </a:cubicBezTo>
                  <a:cubicBezTo>
                    <a:pt x="525" y="2342"/>
                    <a:pt x="1" y="1819"/>
                    <a:pt x="1" y="1172"/>
                  </a:cubicBezTo>
                  <a:cubicBezTo>
                    <a:pt x="1" y="525"/>
                    <a:pt x="525" y="1"/>
                    <a:pt x="1172" y="1"/>
                  </a:cubicBezTo>
                  <a:cubicBezTo>
                    <a:pt x="1819" y="1"/>
                    <a:pt x="2342" y="525"/>
                    <a:pt x="2342"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 name="Google Shape;71;p6"/>
            <p:cNvGrpSpPr/>
            <p:nvPr/>
          </p:nvGrpSpPr>
          <p:grpSpPr>
            <a:xfrm flipH="1">
              <a:off x="4014480" y="4631267"/>
              <a:ext cx="133599" cy="134221"/>
              <a:chOff x="4199924" y="4491667"/>
              <a:chExt cx="133599" cy="134221"/>
            </a:xfrm>
          </p:grpSpPr>
          <p:sp>
            <p:nvSpPr>
              <p:cNvPr id="72" name="Google Shape;72;p6"/>
              <p:cNvSpPr/>
              <p:nvPr/>
            </p:nvSpPr>
            <p:spPr>
              <a:xfrm>
                <a:off x="4266702" y="4491667"/>
                <a:ext cx="20" cy="134221"/>
              </a:xfrm>
              <a:custGeom>
                <a:rect b="b" l="l" r="r" t="t"/>
                <a:pathLst>
                  <a:path extrusionOk="0" fill="none" h="6686" w="1">
                    <a:moveTo>
                      <a:pt x="1" y="1"/>
                    </a:moveTo>
                    <a:lnTo>
                      <a:pt x="1" y="6686"/>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a:off x="4199924" y="4559067"/>
                <a:ext cx="133599" cy="20"/>
              </a:xfrm>
              <a:custGeom>
                <a:rect b="b" l="l" r="r" t="t"/>
                <a:pathLst>
                  <a:path extrusionOk="0" fill="none" h="1" w="6655">
                    <a:moveTo>
                      <a:pt x="6655" y="1"/>
                    </a:moveTo>
                    <a:lnTo>
                      <a:pt x="1"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 name="Google Shape;74;p6"/>
            <p:cNvGrpSpPr/>
            <p:nvPr/>
          </p:nvGrpSpPr>
          <p:grpSpPr>
            <a:xfrm flipH="1">
              <a:off x="8852584" y="2571753"/>
              <a:ext cx="139782" cy="139782"/>
              <a:chOff x="2274475" y="3556403"/>
              <a:chExt cx="139782" cy="139782"/>
            </a:xfrm>
          </p:grpSpPr>
          <p:sp>
            <p:nvSpPr>
              <p:cNvPr id="75" name="Google Shape;75;p6"/>
              <p:cNvSpPr/>
              <p:nvPr/>
            </p:nvSpPr>
            <p:spPr>
              <a:xfrm>
                <a:off x="2344344" y="3556403"/>
                <a:ext cx="20" cy="139782"/>
              </a:xfrm>
              <a:custGeom>
                <a:rect b="b" l="l" r="r" t="t"/>
                <a:pathLst>
                  <a:path extrusionOk="0" fill="none" h="6963" w="1">
                    <a:moveTo>
                      <a:pt x="1" y="0"/>
                    </a:moveTo>
                    <a:lnTo>
                      <a:pt x="1" y="6963"/>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a:off x="2274475" y="3626272"/>
                <a:ext cx="139782" cy="20"/>
              </a:xfrm>
              <a:custGeom>
                <a:rect b="b" l="l" r="r" t="t"/>
                <a:pathLst>
                  <a:path extrusionOk="0" fill="none" h="1" w="6963">
                    <a:moveTo>
                      <a:pt x="6963" y="1"/>
                    </a:moveTo>
                    <a:lnTo>
                      <a:pt x="0"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6"/>
            <p:cNvSpPr/>
            <p:nvPr/>
          </p:nvSpPr>
          <p:spPr>
            <a:xfrm flipH="1">
              <a:off x="-1403475" y="3634475"/>
              <a:ext cx="4954525" cy="3399775"/>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6"/>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grpSp>
        <p:nvGrpSpPr>
          <p:cNvPr id="80" name="Google Shape;80;p7"/>
          <p:cNvGrpSpPr/>
          <p:nvPr/>
        </p:nvGrpSpPr>
        <p:grpSpPr>
          <a:xfrm>
            <a:off x="-2066208" y="1314736"/>
            <a:ext cx="10614460" cy="6533770"/>
            <a:chOff x="-2066208" y="1314736"/>
            <a:chExt cx="10614460" cy="6533770"/>
          </a:xfrm>
        </p:grpSpPr>
        <p:sp>
          <p:nvSpPr>
            <p:cNvPr id="81" name="Google Shape;81;p7"/>
            <p:cNvSpPr/>
            <p:nvPr/>
          </p:nvSpPr>
          <p:spPr>
            <a:xfrm rot="-7807387">
              <a:off x="-1696445" y="3710003"/>
              <a:ext cx="4372280" cy="3000241"/>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p:nvPr/>
          </p:nvSpPr>
          <p:spPr>
            <a:xfrm>
              <a:off x="2878496" y="4675977"/>
              <a:ext cx="119945" cy="119945"/>
            </a:xfrm>
            <a:custGeom>
              <a:rect b="b" l="l" r="r" t="t"/>
              <a:pathLst>
                <a:path extrusionOk="0" fill="none" h="5620" w="5620">
                  <a:moveTo>
                    <a:pt x="5619" y="2399"/>
                  </a:moveTo>
                  <a:cubicBezTo>
                    <a:pt x="5619" y="4568"/>
                    <a:pt x="3023" y="5619"/>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
            <p:cNvSpPr/>
            <p:nvPr/>
          </p:nvSpPr>
          <p:spPr>
            <a:xfrm>
              <a:off x="8428307" y="3162535"/>
              <a:ext cx="119945" cy="119945"/>
            </a:xfrm>
            <a:custGeom>
              <a:rect b="b" l="l" r="r" t="t"/>
              <a:pathLst>
                <a:path extrusionOk="0" fill="none" h="5620" w="5620">
                  <a:moveTo>
                    <a:pt x="5619" y="2399"/>
                  </a:moveTo>
                  <a:cubicBezTo>
                    <a:pt x="5619" y="4535"/>
                    <a:pt x="3024" y="5620"/>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p:nvPr/>
          </p:nvSpPr>
          <p:spPr>
            <a:xfrm>
              <a:off x="320412" y="3195474"/>
              <a:ext cx="54018" cy="54039"/>
            </a:xfrm>
            <a:custGeom>
              <a:rect b="b" l="l" r="r" t="t"/>
              <a:pathLst>
                <a:path extrusionOk="0" h="2532" w="2531">
                  <a:moveTo>
                    <a:pt x="1249" y="1"/>
                  </a:moveTo>
                  <a:cubicBezTo>
                    <a:pt x="559" y="1"/>
                    <a:pt x="0" y="560"/>
                    <a:pt x="0" y="1250"/>
                  </a:cubicBezTo>
                  <a:cubicBezTo>
                    <a:pt x="0" y="1972"/>
                    <a:pt x="559" y="2531"/>
                    <a:pt x="1249" y="2531"/>
                  </a:cubicBezTo>
                  <a:cubicBezTo>
                    <a:pt x="1972" y="2531"/>
                    <a:pt x="2530" y="1972"/>
                    <a:pt x="2530" y="1250"/>
                  </a:cubicBezTo>
                  <a:cubicBezTo>
                    <a:pt x="2530" y="560"/>
                    <a:pt x="1972" y="1"/>
                    <a:pt x="1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7"/>
            <p:cNvGrpSpPr/>
            <p:nvPr/>
          </p:nvGrpSpPr>
          <p:grpSpPr>
            <a:xfrm>
              <a:off x="216613" y="1314736"/>
              <a:ext cx="157806" cy="157806"/>
              <a:chOff x="1546038" y="1931073"/>
              <a:chExt cx="157806" cy="157806"/>
            </a:xfrm>
          </p:grpSpPr>
          <p:sp>
            <p:nvSpPr>
              <p:cNvPr id="86" name="Google Shape;86;p7"/>
              <p:cNvSpPr/>
              <p:nvPr/>
            </p:nvSpPr>
            <p:spPr>
              <a:xfrm>
                <a:off x="1624577" y="1931073"/>
                <a:ext cx="21" cy="157806"/>
              </a:xfrm>
              <a:custGeom>
                <a:rect b="b" l="l" r="r" t="t"/>
                <a:pathLst>
                  <a:path extrusionOk="0" fill="none" h="7394" w="1">
                    <a:moveTo>
                      <a:pt x="0" y="0"/>
                    </a:moveTo>
                    <a:lnTo>
                      <a:pt x="0"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1546038" y="2009612"/>
                <a:ext cx="157806" cy="21"/>
              </a:xfrm>
              <a:custGeom>
                <a:rect b="b" l="l" r="r" t="t"/>
                <a:pathLst>
                  <a:path extrusionOk="0" fill="none" h="1" w="7394">
                    <a:moveTo>
                      <a:pt x="7394" y="1"/>
                    </a:moveTo>
                    <a:lnTo>
                      <a:pt x="0"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 name="Google Shape;88;p7"/>
            <p:cNvGrpSpPr/>
            <p:nvPr/>
          </p:nvGrpSpPr>
          <p:grpSpPr>
            <a:xfrm>
              <a:off x="6658482" y="4723601"/>
              <a:ext cx="157828" cy="157806"/>
              <a:chOff x="5811044" y="4323926"/>
              <a:chExt cx="157828" cy="157806"/>
            </a:xfrm>
          </p:grpSpPr>
          <p:sp>
            <p:nvSpPr>
              <p:cNvPr id="89" name="Google Shape;89;p7"/>
              <p:cNvSpPr/>
              <p:nvPr/>
            </p:nvSpPr>
            <p:spPr>
              <a:xfrm>
                <a:off x="5890288" y="4323926"/>
                <a:ext cx="21" cy="157806"/>
              </a:xfrm>
              <a:custGeom>
                <a:rect b="b" l="l" r="r" t="t"/>
                <a:pathLst>
                  <a:path extrusionOk="0" fill="none" h="7394" w="1">
                    <a:moveTo>
                      <a:pt x="1" y="0"/>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a:off x="5811044" y="4402465"/>
                <a:ext cx="157828" cy="21"/>
              </a:xfrm>
              <a:custGeom>
                <a:rect b="b" l="l" r="r" t="t"/>
                <a:pathLst>
                  <a:path extrusionOk="0" fill="none" h="1" w="7395">
                    <a:moveTo>
                      <a:pt x="7394" y="1"/>
                    </a:moveTo>
                    <a:lnTo>
                      <a:pt x="1"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1" name="Google Shape;91;p7"/>
          <p:cNvSpPr txBox="1"/>
          <p:nvPr>
            <p:ph type="title"/>
          </p:nvPr>
        </p:nvSpPr>
        <p:spPr>
          <a:xfrm>
            <a:off x="715700" y="424377"/>
            <a:ext cx="4402800" cy="11865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3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2" name="Google Shape;92;p7"/>
          <p:cNvSpPr txBox="1"/>
          <p:nvPr>
            <p:ph idx="1" type="body"/>
          </p:nvPr>
        </p:nvSpPr>
        <p:spPr>
          <a:xfrm>
            <a:off x="715700" y="1826350"/>
            <a:ext cx="3924600" cy="22950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chemeClr val="dk2"/>
              </a:buClr>
              <a:buSzPts val="1500"/>
              <a:buChar char="●"/>
              <a:defRPr/>
            </a:lvl1pPr>
            <a:lvl2pPr indent="-317500" lvl="1" marL="914400">
              <a:spcBef>
                <a:spcPts val="0"/>
              </a:spcBef>
              <a:spcAft>
                <a:spcPts val="0"/>
              </a:spcAft>
              <a:buClr>
                <a:srgbClr val="191919"/>
              </a:buClr>
              <a:buSzPts val="1400"/>
              <a:buFont typeface="Anaheim"/>
              <a:buChar char="○"/>
              <a:defRPr sz="1200"/>
            </a:lvl2pPr>
            <a:lvl3pPr indent="-317500" lvl="2" marL="1371600">
              <a:spcBef>
                <a:spcPts val="0"/>
              </a:spcBef>
              <a:spcAft>
                <a:spcPts val="0"/>
              </a:spcAft>
              <a:buClr>
                <a:srgbClr val="191919"/>
              </a:buClr>
              <a:buSzPts val="1400"/>
              <a:buFont typeface="Anaheim"/>
              <a:buChar char="■"/>
              <a:defRPr sz="1200"/>
            </a:lvl3pPr>
            <a:lvl4pPr indent="-317500" lvl="3" marL="1828800">
              <a:spcBef>
                <a:spcPts val="0"/>
              </a:spcBef>
              <a:spcAft>
                <a:spcPts val="0"/>
              </a:spcAft>
              <a:buClr>
                <a:srgbClr val="191919"/>
              </a:buClr>
              <a:buSzPts val="1400"/>
              <a:buFont typeface="Anaheim"/>
              <a:buChar char="●"/>
              <a:defRPr sz="1200"/>
            </a:lvl4pPr>
            <a:lvl5pPr indent="-317500" lvl="4" marL="2286000">
              <a:spcBef>
                <a:spcPts val="0"/>
              </a:spcBef>
              <a:spcAft>
                <a:spcPts val="0"/>
              </a:spcAft>
              <a:buClr>
                <a:srgbClr val="191919"/>
              </a:buClr>
              <a:buSzPts val="1400"/>
              <a:buFont typeface="Anaheim"/>
              <a:buChar char="○"/>
              <a:defRPr sz="1200"/>
            </a:lvl5pPr>
            <a:lvl6pPr indent="-317500" lvl="5" marL="2743200">
              <a:spcBef>
                <a:spcPts val="0"/>
              </a:spcBef>
              <a:spcAft>
                <a:spcPts val="0"/>
              </a:spcAft>
              <a:buClr>
                <a:srgbClr val="191919"/>
              </a:buClr>
              <a:buSzPts val="1400"/>
              <a:buFont typeface="Anaheim"/>
              <a:buChar char="■"/>
              <a:defRPr sz="1200"/>
            </a:lvl6pPr>
            <a:lvl7pPr indent="-317500" lvl="6" marL="3200400">
              <a:spcBef>
                <a:spcPts val="0"/>
              </a:spcBef>
              <a:spcAft>
                <a:spcPts val="0"/>
              </a:spcAft>
              <a:buClr>
                <a:srgbClr val="191919"/>
              </a:buClr>
              <a:buSzPts val="1400"/>
              <a:buFont typeface="Anaheim"/>
              <a:buChar char="●"/>
              <a:defRPr sz="1200"/>
            </a:lvl7pPr>
            <a:lvl8pPr indent="-317500" lvl="7" marL="3657600">
              <a:spcBef>
                <a:spcPts val="0"/>
              </a:spcBef>
              <a:spcAft>
                <a:spcPts val="0"/>
              </a:spcAft>
              <a:buClr>
                <a:srgbClr val="191919"/>
              </a:buClr>
              <a:buSzPts val="1400"/>
              <a:buFont typeface="Anaheim"/>
              <a:buChar char="○"/>
              <a:defRPr sz="1200"/>
            </a:lvl8pPr>
            <a:lvl9pPr indent="-317500" lvl="8" marL="4114800">
              <a:spcBef>
                <a:spcPts val="0"/>
              </a:spcBef>
              <a:spcAft>
                <a:spcPts val="0"/>
              </a:spcAft>
              <a:buClr>
                <a:srgbClr val="191919"/>
              </a:buClr>
              <a:buSzPts val="1400"/>
              <a:buFont typeface="Anaheim"/>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3" name="Shape 93"/>
        <p:cNvGrpSpPr/>
        <p:nvPr/>
      </p:nvGrpSpPr>
      <p:grpSpPr>
        <a:xfrm>
          <a:off x="0" y="0"/>
          <a:ext cx="0" cy="0"/>
          <a:chOff x="0" y="0"/>
          <a:chExt cx="0" cy="0"/>
        </a:xfrm>
      </p:grpSpPr>
      <p:grpSp>
        <p:nvGrpSpPr>
          <p:cNvPr id="94" name="Google Shape;94;p8"/>
          <p:cNvGrpSpPr/>
          <p:nvPr/>
        </p:nvGrpSpPr>
        <p:grpSpPr>
          <a:xfrm>
            <a:off x="-867191" y="-1784943"/>
            <a:ext cx="11463722" cy="9902844"/>
            <a:chOff x="-867191" y="-1784943"/>
            <a:chExt cx="11463722" cy="9902844"/>
          </a:xfrm>
        </p:grpSpPr>
        <p:sp>
          <p:nvSpPr>
            <p:cNvPr id="95" name="Google Shape;95;p8"/>
            <p:cNvSpPr/>
            <p:nvPr/>
          </p:nvSpPr>
          <p:spPr>
            <a:xfrm rot="-7670541">
              <a:off x="5827079" y="3920480"/>
              <a:ext cx="4425623" cy="3036844"/>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8"/>
            <p:cNvSpPr/>
            <p:nvPr/>
          </p:nvSpPr>
          <p:spPr>
            <a:xfrm rot="5751304">
              <a:off x="-444150" y="-1899204"/>
              <a:ext cx="2906143" cy="3473885"/>
            </a:xfrm>
            <a:custGeom>
              <a:rect b="b" l="l" r="r" t="t"/>
              <a:pathLst>
                <a:path extrusionOk="0" h="89377" w="74770">
                  <a:moveTo>
                    <a:pt x="47560" y="1"/>
                  </a:moveTo>
                  <a:cubicBezTo>
                    <a:pt x="43035" y="1"/>
                    <a:pt x="39101" y="2091"/>
                    <a:pt x="37955" y="7821"/>
                  </a:cubicBezTo>
                  <a:cubicBezTo>
                    <a:pt x="37277" y="11241"/>
                    <a:pt x="38479" y="14722"/>
                    <a:pt x="39618" y="17988"/>
                  </a:cubicBezTo>
                  <a:cubicBezTo>
                    <a:pt x="40235" y="19713"/>
                    <a:pt x="42175" y="20853"/>
                    <a:pt x="42792" y="22578"/>
                  </a:cubicBezTo>
                  <a:cubicBezTo>
                    <a:pt x="37126" y="19760"/>
                    <a:pt x="30964" y="17613"/>
                    <a:pt x="24647" y="17613"/>
                  </a:cubicBezTo>
                  <a:cubicBezTo>
                    <a:pt x="24472" y="17613"/>
                    <a:pt x="24297" y="17615"/>
                    <a:pt x="24122" y="17618"/>
                  </a:cubicBezTo>
                  <a:cubicBezTo>
                    <a:pt x="370" y="18080"/>
                    <a:pt x="1" y="45375"/>
                    <a:pt x="8873" y="60964"/>
                  </a:cubicBezTo>
                  <a:cubicBezTo>
                    <a:pt x="13186" y="68573"/>
                    <a:pt x="19471" y="74858"/>
                    <a:pt x="26464" y="80126"/>
                  </a:cubicBezTo>
                  <a:cubicBezTo>
                    <a:pt x="31331" y="83792"/>
                    <a:pt x="36692" y="86996"/>
                    <a:pt x="42607" y="88505"/>
                  </a:cubicBezTo>
                  <a:cubicBezTo>
                    <a:pt x="44822" y="89070"/>
                    <a:pt x="47127" y="89377"/>
                    <a:pt x="49421" y="89377"/>
                  </a:cubicBezTo>
                  <a:cubicBezTo>
                    <a:pt x="53254" y="89377"/>
                    <a:pt x="57056" y="88522"/>
                    <a:pt x="60352" y="86595"/>
                  </a:cubicBezTo>
                  <a:cubicBezTo>
                    <a:pt x="66082" y="83237"/>
                    <a:pt x="69717" y="76891"/>
                    <a:pt x="70795" y="70329"/>
                  </a:cubicBezTo>
                  <a:cubicBezTo>
                    <a:pt x="71904" y="63798"/>
                    <a:pt x="70703" y="57020"/>
                    <a:pt x="68485" y="50736"/>
                  </a:cubicBezTo>
                  <a:cubicBezTo>
                    <a:pt x="65558" y="42295"/>
                    <a:pt x="60629" y="34346"/>
                    <a:pt x="53389" y="29109"/>
                  </a:cubicBezTo>
                  <a:lnTo>
                    <a:pt x="53389" y="29109"/>
                  </a:lnTo>
                  <a:cubicBezTo>
                    <a:pt x="56254" y="30865"/>
                    <a:pt x="59212" y="32652"/>
                    <a:pt x="62508" y="33299"/>
                  </a:cubicBezTo>
                  <a:cubicBezTo>
                    <a:pt x="63312" y="33464"/>
                    <a:pt x="64144" y="33551"/>
                    <a:pt x="64975" y="33551"/>
                  </a:cubicBezTo>
                  <a:cubicBezTo>
                    <a:pt x="67549" y="33551"/>
                    <a:pt x="70112" y="32721"/>
                    <a:pt x="71812" y="30834"/>
                  </a:cubicBezTo>
                  <a:cubicBezTo>
                    <a:pt x="74769" y="27507"/>
                    <a:pt x="74122" y="22332"/>
                    <a:pt x="72428" y="18234"/>
                  </a:cubicBezTo>
                  <a:cubicBezTo>
                    <a:pt x="69224" y="10409"/>
                    <a:pt x="63032" y="4802"/>
                    <a:pt x="55238" y="1629"/>
                  </a:cubicBezTo>
                  <a:cubicBezTo>
                    <a:pt x="54190" y="1198"/>
                    <a:pt x="53081" y="859"/>
                    <a:pt x="51972" y="582"/>
                  </a:cubicBezTo>
                  <a:cubicBezTo>
                    <a:pt x="50489" y="211"/>
                    <a:pt x="48995" y="1"/>
                    <a:pt x="47560" y="1"/>
                  </a:cubicBezTo>
                  <a:close/>
                </a:path>
              </a:pathLst>
            </a:custGeom>
            <a:solidFill>
              <a:srgbClr val="F9B7E4">
                <a:alpha val="25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
            <p:cNvSpPr/>
            <p:nvPr/>
          </p:nvSpPr>
          <p:spPr>
            <a:xfrm rot="10800000">
              <a:off x="6197660" y="657514"/>
              <a:ext cx="116294" cy="116294"/>
            </a:xfrm>
            <a:custGeom>
              <a:rect b="b" l="l" r="r" t="t"/>
              <a:pathLst>
                <a:path extrusionOk="0" fill="none" h="5793" w="5793">
                  <a:moveTo>
                    <a:pt x="5792" y="2465"/>
                  </a:moveTo>
                  <a:cubicBezTo>
                    <a:pt x="5792" y="4684"/>
                    <a:pt x="3112" y="5793"/>
                    <a:pt x="1572" y="4221"/>
                  </a:cubicBezTo>
                  <a:cubicBezTo>
                    <a:pt x="0" y="2681"/>
                    <a:pt x="1109" y="1"/>
                    <a:pt x="3297" y="1"/>
                  </a:cubicBezTo>
                  <a:cubicBezTo>
                    <a:pt x="4683" y="1"/>
                    <a:pt x="5792" y="1110"/>
                    <a:pt x="5792" y="2465"/>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8"/>
            <p:cNvSpPr/>
            <p:nvPr/>
          </p:nvSpPr>
          <p:spPr>
            <a:xfrm rot="10800000">
              <a:off x="1099927" y="4018661"/>
              <a:ext cx="76707" cy="76707"/>
            </a:xfrm>
            <a:custGeom>
              <a:rect b="b" l="l" r="r" t="t"/>
              <a:pathLst>
                <a:path extrusionOk="0" fill="none" h="3821" w="3821">
                  <a:moveTo>
                    <a:pt x="3821" y="1911"/>
                  </a:moveTo>
                  <a:cubicBezTo>
                    <a:pt x="3821" y="2958"/>
                    <a:pt x="2958" y="3821"/>
                    <a:pt x="1911" y="3821"/>
                  </a:cubicBezTo>
                  <a:cubicBezTo>
                    <a:pt x="863" y="3821"/>
                    <a:pt x="0" y="2958"/>
                    <a:pt x="0" y="1911"/>
                  </a:cubicBezTo>
                  <a:cubicBezTo>
                    <a:pt x="0" y="832"/>
                    <a:pt x="863" y="1"/>
                    <a:pt x="1911" y="1"/>
                  </a:cubicBezTo>
                  <a:cubicBezTo>
                    <a:pt x="2958" y="1"/>
                    <a:pt x="3821" y="832"/>
                    <a:pt x="3821" y="1911"/>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8"/>
            <p:cNvSpPr/>
            <p:nvPr/>
          </p:nvSpPr>
          <p:spPr>
            <a:xfrm rot="10800000">
              <a:off x="4521015" y="4555254"/>
              <a:ext cx="102061" cy="102684"/>
            </a:xfrm>
            <a:custGeom>
              <a:rect b="b" l="l" r="r" t="t"/>
              <a:pathLst>
                <a:path extrusionOk="0" fill="none" h="5115" w="5084">
                  <a:moveTo>
                    <a:pt x="5083" y="2188"/>
                  </a:moveTo>
                  <a:cubicBezTo>
                    <a:pt x="5083" y="4129"/>
                    <a:pt x="2742" y="5115"/>
                    <a:pt x="1387" y="3728"/>
                  </a:cubicBezTo>
                  <a:cubicBezTo>
                    <a:pt x="0" y="2342"/>
                    <a:pt x="986" y="1"/>
                    <a:pt x="2927" y="1"/>
                  </a:cubicBezTo>
                  <a:cubicBezTo>
                    <a:pt x="4128" y="1"/>
                    <a:pt x="5083" y="987"/>
                    <a:pt x="5083" y="2188"/>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
            <p:cNvSpPr/>
            <p:nvPr/>
          </p:nvSpPr>
          <p:spPr>
            <a:xfrm rot="10800000">
              <a:off x="8271243" y="3576084"/>
              <a:ext cx="47016" cy="47036"/>
            </a:xfrm>
            <a:custGeom>
              <a:rect b="b" l="l" r="r" t="t"/>
              <a:pathLst>
                <a:path extrusionOk="0" fill="none" h="2343" w="2342">
                  <a:moveTo>
                    <a:pt x="2341" y="1172"/>
                  </a:moveTo>
                  <a:cubicBezTo>
                    <a:pt x="2341" y="1818"/>
                    <a:pt x="1818" y="2342"/>
                    <a:pt x="1171" y="2342"/>
                  </a:cubicBezTo>
                  <a:cubicBezTo>
                    <a:pt x="524" y="2342"/>
                    <a:pt x="0" y="1818"/>
                    <a:pt x="0" y="1172"/>
                  </a:cubicBezTo>
                  <a:cubicBezTo>
                    <a:pt x="0" y="525"/>
                    <a:pt x="524" y="1"/>
                    <a:pt x="1171" y="1"/>
                  </a:cubicBezTo>
                  <a:cubicBezTo>
                    <a:pt x="1818" y="1"/>
                    <a:pt x="2341" y="525"/>
                    <a:pt x="2341"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8"/>
            <p:cNvSpPr/>
            <p:nvPr/>
          </p:nvSpPr>
          <p:spPr>
            <a:xfrm rot="10800000">
              <a:off x="524056" y="1898005"/>
              <a:ext cx="54443" cy="46554"/>
            </a:xfrm>
            <a:custGeom>
              <a:rect b="b" l="l" r="r" t="t"/>
              <a:pathLst>
                <a:path extrusionOk="0" h="2319" w="2712">
                  <a:moveTo>
                    <a:pt x="1541" y="1"/>
                  </a:moveTo>
                  <a:cubicBezTo>
                    <a:pt x="524" y="1"/>
                    <a:pt x="1" y="1233"/>
                    <a:pt x="740" y="1973"/>
                  </a:cubicBezTo>
                  <a:cubicBezTo>
                    <a:pt x="969" y="2212"/>
                    <a:pt x="1256" y="2319"/>
                    <a:pt x="1540" y="2319"/>
                  </a:cubicBezTo>
                  <a:cubicBezTo>
                    <a:pt x="2133" y="2319"/>
                    <a:pt x="2712" y="1850"/>
                    <a:pt x="2712" y="1141"/>
                  </a:cubicBezTo>
                  <a:cubicBezTo>
                    <a:pt x="2712" y="525"/>
                    <a:pt x="2188" y="1"/>
                    <a:pt x="15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8"/>
          <p:cNvSpPr txBox="1"/>
          <p:nvPr>
            <p:ph type="title"/>
          </p:nvPr>
        </p:nvSpPr>
        <p:spPr>
          <a:xfrm>
            <a:off x="715700" y="1853550"/>
            <a:ext cx="7712700" cy="14364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3" name="Shape 103"/>
        <p:cNvGrpSpPr/>
        <p:nvPr/>
      </p:nvGrpSpPr>
      <p:grpSpPr>
        <a:xfrm>
          <a:off x="0" y="0"/>
          <a:ext cx="0" cy="0"/>
          <a:chOff x="0" y="0"/>
          <a:chExt cx="0" cy="0"/>
        </a:xfrm>
      </p:grpSpPr>
      <p:grpSp>
        <p:nvGrpSpPr>
          <p:cNvPr id="104" name="Google Shape;104;p9"/>
          <p:cNvGrpSpPr/>
          <p:nvPr/>
        </p:nvGrpSpPr>
        <p:grpSpPr>
          <a:xfrm>
            <a:off x="-2145431" y="-1726560"/>
            <a:ext cx="13473268" cy="8721104"/>
            <a:chOff x="-2145431" y="-1726560"/>
            <a:chExt cx="13473268" cy="8721104"/>
          </a:xfrm>
        </p:grpSpPr>
        <p:sp>
          <p:nvSpPr>
            <p:cNvPr id="105" name="Google Shape;105;p9"/>
            <p:cNvSpPr/>
            <p:nvPr/>
          </p:nvSpPr>
          <p:spPr>
            <a:xfrm flipH="1" rot="-7236951">
              <a:off x="7402947" y="-834921"/>
              <a:ext cx="3636571" cy="2743639"/>
            </a:xfrm>
            <a:custGeom>
              <a:rect b="b" l="l" r="r" t="t"/>
              <a:pathLst>
                <a:path extrusionOk="0" h="73454" w="97360">
                  <a:moveTo>
                    <a:pt x="83301" y="1"/>
                  </a:moveTo>
                  <a:cubicBezTo>
                    <a:pt x="68531" y="1"/>
                    <a:pt x="64069" y="23577"/>
                    <a:pt x="48484" y="23577"/>
                  </a:cubicBezTo>
                  <a:cubicBezTo>
                    <a:pt x="47260" y="23577"/>
                    <a:pt x="45967" y="23432"/>
                    <a:pt x="44595" y="23118"/>
                  </a:cubicBezTo>
                  <a:cubicBezTo>
                    <a:pt x="40230" y="22121"/>
                    <a:pt x="36109" y="20301"/>
                    <a:pt x="32276" y="20301"/>
                  </a:cubicBezTo>
                  <a:cubicBezTo>
                    <a:pt x="29349" y="20301"/>
                    <a:pt x="26590" y="21362"/>
                    <a:pt x="24018" y="24662"/>
                  </a:cubicBezTo>
                  <a:cubicBezTo>
                    <a:pt x="23783" y="24955"/>
                    <a:pt x="23529" y="25327"/>
                    <a:pt x="23256" y="25717"/>
                  </a:cubicBezTo>
                  <a:cubicBezTo>
                    <a:pt x="17514" y="34215"/>
                    <a:pt x="1" y="73453"/>
                    <a:pt x="21567" y="73453"/>
                  </a:cubicBezTo>
                  <a:cubicBezTo>
                    <a:pt x="22021" y="73453"/>
                    <a:pt x="22492" y="73436"/>
                    <a:pt x="22982" y="73400"/>
                  </a:cubicBezTo>
                  <a:cubicBezTo>
                    <a:pt x="39417" y="72189"/>
                    <a:pt x="31580" y="44263"/>
                    <a:pt x="47214" y="43208"/>
                  </a:cubicBezTo>
                  <a:cubicBezTo>
                    <a:pt x="47383" y="43197"/>
                    <a:pt x="47552" y="43191"/>
                    <a:pt x="47719" y="43191"/>
                  </a:cubicBezTo>
                  <a:cubicBezTo>
                    <a:pt x="52005" y="43191"/>
                    <a:pt x="55563" y="46703"/>
                    <a:pt x="59682" y="48132"/>
                  </a:cubicBezTo>
                  <a:cubicBezTo>
                    <a:pt x="61119" y="48630"/>
                    <a:pt x="62598" y="48853"/>
                    <a:pt x="64080" y="48853"/>
                  </a:cubicBezTo>
                  <a:cubicBezTo>
                    <a:pt x="68178" y="48853"/>
                    <a:pt x="72298" y="47151"/>
                    <a:pt x="75628" y="44869"/>
                  </a:cubicBezTo>
                  <a:cubicBezTo>
                    <a:pt x="84149" y="39006"/>
                    <a:pt x="94174" y="28317"/>
                    <a:pt x="96030" y="17861"/>
                  </a:cubicBezTo>
                  <a:cubicBezTo>
                    <a:pt x="97359" y="10377"/>
                    <a:pt x="93177" y="1407"/>
                    <a:pt x="85673" y="195"/>
                  </a:cubicBezTo>
                  <a:cubicBezTo>
                    <a:pt x="84853" y="63"/>
                    <a:pt x="84063" y="1"/>
                    <a:pt x="83301" y="1"/>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
            <p:cNvSpPr/>
            <p:nvPr/>
          </p:nvSpPr>
          <p:spPr>
            <a:xfrm flipH="1" rot="7483629">
              <a:off x="-1385550" y="3280920"/>
              <a:ext cx="2752676" cy="3290436"/>
            </a:xfrm>
            <a:custGeom>
              <a:rect b="b" l="l" r="r" t="t"/>
              <a:pathLst>
                <a:path extrusionOk="0" h="89377" w="74770">
                  <a:moveTo>
                    <a:pt x="47560" y="1"/>
                  </a:moveTo>
                  <a:cubicBezTo>
                    <a:pt x="43035" y="1"/>
                    <a:pt x="39101" y="2091"/>
                    <a:pt x="37955" y="7821"/>
                  </a:cubicBezTo>
                  <a:cubicBezTo>
                    <a:pt x="37277" y="11241"/>
                    <a:pt x="38479" y="14722"/>
                    <a:pt x="39618" y="17988"/>
                  </a:cubicBezTo>
                  <a:cubicBezTo>
                    <a:pt x="40235" y="19713"/>
                    <a:pt x="42175" y="20853"/>
                    <a:pt x="42792" y="22578"/>
                  </a:cubicBezTo>
                  <a:cubicBezTo>
                    <a:pt x="37126" y="19760"/>
                    <a:pt x="30964" y="17613"/>
                    <a:pt x="24647" y="17613"/>
                  </a:cubicBezTo>
                  <a:cubicBezTo>
                    <a:pt x="24472" y="17613"/>
                    <a:pt x="24297" y="17615"/>
                    <a:pt x="24122" y="17618"/>
                  </a:cubicBezTo>
                  <a:cubicBezTo>
                    <a:pt x="370" y="18080"/>
                    <a:pt x="1" y="45375"/>
                    <a:pt x="8873" y="60964"/>
                  </a:cubicBezTo>
                  <a:cubicBezTo>
                    <a:pt x="13186" y="68573"/>
                    <a:pt x="19471" y="74858"/>
                    <a:pt x="26464" y="80126"/>
                  </a:cubicBezTo>
                  <a:cubicBezTo>
                    <a:pt x="31331" y="83792"/>
                    <a:pt x="36692" y="86996"/>
                    <a:pt x="42607" y="88505"/>
                  </a:cubicBezTo>
                  <a:cubicBezTo>
                    <a:pt x="44822" y="89070"/>
                    <a:pt x="47127" y="89377"/>
                    <a:pt x="49421" y="89377"/>
                  </a:cubicBezTo>
                  <a:cubicBezTo>
                    <a:pt x="53254" y="89377"/>
                    <a:pt x="57056" y="88522"/>
                    <a:pt x="60352" y="86595"/>
                  </a:cubicBezTo>
                  <a:cubicBezTo>
                    <a:pt x="66082" y="83237"/>
                    <a:pt x="69717" y="76891"/>
                    <a:pt x="70795" y="70329"/>
                  </a:cubicBezTo>
                  <a:cubicBezTo>
                    <a:pt x="71904" y="63798"/>
                    <a:pt x="70703" y="57020"/>
                    <a:pt x="68485" y="50736"/>
                  </a:cubicBezTo>
                  <a:cubicBezTo>
                    <a:pt x="65558" y="42295"/>
                    <a:pt x="60629" y="34346"/>
                    <a:pt x="53389" y="29109"/>
                  </a:cubicBezTo>
                  <a:lnTo>
                    <a:pt x="53389" y="29109"/>
                  </a:lnTo>
                  <a:cubicBezTo>
                    <a:pt x="56254" y="30865"/>
                    <a:pt x="59212" y="32652"/>
                    <a:pt x="62508" y="33299"/>
                  </a:cubicBezTo>
                  <a:cubicBezTo>
                    <a:pt x="63312" y="33464"/>
                    <a:pt x="64144" y="33551"/>
                    <a:pt x="64975" y="33551"/>
                  </a:cubicBezTo>
                  <a:cubicBezTo>
                    <a:pt x="67549" y="33551"/>
                    <a:pt x="70112" y="32721"/>
                    <a:pt x="71812" y="30834"/>
                  </a:cubicBezTo>
                  <a:cubicBezTo>
                    <a:pt x="74769" y="27507"/>
                    <a:pt x="74122" y="22332"/>
                    <a:pt x="72428" y="18234"/>
                  </a:cubicBezTo>
                  <a:cubicBezTo>
                    <a:pt x="69224" y="10409"/>
                    <a:pt x="63032" y="4802"/>
                    <a:pt x="55238" y="1629"/>
                  </a:cubicBezTo>
                  <a:cubicBezTo>
                    <a:pt x="54190" y="1198"/>
                    <a:pt x="53081" y="859"/>
                    <a:pt x="51972" y="582"/>
                  </a:cubicBezTo>
                  <a:cubicBezTo>
                    <a:pt x="50489" y="211"/>
                    <a:pt x="48995" y="1"/>
                    <a:pt x="47560" y="1"/>
                  </a:cubicBezTo>
                  <a:close/>
                </a:path>
              </a:pathLst>
            </a:custGeom>
            <a:solidFill>
              <a:srgbClr val="4ADBDB">
                <a:alpha val="1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9"/>
            <p:cNvSpPr/>
            <p:nvPr/>
          </p:nvSpPr>
          <p:spPr>
            <a:xfrm flipH="1" rot="10800000">
              <a:off x="171785" y="1171889"/>
              <a:ext cx="116294" cy="116294"/>
            </a:xfrm>
            <a:custGeom>
              <a:rect b="b" l="l" r="r" t="t"/>
              <a:pathLst>
                <a:path extrusionOk="0" fill="none" h="5793" w="5793">
                  <a:moveTo>
                    <a:pt x="5792" y="2465"/>
                  </a:moveTo>
                  <a:cubicBezTo>
                    <a:pt x="5792" y="4684"/>
                    <a:pt x="3112" y="5793"/>
                    <a:pt x="1572" y="4221"/>
                  </a:cubicBezTo>
                  <a:cubicBezTo>
                    <a:pt x="0" y="2681"/>
                    <a:pt x="1109" y="1"/>
                    <a:pt x="3297" y="1"/>
                  </a:cubicBezTo>
                  <a:cubicBezTo>
                    <a:pt x="4683" y="1"/>
                    <a:pt x="5792" y="1110"/>
                    <a:pt x="5792" y="2465"/>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
            <p:cNvSpPr/>
            <p:nvPr/>
          </p:nvSpPr>
          <p:spPr>
            <a:xfrm flipH="1" rot="10800000">
              <a:off x="4470913" y="4843814"/>
              <a:ext cx="47036" cy="47036"/>
            </a:xfrm>
            <a:custGeom>
              <a:rect b="b" l="l" r="r" t="t"/>
              <a:pathLst>
                <a:path extrusionOk="0" fill="none" h="2343" w="2343">
                  <a:moveTo>
                    <a:pt x="2342" y="1172"/>
                  </a:moveTo>
                  <a:cubicBezTo>
                    <a:pt x="2342" y="1819"/>
                    <a:pt x="1819" y="2342"/>
                    <a:pt x="1172" y="2342"/>
                  </a:cubicBezTo>
                  <a:cubicBezTo>
                    <a:pt x="525" y="2342"/>
                    <a:pt x="1" y="1819"/>
                    <a:pt x="1" y="1172"/>
                  </a:cubicBezTo>
                  <a:cubicBezTo>
                    <a:pt x="1" y="525"/>
                    <a:pt x="525" y="1"/>
                    <a:pt x="1172" y="1"/>
                  </a:cubicBezTo>
                  <a:cubicBezTo>
                    <a:pt x="1819" y="1"/>
                    <a:pt x="2342" y="525"/>
                    <a:pt x="2342"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9"/>
          <p:cNvSpPr txBox="1"/>
          <p:nvPr>
            <p:ph idx="1" type="subTitle"/>
          </p:nvPr>
        </p:nvSpPr>
        <p:spPr>
          <a:xfrm>
            <a:off x="715700" y="1771200"/>
            <a:ext cx="3552600" cy="21339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10" name="Google Shape;110;p9"/>
          <p:cNvSpPr txBox="1"/>
          <p:nvPr>
            <p:ph idx="2" type="subTitle"/>
          </p:nvPr>
        </p:nvSpPr>
        <p:spPr>
          <a:xfrm>
            <a:off x="4875933" y="1771200"/>
            <a:ext cx="3552600" cy="21339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11" name="Google Shape;111;p9"/>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2" name="Shape 112"/>
        <p:cNvGrpSpPr/>
        <p:nvPr/>
      </p:nvGrpSpPr>
      <p:grpSpPr>
        <a:xfrm>
          <a:off x="0" y="0"/>
          <a:ext cx="0" cy="0"/>
          <a:chOff x="0" y="0"/>
          <a:chExt cx="0" cy="0"/>
        </a:xfrm>
      </p:grpSpPr>
      <p:sp>
        <p:nvSpPr>
          <p:cNvPr id="113" name="Google Shape;113;p10"/>
          <p:cNvSpPr/>
          <p:nvPr>
            <p:ph idx="2" type="pic"/>
          </p:nvPr>
        </p:nvSpPr>
        <p:spPr>
          <a:xfrm>
            <a:off x="-58200" y="-87300"/>
            <a:ext cx="9260400" cy="5318100"/>
          </a:xfrm>
          <a:prstGeom prst="rect">
            <a:avLst/>
          </a:prstGeom>
          <a:noFill/>
          <a:ln>
            <a:noFill/>
          </a:ln>
        </p:spPr>
      </p:sp>
      <p:sp>
        <p:nvSpPr>
          <p:cNvPr id="114" name="Google Shape;114;p10"/>
          <p:cNvSpPr txBox="1"/>
          <p:nvPr>
            <p:ph idx="1" type="body"/>
          </p:nvPr>
        </p:nvSpPr>
        <p:spPr>
          <a:xfrm>
            <a:off x="1018725" y="1425450"/>
            <a:ext cx="2784300" cy="2462100"/>
          </a:xfrm>
          <a:prstGeom prst="rect">
            <a:avLst/>
          </a:prstGeom>
          <a:solidFill>
            <a:schemeClr val="lt1"/>
          </a:solidFill>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500"/>
              <a:buNone/>
              <a:defRPr b="1" sz="3400">
                <a:latin typeface="DM Sans"/>
                <a:ea typeface="DM Sans"/>
                <a:cs typeface="DM Sans"/>
                <a:sym typeface="DM Sans"/>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700" y="390073"/>
            <a:ext cx="7712700" cy="57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400"/>
              <a:buFont typeface="Montserrat"/>
              <a:buNone/>
              <a:defRPr b="1" sz="3400">
                <a:solidFill>
                  <a:schemeClr val="dk1"/>
                </a:solidFill>
                <a:latin typeface="Montserrat"/>
                <a:ea typeface="Montserrat"/>
                <a:cs typeface="Montserrat"/>
                <a:sym typeface="Montserrat"/>
              </a:defRPr>
            </a:lvl1pPr>
            <a:lvl2pPr lvl="1">
              <a:spcBef>
                <a:spcPts val="0"/>
              </a:spcBef>
              <a:spcAft>
                <a:spcPts val="0"/>
              </a:spcAft>
              <a:buClr>
                <a:schemeClr val="dk1"/>
              </a:buClr>
              <a:buSzPts val="3400"/>
              <a:buFont typeface="Montserrat"/>
              <a:buNone/>
              <a:defRPr b="1" sz="3400">
                <a:solidFill>
                  <a:schemeClr val="dk1"/>
                </a:solidFill>
                <a:latin typeface="Montserrat"/>
                <a:ea typeface="Montserrat"/>
                <a:cs typeface="Montserrat"/>
                <a:sym typeface="Montserrat"/>
              </a:defRPr>
            </a:lvl2pPr>
            <a:lvl3pPr lvl="2">
              <a:spcBef>
                <a:spcPts val="0"/>
              </a:spcBef>
              <a:spcAft>
                <a:spcPts val="0"/>
              </a:spcAft>
              <a:buClr>
                <a:schemeClr val="dk1"/>
              </a:buClr>
              <a:buSzPts val="3400"/>
              <a:buFont typeface="Montserrat"/>
              <a:buNone/>
              <a:defRPr b="1" sz="3400">
                <a:solidFill>
                  <a:schemeClr val="dk1"/>
                </a:solidFill>
                <a:latin typeface="Montserrat"/>
                <a:ea typeface="Montserrat"/>
                <a:cs typeface="Montserrat"/>
                <a:sym typeface="Montserrat"/>
              </a:defRPr>
            </a:lvl3pPr>
            <a:lvl4pPr lvl="3">
              <a:spcBef>
                <a:spcPts val="0"/>
              </a:spcBef>
              <a:spcAft>
                <a:spcPts val="0"/>
              </a:spcAft>
              <a:buClr>
                <a:schemeClr val="dk1"/>
              </a:buClr>
              <a:buSzPts val="3400"/>
              <a:buFont typeface="Montserrat"/>
              <a:buNone/>
              <a:defRPr b="1" sz="3400">
                <a:solidFill>
                  <a:schemeClr val="dk1"/>
                </a:solidFill>
                <a:latin typeface="Montserrat"/>
                <a:ea typeface="Montserrat"/>
                <a:cs typeface="Montserrat"/>
                <a:sym typeface="Montserrat"/>
              </a:defRPr>
            </a:lvl4pPr>
            <a:lvl5pPr lvl="4">
              <a:spcBef>
                <a:spcPts val="0"/>
              </a:spcBef>
              <a:spcAft>
                <a:spcPts val="0"/>
              </a:spcAft>
              <a:buClr>
                <a:schemeClr val="dk1"/>
              </a:buClr>
              <a:buSzPts val="3400"/>
              <a:buFont typeface="Montserrat"/>
              <a:buNone/>
              <a:defRPr b="1" sz="3400">
                <a:solidFill>
                  <a:schemeClr val="dk1"/>
                </a:solidFill>
                <a:latin typeface="Montserrat"/>
                <a:ea typeface="Montserrat"/>
                <a:cs typeface="Montserrat"/>
                <a:sym typeface="Montserrat"/>
              </a:defRPr>
            </a:lvl5pPr>
            <a:lvl6pPr lvl="5">
              <a:spcBef>
                <a:spcPts val="0"/>
              </a:spcBef>
              <a:spcAft>
                <a:spcPts val="0"/>
              </a:spcAft>
              <a:buClr>
                <a:schemeClr val="dk1"/>
              </a:buClr>
              <a:buSzPts val="3400"/>
              <a:buFont typeface="Montserrat"/>
              <a:buNone/>
              <a:defRPr b="1" sz="3400">
                <a:solidFill>
                  <a:schemeClr val="dk1"/>
                </a:solidFill>
                <a:latin typeface="Montserrat"/>
                <a:ea typeface="Montserrat"/>
                <a:cs typeface="Montserrat"/>
                <a:sym typeface="Montserrat"/>
              </a:defRPr>
            </a:lvl6pPr>
            <a:lvl7pPr lvl="6">
              <a:spcBef>
                <a:spcPts val="0"/>
              </a:spcBef>
              <a:spcAft>
                <a:spcPts val="0"/>
              </a:spcAft>
              <a:buClr>
                <a:schemeClr val="dk1"/>
              </a:buClr>
              <a:buSzPts val="3400"/>
              <a:buFont typeface="Montserrat"/>
              <a:buNone/>
              <a:defRPr b="1" sz="3400">
                <a:solidFill>
                  <a:schemeClr val="dk1"/>
                </a:solidFill>
                <a:latin typeface="Montserrat"/>
                <a:ea typeface="Montserrat"/>
                <a:cs typeface="Montserrat"/>
                <a:sym typeface="Montserrat"/>
              </a:defRPr>
            </a:lvl7pPr>
            <a:lvl8pPr lvl="7">
              <a:spcBef>
                <a:spcPts val="0"/>
              </a:spcBef>
              <a:spcAft>
                <a:spcPts val="0"/>
              </a:spcAft>
              <a:buClr>
                <a:schemeClr val="dk1"/>
              </a:buClr>
              <a:buSzPts val="3400"/>
              <a:buFont typeface="Montserrat"/>
              <a:buNone/>
              <a:defRPr b="1" sz="3400">
                <a:solidFill>
                  <a:schemeClr val="dk1"/>
                </a:solidFill>
                <a:latin typeface="Montserrat"/>
                <a:ea typeface="Montserrat"/>
                <a:cs typeface="Montserrat"/>
                <a:sym typeface="Montserrat"/>
              </a:defRPr>
            </a:lvl8pPr>
            <a:lvl9pPr lvl="8">
              <a:spcBef>
                <a:spcPts val="0"/>
              </a:spcBef>
              <a:spcAft>
                <a:spcPts val="0"/>
              </a:spcAft>
              <a:buClr>
                <a:schemeClr val="dk1"/>
              </a:buClr>
              <a:buSzPts val="3400"/>
              <a:buFont typeface="Montserrat"/>
              <a:buNone/>
              <a:defRPr b="1" sz="34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715700" y="1158947"/>
            <a:ext cx="7712700" cy="3447600"/>
          </a:xfrm>
          <a:prstGeom prst="rect">
            <a:avLst/>
          </a:prstGeom>
          <a:noFill/>
          <a:ln>
            <a:noFill/>
          </a:ln>
        </p:spPr>
        <p:txBody>
          <a:bodyPr anchorCtr="0" anchor="t" bIns="91425" lIns="91425" spcFirstLastPara="1" rIns="91425" wrap="square" tIns="91425">
            <a:noAutofit/>
          </a:bodyPr>
          <a:lstStyle>
            <a:lvl1pPr indent="-323850" lvl="0" marL="457200">
              <a:lnSpc>
                <a:spcPct val="115000"/>
              </a:lnSpc>
              <a:spcBef>
                <a:spcPts val="0"/>
              </a:spcBef>
              <a:spcAft>
                <a:spcPts val="0"/>
              </a:spcAft>
              <a:buClr>
                <a:schemeClr val="dk1"/>
              </a:buClr>
              <a:buSzPts val="1500"/>
              <a:buFont typeface="Questrial"/>
              <a:buChar char="●"/>
              <a:defRPr sz="1500">
                <a:solidFill>
                  <a:schemeClr val="dk1"/>
                </a:solidFill>
                <a:latin typeface="Questrial"/>
                <a:ea typeface="Questrial"/>
                <a:cs typeface="Questrial"/>
                <a:sym typeface="Questrial"/>
              </a:defRPr>
            </a:lvl1pPr>
            <a:lvl2pPr indent="-323850" lvl="1" marL="914400">
              <a:lnSpc>
                <a:spcPct val="115000"/>
              </a:lnSpc>
              <a:spcBef>
                <a:spcPts val="0"/>
              </a:spcBef>
              <a:spcAft>
                <a:spcPts val="0"/>
              </a:spcAft>
              <a:buClr>
                <a:schemeClr val="dk1"/>
              </a:buClr>
              <a:buSzPts val="1500"/>
              <a:buFont typeface="Questrial"/>
              <a:buChar char="○"/>
              <a:defRPr sz="1500">
                <a:solidFill>
                  <a:schemeClr val="dk1"/>
                </a:solidFill>
                <a:latin typeface="Questrial"/>
                <a:ea typeface="Questrial"/>
                <a:cs typeface="Questrial"/>
                <a:sym typeface="Questrial"/>
              </a:defRPr>
            </a:lvl2pPr>
            <a:lvl3pPr indent="-323850" lvl="2" marL="1371600">
              <a:lnSpc>
                <a:spcPct val="115000"/>
              </a:lnSpc>
              <a:spcBef>
                <a:spcPts val="0"/>
              </a:spcBef>
              <a:spcAft>
                <a:spcPts val="0"/>
              </a:spcAft>
              <a:buClr>
                <a:schemeClr val="dk1"/>
              </a:buClr>
              <a:buSzPts val="1500"/>
              <a:buFont typeface="Questrial"/>
              <a:buChar char="■"/>
              <a:defRPr sz="1500">
                <a:solidFill>
                  <a:schemeClr val="dk1"/>
                </a:solidFill>
                <a:latin typeface="Questrial"/>
                <a:ea typeface="Questrial"/>
                <a:cs typeface="Questrial"/>
                <a:sym typeface="Questrial"/>
              </a:defRPr>
            </a:lvl3pPr>
            <a:lvl4pPr indent="-323850" lvl="3" marL="1828800">
              <a:lnSpc>
                <a:spcPct val="115000"/>
              </a:lnSpc>
              <a:spcBef>
                <a:spcPts val="0"/>
              </a:spcBef>
              <a:spcAft>
                <a:spcPts val="0"/>
              </a:spcAft>
              <a:buClr>
                <a:schemeClr val="dk1"/>
              </a:buClr>
              <a:buSzPts val="1500"/>
              <a:buFont typeface="Questrial"/>
              <a:buChar char="●"/>
              <a:defRPr sz="1500">
                <a:solidFill>
                  <a:schemeClr val="dk1"/>
                </a:solidFill>
                <a:latin typeface="Questrial"/>
                <a:ea typeface="Questrial"/>
                <a:cs typeface="Questrial"/>
                <a:sym typeface="Questrial"/>
              </a:defRPr>
            </a:lvl4pPr>
            <a:lvl5pPr indent="-323850" lvl="4" marL="2286000">
              <a:lnSpc>
                <a:spcPct val="115000"/>
              </a:lnSpc>
              <a:spcBef>
                <a:spcPts val="0"/>
              </a:spcBef>
              <a:spcAft>
                <a:spcPts val="0"/>
              </a:spcAft>
              <a:buClr>
                <a:schemeClr val="dk1"/>
              </a:buClr>
              <a:buSzPts val="1500"/>
              <a:buFont typeface="Questrial"/>
              <a:buChar char="○"/>
              <a:defRPr sz="1500">
                <a:solidFill>
                  <a:schemeClr val="dk1"/>
                </a:solidFill>
                <a:latin typeface="Questrial"/>
                <a:ea typeface="Questrial"/>
                <a:cs typeface="Questrial"/>
                <a:sym typeface="Questrial"/>
              </a:defRPr>
            </a:lvl5pPr>
            <a:lvl6pPr indent="-323850" lvl="5" marL="2743200">
              <a:lnSpc>
                <a:spcPct val="115000"/>
              </a:lnSpc>
              <a:spcBef>
                <a:spcPts val="0"/>
              </a:spcBef>
              <a:spcAft>
                <a:spcPts val="0"/>
              </a:spcAft>
              <a:buClr>
                <a:schemeClr val="dk1"/>
              </a:buClr>
              <a:buSzPts val="1500"/>
              <a:buFont typeface="Questrial"/>
              <a:buChar char="■"/>
              <a:defRPr sz="1500">
                <a:solidFill>
                  <a:schemeClr val="dk1"/>
                </a:solidFill>
                <a:latin typeface="Questrial"/>
                <a:ea typeface="Questrial"/>
                <a:cs typeface="Questrial"/>
                <a:sym typeface="Questrial"/>
              </a:defRPr>
            </a:lvl6pPr>
            <a:lvl7pPr indent="-323850" lvl="6" marL="3200400">
              <a:lnSpc>
                <a:spcPct val="115000"/>
              </a:lnSpc>
              <a:spcBef>
                <a:spcPts val="0"/>
              </a:spcBef>
              <a:spcAft>
                <a:spcPts val="0"/>
              </a:spcAft>
              <a:buClr>
                <a:schemeClr val="dk1"/>
              </a:buClr>
              <a:buSzPts val="1500"/>
              <a:buFont typeface="Questrial"/>
              <a:buChar char="●"/>
              <a:defRPr sz="1500">
                <a:solidFill>
                  <a:schemeClr val="dk1"/>
                </a:solidFill>
                <a:latin typeface="Questrial"/>
                <a:ea typeface="Questrial"/>
                <a:cs typeface="Questrial"/>
                <a:sym typeface="Questrial"/>
              </a:defRPr>
            </a:lvl7pPr>
            <a:lvl8pPr indent="-323850" lvl="7" marL="3657600">
              <a:lnSpc>
                <a:spcPct val="115000"/>
              </a:lnSpc>
              <a:spcBef>
                <a:spcPts val="0"/>
              </a:spcBef>
              <a:spcAft>
                <a:spcPts val="0"/>
              </a:spcAft>
              <a:buClr>
                <a:schemeClr val="dk1"/>
              </a:buClr>
              <a:buSzPts val="1500"/>
              <a:buFont typeface="Questrial"/>
              <a:buChar char="○"/>
              <a:defRPr sz="1500">
                <a:solidFill>
                  <a:schemeClr val="dk1"/>
                </a:solidFill>
                <a:latin typeface="Questrial"/>
                <a:ea typeface="Questrial"/>
                <a:cs typeface="Questrial"/>
                <a:sym typeface="Questrial"/>
              </a:defRPr>
            </a:lvl8pPr>
            <a:lvl9pPr indent="-323850" lvl="8" marL="4114800">
              <a:lnSpc>
                <a:spcPct val="115000"/>
              </a:lnSpc>
              <a:spcBef>
                <a:spcPts val="0"/>
              </a:spcBef>
              <a:spcAft>
                <a:spcPts val="0"/>
              </a:spcAft>
              <a:buClr>
                <a:schemeClr val="dk1"/>
              </a:buClr>
              <a:buSzPts val="1500"/>
              <a:buFont typeface="Questrial"/>
              <a:buChar char="■"/>
              <a:defRPr sz="1500">
                <a:solidFill>
                  <a:schemeClr val="dk1"/>
                </a:solidFill>
                <a:latin typeface="Questrial"/>
                <a:ea typeface="Questrial"/>
                <a:cs typeface="Questrial"/>
                <a:sym typeface="Quest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hyperlink" Target="https://campus.recit.qc.ca/mod/page/view.php?id=2200" TargetMode="External"/><Relationship Id="rId5" Type="http://schemas.openxmlformats.org/officeDocument/2006/relationships/hyperlink" Target="https://sites.google.com/csrdn.qc.ca/soutienauxenseignants/programmation-et-robotique/scratch#h.8d3ripuxzg03" TargetMode="External"/><Relationship Id="rId6"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drive.google.com/drive/folders/10HtCFipF7Mt7KlMf7w2GaoEVo78g5L2Z?usp=sharing" TargetMode="External"/><Relationship Id="rId4" Type="http://schemas.openxmlformats.org/officeDocument/2006/relationships/hyperlink" Target="https://docs.google.com/document/d/13yGQUNRC23t5w3yNG4_Byh73_iFN3gSCSEyc11enZso/edit" TargetMode="External"/><Relationship Id="rId5" Type="http://schemas.openxmlformats.org/officeDocument/2006/relationships/image" Target="../media/image1.jpg"/><Relationship Id="rId6"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drive.google.com/drive/folders/1yxXvtb1EBY0hm4TZwG4IOoEEBsvEev29" TargetMode="External"/><Relationship Id="rId4" Type="http://schemas.openxmlformats.org/officeDocument/2006/relationships/hyperlink" Target="https://drive.google.com/drive/folders/1uezdJb6hak_zbbfGB3g9B-XatIPHZ-KK?usp=share_link" TargetMode="External"/><Relationship Id="rId5" Type="http://schemas.openxmlformats.org/officeDocument/2006/relationships/image" Target="../media/image13.png"/><Relationship Id="rId6"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drive.google.com/drive/folders/1yxXvtb1EBY0hm4TZwG4IOoEEBsvEev29" TargetMode="External"/><Relationship Id="rId4" Type="http://schemas.openxmlformats.org/officeDocument/2006/relationships/hyperlink" Target="https://drive.google.com/drive/folders/1uezdJb6hak_zbbfGB3g9B-XatIPHZ-KK?usp=share_link" TargetMode="External"/><Relationship Id="rId5" Type="http://schemas.openxmlformats.org/officeDocument/2006/relationships/image" Target="../media/image13.png"/><Relationship Id="rId6"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sites.google.com/csrdn.qc.ca/soutienauxenseignants/laboratoire-cr%C3%A9atif/makey-makey" TargetMode="External"/><Relationship Id="rId4" Type="http://schemas.openxmlformats.org/officeDocument/2006/relationships/image" Target="../media/image18.jpg"/><Relationship Id="rId5"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drive.google.com/drive/folders/17DE0rf0JAbga82w1NmBCD3dXw1F7hi0G" TargetMode="External"/><Relationship Id="rId4" Type="http://schemas.openxmlformats.org/officeDocument/2006/relationships/image" Target="../media/image8.png"/><Relationship Id="rId5" Type="http://schemas.openxmlformats.org/officeDocument/2006/relationships/hyperlink" Target="https://drive.google.com/file/d/1saGOMbJpRpIWev8MFkQ-yGqeQZu6wTTL/view?usp=sharing" TargetMode="External"/><Relationship Id="rId6" Type="http://schemas.openxmlformats.org/officeDocument/2006/relationships/image" Target="../media/image16.jpg"/><Relationship Id="rId7"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recitpresco.qc.ca/fr/images-gratuites-pour-tapis-robotique?page=2" TargetMode="External"/><Relationship Id="rId4" Type="http://schemas.openxmlformats.org/officeDocument/2006/relationships/hyperlink" Target="https://apps.apple.com/ca/app/my-story-book-maker/id977295942" TargetMode="External"/><Relationship Id="rId5" Type="http://schemas.openxmlformats.org/officeDocument/2006/relationships/hyperlink" Target="http://www.youtube.com/watch?v=OpU10rlVBbM" TargetMode="External"/><Relationship Id="rId6" Type="http://schemas.openxmlformats.org/officeDocument/2006/relationships/image" Target="../media/image10.jpg"/><Relationship Id="rId7" Type="http://schemas.openxmlformats.org/officeDocument/2006/relationships/image" Target="../media/image19.png"/><Relationship Id="rId8"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drive.google.com/drive/folders/13zDLRlLsGPc6mCuvERCi2ZoX7TlN2ya1" TargetMode="External"/><Relationship Id="rId4" Type="http://schemas.openxmlformats.org/officeDocument/2006/relationships/hyperlink" Target="https://drive.google.com/drive/folders/1LdC3NSg4iPGpqwaMBQkhijVgP_3I2Ee5" TargetMode="External"/><Relationship Id="rId5" Type="http://schemas.openxmlformats.org/officeDocument/2006/relationships/image" Target="../media/image7.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2"/>
          <p:cNvSpPr txBox="1"/>
          <p:nvPr>
            <p:ph type="ctrTitle"/>
          </p:nvPr>
        </p:nvSpPr>
        <p:spPr>
          <a:xfrm>
            <a:off x="329700" y="205750"/>
            <a:ext cx="5384100" cy="30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400"/>
              <a:t>Intégration du numérique en classe spécialisée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rPr lang="en" sz="3400"/>
              <a:t>Une </a:t>
            </a:r>
            <a:r>
              <a:rPr lang="en" sz="3400"/>
              <a:t>formation</a:t>
            </a:r>
            <a:r>
              <a:rPr lang="en" sz="3400"/>
              <a:t> pour nous par nous</a:t>
            </a:r>
            <a:endParaRPr sz="3400"/>
          </a:p>
        </p:txBody>
      </p:sp>
      <p:sp>
        <p:nvSpPr>
          <p:cNvPr id="423" name="Google Shape;423;p32"/>
          <p:cNvSpPr txBox="1"/>
          <p:nvPr>
            <p:ph idx="1" type="subTitle"/>
          </p:nvPr>
        </p:nvSpPr>
        <p:spPr>
          <a:xfrm>
            <a:off x="405900" y="3691825"/>
            <a:ext cx="2809800" cy="10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Nathalie Ouellette</a:t>
            </a:r>
            <a:endParaRPr/>
          </a:p>
          <a:p>
            <a:pPr indent="0" lvl="0" marL="0" rtl="0" algn="l">
              <a:spcBef>
                <a:spcPts val="0"/>
              </a:spcBef>
              <a:spcAft>
                <a:spcPts val="0"/>
              </a:spcAft>
              <a:buClr>
                <a:schemeClr val="dk1"/>
              </a:buClr>
              <a:buSzPts val="1100"/>
              <a:buFont typeface="Arial"/>
              <a:buNone/>
            </a:pPr>
            <a:r>
              <a:rPr lang="en"/>
              <a:t>Robert Vivier</a:t>
            </a:r>
            <a:endParaRPr/>
          </a:p>
          <a:p>
            <a:pPr indent="0" lvl="0" marL="0" rtl="0" algn="l">
              <a:spcBef>
                <a:spcPts val="0"/>
              </a:spcBef>
              <a:spcAft>
                <a:spcPts val="0"/>
              </a:spcAft>
              <a:buClr>
                <a:schemeClr val="dk1"/>
              </a:buClr>
              <a:buSzPts val="1100"/>
              <a:buFont typeface="Arial"/>
              <a:buNone/>
            </a:pPr>
            <a:r>
              <a:rPr lang="en"/>
              <a:t>Conseillers pédagogiques</a:t>
            </a:r>
            <a:endParaRPr/>
          </a:p>
        </p:txBody>
      </p:sp>
      <p:grpSp>
        <p:nvGrpSpPr>
          <p:cNvPr id="424" name="Google Shape;424;p32"/>
          <p:cNvGrpSpPr/>
          <p:nvPr/>
        </p:nvGrpSpPr>
        <p:grpSpPr>
          <a:xfrm>
            <a:off x="5036202" y="729560"/>
            <a:ext cx="3687717" cy="4217438"/>
            <a:chOff x="4937579" y="852825"/>
            <a:chExt cx="3461670" cy="3958921"/>
          </a:xfrm>
        </p:grpSpPr>
        <p:sp>
          <p:nvSpPr>
            <p:cNvPr id="425" name="Google Shape;425;p32"/>
            <p:cNvSpPr/>
            <p:nvPr/>
          </p:nvSpPr>
          <p:spPr>
            <a:xfrm>
              <a:off x="5852248" y="3314636"/>
              <a:ext cx="332763" cy="428601"/>
            </a:xfrm>
            <a:custGeom>
              <a:rect b="b" l="l" r="r" t="t"/>
              <a:pathLst>
                <a:path extrusionOk="0" h="21350" w="16576">
                  <a:moveTo>
                    <a:pt x="10260" y="0"/>
                  </a:moveTo>
                  <a:lnTo>
                    <a:pt x="1" y="3636"/>
                  </a:lnTo>
                  <a:lnTo>
                    <a:pt x="6316" y="21350"/>
                  </a:lnTo>
                  <a:lnTo>
                    <a:pt x="16575" y="17714"/>
                  </a:lnTo>
                  <a:lnTo>
                    <a:pt x="102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2"/>
            <p:cNvSpPr/>
            <p:nvPr/>
          </p:nvSpPr>
          <p:spPr>
            <a:xfrm>
              <a:off x="6214599" y="4382522"/>
              <a:ext cx="332141" cy="429224"/>
            </a:xfrm>
            <a:custGeom>
              <a:rect b="b" l="l" r="r" t="t"/>
              <a:pathLst>
                <a:path extrusionOk="0" h="21381" w="16545">
                  <a:moveTo>
                    <a:pt x="10229" y="0"/>
                  </a:moveTo>
                  <a:lnTo>
                    <a:pt x="1" y="3666"/>
                  </a:lnTo>
                  <a:lnTo>
                    <a:pt x="6316" y="21380"/>
                  </a:lnTo>
                  <a:lnTo>
                    <a:pt x="16544" y="17714"/>
                  </a:lnTo>
                  <a:lnTo>
                    <a:pt x="1022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2"/>
            <p:cNvSpPr/>
            <p:nvPr/>
          </p:nvSpPr>
          <p:spPr>
            <a:xfrm>
              <a:off x="6519444" y="3715946"/>
              <a:ext cx="428601" cy="332121"/>
            </a:xfrm>
            <a:custGeom>
              <a:rect b="b" l="l" r="r" t="t"/>
              <a:pathLst>
                <a:path extrusionOk="0" h="16544" w="21350">
                  <a:moveTo>
                    <a:pt x="17715" y="0"/>
                  </a:moveTo>
                  <a:lnTo>
                    <a:pt x="1" y="6316"/>
                  </a:lnTo>
                  <a:lnTo>
                    <a:pt x="3667" y="16544"/>
                  </a:lnTo>
                  <a:lnTo>
                    <a:pt x="21350" y="10228"/>
                  </a:lnTo>
                  <a:lnTo>
                    <a:pt x="1771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2"/>
            <p:cNvSpPr/>
            <p:nvPr/>
          </p:nvSpPr>
          <p:spPr>
            <a:xfrm>
              <a:off x="5451561" y="4078298"/>
              <a:ext cx="428621" cy="332121"/>
            </a:xfrm>
            <a:custGeom>
              <a:rect b="b" l="l" r="r" t="t"/>
              <a:pathLst>
                <a:path extrusionOk="0" h="16544" w="21351">
                  <a:moveTo>
                    <a:pt x="17684" y="0"/>
                  </a:moveTo>
                  <a:lnTo>
                    <a:pt x="1" y="6316"/>
                  </a:lnTo>
                  <a:lnTo>
                    <a:pt x="3636" y="16544"/>
                  </a:lnTo>
                  <a:lnTo>
                    <a:pt x="21350" y="10228"/>
                  </a:lnTo>
                  <a:lnTo>
                    <a:pt x="176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2"/>
            <p:cNvSpPr/>
            <p:nvPr/>
          </p:nvSpPr>
          <p:spPr>
            <a:xfrm>
              <a:off x="6487912" y="4133314"/>
              <a:ext cx="434784" cy="358740"/>
            </a:xfrm>
            <a:custGeom>
              <a:rect b="b" l="l" r="r" t="t"/>
              <a:pathLst>
                <a:path extrusionOk="0" h="17870" w="21658">
                  <a:moveTo>
                    <a:pt x="4683" y="1"/>
                  </a:moveTo>
                  <a:lnTo>
                    <a:pt x="0" y="9828"/>
                  </a:lnTo>
                  <a:lnTo>
                    <a:pt x="17006" y="17869"/>
                  </a:lnTo>
                  <a:lnTo>
                    <a:pt x="21658" y="8072"/>
                  </a:lnTo>
                  <a:lnTo>
                    <a:pt x="46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2"/>
            <p:cNvSpPr/>
            <p:nvPr/>
          </p:nvSpPr>
          <p:spPr>
            <a:xfrm>
              <a:off x="5476932" y="3634316"/>
              <a:ext cx="434162" cy="358720"/>
            </a:xfrm>
            <a:custGeom>
              <a:rect b="b" l="l" r="r" t="t"/>
              <a:pathLst>
                <a:path extrusionOk="0" h="17869" w="21627">
                  <a:moveTo>
                    <a:pt x="4652" y="1"/>
                  </a:moveTo>
                  <a:lnTo>
                    <a:pt x="0" y="9797"/>
                  </a:lnTo>
                  <a:lnTo>
                    <a:pt x="16975" y="17869"/>
                  </a:lnTo>
                  <a:lnTo>
                    <a:pt x="21627" y="8041"/>
                  </a:lnTo>
                  <a:lnTo>
                    <a:pt x="465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2"/>
            <p:cNvSpPr/>
            <p:nvPr/>
          </p:nvSpPr>
          <p:spPr>
            <a:xfrm>
              <a:off x="5770638" y="4351591"/>
              <a:ext cx="358720" cy="434182"/>
            </a:xfrm>
            <a:custGeom>
              <a:rect b="b" l="l" r="r" t="t"/>
              <a:pathLst>
                <a:path extrusionOk="0" h="21628" w="17869">
                  <a:moveTo>
                    <a:pt x="8041" y="1"/>
                  </a:moveTo>
                  <a:lnTo>
                    <a:pt x="0" y="16976"/>
                  </a:lnTo>
                  <a:lnTo>
                    <a:pt x="9828" y="21627"/>
                  </a:lnTo>
                  <a:lnTo>
                    <a:pt x="17868" y="4653"/>
                  </a:lnTo>
                  <a:lnTo>
                    <a:pt x="804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2"/>
            <p:cNvSpPr/>
            <p:nvPr/>
          </p:nvSpPr>
          <p:spPr>
            <a:xfrm>
              <a:off x="6269635" y="3339987"/>
              <a:ext cx="359342" cy="434784"/>
            </a:xfrm>
            <a:custGeom>
              <a:rect b="b" l="l" r="r" t="t"/>
              <a:pathLst>
                <a:path extrusionOk="0" h="21658" w="17900">
                  <a:moveTo>
                    <a:pt x="8072" y="0"/>
                  </a:moveTo>
                  <a:lnTo>
                    <a:pt x="1" y="17006"/>
                  </a:lnTo>
                  <a:lnTo>
                    <a:pt x="9828" y="21658"/>
                  </a:lnTo>
                  <a:lnTo>
                    <a:pt x="17899" y="4652"/>
                  </a:lnTo>
                  <a:lnTo>
                    <a:pt x="80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2"/>
            <p:cNvSpPr/>
            <p:nvPr/>
          </p:nvSpPr>
          <p:spPr>
            <a:xfrm>
              <a:off x="5612334" y="3526411"/>
              <a:ext cx="1188079" cy="1082324"/>
            </a:xfrm>
            <a:custGeom>
              <a:rect b="b" l="l" r="r" t="t"/>
              <a:pathLst>
                <a:path extrusionOk="0" h="53914" w="59182">
                  <a:moveTo>
                    <a:pt x="29591" y="1"/>
                  </a:moveTo>
                  <a:cubicBezTo>
                    <a:pt x="22698" y="1"/>
                    <a:pt x="15805" y="2635"/>
                    <a:pt x="10537" y="7903"/>
                  </a:cubicBezTo>
                  <a:cubicBezTo>
                    <a:pt x="1" y="18408"/>
                    <a:pt x="1" y="35475"/>
                    <a:pt x="10537" y="46011"/>
                  </a:cubicBezTo>
                  <a:cubicBezTo>
                    <a:pt x="15805" y="51279"/>
                    <a:pt x="22698" y="53913"/>
                    <a:pt x="29591" y="53913"/>
                  </a:cubicBezTo>
                  <a:cubicBezTo>
                    <a:pt x="36484" y="53913"/>
                    <a:pt x="43377" y="51279"/>
                    <a:pt x="48645" y="46011"/>
                  </a:cubicBezTo>
                  <a:cubicBezTo>
                    <a:pt x="59181" y="35475"/>
                    <a:pt x="59181" y="18408"/>
                    <a:pt x="48645" y="7903"/>
                  </a:cubicBezTo>
                  <a:cubicBezTo>
                    <a:pt x="43377" y="2635"/>
                    <a:pt x="36484" y="1"/>
                    <a:pt x="2959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2"/>
            <p:cNvSpPr/>
            <p:nvPr/>
          </p:nvSpPr>
          <p:spPr>
            <a:xfrm>
              <a:off x="5949334" y="3833425"/>
              <a:ext cx="513960" cy="468189"/>
            </a:xfrm>
            <a:custGeom>
              <a:rect b="b" l="l" r="r" t="t"/>
              <a:pathLst>
                <a:path extrusionOk="0" h="23322" w="25602">
                  <a:moveTo>
                    <a:pt x="12801" y="0"/>
                  </a:moveTo>
                  <a:cubicBezTo>
                    <a:pt x="9820" y="0"/>
                    <a:pt x="6840" y="1140"/>
                    <a:pt x="4560" y="3420"/>
                  </a:cubicBezTo>
                  <a:cubicBezTo>
                    <a:pt x="1" y="7949"/>
                    <a:pt x="1" y="15342"/>
                    <a:pt x="4560" y="19902"/>
                  </a:cubicBezTo>
                  <a:cubicBezTo>
                    <a:pt x="6840" y="22182"/>
                    <a:pt x="9820" y="23321"/>
                    <a:pt x="12801" y="23321"/>
                  </a:cubicBezTo>
                  <a:cubicBezTo>
                    <a:pt x="15781" y="23321"/>
                    <a:pt x="18762" y="22182"/>
                    <a:pt x="21042" y="19902"/>
                  </a:cubicBezTo>
                  <a:cubicBezTo>
                    <a:pt x="25601" y="15342"/>
                    <a:pt x="25601" y="7949"/>
                    <a:pt x="21042" y="3420"/>
                  </a:cubicBezTo>
                  <a:cubicBezTo>
                    <a:pt x="18762" y="1140"/>
                    <a:pt x="15781" y="0"/>
                    <a:pt x="128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2"/>
            <p:cNvSpPr/>
            <p:nvPr/>
          </p:nvSpPr>
          <p:spPr>
            <a:xfrm>
              <a:off x="5737861" y="3599070"/>
              <a:ext cx="936981" cy="936981"/>
            </a:xfrm>
            <a:custGeom>
              <a:rect b="b" l="l" r="r" t="t"/>
              <a:pathLst>
                <a:path extrusionOk="0" fill="none" h="46674" w="46674">
                  <a:moveTo>
                    <a:pt x="32040" y="4806"/>
                  </a:moveTo>
                  <a:cubicBezTo>
                    <a:pt x="42268" y="9612"/>
                    <a:pt x="46673" y="21812"/>
                    <a:pt x="41867" y="32040"/>
                  </a:cubicBezTo>
                  <a:cubicBezTo>
                    <a:pt x="37061" y="42268"/>
                    <a:pt x="24862" y="46673"/>
                    <a:pt x="14634" y="41867"/>
                  </a:cubicBezTo>
                  <a:cubicBezTo>
                    <a:pt x="4406" y="37031"/>
                    <a:pt x="1" y="24862"/>
                    <a:pt x="4806" y="14634"/>
                  </a:cubicBezTo>
                  <a:cubicBezTo>
                    <a:pt x="9612" y="4375"/>
                    <a:pt x="21812" y="1"/>
                    <a:pt x="32040" y="4806"/>
                  </a:cubicBezTo>
                  <a:close/>
                </a:path>
              </a:pathLst>
            </a:custGeom>
            <a:solidFill>
              <a:schemeClr val="dk2"/>
            </a:solidFill>
            <a:ln cap="rnd" cmpd="sng" w="16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2"/>
            <p:cNvSpPr/>
            <p:nvPr/>
          </p:nvSpPr>
          <p:spPr>
            <a:xfrm>
              <a:off x="6339582" y="4015237"/>
              <a:ext cx="414368" cy="20"/>
            </a:xfrm>
            <a:custGeom>
              <a:rect b="b" l="l" r="r" t="t"/>
              <a:pathLst>
                <a:path extrusionOk="0" fill="none" h="1" w="20641">
                  <a:moveTo>
                    <a:pt x="0" y="1"/>
                  </a:moveTo>
                  <a:lnTo>
                    <a:pt x="20641" y="1"/>
                  </a:lnTo>
                </a:path>
              </a:pathLst>
            </a:custGeom>
            <a:noFill/>
            <a:ln cap="rnd" cmpd="sng" w="107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2"/>
            <p:cNvSpPr/>
            <p:nvPr/>
          </p:nvSpPr>
          <p:spPr>
            <a:xfrm>
              <a:off x="6344520" y="4020817"/>
              <a:ext cx="414388" cy="20"/>
            </a:xfrm>
            <a:custGeom>
              <a:rect b="b" l="l" r="r" t="t"/>
              <a:pathLst>
                <a:path extrusionOk="0" fill="none" h="1" w="20642">
                  <a:moveTo>
                    <a:pt x="1" y="0"/>
                  </a:moveTo>
                  <a:lnTo>
                    <a:pt x="20641" y="0"/>
                  </a:lnTo>
                </a:path>
              </a:pathLst>
            </a:custGeom>
            <a:noFill/>
            <a:ln cap="rnd" cmpd="sng" w="1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2"/>
            <p:cNvSpPr/>
            <p:nvPr/>
          </p:nvSpPr>
          <p:spPr>
            <a:xfrm>
              <a:off x="7106877" y="3683330"/>
              <a:ext cx="946857" cy="862442"/>
            </a:xfrm>
            <a:custGeom>
              <a:rect b="b" l="l" r="r" t="t"/>
              <a:pathLst>
                <a:path extrusionOk="0" h="42961" w="47166">
                  <a:moveTo>
                    <a:pt x="23583" y="0"/>
                  </a:moveTo>
                  <a:cubicBezTo>
                    <a:pt x="18092" y="0"/>
                    <a:pt x="12600" y="2103"/>
                    <a:pt x="8411" y="6308"/>
                  </a:cubicBezTo>
                  <a:cubicBezTo>
                    <a:pt x="0" y="14687"/>
                    <a:pt x="0" y="28273"/>
                    <a:pt x="8411" y="36653"/>
                  </a:cubicBezTo>
                  <a:cubicBezTo>
                    <a:pt x="12600" y="40858"/>
                    <a:pt x="18092" y="42961"/>
                    <a:pt x="23583" y="42961"/>
                  </a:cubicBezTo>
                  <a:cubicBezTo>
                    <a:pt x="29074" y="42961"/>
                    <a:pt x="34566" y="40858"/>
                    <a:pt x="38756" y="36653"/>
                  </a:cubicBezTo>
                  <a:cubicBezTo>
                    <a:pt x="47166" y="28273"/>
                    <a:pt x="47166" y="14687"/>
                    <a:pt x="38756" y="6308"/>
                  </a:cubicBezTo>
                  <a:cubicBezTo>
                    <a:pt x="34566" y="2103"/>
                    <a:pt x="29074" y="0"/>
                    <a:pt x="235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2"/>
            <p:cNvSpPr/>
            <p:nvPr/>
          </p:nvSpPr>
          <p:spPr>
            <a:xfrm>
              <a:off x="7375232" y="3927721"/>
              <a:ext cx="410052" cy="373576"/>
            </a:xfrm>
            <a:custGeom>
              <a:rect b="b" l="l" r="r" t="t"/>
              <a:pathLst>
                <a:path extrusionOk="0" h="18609" w="20426">
                  <a:moveTo>
                    <a:pt x="10213" y="1"/>
                  </a:moveTo>
                  <a:cubicBezTo>
                    <a:pt x="7833" y="1"/>
                    <a:pt x="5453" y="909"/>
                    <a:pt x="3636" y="2727"/>
                  </a:cubicBezTo>
                  <a:cubicBezTo>
                    <a:pt x="1" y="6362"/>
                    <a:pt x="1" y="12246"/>
                    <a:pt x="3636" y="15882"/>
                  </a:cubicBezTo>
                  <a:cubicBezTo>
                    <a:pt x="5453" y="17699"/>
                    <a:pt x="7833" y="18608"/>
                    <a:pt x="10213" y="18608"/>
                  </a:cubicBezTo>
                  <a:cubicBezTo>
                    <a:pt x="12593" y="18608"/>
                    <a:pt x="14973" y="17699"/>
                    <a:pt x="16790" y="15882"/>
                  </a:cubicBezTo>
                  <a:cubicBezTo>
                    <a:pt x="20426" y="12246"/>
                    <a:pt x="20426" y="6362"/>
                    <a:pt x="16790" y="2727"/>
                  </a:cubicBezTo>
                  <a:cubicBezTo>
                    <a:pt x="14973" y="909"/>
                    <a:pt x="12593" y="1"/>
                    <a:pt x="102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2"/>
            <p:cNvSpPr/>
            <p:nvPr/>
          </p:nvSpPr>
          <p:spPr>
            <a:xfrm>
              <a:off x="7496424" y="3509410"/>
              <a:ext cx="173809" cy="301205"/>
            </a:xfrm>
            <a:custGeom>
              <a:rect b="b" l="l" r="r" t="t"/>
              <a:pathLst>
                <a:path extrusionOk="0" h="15004" w="8658">
                  <a:moveTo>
                    <a:pt x="1" y="1"/>
                  </a:moveTo>
                  <a:lnTo>
                    <a:pt x="1" y="15004"/>
                  </a:lnTo>
                  <a:lnTo>
                    <a:pt x="8657" y="15004"/>
                  </a:lnTo>
                  <a:lnTo>
                    <a:pt x="865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2"/>
            <p:cNvSpPr/>
            <p:nvPr/>
          </p:nvSpPr>
          <p:spPr>
            <a:xfrm>
              <a:off x="7482815" y="4408494"/>
              <a:ext cx="173809" cy="300583"/>
            </a:xfrm>
            <a:custGeom>
              <a:rect b="b" l="l" r="r" t="t"/>
              <a:pathLst>
                <a:path extrusionOk="0" h="14973" w="8658">
                  <a:moveTo>
                    <a:pt x="1" y="0"/>
                  </a:moveTo>
                  <a:lnTo>
                    <a:pt x="1" y="14972"/>
                  </a:lnTo>
                  <a:lnTo>
                    <a:pt x="8658" y="14972"/>
                  </a:lnTo>
                  <a:lnTo>
                    <a:pt x="86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2"/>
            <p:cNvSpPr/>
            <p:nvPr/>
          </p:nvSpPr>
          <p:spPr>
            <a:xfrm>
              <a:off x="7875474" y="4029443"/>
              <a:ext cx="300583" cy="173809"/>
            </a:xfrm>
            <a:custGeom>
              <a:rect b="b" l="l" r="r" t="t"/>
              <a:pathLst>
                <a:path extrusionOk="0" h="8658" w="14973">
                  <a:moveTo>
                    <a:pt x="0" y="0"/>
                  </a:moveTo>
                  <a:lnTo>
                    <a:pt x="0" y="8657"/>
                  </a:lnTo>
                  <a:lnTo>
                    <a:pt x="14973" y="8657"/>
                  </a:lnTo>
                  <a:lnTo>
                    <a:pt x="149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2"/>
            <p:cNvSpPr/>
            <p:nvPr/>
          </p:nvSpPr>
          <p:spPr>
            <a:xfrm>
              <a:off x="6977014" y="4015213"/>
              <a:ext cx="300603" cy="173809"/>
            </a:xfrm>
            <a:custGeom>
              <a:rect b="b" l="l" r="r" t="t"/>
              <a:pathLst>
                <a:path extrusionOk="0" h="8658" w="14974">
                  <a:moveTo>
                    <a:pt x="1" y="1"/>
                  </a:moveTo>
                  <a:lnTo>
                    <a:pt x="1" y="8658"/>
                  </a:lnTo>
                  <a:lnTo>
                    <a:pt x="14973" y="8658"/>
                  </a:lnTo>
                  <a:lnTo>
                    <a:pt x="149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2"/>
            <p:cNvSpPr/>
            <p:nvPr/>
          </p:nvSpPr>
          <p:spPr>
            <a:xfrm>
              <a:off x="7721506" y="4264421"/>
              <a:ext cx="335835" cy="335835"/>
            </a:xfrm>
            <a:custGeom>
              <a:rect b="b" l="l" r="r" t="t"/>
              <a:pathLst>
                <a:path extrusionOk="0" h="16729" w="16729">
                  <a:moveTo>
                    <a:pt x="6131" y="0"/>
                  </a:moveTo>
                  <a:lnTo>
                    <a:pt x="0" y="6131"/>
                  </a:lnTo>
                  <a:lnTo>
                    <a:pt x="10598" y="16728"/>
                  </a:lnTo>
                  <a:lnTo>
                    <a:pt x="16729" y="10598"/>
                  </a:lnTo>
                  <a:lnTo>
                    <a:pt x="613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2"/>
            <p:cNvSpPr/>
            <p:nvPr/>
          </p:nvSpPr>
          <p:spPr>
            <a:xfrm>
              <a:off x="7095737" y="3618860"/>
              <a:ext cx="335835" cy="335835"/>
            </a:xfrm>
            <a:custGeom>
              <a:rect b="b" l="l" r="r" t="t"/>
              <a:pathLst>
                <a:path extrusionOk="0" h="16729" w="16729">
                  <a:moveTo>
                    <a:pt x="6131" y="0"/>
                  </a:moveTo>
                  <a:lnTo>
                    <a:pt x="1" y="6131"/>
                  </a:lnTo>
                  <a:lnTo>
                    <a:pt x="10598" y="16729"/>
                  </a:lnTo>
                  <a:lnTo>
                    <a:pt x="16729" y="10598"/>
                  </a:lnTo>
                  <a:lnTo>
                    <a:pt x="613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2"/>
            <p:cNvSpPr/>
            <p:nvPr/>
          </p:nvSpPr>
          <p:spPr>
            <a:xfrm>
              <a:off x="7085842" y="4254525"/>
              <a:ext cx="335855" cy="335212"/>
            </a:xfrm>
            <a:custGeom>
              <a:rect b="b" l="l" r="r" t="t"/>
              <a:pathLst>
                <a:path extrusionOk="0" h="16698" w="16730">
                  <a:moveTo>
                    <a:pt x="10598" y="0"/>
                  </a:moveTo>
                  <a:lnTo>
                    <a:pt x="1" y="10598"/>
                  </a:lnTo>
                  <a:lnTo>
                    <a:pt x="6131" y="16698"/>
                  </a:lnTo>
                  <a:lnTo>
                    <a:pt x="16729" y="6131"/>
                  </a:lnTo>
                  <a:lnTo>
                    <a:pt x="1059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2"/>
            <p:cNvSpPr/>
            <p:nvPr/>
          </p:nvSpPr>
          <p:spPr>
            <a:xfrm>
              <a:off x="7731401" y="3628756"/>
              <a:ext cx="335835" cy="335835"/>
            </a:xfrm>
            <a:custGeom>
              <a:rect b="b" l="l" r="r" t="t"/>
              <a:pathLst>
                <a:path extrusionOk="0" h="16729" w="16729">
                  <a:moveTo>
                    <a:pt x="10598" y="0"/>
                  </a:moveTo>
                  <a:lnTo>
                    <a:pt x="0" y="10598"/>
                  </a:lnTo>
                  <a:lnTo>
                    <a:pt x="6131" y="16729"/>
                  </a:lnTo>
                  <a:lnTo>
                    <a:pt x="16729" y="6131"/>
                  </a:lnTo>
                  <a:lnTo>
                    <a:pt x="1059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2"/>
            <p:cNvSpPr/>
            <p:nvPr/>
          </p:nvSpPr>
          <p:spPr>
            <a:xfrm>
              <a:off x="7252796" y="3787040"/>
              <a:ext cx="654967" cy="654967"/>
            </a:xfrm>
            <a:custGeom>
              <a:rect b="b" l="l" r="r" t="t"/>
              <a:pathLst>
                <a:path extrusionOk="0" fill="none" h="32626" w="32626">
                  <a:moveTo>
                    <a:pt x="32625" y="16298"/>
                  </a:moveTo>
                  <a:cubicBezTo>
                    <a:pt x="32625" y="25324"/>
                    <a:pt x="25324" y="32626"/>
                    <a:pt x="16328" y="32626"/>
                  </a:cubicBezTo>
                  <a:cubicBezTo>
                    <a:pt x="7302" y="32626"/>
                    <a:pt x="1" y="25324"/>
                    <a:pt x="1" y="16298"/>
                  </a:cubicBezTo>
                  <a:cubicBezTo>
                    <a:pt x="1" y="7302"/>
                    <a:pt x="7302" y="1"/>
                    <a:pt x="16328" y="1"/>
                  </a:cubicBezTo>
                  <a:cubicBezTo>
                    <a:pt x="25324" y="1"/>
                    <a:pt x="32625" y="7302"/>
                    <a:pt x="32625" y="16298"/>
                  </a:cubicBezTo>
                  <a:close/>
                </a:path>
              </a:pathLst>
            </a:custGeom>
            <a:noFill/>
            <a:ln cap="rnd" cmpd="sng" w="13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2"/>
            <p:cNvSpPr/>
            <p:nvPr/>
          </p:nvSpPr>
          <p:spPr>
            <a:xfrm>
              <a:off x="5303795" y="4253281"/>
              <a:ext cx="3067520" cy="20"/>
            </a:xfrm>
            <a:custGeom>
              <a:rect b="b" l="l" r="r" t="t"/>
              <a:pathLst>
                <a:path extrusionOk="0" fill="none" h="1" w="152803">
                  <a:moveTo>
                    <a:pt x="0" y="1"/>
                  </a:moveTo>
                  <a:lnTo>
                    <a:pt x="152803" y="1"/>
                  </a:lnTo>
                </a:path>
              </a:pathLst>
            </a:custGeom>
            <a:solidFill>
              <a:schemeClr val="dk2"/>
            </a:solidFill>
            <a:ln cap="rnd" cmpd="sng" w="184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2"/>
            <p:cNvSpPr/>
            <p:nvPr/>
          </p:nvSpPr>
          <p:spPr>
            <a:xfrm>
              <a:off x="6021692" y="1813909"/>
              <a:ext cx="413746" cy="20"/>
            </a:xfrm>
            <a:custGeom>
              <a:rect b="b" l="l" r="r" t="t"/>
              <a:pathLst>
                <a:path extrusionOk="0" fill="none" h="1" w="20610">
                  <a:moveTo>
                    <a:pt x="0" y="0"/>
                  </a:moveTo>
                  <a:lnTo>
                    <a:pt x="20610" y="0"/>
                  </a:lnTo>
                </a:path>
              </a:pathLst>
            </a:custGeom>
            <a:solidFill>
              <a:schemeClr val="accent4"/>
            </a:solidFill>
            <a:ln cap="rnd" cmpd="sng" w="107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2"/>
            <p:cNvSpPr/>
            <p:nvPr/>
          </p:nvSpPr>
          <p:spPr>
            <a:xfrm>
              <a:off x="6056937" y="2232521"/>
              <a:ext cx="413746" cy="20"/>
            </a:xfrm>
            <a:custGeom>
              <a:rect b="b" l="l" r="r" t="t"/>
              <a:pathLst>
                <a:path extrusionOk="0" fill="none" h="1" w="20610">
                  <a:moveTo>
                    <a:pt x="0" y="1"/>
                  </a:moveTo>
                  <a:lnTo>
                    <a:pt x="20610" y="1"/>
                  </a:lnTo>
                </a:path>
              </a:pathLst>
            </a:custGeom>
            <a:solidFill>
              <a:schemeClr val="accent4"/>
            </a:solidFill>
            <a:ln cap="rnd" cmpd="sng" w="107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2"/>
            <p:cNvSpPr/>
            <p:nvPr/>
          </p:nvSpPr>
          <p:spPr>
            <a:xfrm>
              <a:off x="6127428" y="2581283"/>
              <a:ext cx="414368" cy="20"/>
            </a:xfrm>
            <a:custGeom>
              <a:rect b="b" l="l" r="r" t="t"/>
              <a:pathLst>
                <a:path extrusionOk="0" fill="none" h="1" w="20641">
                  <a:moveTo>
                    <a:pt x="0" y="0"/>
                  </a:moveTo>
                  <a:lnTo>
                    <a:pt x="20641" y="0"/>
                  </a:lnTo>
                </a:path>
              </a:pathLst>
            </a:custGeom>
            <a:solidFill>
              <a:schemeClr val="accent4"/>
            </a:solidFill>
            <a:ln cap="rnd" cmpd="sng" w="107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2"/>
            <p:cNvSpPr/>
            <p:nvPr/>
          </p:nvSpPr>
          <p:spPr>
            <a:xfrm>
              <a:off x="6197899" y="2929404"/>
              <a:ext cx="414388" cy="20"/>
            </a:xfrm>
            <a:custGeom>
              <a:rect b="b" l="l" r="r" t="t"/>
              <a:pathLst>
                <a:path extrusionOk="0" fill="none" h="1" w="20642">
                  <a:moveTo>
                    <a:pt x="1" y="0"/>
                  </a:moveTo>
                  <a:lnTo>
                    <a:pt x="20642" y="0"/>
                  </a:lnTo>
                </a:path>
              </a:pathLst>
            </a:custGeom>
            <a:solidFill>
              <a:schemeClr val="accent4"/>
            </a:solidFill>
            <a:ln cap="rnd" cmpd="sng" w="107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2"/>
            <p:cNvSpPr/>
            <p:nvPr/>
          </p:nvSpPr>
          <p:spPr>
            <a:xfrm>
              <a:off x="6369812" y="1473837"/>
              <a:ext cx="506532" cy="2867152"/>
            </a:xfrm>
            <a:custGeom>
              <a:rect b="b" l="l" r="r" t="t"/>
              <a:pathLst>
                <a:path extrusionOk="0" h="142822" w="25232">
                  <a:moveTo>
                    <a:pt x="2801" y="1"/>
                  </a:moveTo>
                  <a:cubicBezTo>
                    <a:pt x="2670" y="1"/>
                    <a:pt x="2537" y="10"/>
                    <a:pt x="2403" y="30"/>
                  </a:cubicBezTo>
                  <a:cubicBezTo>
                    <a:pt x="986" y="215"/>
                    <a:pt x="0" y="1540"/>
                    <a:pt x="154" y="2957"/>
                  </a:cubicBezTo>
                  <a:lnTo>
                    <a:pt x="19778" y="140572"/>
                  </a:lnTo>
                  <a:cubicBezTo>
                    <a:pt x="19963" y="141866"/>
                    <a:pt x="21072" y="142821"/>
                    <a:pt x="22397" y="142821"/>
                  </a:cubicBezTo>
                  <a:cubicBezTo>
                    <a:pt x="22520" y="142821"/>
                    <a:pt x="22674" y="142821"/>
                    <a:pt x="22798" y="142791"/>
                  </a:cubicBezTo>
                  <a:cubicBezTo>
                    <a:pt x="24245" y="142606"/>
                    <a:pt x="25231" y="141250"/>
                    <a:pt x="25046" y="139802"/>
                  </a:cubicBezTo>
                  <a:lnTo>
                    <a:pt x="5392" y="2218"/>
                  </a:lnTo>
                  <a:cubicBezTo>
                    <a:pt x="5196" y="932"/>
                    <a:pt x="4087" y="1"/>
                    <a:pt x="28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2"/>
            <p:cNvSpPr/>
            <p:nvPr/>
          </p:nvSpPr>
          <p:spPr>
            <a:xfrm>
              <a:off x="6425450" y="1551113"/>
              <a:ext cx="373576" cy="2666161"/>
            </a:xfrm>
            <a:custGeom>
              <a:rect b="b" l="l" r="r" t="t"/>
              <a:pathLst>
                <a:path extrusionOk="0" fill="none" h="132810" w="18609">
                  <a:moveTo>
                    <a:pt x="1" y="0"/>
                  </a:moveTo>
                  <a:lnTo>
                    <a:pt x="18608" y="132810"/>
                  </a:lnTo>
                </a:path>
              </a:pathLst>
            </a:custGeom>
            <a:noFill/>
            <a:ln cap="rnd" cmpd="sng" w="1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2"/>
            <p:cNvSpPr/>
            <p:nvPr/>
          </p:nvSpPr>
          <p:spPr>
            <a:xfrm>
              <a:off x="6223270" y="3277524"/>
              <a:ext cx="414368" cy="20"/>
            </a:xfrm>
            <a:custGeom>
              <a:rect b="b" l="l" r="r" t="t"/>
              <a:pathLst>
                <a:path extrusionOk="0" fill="none" h="1" w="20641">
                  <a:moveTo>
                    <a:pt x="0" y="1"/>
                  </a:moveTo>
                  <a:lnTo>
                    <a:pt x="20641" y="1"/>
                  </a:lnTo>
                </a:path>
              </a:pathLst>
            </a:custGeom>
            <a:noFill/>
            <a:ln cap="rnd" cmpd="sng" w="107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2"/>
            <p:cNvSpPr/>
            <p:nvPr/>
          </p:nvSpPr>
          <p:spPr>
            <a:xfrm>
              <a:off x="6273970" y="3626287"/>
              <a:ext cx="413766" cy="20"/>
            </a:xfrm>
            <a:custGeom>
              <a:rect b="b" l="l" r="r" t="t"/>
              <a:pathLst>
                <a:path extrusionOk="0" fill="none" h="1" w="20611">
                  <a:moveTo>
                    <a:pt x="0" y="0"/>
                  </a:moveTo>
                  <a:lnTo>
                    <a:pt x="20610" y="0"/>
                  </a:lnTo>
                </a:path>
              </a:pathLst>
            </a:custGeom>
            <a:noFill/>
            <a:ln cap="rnd" cmpd="sng" w="107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2"/>
            <p:cNvSpPr/>
            <p:nvPr/>
          </p:nvSpPr>
          <p:spPr>
            <a:xfrm>
              <a:off x="6294363" y="3979345"/>
              <a:ext cx="20" cy="20"/>
            </a:xfrm>
            <a:custGeom>
              <a:rect b="b" l="l" r="r" t="t"/>
              <a:pathLst>
                <a:path extrusionOk="0" fill="none" h="1" w="1">
                  <a:moveTo>
                    <a:pt x="1" y="1"/>
                  </a:moveTo>
                  <a:close/>
                </a:path>
              </a:pathLst>
            </a:custGeom>
            <a:noFill/>
            <a:ln cap="rnd" cmpd="sng" w="107050">
              <a:solidFill>
                <a:srgbClr val="8C7D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2"/>
            <p:cNvSpPr/>
            <p:nvPr/>
          </p:nvSpPr>
          <p:spPr>
            <a:xfrm>
              <a:off x="6039616" y="1972494"/>
              <a:ext cx="831225" cy="317205"/>
            </a:xfrm>
            <a:custGeom>
              <a:rect b="b" l="l" r="r" t="t"/>
              <a:pathLst>
                <a:path extrusionOk="0" h="15801" w="41406">
                  <a:moveTo>
                    <a:pt x="2421" y="1"/>
                  </a:moveTo>
                  <a:cubicBezTo>
                    <a:pt x="1673" y="1"/>
                    <a:pt x="620" y="688"/>
                    <a:pt x="308" y="1311"/>
                  </a:cubicBezTo>
                  <a:cubicBezTo>
                    <a:pt x="0" y="1958"/>
                    <a:pt x="124" y="2389"/>
                    <a:pt x="709" y="2790"/>
                  </a:cubicBezTo>
                  <a:lnTo>
                    <a:pt x="18639" y="15359"/>
                  </a:lnTo>
                  <a:cubicBezTo>
                    <a:pt x="19074" y="15649"/>
                    <a:pt x="19584" y="15800"/>
                    <a:pt x="20093" y="15800"/>
                  </a:cubicBezTo>
                  <a:cubicBezTo>
                    <a:pt x="20449" y="15800"/>
                    <a:pt x="20805" y="15727"/>
                    <a:pt x="21134" y="15574"/>
                  </a:cubicBezTo>
                  <a:lnTo>
                    <a:pt x="21473" y="15420"/>
                  </a:lnTo>
                  <a:lnTo>
                    <a:pt x="38571" y="7595"/>
                  </a:lnTo>
                  <a:cubicBezTo>
                    <a:pt x="40542" y="6671"/>
                    <a:pt x="41405" y="4361"/>
                    <a:pt x="40481" y="2389"/>
                  </a:cubicBezTo>
                  <a:cubicBezTo>
                    <a:pt x="39827" y="969"/>
                    <a:pt x="38415" y="126"/>
                    <a:pt x="36931" y="126"/>
                  </a:cubicBezTo>
                  <a:cubicBezTo>
                    <a:pt x="36388" y="126"/>
                    <a:pt x="35834" y="239"/>
                    <a:pt x="35305" y="479"/>
                  </a:cubicBezTo>
                  <a:cubicBezTo>
                    <a:pt x="35182" y="541"/>
                    <a:pt x="35059" y="602"/>
                    <a:pt x="34966" y="664"/>
                  </a:cubicBezTo>
                  <a:lnTo>
                    <a:pt x="19607" y="7506"/>
                  </a:lnTo>
                  <a:lnTo>
                    <a:pt x="19607" y="7506"/>
                  </a:lnTo>
                  <a:lnTo>
                    <a:pt x="2804" y="78"/>
                  </a:lnTo>
                  <a:cubicBezTo>
                    <a:pt x="2692" y="25"/>
                    <a:pt x="2562" y="1"/>
                    <a:pt x="2421" y="1"/>
                  </a:cubicBezTo>
                  <a:close/>
                </a:path>
              </a:pathLst>
            </a:custGeom>
            <a:solidFill>
              <a:srgbClr val="A83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2"/>
            <p:cNvSpPr/>
            <p:nvPr/>
          </p:nvSpPr>
          <p:spPr>
            <a:xfrm>
              <a:off x="6593649" y="1976268"/>
              <a:ext cx="277095" cy="229116"/>
            </a:xfrm>
            <a:custGeom>
              <a:rect b="b" l="l" r="r" t="t"/>
              <a:pathLst>
                <a:path extrusionOk="0" h="11413" w="13803">
                  <a:moveTo>
                    <a:pt x="9324" y="0"/>
                  </a:moveTo>
                  <a:cubicBezTo>
                    <a:pt x="8782" y="0"/>
                    <a:pt x="8230" y="114"/>
                    <a:pt x="7702" y="353"/>
                  </a:cubicBezTo>
                  <a:cubicBezTo>
                    <a:pt x="7579" y="414"/>
                    <a:pt x="7456" y="476"/>
                    <a:pt x="7363" y="537"/>
                  </a:cubicBezTo>
                  <a:lnTo>
                    <a:pt x="0" y="3433"/>
                  </a:lnTo>
                  <a:cubicBezTo>
                    <a:pt x="647" y="6144"/>
                    <a:pt x="1418" y="8794"/>
                    <a:pt x="2342" y="11412"/>
                  </a:cubicBezTo>
                  <a:lnTo>
                    <a:pt x="10968" y="7469"/>
                  </a:lnTo>
                  <a:cubicBezTo>
                    <a:pt x="12939" y="6576"/>
                    <a:pt x="13802" y="4234"/>
                    <a:pt x="12878" y="2293"/>
                  </a:cubicBezTo>
                  <a:cubicBezTo>
                    <a:pt x="12223" y="849"/>
                    <a:pt x="10809" y="0"/>
                    <a:pt x="93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2"/>
            <p:cNvSpPr/>
            <p:nvPr/>
          </p:nvSpPr>
          <p:spPr>
            <a:xfrm>
              <a:off x="5951201" y="1904231"/>
              <a:ext cx="173669" cy="139903"/>
            </a:xfrm>
            <a:custGeom>
              <a:rect b="b" l="l" r="r" t="t"/>
              <a:pathLst>
                <a:path extrusionOk="0" h="6969" w="8651">
                  <a:moveTo>
                    <a:pt x="5440" y="1"/>
                  </a:moveTo>
                  <a:cubicBezTo>
                    <a:pt x="5400" y="1"/>
                    <a:pt x="5363" y="10"/>
                    <a:pt x="5330" y="29"/>
                  </a:cubicBezTo>
                  <a:cubicBezTo>
                    <a:pt x="4898" y="276"/>
                    <a:pt x="5946" y="2524"/>
                    <a:pt x="5946" y="2524"/>
                  </a:cubicBezTo>
                  <a:cubicBezTo>
                    <a:pt x="5946" y="2524"/>
                    <a:pt x="2582" y="1030"/>
                    <a:pt x="1489" y="1030"/>
                  </a:cubicBezTo>
                  <a:cubicBezTo>
                    <a:pt x="1327" y="1030"/>
                    <a:pt x="1214" y="1062"/>
                    <a:pt x="1171" y="1138"/>
                  </a:cubicBezTo>
                  <a:cubicBezTo>
                    <a:pt x="863" y="1723"/>
                    <a:pt x="4344" y="3110"/>
                    <a:pt x="4344" y="3110"/>
                  </a:cubicBezTo>
                  <a:cubicBezTo>
                    <a:pt x="4344" y="3110"/>
                    <a:pt x="2118" y="2368"/>
                    <a:pt x="954" y="2368"/>
                  </a:cubicBezTo>
                  <a:cubicBezTo>
                    <a:pt x="599" y="2368"/>
                    <a:pt x="342" y="2437"/>
                    <a:pt x="277" y="2617"/>
                  </a:cubicBezTo>
                  <a:cubicBezTo>
                    <a:pt x="0" y="3356"/>
                    <a:pt x="3974" y="4126"/>
                    <a:pt x="3974" y="4126"/>
                  </a:cubicBezTo>
                  <a:cubicBezTo>
                    <a:pt x="3974" y="4126"/>
                    <a:pt x="2443" y="3856"/>
                    <a:pt x="1385" y="3856"/>
                  </a:cubicBezTo>
                  <a:cubicBezTo>
                    <a:pt x="806" y="3856"/>
                    <a:pt x="368" y="3937"/>
                    <a:pt x="400" y="4188"/>
                  </a:cubicBezTo>
                  <a:cubicBezTo>
                    <a:pt x="462" y="4619"/>
                    <a:pt x="3666" y="5112"/>
                    <a:pt x="3666" y="5112"/>
                  </a:cubicBezTo>
                  <a:cubicBezTo>
                    <a:pt x="3666" y="5112"/>
                    <a:pt x="3222" y="5073"/>
                    <a:pt x="2709" y="5073"/>
                  </a:cubicBezTo>
                  <a:cubicBezTo>
                    <a:pt x="2013" y="5073"/>
                    <a:pt x="1188" y="5145"/>
                    <a:pt x="1171" y="5482"/>
                  </a:cubicBezTo>
                  <a:cubicBezTo>
                    <a:pt x="1140" y="5852"/>
                    <a:pt x="4159" y="6499"/>
                    <a:pt x="6377" y="6930"/>
                  </a:cubicBezTo>
                  <a:cubicBezTo>
                    <a:pt x="6506" y="6956"/>
                    <a:pt x="6633" y="6969"/>
                    <a:pt x="6758" y="6969"/>
                  </a:cubicBezTo>
                  <a:cubicBezTo>
                    <a:pt x="7796" y="6969"/>
                    <a:pt x="8650" y="6093"/>
                    <a:pt x="8595" y="5020"/>
                  </a:cubicBezTo>
                  <a:lnTo>
                    <a:pt x="8595" y="4835"/>
                  </a:lnTo>
                  <a:cubicBezTo>
                    <a:pt x="8564" y="4435"/>
                    <a:pt x="8441" y="4034"/>
                    <a:pt x="8256" y="3664"/>
                  </a:cubicBezTo>
                  <a:cubicBezTo>
                    <a:pt x="7617" y="2531"/>
                    <a:pt x="6101" y="1"/>
                    <a:pt x="5440" y="1"/>
                  </a:cubicBezTo>
                  <a:close/>
                </a:path>
              </a:pathLst>
            </a:custGeom>
            <a:solidFill>
              <a:srgbClr val="A83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2"/>
            <p:cNvSpPr/>
            <p:nvPr/>
          </p:nvSpPr>
          <p:spPr>
            <a:xfrm>
              <a:off x="7069162" y="1228985"/>
              <a:ext cx="462608" cy="861197"/>
            </a:xfrm>
            <a:custGeom>
              <a:rect b="b" l="l" r="r" t="t"/>
              <a:pathLst>
                <a:path extrusionOk="0" h="42899" w="23044">
                  <a:moveTo>
                    <a:pt x="17860" y="1"/>
                  </a:moveTo>
                  <a:cubicBezTo>
                    <a:pt x="17168" y="1"/>
                    <a:pt x="16479" y="478"/>
                    <a:pt x="16389" y="1324"/>
                  </a:cubicBezTo>
                  <a:lnTo>
                    <a:pt x="16389" y="1354"/>
                  </a:lnTo>
                  <a:lnTo>
                    <a:pt x="15373" y="11274"/>
                  </a:lnTo>
                  <a:lnTo>
                    <a:pt x="14818" y="17313"/>
                  </a:lnTo>
                  <a:lnTo>
                    <a:pt x="14449" y="20886"/>
                  </a:lnTo>
                  <a:lnTo>
                    <a:pt x="12693" y="22919"/>
                  </a:lnTo>
                  <a:lnTo>
                    <a:pt x="8872" y="27325"/>
                  </a:lnTo>
                  <a:lnTo>
                    <a:pt x="2280" y="34903"/>
                  </a:lnTo>
                  <a:lnTo>
                    <a:pt x="1725" y="35550"/>
                  </a:lnTo>
                  <a:lnTo>
                    <a:pt x="1540" y="35766"/>
                  </a:lnTo>
                  <a:cubicBezTo>
                    <a:pt x="0" y="37584"/>
                    <a:pt x="185" y="40295"/>
                    <a:pt x="2003" y="41866"/>
                  </a:cubicBezTo>
                  <a:cubicBezTo>
                    <a:pt x="2434" y="42235"/>
                    <a:pt x="2958" y="42544"/>
                    <a:pt x="3543" y="42698"/>
                  </a:cubicBezTo>
                  <a:cubicBezTo>
                    <a:pt x="3966" y="42833"/>
                    <a:pt x="4399" y="42899"/>
                    <a:pt x="4827" y="42899"/>
                  </a:cubicBezTo>
                  <a:cubicBezTo>
                    <a:pt x="6055" y="42899"/>
                    <a:pt x="7250" y="42363"/>
                    <a:pt x="8072" y="41404"/>
                  </a:cubicBezTo>
                  <a:lnTo>
                    <a:pt x="8133" y="41342"/>
                  </a:lnTo>
                  <a:lnTo>
                    <a:pt x="21842" y="25569"/>
                  </a:lnTo>
                  <a:lnTo>
                    <a:pt x="22150" y="25168"/>
                  </a:lnTo>
                  <a:cubicBezTo>
                    <a:pt x="22766" y="24460"/>
                    <a:pt x="23044" y="23505"/>
                    <a:pt x="22890" y="22581"/>
                  </a:cubicBezTo>
                  <a:lnTo>
                    <a:pt x="22674" y="21256"/>
                  </a:lnTo>
                  <a:lnTo>
                    <a:pt x="21503" y="14324"/>
                  </a:lnTo>
                  <a:lnTo>
                    <a:pt x="19285" y="1231"/>
                  </a:lnTo>
                  <a:cubicBezTo>
                    <a:pt x="19254" y="1077"/>
                    <a:pt x="19193" y="923"/>
                    <a:pt x="19131" y="769"/>
                  </a:cubicBezTo>
                  <a:cubicBezTo>
                    <a:pt x="18849" y="243"/>
                    <a:pt x="18354" y="1"/>
                    <a:pt x="17860" y="1"/>
                  </a:cubicBezTo>
                  <a:close/>
                </a:path>
              </a:pathLst>
            </a:custGeom>
            <a:solidFill>
              <a:srgbClr val="A83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2"/>
            <p:cNvSpPr/>
            <p:nvPr/>
          </p:nvSpPr>
          <p:spPr>
            <a:xfrm>
              <a:off x="7068540" y="1808951"/>
              <a:ext cx="231926" cy="282576"/>
            </a:xfrm>
            <a:custGeom>
              <a:rect b="b" l="l" r="r" t="t"/>
              <a:pathLst>
                <a:path extrusionOk="0" h="14076" w="11553">
                  <a:moveTo>
                    <a:pt x="7610" y="1"/>
                  </a:moveTo>
                  <a:lnTo>
                    <a:pt x="2311" y="6070"/>
                  </a:lnTo>
                  <a:lnTo>
                    <a:pt x="1756" y="6717"/>
                  </a:lnTo>
                  <a:lnTo>
                    <a:pt x="1571" y="6933"/>
                  </a:lnTo>
                  <a:cubicBezTo>
                    <a:pt x="0" y="8750"/>
                    <a:pt x="216" y="11461"/>
                    <a:pt x="2003" y="13032"/>
                  </a:cubicBezTo>
                  <a:cubicBezTo>
                    <a:pt x="2828" y="13731"/>
                    <a:pt x="3836" y="14075"/>
                    <a:pt x="4839" y="14075"/>
                  </a:cubicBezTo>
                  <a:cubicBezTo>
                    <a:pt x="6046" y="14075"/>
                    <a:pt x="7244" y="13577"/>
                    <a:pt x="8103" y="12601"/>
                  </a:cubicBezTo>
                  <a:lnTo>
                    <a:pt x="8164" y="12509"/>
                  </a:lnTo>
                  <a:lnTo>
                    <a:pt x="11553" y="8596"/>
                  </a:lnTo>
                  <a:cubicBezTo>
                    <a:pt x="10105" y="5793"/>
                    <a:pt x="8811" y="2928"/>
                    <a:pt x="76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2"/>
            <p:cNvSpPr/>
            <p:nvPr/>
          </p:nvSpPr>
          <p:spPr>
            <a:xfrm>
              <a:off x="6864473" y="1823804"/>
              <a:ext cx="144118" cy="152530"/>
            </a:xfrm>
            <a:custGeom>
              <a:rect b="b" l="l" r="r" t="t"/>
              <a:pathLst>
                <a:path extrusionOk="0" h="7598" w="7179">
                  <a:moveTo>
                    <a:pt x="5084" y="0"/>
                  </a:moveTo>
                  <a:cubicBezTo>
                    <a:pt x="3421" y="432"/>
                    <a:pt x="1726" y="709"/>
                    <a:pt x="1" y="894"/>
                  </a:cubicBezTo>
                  <a:cubicBezTo>
                    <a:pt x="740" y="1880"/>
                    <a:pt x="1295" y="3204"/>
                    <a:pt x="925" y="4344"/>
                  </a:cubicBezTo>
                  <a:cubicBezTo>
                    <a:pt x="710" y="5022"/>
                    <a:pt x="309" y="6685"/>
                    <a:pt x="124" y="6963"/>
                  </a:cubicBezTo>
                  <a:cubicBezTo>
                    <a:pt x="379" y="7472"/>
                    <a:pt x="811" y="7598"/>
                    <a:pt x="1380" y="7598"/>
                  </a:cubicBezTo>
                  <a:cubicBezTo>
                    <a:pt x="1843" y="7598"/>
                    <a:pt x="2397" y="7514"/>
                    <a:pt x="3020" y="7486"/>
                  </a:cubicBezTo>
                  <a:cubicBezTo>
                    <a:pt x="3405" y="7486"/>
                    <a:pt x="3790" y="7517"/>
                    <a:pt x="4171" y="7517"/>
                  </a:cubicBezTo>
                  <a:cubicBezTo>
                    <a:pt x="4553" y="7517"/>
                    <a:pt x="4930" y="7486"/>
                    <a:pt x="5300" y="7363"/>
                  </a:cubicBezTo>
                  <a:cubicBezTo>
                    <a:pt x="6039" y="7117"/>
                    <a:pt x="6809" y="6840"/>
                    <a:pt x="7179" y="6162"/>
                  </a:cubicBezTo>
                  <a:cubicBezTo>
                    <a:pt x="6008" y="4313"/>
                    <a:pt x="5269" y="2218"/>
                    <a:pt x="5084" y="0"/>
                  </a:cubicBezTo>
                  <a:close/>
                </a:path>
              </a:pathLst>
            </a:custGeom>
            <a:solidFill>
              <a:srgbClr val="A83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2"/>
            <p:cNvSpPr/>
            <p:nvPr/>
          </p:nvSpPr>
          <p:spPr>
            <a:xfrm>
              <a:off x="6666609" y="1930765"/>
              <a:ext cx="568383" cy="530040"/>
            </a:xfrm>
            <a:custGeom>
              <a:rect b="b" l="l" r="r" t="t"/>
              <a:pathLst>
                <a:path extrusionOk="0" h="26403" w="28313">
                  <a:moveTo>
                    <a:pt x="21350" y="1"/>
                  </a:moveTo>
                  <a:lnTo>
                    <a:pt x="21134" y="32"/>
                  </a:lnTo>
                  <a:lnTo>
                    <a:pt x="17684" y="463"/>
                  </a:lnTo>
                  <a:lnTo>
                    <a:pt x="16852" y="586"/>
                  </a:lnTo>
                  <a:lnTo>
                    <a:pt x="10136" y="1418"/>
                  </a:lnTo>
                  <a:lnTo>
                    <a:pt x="9304" y="1541"/>
                  </a:lnTo>
                  <a:lnTo>
                    <a:pt x="7086" y="1819"/>
                  </a:lnTo>
                  <a:lnTo>
                    <a:pt x="6285" y="1911"/>
                  </a:lnTo>
                  <a:cubicBezTo>
                    <a:pt x="6162" y="1911"/>
                    <a:pt x="6039" y="1942"/>
                    <a:pt x="5885" y="1973"/>
                  </a:cubicBezTo>
                  <a:cubicBezTo>
                    <a:pt x="2250" y="2650"/>
                    <a:pt x="1" y="6347"/>
                    <a:pt x="1048" y="9890"/>
                  </a:cubicBezTo>
                  <a:cubicBezTo>
                    <a:pt x="1141" y="10167"/>
                    <a:pt x="1233" y="10445"/>
                    <a:pt x="1356" y="10722"/>
                  </a:cubicBezTo>
                  <a:lnTo>
                    <a:pt x="3359" y="15127"/>
                  </a:lnTo>
                  <a:lnTo>
                    <a:pt x="6932" y="26403"/>
                  </a:lnTo>
                  <a:lnTo>
                    <a:pt x="25016" y="26403"/>
                  </a:lnTo>
                  <a:lnTo>
                    <a:pt x="28128" y="7179"/>
                  </a:lnTo>
                  <a:cubicBezTo>
                    <a:pt x="28189" y="6933"/>
                    <a:pt x="28189" y="6686"/>
                    <a:pt x="28220" y="6440"/>
                  </a:cubicBezTo>
                  <a:cubicBezTo>
                    <a:pt x="28312" y="3082"/>
                    <a:pt x="25725" y="217"/>
                    <a:pt x="223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2"/>
            <p:cNvSpPr/>
            <p:nvPr/>
          </p:nvSpPr>
          <p:spPr>
            <a:xfrm>
              <a:off x="7118618" y="1930163"/>
              <a:ext cx="20" cy="20"/>
            </a:xfrm>
            <a:custGeom>
              <a:rect b="b" l="l" r="r" t="t"/>
              <a:pathLst>
                <a:path extrusionOk="0" h="1" w="1">
                  <a:moveTo>
                    <a:pt x="1" y="0"/>
                  </a:moveTo>
                  <a:close/>
                </a:path>
              </a:pathLst>
            </a:custGeom>
            <a:solidFill>
              <a:srgbClr val="00D3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2"/>
            <p:cNvSpPr/>
            <p:nvPr/>
          </p:nvSpPr>
          <p:spPr>
            <a:xfrm>
              <a:off x="7320196" y="1121984"/>
              <a:ext cx="136088" cy="137313"/>
            </a:xfrm>
            <a:custGeom>
              <a:rect b="b" l="l" r="r" t="t"/>
              <a:pathLst>
                <a:path extrusionOk="0" h="6840" w="6779">
                  <a:moveTo>
                    <a:pt x="3420" y="0"/>
                  </a:moveTo>
                  <a:cubicBezTo>
                    <a:pt x="2835" y="0"/>
                    <a:pt x="3667" y="3019"/>
                    <a:pt x="3667" y="3019"/>
                  </a:cubicBezTo>
                  <a:cubicBezTo>
                    <a:pt x="3667" y="3019"/>
                    <a:pt x="2760" y="14"/>
                    <a:pt x="2142" y="14"/>
                  </a:cubicBezTo>
                  <a:cubicBezTo>
                    <a:pt x="2116" y="14"/>
                    <a:pt x="2090" y="20"/>
                    <a:pt x="2065" y="31"/>
                  </a:cubicBezTo>
                  <a:cubicBezTo>
                    <a:pt x="1479" y="308"/>
                    <a:pt x="2835" y="3420"/>
                    <a:pt x="2835" y="3420"/>
                  </a:cubicBezTo>
                  <a:cubicBezTo>
                    <a:pt x="2835" y="3420"/>
                    <a:pt x="1546" y="896"/>
                    <a:pt x="1012" y="896"/>
                  </a:cubicBezTo>
                  <a:cubicBezTo>
                    <a:pt x="980" y="896"/>
                    <a:pt x="951" y="905"/>
                    <a:pt x="925" y="924"/>
                  </a:cubicBezTo>
                  <a:cubicBezTo>
                    <a:pt x="463" y="1233"/>
                    <a:pt x="2465" y="4806"/>
                    <a:pt x="2465" y="4806"/>
                  </a:cubicBezTo>
                  <a:cubicBezTo>
                    <a:pt x="2465" y="4806"/>
                    <a:pt x="1267" y="4375"/>
                    <a:pt x="651" y="4375"/>
                  </a:cubicBezTo>
                  <a:cubicBezTo>
                    <a:pt x="477" y="4375"/>
                    <a:pt x="350" y="4410"/>
                    <a:pt x="309" y="4498"/>
                  </a:cubicBezTo>
                  <a:cubicBezTo>
                    <a:pt x="1" y="5176"/>
                    <a:pt x="4098" y="6839"/>
                    <a:pt x="4098" y="6839"/>
                  </a:cubicBezTo>
                  <a:lnTo>
                    <a:pt x="6778" y="6747"/>
                  </a:lnTo>
                  <a:cubicBezTo>
                    <a:pt x="6778" y="6747"/>
                    <a:pt x="5070" y="524"/>
                    <a:pt x="4567" y="524"/>
                  </a:cubicBezTo>
                  <a:cubicBezTo>
                    <a:pt x="4565" y="524"/>
                    <a:pt x="4563" y="524"/>
                    <a:pt x="4560" y="524"/>
                  </a:cubicBezTo>
                  <a:cubicBezTo>
                    <a:pt x="4067" y="616"/>
                    <a:pt x="4468" y="2680"/>
                    <a:pt x="4468" y="2680"/>
                  </a:cubicBezTo>
                  <a:cubicBezTo>
                    <a:pt x="4468" y="2680"/>
                    <a:pt x="3790" y="31"/>
                    <a:pt x="3420" y="0"/>
                  </a:cubicBezTo>
                  <a:close/>
                </a:path>
              </a:pathLst>
            </a:custGeom>
            <a:solidFill>
              <a:srgbClr val="A83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2"/>
            <p:cNvSpPr/>
            <p:nvPr/>
          </p:nvSpPr>
          <p:spPr>
            <a:xfrm>
              <a:off x="6831717" y="1684909"/>
              <a:ext cx="157709" cy="196815"/>
            </a:xfrm>
            <a:custGeom>
              <a:rect b="b" l="l" r="r" t="t"/>
              <a:pathLst>
                <a:path extrusionOk="0" h="9804" w="7856">
                  <a:moveTo>
                    <a:pt x="4177" y="1"/>
                  </a:moveTo>
                  <a:cubicBezTo>
                    <a:pt x="2661" y="1"/>
                    <a:pt x="1306" y="1058"/>
                    <a:pt x="986" y="2577"/>
                  </a:cubicBezTo>
                  <a:lnTo>
                    <a:pt x="339" y="5811"/>
                  </a:lnTo>
                  <a:cubicBezTo>
                    <a:pt x="0" y="7598"/>
                    <a:pt x="1171" y="9323"/>
                    <a:pt x="2958" y="9724"/>
                  </a:cubicBezTo>
                  <a:cubicBezTo>
                    <a:pt x="3195" y="9778"/>
                    <a:pt x="3433" y="9804"/>
                    <a:pt x="3669" y="9804"/>
                  </a:cubicBezTo>
                  <a:cubicBezTo>
                    <a:pt x="5171" y="9804"/>
                    <a:pt x="6550" y="8743"/>
                    <a:pt x="6870" y="7198"/>
                  </a:cubicBezTo>
                  <a:lnTo>
                    <a:pt x="7517" y="3994"/>
                  </a:lnTo>
                  <a:cubicBezTo>
                    <a:pt x="7856" y="2207"/>
                    <a:pt x="6685" y="451"/>
                    <a:pt x="4898" y="81"/>
                  </a:cubicBezTo>
                  <a:cubicBezTo>
                    <a:pt x="4656" y="27"/>
                    <a:pt x="4415" y="1"/>
                    <a:pt x="4177" y="1"/>
                  </a:cubicBezTo>
                  <a:close/>
                </a:path>
              </a:pathLst>
            </a:custGeom>
            <a:solidFill>
              <a:srgbClr val="A83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2"/>
            <p:cNvSpPr/>
            <p:nvPr/>
          </p:nvSpPr>
          <p:spPr>
            <a:xfrm>
              <a:off x="6832319" y="1689626"/>
              <a:ext cx="156505" cy="192098"/>
            </a:xfrm>
            <a:custGeom>
              <a:rect b="b" l="l" r="r" t="t"/>
              <a:pathLst>
                <a:path extrusionOk="0" h="9569" w="7796">
                  <a:moveTo>
                    <a:pt x="5361" y="0"/>
                  </a:moveTo>
                  <a:lnTo>
                    <a:pt x="5361" y="0"/>
                  </a:lnTo>
                  <a:cubicBezTo>
                    <a:pt x="6224" y="1232"/>
                    <a:pt x="6347" y="2804"/>
                    <a:pt x="5793" y="4529"/>
                  </a:cubicBezTo>
                  <a:cubicBezTo>
                    <a:pt x="5702" y="4799"/>
                    <a:pt x="5464" y="4971"/>
                    <a:pt x="5209" y="4971"/>
                  </a:cubicBezTo>
                  <a:cubicBezTo>
                    <a:pt x="5116" y="4971"/>
                    <a:pt x="5021" y="4948"/>
                    <a:pt x="4930" y="4899"/>
                  </a:cubicBezTo>
                  <a:cubicBezTo>
                    <a:pt x="4245" y="4472"/>
                    <a:pt x="3516" y="4317"/>
                    <a:pt x="2774" y="4317"/>
                  </a:cubicBezTo>
                  <a:cubicBezTo>
                    <a:pt x="2014" y="4317"/>
                    <a:pt x="1242" y="4480"/>
                    <a:pt x="494" y="4683"/>
                  </a:cubicBezTo>
                  <a:lnTo>
                    <a:pt x="309" y="5576"/>
                  </a:lnTo>
                  <a:cubicBezTo>
                    <a:pt x="1" y="7363"/>
                    <a:pt x="1141" y="9088"/>
                    <a:pt x="2928" y="9489"/>
                  </a:cubicBezTo>
                  <a:cubicBezTo>
                    <a:pt x="3169" y="9543"/>
                    <a:pt x="3411" y="9569"/>
                    <a:pt x="3648" y="9569"/>
                  </a:cubicBezTo>
                  <a:cubicBezTo>
                    <a:pt x="5164" y="9569"/>
                    <a:pt x="6520" y="8508"/>
                    <a:pt x="6840" y="6963"/>
                  </a:cubicBezTo>
                  <a:lnTo>
                    <a:pt x="7487" y="3759"/>
                  </a:lnTo>
                  <a:cubicBezTo>
                    <a:pt x="7795" y="2157"/>
                    <a:pt x="6902" y="555"/>
                    <a:pt x="53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2"/>
            <p:cNvSpPr/>
            <p:nvPr/>
          </p:nvSpPr>
          <p:spPr>
            <a:xfrm>
              <a:off x="6846549" y="1684909"/>
              <a:ext cx="142874" cy="107401"/>
            </a:xfrm>
            <a:custGeom>
              <a:rect b="b" l="l" r="r" t="t"/>
              <a:pathLst>
                <a:path extrusionOk="0" h="5350" w="7117">
                  <a:moveTo>
                    <a:pt x="3469" y="1"/>
                  </a:moveTo>
                  <a:cubicBezTo>
                    <a:pt x="1953" y="1"/>
                    <a:pt x="597" y="1058"/>
                    <a:pt x="278" y="2577"/>
                  </a:cubicBezTo>
                  <a:lnTo>
                    <a:pt x="1" y="3901"/>
                  </a:lnTo>
                  <a:cubicBezTo>
                    <a:pt x="277" y="3946"/>
                    <a:pt x="553" y="3968"/>
                    <a:pt x="827" y="3968"/>
                  </a:cubicBezTo>
                  <a:cubicBezTo>
                    <a:pt x="1868" y="3968"/>
                    <a:pt x="2881" y="3648"/>
                    <a:pt x="3759" y="3039"/>
                  </a:cubicBezTo>
                  <a:cubicBezTo>
                    <a:pt x="3895" y="2927"/>
                    <a:pt x="4081" y="2866"/>
                    <a:pt x="4260" y="2866"/>
                  </a:cubicBezTo>
                  <a:cubicBezTo>
                    <a:pt x="4528" y="2866"/>
                    <a:pt x="4782" y="3003"/>
                    <a:pt x="4837" y="3316"/>
                  </a:cubicBezTo>
                  <a:cubicBezTo>
                    <a:pt x="4960" y="4271"/>
                    <a:pt x="5607" y="5041"/>
                    <a:pt x="6532" y="5349"/>
                  </a:cubicBezTo>
                  <a:lnTo>
                    <a:pt x="6809" y="3994"/>
                  </a:lnTo>
                  <a:cubicBezTo>
                    <a:pt x="7117" y="2207"/>
                    <a:pt x="5977" y="451"/>
                    <a:pt x="4190" y="81"/>
                  </a:cubicBezTo>
                  <a:cubicBezTo>
                    <a:pt x="3948" y="27"/>
                    <a:pt x="3707" y="1"/>
                    <a:pt x="3469" y="1"/>
                  </a:cubicBezTo>
                  <a:close/>
                </a:path>
              </a:pathLst>
            </a:custGeom>
            <a:solidFill>
              <a:srgbClr val="2D1A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2"/>
            <p:cNvSpPr/>
            <p:nvPr/>
          </p:nvSpPr>
          <p:spPr>
            <a:xfrm>
              <a:off x="6021692" y="1813909"/>
              <a:ext cx="413746" cy="20"/>
            </a:xfrm>
            <a:custGeom>
              <a:rect b="b" l="l" r="r" t="t"/>
              <a:pathLst>
                <a:path extrusionOk="0" fill="none" h="1" w="20610">
                  <a:moveTo>
                    <a:pt x="0" y="0"/>
                  </a:moveTo>
                  <a:lnTo>
                    <a:pt x="20610" y="0"/>
                  </a:lnTo>
                </a:path>
              </a:pathLst>
            </a:custGeom>
            <a:noFill/>
            <a:ln cap="rnd" cmpd="sng" w="1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2"/>
            <p:cNvSpPr/>
            <p:nvPr/>
          </p:nvSpPr>
          <p:spPr>
            <a:xfrm>
              <a:off x="6087225" y="2237478"/>
              <a:ext cx="252343" cy="20"/>
            </a:xfrm>
            <a:custGeom>
              <a:rect b="b" l="l" r="r" t="t"/>
              <a:pathLst>
                <a:path extrusionOk="0" fill="none" h="1" w="12570">
                  <a:moveTo>
                    <a:pt x="1" y="0"/>
                  </a:moveTo>
                  <a:lnTo>
                    <a:pt x="12570" y="0"/>
                  </a:lnTo>
                </a:path>
              </a:pathLst>
            </a:custGeom>
            <a:noFill/>
            <a:ln cap="rnd" cmpd="sng" w="1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2"/>
            <p:cNvSpPr/>
            <p:nvPr/>
          </p:nvSpPr>
          <p:spPr>
            <a:xfrm>
              <a:off x="6132366" y="2581283"/>
              <a:ext cx="414388" cy="20"/>
            </a:xfrm>
            <a:custGeom>
              <a:rect b="b" l="l" r="r" t="t"/>
              <a:pathLst>
                <a:path extrusionOk="0" fill="none" h="1" w="20642">
                  <a:moveTo>
                    <a:pt x="0" y="0"/>
                  </a:moveTo>
                  <a:lnTo>
                    <a:pt x="20641" y="0"/>
                  </a:lnTo>
                </a:path>
              </a:pathLst>
            </a:custGeom>
            <a:noFill/>
            <a:ln cap="rnd" cmpd="sng" w="1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2"/>
            <p:cNvSpPr/>
            <p:nvPr/>
          </p:nvSpPr>
          <p:spPr>
            <a:xfrm>
              <a:off x="6178129" y="2929404"/>
              <a:ext cx="413766" cy="20"/>
            </a:xfrm>
            <a:custGeom>
              <a:rect b="b" l="l" r="r" t="t"/>
              <a:pathLst>
                <a:path extrusionOk="0" fill="none" h="1" w="20611">
                  <a:moveTo>
                    <a:pt x="0" y="0"/>
                  </a:moveTo>
                  <a:lnTo>
                    <a:pt x="20610" y="0"/>
                  </a:lnTo>
                </a:path>
              </a:pathLst>
            </a:custGeom>
            <a:noFill/>
            <a:ln cap="rnd" cmpd="sng" w="1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2"/>
            <p:cNvSpPr/>
            <p:nvPr/>
          </p:nvSpPr>
          <p:spPr>
            <a:xfrm>
              <a:off x="6228207" y="3283104"/>
              <a:ext cx="414388" cy="20"/>
            </a:xfrm>
            <a:custGeom>
              <a:rect b="b" l="l" r="r" t="t"/>
              <a:pathLst>
                <a:path extrusionOk="0" fill="none" h="1" w="20642">
                  <a:moveTo>
                    <a:pt x="1" y="0"/>
                  </a:moveTo>
                  <a:lnTo>
                    <a:pt x="20641" y="0"/>
                  </a:lnTo>
                </a:path>
              </a:pathLst>
            </a:custGeom>
            <a:noFill/>
            <a:ln cap="rnd" cmpd="sng" w="1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2"/>
            <p:cNvSpPr/>
            <p:nvPr/>
          </p:nvSpPr>
          <p:spPr>
            <a:xfrm>
              <a:off x="6264075" y="3631225"/>
              <a:ext cx="413766" cy="20"/>
            </a:xfrm>
            <a:custGeom>
              <a:rect b="b" l="l" r="r" t="t"/>
              <a:pathLst>
                <a:path extrusionOk="0" fill="none" h="1" w="20611">
                  <a:moveTo>
                    <a:pt x="0" y="1"/>
                  </a:moveTo>
                  <a:lnTo>
                    <a:pt x="20610" y="1"/>
                  </a:lnTo>
                </a:path>
              </a:pathLst>
            </a:custGeom>
            <a:no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2"/>
            <p:cNvSpPr/>
            <p:nvPr/>
          </p:nvSpPr>
          <p:spPr>
            <a:xfrm>
              <a:off x="5883178" y="1476346"/>
              <a:ext cx="508379" cy="2870203"/>
            </a:xfrm>
            <a:custGeom>
              <a:rect b="b" l="l" r="r" t="t"/>
              <a:pathLst>
                <a:path extrusionOk="0" h="142974" w="25324">
                  <a:moveTo>
                    <a:pt x="2875" y="0"/>
                  </a:moveTo>
                  <a:cubicBezTo>
                    <a:pt x="2749" y="0"/>
                    <a:pt x="2623" y="10"/>
                    <a:pt x="2496" y="29"/>
                  </a:cubicBezTo>
                  <a:cubicBezTo>
                    <a:pt x="1017" y="244"/>
                    <a:pt x="0" y="1600"/>
                    <a:pt x="247" y="3078"/>
                  </a:cubicBezTo>
                  <a:lnTo>
                    <a:pt x="19871" y="140694"/>
                  </a:lnTo>
                  <a:cubicBezTo>
                    <a:pt x="20056" y="141988"/>
                    <a:pt x="21165" y="142974"/>
                    <a:pt x="22489" y="142974"/>
                  </a:cubicBezTo>
                  <a:cubicBezTo>
                    <a:pt x="22613" y="142943"/>
                    <a:pt x="22736" y="142943"/>
                    <a:pt x="22890" y="142912"/>
                  </a:cubicBezTo>
                  <a:cubicBezTo>
                    <a:pt x="24307" y="142727"/>
                    <a:pt x="25324" y="141372"/>
                    <a:pt x="25108" y="139924"/>
                  </a:cubicBezTo>
                  <a:lnTo>
                    <a:pt x="5484" y="2339"/>
                  </a:lnTo>
                  <a:cubicBezTo>
                    <a:pt x="5315" y="990"/>
                    <a:pt x="4173" y="0"/>
                    <a:pt x="2875" y="0"/>
                  </a:cubicBezTo>
                  <a:close/>
                </a:path>
              </a:pathLst>
            </a:custGeom>
            <a:solidFill>
              <a:srgbClr val="8C7D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2"/>
            <p:cNvSpPr/>
            <p:nvPr/>
          </p:nvSpPr>
          <p:spPr>
            <a:xfrm>
              <a:off x="5940683" y="1556050"/>
              <a:ext cx="373556" cy="2666181"/>
            </a:xfrm>
            <a:custGeom>
              <a:rect b="b" l="l" r="r" t="t"/>
              <a:pathLst>
                <a:path extrusionOk="0" fill="none" h="132811" w="18608">
                  <a:moveTo>
                    <a:pt x="0" y="1"/>
                  </a:moveTo>
                  <a:lnTo>
                    <a:pt x="18608" y="132810"/>
                  </a:lnTo>
                </a:path>
              </a:pathLst>
            </a:custGeom>
            <a:noFill/>
            <a:ln cap="rnd" cmpd="sng" w="15400">
              <a:solidFill>
                <a:srgbClr val="472A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2"/>
            <p:cNvSpPr/>
            <p:nvPr/>
          </p:nvSpPr>
          <p:spPr>
            <a:xfrm>
              <a:off x="6312307" y="2460352"/>
              <a:ext cx="888720" cy="1407338"/>
            </a:xfrm>
            <a:custGeom>
              <a:rect b="b" l="l" r="r" t="t"/>
              <a:pathLst>
                <a:path extrusionOk="0" h="70104" w="44270">
                  <a:moveTo>
                    <a:pt x="25048" y="0"/>
                  </a:moveTo>
                  <a:cubicBezTo>
                    <a:pt x="24895" y="0"/>
                    <a:pt x="24740" y="6"/>
                    <a:pt x="24584" y="18"/>
                  </a:cubicBezTo>
                  <a:cubicBezTo>
                    <a:pt x="24584" y="18"/>
                    <a:pt x="22999" y="4329"/>
                    <a:pt x="20569" y="10707"/>
                  </a:cubicBezTo>
                  <a:lnTo>
                    <a:pt x="20569" y="10707"/>
                  </a:lnTo>
                  <a:cubicBezTo>
                    <a:pt x="18122" y="11193"/>
                    <a:pt x="15698" y="11804"/>
                    <a:pt x="13463" y="12864"/>
                  </a:cubicBezTo>
                  <a:cubicBezTo>
                    <a:pt x="10475" y="14312"/>
                    <a:pt x="7794" y="16684"/>
                    <a:pt x="6778" y="19857"/>
                  </a:cubicBezTo>
                  <a:cubicBezTo>
                    <a:pt x="5361" y="24140"/>
                    <a:pt x="7332" y="28915"/>
                    <a:pt x="10382" y="32211"/>
                  </a:cubicBezTo>
                  <a:cubicBezTo>
                    <a:pt x="10779" y="32644"/>
                    <a:pt x="11194" y="33058"/>
                    <a:pt x="11623" y="33456"/>
                  </a:cubicBezTo>
                  <a:lnTo>
                    <a:pt x="11623" y="33456"/>
                  </a:lnTo>
                  <a:cubicBezTo>
                    <a:pt x="7456" y="43663"/>
                    <a:pt x="3117" y="53642"/>
                    <a:pt x="0" y="59167"/>
                  </a:cubicBezTo>
                  <a:cubicBezTo>
                    <a:pt x="4683" y="63942"/>
                    <a:pt x="10290" y="67085"/>
                    <a:pt x="16297" y="70104"/>
                  </a:cubicBezTo>
                  <a:cubicBezTo>
                    <a:pt x="20058" y="61533"/>
                    <a:pt x="23818" y="52943"/>
                    <a:pt x="27594" y="44349"/>
                  </a:cubicBezTo>
                  <a:lnTo>
                    <a:pt x="27594" y="44349"/>
                  </a:lnTo>
                  <a:cubicBezTo>
                    <a:pt x="29112" y="45454"/>
                    <a:pt x="30595" y="46605"/>
                    <a:pt x="32040" y="47800"/>
                  </a:cubicBezTo>
                  <a:cubicBezTo>
                    <a:pt x="35428" y="42347"/>
                    <a:pt x="38848" y="36740"/>
                    <a:pt x="42206" y="31318"/>
                  </a:cubicBezTo>
                  <a:cubicBezTo>
                    <a:pt x="39765" y="30142"/>
                    <a:pt x="37383" y="28788"/>
                    <a:pt x="35054" y="27335"/>
                  </a:cubicBezTo>
                  <a:lnTo>
                    <a:pt x="35054" y="27335"/>
                  </a:lnTo>
                  <a:lnTo>
                    <a:pt x="37585" y="21552"/>
                  </a:lnTo>
                  <a:cubicBezTo>
                    <a:pt x="38725" y="18995"/>
                    <a:pt x="39618" y="15853"/>
                    <a:pt x="41158" y="13542"/>
                  </a:cubicBezTo>
                  <a:cubicBezTo>
                    <a:pt x="41898" y="12452"/>
                    <a:pt x="42625" y="11596"/>
                    <a:pt x="43146" y="10547"/>
                  </a:cubicBezTo>
                  <a:lnTo>
                    <a:pt x="43146" y="10547"/>
                  </a:lnTo>
                  <a:cubicBezTo>
                    <a:pt x="43151" y="10539"/>
                    <a:pt x="43156" y="10531"/>
                    <a:pt x="43161" y="10523"/>
                  </a:cubicBezTo>
                  <a:lnTo>
                    <a:pt x="43161" y="10523"/>
                  </a:lnTo>
                  <a:cubicBezTo>
                    <a:pt x="43160" y="10523"/>
                    <a:pt x="43159" y="10523"/>
                    <a:pt x="43157" y="10523"/>
                  </a:cubicBezTo>
                  <a:lnTo>
                    <a:pt x="43157" y="10523"/>
                  </a:lnTo>
                  <a:cubicBezTo>
                    <a:pt x="43455" y="9917"/>
                    <a:pt x="43685" y="9246"/>
                    <a:pt x="43808" y="8428"/>
                  </a:cubicBezTo>
                  <a:cubicBezTo>
                    <a:pt x="44270" y="5625"/>
                    <a:pt x="43469" y="2760"/>
                    <a:pt x="42668" y="18"/>
                  </a:cubicBezTo>
                  <a:lnTo>
                    <a:pt x="25513" y="18"/>
                  </a:lnTo>
                  <a:cubicBezTo>
                    <a:pt x="25359" y="6"/>
                    <a:pt x="25204" y="0"/>
                    <a:pt x="25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2"/>
            <p:cNvSpPr/>
            <p:nvPr/>
          </p:nvSpPr>
          <p:spPr>
            <a:xfrm>
              <a:off x="6010552" y="3678834"/>
              <a:ext cx="628990" cy="319755"/>
            </a:xfrm>
            <a:custGeom>
              <a:rect b="b" l="l" r="r" t="t"/>
              <a:pathLst>
                <a:path extrusionOk="0" h="15928" w="31332">
                  <a:moveTo>
                    <a:pt x="16975" y="1"/>
                  </a:moveTo>
                  <a:cubicBezTo>
                    <a:pt x="15281" y="2126"/>
                    <a:pt x="12909" y="3544"/>
                    <a:pt x="10259" y="4098"/>
                  </a:cubicBezTo>
                  <a:cubicBezTo>
                    <a:pt x="8164" y="4499"/>
                    <a:pt x="5885" y="4375"/>
                    <a:pt x="4129" y="5546"/>
                  </a:cubicBezTo>
                  <a:cubicBezTo>
                    <a:pt x="3204" y="6224"/>
                    <a:pt x="2465" y="7086"/>
                    <a:pt x="1941" y="8103"/>
                  </a:cubicBezTo>
                  <a:cubicBezTo>
                    <a:pt x="740" y="10259"/>
                    <a:pt x="0" y="13556"/>
                    <a:pt x="709" y="15928"/>
                  </a:cubicBezTo>
                  <a:lnTo>
                    <a:pt x="28928" y="15928"/>
                  </a:lnTo>
                  <a:cubicBezTo>
                    <a:pt x="29914" y="13248"/>
                    <a:pt x="30715" y="10475"/>
                    <a:pt x="31331" y="7672"/>
                  </a:cubicBezTo>
                  <a:cubicBezTo>
                    <a:pt x="26094" y="4714"/>
                    <a:pt x="22212" y="2989"/>
                    <a:pt x="1697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2"/>
            <p:cNvSpPr/>
            <p:nvPr/>
          </p:nvSpPr>
          <p:spPr>
            <a:xfrm>
              <a:off x="6081043" y="3873608"/>
              <a:ext cx="504063" cy="20"/>
            </a:xfrm>
            <a:custGeom>
              <a:rect b="b" l="l" r="r" t="t"/>
              <a:pathLst>
                <a:path extrusionOk="0" fill="none" h="1" w="25109">
                  <a:moveTo>
                    <a:pt x="0" y="1"/>
                  </a:moveTo>
                  <a:lnTo>
                    <a:pt x="25108" y="1"/>
                  </a:lnTo>
                </a:path>
              </a:pathLst>
            </a:custGeom>
            <a:noFill/>
            <a:ln cap="rnd" cmpd="sng" w="169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2"/>
            <p:cNvSpPr/>
            <p:nvPr/>
          </p:nvSpPr>
          <p:spPr>
            <a:xfrm>
              <a:off x="6328384" y="3712855"/>
              <a:ext cx="105775" cy="104531"/>
            </a:xfrm>
            <a:custGeom>
              <a:rect b="b" l="l" r="r" t="t"/>
              <a:pathLst>
                <a:path extrusionOk="0" fill="none" h="5207" w="5269">
                  <a:moveTo>
                    <a:pt x="0" y="0"/>
                  </a:moveTo>
                  <a:lnTo>
                    <a:pt x="5268" y="5206"/>
                  </a:lnTo>
                </a:path>
              </a:pathLst>
            </a:custGeom>
            <a:noFill/>
            <a:ln cap="rnd" cmpd="sng" w="169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2"/>
            <p:cNvSpPr/>
            <p:nvPr/>
          </p:nvSpPr>
          <p:spPr>
            <a:xfrm>
              <a:off x="6251089" y="3749948"/>
              <a:ext cx="105153" cy="104531"/>
            </a:xfrm>
            <a:custGeom>
              <a:rect b="b" l="l" r="r" t="t"/>
              <a:pathLst>
                <a:path extrusionOk="0" fill="none" h="5207" w="5238">
                  <a:moveTo>
                    <a:pt x="0" y="1"/>
                  </a:moveTo>
                  <a:lnTo>
                    <a:pt x="5238" y="5207"/>
                  </a:lnTo>
                </a:path>
              </a:pathLst>
            </a:custGeom>
            <a:noFill/>
            <a:ln cap="rnd" cmpd="sng" w="169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2"/>
            <p:cNvSpPr/>
            <p:nvPr/>
          </p:nvSpPr>
          <p:spPr>
            <a:xfrm>
              <a:off x="6977014" y="3082128"/>
              <a:ext cx="326560" cy="624493"/>
            </a:xfrm>
            <a:custGeom>
              <a:rect b="b" l="l" r="r" t="t"/>
              <a:pathLst>
                <a:path extrusionOk="0" h="31108" w="16267">
                  <a:moveTo>
                    <a:pt x="8103" y="1"/>
                  </a:moveTo>
                  <a:cubicBezTo>
                    <a:pt x="4992" y="5146"/>
                    <a:pt x="3112" y="8935"/>
                    <a:pt x="1" y="14110"/>
                  </a:cubicBezTo>
                  <a:cubicBezTo>
                    <a:pt x="2034" y="15866"/>
                    <a:pt x="3390" y="18300"/>
                    <a:pt x="3852" y="20980"/>
                  </a:cubicBezTo>
                  <a:cubicBezTo>
                    <a:pt x="4191" y="23045"/>
                    <a:pt x="3975" y="25324"/>
                    <a:pt x="5115" y="27142"/>
                  </a:cubicBezTo>
                  <a:cubicBezTo>
                    <a:pt x="5762" y="28066"/>
                    <a:pt x="6594" y="28836"/>
                    <a:pt x="7579" y="29391"/>
                  </a:cubicBezTo>
                  <a:cubicBezTo>
                    <a:pt x="9190" y="30386"/>
                    <a:pt x="11512" y="31108"/>
                    <a:pt x="13578" y="31108"/>
                  </a:cubicBezTo>
                  <a:cubicBezTo>
                    <a:pt x="14198" y="31108"/>
                    <a:pt x="14795" y="31043"/>
                    <a:pt x="15343" y="30900"/>
                  </a:cubicBezTo>
                  <a:lnTo>
                    <a:pt x="16267" y="2681"/>
                  </a:lnTo>
                  <a:cubicBezTo>
                    <a:pt x="13618" y="1603"/>
                    <a:pt x="10876" y="709"/>
                    <a:pt x="81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2"/>
            <p:cNvSpPr/>
            <p:nvPr/>
          </p:nvSpPr>
          <p:spPr>
            <a:xfrm>
              <a:off x="7162515" y="3138409"/>
              <a:ext cx="16100" cy="503441"/>
            </a:xfrm>
            <a:custGeom>
              <a:rect b="b" l="l" r="r" t="t"/>
              <a:pathLst>
                <a:path extrusionOk="0" fill="none" h="25078" w="802">
                  <a:moveTo>
                    <a:pt x="1" y="25077"/>
                  </a:moveTo>
                  <a:lnTo>
                    <a:pt x="802" y="0"/>
                  </a:lnTo>
                </a:path>
              </a:pathLst>
            </a:custGeom>
            <a:noFill/>
            <a:ln cap="rnd" cmpd="sng" w="169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2"/>
            <p:cNvSpPr/>
            <p:nvPr/>
          </p:nvSpPr>
          <p:spPr>
            <a:xfrm>
              <a:off x="7009791" y="3286797"/>
              <a:ext cx="107642" cy="102081"/>
            </a:xfrm>
            <a:custGeom>
              <a:rect b="b" l="l" r="r" t="t"/>
              <a:pathLst>
                <a:path extrusionOk="0" fill="none" h="5085" w="5362">
                  <a:moveTo>
                    <a:pt x="1" y="5084"/>
                  </a:moveTo>
                  <a:lnTo>
                    <a:pt x="5361" y="1"/>
                  </a:lnTo>
                </a:path>
              </a:pathLst>
            </a:custGeom>
            <a:noFill/>
            <a:ln cap="rnd" cmpd="sng" w="169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2"/>
            <p:cNvSpPr/>
            <p:nvPr/>
          </p:nvSpPr>
          <p:spPr>
            <a:xfrm>
              <a:off x="7044414" y="3365959"/>
              <a:ext cx="107020" cy="102061"/>
            </a:xfrm>
            <a:custGeom>
              <a:rect b="b" l="l" r="r" t="t"/>
              <a:pathLst>
                <a:path extrusionOk="0" fill="none" h="5084" w="5331">
                  <a:moveTo>
                    <a:pt x="1" y="5083"/>
                  </a:moveTo>
                  <a:lnTo>
                    <a:pt x="5330" y="0"/>
                  </a:lnTo>
                </a:path>
              </a:pathLst>
            </a:custGeom>
            <a:noFill/>
            <a:ln cap="rnd" cmpd="sng" w="169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2"/>
            <p:cNvSpPr/>
            <p:nvPr/>
          </p:nvSpPr>
          <p:spPr>
            <a:xfrm>
              <a:off x="6512640" y="3265782"/>
              <a:ext cx="226988" cy="499727"/>
            </a:xfrm>
            <a:custGeom>
              <a:rect b="b" l="l" r="r" t="t"/>
              <a:pathLst>
                <a:path extrusionOk="0" fill="none" h="24893" w="11307">
                  <a:moveTo>
                    <a:pt x="1" y="24893"/>
                  </a:moveTo>
                  <a:cubicBezTo>
                    <a:pt x="216" y="23845"/>
                    <a:pt x="11307" y="1"/>
                    <a:pt x="11307" y="1"/>
                  </a:cubicBezTo>
                </a:path>
              </a:pathLst>
            </a:custGeom>
            <a:noFill/>
            <a:ln cap="rnd" cmpd="sng" w="138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2"/>
            <p:cNvSpPr/>
            <p:nvPr/>
          </p:nvSpPr>
          <p:spPr>
            <a:xfrm>
              <a:off x="6641258" y="2476771"/>
              <a:ext cx="438498" cy="746489"/>
            </a:xfrm>
            <a:custGeom>
              <a:rect b="b" l="l" r="r" t="t"/>
              <a:pathLst>
                <a:path extrusionOk="0" fill="none" h="37185" w="21843">
                  <a:moveTo>
                    <a:pt x="20857" y="1"/>
                  </a:moveTo>
                  <a:cubicBezTo>
                    <a:pt x="21843" y="1664"/>
                    <a:pt x="21566" y="3852"/>
                    <a:pt x="20611" y="5515"/>
                  </a:cubicBezTo>
                  <a:cubicBezTo>
                    <a:pt x="19655" y="7210"/>
                    <a:pt x="18115" y="8473"/>
                    <a:pt x="16575" y="9643"/>
                  </a:cubicBezTo>
                  <a:cubicBezTo>
                    <a:pt x="11522" y="13402"/>
                    <a:pt x="5946" y="16328"/>
                    <a:pt x="1" y="18362"/>
                  </a:cubicBezTo>
                  <a:cubicBezTo>
                    <a:pt x="6563" y="24616"/>
                    <a:pt x="12909" y="30962"/>
                    <a:pt x="19471" y="37185"/>
                  </a:cubicBezTo>
                </a:path>
              </a:pathLst>
            </a:custGeom>
            <a:noFill/>
            <a:ln cap="rnd" cmpd="sng" w="138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2"/>
            <p:cNvSpPr/>
            <p:nvPr/>
          </p:nvSpPr>
          <p:spPr>
            <a:xfrm>
              <a:off x="6855200" y="1792874"/>
              <a:ext cx="62493" cy="44627"/>
            </a:xfrm>
            <a:custGeom>
              <a:rect b="b" l="l" r="r" t="t"/>
              <a:pathLst>
                <a:path extrusionOk="0" h="2223" w="3113">
                  <a:moveTo>
                    <a:pt x="93" y="1"/>
                  </a:moveTo>
                  <a:lnTo>
                    <a:pt x="93" y="124"/>
                  </a:lnTo>
                  <a:cubicBezTo>
                    <a:pt x="1" y="1202"/>
                    <a:pt x="586" y="2127"/>
                    <a:pt x="1418" y="2219"/>
                  </a:cubicBezTo>
                  <a:cubicBezTo>
                    <a:pt x="1448" y="2221"/>
                    <a:pt x="1478" y="2222"/>
                    <a:pt x="1508" y="2222"/>
                  </a:cubicBezTo>
                  <a:cubicBezTo>
                    <a:pt x="2305" y="2222"/>
                    <a:pt x="3023" y="1441"/>
                    <a:pt x="3112" y="401"/>
                  </a:cubicBezTo>
                  <a:lnTo>
                    <a:pt x="3112" y="278"/>
                  </a:lnTo>
                  <a:lnTo>
                    <a:pt x="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2"/>
            <p:cNvSpPr/>
            <p:nvPr/>
          </p:nvSpPr>
          <p:spPr>
            <a:xfrm>
              <a:off x="6783485" y="1577085"/>
              <a:ext cx="235018" cy="212153"/>
            </a:xfrm>
            <a:custGeom>
              <a:rect b="b" l="l" r="r" t="t"/>
              <a:pathLst>
                <a:path extrusionOk="0" h="10568" w="11707">
                  <a:moveTo>
                    <a:pt x="4098" y="0"/>
                  </a:moveTo>
                  <a:lnTo>
                    <a:pt x="4098" y="0"/>
                  </a:lnTo>
                  <a:cubicBezTo>
                    <a:pt x="2249" y="647"/>
                    <a:pt x="832" y="2188"/>
                    <a:pt x="401" y="4098"/>
                  </a:cubicBezTo>
                  <a:cubicBezTo>
                    <a:pt x="0" y="6039"/>
                    <a:pt x="863" y="8010"/>
                    <a:pt x="2526" y="9058"/>
                  </a:cubicBezTo>
                  <a:cubicBezTo>
                    <a:pt x="3129" y="9415"/>
                    <a:pt x="3824" y="9586"/>
                    <a:pt x="4520" y="9586"/>
                  </a:cubicBezTo>
                  <a:cubicBezTo>
                    <a:pt x="5746" y="9586"/>
                    <a:pt x="6975" y="9054"/>
                    <a:pt x="7702" y="8072"/>
                  </a:cubicBezTo>
                  <a:lnTo>
                    <a:pt x="9212" y="10567"/>
                  </a:lnTo>
                  <a:cubicBezTo>
                    <a:pt x="9858" y="9797"/>
                    <a:pt x="10444" y="8965"/>
                    <a:pt x="10968" y="8103"/>
                  </a:cubicBezTo>
                  <a:cubicBezTo>
                    <a:pt x="11368" y="7517"/>
                    <a:pt x="11584" y="6870"/>
                    <a:pt x="11676" y="6193"/>
                  </a:cubicBezTo>
                  <a:cubicBezTo>
                    <a:pt x="11707" y="5114"/>
                    <a:pt x="11122" y="4128"/>
                    <a:pt x="10167" y="3605"/>
                  </a:cubicBezTo>
                  <a:cubicBezTo>
                    <a:pt x="9550" y="3276"/>
                    <a:pt x="8866" y="3098"/>
                    <a:pt x="8168" y="3098"/>
                  </a:cubicBezTo>
                  <a:cubicBezTo>
                    <a:pt x="7818" y="3098"/>
                    <a:pt x="7466" y="3143"/>
                    <a:pt x="7117" y="3235"/>
                  </a:cubicBezTo>
                  <a:cubicBezTo>
                    <a:pt x="6584" y="3363"/>
                    <a:pt x="6007" y="3564"/>
                    <a:pt x="5457" y="3564"/>
                  </a:cubicBezTo>
                  <a:cubicBezTo>
                    <a:pt x="5212" y="3564"/>
                    <a:pt x="4972" y="3524"/>
                    <a:pt x="4745" y="3420"/>
                  </a:cubicBezTo>
                  <a:cubicBezTo>
                    <a:pt x="4159" y="3081"/>
                    <a:pt x="3789" y="2465"/>
                    <a:pt x="3789" y="1787"/>
                  </a:cubicBezTo>
                  <a:cubicBezTo>
                    <a:pt x="3789" y="1171"/>
                    <a:pt x="3882" y="586"/>
                    <a:pt x="40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2"/>
            <p:cNvSpPr/>
            <p:nvPr/>
          </p:nvSpPr>
          <p:spPr>
            <a:xfrm>
              <a:off x="6852731" y="1940661"/>
              <a:ext cx="168249" cy="223294"/>
            </a:xfrm>
            <a:custGeom>
              <a:rect b="b" l="l" r="r" t="t"/>
              <a:pathLst>
                <a:path extrusionOk="0" fill="none" h="11123" w="8381">
                  <a:moveTo>
                    <a:pt x="1" y="1048"/>
                  </a:moveTo>
                  <a:cubicBezTo>
                    <a:pt x="1" y="1048"/>
                    <a:pt x="2558" y="10722"/>
                    <a:pt x="2558" y="10260"/>
                  </a:cubicBezTo>
                  <a:cubicBezTo>
                    <a:pt x="2558" y="9798"/>
                    <a:pt x="4190" y="525"/>
                    <a:pt x="4190" y="525"/>
                  </a:cubicBezTo>
                  <a:cubicBezTo>
                    <a:pt x="4190" y="525"/>
                    <a:pt x="6039" y="11122"/>
                    <a:pt x="6162" y="10290"/>
                  </a:cubicBezTo>
                  <a:cubicBezTo>
                    <a:pt x="6316" y="9428"/>
                    <a:pt x="8380" y="1"/>
                    <a:pt x="8380" y="1"/>
                  </a:cubicBezTo>
                </a:path>
              </a:pathLst>
            </a:custGeom>
            <a:noFill/>
            <a:ln cap="rnd" cmpd="sng" w="11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2"/>
            <p:cNvSpPr/>
            <p:nvPr/>
          </p:nvSpPr>
          <p:spPr>
            <a:xfrm>
              <a:off x="6947830" y="1765236"/>
              <a:ext cx="70644" cy="58117"/>
            </a:xfrm>
            <a:custGeom>
              <a:rect b="b" l="l" r="r" t="t"/>
              <a:pathLst>
                <a:path extrusionOk="0" h="2895" w="3519">
                  <a:moveTo>
                    <a:pt x="1757" y="1"/>
                  </a:moveTo>
                  <a:cubicBezTo>
                    <a:pt x="1225" y="1"/>
                    <a:pt x="707" y="324"/>
                    <a:pt x="500" y="854"/>
                  </a:cubicBezTo>
                  <a:cubicBezTo>
                    <a:pt x="1" y="1852"/>
                    <a:pt x="778" y="2895"/>
                    <a:pt x="1762" y="2895"/>
                  </a:cubicBezTo>
                  <a:cubicBezTo>
                    <a:pt x="1932" y="2895"/>
                    <a:pt x="2109" y="2863"/>
                    <a:pt x="2287" y="2795"/>
                  </a:cubicBezTo>
                  <a:cubicBezTo>
                    <a:pt x="3519" y="2302"/>
                    <a:pt x="3519" y="608"/>
                    <a:pt x="2287" y="115"/>
                  </a:cubicBezTo>
                  <a:cubicBezTo>
                    <a:pt x="2116" y="37"/>
                    <a:pt x="1936" y="1"/>
                    <a:pt x="1757" y="1"/>
                  </a:cubicBezTo>
                  <a:close/>
                </a:path>
              </a:pathLst>
            </a:custGeom>
            <a:solidFill>
              <a:srgbClr val="A83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2"/>
            <p:cNvSpPr/>
            <p:nvPr/>
          </p:nvSpPr>
          <p:spPr>
            <a:xfrm>
              <a:off x="5883178" y="1476346"/>
              <a:ext cx="508379" cy="2870203"/>
            </a:xfrm>
            <a:custGeom>
              <a:rect b="b" l="l" r="r" t="t"/>
              <a:pathLst>
                <a:path extrusionOk="0" h="142974" w="25324">
                  <a:moveTo>
                    <a:pt x="2875" y="0"/>
                  </a:moveTo>
                  <a:cubicBezTo>
                    <a:pt x="2749" y="0"/>
                    <a:pt x="2623" y="10"/>
                    <a:pt x="2496" y="29"/>
                  </a:cubicBezTo>
                  <a:cubicBezTo>
                    <a:pt x="1017" y="244"/>
                    <a:pt x="0" y="1600"/>
                    <a:pt x="247" y="3078"/>
                  </a:cubicBezTo>
                  <a:lnTo>
                    <a:pt x="19871" y="140694"/>
                  </a:lnTo>
                  <a:cubicBezTo>
                    <a:pt x="20056" y="141988"/>
                    <a:pt x="21165" y="142974"/>
                    <a:pt x="22489" y="142974"/>
                  </a:cubicBezTo>
                  <a:cubicBezTo>
                    <a:pt x="22613" y="142943"/>
                    <a:pt x="22736" y="142943"/>
                    <a:pt x="22890" y="142912"/>
                  </a:cubicBezTo>
                  <a:cubicBezTo>
                    <a:pt x="24307" y="142727"/>
                    <a:pt x="25324" y="141372"/>
                    <a:pt x="25108" y="139924"/>
                  </a:cubicBezTo>
                  <a:lnTo>
                    <a:pt x="5484" y="2339"/>
                  </a:lnTo>
                  <a:cubicBezTo>
                    <a:pt x="5315" y="990"/>
                    <a:pt x="4173" y="0"/>
                    <a:pt x="28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2"/>
            <p:cNvSpPr/>
            <p:nvPr/>
          </p:nvSpPr>
          <p:spPr>
            <a:xfrm>
              <a:off x="5940683" y="1556050"/>
              <a:ext cx="373556" cy="2666181"/>
            </a:xfrm>
            <a:custGeom>
              <a:rect b="b" l="l" r="r" t="t"/>
              <a:pathLst>
                <a:path extrusionOk="0" fill="none" h="132811" w="18608">
                  <a:moveTo>
                    <a:pt x="0" y="1"/>
                  </a:moveTo>
                  <a:lnTo>
                    <a:pt x="18608" y="132810"/>
                  </a:lnTo>
                </a:path>
              </a:pathLst>
            </a:custGeom>
            <a:noFill/>
            <a:ln cap="rnd" cmpd="sng" w="1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2"/>
            <p:cNvSpPr/>
            <p:nvPr/>
          </p:nvSpPr>
          <p:spPr>
            <a:xfrm>
              <a:off x="7829089" y="3101296"/>
              <a:ext cx="478708" cy="478708"/>
            </a:xfrm>
            <a:custGeom>
              <a:rect b="b" l="l" r="r" t="t"/>
              <a:pathLst>
                <a:path extrusionOk="0" h="23846" w="23846">
                  <a:moveTo>
                    <a:pt x="11923" y="1"/>
                  </a:moveTo>
                  <a:cubicBezTo>
                    <a:pt x="5330" y="1"/>
                    <a:pt x="1" y="5330"/>
                    <a:pt x="1" y="11923"/>
                  </a:cubicBezTo>
                  <a:cubicBezTo>
                    <a:pt x="1" y="18516"/>
                    <a:pt x="5330" y="23846"/>
                    <a:pt x="11923" y="23846"/>
                  </a:cubicBezTo>
                  <a:cubicBezTo>
                    <a:pt x="18516" y="23846"/>
                    <a:pt x="23846" y="18516"/>
                    <a:pt x="23846" y="11923"/>
                  </a:cubicBezTo>
                  <a:cubicBezTo>
                    <a:pt x="23846" y="5330"/>
                    <a:pt x="18516" y="1"/>
                    <a:pt x="119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2"/>
            <p:cNvSpPr/>
            <p:nvPr/>
          </p:nvSpPr>
          <p:spPr>
            <a:xfrm>
              <a:off x="7954616" y="3237040"/>
              <a:ext cx="227610" cy="207194"/>
            </a:xfrm>
            <a:custGeom>
              <a:rect b="b" l="l" r="r" t="t"/>
              <a:pathLst>
                <a:path extrusionOk="0" h="10321" w="11338">
                  <a:moveTo>
                    <a:pt x="5669" y="0"/>
                  </a:moveTo>
                  <a:cubicBezTo>
                    <a:pt x="4352" y="0"/>
                    <a:pt x="3035" y="508"/>
                    <a:pt x="2034" y="1525"/>
                  </a:cubicBezTo>
                  <a:cubicBezTo>
                    <a:pt x="1" y="3527"/>
                    <a:pt x="1" y="6793"/>
                    <a:pt x="2034" y="8795"/>
                  </a:cubicBezTo>
                  <a:cubicBezTo>
                    <a:pt x="3035" y="9812"/>
                    <a:pt x="4352" y="10320"/>
                    <a:pt x="5669" y="10320"/>
                  </a:cubicBezTo>
                  <a:cubicBezTo>
                    <a:pt x="6986" y="10320"/>
                    <a:pt x="8303" y="9812"/>
                    <a:pt x="9304" y="8795"/>
                  </a:cubicBezTo>
                  <a:cubicBezTo>
                    <a:pt x="11338" y="6793"/>
                    <a:pt x="11338" y="3527"/>
                    <a:pt x="9304" y="1525"/>
                  </a:cubicBezTo>
                  <a:cubicBezTo>
                    <a:pt x="8303" y="508"/>
                    <a:pt x="6986" y="0"/>
                    <a:pt x="56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2"/>
            <p:cNvSpPr/>
            <p:nvPr/>
          </p:nvSpPr>
          <p:spPr>
            <a:xfrm>
              <a:off x="8022016" y="3004833"/>
              <a:ext cx="96501" cy="167004"/>
            </a:xfrm>
            <a:custGeom>
              <a:rect b="b" l="l" r="r" t="t"/>
              <a:pathLst>
                <a:path extrusionOk="0" h="8319" w="4807">
                  <a:moveTo>
                    <a:pt x="1" y="1"/>
                  </a:moveTo>
                  <a:lnTo>
                    <a:pt x="1" y="8319"/>
                  </a:lnTo>
                  <a:lnTo>
                    <a:pt x="4807" y="8319"/>
                  </a:lnTo>
                  <a:lnTo>
                    <a:pt x="480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2"/>
            <p:cNvSpPr/>
            <p:nvPr/>
          </p:nvSpPr>
          <p:spPr>
            <a:xfrm>
              <a:off x="8013987" y="3503851"/>
              <a:ext cx="96501" cy="167004"/>
            </a:xfrm>
            <a:custGeom>
              <a:rect b="b" l="l" r="r" t="t"/>
              <a:pathLst>
                <a:path extrusionOk="0" h="8319" w="4807">
                  <a:moveTo>
                    <a:pt x="0" y="0"/>
                  </a:moveTo>
                  <a:lnTo>
                    <a:pt x="0" y="8318"/>
                  </a:lnTo>
                  <a:lnTo>
                    <a:pt x="4806" y="8318"/>
                  </a:lnTo>
                  <a:lnTo>
                    <a:pt x="48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2"/>
            <p:cNvSpPr/>
            <p:nvPr/>
          </p:nvSpPr>
          <p:spPr>
            <a:xfrm>
              <a:off x="8232265" y="3293602"/>
              <a:ext cx="166984" cy="96501"/>
            </a:xfrm>
            <a:custGeom>
              <a:rect b="b" l="l" r="r" t="t"/>
              <a:pathLst>
                <a:path extrusionOk="0" h="4807" w="8318">
                  <a:moveTo>
                    <a:pt x="0" y="1"/>
                  </a:moveTo>
                  <a:lnTo>
                    <a:pt x="0" y="4807"/>
                  </a:lnTo>
                  <a:lnTo>
                    <a:pt x="8318" y="4807"/>
                  </a:lnTo>
                  <a:lnTo>
                    <a:pt x="831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2"/>
            <p:cNvSpPr/>
            <p:nvPr/>
          </p:nvSpPr>
          <p:spPr>
            <a:xfrm>
              <a:off x="7733247" y="3285573"/>
              <a:ext cx="167004" cy="96501"/>
            </a:xfrm>
            <a:custGeom>
              <a:rect b="b" l="l" r="r" t="t"/>
              <a:pathLst>
                <a:path extrusionOk="0" h="4807" w="8319">
                  <a:moveTo>
                    <a:pt x="1" y="0"/>
                  </a:moveTo>
                  <a:lnTo>
                    <a:pt x="1" y="4806"/>
                  </a:lnTo>
                  <a:lnTo>
                    <a:pt x="8319" y="4806"/>
                  </a:lnTo>
                  <a:lnTo>
                    <a:pt x="83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2"/>
            <p:cNvSpPr/>
            <p:nvPr/>
          </p:nvSpPr>
          <p:spPr>
            <a:xfrm>
              <a:off x="8146921" y="3423464"/>
              <a:ext cx="186176" cy="186176"/>
            </a:xfrm>
            <a:custGeom>
              <a:rect b="b" l="l" r="r" t="t"/>
              <a:pathLst>
                <a:path extrusionOk="0" h="9274" w="9274">
                  <a:moveTo>
                    <a:pt x="3389" y="0"/>
                  </a:moveTo>
                  <a:lnTo>
                    <a:pt x="1" y="3420"/>
                  </a:lnTo>
                  <a:lnTo>
                    <a:pt x="5885" y="9273"/>
                  </a:lnTo>
                  <a:lnTo>
                    <a:pt x="9274" y="5885"/>
                  </a:lnTo>
                  <a:lnTo>
                    <a:pt x="338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2"/>
            <p:cNvSpPr/>
            <p:nvPr/>
          </p:nvSpPr>
          <p:spPr>
            <a:xfrm>
              <a:off x="7799423" y="3065449"/>
              <a:ext cx="186176" cy="186155"/>
            </a:xfrm>
            <a:custGeom>
              <a:rect b="b" l="l" r="r" t="t"/>
              <a:pathLst>
                <a:path extrusionOk="0" h="9273" w="9274">
                  <a:moveTo>
                    <a:pt x="3420" y="0"/>
                  </a:moveTo>
                  <a:lnTo>
                    <a:pt x="0" y="3389"/>
                  </a:lnTo>
                  <a:lnTo>
                    <a:pt x="5884" y="9273"/>
                  </a:lnTo>
                  <a:lnTo>
                    <a:pt x="9273" y="5884"/>
                  </a:lnTo>
                  <a:lnTo>
                    <a:pt x="34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2"/>
            <p:cNvSpPr/>
            <p:nvPr/>
          </p:nvSpPr>
          <p:spPr>
            <a:xfrm>
              <a:off x="7793843" y="3418507"/>
              <a:ext cx="186176" cy="186176"/>
            </a:xfrm>
            <a:custGeom>
              <a:rect b="b" l="l" r="r" t="t"/>
              <a:pathLst>
                <a:path extrusionOk="0" h="9274" w="9274">
                  <a:moveTo>
                    <a:pt x="5885" y="1"/>
                  </a:moveTo>
                  <a:lnTo>
                    <a:pt x="1" y="5854"/>
                  </a:lnTo>
                  <a:lnTo>
                    <a:pt x="3420" y="9274"/>
                  </a:lnTo>
                  <a:lnTo>
                    <a:pt x="9274" y="3390"/>
                  </a:lnTo>
                  <a:lnTo>
                    <a:pt x="58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2"/>
            <p:cNvSpPr/>
            <p:nvPr/>
          </p:nvSpPr>
          <p:spPr>
            <a:xfrm>
              <a:off x="8152480" y="3071008"/>
              <a:ext cx="186176" cy="186176"/>
            </a:xfrm>
            <a:custGeom>
              <a:rect b="b" l="l" r="r" t="t"/>
              <a:pathLst>
                <a:path extrusionOk="0" h="9274" w="9274">
                  <a:moveTo>
                    <a:pt x="5885" y="0"/>
                  </a:moveTo>
                  <a:lnTo>
                    <a:pt x="1" y="5884"/>
                  </a:lnTo>
                  <a:lnTo>
                    <a:pt x="3390" y="9273"/>
                  </a:lnTo>
                  <a:lnTo>
                    <a:pt x="9274" y="3389"/>
                  </a:lnTo>
                  <a:lnTo>
                    <a:pt x="588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2"/>
            <p:cNvSpPr/>
            <p:nvPr/>
          </p:nvSpPr>
          <p:spPr>
            <a:xfrm>
              <a:off x="7886594" y="3158801"/>
              <a:ext cx="363679" cy="363679"/>
            </a:xfrm>
            <a:custGeom>
              <a:rect b="b" l="l" r="r" t="t"/>
              <a:pathLst>
                <a:path extrusionOk="0" fill="none" h="18116" w="18116">
                  <a:moveTo>
                    <a:pt x="18115" y="9058"/>
                  </a:moveTo>
                  <a:cubicBezTo>
                    <a:pt x="18115" y="14049"/>
                    <a:pt x="14049" y="18116"/>
                    <a:pt x="9058" y="18116"/>
                  </a:cubicBezTo>
                  <a:cubicBezTo>
                    <a:pt x="4067" y="18116"/>
                    <a:pt x="1" y="14049"/>
                    <a:pt x="1" y="9058"/>
                  </a:cubicBezTo>
                  <a:cubicBezTo>
                    <a:pt x="1" y="4067"/>
                    <a:pt x="4067" y="1"/>
                    <a:pt x="9058" y="1"/>
                  </a:cubicBezTo>
                  <a:cubicBezTo>
                    <a:pt x="14049" y="1"/>
                    <a:pt x="18115" y="4067"/>
                    <a:pt x="18115" y="9058"/>
                  </a:cubicBezTo>
                  <a:close/>
                </a:path>
              </a:pathLst>
            </a:custGeom>
            <a:noFill/>
            <a:ln cap="rnd" cmpd="sng" w="13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2"/>
            <p:cNvSpPr/>
            <p:nvPr/>
          </p:nvSpPr>
          <p:spPr>
            <a:xfrm>
              <a:off x="7310301" y="2923844"/>
              <a:ext cx="425530" cy="541162"/>
            </a:xfrm>
            <a:custGeom>
              <a:rect b="b" l="l" r="r" t="t"/>
              <a:pathLst>
                <a:path extrusionOk="0" fill="none" h="26957" w="21197">
                  <a:moveTo>
                    <a:pt x="5022" y="26956"/>
                  </a:moveTo>
                  <a:cubicBezTo>
                    <a:pt x="7980" y="24800"/>
                    <a:pt x="9828" y="21319"/>
                    <a:pt x="10414" y="17714"/>
                  </a:cubicBezTo>
                  <a:cubicBezTo>
                    <a:pt x="10968" y="14110"/>
                    <a:pt x="10383" y="10351"/>
                    <a:pt x="9027" y="6932"/>
                  </a:cubicBezTo>
                  <a:cubicBezTo>
                    <a:pt x="8226" y="4899"/>
                    <a:pt x="6840" y="2619"/>
                    <a:pt x="5115" y="1294"/>
                  </a:cubicBezTo>
                  <a:cubicBezTo>
                    <a:pt x="3728" y="247"/>
                    <a:pt x="1295" y="0"/>
                    <a:pt x="709" y="2003"/>
                  </a:cubicBezTo>
                  <a:cubicBezTo>
                    <a:pt x="1" y="4406"/>
                    <a:pt x="2619" y="7517"/>
                    <a:pt x="4375" y="8811"/>
                  </a:cubicBezTo>
                  <a:cubicBezTo>
                    <a:pt x="10290" y="13124"/>
                    <a:pt x="18701" y="10536"/>
                    <a:pt x="21196" y="3605"/>
                  </a:cubicBezTo>
                </a:path>
              </a:pathLst>
            </a:custGeom>
            <a:noFill/>
            <a:ln cap="rnd" cmpd="sng" w="13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2"/>
            <p:cNvSpPr/>
            <p:nvPr/>
          </p:nvSpPr>
          <p:spPr>
            <a:xfrm>
              <a:off x="6081043" y="3668317"/>
              <a:ext cx="3734" cy="28486"/>
            </a:xfrm>
            <a:custGeom>
              <a:rect b="b" l="l" r="r" t="t"/>
              <a:pathLst>
                <a:path extrusionOk="0" fill="none" h="1419" w="186">
                  <a:moveTo>
                    <a:pt x="185" y="1418"/>
                  </a:moveTo>
                  <a:lnTo>
                    <a:pt x="0" y="1"/>
                  </a:lnTo>
                </a:path>
              </a:pathLst>
            </a:custGeom>
            <a:noFill/>
            <a:ln cap="rnd" cmpd="sng" w="14625">
              <a:solidFill>
                <a:srgbClr val="472A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2"/>
            <p:cNvSpPr/>
            <p:nvPr/>
          </p:nvSpPr>
          <p:spPr>
            <a:xfrm>
              <a:off x="5813912" y="1633346"/>
              <a:ext cx="259771" cy="1979696"/>
            </a:xfrm>
            <a:custGeom>
              <a:rect b="b" l="l" r="r" t="t"/>
              <a:pathLst>
                <a:path extrusionOk="0" fill="none" h="98615" w="12940">
                  <a:moveTo>
                    <a:pt x="12940" y="98614"/>
                  </a:moveTo>
                  <a:lnTo>
                    <a:pt x="1"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2"/>
            <p:cNvSpPr/>
            <p:nvPr/>
          </p:nvSpPr>
          <p:spPr>
            <a:xfrm>
              <a:off x="5806505" y="1577085"/>
              <a:ext cx="3714" cy="28466"/>
            </a:xfrm>
            <a:custGeom>
              <a:rect b="b" l="l" r="r" t="t"/>
              <a:pathLst>
                <a:path extrusionOk="0" fill="none" h="1418" w="185">
                  <a:moveTo>
                    <a:pt x="185" y="1417"/>
                  </a:moveTo>
                  <a:lnTo>
                    <a:pt x="0" y="0"/>
                  </a:lnTo>
                </a:path>
              </a:pathLst>
            </a:custGeom>
            <a:noFill/>
            <a:ln cap="rnd" cmpd="sng" w="14625">
              <a:solidFill>
                <a:srgbClr val="472A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2"/>
            <p:cNvSpPr/>
            <p:nvPr/>
          </p:nvSpPr>
          <p:spPr>
            <a:xfrm>
              <a:off x="5921493" y="2906522"/>
              <a:ext cx="115050" cy="98669"/>
            </a:xfrm>
            <a:custGeom>
              <a:rect b="b" l="l" r="r" t="t"/>
              <a:pathLst>
                <a:path extrusionOk="0" h="4915" w="5731">
                  <a:moveTo>
                    <a:pt x="3296" y="1"/>
                  </a:moveTo>
                  <a:cubicBezTo>
                    <a:pt x="1109" y="1"/>
                    <a:pt x="0" y="2650"/>
                    <a:pt x="1540" y="4190"/>
                  </a:cubicBezTo>
                  <a:cubicBezTo>
                    <a:pt x="2050" y="4690"/>
                    <a:pt x="2670" y="4914"/>
                    <a:pt x="3275" y="4914"/>
                  </a:cubicBezTo>
                  <a:cubicBezTo>
                    <a:pt x="4535" y="4914"/>
                    <a:pt x="5730" y="3943"/>
                    <a:pt x="5730" y="2465"/>
                  </a:cubicBezTo>
                  <a:cubicBezTo>
                    <a:pt x="5730" y="1110"/>
                    <a:pt x="4621" y="1"/>
                    <a:pt x="32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2"/>
            <p:cNvSpPr/>
            <p:nvPr/>
          </p:nvSpPr>
          <p:spPr>
            <a:xfrm>
              <a:off x="6015490" y="3621329"/>
              <a:ext cx="115070" cy="98528"/>
            </a:xfrm>
            <a:custGeom>
              <a:rect b="b" l="l" r="r" t="t"/>
              <a:pathLst>
                <a:path extrusionOk="0" h="4908" w="5732">
                  <a:moveTo>
                    <a:pt x="3266" y="1"/>
                  </a:moveTo>
                  <a:cubicBezTo>
                    <a:pt x="1110" y="1"/>
                    <a:pt x="1" y="2650"/>
                    <a:pt x="1541" y="4190"/>
                  </a:cubicBezTo>
                  <a:cubicBezTo>
                    <a:pt x="2037" y="4686"/>
                    <a:pt x="2648" y="4908"/>
                    <a:pt x="3249" y="4908"/>
                  </a:cubicBezTo>
                  <a:cubicBezTo>
                    <a:pt x="4513" y="4908"/>
                    <a:pt x="5731" y="3927"/>
                    <a:pt x="5731" y="2465"/>
                  </a:cubicBezTo>
                  <a:cubicBezTo>
                    <a:pt x="5731" y="1110"/>
                    <a:pt x="4622" y="1"/>
                    <a:pt x="32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2"/>
            <p:cNvSpPr/>
            <p:nvPr/>
          </p:nvSpPr>
          <p:spPr>
            <a:xfrm>
              <a:off x="5840162" y="2283844"/>
              <a:ext cx="115050" cy="98046"/>
            </a:xfrm>
            <a:custGeom>
              <a:rect b="b" l="l" r="r" t="t"/>
              <a:pathLst>
                <a:path extrusionOk="0" h="4884" w="5731">
                  <a:moveTo>
                    <a:pt x="3350" y="0"/>
                  </a:moveTo>
                  <a:cubicBezTo>
                    <a:pt x="3333" y="0"/>
                    <a:pt x="3315" y="0"/>
                    <a:pt x="3297" y="1"/>
                  </a:cubicBezTo>
                  <a:cubicBezTo>
                    <a:pt x="1109" y="1"/>
                    <a:pt x="0" y="2619"/>
                    <a:pt x="1541" y="4160"/>
                  </a:cubicBezTo>
                  <a:cubicBezTo>
                    <a:pt x="2040" y="4660"/>
                    <a:pt x="2657" y="4884"/>
                    <a:pt x="3262" y="4884"/>
                  </a:cubicBezTo>
                  <a:cubicBezTo>
                    <a:pt x="4521" y="4884"/>
                    <a:pt x="5730" y="3912"/>
                    <a:pt x="5730" y="2435"/>
                  </a:cubicBezTo>
                  <a:cubicBezTo>
                    <a:pt x="5730" y="1098"/>
                    <a:pt x="4651" y="0"/>
                    <a:pt x="33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2"/>
            <p:cNvSpPr/>
            <p:nvPr/>
          </p:nvSpPr>
          <p:spPr>
            <a:xfrm>
              <a:off x="5742088" y="1556050"/>
              <a:ext cx="115050" cy="98528"/>
            </a:xfrm>
            <a:custGeom>
              <a:rect b="b" l="l" r="r" t="t"/>
              <a:pathLst>
                <a:path extrusionOk="0" h="4908" w="5731">
                  <a:moveTo>
                    <a:pt x="3266" y="1"/>
                  </a:moveTo>
                  <a:cubicBezTo>
                    <a:pt x="1078" y="1"/>
                    <a:pt x="0" y="2650"/>
                    <a:pt x="1541" y="4191"/>
                  </a:cubicBezTo>
                  <a:cubicBezTo>
                    <a:pt x="2037" y="4687"/>
                    <a:pt x="2648" y="4908"/>
                    <a:pt x="3248" y="4908"/>
                  </a:cubicBezTo>
                  <a:cubicBezTo>
                    <a:pt x="4513" y="4908"/>
                    <a:pt x="5730" y="3927"/>
                    <a:pt x="5730" y="2465"/>
                  </a:cubicBezTo>
                  <a:cubicBezTo>
                    <a:pt x="5730" y="1110"/>
                    <a:pt x="4621" y="1"/>
                    <a:pt x="32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2"/>
            <p:cNvSpPr/>
            <p:nvPr/>
          </p:nvSpPr>
          <p:spPr>
            <a:xfrm>
              <a:off x="7272587" y="852825"/>
              <a:ext cx="516449" cy="500791"/>
            </a:xfrm>
            <a:custGeom>
              <a:rect b="b" l="l" r="r" t="t"/>
              <a:pathLst>
                <a:path extrusionOk="0" h="24946" w="25726">
                  <a:moveTo>
                    <a:pt x="9171" y="0"/>
                  </a:moveTo>
                  <a:cubicBezTo>
                    <a:pt x="8028" y="0"/>
                    <a:pt x="6944" y="860"/>
                    <a:pt x="6901" y="2166"/>
                  </a:cubicBezTo>
                  <a:lnTo>
                    <a:pt x="6655" y="8142"/>
                  </a:lnTo>
                  <a:lnTo>
                    <a:pt x="1572" y="11285"/>
                  </a:lnTo>
                  <a:cubicBezTo>
                    <a:pt x="1" y="12270"/>
                    <a:pt x="216" y="14643"/>
                    <a:pt x="1972" y="15320"/>
                  </a:cubicBezTo>
                  <a:lnTo>
                    <a:pt x="7548" y="17446"/>
                  </a:lnTo>
                  <a:lnTo>
                    <a:pt x="8996" y="23238"/>
                  </a:lnTo>
                  <a:cubicBezTo>
                    <a:pt x="9274" y="24332"/>
                    <a:pt x="10222" y="24946"/>
                    <a:pt x="11188" y="24946"/>
                  </a:cubicBezTo>
                  <a:cubicBezTo>
                    <a:pt x="11827" y="24946"/>
                    <a:pt x="12473" y="24677"/>
                    <a:pt x="12940" y="24100"/>
                  </a:cubicBezTo>
                  <a:lnTo>
                    <a:pt x="16698" y="19448"/>
                  </a:lnTo>
                  <a:lnTo>
                    <a:pt x="22675" y="19880"/>
                  </a:lnTo>
                  <a:cubicBezTo>
                    <a:pt x="22728" y="19883"/>
                    <a:pt x="22780" y="19885"/>
                    <a:pt x="22832" y="19885"/>
                  </a:cubicBezTo>
                  <a:cubicBezTo>
                    <a:pt x="24592" y="19885"/>
                    <a:pt x="25725" y="17894"/>
                    <a:pt x="24708" y="16368"/>
                  </a:cubicBezTo>
                  <a:lnTo>
                    <a:pt x="21411" y="11377"/>
                  </a:lnTo>
                  <a:lnTo>
                    <a:pt x="23660" y="5832"/>
                  </a:lnTo>
                  <a:cubicBezTo>
                    <a:pt x="24283" y="4288"/>
                    <a:pt x="23120" y="2720"/>
                    <a:pt x="21615" y="2720"/>
                  </a:cubicBezTo>
                  <a:cubicBezTo>
                    <a:pt x="21409" y="2720"/>
                    <a:pt x="21196" y="2749"/>
                    <a:pt x="20980" y="2813"/>
                  </a:cubicBezTo>
                  <a:lnTo>
                    <a:pt x="15188" y="4384"/>
                  </a:lnTo>
                  <a:lnTo>
                    <a:pt x="10629" y="533"/>
                  </a:lnTo>
                  <a:cubicBezTo>
                    <a:pt x="10187" y="166"/>
                    <a:pt x="9673" y="0"/>
                    <a:pt x="91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2"/>
            <p:cNvSpPr/>
            <p:nvPr/>
          </p:nvSpPr>
          <p:spPr>
            <a:xfrm>
              <a:off x="7485304" y="906978"/>
              <a:ext cx="302470" cy="446187"/>
            </a:xfrm>
            <a:custGeom>
              <a:rect b="b" l="l" r="r" t="t"/>
              <a:pathLst>
                <a:path extrusionOk="0" h="22226" w="15067">
                  <a:moveTo>
                    <a:pt x="10966" y="1"/>
                  </a:moveTo>
                  <a:cubicBezTo>
                    <a:pt x="10766" y="1"/>
                    <a:pt x="10560" y="27"/>
                    <a:pt x="10351" y="84"/>
                  </a:cubicBezTo>
                  <a:lnTo>
                    <a:pt x="8534" y="577"/>
                  </a:lnTo>
                  <a:cubicBezTo>
                    <a:pt x="11830" y="7970"/>
                    <a:pt x="5730" y="16258"/>
                    <a:pt x="0" y="22142"/>
                  </a:cubicBezTo>
                  <a:cubicBezTo>
                    <a:pt x="198" y="22198"/>
                    <a:pt x="399" y="22226"/>
                    <a:pt x="599" y="22226"/>
                  </a:cubicBezTo>
                  <a:cubicBezTo>
                    <a:pt x="1268" y="22226"/>
                    <a:pt x="1914" y="21917"/>
                    <a:pt x="2342" y="21372"/>
                  </a:cubicBezTo>
                  <a:lnTo>
                    <a:pt x="6069" y="16689"/>
                  </a:lnTo>
                  <a:lnTo>
                    <a:pt x="12046" y="17120"/>
                  </a:lnTo>
                  <a:cubicBezTo>
                    <a:pt x="12099" y="17124"/>
                    <a:pt x="12153" y="17125"/>
                    <a:pt x="12205" y="17125"/>
                  </a:cubicBezTo>
                  <a:cubicBezTo>
                    <a:pt x="13962" y="17125"/>
                    <a:pt x="15067" y="15165"/>
                    <a:pt x="14110" y="13670"/>
                  </a:cubicBezTo>
                  <a:lnTo>
                    <a:pt x="10813" y="8648"/>
                  </a:lnTo>
                  <a:lnTo>
                    <a:pt x="13062" y="3103"/>
                  </a:lnTo>
                  <a:cubicBezTo>
                    <a:pt x="13690" y="1576"/>
                    <a:pt x="12507" y="1"/>
                    <a:pt x="10966" y="1"/>
                  </a:cubicBez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2"/>
            <p:cNvSpPr/>
            <p:nvPr/>
          </p:nvSpPr>
          <p:spPr>
            <a:xfrm>
              <a:off x="7439541" y="890097"/>
              <a:ext cx="7448" cy="87848"/>
            </a:xfrm>
            <a:custGeom>
              <a:rect b="b" l="l" r="r" t="t"/>
              <a:pathLst>
                <a:path extrusionOk="0" fill="none" h="4376" w="371">
                  <a:moveTo>
                    <a:pt x="370" y="1"/>
                  </a:moveTo>
                  <a:cubicBezTo>
                    <a:pt x="370" y="1"/>
                    <a:pt x="124" y="2034"/>
                    <a:pt x="0" y="4375"/>
                  </a:cubicBezTo>
                </a:path>
              </a:pathLst>
            </a:custGeom>
            <a:noFill/>
            <a:ln cap="rnd" cmpd="sng" w="115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2"/>
            <p:cNvSpPr/>
            <p:nvPr/>
          </p:nvSpPr>
          <p:spPr>
            <a:xfrm>
              <a:off x="7308455" y="1084269"/>
              <a:ext cx="21039" cy="40833"/>
            </a:xfrm>
            <a:custGeom>
              <a:rect b="b" l="l" r="r" t="t"/>
              <a:pathLst>
                <a:path extrusionOk="0" fill="none" h="2034" w="1048">
                  <a:moveTo>
                    <a:pt x="1048" y="0"/>
                  </a:moveTo>
                  <a:cubicBezTo>
                    <a:pt x="678" y="216"/>
                    <a:pt x="370" y="524"/>
                    <a:pt x="185" y="893"/>
                  </a:cubicBezTo>
                  <a:cubicBezTo>
                    <a:pt x="0" y="1263"/>
                    <a:pt x="93" y="1756"/>
                    <a:pt x="401" y="2033"/>
                  </a:cubicBezTo>
                </a:path>
              </a:pathLst>
            </a:custGeom>
            <a:noFill/>
            <a:ln cap="rnd" cmpd="sng" w="115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2"/>
            <p:cNvSpPr/>
            <p:nvPr/>
          </p:nvSpPr>
          <p:spPr>
            <a:xfrm>
              <a:off x="7456241" y="1264813"/>
              <a:ext cx="24752" cy="47638"/>
            </a:xfrm>
            <a:custGeom>
              <a:rect b="b" l="l" r="r" t="t"/>
              <a:pathLst>
                <a:path extrusionOk="0" fill="none" h="2373" w="1233">
                  <a:moveTo>
                    <a:pt x="62" y="1"/>
                  </a:moveTo>
                  <a:cubicBezTo>
                    <a:pt x="0" y="956"/>
                    <a:pt x="432" y="1849"/>
                    <a:pt x="1233" y="2373"/>
                  </a:cubicBezTo>
                </a:path>
              </a:pathLst>
            </a:custGeom>
            <a:noFill/>
            <a:ln cap="rnd" cmpd="sng" w="115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2"/>
            <p:cNvSpPr/>
            <p:nvPr/>
          </p:nvSpPr>
          <p:spPr>
            <a:xfrm>
              <a:off x="7600314" y="1204839"/>
              <a:ext cx="65565" cy="16100"/>
            </a:xfrm>
            <a:custGeom>
              <a:rect b="b" l="l" r="r" t="t"/>
              <a:pathLst>
                <a:path extrusionOk="0" fill="none" h="802" w="3266">
                  <a:moveTo>
                    <a:pt x="0" y="0"/>
                  </a:moveTo>
                  <a:cubicBezTo>
                    <a:pt x="1017" y="524"/>
                    <a:pt x="2126" y="801"/>
                    <a:pt x="3266" y="801"/>
                  </a:cubicBezTo>
                </a:path>
              </a:pathLst>
            </a:custGeom>
            <a:noFill/>
            <a:ln cap="rnd" cmpd="sng" w="115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2"/>
            <p:cNvSpPr/>
            <p:nvPr/>
          </p:nvSpPr>
          <p:spPr>
            <a:xfrm>
              <a:off x="7593510" y="947602"/>
              <a:ext cx="39608" cy="13631"/>
            </a:xfrm>
            <a:custGeom>
              <a:rect b="b" l="l" r="r" t="t"/>
              <a:pathLst>
                <a:path extrusionOk="0" fill="none" h="679" w="1973">
                  <a:moveTo>
                    <a:pt x="0" y="678"/>
                  </a:moveTo>
                  <a:cubicBezTo>
                    <a:pt x="678" y="555"/>
                    <a:pt x="1356" y="309"/>
                    <a:pt x="1972" y="1"/>
                  </a:cubicBezTo>
                </a:path>
              </a:pathLst>
            </a:custGeom>
            <a:noFill/>
            <a:ln cap="rnd" cmpd="sng" w="115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2"/>
            <p:cNvSpPr/>
            <p:nvPr/>
          </p:nvSpPr>
          <p:spPr>
            <a:xfrm>
              <a:off x="5426211" y="3185235"/>
              <a:ext cx="620338" cy="565131"/>
            </a:xfrm>
            <a:custGeom>
              <a:rect b="b" l="l" r="r" t="t"/>
              <a:pathLst>
                <a:path extrusionOk="0" h="28151" w="30901">
                  <a:moveTo>
                    <a:pt x="15454" y="1"/>
                  </a:moveTo>
                  <a:cubicBezTo>
                    <a:pt x="11854" y="1"/>
                    <a:pt x="8257" y="1380"/>
                    <a:pt x="5515" y="4137"/>
                  </a:cubicBezTo>
                  <a:cubicBezTo>
                    <a:pt x="1" y="9620"/>
                    <a:pt x="1" y="18524"/>
                    <a:pt x="5515" y="24038"/>
                  </a:cubicBezTo>
                  <a:cubicBezTo>
                    <a:pt x="8257" y="26780"/>
                    <a:pt x="11854" y="28151"/>
                    <a:pt x="15454" y="28151"/>
                  </a:cubicBezTo>
                  <a:cubicBezTo>
                    <a:pt x="19055" y="28151"/>
                    <a:pt x="22659" y="26780"/>
                    <a:pt x="25417" y="24038"/>
                  </a:cubicBezTo>
                  <a:cubicBezTo>
                    <a:pt x="30900" y="18524"/>
                    <a:pt x="30900" y="9620"/>
                    <a:pt x="25417" y="4137"/>
                  </a:cubicBezTo>
                  <a:cubicBezTo>
                    <a:pt x="22659" y="1380"/>
                    <a:pt x="19055" y="1"/>
                    <a:pt x="15454" y="1"/>
                  </a:cubicBezTo>
                  <a:close/>
                </a:path>
              </a:pathLst>
            </a:custGeom>
            <a:solidFill>
              <a:srgbClr val="42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2"/>
            <p:cNvSpPr/>
            <p:nvPr/>
          </p:nvSpPr>
          <p:spPr>
            <a:xfrm>
              <a:off x="5431791" y="3185396"/>
              <a:ext cx="587535" cy="565292"/>
            </a:xfrm>
            <a:custGeom>
              <a:rect b="b" l="l" r="r" t="t"/>
              <a:pathLst>
                <a:path extrusionOk="0" h="28159" w="29267">
                  <a:moveTo>
                    <a:pt x="15167" y="1"/>
                  </a:moveTo>
                  <a:cubicBezTo>
                    <a:pt x="11512" y="1"/>
                    <a:pt x="7914" y="1432"/>
                    <a:pt x="5237" y="4129"/>
                  </a:cubicBezTo>
                  <a:cubicBezTo>
                    <a:pt x="1202" y="8134"/>
                    <a:pt x="0" y="14203"/>
                    <a:pt x="2187" y="19471"/>
                  </a:cubicBezTo>
                  <a:cubicBezTo>
                    <a:pt x="4344" y="24708"/>
                    <a:pt x="9489" y="28158"/>
                    <a:pt x="15188" y="28158"/>
                  </a:cubicBezTo>
                  <a:cubicBezTo>
                    <a:pt x="15527" y="28158"/>
                    <a:pt x="15866" y="28158"/>
                    <a:pt x="16205" y="28097"/>
                  </a:cubicBezTo>
                  <a:lnTo>
                    <a:pt x="16205" y="28158"/>
                  </a:lnTo>
                  <a:lnTo>
                    <a:pt x="29267" y="28158"/>
                  </a:lnTo>
                  <a:lnTo>
                    <a:pt x="29267" y="15096"/>
                  </a:lnTo>
                  <a:lnTo>
                    <a:pt x="29205" y="15096"/>
                  </a:lnTo>
                  <a:cubicBezTo>
                    <a:pt x="29236" y="14757"/>
                    <a:pt x="29267" y="14418"/>
                    <a:pt x="29267" y="14079"/>
                  </a:cubicBezTo>
                  <a:cubicBezTo>
                    <a:pt x="29267" y="8380"/>
                    <a:pt x="25816" y="3235"/>
                    <a:pt x="20548" y="1079"/>
                  </a:cubicBezTo>
                  <a:cubicBezTo>
                    <a:pt x="18811" y="353"/>
                    <a:pt x="16982" y="1"/>
                    <a:pt x="15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2"/>
            <p:cNvSpPr/>
            <p:nvPr/>
          </p:nvSpPr>
          <p:spPr>
            <a:xfrm>
              <a:off x="5565969" y="3312168"/>
              <a:ext cx="453334" cy="438498"/>
            </a:xfrm>
            <a:custGeom>
              <a:rect b="b" l="l" r="r" t="t"/>
              <a:pathLst>
                <a:path extrusionOk="0" h="21843" w="22582">
                  <a:moveTo>
                    <a:pt x="20210" y="0"/>
                  </a:moveTo>
                  <a:cubicBezTo>
                    <a:pt x="19655" y="3204"/>
                    <a:pt x="18330" y="6223"/>
                    <a:pt x="16328" y="8842"/>
                  </a:cubicBezTo>
                  <a:cubicBezTo>
                    <a:pt x="12292" y="14264"/>
                    <a:pt x="6501" y="17714"/>
                    <a:pt x="0" y="19008"/>
                  </a:cubicBezTo>
                  <a:cubicBezTo>
                    <a:pt x="2434" y="20856"/>
                    <a:pt x="5422" y="21842"/>
                    <a:pt x="8472" y="21842"/>
                  </a:cubicBezTo>
                  <a:cubicBezTo>
                    <a:pt x="8811" y="21842"/>
                    <a:pt x="9150" y="21842"/>
                    <a:pt x="9489" y="21812"/>
                  </a:cubicBezTo>
                  <a:lnTo>
                    <a:pt x="9489" y="21842"/>
                  </a:lnTo>
                  <a:lnTo>
                    <a:pt x="22551" y="21842"/>
                  </a:lnTo>
                  <a:lnTo>
                    <a:pt x="22551" y="8780"/>
                  </a:lnTo>
                  <a:lnTo>
                    <a:pt x="22520" y="8780"/>
                  </a:lnTo>
                  <a:cubicBezTo>
                    <a:pt x="22551" y="8441"/>
                    <a:pt x="22582" y="8102"/>
                    <a:pt x="22582" y="7763"/>
                  </a:cubicBezTo>
                  <a:cubicBezTo>
                    <a:pt x="22582" y="4991"/>
                    <a:pt x="21750" y="2280"/>
                    <a:pt x="20210" y="0"/>
                  </a:cubicBez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2"/>
            <p:cNvSpPr/>
            <p:nvPr/>
          </p:nvSpPr>
          <p:spPr>
            <a:xfrm>
              <a:off x="5522052" y="3315259"/>
              <a:ext cx="51352" cy="99592"/>
            </a:xfrm>
            <a:custGeom>
              <a:rect b="b" l="l" r="r" t="t"/>
              <a:pathLst>
                <a:path extrusionOk="0" fill="none" h="4961" w="2558">
                  <a:moveTo>
                    <a:pt x="2558" y="0"/>
                  </a:moveTo>
                  <a:cubicBezTo>
                    <a:pt x="1048" y="1232"/>
                    <a:pt x="124" y="3019"/>
                    <a:pt x="1" y="4960"/>
                  </a:cubicBezTo>
                </a:path>
              </a:pathLst>
            </a:custGeom>
            <a:solidFill>
              <a:schemeClr val="accent6"/>
            </a:solidFill>
            <a:ln cap="rnd" cmpd="sng" w="23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2"/>
            <p:cNvSpPr/>
            <p:nvPr/>
          </p:nvSpPr>
          <p:spPr>
            <a:xfrm>
              <a:off x="6930649" y="2082888"/>
              <a:ext cx="798443" cy="328989"/>
            </a:xfrm>
            <a:custGeom>
              <a:rect b="b" l="l" r="r" t="t"/>
              <a:pathLst>
                <a:path extrusionOk="0" h="16388" w="39773">
                  <a:moveTo>
                    <a:pt x="33087" y="1"/>
                  </a:moveTo>
                  <a:cubicBezTo>
                    <a:pt x="28189" y="2712"/>
                    <a:pt x="22459" y="4190"/>
                    <a:pt x="16913" y="5022"/>
                  </a:cubicBezTo>
                  <a:cubicBezTo>
                    <a:pt x="15593" y="5242"/>
                    <a:pt x="14273" y="5352"/>
                    <a:pt x="12952" y="5352"/>
                  </a:cubicBezTo>
                  <a:cubicBezTo>
                    <a:pt x="12424" y="5352"/>
                    <a:pt x="11896" y="5335"/>
                    <a:pt x="11368" y="5299"/>
                  </a:cubicBezTo>
                  <a:cubicBezTo>
                    <a:pt x="7764" y="4960"/>
                    <a:pt x="4406" y="3389"/>
                    <a:pt x="1140" y="1818"/>
                  </a:cubicBezTo>
                  <a:cubicBezTo>
                    <a:pt x="801" y="2527"/>
                    <a:pt x="432" y="3204"/>
                    <a:pt x="0" y="3851"/>
                  </a:cubicBezTo>
                  <a:cubicBezTo>
                    <a:pt x="1602" y="6162"/>
                    <a:pt x="3204" y="8472"/>
                    <a:pt x="5299" y="10290"/>
                  </a:cubicBezTo>
                  <a:cubicBezTo>
                    <a:pt x="7240" y="11923"/>
                    <a:pt x="9458" y="13186"/>
                    <a:pt x="11830" y="14049"/>
                  </a:cubicBezTo>
                  <a:cubicBezTo>
                    <a:pt x="15820" y="15606"/>
                    <a:pt x="20043" y="16388"/>
                    <a:pt x="24283" y="16388"/>
                  </a:cubicBezTo>
                  <a:cubicBezTo>
                    <a:pt x="26754" y="16388"/>
                    <a:pt x="29231" y="16122"/>
                    <a:pt x="31670" y="15589"/>
                  </a:cubicBezTo>
                  <a:cubicBezTo>
                    <a:pt x="34258" y="12601"/>
                    <a:pt x="37030" y="9397"/>
                    <a:pt x="39772" y="6562"/>
                  </a:cubicBezTo>
                  <a:cubicBezTo>
                    <a:pt x="37400" y="4529"/>
                    <a:pt x="35182" y="2342"/>
                    <a:pt x="330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2"/>
            <p:cNvSpPr/>
            <p:nvPr/>
          </p:nvSpPr>
          <p:spPr>
            <a:xfrm>
              <a:off x="6904054" y="1972213"/>
              <a:ext cx="72390" cy="203821"/>
            </a:xfrm>
            <a:custGeom>
              <a:rect b="b" l="l" r="r" t="t"/>
              <a:pathLst>
                <a:path extrusionOk="0" h="10153" w="3606">
                  <a:moveTo>
                    <a:pt x="1633" y="0"/>
                  </a:moveTo>
                  <a:lnTo>
                    <a:pt x="1" y="8688"/>
                  </a:lnTo>
                  <a:cubicBezTo>
                    <a:pt x="155" y="9242"/>
                    <a:pt x="555" y="9735"/>
                    <a:pt x="1079" y="9982"/>
                  </a:cubicBezTo>
                  <a:cubicBezTo>
                    <a:pt x="1327" y="10098"/>
                    <a:pt x="1586" y="10153"/>
                    <a:pt x="1839" y="10153"/>
                  </a:cubicBezTo>
                  <a:cubicBezTo>
                    <a:pt x="2655" y="10153"/>
                    <a:pt x="3417" y="9588"/>
                    <a:pt x="3605" y="8718"/>
                  </a:cubicBezTo>
                  <a:lnTo>
                    <a:pt x="163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2"/>
            <p:cNvSpPr/>
            <p:nvPr/>
          </p:nvSpPr>
          <p:spPr>
            <a:xfrm>
              <a:off x="7082756" y="2186986"/>
              <a:ext cx="71768" cy="140405"/>
            </a:xfrm>
            <a:custGeom>
              <a:rect b="b" l="l" r="r" t="t"/>
              <a:pathLst>
                <a:path extrusionOk="0" fill="none" h="6994" w="3575">
                  <a:moveTo>
                    <a:pt x="1" y="6994"/>
                  </a:moveTo>
                  <a:cubicBezTo>
                    <a:pt x="2126" y="5423"/>
                    <a:pt x="3420" y="2989"/>
                    <a:pt x="3574" y="370"/>
                  </a:cubicBezTo>
                  <a:cubicBezTo>
                    <a:pt x="3574" y="216"/>
                    <a:pt x="3513" y="1"/>
                    <a:pt x="3359" y="1"/>
                  </a:cubicBezTo>
                </a:path>
              </a:pathLst>
            </a:custGeom>
            <a:noFill/>
            <a:ln cap="rnd" cmpd="sng" w="138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2"/>
            <p:cNvSpPr/>
            <p:nvPr/>
          </p:nvSpPr>
          <p:spPr>
            <a:xfrm>
              <a:off x="7292999" y="2264073"/>
              <a:ext cx="348823" cy="136068"/>
            </a:xfrm>
            <a:custGeom>
              <a:rect b="b" l="l" r="r" t="t"/>
              <a:pathLst>
                <a:path extrusionOk="0" fill="none" h="6778" w="17376">
                  <a:moveTo>
                    <a:pt x="0" y="6778"/>
                  </a:moveTo>
                  <a:cubicBezTo>
                    <a:pt x="185" y="5453"/>
                    <a:pt x="1202" y="4467"/>
                    <a:pt x="2280" y="3697"/>
                  </a:cubicBezTo>
                  <a:cubicBezTo>
                    <a:pt x="6685" y="555"/>
                    <a:pt x="12415" y="0"/>
                    <a:pt x="17375" y="2187"/>
                  </a:cubicBezTo>
                </a:path>
              </a:pathLst>
            </a:custGeom>
            <a:noFill/>
            <a:ln cap="rnd" cmpd="sng" w="138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2"/>
            <p:cNvSpPr/>
            <p:nvPr/>
          </p:nvSpPr>
          <p:spPr>
            <a:xfrm>
              <a:off x="7326378" y="2117511"/>
              <a:ext cx="300583" cy="103928"/>
            </a:xfrm>
            <a:custGeom>
              <a:rect b="b" l="l" r="r" t="t"/>
              <a:pathLst>
                <a:path extrusionOk="0" fill="none" h="5177" w="14973">
                  <a:moveTo>
                    <a:pt x="1" y="2650"/>
                  </a:moveTo>
                  <a:cubicBezTo>
                    <a:pt x="1942" y="4468"/>
                    <a:pt x="4745" y="5176"/>
                    <a:pt x="7364" y="4776"/>
                  </a:cubicBezTo>
                  <a:cubicBezTo>
                    <a:pt x="9982" y="4314"/>
                    <a:pt x="12354" y="2989"/>
                    <a:pt x="14141" y="1017"/>
                  </a:cubicBezTo>
                  <a:cubicBezTo>
                    <a:pt x="14449" y="709"/>
                    <a:pt x="14727" y="370"/>
                    <a:pt x="14973" y="1"/>
                  </a:cubicBezTo>
                </a:path>
              </a:pathLst>
            </a:custGeom>
            <a:noFill/>
            <a:ln cap="rnd" cmpd="sng" w="138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1" name="Google Shape;531;p32"/>
            <p:cNvGrpSpPr/>
            <p:nvPr/>
          </p:nvGrpSpPr>
          <p:grpSpPr>
            <a:xfrm>
              <a:off x="4937579" y="2295981"/>
              <a:ext cx="831256" cy="799786"/>
              <a:chOff x="4415716" y="2906519"/>
              <a:chExt cx="831256" cy="799786"/>
            </a:xfrm>
          </p:grpSpPr>
          <p:sp>
            <p:nvSpPr>
              <p:cNvPr id="532" name="Google Shape;532;p32"/>
              <p:cNvSpPr/>
              <p:nvPr/>
            </p:nvSpPr>
            <p:spPr>
              <a:xfrm>
                <a:off x="4415716" y="2906519"/>
                <a:ext cx="831256" cy="799786"/>
              </a:xfrm>
              <a:custGeom>
                <a:rect b="b" l="l" r="r" t="t"/>
                <a:pathLst>
                  <a:path extrusionOk="0" h="28159" w="29267">
                    <a:moveTo>
                      <a:pt x="15167" y="1"/>
                    </a:moveTo>
                    <a:cubicBezTo>
                      <a:pt x="11512" y="1"/>
                      <a:pt x="7914" y="1432"/>
                      <a:pt x="5237" y="4129"/>
                    </a:cubicBezTo>
                    <a:cubicBezTo>
                      <a:pt x="1202" y="8134"/>
                      <a:pt x="0" y="14203"/>
                      <a:pt x="2187" y="19471"/>
                    </a:cubicBezTo>
                    <a:cubicBezTo>
                      <a:pt x="4344" y="24708"/>
                      <a:pt x="9489" y="28158"/>
                      <a:pt x="15188" y="28158"/>
                    </a:cubicBezTo>
                    <a:cubicBezTo>
                      <a:pt x="15527" y="28158"/>
                      <a:pt x="15866" y="28158"/>
                      <a:pt x="16205" y="28097"/>
                    </a:cubicBezTo>
                    <a:lnTo>
                      <a:pt x="16205" y="28158"/>
                    </a:lnTo>
                    <a:lnTo>
                      <a:pt x="29267" y="28158"/>
                    </a:lnTo>
                    <a:lnTo>
                      <a:pt x="29267" y="15096"/>
                    </a:lnTo>
                    <a:lnTo>
                      <a:pt x="29205" y="15096"/>
                    </a:lnTo>
                    <a:cubicBezTo>
                      <a:pt x="29236" y="14757"/>
                      <a:pt x="29267" y="14418"/>
                      <a:pt x="29267" y="14079"/>
                    </a:cubicBezTo>
                    <a:cubicBezTo>
                      <a:pt x="29267" y="8380"/>
                      <a:pt x="25816" y="3235"/>
                      <a:pt x="20548" y="1079"/>
                    </a:cubicBezTo>
                    <a:cubicBezTo>
                      <a:pt x="18811" y="353"/>
                      <a:pt x="16982" y="1"/>
                      <a:pt x="15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2"/>
              <p:cNvSpPr/>
              <p:nvPr/>
            </p:nvSpPr>
            <p:spPr>
              <a:xfrm>
                <a:off x="4555274" y="3005202"/>
                <a:ext cx="126191" cy="109489"/>
              </a:xfrm>
              <a:custGeom>
                <a:rect b="b" l="l" r="r" t="t"/>
                <a:pathLst>
                  <a:path extrusionOk="0" fill="none" h="5454" w="6286">
                    <a:moveTo>
                      <a:pt x="6285" y="0"/>
                    </a:moveTo>
                    <a:cubicBezTo>
                      <a:pt x="3636" y="1017"/>
                      <a:pt x="1387" y="2958"/>
                      <a:pt x="0" y="5453"/>
                    </a:cubicBezTo>
                  </a:path>
                </a:pathLst>
              </a:custGeom>
              <a:solidFill>
                <a:schemeClr val="accent6"/>
              </a:solidFill>
              <a:ln cap="rnd" cmpd="sng" w="23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2"/>
              <p:cNvSpPr/>
              <p:nvPr/>
            </p:nvSpPr>
            <p:spPr>
              <a:xfrm>
                <a:off x="4605547" y="3085877"/>
                <a:ext cx="641385" cy="620396"/>
              </a:xfrm>
              <a:custGeom>
                <a:rect b="b" l="l" r="r" t="t"/>
                <a:pathLst>
                  <a:path extrusionOk="0" h="21843" w="22582">
                    <a:moveTo>
                      <a:pt x="20210" y="0"/>
                    </a:moveTo>
                    <a:cubicBezTo>
                      <a:pt x="19655" y="3204"/>
                      <a:pt x="18330" y="6223"/>
                      <a:pt x="16328" y="8842"/>
                    </a:cubicBezTo>
                    <a:cubicBezTo>
                      <a:pt x="12292" y="14264"/>
                      <a:pt x="6501" y="17714"/>
                      <a:pt x="0" y="19008"/>
                    </a:cubicBezTo>
                    <a:cubicBezTo>
                      <a:pt x="2434" y="20856"/>
                      <a:pt x="5422" y="21842"/>
                      <a:pt x="8472" y="21842"/>
                    </a:cubicBezTo>
                    <a:cubicBezTo>
                      <a:pt x="8811" y="21842"/>
                      <a:pt x="9150" y="21842"/>
                      <a:pt x="9489" y="21812"/>
                    </a:cubicBezTo>
                    <a:lnTo>
                      <a:pt x="9489" y="21842"/>
                    </a:lnTo>
                    <a:lnTo>
                      <a:pt x="22551" y="21842"/>
                    </a:lnTo>
                    <a:lnTo>
                      <a:pt x="22551" y="8780"/>
                    </a:lnTo>
                    <a:lnTo>
                      <a:pt x="22520" y="8780"/>
                    </a:lnTo>
                    <a:cubicBezTo>
                      <a:pt x="22551" y="8441"/>
                      <a:pt x="22582" y="8102"/>
                      <a:pt x="22582" y="7763"/>
                    </a:cubicBezTo>
                    <a:cubicBezTo>
                      <a:pt x="22582" y="4991"/>
                      <a:pt x="21750" y="2280"/>
                      <a:pt x="20210" y="0"/>
                    </a:cubicBez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35" name="Google Shape;535;p32"/>
          <p:cNvSpPr/>
          <p:nvPr/>
        </p:nvSpPr>
        <p:spPr>
          <a:xfrm>
            <a:off x="6682065" y="769209"/>
            <a:ext cx="47036" cy="47036"/>
          </a:xfrm>
          <a:custGeom>
            <a:rect b="b" l="l" r="r" t="t"/>
            <a:pathLst>
              <a:path extrusionOk="0" fill="none" h="2343" w="2343">
                <a:moveTo>
                  <a:pt x="2342" y="1172"/>
                </a:moveTo>
                <a:cubicBezTo>
                  <a:pt x="2342" y="1819"/>
                  <a:pt x="1819" y="2342"/>
                  <a:pt x="1172" y="2342"/>
                </a:cubicBezTo>
                <a:cubicBezTo>
                  <a:pt x="525" y="2342"/>
                  <a:pt x="1" y="1819"/>
                  <a:pt x="1" y="1172"/>
                </a:cubicBezTo>
                <a:cubicBezTo>
                  <a:pt x="1" y="525"/>
                  <a:pt x="525" y="1"/>
                  <a:pt x="1172" y="1"/>
                </a:cubicBezTo>
                <a:cubicBezTo>
                  <a:pt x="1819" y="1"/>
                  <a:pt x="2342" y="525"/>
                  <a:pt x="2342"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2"/>
          <p:cNvSpPr/>
          <p:nvPr/>
        </p:nvSpPr>
        <p:spPr>
          <a:xfrm>
            <a:off x="3015136" y="4002113"/>
            <a:ext cx="116294" cy="116294"/>
          </a:xfrm>
          <a:custGeom>
            <a:rect b="b" l="l" r="r" t="t"/>
            <a:pathLst>
              <a:path extrusionOk="0" fill="none" h="5793" w="5793">
                <a:moveTo>
                  <a:pt x="5792" y="2465"/>
                </a:moveTo>
                <a:cubicBezTo>
                  <a:pt x="5792" y="4684"/>
                  <a:pt x="3112" y="5793"/>
                  <a:pt x="1572" y="4221"/>
                </a:cubicBezTo>
                <a:cubicBezTo>
                  <a:pt x="0" y="2681"/>
                  <a:pt x="1109" y="1"/>
                  <a:pt x="3297" y="1"/>
                </a:cubicBezTo>
                <a:cubicBezTo>
                  <a:pt x="4683" y="1"/>
                  <a:pt x="5792" y="1110"/>
                  <a:pt x="5792" y="2465"/>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2"/>
          <p:cNvSpPr/>
          <p:nvPr/>
        </p:nvSpPr>
        <p:spPr>
          <a:xfrm>
            <a:off x="4903808" y="3446664"/>
            <a:ext cx="47016" cy="47036"/>
          </a:xfrm>
          <a:custGeom>
            <a:rect b="b" l="l" r="r" t="t"/>
            <a:pathLst>
              <a:path extrusionOk="0" fill="none" h="2343" w="2342">
                <a:moveTo>
                  <a:pt x="2341" y="1172"/>
                </a:moveTo>
                <a:cubicBezTo>
                  <a:pt x="2341" y="1818"/>
                  <a:pt x="1818" y="2342"/>
                  <a:pt x="1171" y="2342"/>
                </a:cubicBezTo>
                <a:cubicBezTo>
                  <a:pt x="524" y="2342"/>
                  <a:pt x="0" y="1818"/>
                  <a:pt x="0" y="1172"/>
                </a:cubicBezTo>
                <a:cubicBezTo>
                  <a:pt x="0" y="525"/>
                  <a:pt x="524" y="1"/>
                  <a:pt x="1171" y="1"/>
                </a:cubicBezTo>
                <a:cubicBezTo>
                  <a:pt x="1818" y="1"/>
                  <a:pt x="2341" y="525"/>
                  <a:pt x="2341"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8" name="Google Shape;538;p32"/>
          <p:cNvGrpSpPr/>
          <p:nvPr/>
        </p:nvGrpSpPr>
        <p:grpSpPr>
          <a:xfrm>
            <a:off x="4505212" y="4253304"/>
            <a:ext cx="133599" cy="134221"/>
            <a:chOff x="4199924" y="4491667"/>
            <a:chExt cx="133599" cy="134221"/>
          </a:xfrm>
        </p:grpSpPr>
        <p:sp>
          <p:nvSpPr>
            <p:cNvPr id="539" name="Google Shape;539;p32"/>
            <p:cNvSpPr/>
            <p:nvPr/>
          </p:nvSpPr>
          <p:spPr>
            <a:xfrm>
              <a:off x="4266702" y="4491667"/>
              <a:ext cx="20" cy="134221"/>
            </a:xfrm>
            <a:custGeom>
              <a:rect b="b" l="l" r="r" t="t"/>
              <a:pathLst>
                <a:path extrusionOk="0" fill="none" h="6686" w="1">
                  <a:moveTo>
                    <a:pt x="1" y="1"/>
                  </a:moveTo>
                  <a:lnTo>
                    <a:pt x="1" y="6686"/>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2"/>
            <p:cNvSpPr/>
            <p:nvPr/>
          </p:nvSpPr>
          <p:spPr>
            <a:xfrm>
              <a:off x="4199924" y="4559067"/>
              <a:ext cx="133599" cy="20"/>
            </a:xfrm>
            <a:custGeom>
              <a:rect b="b" l="l" r="r" t="t"/>
              <a:pathLst>
                <a:path extrusionOk="0" fill="none" h="1" w="6655">
                  <a:moveTo>
                    <a:pt x="6655" y="1"/>
                  </a:moveTo>
                  <a:lnTo>
                    <a:pt x="1"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41"/>
          <p:cNvSpPr txBox="1"/>
          <p:nvPr>
            <p:ph type="title"/>
          </p:nvPr>
        </p:nvSpPr>
        <p:spPr>
          <a:xfrm>
            <a:off x="3615150" y="2330275"/>
            <a:ext cx="52317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4600">
                <a:latin typeface="Montserrat"/>
                <a:ea typeface="Montserrat"/>
                <a:cs typeface="Montserrat"/>
                <a:sym typeface="Montserrat"/>
              </a:rPr>
              <a:t>Programmation et robotique</a:t>
            </a:r>
            <a:endParaRPr sz="4600"/>
          </a:p>
          <a:p>
            <a:pPr indent="0" lvl="0" marL="0" rtl="0" algn="r">
              <a:spcBef>
                <a:spcPts val="0"/>
              </a:spcBef>
              <a:spcAft>
                <a:spcPts val="0"/>
              </a:spcAft>
              <a:buClr>
                <a:schemeClr val="dk1"/>
              </a:buClr>
              <a:buSzPts val="1100"/>
              <a:buFont typeface="Arial"/>
              <a:buNone/>
            </a:pPr>
            <a:r>
              <a:t/>
            </a:r>
            <a:endParaRPr b="1" sz="4600">
              <a:latin typeface="Montserrat"/>
              <a:ea typeface="Montserrat"/>
              <a:cs typeface="Montserrat"/>
              <a:sym typeface="Montserrat"/>
            </a:endParaRPr>
          </a:p>
        </p:txBody>
      </p:sp>
      <p:sp>
        <p:nvSpPr>
          <p:cNvPr id="768" name="Google Shape;768;p41"/>
          <p:cNvSpPr/>
          <p:nvPr/>
        </p:nvSpPr>
        <p:spPr>
          <a:xfrm rot="-10490274">
            <a:off x="4240649" y="-1394007"/>
            <a:ext cx="4372265" cy="3000231"/>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9" name="Google Shape;769;p41"/>
          <p:cNvGrpSpPr/>
          <p:nvPr/>
        </p:nvGrpSpPr>
        <p:grpSpPr>
          <a:xfrm>
            <a:off x="6179309" y="1565033"/>
            <a:ext cx="157828" cy="157828"/>
            <a:chOff x="1107009" y="3248120"/>
            <a:chExt cx="157828" cy="157828"/>
          </a:xfrm>
        </p:grpSpPr>
        <p:sp>
          <p:nvSpPr>
            <p:cNvPr id="770" name="Google Shape;770;p41"/>
            <p:cNvSpPr/>
            <p:nvPr/>
          </p:nvSpPr>
          <p:spPr>
            <a:xfrm>
              <a:off x="1185548" y="3248120"/>
              <a:ext cx="21" cy="157828"/>
            </a:xfrm>
            <a:custGeom>
              <a:rect b="b" l="l" r="r" t="t"/>
              <a:pathLst>
                <a:path extrusionOk="0" fill="none" h="7395" w="1">
                  <a:moveTo>
                    <a:pt x="1" y="1"/>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1"/>
            <p:cNvSpPr/>
            <p:nvPr/>
          </p:nvSpPr>
          <p:spPr>
            <a:xfrm>
              <a:off x="1107009" y="3326681"/>
              <a:ext cx="157828" cy="21"/>
            </a:xfrm>
            <a:custGeom>
              <a:rect b="b" l="l" r="r" t="t"/>
              <a:pathLst>
                <a:path extrusionOk="0" fill="none" h="1" w="7395">
                  <a:moveTo>
                    <a:pt x="7394" y="0"/>
                  </a:moveTo>
                  <a:lnTo>
                    <a:pt x="0" y="0"/>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2" name="Google Shape;772;p41"/>
          <p:cNvGrpSpPr/>
          <p:nvPr/>
        </p:nvGrpSpPr>
        <p:grpSpPr>
          <a:xfrm>
            <a:off x="1060138" y="3151580"/>
            <a:ext cx="1257758" cy="1668604"/>
            <a:chOff x="5837788" y="3772305"/>
            <a:chExt cx="1257758" cy="1668604"/>
          </a:xfrm>
        </p:grpSpPr>
        <p:sp>
          <p:nvSpPr>
            <p:cNvPr id="773" name="Google Shape;773;p41"/>
            <p:cNvSpPr/>
            <p:nvPr/>
          </p:nvSpPr>
          <p:spPr>
            <a:xfrm>
              <a:off x="5837788" y="3772305"/>
              <a:ext cx="1249524" cy="1275423"/>
            </a:xfrm>
            <a:custGeom>
              <a:rect b="b" l="l" r="r" t="t"/>
              <a:pathLst>
                <a:path extrusionOk="0" h="42893" w="42022">
                  <a:moveTo>
                    <a:pt x="34370" y="0"/>
                  </a:moveTo>
                  <a:cubicBezTo>
                    <a:pt x="31028" y="0"/>
                    <a:pt x="27891" y="1701"/>
                    <a:pt x="25110" y="3580"/>
                  </a:cubicBezTo>
                  <a:cubicBezTo>
                    <a:pt x="21090" y="6313"/>
                    <a:pt x="17407" y="9521"/>
                    <a:pt x="14179" y="13164"/>
                  </a:cubicBezTo>
                  <a:cubicBezTo>
                    <a:pt x="8654" y="19343"/>
                    <a:pt x="4932" y="26511"/>
                    <a:pt x="1704" y="34076"/>
                  </a:cubicBezTo>
                  <a:cubicBezTo>
                    <a:pt x="575" y="36729"/>
                    <a:pt x="1" y="38967"/>
                    <a:pt x="2298" y="41165"/>
                  </a:cubicBezTo>
                  <a:cubicBezTo>
                    <a:pt x="3551" y="42364"/>
                    <a:pt x="4944" y="42892"/>
                    <a:pt x="6313" y="42892"/>
                  </a:cubicBezTo>
                  <a:cubicBezTo>
                    <a:pt x="8449" y="42892"/>
                    <a:pt x="10530" y="41608"/>
                    <a:pt x="11942" y="39581"/>
                  </a:cubicBezTo>
                  <a:cubicBezTo>
                    <a:pt x="13110" y="37878"/>
                    <a:pt x="13843" y="35917"/>
                    <a:pt x="14734" y="34056"/>
                  </a:cubicBezTo>
                  <a:cubicBezTo>
                    <a:pt x="18853" y="25481"/>
                    <a:pt x="26477" y="19006"/>
                    <a:pt x="34734" y="14253"/>
                  </a:cubicBezTo>
                  <a:cubicBezTo>
                    <a:pt x="37883" y="12432"/>
                    <a:pt x="41586" y="10214"/>
                    <a:pt x="41804" y="6590"/>
                  </a:cubicBezTo>
                  <a:cubicBezTo>
                    <a:pt x="42022" y="3065"/>
                    <a:pt x="38437" y="194"/>
                    <a:pt x="34912" y="15"/>
                  </a:cubicBezTo>
                  <a:cubicBezTo>
                    <a:pt x="34731" y="5"/>
                    <a:pt x="34550" y="0"/>
                    <a:pt x="3437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1"/>
            <p:cNvSpPr/>
            <p:nvPr/>
          </p:nvSpPr>
          <p:spPr>
            <a:xfrm>
              <a:off x="5897257" y="3875217"/>
              <a:ext cx="998085" cy="1376701"/>
            </a:xfrm>
            <a:custGeom>
              <a:rect b="b" l="l" r="r" t="t"/>
              <a:pathLst>
                <a:path extrusionOk="0" fill="none" h="46299" w="33566">
                  <a:moveTo>
                    <a:pt x="1" y="46298"/>
                  </a:moveTo>
                  <a:cubicBezTo>
                    <a:pt x="3565" y="26496"/>
                    <a:pt x="16041" y="9921"/>
                    <a:pt x="33566" y="0"/>
                  </a:cubicBezTo>
                </a:path>
              </a:pathLst>
            </a:custGeom>
            <a:noFill/>
            <a:ln cap="rnd" cmpd="sng" w="8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1"/>
            <p:cNvSpPr/>
            <p:nvPr/>
          </p:nvSpPr>
          <p:spPr>
            <a:xfrm>
              <a:off x="6165167" y="4338901"/>
              <a:ext cx="930378" cy="949855"/>
            </a:xfrm>
            <a:custGeom>
              <a:rect b="b" l="l" r="r" t="t"/>
              <a:pathLst>
                <a:path extrusionOk="0" h="31944" w="31289">
                  <a:moveTo>
                    <a:pt x="25596" y="0"/>
                  </a:moveTo>
                  <a:cubicBezTo>
                    <a:pt x="23106" y="0"/>
                    <a:pt x="20766" y="1252"/>
                    <a:pt x="18694" y="2664"/>
                  </a:cubicBezTo>
                  <a:cubicBezTo>
                    <a:pt x="15684" y="4684"/>
                    <a:pt x="12952" y="7100"/>
                    <a:pt x="10536" y="9793"/>
                  </a:cubicBezTo>
                  <a:cubicBezTo>
                    <a:pt x="6437" y="14407"/>
                    <a:pt x="3664" y="19754"/>
                    <a:pt x="1268" y="25377"/>
                  </a:cubicBezTo>
                  <a:cubicBezTo>
                    <a:pt x="417" y="27358"/>
                    <a:pt x="1" y="29021"/>
                    <a:pt x="1704" y="30665"/>
                  </a:cubicBezTo>
                  <a:cubicBezTo>
                    <a:pt x="2631" y="31553"/>
                    <a:pt x="3663" y="31944"/>
                    <a:pt x="4679" y="31944"/>
                  </a:cubicBezTo>
                  <a:cubicBezTo>
                    <a:pt x="6269" y="31944"/>
                    <a:pt x="7821" y="30987"/>
                    <a:pt x="8872" y="29477"/>
                  </a:cubicBezTo>
                  <a:cubicBezTo>
                    <a:pt x="9744" y="28209"/>
                    <a:pt x="10298" y="26744"/>
                    <a:pt x="10952" y="25358"/>
                  </a:cubicBezTo>
                  <a:cubicBezTo>
                    <a:pt x="14021" y="18961"/>
                    <a:pt x="19704" y="14149"/>
                    <a:pt x="25863" y="10605"/>
                  </a:cubicBezTo>
                  <a:cubicBezTo>
                    <a:pt x="28200" y="9258"/>
                    <a:pt x="30952" y="7595"/>
                    <a:pt x="31130" y="4902"/>
                  </a:cubicBezTo>
                  <a:cubicBezTo>
                    <a:pt x="31289" y="2268"/>
                    <a:pt x="28615" y="129"/>
                    <a:pt x="25982" y="10"/>
                  </a:cubicBezTo>
                  <a:cubicBezTo>
                    <a:pt x="25853" y="4"/>
                    <a:pt x="25724" y="0"/>
                    <a:pt x="255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1"/>
            <p:cNvSpPr/>
            <p:nvPr/>
          </p:nvSpPr>
          <p:spPr>
            <a:xfrm>
              <a:off x="6209353" y="4415735"/>
              <a:ext cx="743107" cy="1025174"/>
            </a:xfrm>
            <a:custGeom>
              <a:rect b="b" l="l" r="r" t="t"/>
              <a:pathLst>
                <a:path extrusionOk="0" fill="none" h="34477" w="24991">
                  <a:moveTo>
                    <a:pt x="0" y="34477"/>
                  </a:moveTo>
                  <a:cubicBezTo>
                    <a:pt x="2654" y="19724"/>
                    <a:pt x="11941" y="7387"/>
                    <a:pt x="24991" y="1"/>
                  </a:cubicBezTo>
                </a:path>
              </a:pathLst>
            </a:custGeom>
            <a:noFill/>
            <a:ln cap="rnd" cmpd="sng" w="8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7" name="Google Shape;777;p41"/>
          <p:cNvGrpSpPr/>
          <p:nvPr/>
        </p:nvGrpSpPr>
        <p:grpSpPr>
          <a:xfrm>
            <a:off x="1060157" y="682185"/>
            <a:ext cx="2670586" cy="2537683"/>
            <a:chOff x="5041620" y="1249384"/>
            <a:chExt cx="2963038" cy="2815581"/>
          </a:xfrm>
        </p:grpSpPr>
        <p:sp>
          <p:nvSpPr>
            <p:cNvPr id="778" name="Google Shape;778;p41"/>
            <p:cNvSpPr/>
            <p:nvPr/>
          </p:nvSpPr>
          <p:spPr>
            <a:xfrm>
              <a:off x="5055076" y="2110081"/>
              <a:ext cx="1617360" cy="1690050"/>
            </a:xfrm>
            <a:custGeom>
              <a:rect b="b" l="l" r="r" t="t"/>
              <a:pathLst>
                <a:path extrusionOk="0" h="30853" w="29526">
                  <a:moveTo>
                    <a:pt x="24714" y="0"/>
                  </a:moveTo>
                  <a:lnTo>
                    <a:pt x="0" y="30852"/>
                  </a:lnTo>
                  <a:lnTo>
                    <a:pt x="29526" y="5565"/>
                  </a:lnTo>
                  <a:lnTo>
                    <a:pt x="247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1"/>
            <p:cNvSpPr/>
            <p:nvPr/>
          </p:nvSpPr>
          <p:spPr>
            <a:xfrm>
              <a:off x="6840753" y="2328836"/>
              <a:ext cx="665249" cy="623214"/>
            </a:xfrm>
            <a:custGeom>
              <a:rect b="b" l="l" r="r" t="t"/>
              <a:pathLst>
                <a:path extrusionOk="0" h="13655" w="14576">
                  <a:moveTo>
                    <a:pt x="9399" y="1"/>
                  </a:moveTo>
                  <a:cubicBezTo>
                    <a:pt x="8329" y="1"/>
                    <a:pt x="7254" y="368"/>
                    <a:pt x="6377" y="1120"/>
                  </a:cubicBezTo>
                  <a:lnTo>
                    <a:pt x="1" y="6645"/>
                  </a:lnTo>
                  <a:lnTo>
                    <a:pt x="6060" y="13655"/>
                  </a:lnTo>
                  <a:lnTo>
                    <a:pt x="12437" y="8130"/>
                  </a:lnTo>
                  <a:cubicBezTo>
                    <a:pt x="14358" y="6447"/>
                    <a:pt x="14575" y="3536"/>
                    <a:pt x="12912" y="1595"/>
                  </a:cubicBezTo>
                  <a:cubicBezTo>
                    <a:pt x="11989" y="542"/>
                    <a:pt x="10697" y="1"/>
                    <a:pt x="9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1"/>
            <p:cNvSpPr/>
            <p:nvPr/>
          </p:nvSpPr>
          <p:spPr>
            <a:xfrm>
              <a:off x="6195447" y="1583211"/>
              <a:ext cx="665249" cy="622301"/>
            </a:xfrm>
            <a:custGeom>
              <a:rect b="b" l="l" r="r" t="t"/>
              <a:pathLst>
                <a:path extrusionOk="0" h="13635" w="14576">
                  <a:moveTo>
                    <a:pt x="9399" y="1"/>
                  </a:moveTo>
                  <a:cubicBezTo>
                    <a:pt x="8329" y="1"/>
                    <a:pt x="7254" y="368"/>
                    <a:pt x="6377" y="1120"/>
                  </a:cubicBezTo>
                  <a:lnTo>
                    <a:pt x="1" y="6645"/>
                  </a:lnTo>
                  <a:lnTo>
                    <a:pt x="6060" y="13635"/>
                  </a:lnTo>
                  <a:lnTo>
                    <a:pt x="12437" y="8130"/>
                  </a:lnTo>
                  <a:cubicBezTo>
                    <a:pt x="14358" y="6446"/>
                    <a:pt x="14575" y="3536"/>
                    <a:pt x="12912" y="1595"/>
                  </a:cubicBezTo>
                  <a:cubicBezTo>
                    <a:pt x="11989" y="542"/>
                    <a:pt x="10697" y="1"/>
                    <a:pt x="93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1"/>
            <p:cNvSpPr/>
            <p:nvPr/>
          </p:nvSpPr>
          <p:spPr>
            <a:xfrm>
              <a:off x="6387045" y="1418633"/>
              <a:ext cx="1399140" cy="1008325"/>
            </a:xfrm>
            <a:custGeom>
              <a:rect b="b" l="l" r="r" t="t"/>
              <a:pathLst>
                <a:path extrusionOk="0" h="22093" w="30656">
                  <a:moveTo>
                    <a:pt x="26431" y="0"/>
                  </a:moveTo>
                  <a:cubicBezTo>
                    <a:pt x="24998" y="0"/>
                    <a:pt x="23515" y="228"/>
                    <a:pt x="22021" y="626"/>
                  </a:cubicBezTo>
                  <a:cubicBezTo>
                    <a:pt x="11407" y="3498"/>
                    <a:pt x="1" y="15082"/>
                    <a:pt x="1" y="15082"/>
                  </a:cubicBezTo>
                  <a:lnTo>
                    <a:pt x="5961" y="21974"/>
                  </a:lnTo>
                  <a:lnTo>
                    <a:pt x="6060" y="22092"/>
                  </a:lnTo>
                  <a:lnTo>
                    <a:pt x="26378" y="4528"/>
                  </a:lnTo>
                  <a:lnTo>
                    <a:pt x="30596" y="864"/>
                  </a:lnTo>
                  <a:lnTo>
                    <a:pt x="30655" y="805"/>
                  </a:lnTo>
                  <a:lnTo>
                    <a:pt x="30576" y="765"/>
                  </a:lnTo>
                  <a:lnTo>
                    <a:pt x="30497" y="726"/>
                  </a:lnTo>
                  <a:cubicBezTo>
                    <a:pt x="29217" y="223"/>
                    <a:pt x="27848" y="0"/>
                    <a:pt x="26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1"/>
            <p:cNvSpPr/>
            <p:nvPr/>
          </p:nvSpPr>
          <p:spPr>
            <a:xfrm>
              <a:off x="6659106" y="1449896"/>
              <a:ext cx="1148759" cy="1291566"/>
            </a:xfrm>
            <a:custGeom>
              <a:rect b="b" l="l" r="r" t="t"/>
              <a:pathLst>
                <a:path extrusionOk="0" h="28299" w="25170">
                  <a:moveTo>
                    <a:pt x="24595" y="1"/>
                  </a:moveTo>
                  <a:lnTo>
                    <a:pt x="24536" y="60"/>
                  </a:lnTo>
                  <a:lnTo>
                    <a:pt x="20298" y="3724"/>
                  </a:lnTo>
                  <a:lnTo>
                    <a:pt x="0" y="21308"/>
                  </a:lnTo>
                  <a:lnTo>
                    <a:pt x="99" y="21427"/>
                  </a:lnTo>
                  <a:lnTo>
                    <a:pt x="6060" y="28299"/>
                  </a:lnTo>
                  <a:cubicBezTo>
                    <a:pt x="6060" y="28299"/>
                    <a:pt x="20456" y="17704"/>
                    <a:pt x="24080" y="7110"/>
                  </a:cubicBezTo>
                  <a:cubicBezTo>
                    <a:pt x="24892" y="4754"/>
                    <a:pt x="25169" y="2417"/>
                    <a:pt x="24635" y="179"/>
                  </a:cubicBezTo>
                  <a:lnTo>
                    <a:pt x="24615" y="80"/>
                  </a:lnTo>
                  <a:cubicBezTo>
                    <a:pt x="24615" y="60"/>
                    <a:pt x="24595" y="41"/>
                    <a:pt x="245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1"/>
            <p:cNvSpPr/>
            <p:nvPr/>
          </p:nvSpPr>
          <p:spPr>
            <a:xfrm>
              <a:off x="7084791" y="1626159"/>
              <a:ext cx="483556" cy="483556"/>
            </a:xfrm>
            <a:custGeom>
              <a:rect b="b" l="l" r="r" t="t"/>
              <a:pathLst>
                <a:path extrusionOk="0" fill="none" h="10595" w="10595">
                  <a:moveTo>
                    <a:pt x="1703" y="8397"/>
                  </a:moveTo>
                  <a:lnTo>
                    <a:pt x="1703" y="8397"/>
                  </a:lnTo>
                  <a:cubicBezTo>
                    <a:pt x="0" y="6416"/>
                    <a:pt x="218" y="3426"/>
                    <a:pt x="2199" y="1703"/>
                  </a:cubicBezTo>
                  <a:lnTo>
                    <a:pt x="2199" y="1703"/>
                  </a:lnTo>
                  <a:cubicBezTo>
                    <a:pt x="4179" y="0"/>
                    <a:pt x="7169" y="218"/>
                    <a:pt x="8892" y="2198"/>
                  </a:cubicBezTo>
                  <a:lnTo>
                    <a:pt x="8892" y="2198"/>
                  </a:lnTo>
                  <a:cubicBezTo>
                    <a:pt x="10595" y="4179"/>
                    <a:pt x="10377" y="7189"/>
                    <a:pt x="8397" y="8892"/>
                  </a:cubicBezTo>
                  <a:lnTo>
                    <a:pt x="8397" y="8892"/>
                  </a:lnTo>
                  <a:cubicBezTo>
                    <a:pt x="6416" y="10595"/>
                    <a:pt x="3426" y="10377"/>
                    <a:pt x="1703" y="8397"/>
                  </a:cubicBezTo>
                  <a:close/>
                </a:path>
              </a:pathLst>
            </a:custGeom>
            <a:noFill/>
            <a:ln cap="rnd" cmpd="sng" w="9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1"/>
            <p:cNvSpPr/>
            <p:nvPr/>
          </p:nvSpPr>
          <p:spPr>
            <a:xfrm>
              <a:off x="7190539" y="1746193"/>
              <a:ext cx="272060" cy="243489"/>
            </a:xfrm>
            <a:custGeom>
              <a:rect b="b" l="l" r="r" t="t"/>
              <a:pathLst>
                <a:path extrusionOk="0" h="5335" w="5961">
                  <a:moveTo>
                    <a:pt x="2977" y="0"/>
                  </a:moveTo>
                  <a:cubicBezTo>
                    <a:pt x="2356" y="0"/>
                    <a:pt x="1732" y="216"/>
                    <a:pt x="1228" y="658"/>
                  </a:cubicBezTo>
                  <a:cubicBezTo>
                    <a:pt x="119" y="1608"/>
                    <a:pt x="0" y="3291"/>
                    <a:pt x="951" y="4420"/>
                  </a:cubicBezTo>
                  <a:cubicBezTo>
                    <a:pt x="1480" y="5025"/>
                    <a:pt x="2221" y="5335"/>
                    <a:pt x="2965" y="5335"/>
                  </a:cubicBezTo>
                  <a:cubicBezTo>
                    <a:pt x="3586" y="5335"/>
                    <a:pt x="4209" y="5119"/>
                    <a:pt x="4713" y="4678"/>
                  </a:cubicBezTo>
                  <a:cubicBezTo>
                    <a:pt x="5822" y="3727"/>
                    <a:pt x="5961" y="2044"/>
                    <a:pt x="4991" y="915"/>
                  </a:cubicBezTo>
                  <a:cubicBezTo>
                    <a:pt x="4462" y="311"/>
                    <a:pt x="3721" y="0"/>
                    <a:pt x="29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1"/>
            <p:cNvSpPr/>
            <p:nvPr/>
          </p:nvSpPr>
          <p:spPr>
            <a:xfrm>
              <a:off x="7392086" y="1418861"/>
              <a:ext cx="415780" cy="355581"/>
            </a:xfrm>
            <a:custGeom>
              <a:rect b="b" l="l" r="r" t="t"/>
              <a:pathLst>
                <a:path extrusionOk="0" h="7791" w="9110">
                  <a:moveTo>
                    <a:pt x="4410" y="0"/>
                  </a:moveTo>
                  <a:cubicBezTo>
                    <a:pt x="2977" y="0"/>
                    <a:pt x="1493" y="233"/>
                    <a:pt x="0" y="641"/>
                  </a:cubicBezTo>
                  <a:lnTo>
                    <a:pt x="4238" y="4404"/>
                  </a:lnTo>
                  <a:lnTo>
                    <a:pt x="4357" y="4523"/>
                  </a:lnTo>
                  <a:lnTo>
                    <a:pt x="8020" y="7790"/>
                  </a:lnTo>
                  <a:cubicBezTo>
                    <a:pt x="8832" y="5434"/>
                    <a:pt x="9109" y="3097"/>
                    <a:pt x="8575" y="859"/>
                  </a:cubicBezTo>
                  <a:lnTo>
                    <a:pt x="8634" y="800"/>
                  </a:lnTo>
                  <a:lnTo>
                    <a:pt x="8555" y="760"/>
                  </a:lnTo>
                  <a:cubicBezTo>
                    <a:pt x="8555" y="740"/>
                    <a:pt x="8555" y="701"/>
                    <a:pt x="8535" y="681"/>
                  </a:cubicBezTo>
                  <a:lnTo>
                    <a:pt x="8476" y="740"/>
                  </a:lnTo>
                  <a:cubicBezTo>
                    <a:pt x="7195" y="228"/>
                    <a:pt x="5827" y="0"/>
                    <a:pt x="44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1"/>
            <p:cNvSpPr/>
            <p:nvPr/>
          </p:nvSpPr>
          <p:spPr>
            <a:xfrm>
              <a:off x="7778886" y="1327900"/>
              <a:ext cx="139248" cy="124780"/>
            </a:xfrm>
            <a:custGeom>
              <a:rect b="b" l="l" r="r" t="t"/>
              <a:pathLst>
                <a:path extrusionOk="0" fill="none" h="2734" w="3051">
                  <a:moveTo>
                    <a:pt x="1" y="2733"/>
                  </a:moveTo>
                  <a:lnTo>
                    <a:pt x="3050" y="1"/>
                  </a:lnTo>
                </a:path>
              </a:pathLst>
            </a:custGeom>
            <a:noFill/>
            <a:ln cap="rnd" cmpd="sng" w="9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1"/>
            <p:cNvSpPr/>
            <p:nvPr/>
          </p:nvSpPr>
          <p:spPr>
            <a:xfrm>
              <a:off x="7854593" y="1249384"/>
              <a:ext cx="150064" cy="150064"/>
            </a:xfrm>
            <a:custGeom>
              <a:rect b="b" l="l" r="r" t="t"/>
              <a:pathLst>
                <a:path extrusionOk="0" h="3288" w="3288">
                  <a:moveTo>
                    <a:pt x="1644" y="1"/>
                  </a:moveTo>
                  <a:cubicBezTo>
                    <a:pt x="733" y="1"/>
                    <a:pt x="1" y="733"/>
                    <a:pt x="1" y="1644"/>
                  </a:cubicBezTo>
                  <a:cubicBezTo>
                    <a:pt x="1" y="2555"/>
                    <a:pt x="733" y="3288"/>
                    <a:pt x="1644" y="3288"/>
                  </a:cubicBezTo>
                  <a:cubicBezTo>
                    <a:pt x="2555" y="3288"/>
                    <a:pt x="3288" y="2555"/>
                    <a:pt x="3288" y="1644"/>
                  </a:cubicBezTo>
                  <a:cubicBezTo>
                    <a:pt x="3288" y="733"/>
                    <a:pt x="2555" y="1"/>
                    <a:pt x="1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1"/>
            <p:cNvSpPr/>
            <p:nvPr/>
          </p:nvSpPr>
          <p:spPr>
            <a:xfrm flipH="1" rot="5926881">
              <a:off x="5191515" y="2291747"/>
              <a:ext cx="1617348" cy="1690038"/>
            </a:xfrm>
            <a:custGeom>
              <a:rect b="b" l="l" r="r" t="t"/>
              <a:pathLst>
                <a:path extrusionOk="0" h="30853" w="29526">
                  <a:moveTo>
                    <a:pt x="24714" y="0"/>
                  </a:moveTo>
                  <a:lnTo>
                    <a:pt x="0" y="30852"/>
                  </a:lnTo>
                  <a:lnTo>
                    <a:pt x="29526" y="5565"/>
                  </a:lnTo>
                  <a:lnTo>
                    <a:pt x="247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pic>
        <p:nvPicPr>
          <p:cNvPr id="793" name="Google Shape;793;p42"/>
          <p:cNvPicPr preferRelativeResize="0"/>
          <p:nvPr/>
        </p:nvPicPr>
        <p:blipFill rotWithShape="1">
          <a:blip r:embed="rId3">
            <a:alphaModFix/>
          </a:blip>
          <a:srcRect b="3681" l="10124" r="64000" t="47870"/>
          <a:stretch/>
        </p:blipFill>
        <p:spPr>
          <a:xfrm>
            <a:off x="2313025" y="2898075"/>
            <a:ext cx="1704600" cy="1672200"/>
          </a:xfrm>
          <a:prstGeom prst="roundRect">
            <a:avLst>
              <a:gd fmla="val 16667" name="adj"/>
            </a:avLst>
          </a:prstGeom>
          <a:noFill/>
          <a:ln>
            <a:noFill/>
          </a:ln>
        </p:spPr>
      </p:pic>
      <p:sp>
        <p:nvSpPr>
          <p:cNvPr id="794" name="Google Shape;794;p42"/>
          <p:cNvSpPr txBox="1"/>
          <p:nvPr>
            <p:ph idx="1" type="subTitle"/>
          </p:nvPr>
        </p:nvSpPr>
        <p:spPr>
          <a:xfrm>
            <a:off x="1087216" y="1101272"/>
            <a:ext cx="2930400" cy="44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La ville géométrique de Sphero</a:t>
            </a:r>
            <a:endParaRPr/>
          </a:p>
        </p:txBody>
      </p:sp>
      <p:sp>
        <p:nvSpPr>
          <p:cNvPr id="795" name="Google Shape;795;p42"/>
          <p:cNvSpPr txBox="1"/>
          <p:nvPr>
            <p:ph idx="2" type="subTitle"/>
          </p:nvPr>
        </p:nvSpPr>
        <p:spPr>
          <a:xfrm>
            <a:off x="1087225" y="1484677"/>
            <a:ext cx="2930400" cy="208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Par différents défis, les élèves doivent programmer Sphéro pour qu’il se déplace dans la ville géométrique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4"/>
              </a:rPr>
              <a:t>Documentation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
        <p:nvSpPr>
          <p:cNvPr id="796" name="Google Shape;796;p42"/>
          <p:cNvSpPr txBox="1"/>
          <p:nvPr>
            <p:ph idx="3" type="subTitle"/>
          </p:nvPr>
        </p:nvSpPr>
        <p:spPr>
          <a:xfrm>
            <a:off x="5465276" y="567872"/>
            <a:ext cx="2930400" cy="44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Créer une histoire avec Scratch</a:t>
            </a:r>
            <a:endParaRPr/>
          </a:p>
        </p:txBody>
      </p:sp>
      <p:sp>
        <p:nvSpPr>
          <p:cNvPr id="797" name="Google Shape;797;p42"/>
          <p:cNvSpPr txBox="1"/>
          <p:nvPr>
            <p:ph idx="4" type="subTitle"/>
          </p:nvPr>
        </p:nvSpPr>
        <p:spPr>
          <a:xfrm>
            <a:off x="5465275" y="951280"/>
            <a:ext cx="29304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À l’aide de Scratch, il est possible de faire programmer et écrire nos élèves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5"/>
              </a:rPr>
              <a:t>Documentation</a:t>
            </a:r>
            <a:endParaRPr/>
          </a:p>
        </p:txBody>
      </p:sp>
      <p:sp>
        <p:nvSpPr>
          <p:cNvPr id="798" name="Google Shape;798;p42"/>
          <p:cNvSpPr/>
          <p:nvPr/>
        </p:nvSpPr>
        <p:spPr>
          <a:xfrm>
            <a:off x="748337" y="1285974"/>
            <a:ext cx="54018" cy="54039"/>
          </a:xfrm>
          <a:custGeom>
            <a:rect b="b" l="l" r="r" t="t"/>
            <a:pathLst>
              <a:path extrusionOk="0" h="2532" w="2531">
                <a:moveTo>
                  <a:pt x="1249" y="1"/>
                </a:moveTo>
                <a:cubicBezTo>
                  <a:pt x="559" y="1"/>
                  <a:pt x="0" y="560"/>
                  <a:pt x="0" y="1250"/>
                </a:cubicBezTo>
                <a:cubicBezTo>
                  <a:pt x="0" y="1972"/>
                  <a:pt x="559" y="2531"/>
                  <a:pt x="1249" y="2531"/>
                </a:cubicBezTo>
                <a:cubicBezTo>
                  <a:pt x="1972" y="2531"/>
                  <a:pt x="2530" y="1972"/>
                  <a:pt x="2530" y="1250"/>
                </a:cubicBezTo>
                <a:cubicBezTo>
                  <a:pt x="2530" y="560"/>
                  <a:pt x="1972" y="1"/>
                  <a:pt x="1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9" name="Google Shape;799;p42"/>
          <p:cNvPicPr preferRelativeResize="0"/>
          <p:nvPr/>
        </p:nvPicPr>
        <p:blipFill>
          <a:blip r:embed="rId6">
            <a:alphaModFix/>
          </a:blip>
          <a:stretch>
            <a:fillRect/>
          </a:stretch>
        </p:blipFill>
        <p:spPr>
          <a:xfrm>
            <a:off x="5465274" y="2469700"/>
            <a:ext cx="3048000" cy="2262000"/>
          </a:xfrm>
          <a:prstGeom prst="roundRect">
            <a:avLst>
              <a:gd fmla="val 16667" name="adj"/>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43"/>
          <p:cNvSpPr txBox="1"/>
          <p:nvPr>
            <p:ph idx="1" type="subTitle"/>
          </p:nvPr>
        </p:nvSpPr>
        <p:spPr>
          <a:xfrm>
            <a:off x="1087216" y="2853872"/>
            <a:ext cx="2930400" cy="44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Que fais-tu Dash</a:t>
            </a:r>
            <a:endParaRPr/>
          </a:p>
        </p:txBody>
      </p:sp>
      <p:sp>
        <p:nvSpPr>
          <p:cNvPr id="805" name="Google Shape;805;p43"/>
          <p:cNvSpPr txBox="1"/>
          <p:nvPr>
            <p:ph idx="2" type="subTitle"/>
          </p:nvPr>
        </p:nvSpPr>
        <p:spPr>
          <a:xfrm>
            <a:off x="1087225" y="3237278"/>
            <a:ext cx="2930400" cy="133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Écrire davantage </a:t>
            </a:r>
            <a:r>
              <a:rPr lang="en"/>
              <a:t>grâce</a:t>
            </a:r>
            <a:r>
              <a:rPr lang="en"/>
              <a:t> à la robotique.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3"/>
              </a:rPr>
              <a:t>Documents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
        <p:nvSpPr>
          <p:cNvPr id="806" name="Google Shape;806;p43"/>
          <p:cNvSpPr txBox="1"/>
          <p:nvPr>
            <p:ph idx="3" type="subTitle"/>
          </p:nvPr>
        </p:nvSpPr>
        <p:spPr>
          <a:xfrm>
            <a:off x="5465276" y="720272"/>
            <a:ext cx="2930400" cy="44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La parade d’</a:t>
            </a:r>
            <a:r>
              <a:rPr lang="en"/>
              <a:t>Ozobot</a:t>
            </a:r>
            <a:endParaRPr/>
          </a:p>
        </p:txBody>
      </p:sp>
      <p:sp>
        <p:nvSpPr>
          <p:cNvPr id="807" name="Google Shape;807;p43"/>
          <p:cNvSpPr txBox="1"/>
          <p:nvPr>
            <p:ph idx="4" type="subTitle"/>
          </p:nvPr>
        </p:nvSpPr>
        <p:spPr>
          <a:xfrm>
            <a:off x="5465275" y="1103680"/>
            <a:ext cx="29304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Les élèves auront à aider Ozobot à parader en respectant des contraintes mathématiques.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4"/>
              </a:rPr>
              <a:t>Documents</a:t>
            </a:r>
            <a:endParaRPr/>
          </a:p>
        </p:txBody>
      </p:sp>
      <p:sp>
        <p:nvSpPr>
          <p:cNvPr id="808" name="Google Shape;808;p43"/>
          <p:cNvSpPr/>
          <p:nvPr/>
        </p:nvSpPr>
        <p:spPr>
          <a:xfrm>
            <a:off x="748337" y="3038574"/>
            <a:ext cx="54018" cy="54039"/>
          </a:xfrm>
          <a:custGeom>
            <a:rect b="b" l="l" r="r" t="t"/>
            <a:pathLst>
              <a:path extrusionOk="0" h="2532" w="2531">
                <a:moveTo>
                  <a:pt x="1249" y="1"/>
                </a:moveTo>
                <a:cubicBezTo>
                  <a:pt x="559" y="1"/>
                  <a:pt x="0" y="560"/>
                  <a:pt x="0" y="1250"/>
                </a:cubicBezTo>
                <a:cubicBezTo>
                  <a:pt x="0" y="1972"/>
                  <a:pt x="559" y="2531"/>
                  <a:pt x="1249" y="2531"/>
                </a:cubicBezTo>
                <a:cubicBezTo>
                  <a:pt x="1972" y="2531"/>
                  <a:pt x="2530" y="1972"/>
                  <a:pt x="2530" y="1250"/>
                </a:cubicBezTo>
                <a:cubicBezTo>
                  <a:pt x="2530" y="560"/>
                  <a:pt x="1972" y="1"/>
                  <a:pt x="1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9" name="Google Shape;809;p43"/>
          <p:cNvGrpSpPr/>
          <p:nvPr/>
        </p:nvGrpSpPr>
        <p:grpSpPr>
          <a:xfrm>
            <a:off x="5955801" y="390073"/>
            <a:ext cx="157806" cy="157806"/>
            <a:chOff x="1546038" y="1931073"/>
            <a:chExt cx="157806" cy="157806"/>
          </a:xfrm>
        </p:grpSpPr>
        <p:sp>
          <p:nvSpPr>
            <p:cNvPr id="810" name="Google Shape;810;p43"/>
            <p:cNvSpPr/>
            <p:nvPr/>
          </p:nvSpPr>
          <p:spPr>
            <a:xfrm>
              <a:off x="1624577" y="1931073"/>
              <a:ext cx="21" cy="157806"/>
            </a:xfrm>
            <a:custGeom>
              <a:rect b="b" l="l" r="r" t="t"/>
              <a:pathLst>
                <a:path extrusionOk="0" fill="none" h="7394" w="1">
                  <a:moveTo>
                    <a:pt x="0" y="0"/>
                  </a:moveTo>
                  <a:lnTo>
                    <a:pt x="0"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3"/>
            <p:cNvSpPr/>
            <p:nvPr/>
          </p:nvSpPr>
          <p:spPr>
            <a:xfrm>
              <a:off x="1546038" y="2009612"/>
              <a:ext cx="157806" cy="21"/>
            </a:xfrm>
            <a:custGeom>
              <a:rect b="b" l="l" r="r" t="t"/>
              <a:pathLst>
                <a:path extrusionOk="0" fill="none" h="1" w="7394">
                  <a:moveTo>
                    <a:pt x="7394" y="1"/>
                  </a:moveTo>
                  <a:lnTo>
                    <a:pt x="0"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12" name="Google Shape;812;p43"/>
          <p:cNvPicPr preferRelativeResize="0"/>
          <p:nvPr/>
        </p:nvPicPr>
        <p:blipFill>
          <a:blip r:embed="rId5">
            <a:alphaModFix/>
          </a:blip>
          <a:stretch>
            <a:fillRect/>
          </a:stretch>
        </p:blipFill>
        <p:spPr>
          <a:xfrm>
            <a:off x="1151375" y="1059100"/>
            <a:ext cx="2343900" cy="1558800"/>
          </a:xfrm>
          <a:prstGeom prst="roundRect">
            <a:avLst>
              <a:gd fmla="val 16667" name="adj"/>
            </a:avLst>
          </a:prstGeom>
          <a:noFill/>
          <a:ln>
            <a:noFill/>
          </a:ln>
        </p:spPr>
      </p:pic>
      <p:pic>
        <p:nvPicPr>
          <p:cNvPr id="813" name="Google Shape;813;p43"/>
          <p:cNvPicPr preferRelativeResize="0"/>
          <p:nvPr/>
        </p:nvPicPr>
        <p:blipFill>
          <a:blip r:embed="rId6">
            <a:alphaModFix/>
          </a:blip>
          <a:stretch>
            <a:fillRect/>
          </a:stretch>
        </p:blipFill>
        <p:spPr>
          <a:xfrm>
            <a:off x="6097875" y="3074125"/>
            <a:ext cx="1665201" cy="1665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44"/>
          <p:cNvSpPr txBox="1"/>
          <p:nvPr>
            <p:ph type="title"/>
          </p:nvPr>
        </p:nvSpPr>
        <p:spPr>
          <a:xfrm>
            <a:off x="5026375" y="2359675"/>
            <a:ext cx="357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4600">
                <a:latin typeface="Montserrat"/>
                <a:ea typeface="Montserrat"/>
                <a:cs typeface="Montserrat"/>
                <a:sym typeface="Montserrat"/>
              </a:rPr>
              <a:t>Minecraft</a:t>
            </a:r>
            <a:endParaRPr sz="4600"/>
          </a:p>
        </p:txBody>
      </p:sp>
      <p:sp>
        <p:nvSpPr>
          <p:cNvPr id="819" name="Google Shape;819;p44"/>
          <p:cNvSpPr/>
          <p:nvPr/>
        </p:nvSpPr>
        <p:spPr>
          <a:xfrm rot="-10490274">
            <a:off x="4240649" y="-1394007"/>
            <a:ext cx="4372265" cy="3000231"/>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0" name="Google Shape;820;p44"/>
          <p:cNvGrpSpPr/>
          <p:nvPr/>
        </p:nvGrpSpPr>
        <p:grpSpPr>
          <a:xfrm>
            <a:off x="6179309" y="1565033"/>
            <a:ext cx="157828" cy="157828"/>
            <a:chOff x="1107009" y="3248120"/>
            <a:chExt cx="157828" cy="157828"/>
          </a:xfrm>
        </p:grpSpPr>
        <p:sp>
          <p:nvSpPr>
            <p:cNvPr id="821" name="Google Shape;821;p44"/>
            <p:cNvSpPr/>
            <p:nvPr/>
          </p:nvSpPr>
          <p:spPr>
            <a:xfrm>
              <a:off x="1185548" y="3248120"/>
              <a:ext cx="21" cy="157828"/>
            </a:xfrm>
            <a:custGeom>
              <a:rect b="b" l="l" r="r" t="t"/>
              <a:pathLst>
                <a:path extrusionOk="0" fill="none" h="7395" w="1">
                  <a:moveTo>
                    <a:pt x="1" y="1"/>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4"/>
            <p:cNvSpPr/>
            <p:nvPr/>
          </p:nvSpPr>
          <p:spPr>
            <a:xfrm>
              <a:off x="1107009" y="3326681"/>
              <a:ext cx="157828" cy="21"/>
            </a:xfrm>
            <a:custGeom>
              <a:rect b="b" l="l" r="r" t="t"/>
              <a:pathLst>
                <a:path extrusionOk="0" fill="none" h="1" w="7395">
                  <a:moveTo>
                    <a:pt x="7394" y="0"/>
                  </a:moveTo>
                  <a:lnTo>
                    <a:pt x="0" y="0"/>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 name="Google Shape;823;p44"/>
          <p:cNvGrpSpPr/>
          <p:nvPr/>
        </p:nvGrpSpPr>
        <p:grpSpPr>
          <a:xfrm>
            <a:off x="678523" y="781760"/>
            <a:ext cx="3208410" cy="3579999"/>
            <a:chOff x="595054" y="613300"/>
            <a:chExt cx="3578818" cy="3993306"/>
          </a:xfrm>
        </p:grpSpPr>
        <p:grpSp>
          <p:nvGrpSpPr>
            <p:cNvPr id="824" name="Google Shape;824;p44"/>
            <p:cNvGrpSpPr/>
            <p:nvPr/>
          </p:nvGrpSpPr>
          <p:grpSpPr>
            <a:xfrm>
              <a:off x="869962" y="1824469"/>
              <a:ext cx="3190977" cy="1350060"/>
              <a:chOff x="869962" y="1824469"/>
              <a:chExt cx="3190977" cy="1350060"/>
            </a:xfrm>
          </p:grpSpPr>
          <p:sp>
            <p:nvSpPr>
              <p:cNvPr id="825" name="Google Shape;825;p44"/>
              <p:cNvSpPr/>
              <p:nvPr/>
            </p:nvSpPr>
            <p:spPr>
              <a:xfrm>
                <a:off x="3569998" y="1824469"/>
                <a:ext cx="490942" cy="370314"/>
              </a:xfrm>
              <a:custGeom>
                <a:rect b="b" l="l" r="r" t="t"/>
                <a:pathLst>
                  <a:path extrusionOk="0" h="17351" w="23003">
                    <a:moveTo>
                      <a:pt x="1" y="1"/>
                    </a:moveTo>
                    <a:lnTo>
                      <a:pt x="1" y="17351"/>
                    </a:lnTo>
                    <a:lnTo>
                      <a:pt x="23003" y="2399"/>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4"/>
              <p:cNvSpPr/>
              <p:nvPr/>
            </p:nvSpPr>
            <p:spPr>
              <a:xfrm>
                <a:off x="869962" y="1969638"/>
                <a:ext cx="2634881" cy="1204891"/>
              </a:xfrm>
              <a:custGeom>
                <a:rect b="b" l="l" r="r" t="t"/>
                <a:pathLst>
                  <a:path extrusionOk="0" fill="none" h="56455" w="123457">
                    <a:moveTo>
                      <a:pt x="198" y="56455"/>
                    </a:moveTo>
                    <a:cubicBezTo>
                      <a:pt x="1" y="47319"/>
                      <a:pt x="2465" y="38283"/>
                      <a:pt x="7329" y="30528"/>
                    </a:cubicBezTo>
                    <a:cubicBezTo>
                      <a:pt x="10549" y="25434"/>
                      <a:pt x="15445" y="20637"/>
                      <a:pt x="21458" y="20440"/>
                    </a:cubicBezTo>
                    <a:cubicBezTo>
                      <a:pt x="25467" y="20308"/>
                      <a:pt x="29345" y="22280"/>
                      <a:pt x="32302" y="25007"/>
                    </a:cubicBezTo>
                    <a:cubicBezTo>
                      <a:pt x="35260" y="27768"/>
                      <a:pt x="37429" y="31185"/>
                      <a:pt x="39564" y="34602"/>
                    </a:cubicBezTo>
                    <a:cubicBezTo>
                      <a:pt x="40485" y="25270"/>
                      <a:pt x="44231" y="15445"/>
                      <a:pt x="51690" y="9793"/>
                    </a:cubicBezTo>
                    <a:cubicBezTo>
                      <a:pt x="64604" y="1"/>
                      <a:pt x="82086" y="4141"/>
                      <a:pt x="94704" y="12159"/>
                    </a:cubicBezTo>
                    <a:cubicBezTo>
                      <a:pt x="97727" y="14098"/>
                      <a:pt x="100652" y="16266"/>
                      <a:pt x="102919" y="19027"/>
                    </a:cubicBezTo>
                    <a:cubicBezTo>
                      <a:pt x="103313" y="15215"/>
                      <a:pt x="105154" y="11699"/>
                      <a:pt x="107552" y="8741"/>
                    </a:cubicBezTo>
                    <a:cubicBezTo>
                      <a:pt x="109918" y="5784"/>
                      <a:pt x="114617" y="2202"/>
                      <a:pt x="123457" y="1512"/>
                    </a:cubicBezTo>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4"/>
              <p:cNvSpPr/>
              <p:nvPr/>
            </p:nvSpPr>
            <p:spPr>
              <a:xfrm>
                <a:off x="3452189" y="1910734"/>
                <a:ext cx="526712" cy="162715"/>
              </a:xfrm>
              <a:custGeom>
                <a:rect b="b" l="l" r="r" t="t"/>
                <a:pathLst>
                  <a:path extrusionOk="0" h="7624" w="24679">
                    <a:moveTo>
                      <a:pt x="24678" y="0"/>
                    </a:moveTo>
                    <a:lnTo>
                      <a:pt x="0" y="888"/>
                    </a:lnTo>
                    <a:lnTo>
                      <a:pt x="5521" y="7624"/>
                    </a:lnTo>
                    <a:lnTo>
                      <a:pt x="2467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8" name="Google Shape;828;p44"/>
            <p:cNvSpPr/>
            <p:nvPr/>
          </p:nvSpPr>
          <p:spPr>
            <a:xfrm>
              <a:off x="3312986" y="2737288"/>
              <a:ext cx="54018" cy="54722"/>
            </a:xfrm>
            <a:custGeom>
              <a:rect b="b" l="l" r="r" t="t"/>
              <a:pathLst>
                <a:path extrusionOk="0" h="2564" w="2531">
                  <a:moveTo>
                    <a:pt x="1282" y="1"/>
                  </a:moveTo>
                  <a:cubicBezTo>
                    <a:pt x="559" y="1"/>
                    <a:pt x="1" y="592"/>
                    <a:pt x="1" y="1282"/>
                  </a:cubicBezTo>
                  <a:cubicBezTo>
                    <a:pt x="1" y="2005"/>
                    <a:pt x="559" y="2564"/>
                    <a:pt x="1282" y="2564"/>
                  </a:cubicBezTo>
                  <a:cubicBezTo>
                    <a:pt x="1972" y="2564"/>
                    <a:pt x="2531" y="2005"/>
                    <a:pt x="2531" y="1282"/>
                  </a:cubicBezTo>
                  <a:cubicBezTo>
                    <a:pt x="2531" y="592"/>
                    <a:pt x="1972" y="1"/>
                    <a:pt x="12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4"/>
            <p:cNvSpPr/>
            <p:nvPr/>
          </p:nvSpPr>
          <p:spPr>
            <a:xfrm>
              <a:off x="1194021" y="3237257"/>
              <a:ext cx="628345" cy="1359539"/>
            </a:xfrm>
            <a:custGeom>
              <a:rect b="b" l="l" r="r" t="t"/>
              <a:pathLst>
                <a:path extrusionOk="0" h="63701" w="29441">
                  <a:moveTo>
                    <a:pt x="16621" y="1"/>
                  </a:moveTo>
                  <a:cubicBezTo>
                    <a:pt x="16321" y="1"/>
                    <a:pt x="1" y="62658"/>
                    <a:pt x="261" y="63700"/>
                  </a:cubicBezTo>
                  <a:lnTo>
                    <a:pt x="29441" y="63569"/>
                  </a:lnTo>
                  <a:cubicBezTo>
                    <a:pt x="29441" y="63569"/>
                    <a:pt x="16658" y="1200"/>
                    <a:pt x="16625" y="17"/>
                  </a:cubicBezTo>
                  <a:cubicBezTo>
                    <a:pt x="16625" y="6"/>
                    <a:pt x="16624" y="1"/>
                    <a:pt x="166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4"/>
            <p:cNvSpPr/>
            <p:nvPr/>
          </p:nvSpPr>
          <p:spPr>
            <a:xfrm>
              <a:off x="1546038" y="3236788"/>
              <a:ext cx="276321" cy="1357895"/>
            </a:xfrm>
            <a:custGeom>
              <a:rect b="b" l="l" r="r" t="t"/>
              <a:pathLst>
                <a:path extrusionOk="0" h="63624" w="12947">
                  <a:moveTo>
                    <a:pt x="130" y="0"/>
                  </a:moveTo>
                  <a:cubicBezTo>
                    <a:pt x="123" y="0"/>
                    <a:pt x="87" y="108"/>
                    <a:pt x="0" y="368"/>
                  </a:cubicBezTo>
                  <a:lnTo>
                    <a:pt x="0" y="63624"/>
                  </a:lnTo>
                  <a:lnTo>
                    <a:pt x="12947" y="63591"/>
                  </a:lnTo>
                  <a:cubicBezTo>
                    <a:pt x="12947" y="63591"/>
                    <a:pt x="164" y="1189"/>
                    <a:pt x="131" y="6"/>
                  </a:cubicBezTo>
                  <a:cubicBezTo>
                    <a:pt x="131" y="2"/>
                    <a:pt x="131" y="0"/>
                    <a:pt x="130" y="0"/>
                  </a:cubicBez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4"/>
            <p:cNvSpPr/>
            <p:nvPr/>
          </p:nvSpPr>
          <p:spPr>
            <a:xfrm>
              <a:off x="3310584" y="2878196"/>
              <a:ext cx="628345" cy="1359517"/>
            </a:xfrm>
            <a:custGeom>
              <a:rect b="b" l="l" r="r" t="t"/>
              <a:pathLst>
                <a:path extrusionOk="0" h="63700" w="29441">
                  <a:moveTo>
                    <a:pt x="16653" y="0"/>
                  </a:moveTo>
                  <a:cubicBezTo>
                    <a:pt x="16321" y="0"/>
                    <a:pt x="0" y="62658"/>
                    <a:pt x="293" y="63700"/>
                  </a:cubicBezTo>
                  <a:lnTo>
                    <a:pt x="293" y="63700"/>
                  </a:lnTo>
                  <a:lnTo>
                    <a:pt x="29440" y="63568"/>
                  </a:lnTo>
                  <a:cubicBezTo>
                    <a:pt x="29440" y="63568"/>
                    <a:pt x="16690" y="1232"/>
                    <a:pt x="16658" y="17"/>
                  </a:cubicBezTo>
                  <a:cubicBezTo>
                    <a:pt x="16657" y="6"/>
                    <a:pt x="16656" y="0"/>
                    <a:pt x="166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4"/>
            <p:cNvSpPr/>
            <p:nvPr/>
          </p:nvSpPr>
          <p:spPr>
            <a:xfrm>
              <a:off x="3663284" y="2878175"/>
              <a:ext cx="275638" cy="1358130"/>
            </a:xfrm>
            <a:custGeom>
              <a:rect b="b" l="l" r="r" t="t"/>
              <a:pathLst>
                <a:path extrusionOk="0" h="63635" w="12915">
                  <a:moveTo>
                    <a:pt x="126" y="1"/>
                  </a:moveTo>
                  <a:cubicBezTo>
                    <a:pt x="109" y="1"/>
                    <a:pt x="55" y="128"/>
                    <a:pt x="0" y="346"/>
                  </a:cubicBezTo>
                  <a:lnTo>
                    <a:pt x="0" y="63635"/>
                  </a:lnTo>
                  <a:lnTo>
                    <a:pt x="12914" y="63569"/>
                  </a:lnTo>
                  <a:cubicBezTo>
                    <a:pt x="12914" y="63569"/>
                    <a:pt x="164" y="1168"/>
                    <a:pt x="132" y="18"/>
                  </a:cubicBezTo>
                  <a:cubicBezTo>
                    <a:pt x="132" y="6"/>
                    <a:pt x="130" y="1"/>
                    <a:pt x="126" y="1"/>
                  </a:cubicBez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4"/>
            <p:cNvSpPr/>
            <p:nvPr/>
          </p:nvSpPr>
          <p:spPr>
            <a:xfrm>
              <a:off x="723448" y="3737411"/>
              <a:ext cx="594687" cy="867786"/>
            </a:xfrm>
            <a:custGeom>
              <a:rect b="b" l="l" r="r" t="t"/>
              <a:pathLst>
                <a:path extrusionOk="0" h="40660" w="27864">
                  <a:moveTo>
                    <a:pt x="15766" y="1"/>
                  </a:moveTo>
                  <a:cubicBezTo>
                    <a:pt x="15450" y="1"/>
                    <a:pt x="0" y="39976"/>
                    <a:pt x="261" y="40660"/>
                  </a:cubicBezTo>
                  <a:lnTo>
                    <a:pt x="27863" y="40561"/>
                  </a:lnTo>
                  <a:cubicBezTo>
                    <a:pt x="27863" y="40561"/>
                    <a:pt x="15771" y="767"/>
                    <a:pt x="15771" y="11"/>
                  </a:cubicBezTo>
                  <a:cubicBezTo>
                    <a:pt x="15771" y="4"/>
                    <a:pt x="15769" y="1"/>
                    <a:pt x="157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4"/>
            <p:cNvSpPr/>
            <p:nvPr/>
          </p:nvSpPr>
          <p:spPr>
            <a:xfrm>
              <a:off x="1061422" y="3746759"/>
              <a:ext cx="256003" cy="857029"/>
            </a:xfrm>
            <a:custGeom>
              <a:rect b="b" l="l" r="r" t="t"/>
              <a:pathLst>
                <a:path extrusionOk="0" h="40156" w="11995">
                  <a:moveTo>
                    <a:pt x="1" y="1"/>
                  </a:moveTo>
                  <a:lnTo>
                    <a:pt x="1" y="40156"/>
                  </a:lnTo>
                  <a:lnTo>
                    <a:pt x="11995" y="40123"/>
                  </a:lnTo>
                  <a:cubicBezTo>
                    <a:pt x="11995" y="40123"/>
                    <a:pt x="1151" y="4305"/>
                    <a:pt x="1" y="1"/>
                  </a:cubicBez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4"/>
            <p:cNvSpPr/>
            <p:nvPr/>
          </p:nvSpPr>
          <p:spPr>
            <a:xfrm>
              <a:off x="2926959" y="3738841"/>
              <a:ext cx="593983" cy="867765"/>
            </a:xfrm>
            <a:custGeom>
              <a:rect b="b" l="l" r="r" t="t"/>
              <a:pathLst>
                <a:path extrusionOk="0" h="40659" w="27831">
                  <a:moveTo>
                    <a:pt x="15733" y="1"/>
                  </a:moveTo>
                  <a:cubicBezTo>
                    <a:pt x="15430" y="1"/>
                    <a:pt x="0" y="39974"/>
                    <a:pt x="261" y="40658"/>
                  </a:cubicBezTo>
                  <a:lnTo>
                    <a:pt x="27831" y="40560"/>
                  </a:lnTo>
                  <a:cubicBezTo>
                    <a:pt x="27831" y="40560"/>
                    <a:pt x="15771" y="766"/>
                    <a:pt x="15738" y="10"/>
                  </a:cubicBezTo>
                  <a:cubicBezTo>
                    <a:pt x="15738" y="4"/>
                    <a:pt x="15736" y="1"/>
                    <a:pt x="157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4"/>
            <p:cNvSpPr/>
            <p:nvPr/>
          </p:nvSpPr>
          <p:spPr>
            <a:xfrm>
              <a:off x="3264933" y="3748168"/>
              <a:ext cx="256003" cy="857029"/>
            </a:xfrm>
            <a:custGeom>
              <a:rect b="b" l="l" r="r" t="t"/>
              <a:pathLst>
                <a:path extrusionOk="0" h="40156" w="11995">
                  <a:moveTo>
                    <a:pt x="1" y="0"/>
                  </a:moveTo>
                  <a:lnTo>
                    <a:pt x="1" y="40156"/>
                  </a:lnTo>
                  <a:lnTo>
                    <a:pt x="11995" y="40123"/>
                  </a:lnTo>
                  <a:cubicBezTo>
                    <a:pt x="11995" y="40123"/>
                    <a:pt x="1118" y="4305"/>
                    <a:pt x="1" y="0"/>
                  </a:cubicBez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4"/>
            <p:cNvSpPr/>
            <p:nvPr/>
          </p:nvSpPr>
          <p:spPr>
            <a:xfrm>
              <a:off x="1707321" y="3295116"/>
              <a:ext cx="1364106" cy="300887"/>
            </a:xfrm>
            <a:custGeom>
              <a:rect b="b" l="l" r="r" t="t"/>
              <a:pathLst>
                <a:path extrusionOk="0" h="14098" w="63915">
                  <a:moveTo>
                    <a:pt x="3123" y="1"/>
                  </a:moveTo>
                  <a:cubicBezTo>
                    <a:pt x="1414" y="1"/>
                    <a:pt x="1" y="1414"/>
                    <a:pt x="1" y="3155"/>
                  </a:cubicBezTo>
                  <a:lnTo>
                    <a:pt x="1" y="10976"/>
                  </a:lnTo>
                  <a:cubicBezTo>
                    <a:pt x="1" y="12717"/>
                    <a:pt x="1414" y="14098"/>
                    <a:pt x="3123" y="14098"/>
                  </a:cubicBezTo>
                  <a:lnTo>
                    <a:pt x="60792" y="14098"/>
                  </a:lnTo>
                  <a:cubicBezTo>
                    <a:pt x="62534" y="14098"/>
                    <a:pt x="63914" y="12717"/>
                    <a:pt x="63914" y="10976"/>
                  </a:cubicBezTo>
                  <a:lnTo>
                    <a:pt x="63914" y="3155"/>
                  </a:lnTo>
                  <a:cubicBezTo>
                    <a:pt x="63914" y="1414"/>
                    <a:pt x="62534" y="1"/>
                    <a:pt x="607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4"/>
            <p:cNvSpPr/>
            <p:nvPr/>
          </p:nvSpPr>
          <p:spPr>
            <a:xfrm>
              <a:off x="1863011" y="3595977"/>
              <a:ext cx="1069537" cy="990292"/>
            </a:xfrm>
            <a:custGeom>
              <a:rect b="b" l="l" r="r" t="t"/>
              <a:pathLst>
                <a:path extrusionOk="0" h="46400" w="50113">
                  <a:moveTo>
                    <a:pt x="1" y="1"/>
                  </a:moveTo>
                  <a:lnTo>
                    <a:pt x="1" y="46399"/>
                  </a:lnTo>
                  <a:lnTo>
                    <a:pt x="50113" y="46399"/>
                  </a:lnTo>
                  <a:lnTo>
                    <a:pt x="501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4"/>
            <p:cNvSpPr/>
            <p:nvPr/>
          </p:nvSpPr>
          <p:spPr>
            <a:xfrm>
              <a:off x="2496297" y="3595977"/>
              <a:ext cx="436241" cy="631909"/>
            </a:xfrm>
            <a:custGeom>
              <a:rect b="b" l="l" r="r" t="t"/>
              <a:pathLst>
                <a:path extrusionOk="0" h="29608" w="20440">
                  <a:moveTo>
                    <a:pt x="954" y="1"/>
                  </a:moveTo>
                  <a:cubicBezTo>
                    <a:pt x="231" y="3517"/>
                    <a:pt x="1" y="7098"/>
                    <a:pt x="264" y="10680"/>
                  </a:cubicBezTo>
                  <a:cubicBezTo>
                    <a:pt x="625" y="15741"/>
                    <a:pt x="2202" y="20867"/>
                    <a:pt x="6047" y="24383"/>
                  </a:cubicBezTo>
                  <a:cubicBezTo>
                    <a:pt x="9136" y="27209"/>
                    <a:pt x="13178" y="28622"/>
                    <a:pt x="17219" y="29246"/>
                  </a:cubicBezTo>
                  <a:cubicBezTo>
                    <a:pt x="18304" y="29411"/>
                    <a:pt x="19355" y="29542"/>
                    <a:pt x="20440" y="29608"/>
                  </a:cubicBezTo>
                  <a:lnTo>
                    <a:pt x="20440" y="1"/>
                  </a:ln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4"/>
            <p:cNvSpPr/>
            <p:nvPr/>
          </p:nvSpPr>
          <p:spPr>
            <a:xfrm>
              <a:off x="2141441" y="3595977"/>
              <a:ext cx="791102" cy="387153"/>
            </a:xfrm>
            <a:custGeom>
              <a:rect b="b" l="l" r="r" t="t"/>
              <a:pathLst>
                <a:path extrusionOk="0" h="18140" w="37067">
                  <a:moveTo>
                    <a:pt x="0" y="1"/>
                  </a:moveTo>
                  <a:cubicBezTo>
                    <a:pt x="4732" y="5127"/>
                    <a:pt x="10154" y="9497"/>
                    <a:pt x="16529" y="12652"/>
                  </a:cubicBezTo>
                  <a:cubicBezTo>
                    <a:pt x="22937" y="15806"/>
                    <a:pt x="29936" y="17679"/>
                    <a:pt x="37067" y="18139"/>
                  </a:cubicBezTo>
                  <a:lnTo>
                    <a:pt x="37067" y="1"/>
                  </a:ln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4"/>
            <p:cNvSpPr/>
            <p:nvPr/>
          </p:nvSpPr>
          <p:spPr>
            <a:xfrm>
              <a:off x="1863716" y="3595977"/>
              <a:ext cx="596139" cy="422923"/>
            </a:xfrm>
            <a:custGeom>
              <a:rect b="b" l="l" r="r" t="t"/>
              <a:pathLst>
                <a:path extrusionOk="0" fill="none" h="19816" w="27932">
                  <a:moveTo>
                    <a:pt x="1" y="19815"/>
                  </a:moveTo>
                  <a:cubicBezTo>
                    <a:pt x="1" y="19815"/>
                    <a:pt x="22937" y="15642"/>
                    <a:pt x="27932" y="1"/>
                  </a:cubicBezTo>
                </a:path>
              </a:pathLst>
            </a:custGeom>
            <a:noFill/>
            <a:ln cap="rnd" cmpd="sng" w="156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4"/>
            <p:cNvSpPr/>
            <p:nvPr/>
          </p:nvSpPr>
          <p:spPr>
            <a:xfrm>
              <a:off x="2345514" y="3983103"/>
              <a:ext cx="587025" cy="598252"/>
            </a:xfrm>
            <a:custGeom>
              <a:rect b="b" l="l" r="r" t="t"/>
              <a:pathLst>
                <a:path extrusionOk="0" fill="none" h="28031" w="27505">
                  <a:moveTo>
                    <a:pt x="27505" y="0"/>
                  </a:moveTo>
                  <a:cubicBezTo>
                    <a:pt x="27505" y="0"/>
                    <a:pt x="6146" y="2432"/>
                    <a:pt x="1" y="28030"/>
                  </a:cubicBezTo>
                </a:path>
              </a:pathLst>
            </a:custGeom>
            <a:noFill/>
            <a:ln cap="rnd" cmpd="sng" w="156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4"/>
            <p:cNvSpPr/>
            <p:nvPr/>
          </p:nvSpPr>
          <p:spPr>
            <a:xfrm>
              <a:off x="1796403" y="3490077"/>
              <a:ext cx="284047" cy="41404"/>
            </a:xfrm>
            <a:custGeom>
              <a:rect b="b" l="l" r="r" t="t"/>
              <a:pathLst>
                <a:path extrusionOk="0" h="1940" w="13309">
                  <a:moveTo>
                    <a:pt x="986" y="1"/>
                  </a:moveTo>
                  <a:cubicBezTo>
                    <a:pt x="427" y="1"/>
                    <a:pt x="0" y="428"/>
                    <a:pt x="0" y="954"/>
                  </a:cubicBezTo>
                  <a:cubicBezTo>
                    <a:pt x="0" y="1512"/>
                    <a:pt x="427" y="1939"/>
                    <a:pt x="986" y="1939"/>
                  </a:cubicBezTo>
                  <a:lnTo>
                    <a:pt x="12356" y="1939"/>
                  </a:lnTo>
                  <a:cubicBezTo>
                    <a:pt x="12881" y="1939"/>
                    <a:pt x="13309" y="1512"/>
                    <a:pt x="13309" y="954"/>
                  </a:cubicBezTo>
                  <a:cubicBezTo>
                    <a:pt x="13309" y="428"/>
                    <a:pt x="12881" y="1"/>
                    <a:pt x="1235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4"/>
            <p:cNvSpPr/>
            <p:nvPr/>
          </p:nvSpPr>
          <p:spPr>
            <a:xfrm>
              <a:off x="3040521" y="3971172"/>
              <a:ext cx="1133351" cy="632613"/>
            </a:xfrm>
            <a:custGeom>
              <a:rect b="b" l="l" r="r" t="t"/>
              <a:pathLst>
                <a:path extrusionOk="0" h="29641" w="53103">
                  <a:moveTo>
                    <a:pt x="26551" y="1"/>
                  </a:moveTo>
                  <a:cubicBezTo>
                    <a:pt x="11140" y="1"/>
                    <a:pt x="0" y="14821"/>
                    <a:pt x="4338" y="29641"/>
                  </a:cubicBezTo>
                  <a:lnTo>
                    <a:pt x="48765" y="29641"/>
                  </a:lnTo>
                  <a:cubicBezTo>
                    <a:pt x="53102" y="14821"/>
                    <a:pt x="41996" y="1"/>
                    <a:pt x="265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4"/>
            <p:cNvSpPr/>
            <p:nvPr/>
          </p:nvSpPr>
          <p:spPr>
            <a:xfrm>
              <a:off x="3622606" y="4110750"/>
              <a:ext cx="509872" cy="493033"/>
            </a:xfrm>
            <a:custGeom>
              <a:rect b="b" l="l" r="r" t="t"/>
              <a:pathLst>
                <a:path extrusionOk="0" h="23101" w="23890">
                  <a:moveTo>
                    <a:pt x="15445" y="0"/>
                  </a:moveTo>
                  <a:cubicBezTo>
                    <a:pt x="12849" y="1084"/>
                    <a:pt x="10483" y="2662"/>
                    <a:pt x="8478" y="4633"/>
                  </a:cubicBezTo>
                  <a:cubicBezTo>
                    <a:pt x="3779" y="9299"/>
                    <a:pt x="1446" y="15773"/>
                    <a:pt x="197" y="22148"/>
                  </a:cubicBezTo>
                  <a:cubicBezTo>
                    <a:pt x="132" y="22444"/>
                    <a:pt x="66" y="22772"/>
                    <a:pt x="0" y="23101"/>
                  </a:cubicBezTo>
                  <a:lnTo>
                    <a:pt x="21491" y="23101"/>
                  </a:lnTo>
                  <a:cubicBezTo>
                    <a:pt x="23890" y="14853"/>
                    <a:pt x="21557" y="5981"/>
                    <a:pt x="15445" y="0"/>
                  </a:cubicBez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4"/>
            <p:cNvSpPr/>
            <p:nvPr/>
          </p:nvSpPr>
          <p:spPr>
            <a:xfrm>
              <a:off x="3121877" y="3974694"/>
              <a:ext cx="505668" cy="396266"/>
            </a:xfrm>
            <a:custGeom>
              <a:rect b="b" l="l" r="r" t="t"/>
              <a:pathLst>
                <a:path extrusionOk="0" fill="none" h="18567" w="23693">
                  <a:moveTo>
                    <a:pt x="0" y="18566"/>
                  </a:moveTo>
                  <a:cubicBezTo>
                    <a:pt x="10384" y="17022"/>
                    <a:pt x="19716" y="9727"/>
                    <a:pt x="23692" y="0"/>
                  </a:cubicBezTo>
                </a:path>
              </a:pathLst>
            </a:custGeom>
            <a:noFill/>
            <a:ln cap="rnd" cmpd="sng" w="156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4"/>
            <p:cNvSpPr/>
            <p:nvPr/>
          </p:nvSpPr>
          <p:spPr>
            <a:xfrm>
              <a:off x="3316837" y="4323937"/>
              <a:ext cx="763763" cy="279843"/>
            </a:xfrm>
            <a:custGeom>
              <a:rect b="b" l="l" r="r" t="t"/>
              <a:pathLst>
                <a:path extrusionOk="0" fill="none" h="13112" w="35786">
                  <a:moveTo>
                    <a:pt x="0" y="13112"/>
                  </a:moveTo>
                  <a:cubicBezTo>
                    <a:pt x="1183" y="10483"/>
                    <a:pt x="2925" y="8150"/>
                    <a:pt x="5094" y="6244"/>
                  </a:cubicBezTo>
                  <a:cubicBezTo>
                    <a:pt x="5948" y="5488"/>
                    <a:pt x="6934" y="4765"/>
                    <a:pt x="8084" y="4568"/>
                  </a:cubicBezTo>
                  <a:cubicBezTo>
                    <a:pt x="9201" y="4371"/>
                    <a:pt x="10548" y="4831"/>
                    <a:pt x="11008" y="5915"/>
                  </a:cubicBezTo>
                  <a:cubicBezTo>
                    <a:pt x="11436" y="6770"/>
                    <a:pt x="11140" y="7788"/>
                    <a:pt x="10877" y="8709"/>
                  </a:cubicBezTo>
                  <a:cubicBezTo>
                    <a:pt x="17055" y="2136"/>
                    <a:pt x="27504" y="1"/>
                    <a:pt x="35785" y="3582"/>
                  </a:cubicBezTo>
                </a:path>
              </a:pathLst>
            </a:custGeom>
            <a:noFill/>
            <a:ln cap="rnd" cmpd="sng" w="156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4"/>
            <p:cNvSpPr/>
            <p:nvPr/>
          </p:nvSpPr>
          <p:spPr>
            <a:xfrm>
              <a:off x="894506" y="4104433"/>
              <a:ext cx="824781" cy="361200"/>
            </a:xfrm>
            <a:custGeom>
              <a:rect b="b" l="l" r="r" t="t"/>
              <a:pathLst>
                <a:path extrusionOk="0" fill="none" h="16924" w="38645">
                  <a:moveTo>
                    <a:pt x="1" y="2793"/>
                  </a:moveTo>
                  <a:cubicBezTo>
                    <a:pt x="2925" y="4108"/>
                    <a:pt x="3123" y="8150"/>
                    <a:pt x="4601" y="10976"/>
                  </a:cubicBezTo>
                  <a:cubicBezTo>
                    <a:pt x="6967" y="15477"/>
                    <a:pt x="13079" y="16923"/>
                    <a:pt x="17910" y="15379"/>
                  </a:cubicBezTo>
                  <a:cubicBezTo>
                    <a:pt x="22740" y="13867"/>
                    <a:pt x="26552" y="10056"/>
                    <a:pt x="29772" y="6178"/>
                  </a:cubicBezTo>
                  <a:cubicBezTo>
                    <a:pt x="32138" y="3286"/>
                    <a:pt x="34931" y="0"/>
                    <a:pt x="38644" y="66"/>
                  </a:cubicBezTo>
                </a:path>
              </a:pathLst>
            </a:custGeom>
            <a:noFill/>
            <a:ln cap="rnd" cmpd="sng" w="156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4"/>
            <p:cNvSpPr/>
            <p:nvPr/>
          </p:nvSpPr>
          <p:spPr>
            <a:xfrm>
              <a:off x="1423300" y="4058142"/>
              <a:ext cx="87675" cy="86992"/>
            </a:xfrm>
            <a:custGeom>
              <a:rect b="b" l="l" r="r" t="t"/>
              <a:pathLst>
                <a:path extrusionOk="0" fill="none" h="4076" w="4108">
                  <a:moveTo>
                    <a:pt x="4108" y="2038"/>
                  </a:moveTo>
                  <a:cubicBezTo>
                    <a:pt x="4108" y="3155"/>
                    <a:pt x="3188" y="4075"/>
                    <a:pt x="2071" y="4075"/>
                  </a:cubicBezTo>
                  <a:cubicBezTo>
                    <a:pt x="921" y="4075"/>
                    <a:pt x="0" y="3155"/>
                    <a:pt x="0" y="2038"/>
                  </a:cubicBezTo>
                  <a:cubicBezTo>
                    <a:pt x="0" y="921"/>
                    <a:pt x="921" y="0"/>
                    <a:pt x="2071" y="0"/>
                  </a:cubicBezTo>
                  <a:cubicBezTo>
                    <a:pt x="3188" y="0"/>
                    <a:pt x="4108" y="921"/>
                    <a:pt x="4108" y="2038"/>
                  </a:cubicBezTo>
                  <a:close/>
                </a:path>
              </a:pathLst>
            </a:custGeom>
            <a:noFill/>
            <a:ln cap="rnd" cmpd="sng" w="156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4"/>
            <p:cNvSpPr/>
            <p:nvPr/>
          </p:nvSpPr>
          <p:spPr>
            <a:xfrm>
              <a:off x="1390347" y="3605794"/>
              <a:ext cx="258095" cy="212529"/>
            </a:xfrm>
            <a:custGeom>
              <a:rect b="b" l="l" r="r" t="t"/>
              <a:pathLst>
                <a:path extrusionOk="0" fill="none" h="9958" w="12093">
                  <a:moveTo>
                    <a:pt x="0" y="9957"/>
                  </a:moveTo>
                  <a:cubicBezTo>
                    <a:pt x="5422" y="8840"/>
                    <a:pt x="9924" y="5094"/>
                    <a:pt x="12093" y="1"/>
                  </a:cubicBezTo>
                </a:path>
              </a:pathLst>
            </a:custGeom>
            <a:noFill/>
            <a:ln cap="rnd" cmpd="sng" w="156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4"/>
            <p:cNvSpPr/>
            <p:nvPr/>
          </p:nvSpPr>
          <p:spPr>
            <a:xfrm>
              <a:off x="3505481" y="3439581"/>
              <a:ext cx="329635" cy="294591"/>
            </a:xfrm>
            <a:custGeom>
              <a:rect b="b" l="l" r="r" t="t"/>
              <a:pathLst>
                <a:path extrusionOk="0" fill="none" h="13803" w="15445">
                  <a:moveTo>
                    <a:pt x="1" y="1"/>
                  </a:moveTo>
                  <a:cubicBezTo>
                    <a:pt x="2301" y="592"/>
                    <a:pt x="4108" y="2432"/>
                    <a:pt x="5455" y="4404"/>
                  </a:cubicBezTo>
                  <a:cubicBezTo>
                    <a:pt x="6836" y="6376"/>
                    <a:pt x="7854" y="8577"/>
                    <a:pt x="9366" y="10417"/>
                  </a:cubicBezTo>
                  <a:cubicBezTo>
                    <a:pt x="10877" y="12258"/>
                    <a:pt x="13079" y="13802"/>
                    <a:pt x="15445" y="13769"/>
                  </a:cubicBezTo>
                </a:path>
              </a:pathLst>
            </a:custGeom>
            <a:noFill/>
            <a:ln cap="rnd" cmpd="sng" w="156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4"/>
            <p:cNvSpPr/>
            <p:nvPr/>
          </p:nvSpPr>
          <p:spPr>
            <a:xfrm>
              <a:off x="3520911" y="3698376"/>
              <a:ext cx="86288" cy="86971"/>
            </a:xfrm>
            <a:custGeom>
              <a:rect b="b" l="l" r="r" t="t"/>
              <a:pathLst>
                <a:path extrusionOk="0" fill="none" h="4075" w="4043">
                  <a:moveTo>
                    <a:pt x="4042" y="2038"/>
                  </a:moveTo>
                  <a:cubicBezTo>
                    <a:pt x="4042" y="3155"/>
                    <a:pt x="3155" y="4075"/>
                    <a:pt x="2038" y="4075"/>
                  </a:cubicBezTo>
                  <a:cubicBezTo>
                    <a:pt x="921" y="4075"/>
                    <a:pt x="1" y="3155"/>
                    <a:pt x="1" y="2038"/>
                  </a:cubicBezTo>
                  <a:cubicBezTo>
                    <a:pt x="1" y="920"/>
                    <a:pt x="921" y="0"/>
                    <a:pt x="2038" y="0"/>
                  </a:cubicBezTo>
                  <a:cubicBezTo>
                    <a:pt x="3155" y="0"/>
                    <a:pt x="4042" y="920"/>
                    <a:pt x="4042" y="2038"/>
                  </a:cubicBezTo>
                  <a:close/>
                </a:path>
              </a:pathLst>
            </a:custGeom>
            <a:noFill/>
            <a:ln cap="rnd" cmpd="sng" w="156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4"/>
            <p:cNvSpPr/>
            <p:nvPr/>
          </p:nvSpPr>
          <p:spPr>
            <a:xfrm>
              <a:off x="1557243" y="996008"/>
              <a:ext cx="1448964" cy="807942"/>
            </a:xfrm>
            <a:custGeom>
              <a:rect b="b" l="l" r="r" t="t"/>
              <a:pathLst>
                <a:path extrusionOk="0" h="37856" w="67891">
                  <a:moveTo>
                    <a:pt x="45627" y="0"/>
                  </a:moveTo>
                  <a:cubicBezTo>
                    <a:pt x="45026" y="0"/>
                    <a:pt x="44418" y="86"/>
                    <a:pt x="43836" y="241"/>
                  </a:cubicBezTo>
                  <a:cubicBezTo>
                    <a:pt x="40846" y="996"/>
                    <a:pt x="37231" y="2705"/>
                    <a:pt x="36607" y="5498"/>
                  </a:cubicBezTo>
                  <a:cubicBezTo>
                    <a:pt x="34373" y="4085"/>
                    <a:pt x="32105" y="2639"/>
                    <a:pt x="29476" y="1982"/>
                  </a:cubicBezTo>
                  <a:cubicBezTo>
                    <a:pt x="28668" y="1788"/>
                    <a:pt x="27811" y="1682"/>
                    <a:pt x="26956" y="1682"/>
                  </a:cubicBezTo>
                  <a:cubicBezTo>
                    <a:pt x="25067" y="1682"/>
                    <a:pt x="23188" y="2196"/>
                    <a:pt x="21853" y="3395"/>
                  </a:cubicBezTo>
                  <a:cubicBezTo>
                    <a:pt x="19914" y="5137"/>
                    <a:pt x="19684" y="8488"/>
                    <a:pt x="21853" y="10000"/>
                  </a:cubicBezTo>
                  <a:cubicBezTo>
                    <a:pt x="19949" y="9535"/>
                    <a:pt x="17951" y="9083"/>
                    <a:pt x="15997" y="9083"/>
                  </a:cubicBezTo>
                  <a:cubicBezTo>
                    <a:pt x="14915" y="9083"/>
                    <a:pt x="13847" y="9222"/>
                    <a:pt x="12816" y="9573"/>
                  </a:cubicBezTo>
                  <a:cubicBezTo>
                    <a:pt x="9957" y="10526"/>
                    <a:pt x="7854" y="13943"/>
                    <a:pt x="9563" y="16309"/>
                  </a:cubicBezTo>
                  <a:cubicBezTo>
                    <a:pt x="6244" y="16539"/>
                    <a:pt x="3090" y="18445"/>
                    <a:pt x="1545" y="21205"/>
                  </a:cubicBezTo>
                  <a:cubicBezTo>
                    <a:pt x="1" y="23966"/>
                    <a:pt x="99" y="27383"/>
                    <a:pt x="1808" y="30078"/>
                  </a:cubicBezTo>
                  <a:cubicBezTo>
                    <a:pt x="4108" y="33725"/>
                    <a:pt x="8840" y="35434"/>
                    <a:pt x="13309" y="36354"/>
                  </a:cubicBezTo>
                  <a:cubicBezTo>
                    <a:pt x="19280" y="37559"/>
                    <a:pt x="25370" y="37856"/>
                    <a:pt x="31457" y="37856"/>
                  </a:cubicBezTo>
                  <a:cubicBezTo>
                    <a:pt x="32506" y="37856"/>
                    <a:pt x="33555" y="37847"/>
                    <a:pt x="34603" y="37833"/>
                  </a:cubicBezTo>
                  <a:cubicBezTo>
                    <a:pt x="44756" y="37734"/>
                    <a:pt x="55699" y="36847"/>
                    <a:pt x="63290" y="30636"/>
                  </a:cubicBezTo>
                  <a:cubicBezTo>
                    <a:pt x="64998" y="29256"/>
                    <a:pt x="66477" y="27580"/>
                    <a:pt x="67200" y="25576"/>
                  </a:cubicBezTo>
                  <a:cubicBezTo>
                    <a:pt x="67890" y="23571"/>
                    <a:pt x="67660" y="21238"/>
                    <a:pt x="66181" y="19628"/>
                  </a:cubicBezTo>
                  <a:cubicBezTo>
                    <a:pt x="65251" y="18615"/>
                    <a:pt x="63799" y="18018"/>
                    <a:pt x="62392" y="18018"/>
                  </a:cubicBezTo>
                  <a:cubicBezTo>
                    <a:pt x="61564" y="18018"/>
                    <a:pt x="60751" y="18225"/>
                    <a:pt x="60069" y="18675"/>
                  </a:cubicBezTo>
                  <a:cubicBezTo>
                    <a:pt x="61187" y="17032"/>
                    <a:pt x="62238" y="15323"/>
                    <a:pt x="62797" y="13450"/>
                  </a:cubicBezTo>
                  <a:cubicBezTo>
                    <a:pt x="63355" y="11577"/>
                    <a:pt x="63224" y="9441"/>
                    <a:pt x="61975" y="7897"/>
                  </a:cubicBezTo>
                  <a:cubicBezTo>
                    <a:pt x="60815" y="6447"/>
                    <a:pt x="58856" y="5761"/>
                    <a:pt x="56880" y="5761"/>
                  </a:cubicBezTo>
                  <a:cubicBezTo>
                    <a:pt x="56170" y="5761"/>
                    <a:pt x="55457" y="5850"/>
                    <a:pt x="54779" y="6024"/>
                  </a:cubicBezTo>
                  <a:cubicBezTo>
                    <a:pt x="52216" y="6714"/>
                    <a:pt x="50146" y="8390"/>
                    <a:pt x="48371" y="10197"/>
                  </a:cubicBezTo>
                  <a:cubicBezTo>
                    <a:pt x="49225" y="8817"/>
                    <a:pt x="49751" y="6813"/>
                    <a:pt x="50047" y="5268"/>
                  </a:cubicBezTo>
                  <a:cubicBezTo>
                    <a:pt x="50310" y="3691"/>
                    <a:pt x="49883" y="1916"/>
                    <a:pt x="48568" y="898"/>
                  </a:cubicBezTo>
                  <a:cubicBezTo>
                    <a:pt x="47729" y="268"/>
                    <a:pt x="46688" y="0"/>
                    <a:pt x="456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4"/>
            <p:cNvSpPr/>
            <p:nvPr/>
          </p:nvSpPr>
          <p:spPr>
            <a:xfrm>
              <a:off x="2152667" y="1274502"/>
              <a:ext cx="442878" cy="635452"/>
            </a:xfrm>
            <a:custGeom>
              <a:rect b="b" l="l" r="r" t="t"/>
              <a:pathLst>
                <a:path extrusionOk="0" h="29774" w="20751">
                  <a:moveTo>
                    <a:pt x="9771" y="0"/>
                  </a:moveTo>
                  <a:cubicBezTo>
                    <a:pt x="8407" y="0"/>
                    <a:pt x="7156" y="121"/>
                    <a:pt x="6211" y="303"/>
                  </a:cubicBezTo>
                  <a:cubicBezTo>
                    <a:pt x="4239" y="730"/>
                    <a:pt x="2169" y="1486"/>
                    <a:pt x="1052" y="3293"/>
                  </a:cubicBezTo>
                  <a:cubicBezTo>
                    <a:pt x="0" y="5035"/>
                    <a:pt x="132" y="7269"/>
                    <a:pt x="657" y="9274"/>
                  </a:cubicBezTo>
                  <a:cubicBezTo>
                    <a:pt x="1183" y="11245"/>
                    <a:pt x="2070" y="13085"/>
                    <a:pt x="2530" y="15090"/>
                  </a:cubicBezTo>
                  <a:cubicBezTo>
                    <a:pt x="3023" y="17390"/>
                    <a:pt x="3023" y="19789"/>
                    <a:pt x="2563" y="22122"/>
                  </a:cubicBezTo>
                  <a:cubicBezTo>
                    <a:pt x="2136" y="24422"/>
                    <a:pt x="1577" y="26690"/>
                    <a:pt x="855" y="28924"/>
                  </a:cubicBezTo>
                  <a:cubicBezTo>
                    <a:pt x="4482" y="29314"/>
                    <a:pt x="7426" y="29774"/>
                    <a:pt x="10478" y="29774"/>
                  </a:cubicBezTo>
                  <a:cubicBezTo>
                    <a:pt x="12568" y="29774"/>
                    <a:pt x="14709" y="29558"/>
                    <a:pt x="17153" y="28957"/>
                  </a:cubicBezTo>
                  <a:cubicBezTo>
                    <a:pt x="18008" y="23009"/>
                    <a:pt x="17186" y="17456"/>
                    <a:pt x="18599" y="11968"/>
                  </a:cubicBezTo>
                  <a:cubicBezTo>
                    <a:pt x="18993" y="10325"/>
                    <a:pt x="19618" y="8748"/>
                    <a:pt x="19881" y="7072"/>
                  </a:cubicBezTo>
                  <a:cubicBezTo>
                    <a:pt x="20751" y="1494"/>
                    <a:pt x="14567" y="0"/>
                    <a:pt x="9771" y="0"/>
                  </a:cubicBezTo>
                  <a:close/>
                </a:path>
              </a:pathLst>
            </a:custGeom>
            <a:solidFill>
              <a:srgbClr val="FF87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4"/>
            <p:cNvSpPr/>
            <p:nvPr/>
          </p:nvSpPr>
          <p:spPr>
            <a:xfrm>
              <a:off x="2170893" y="1348282"/>
              <a:ext cx="366109" cy="561671"/>
            </a:xfrm>
            <a:custGeom>
              <a:rect b="b" l="l" r="r" t="t"/>
              <a:pathLst>
                <a:path extrusionOk="0" h="26317" w="17154">
                  <a:moveTo>
                    <a:pt x="15051" y="0"/>
                  </a:moveTo>
                  <a:lnTo>
                    <a:pt x="1972" y="33"/>
                  </a:lnTo>
                  <a:cubicBezTo>
                    <a:pt x="1282" y="3286"/>
                    <a:pt x="1446" y="6704"/>
                    <a:pt x="1216" y="10056"/>
                  </a:cubicBezTo>
                  <a:cubicBezTo>
                    <a:pt x="1381" y="10581"/>
                    <a:pt x="1545" y="11107"/>
                    <a:pt x="1676" y="11633"/>
                  </a:cubicBezTo>
                  <a:cubicBezTo>
                    <a:pt x="2136" y="13966"/>
                    <a:pt x="2169" y="16332"/>
                    <a:pt x="1709" y="18665"/>
                  </a:cubicBezTo>
                  <a:cubicBezTo>
                    <a:pt x="1282" y="20965"/>
                    <a:pt x="723" y="23233"/>
                    <a:pt x="1" y="25467"/>
                  </a:cubicBezTo>
                  <a:cubicBezTo>
                    <a:pt x="3628" y="25857"/>
                    <a:pt x="6572" y="26317"/>
                    <a:pt x="9624" y="26317"/>
                  </a:cubicBezTo>
                  <a:cubicBezTo>
                    <a:pt x="11714" y="26317"/>
                    <a:pt x="13855" y="26101"/>
                    <a:pt x="16299" y="25500"/>
                  </a:cubicBezTo>
                  <a:cubicBezTo>
                    <a:pt x="16989" y="20669"/>
                    <a:pt x="16562" y="16102"/>
                    <a:pt x="17154" y="11600"/>
                  </a:cubicBezTo>
                  <a:cubicBezTo>
                    <a:pt x="16431" y="10417"/>
                    <a:pt x="15905" y="9103"/>
                    <a:pt x="15576" y="7723"/>
                  </a:cubicBezTo>
                  <a:cubicBezTo>
                    <a:pt x="15018" y="5225"/>
                    <a:pt x="15018" y="2596"/>
                    <a:pt x="15051" y="0"/>
                  </a:cubicBezTo>
                  <a:close/>
                </a:path>
              </a:pathLst>
            </a:custGeom>
            <a:solidFill>
              <a:srgbClr val="FFB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4"/>
            <p:cNvSpPr/>
            <p:nvPr/>
          </p:nvSpPr>
          <p:spPr>
            <a:xfrm>
              <a:off x="2253658" y="1104917"/>
              <a:ext cx="215324" cy="235707"/>
            </a:xfrm>
            <a:custGeom>
              <a:rect b="b" l="l" r="r" t="t"/>
              <a:pathLst>
                <a:path extrusionOk="0" h="11044" w="10089">
                  <a:moveTo>
                    <a:pt x="7032" y="1"/>
                  </a:moveTo>
                  <a:lnTo>
                    <a:pt x="3910" y="1775"/>
                  </a:lnTo>
                  <a:cubicBezTo>
                    <a:pt x="4239" y="3911"/>
                    <a:pt x="2596" y="6343"/>
                    <a:pt x="1774" y="7624"/>
                  </a:cubicBezTo>
                  <a:cubicBezTo>
                    <a:pt x="1347" y="8216"/>
                    <a:pt x="723" y="8643"/>
                    <a:pt x="0" y="8807"/>
                  </a:cubicBezTo>
                  <a:cubicBezTo>
                    <a:pt x="1117" y="10253"/>
                    <a:pt x="3056" y="10976"/>
                    <a:pt x="4896" y="11042"/>
                  </a:cubicBezTo>
                  <a:cubicBezTo>
                    <a:pt x="4939" y="11043"/>
                    <a:pt x="4981" y="11043"/>
                    <a:pt x="5024" y="11043"/>
                  </a:cubicBezTo>
                  <a:cubicBezTo>
                    <a:pt x="6866" y="11043"/>
                    <a:pt x="8932" y="10352"/>
                    <a:pt x="10088" y="8939"/>
                  </a:cubicBezTo>
                  <a:cubicBezTo>
                    <a:pt x="8117" y="7887"/>
                    <a:pt x="6539" y="3484"/>
                    <a:pt x="7032" y="1"/>
                  </a:cubicBezTo>
                  <a:close/>
                </a:path>
              </a:pathLst>
            </a:custGeom>
            <a:solidFill>
              <a:srgbClr val="A83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4"/>
            <p:cNvSpPr/>
            <p:nvPr/>
          </p:nvSpPr>
          <p:spPr>
            <a:xfrm>
              <a:off x="2353944" y="1105622"/>
              <a:ext cx="57518" cy="99755"/>
            </a:xfrm>
            <a:custGeom>
              <a:rect b="b" l="l" r="r" t="t"/>
              <a:pathLst>
                <a:path extrusionOk="0" h="4674" w="2695">
                  <a:moveTo>
                    <a:pt x="2333" y="1"/>
                  </a:moveTo>
                  <a:lnTo>
                    <a:pt x="99" y="1249"/>
                  </a:lnTo>
                  <a:cubicBezTo>
                    <a:pt x="0" y="2104"/>
                    <a:pt x="230" y="2958"/>
                    <a:pt x="690" y="3681"/>
                  </a:cubicBezTo>
                  <a:cubicBezTo>
                    <a:pt x="1086" y="4291"/>
                    <a:pt x="1793" y="4674"/>
                    <a:pt x="2523" y="4674"/>
                  </a:cubicBezTo>
                  <a:cubicBezTo>
                    <a:pt x="2580" y="4674"/>
                    <a:pt x="2637" y="4672"/>
                    <a:pt x="2695" y="4667"/>
                  </a:cubicBezTo>
                  <a:cubicBezTo>
                    <a:pt x="2267" y="3155"/>
                    <a:pt x="2136" y="154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4"/>
            <p:cNvSpPr/>
            <p:nvPr/>
          </p:nvSpPr>
          <p:spPr>
            <a:xfrm>
              <a:off x="2156167" y="2078334"/>
              <a:ext cx="158511" cy="1157916"/>
            </a:xfrm>
            <a:custGeom>
              <a:rect b="b" l="l" r="r" t="t"/>
              <a:pathLst>
                <a:path extrusionOk="0" h="54254" w="7427">
                  <a:moveTo>
                    <a:pt x="0" y="1"/>
                  </a:moveTo>
                  <a:cubicBezTo>
                    <a:pt x="0" y="4437"/>
                    <a:pt x="1643" y="49390"/>
                    <a:pt x="1841" y="54188"/>
                  </a:cubicBezTo>
                  <a:lnTo>
                    <a:pt x="5620" y="54253"/>
                  </a:lnTo>
                  <a:cubicBezTo>
                    <a:pt x="5751" y="49686"/>
                    <a:pt x="7427" y="1512"/>
                    <a:pt x="7197" y="1"/>
                  </a:cubicBezTo>
                  <a:close/>
                </a:path>
              </a:pathLst>
            </a:custGeom>
            <a:solidFill>
              <a:srgbClr val="FF87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4"/>
            <p:cNvSpPr/>
            <p:nvPr/>
          </p:nvSpPr>
          <p:spPr>
            <a:xfrm>
              <a:off x="2353240" y="2015930"/>
              <a:ext cx="402562" cy="1380924"/>
            </a:xfrm>
            <a:custGeom>
              <a:rect b="b" l="l" r="r" t="t"/>
              <a:pathLst>
                <a:path extrusionOk="0" h="64703" w="18862">
                  <a:moveTo>
                    <a:pt x="9365" y="0"/>
                  </a:moveTo>
                  <a:lnTo>
                    <a:pt x="9365" y="0"/>
                  </a:lnTo>
                  <a:cubicBezTo>
                    <a:pt x="9365" y="0"/>
                    <a:pt x="9364" y="0"/>
                    <a:pt x="9363" y="1"/>
                  </a:cubicBezTo>
                  <a:lnTo>
                    <a:pt x="9363" y="1"/>
                  </a:lnTo>
                  <a:lnTo>
                    <a:pt x="9365" y="0"/>
                  </a:lnTo>
                  <a:close/>
                  <a:moveTo>
                    <a:pt x="9363" y="1"/>
                  </a:moveTo>
                  <a:lnTo>
                    <a:pt x="2136" y="493"/>
                  </a:lnTo>
                  <a:cubicBezTo>
                    <a:pt x="2005" y="9070"/>
                    <a:pt x="4371" y="17843"/>
                    <a:pt x="3122" y="26354"/>
                  </a:cubicBezTo>
                  <a:cubicBezTo>
                    <a:pt x="0" y="47812"/>
                    <a:pt x="4601" y="51887"/>
                    <a:pt x="4732" y="64702"/>
                  </a:cubicBezTo>
                  <a:lnTo>
                    <a:pt x="18862" y="64669"/>
                  </a:lnTo>
                  <a:cubicBezTo>
                    <a:pt x="17942" y="63979"/>
                    <a:pt x="16890" y="63454"/>
                    <a:pt x="15773" y="63158"/>
                  </a:cubicBezTo>
                  <a:cubicBezTo>
                    <a:pt x="15379" y="63059"/>
                    <a:pt x="14984" y="62961"/>
                    <a:pt x="14590" y="62895"/>
                  </a:cubicBezTo>
                  <a:cubicBezTo>
                    <a:pt x="11928" y="62369"/>
                    <a:pt x="9957" y="60693"/>
                    <a:pt x="9168" y="58130"/>
                  </a:cubicBezTo>
                  <a:cubicBezTo>
                    <a:pt x="8150" y="54976"/>
                    <a:pt x="8807" y="51558"/>
                    <a:pt x="8872" y="48305"/>
                  </a:cubicBezTo>
                  <a:cubicBezTo>
                    <a:pt x="8938" y="45709"/>
                    <a:pt x="8971" y="43113"/>
                    <a:pt x="8971" y="40517"/>
                  </a:cubicBezTo>
                  <a:cubicBezTo>
                    <a:pt x="9004" y="34504"/>
                    <a:pt x="8971" y="28523"/>
                    <a:pt x="8971" y="22510"/>
                  </a:cubicBezTo>
                  <a:cubicBezTo>
                    <a:pt x="8971" y="21032"/>
                    <a:pt x="8578" y="75"/>
                    <a:pt x="9363" y="1"/>
                  </a:cubicBezTo>
                  <a:close/>
                </a:path>
              </a:pathLst>
            </a:custGeom>
            <a:solidFill>
              <a:srgbClr val="FF87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4"/>
            <p:cNvSpPr/>
            <p:nvPr/>
          </p:nvSpPr>
          <p:spPr>
            <a:xfrm>
              <a:off x="1978024" y="2016634"/>
              <a:ext cx="360518" cy="1380924"/>
            </a:xfrm>
            <a:custGeom>
              <a:rect b="b" l="l" r="r" t="t"/>
              <a:pathLst>
                <a:path extrusionOk="0" h="64703" w="16892">
                  <a:moveTo>
                    <a:pt x="9268" y="0"/>
                  </a:moveTo>
                  <a:lnTo>
                    <a:pt x="9268" y="0"/>
                  </a:lnTo>
                  <a:cubicBezTo>
                    <a:pt x="10023" y="66"/>
                    <a:pt x="9728" y="21031"/>
                    <a:pt x="9728" y="22542"/>
                  </a:cubicBezTo>
                  <a:cubicBezTo>
                    <a:pt x="9760" y="28523"/>
                    <a:pt x="9728" y="34536"/>
                    <a:pt x="9793" y="40550"/>
                  </a:cubicBezTo>
                  <a:cubicBezTo>
                    <a:pt x="9826" y="43113"/>
                    <a:pt x="9859" y="45709"/>
                    <a:pt x="9925" y="48305"/>
                  </a:cubicBezTo>
                  <a:cubicBezTo>
                    <a:pt x="10023" y="51558"/>
                    <a:pt x="10681" y="54975"/>
                    <a:pt x="9695" y="58130"/>
                  </a:cubicBezTo>
                  <a:cubicBezTo>
                    <a:pt x="8906" y="60726"/>
                    <a:pt x="6934" y="62369"/>
                    <a:pt x="4273" y="62895"/>
                  </a:cubicBezTo>
                  <a:cubicBezTo>
                    <a:pt x="3878" y="62993"/>
                    <a:pt x="3484" y="63059"/>
                    <a:pt x="3090" y="63191"/>
                  </a:cubicBezTo>
                  <a:cubicBezTo>
                    <a:pt x="1973" y="63486"/>
                    <a:pt x="921" y="64012"/>
                    <a:pt x="1" y="64702"/>
                  </a:cubicBezTo>
                  <a:lnTo>
                    <a:pt x="14131" y="64702"/>
                  </a:lnTo>
                  <a:cubicBezTo>
                    <a:pt x="14229" y="51887"/>
                    <a:pt x="16891" y="41536"/>
                    <a:pt x="15577" y="26321"/>
                  </a:cubicBezTo>
                  <a:cubicBezTo>
                    <a:pt x="14854" y="17745"/>
                    <a:pt x="16628" y="9070"/>
                    <a:pt x="16497" y="460"/>
                  </a:cubicBezTo>
                  <a:lnTo>
                    <a:pt x="9268" y="0"/>
                  </a:lnTo>
                  <a:close/>
                </a:path>
              </a:pathLst>
            </a:custGeom>
            <a:solidFill>
              <a:srgbClr val="FF87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4"/>
            <p:cNvSpPr/>
            <p:nvPr/>
          </p:nvSpPr>
          <p:spPr>
            <a:xfrm>
              <a:off x="2038337" y="1720682"/>
              <a:ext cx="659270" cy="947500"/>
            </a:xfrm>
            <a:custGeom>
              <a:rect b="b" l="l" r="r" t="t"/>
              <a:pathLst>
                <a:path extrusionOk="0" h="44395" w="30890">
                  <a:moveTo>
                    <a:pt x="22412" y="0"/>
                  </a:moveTo>
                  <a:lnTo>
                    <a:pt x="8676" y="164"/>
                  </a:lnTo>
                  <a:cubicBezTo>
                    <a:pt x="8676" y="164"/>
                    <a:pt x="1" y="11468"/>
                    <a:pt x="7756" y="44394"/>
                  </a:cubicBezTo>
                  <a:lnTo>
                    <a:pt x="12685" y="39334"/>
                  </a:lnTo>
                  <a:lnTo>
                    <a:pt x="14197" y="9661"/>
                  </a:lnTo>
                  <a:lnTo>
                    <a:pt x="16464" y="9530"/>
                  </a:lnTo>
                  <a:lnTo>
                    <a:pt x="18403" y="43639"/>
                  </a:lnTo>
                  <a:lnTo>
                    <a:pt x="22510" y="43376"/>
                  </a:lnTo>
                  <a:cubicBezTo>
                    <a:pt x="22510" y="43376"/>
                    <a:pt x="30890" y="17219"/>
                    <a:pt x="22412" y="0"/>
                  </a:cubicBezTo>
                  <a:close/>
                </a:path>
              </a:pathLst>
            </a:custGeom>
            <a:solidFill>
              <a:srgbClr val="FF87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4"/>
            <p:cNvSpPr/>
            <p:nvPr/>
          </p:nvSpPr>
          <p:spPr>
            <a:xfrm>
              <a:off x="2190528" y="1720682"/>
              <a:ext cx="366814" cy="237051"/>
            </a:xfrm>
            <a:custGeom>
              <a:rect b="b" l="l" r="r" t="t"/>
              <a:pathLst>
                <a:path extrusionOk="0" h="11107" w="17187">
                  <a:moveTo>
                    <a:pt x="15313" y="0"/>
                  </a:moveTo>
                  <a:lnTo>
                    <a:pt x="1545" y="164"/>
                  </a:lnTo>
                  <a:cubicBezTo>
                    <a:pt x="888" y="1085"/>
                    <a:pt x="395" y="2136"/>
                    <a:pt x="1" y="3188"/>
                  </a:cubicBezTo>
                  <a:cubicBezTo>
                    <a:pt x="822" y="4502"/>
                    <a:pt x="1742" y="5718"/>
                    <a:pt x="2794" y="6868"/>
                  </a:cubicBezTo>
                  <a:cubicBezTo>
                    <a:pt x="4042" y="8314"/>
                    <a:pt x="5455" y="9628"/>
                    <a:pt x="7033" y="10713"/>
                  </a:cubicBezTo>
                  <a:lnTo>
                    <a:pt x="7066" y="9661"/>
                  </a:lnTo>
                  <a:lnTo>
                    <a:pt x="9333" y="9530"/>
                  </a:lnTo>
                  <a:lnTo>
                    <a:pt x="9464" y="11107"/>
                  </a:lnTo>
                  <a:cubicBezTo>
                    <a:pt x="11337" y="10614"/>
                    <a:pt x="13178" y="9365"/>
                    <a:pt x="14558" y="8084"/>
                  </a:cubicBezTo>
                  <a:cubicBezTo>
                    <a:pt x="15609" y="7131"/>
                    <a:pt x="16496" y="6046"/>
                    <a:pt x="17187" y="4798"/>
                  </a:cubicBezTo>
                  <a:cubicBezTo>
                    <a:pt x="16694" y="3155"/>
                    <a:pt x="16069" y="1545"/>
                    <a:pt x="15313" y="0"/>
                  </a:cubicBezTo>
                  <a:close/>
                </a:path>
              </a:pathLst>
            </a:custGeom>
            <a:solidFill>
              <a:srgbClr val="FFB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4"/>
            <p:cNvSpPr/>
            <p:nvPr/>
          </p:nvSpPr>
          <p:spPr>
            <a:xfrm>
              <a:off x="2187732" y="1294286"/>
              <a:ext cx="55426" cy="227234"/>
            </a:xfrm>
            <a:custGeom>
              <a:rect b="b" l="l" r="r" t="t"/>
              <a:pathLst>
                <a:path extrusionOk="0" fill="none" h="10647" w="2597">
                  <a:moveTo>
                    <a:pt x="1052" y="10647"/>
                  </a:moveTo>
                  <a:cubicBezTo>
                    <a:pt x="1052" y="10647"/>
                    <a:pt x="0" y="1413"/>
                    <a:pt x="2596" y="0"/>
                  </a:cubicBezTo>
                </a:path>
              </a:pathLst>
            </a:custGeom>
            <a:noFill/>
            <a:ln cap="rnd" cmpd="sng" w="12325">
              <a:solidFill>
                <a:srgbClr val="FFBF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4"/>
            <p:cNvSpPr/>
            <p:nvPr/>
          </p:nvSpPr>
          <p:spPr>
            <a:xfrm>
              <a:off x="2471753" y="1292174"/>
              <a:ext cx="37200" cy="237072"/>
            </a:xfrm>
            <a:custGeom>
              <a:rect b="b" l="l" r="r" t="t"/>
              <a:pathLst>
                <a:path extrusionOk="0" fill="none" h="11108" w="1743">
                  <a:moveTo>
                    <a:pt x="1742" y="1"/>
                  </a:moveTo>
                  <a:cubicBezTo>
                    <a:pt x="1742" y="1"/>
                    <a:pt x="1" y="3057"/>
                    <a:pt x="1348" y="11107"/>
                  </a:cubicBezTo>
                </a:path>
              </a:pathLst>
            </a:custGeom>
            <a:noFill/>
            <a:ln cap="rnd" cmpd="sng" w="12325">
              <a:solidFill>
                <a:srgbClr val="FFBF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4"/>
            <p:cNvSpPr/>
            <p:nvPr/>
          </p:nvSpPr>
          <p:spPr>
            <a:xfrm>
              <a:off x="2208754" y="2432508"/>
              <a:ext cx="39313" cy="87675"/>
            </a:xfrm>
            <a:custGeom>
              <a:rect b="b" l="l" r="r" t="t"/>
              <a:pathLst>
                <a:path extrusionOk="0" fill="none" h="4108" w="1842">
                  <a:moveTo>
                    <a:pt x="1841" y="0"/>
                  </a:moveTo>
                  <a:cubicBezTo>
                    <a:pt x="1513" y="1479"/>
                    <a:pt x="888" y="2859"/>
                    <a:pt x="1" y="4108"/>
                  </a:cubicBezTo>
                </a:path>
              </a:pathLst>
            </a:custGeom>
            <a:noFill/>
            <a:ln cap="rnd" cmpd="sng" w="4100">
              <a:solidFill>
                <a:srgbClr val="362F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4"/>
            <p:cNvSpPr/>
            <p:nvPr/>
          </p:nvSpPr>
          <p:spPr>
            <a:xfrm>
              <a:off x="2472457" y="2433916"/>
              <a:ext cx="39292" cy="87675"/>
            </a:xfrm>
            <a:custGeom>
              <a:rect b="b" l="l" r="r" t="t"/>
              <a:pathLst>
                <a:path extrusionOk="0" fill="none" h="4108" w="1841">
                  <a:moveTo>
                    <a:pt x="0" y="0"/>
                  </a:moveTo>
                  <a:cubicBezTo>
                    <a:pt x="329" y="1479"/>
                    <a:pt x="953" y="2892"/>
                    <a:pt x="1841" y="4108"/>
                  </a:cubicBezTo>
                </a:path>
              </a:pathLst>
            </a:custGeom>
            <a:noFill/>
            <a:ln cap="rnd" cmpd="sng" w="4100">
              <a:solidFill>
                <a:srgbClr val="362F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4"/>
            <p:cNvSpPr/>
            <p:nvPr/>
          </p:nvSpPr>
          <p:spPr>
            <a:xfrm>
              <a:off x="2140737" y="1628099"/>
              <a:ext cx="455876" cy="494463"/>
            </a:xfrm>
            <a:custGeom>
              <a:rect b="b" l="l" r="r" t="t"/>
              <a:pathLst>
                <a:path extrusionOk="0" h="23168" w="21360">
                  <a:moveTo>
                    <a:pt x="18369" y="1"/>
                  </a:moveTo>
                  <a:lnTo>
                    <a:pt x="3451" y="33"/>
                  </a:lnTo>
                  <a:lnTo>
                    <a:pt x="3155" y="5521"/>
                  </a:lnTo>
                  <a:cubicBezTo>
                    <a:pt x="723" y="8807"/>
                    <a:pt x="1" y="13342"/>
                    <a:pt x="1" y="13342"/>
                  </a:cubicBezTo>
                  <a:cubicBezTo>
                    <a:pt x="2827" y="19717"/>
                    <a:pt x="9300" y="23167"/>
                    <a:pt x="9300" y="23167"/>
                  </a:cubicBezTo>
                  <a:lnTo>
                    <a:pt x="9629" y="17975"/>
                  </a:lnTo>
                  <a:lnTo>
                    <a:pt x="12060" y="17975"/>
                  </a:lnTo>
                  <a:lnTo>
                    <a:pt x="12060" y="22641"/>
                  </a:lnTo>
                  <a:cubicBezTo>
                    <a:pt x="15806" y="21853"/>
                    <a:pt x="18567" y="21228"/>
                    <a:pt x="21360" y="15379"/>
                  </a:cubicBezTo>
                  <a:cubicBezTo>
                    <a:pt x="21130" y="9300"/>
                    <a:pt x="18172" y="6080"/>
                    <a:pt x="183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4"/>
            <p:cNvSpPr/>
            <p:nvPr/>
          </p:nvSpPr>
          <p:spPr>
            <a:xfrm>
              <a:off x="1841989" y="1271834"/>
              <a:ext cx="523190" cy="533008"/>
            </a:xfrm>
            <a:custGeom>
              <a:rect b="b" l="l" r="r" t="t"/>
              <a:pathLst>
                <a:path extrusionOk="0" h="24974" w="24514">
                  <a:moveTo>
                    <a:pt x="21294" y="1"/>
                  </a:moveTo>
                  <a:lnTo>
                    <a:pt x="21294" y="1"/>
                  </a:lnTo>
                  <a:cubicBezTo>
                    <a:pt x="20045" y="66"/>
                    <a:pt x="18763" y="231"/>
                    <a:pt x="17515" y="461"/>
                  </a:cubicBezTo>
                  <a:cubicBezTo>
                    <a:pt x="17515" y="494"/>
                    <a:pt x="17547" y="494"/>
                    <a:pt x="17547" y="526"/>
                  </a:cubicBezTo>
                  <a:cubicBezTo>
                    <a:pt x="17350" y="592"/>
                    <a:pt x="17153" y="625"/>
                    <a:pt x="16956" y="691"/>
                  </a:cubicBezTo>
                  <a:cubicBezTo>
                    <a:pt x="16036" y="954"/>
                    <a:pt x="15181" y="1315"/>
                    <a:pt x="14360" y="1775"/>
                  </a:cubicBezTo>
                  <a:cubicBezTo>
                    <a:pt x="11468" y="3517"/>
                    <a:pt x="9431" y="6343"/>
                    <a:pt x="8675" y="9629"/>
                  </a:cubicBezTo>
                  <a:cubicBezTo>
                    <a:pt x="8544" y="10319"/>
                    <a:pt x="8445" y="11009"/>
                    <a:pt x="8379" y="11699"/>
                  </a:cubicBezTo>
                  <a:lnTo>
                    <a:pt x="7887" y="11732"/>
                  </a:lnTo>
                  <a:cubicBezTo>
                    <a:pt x="4338" y="11995"/>
                    <a:pt x="1314" y="14459"/>
                    <a:pt x="362" y="17909"/>
                  </a:cubicBezTo>
                  <a:cubicBezTo>
                    <a:pt x="0" y="19158"/>
                    <a:pt x="99" y="20538"/>
                    <a:pt x="624" y="21754"/>
                  </a:cubicBezTo>
                  <a:cubicBezTo>
                    <a:pt x="1314" y="23003"/>
                    <a:pt x="2465" y="23956"/>
                    <a:pt x="3812" y="24416"/>
                  </a:cubicBezTo>
                  <a:cubicBezTo>
                    <a:pt x="4173" y="24547"/>
                    <a:pt x="4535" y="24679"/>
                    <a:pt x="4896" y="24744"/>
                  </a:cubicBezTo>
                  <a:cubicBezTo>
                    <a:pt x="5523" y="24899"/>
                    <a:pt x="6164" y="24974"/>
                    <a:pt x="6804" y="24974"/>
                  </a:cubicBezTo>
                  <a:cubicBezTo>
                    <a:pt x="8345" y="24974"/>
                    <a:pt x="9882" y="24538"/>
                    <a:pt x="11205" y="23726"/>
                  </a:cubicBezTo>
                  <a:cubicBezTo>
                    <a:pt x="12125" y="23134"/>
                    <a:pt x="12881" y="22411"/>
                    <a:pt x="13506" y="21524"/>
                  </a:cubicBezTo>
                  <a:cubicBezTo>
                    <a:pt x="14064" y="20735"/>
                    <a:pt x="14459" y="19881"/>
                    <a:pt x="14721" y="18961"/>
                  </a:cubicBezTo>
                  <a:cubicBezTo>
                    <a:pt x="14951" y="20374"/>
                    <a:pt x="15872" y="21557"/>
                    <a:pt x="17120" y="22214"/>
                  </a:cubicBezTo>
                  <a:lnTo>
                    <a:pt x="17153" y="22083"/>
                  </a:lnTo>
                  <a:cubicBezTo>
                    <a:pt x="17350" y="21360"/>
                    <a:pt x="17416" y="20637"/>
                    <a:pt x="17416" y="19881"/>
                  </a:cubicBezTo>
                  <a:lnTo>
                    <a:pt x="17416" y="17285"/>
                  </a:lnTo>
                  <a:lnTo>
                    <a:pt x="17416" y="17252"/>
                  </a:lnTo>
                  <a:cubicBezTo>
                    <a:pt x="17416" y="17247"/>
                    <a:pt x="17535" y="17246"/>
                    <a:pt x="17743" y="17246"/>
                  </a:cubicBezTo>
                  <a:cubicBezTo>
                    <a:pt x="17964" y="17246"/>
                    <a:pt x="18284" y="17248"/>
                    <a:pt x="18670" y="17248"/>
                  </a:cubicBezTo>
                  <a:cubicBezTo>
                    <a:pt x="20370" y="17248"/>
                    <a:pt x="23328" y="17220"/>
                    <a:pt x="24514" y="16924"/>
                  </a:cubicBezTo>
                  <a:cubicBezTo>
                    <a:pt x="24514" y="15905"/>
                    <a:pt x="22246" y="13835"/>
                    <a:pt x="21524" y="12586"/>
                  </a:cubicBezTo>
                  <a:cubicBezTo>
                    <a:pt x="20078" y="9957"/>
                    <a:pt x="19256" y="8709"/>
                    <a:pt x="18895" y="5784"/>
                  </a:cubicBezTo>
                  <a:cubicBezTo>
                    <a:pt x="18730" y="4831"/>
                    <a:pt x="18763" y="3878"/>
                    <a:pt x="18993" y="2958"/>
                  </a:cubicBezTo>
                  <a:cubicBezTo>
                    <a:pt x="19059" y="2695"/>
                    <a:pt x="19158" y="2465"/>
                    <a:pt x="19256" y="2235"/>
                  </a:cubicBezTo>
                  <a:cubicBezTo>
                    <a:pt x="19585" y="1611"/>
                    <a:pt x="20143" y="1118"/>
                    <a:pt x="20833" y="888"/>
                  </a:cubicBezTo>
                  <a:lnTo>
                    <a:pt x="21031" y="526"/>
                  </a:lnTo>
                  <a:cubicBezTo>
                    <a:pt x="21031" y="494"/>
                    <a:pt x="21063" y="428"/>
                    <a:pt x="21096" y="395"/>
                  </a:cubicBezTo>
                  <a:cubicBezTo>
                    <a:pt x="21162" y="263"/>
                    <a:pt x="21228" y="132"/>
                    <a:pt x="21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4"/>
            <p:cNvSpPr/>
            <p:nvPr/>
          </p:nvSpPr>
          <p:spPr>
            <a:xfrm>
              <a:off x="2371466" y="1275335"/>
              <a:ext cx="332452" cy="471328"/>
            </a:xfrm>
            <a:custGeom>
              <a:rect b="b" l="l" r="r" t="t"/>
              <a:pathLst>
                <a:path extrusionOk="0" h="22084" w="15577">
                  <a:moveTo>
                    <a:pt x="3287" y="1"/>
                  </a:moveTo>
                  <a:lnTo>
                    <a:pt x="3484" y="330"/>
                  </a:lnTo>
                  <a:cubicBezTo>
                    <a:pt x="3517" y="428"/>
                    <a:pt x="3582" y="494"/>
                    <a:pt x="3615" y="592"/>
                  </a:cubicBezTo>
                  <a:cubicBezTo>
                    <a:pt x="3878" y="658"/>
                    <a:pt x="4108" y="790"/>
                    <a:pt x="4338" y="954"/>
                  </a:cubicBezTo>
                  <a:cubicBezTo>
                    <a:pt x="4732" y="1250"/>
                    <a:pt x="5028" y="1611"/>
                    <a:pt x="5258" y="2071"/>
                  </a:cubicBezTo>
                  <a:cubicBezTo>
                    <a:pt x="5357" y="2235"/>
                    <a:pt x="5423" y="2433"/>
                    <a:pt x="5488" y="2630"/>
                  </a:cubicBezTo>
                  <a:cubicBezTo>
                    <a:pt x="5587" y="3057"/>
                    <a:pt x="5653" y="3451"/>
                    <a:pt x="5685" y="3878"/>
                  </a:cubicBezTo>
                  <a:cubicBezTo>
                    <a:pt x="5685" y="4404"/>
                    <a:pt x="5653" y="4963"/>
                    <a:pt x="5587" y="5489"/>
                  </a:cubicBezTo>
                  <a:cubicBezTo>
                    <a:pt x="5390" y="7164"/>
                    <a:pt x="4897" y="8775"/>
                    <a:pt x="4075" y="10253"/>
                  </a:cubicBezTo>
                  <a:cubicBezTo>
                    <a:pt x="3747" y="10845"/>
                    <a:pt x="3385" y="11469"/>
                    <a:pt x="2958" y="12258"/>
                  </a:cubicBezTo>
                  <a:cubicBezTo>
                    <a:pt x="2268" y="13506"/>
                    <a:pt x="1" y="15610"/>
                    <a:pt x="1" y="16628"/>
                  </a:cubicBezTo>
                  <a:cubicBezTo>
                    <a:pt x="1026" y="16865"/>
                    <a:pt x="3388" y="16912"/>
                    <a:pt x="5113" y="16912"/>
                  </a:cubicBezTo>
                  <a:cubicBezTo>
                    <a:pt x="6264" y="16912"/>
                    <a:pt x="7131" y="16891"/>
                    <a:pt x="7131" y="16891"/>
                  </a:cubicBezTo>
                  <a:cubicBezTo>
                    <a:pt x="7164" y="17647"/>
                    <a:pt x="7263" y="18370"/>
                    <a:pt x="7460" y="19093"/>
                  </a:cubicBezTo>
                  <a:cubicBezTo>
                    <a:pt x="7657" y="19980"/>
                    <a:pt x="7920" y="20933"/>
                    <a:pt x="8150" y="21623"/>
                  </a:cubicBezTo>
                  <a:cubicBezTo>
                    <a:pt x="8216" y="21787"/>
                    <a:pt x="8248" y="21952"/>
                    <a:pt x="8314" y="22083"/>
                  </a:cubicBezTo>
                  <a:cubicBezTo>
                    <a:pt x="9333" y="21623"/>
                    <a:pt x="9859" y="20473"/>
                    <a:pt x="9990" y="19257"/>
                  </a:cubicBezTo>
                  <a:cubicBezTo>
                    <a:pt x="10023" y="18666"/>
                    <a:pt x="9990" y="18041"/>
                    <a:pt x="9859" y="17483"/>
                  </a:cubicBezTo>
                  <a:cubicBezTo>
                    <a:pt x="9793" y="17285"/>
                    <a:pt x="9727" y="17121"/>
                    <a:pt x="9661" y="16924"/>
                  </a:cubicBezTo>
                  <a:cubicBezTo>
                    <a:pt x="10319" y="16891"/>
                    <a:pt x="10910" y="16530"/>
                    <a:pt x="11239" y="15971"/>
                  </a:cubicBezTo>
                  <a:lnTo>
                    <a:pt x="11370" y="15675"/>
                  </a:lnTo>
                  <a:cubicBezTo>
                    <a:pt x="11567" y="15347"/>
                    <a:pt x="11765" y="15018"/>
                    <a:pt x="11962" y="14722"/>
                  </a:cubicBezTo>
                  <a:cubicBezTo>
                    <a:pt x="12422" y="14032"/>
                    <a:pt x="12915" y="13342"/>
                    <a:pt x="13375" y="12652"/>
                  </a:cubicBezTo>
                  <a:cubicBezTo>
                    <a:pt x="13539" y="12455"/>
                    <a:pt x="13670" y="12258"/>
                    <a:pt x="13802" y="12028"/>
                  </a:cubicBezTo>
                  <a:cubicBezTo>
                    <a:pt x="14591" y="10943"/>
                    <a:pt x="15215" y="9728"/>
                    <a:pt x="15576" y="8446"/>
                  </a:cubicBezTo>
                  <a:cubicBezTo>
                    <a:pt x="15248" y="7460"/>
                    <a:pt x="14821" y="6507"/>
                    <a:pt x="14295" y="5620"/>
                  </a:cubicBezTo>
                  <a:cubicBezTo>
                    <a:pt x="13342" y="4076"/>
                    <a:pt x="12093" y="2761"/>
                    <a:pt x="10582" y="1775"/>
                  </a:cubicBezTo>
                  <a:cubicBezTo>
                    <a:pt x="9727" y="1217"/>
                    <a:pt x="8807" y="790"/>
                    <a:pt x="7821" y="494"/>
                  </a:cubicBezTo>
                  <a:cubicBezTo>
                    <a:pt x="7591" y="428"/>
                    <a:pt x="7394" y="362"/>
                    <a:pt x="7164" y="297"/>
                  </a:cubicBezTo>
                  <a:lnTo>
                    <a:pt x="6901" y="264"/>
                  </a:lnTo>
                  <a:cubicBezTo>
                    <a:pt x="5718" y="198"/>
                    <a:pt x="4502" y="99"/>
                    <a:pt x="3287" y="1"/>
                  </a:cubicBezTo>
                  <a:close/>
                </a:path>
              </a:pathLst>
            </a:custGeom>
            <a:solidFill>
              <a:srgbClr val="D7D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4"/>
            <p:cNvSpPr/>
            <p:nvPr/>
          </p:nvSpPr>
          <p:spPr>
            <a:xfrm>
              <a:off x="2217184" y="1687708"/>
              <a:ext cx="307887" cy="726"/>
            </a:xfrm>
            <a:custGeom>
              <a:rect b="b" l="l" r="r" t="t"/>
              <a:pathLst>
                <a:path extrusionOk="0" fill="none" h="34" w="14426">
                  <a:moveTo>
                    <a:pt x="0" y="34"/>
                  </a:moveTo>
                  <a:lnTo>
                    <a:pt x="14426" y="1"/>
                  </a:lnTo>
                </a:path>
              </a:pathLst>
            </a:custGeom>
            <a:noFill/>
            <a:ln cap="rnd" cmpd="sng" w="4100">
              <a:solidFill>
                <a:srgbClr val="F5E9E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4"/>
            <p:cNvSpPr/>
            <p:nvPr/>
          </p:nvSpPr>
          <p:spPr>
            <a:xfrm>
              <a:off x="2243819" y="1369326"/>
              <a:ext cx="241277" cy="21"/>
            </a:xfrm>
            <a:custGeom>
              <a:rect b="b" l="l" r="r" t="t"/>
              <a:pathLst>
                <a:path extrusionOk="0" fill="none" h="1" w="11305">
                  <a:moveTo>
                    <a:pt x="1" y="0"/>
                  </a:moveTo>
                  <a:lnTo>
                    <a:pt x="11305" y="0"/>
                  </a:lnTo>
                </a:path>
              </a:pathLst>
            </a:custGeom>
            <a:noFill/>
            <a:ln cap="rnd" cmpd="sng" w="4100">
              <a:solidFill>
                <a:srgbClr val="362F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4"/>
            <p:cNvSpPr/>
            <p:nvPr/>
          </p:nvSpPr>
          <p:spPr>
            <a:xfrm>
              <a:off x="2325175" y="982712"/>
              <a:ext cx="120649" cy="193897"/>
            </a:xfrm>
            <a:custGeom>
              <a:rect b="b" l="l" r="r" t="t"/>
              <a:pathLst>
                <a:path extrusionOk="0" h="9085" w="5653">
                  <a:moveTo>
                    <a:pt x="2714" y="0"/>
                  </a:moveTo>
                  <a:cubicBezTo>
                    <a:pt x="2642" y="0"/>
                    <a:pt x="2570" y="3"/>
                    <a:pt x="2498" y="9"/>
                  </a:cubicBezTo>
                  <a:cubicBezTo>
                    <a:pt x="2202" y="9"/>
                    <a:pt x="1940" y="75"/>
                    <a:pt x="1677" y="173"/>
                  </a:cubicBezTo>
                  <a:cubicBezTo>
                    <a:pt x="1578" y="206"/>
                    <a:pt x="1479" y="272"/>
                    <a:pt x="1381" y="305"/>
                  </a:cubicBezTo>
                  <a:cubicBezTo>
                    <a:pt x="1282" y="371"/>
                    <a:pt x="1217" y="403"/>
                    <a:pt x="1118" y="469"/>
                  </a:cubicBezTo>
                  <a:lnTo>
                    <a:pt x="1019" y="568"/>
                  </a:lnTo>
                  <a:lnTo>
                    <a:pt x="888" y="666"/>
                  </a:lnTo>
                  <a:cubicBezTo>
                    <a:pt x="855" y="699"/>
                    <a:pt x="822" y="699"/>
                    <a:pt x="789" y="765"/>
                  </a:cubicBezTo>
                  <a:lnTo>
                    <a:pt x="691" y="864"/>
                  </a:lnTo>
                  <a:cubicBezTo>
                    <a:pt x="329" y="1258"/>
                    <a:pt x="99" y="1751"/>
                    <a:pt x="34" y="2277"/>
                  </a:cubicBezTo>
                  <a:cubicBezTo>
                    <a:pt x="1" y="2441"/>
                    <a:pt x="1" y="2605"/>
                    <a:pt x="34" y="2802"/>
                  </a:cubicBezTo>
                  <a:lnTo>
                    <a:pt x="165" y="4774"/>
                  </a:lnTo>
                  <a:lnTo>
                    <a:pt x="264" y="6516"/>
                  </a:lnTo>
                  <a:lnTo>
                    <a:pt x="264" y="6614"/>
                  </a:lnTo>
                  <a:cubicBezTo>
                    <a:pt x="297" y="6976"/>
                    <a:pt x="428" y="7370"/>
                    <a:pt x="592" y="7698"/>
                  </a:cubicBezTo>
                  <a:cubicBezTo>
                    <a:pt x="1058" y="8567"/>
                    <a:pt x="1962" y="9084"/>
                    <a:pt x="2946" y="9084"/>
                  </a:cubicBezTo>
                  <a:cubicBezTo>
                    <a:pt x="3005" y="9084"/>
                    <a:pt x="3064" y="9082"/>
                    <a:pt x="3123" y="9079"/>
                  </a:cubicBezTo>
                  <a:cubicBezTo>
                    <a:pt x="3353" y="9079"/>
                    <a:pt x="3550" y="9046"/>
                    <a:pt x="3747" y="8980"/>
                  </a:cubicBezTo>
                  <a:cubicBezTo>
                    <a:pt x="4897" y="8586"/>
                    <a:pt x="5653" y="7501"/>
                    <a:pt x="5587" y="6285"/>
                  </a:cubicBezTo>
                  <a:lnTo>
                    <a:pt x="5390" y="3459"/>
                  </a:lnTo>
                  <a:lnTo>
                    <a:pt x="5324" y="2474"/>
                  </a:lnTo>
                  <a:cubicBezTo>
                    <a:pt x="5324" y="2211"/>
                    <a:pt x="5258" y="1981"/>
                    <a:pt x="5193" y="1751"/>
                  </a:cubicBezTo>
                  <a:cubicBezTo>
                    <a:pt x="4822" y="702"/>
                    <a:pt x="3815" y="0"/>
                    <a:pt x="2714" y="0"/>
                  </a:cubicBezTo>
                  <a:close/>
                </a:path>
              </a:pathLst>
            </a:custGeom>
            <a:solidFill>
              <a:srgbClr val="A83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4"/>
            <p:cNvSpPr/>
            <p:nvPr/>
          </p:nvSpPr>
          <p:spPr>
            <a:xfrm>
              <a:off x="2324471" y="986404"/>
              <a:ext cx="54744" cy="102423"/>
            </a:xfrm>
            <a:custGeom>
              <a:rect b="b" l="l" r="r" t="t"/>
              <a:pathLst>
                <a:path extrusionOk="0" h="4799" w="2565">
                  <a:moveTo>
                    <a:pt x="1743" y="0"/>
                  </a:moveTo>
                  <a:lnTo>
                    <a:pt x="1743" y="0"/>
                  </a:lnTo>
                  <a:cubicBezTo>
                    <a:pt x="658" y="395"/>
                    <a:pt x="1" y="1479"/>
                    <a:pt x="67" y="2629"/>
                  </a:cubicBezTo>
                  <a:lnTo>
                    <a:pt x="198" y="4798"/>
                  </a:lnTo>
                  <a:cubicBezTo>
                    <a:pt x="1611" y="3582"/>
                    <a:pt x="2564" y="1676"/>
                    <a:pt x="17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4"/>
            <p:cNvSpPr/>
            <p:nvPr/>
          </p:nvSpPr>
          <p:spPr>
            <a:xfrm>
              <a:off x="2296427" y="1082188"/>
              <a:ext cx="44905" cy="43240"/>
            </a:xfrm>
            <a:custGeom>
              <a:rect b="b" l="l" r="r" t="t"/>
              <a:pathLst>
                <a:path extrusionOk="0" h="2026" w="2104">
                  <a:moveTo>
                    <a:pt x="1049" y="0"/>
                  </a:moveTo>
                  <a:cubicBezTo>
                    <a:pt x="490" y="0"/>
                    <a:pt x="8" y="478"/>
                    <a:pt x="33" y="1099"/>
                  </a:cubicBezTo>
                  <a:lnTo>
                    <a:pt x="1" y="1066"/>
                  </a:lnTo>
                  <a:lnTo>
                    <a:pt x="1" y="1066"/>
                  </a:lnTo>
                  <a:cubicBezTo>
                    <a:pt x="62" y="1617"/>
                    <a:pt x="465" y="2025"/>
                    <a:pt x="999" y="2025"/>
                  </a:cubicBezTo>
                  <a:cubicBezTo>
                    <a:pt x="1038" y="2025"/>
                    <a:pt x="1077" y="2023"/>
                    <a:pt x="1118" y="2019"/>
                  </a:cubicBezTo>
                  <a:cubicBezTo>
                    <a:pt x="1282" y="2019"/>
                    <a:pt x="1479" y="1953"/>
                    <a:pt x="1611" y="1855"/>
                  </a:cubicBezTo>
                  <a:cubicBezTo>
                    <a:pt x="1906" y="1657"/>
                    <a:pt x="2104" y="1296"/>
                    <a:pt x="2071" y="934"/>
                  </a:cubicBezTo>
                  <a:cubicBezTo>
                    <a:pt x="2071" y="902"/>
                    <a:pt x="2071" y="836"/>
                    <a:pt x="2038" y="803"/>
                  </a:cubicBezTo>
                  <a:cubicBezTo>
                    <a:pt x="1972" y="507"/>
                    <a:pt x="1775" y="244"/>
                    <a:pt x="1512" y="113"/>
                  </a:cubicBezTo>
                  <a:cubicBezTo>
                    <a:pt x="1358" y="36"/>
                    <a:pt x="1200" y="0"/>
                    <a:pt x="1049" y="0"/>
                  </a:cubicBezTo>
                  <a:close/>
                </a:path>
              </a:pathLst>
            </a:custGeom>
            <a:solidFill>
              <a:srgbClr val="A83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4"/>
            <p:cNvSpPr/>
            <p:nvPr/>
          </p:nvSpPr>
          <p:spPr>
            <a:xfrm>
              <a:off x="2369354" y="1087395"/>
              <a:ext cx="59652" cy="49130"/>
            </a:xfrm>
            <a:custGeom>
              <a:rect b="b" l="l" r="r" t="t"/>
              <a:pathLst>
                <a:path extrusionOk="0" h="2302" w="2795">
                  <a:moveTo>
                    <a:pt x="2728" y="0"/>
                  </a:moveTo>
                  <a:lnTo>
                    <a:pt x="1" y="165"/>
                  </a:lnTo>
                  <a:lnTo>
                    <a:pt x="1" y="362"/>
                  </a:lnTo>
                  <a:cubicBezTo>
                    <a:pt x="65" y="1458"/>
                    <a:pt x="731" y="2301"/>
                    <a:pt x="1470" y="2301"/>
                  </a:cubicBezTo>
                  <a:cubicBezTo>
                    <a:pt x="1484" y="2301"/>
                    <a:pt x="1498" y="2301"/>
                    <a:pt x="1513" y="2301"/>
                  </a:cubicBezTo>
                  <a:cubicBezTo>
                    <a:pt x="2235" y="2268"/>
                    <a:pt x="2794" y="1315"/>
                    <a:pt x="2728" y="165"/>
                  </a:cubicBezTo>
                  <a:lnTo>
                    <a:pt x="272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4"/>
            <p:cNvSpPr/>
            <p:nvPr/>
          </p:nvSpPr>
          <p:spPr>
            <a:xfrm>
              <a:off x="2112693" y="1802017"/>
              <a:ext cx="240573" cy="360518"/>
            </a:xfrm>
            <a:custGeom>
              <a:rect b="b" l="l" r="r" t="t"/>
              <a:pathLst>
                <a:path extrusionOk="0" h="16892" w="11272">
                  <a:moveTo>
                    <a:pt x="2958" y="1"/>
                  </a:moveTo>
                  <a:cubicBezTo>
                    <a:pt x="690" y="4930"/>
                    <a:pt x="0" y="11141"/>
                    <a:pt x="197" y="16891"/>
                  </a:cubicBezTo>
                  <a:lnTo>
                    <a:pt x="11271" y="16891"/>
                  </a:lnTo>
                  <a:lnTo>
                    <a:pt x="11271" y="6869"/>
                  </a:lnTo>
                  <a:cubicBezTo>
                    <a:pt x="9070" y="4371"/>
                    <a:pt x="5685" y="1907"/>
                    <a:pt x="29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4"/>
            <p:cNvSpPr/>
            <p:nvPr/>
          </p:nvSpPr>
          <p:spPr>
            <a:xfrm>
              <a:off x="2385488" y="1802017"/>
              <a:ext cx="240573" cy="360518"/>
            </a:xfrm>
            <a:custGeom>
              <a:rect b="b" l="l" r="r" t="t"/>
              <a:pathLst>
                <a:path extrusionOk="0" h="16892" w="11272">
                  <a:moveTo>
                    <a:pt x="8314" y="1"/>
                  </a:moveTo>
                  <a:cubicBezTo>
                    <a:pt x="5587" y="1907"/>
                    <a:pt x="2202" y="4371"/>
                    <a:pt x="1" y="6869"/>
                  </a:cubicBezTo>
                  <a:lnTo>
                    <a:pt x="1" y="16891"/>
                  </a:lnTo>
                  <a:lnTo>
                    <a:pt x="11075" y="16891"/>
                  </a:lnTo>
                  <a:cubicBezTo>
                    <a:pt x="11272" y="11141"/>
                    <a:pt x="10319" y="5390"/>
                    <a:pt x="83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4"/>
            <p:cNvSpPr/>
            <p:nvPr/>
          </p:nvSpPr>
          <p:spPr>
            <a:xfrm>
              <a:off x="2151258" y="1261910"/>
              <a:ext cx="565277" cy="502168"/>
            </a:xfrm>
            <a:custGeom>
              <a:rect b="b" l="l" r="r" t="t"/>
              <a:pathLst>
                <a:path extrusionOk="0" h="23529" w="26486">
                  <a:moveTo>
                    <a:pt x="10664" y="1"/>
                  </a:moveTo>
                  <a:cubicBezTo>
                    <a:pt x="7955" y="1"/>
                    <a:pt x="4837" y="292"/>
                    <a:pt x="2334" y="1189"/>
                  </a:cubicBezTo>
                  <a:cubicBezTo>
                    <a:pt x="263" y="2864"/>
                    <a:pt x="1643" y="5197"/>
                    <a:pt x="953" y="7761"/>
                  </a:cubicBezTo>
                  <a:cubicBezTo>
                    <a:pt x="263" y="10324"/>
                    <a:pt x="132" y="13051"/>
                    <a:pt x="66" y="15713"/>
                  </a:cubicBezTo>
                  <a:cubicBezTo>
                    <a:pt x="0" y="17783"/>
                    <a:pt x="33" y="20017"/>
                    <a:pt x="1381" y="21529"/>
                  </a:cubicBezTo>
                  <a:cubicBezTo>
                    <a:pt x="2629" y="22909"/>
                    <a:pt x="4667" y="23271"/>
                    <a:pt x="6540" y="23402"/>
                  </a:cubicBezTo>
                  <a:cubicBezTo>
                    <a:pt x="7680" y="23487"/>
                    <a:pt x="8827" y="23529"/>
                    <a:pt x="9977" y="23529"/>
                  </a:cubicBezTo>
                  <a:cubicBezTo>
                    <a:pt x="11511" y="23529"/>
                    <a:pt x="13051" y="23454"/>
                    <a:pt x="14590" y="23303"/>
                  </a:cubicBezTo>
                  <a:cubicBezTo>
                    <a:pt x="16201" y="23139"/>
                    <a:pt x="18369" y="23402"/>
                    <a:pt x="19585" y="22351"/>
                  </a:cubicBezTo>
                  <a:cubicBezTo>
                    <a:pt x="20834" y="21299"/>
                    <a:pt x="21853" y="19032"/>
                    <a:pt x="20702" y="17914"/>
                  </a:cubicBezTo>
                  <a:cubicBezTo>
                    <a:pt x="23200" y="17027"/>
                    <a:pt x="25237" y="14135"/>
                    <a:pt x="25894" y="11375"/>
                  </a:cubicBezTo>
                  <a:cubicBezTo>
                    <a:pt x="26486" y="8746"/>
                    <a:pt x="24153" y="5395"/>
                    <a:pt x="22083" y="3686"/>
                  </a:cubicBezTo>
                  <a:cubicBezTo>
                    <a:pt x="20045" y="1977"/>
                    <a:pt x="18304" y="827"/>
                    <a:pt x="15675" y="367"/>
                  </a:cubicBezTo>
                  <a:cubicBezTo>
                    <a:pt x="14540" y="168"/>
                    <a:pt x="12720" y="1"/>
                    <a:pt x="106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4"/>
            <p:cNvSpPr/>
            <p:nvPr/>
          </p:nvSpPr>
          <p:spPr>
            <a:xfrm>
              <a:off x="2072015" y="1836911"/>
              <a:ext cx="292456" cy="1441408"/>
            </a:xfrm>
            <a:custGeom>
              <a:rect b="b" l="l" r="r" t="t"/>
              <a:pathLst>
                <a:path extrusionOk="0" h="67537" w="13703">
                  <a:moveTo>
                    <a:pt x="8235" y="0"/>
                  </a:moveTo>
                  <a:cubicBezTo>
                    <a:pt x="6869" y="0"/>
                    <a:pt x="5441" y="471"/>
                    <a:pt x="4371" y="1258"/>
                  </a:cubicBezTo>
                  <a:cubicBezTo>
                    <a:pt x="2038" y="9144"/>
                    <a:pt x="1479" y="17491"/>
                    <a:pt x="2728" y="25607"/>
                  </a:cubicBezTo>
                  <a:cubicBezTo>
                    <a:pt x="3221" y="28992"/>
                    <a:pt x="4042" y="32442"/>
                    <a:pt x="3253" y="35761"/>
                  </a:cubicBezTo>
                  <a:cubicBezTo>
                    <a:pt x="2498" y="38981"/>
                    <a:pt x="263" y="41906"/>
                    <a:pt x="559" y="45192"/>
                  </a:cubicBezTo>
                  <a:cubicBezTo>
                    <a:pt x="822" y="48182"/>
                    <a:pt x="3155" y="50778"/>
                    <a:pt x="2991" y="53768"/>
                  </a:cubicBezTo>
                  <a:cubicBezTo>
                    <a:pt x="2859" y="56923"/>
                    <a:pt x="0" y="59880"/>
                    <a:pt x="1085" y="62838"/>
                  </a:cubicBezTo>
                  <a:cubicBezTo>
                    <a:pt x="1906" y="65138"/>
                    <a:pt x="4699" y="65105"/>
                    <a:pt x="4403" y="67537"/>
                  </a:cubicBezTo>
                  <a:lnTo>
                    <a:pt x="11107" y="67537"/>
                  </a:lnTo>
                  <a:cubicBezTo>
                    <a:pt x="12619" y="64645"/>
                    <a:pt x="13703" y="62608"/>
                    <a:pt x="13670" y="59322"/>
                  </a:cubicBezTo>
                  <a:cubicBezTo>
                    <a:pt x="13637" y="57547"/>
                    <a:pt x="13111" y="55806"/>
                    <a:pt x="12980" y="54031"/>
                  </a:cubicBezTo>
                  <a:cubicBezTo>
                    <a:pt x="12783" y="51764"/>
                    <a:pt x="13144" y="49497"/>
                    <a:pt x="13374" y="47262"/>
                  </a:cubicBezTo>
                  <a:cubicBezTo>
                    <a:pt x="13604" y="44173"/>
                    <a:pt x="13670" y="41084"/>
                    <a:pt x="13572" y="37995"/>
                  </a:cubicBezTo>
                  <a:cubicBezTo>
                    <a:pt x="13539" y="33461"/>
                    <a:pt x="13473" y="28959"/>
                    <a:pt x="13407" y="24424"/>
                  </a:cubicBezTo>
                  <a:lnTo>
                    <a:pt x="13210" y="8060"/>
                  </a:lnTo>
                  <a:cubicBezTo>
                    <a:pt x="13177" y="5760"/>
                    <a:pt x="13079" y="3229"/>
                    <a:pt x="11633" y="1455"/>
                  </a:cubicBezTo>
                  <a:cubicBezTo>
                    <a:pt x="10810" y="439"/>
                    <a:pt x="9552" y="0"/>
                    <a:pt x="82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4"/>
            <p:cNvSpPr/>
            <p:nvPr/>
          </p:nvSpPr>
          <p:spPr>
            <a:xfrm>
              <a:off x="2379192" y="1794825"/>
              <a:ext cx="292456" cy="1482109"/>
            </a:xfrm>
            <a:custGeom>
              <a:rect b="b" l="l" r="r" t="t"/>
              <a:pathLst>
                <a:path extrusionOk="0" h="69444" w="13703">
                  <a:moveTo>
                    <a:pt x="5622" y="0"/>
                  </a:moveTo>
                  <a:cubicBezTo>
                    <a:pt x="4333" y="0"/>
                    <a:pt x="3088" y="682"/>
                    <a:pt x="2103" y="1882"/>
                  </a:cubicBezTo>
                  <a:cubicBezTo>
                    <a:pt x="624" y="3690"/>
                    <a:pt x="624" y="6187"/>
                    <a:pt x="526" y="8487"/>
                  </a:cubicBezTo>
                  <a:cubicBezTo>
                    <a:pt x="197" y="13975"/>
                    <a:pt x="197" y="19824"/>
                    <a:pt x="296" y="24852"/>
                  </a:cubicBezTo>
                  <a:cubicBezTo>
                    <a:pt x="394" y="29386"/>
                    <a:pt x="197" y="33888"/>
                    <a:pt x="131" y="38423"/>
                  </a:cubicBezTo>
                  <a:cubicBezTo>
                    <a:pt x="33" y="41512"/>
                    <a:pt x="99" y="44601"/>
                    <a:pt x="361" y="47690"/>
                  </a:cubicBezTo>
                  <a:cubicBezTo>
                    <a:pt x="559" y="49924"/>
                    <a:pt x="953" y="52191"/>
                    <a:pt x="756" y="54459"/>
                  </a:cubicBezTo>
                  <a:cubicBezTo>
                    <a:pt x="592" y="56233"/>
                    <a:pt x="99" y="57975"/>
                    <a:pt x="66" y="59749"/>
                  </a:cubicBezTo>
                  <a:cubicBezTo>
                    <a:pt x="0" y="63035"/>
                    <a:pt x="1347" y="66551"/>
                    <a:pt x="2859" y="69443"/>
                  </a:cubicBezTo>
                  <a:lnTo>
                    <a:pt x="9069" y="69443"/>
                  </a:lnTo>
                  <a:cubicBezTo>
                    <a:pt x="8807" y="67044"/>
                    <a:pt x="11830" y="65566"/>
                    <a:pt x="12651" y="63298"/>
                  </a:cubicBezTo>
                  <a:cubicBezTo>
                    <a:pt x="13703" y="60341"/>
                    <a:pt x="10877" y="57383"/>
                    <a:pt x="10712" y="54262"/>
                  </a:cubicBezTo>
                  <a:cubicBezTo>
                    <a:pt x="10581" y="51271"/>
                    <a:pt x="12914" y="48643"/>
                    <a:pt x="13177" y="45685"/>
                  </a:cubicBezTo>
                  <a:cubicBezTo>
                    <a:pt x="13440" y="42399"/>
                    <a:pt x="11238" y="39442"/>
                    <a:pt x="10482" y="36221"/>
                  </a:cubicBezTo>
                  <a:cubicBezTo>
                    <a:pt x="9694" y="32903"/>
                    <a:pt x="10515" y="29452"/>
                    <a:pt x="11008" y="26100"/>
                  </a:cubicBezTo>
                  <a:cubicBezTo>
                    <a:pt x="12158" y="18575"/>
                    <a:pt x="11665" y="7337"/>
                    <a:pt x="8905" y="2047"/>
                  </a:cubicBezTo>
                  <a:cubicBezTo>
                    <a:pt x="8347" y="897"/>
                    <a:pt x="7196" y="108"/>
                    <a:pt x="5882" y="9"/>
                  </a:cubicBezTo>
                  <a:cubicBezTo>
                    <a:pt x="5795" y="3"/>
                    <a:pt x="5708" y="0"/>
                    <a:pt x="56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4"/>
            <p:cNvSpPr/>
            <p:nvPr/>
          </p:nvSpPr>
          <p:spPr>
            <a:xfrm>
              <a:off x="1726955" y="1295674"/>
              <a:ext cx="356996" cy="448982"/>
            </a:xfrm>
            <a:custGeom>
              <a:rect b="b" l="l" r="r" t="t"/>
              <a:pathLst>
                <a:path extrusionOk="0" h="21037" w="16727">
                  <a:moveTo>
                    <a:pt x="1020" y="1"/>
                  </a:moveTo>
                  <a:cubicBezTo>
                    <a:pt x="691" y="1184"/>
                    <a:pt x="724" y="1480"/>
                    <a:pt x="1" y="2465"/>
                  </a:cubicBezTo>
                  <a:cubicBezTo>
                    <a:pt x="1841" y="4996"/>
                    <a:pt x="2433" y="9333"/>
                    <a:pt x="3648" y="12192"/>
                  </a:cubicBezTo>
                  <a:cubicBezTo>
                    <a:pt x="4864" y="15051"/>
                    <a:pt x="6376" y="17943"/>
                    <a:pt x="8939" y="19717"/>
                  </a:cubicBezTo>
                  <a:cubicBezTo>
                    <a:pt x="9958" y="20506"/>
                    <a:pt x="11173" y="20933"/>
                    <a:pt x="12455" y="21031"/>
                  </a:cubicBezTo>
                  <a:cubicBezTo>
                    <a:pt x="12527" y="21035"/>
                    <a:pt x="12598" y="21037"/>
                    <a:pt x="12669" y="21037"/>
                  </a:cubicBezTo>
                  <a:cubicBezTo>
                    <a:pt x="13871" y="21037"/>
                    <a:pt x="15000" y="20516"/>
                    <a:pt x="15807" y="19586"/>
                  </a:cubicBezTo>
                  <a:cubicBezTo>
                    <a:pt x="16694" y="18435"/>
                    <a:pt x="16727" y="16825"/>
                    <a:pt x="16267" y="15478"/>
                  </a:cubicBezTo>
                  <a:cubicBezTo>
                    <a:pt x="15807" y="14131"/>
                    <a:pt x="14920" y="12948"/>
                    <a:pt x="13999" y="11863"/>
                  </a:cubicBezTo>
                  <a:cubicBezTo>
                    <a:pt x="10253" y="7329"/>
                    <a:pt x="5883" y="3320"/>
                    <a:pt x="1020" y="1"/>
                  </a:cubicBezTo>
                  <a:close/>
                </a:path>
              </a:pathLst>
            </a:custGeom>
            <a:solidFill>
              <a:srgbClr val="A83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4"/>
            <p:cNvSpPr/>
            <p:nvPr/>
          </p:nvSpPr>
          <p:spPr>
            <a:xfrm>
              <a:off x="2114785" y="2333629"/>
              <a:ext cx="162737" cy="392745"/>
            </a:xfrm>
            <a:custGeom>
              <a:rect b="b" l="l" r="r" t="t"/>
              <a:pathLst>
                <a:path extrusionOk="0" fill="none" h="18402" w="7625">
                  <a:moveTo>
                    <a:pt x="559" y="0"/>
                  </a:moveTo>
                  <a:lnTo>
                    <a:pt x="7624" y="0"/>
                  </a:lnTo>
                  <a:lnTo>
                    <a:pt x="7624" y="13144"/>
                  </a:lnTo>
                  <a:cubicBezTo>
                    <a:pt x="7559" y="14919"/>
                    <a:pt x="6474" y="16069"/>
                    <a:pt x="5028" y="17087"/>
                  </a:cubicBezTo>
                  <a:cubicBezTo>
                    <a:pt x="3550" y="18106"/>
                    <a:pt x="1709" y="18402"/>
                    <a:pt x="1" y="17876"/>
                  </a:cubicBezTo>
                </a:path>
              </a:pathLst>
            </a:custGeom>
            <a:noFill/>
            <a:ln cap="rnd" cmpd="sng" w="9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4"/>
            <p:cNvSpPr/>
            <p:nvPr/>
          </p:nvSpPr>
          <p:spPr>
            <a:xfrm>
              <a:off x="2515931" y="2042586"/>
              <a:ext cx="100310" cy="298774"/>
            </a:xfrm>
            <a:custGeom>
              <a:rect b="b" l="l" r="r" t="t"/>
              <a:pathLst>
                <a:path extrusionOk="0" fill="none" h="13999" w="4700">
                  <a:moveTo>
                    <a:pt x="4700" y="0"/>
                  </a:moveTo>
                  <a:lnTo>
                    <a:pt x="1" y="0"/>
                  </a:lnTo>
                  <a:lnTo>
                    <a:pt x="1" y="8511"/>
                  </a:lnTo>
                  <a:cubicBezTo>
                    <a:pt x="1" y="8971"/>
                    <a:pt x="66" y="9431"/>
                    <a:pt x="198" y="9891"/>
                  </a:cubicBezTo>
                  <a:cubicBezTo>
                    <a:pt x="724" y="11830"/>
                    <a:pt x="2170" y="13374"/>
                    <a:pt x="4108" y="13999"/>
                  </a:cubicBezTo>
                </a:path>
              </a:pathLst>
            </a:custGeom>
            <a:noFill/>
            <a:ln cap="rnd" cmpd="sng" w="9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4"/>
            <p:cNvSpPr/>
            <p:nvPr/>
          </p:nvSpPr>
          <p:spPr>
            <a:xfrm>
              <a:off x="2134419" y="2405851"/>
              <a:ext cx="143101" cy="21"/>
            </a:xfrm>
            <a:custGeom>
              <a:rect b="b" l="l" r="r" t="t"/>
              <a:pathLst>
                <a:path extrusionOk="0" fill="none" h="1" w="6705">
                  <a:moveTo>
                    <a:pt x="1" y="1"/>
                  </a:moveTo>
                  <a:lnTo>
                    <a:pt x="6704" y="1"/>
                  </a:lnTo>
                </a:path>
              </a:pathLst>
            </a:custGeom>
            <a:noFill/>
            <a:ln cap="rnd" cmpd="sng" w="9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4"/>
            <p:cNvSpPr/>
            <p:nvPr/>
          </p:nvSpPr>
          <p:spPr>
            <a:xfrm>
              <a:off x="2516636" y="2114808"/>
              <a:ext cx="103810" cy="21"/>
            </a:xfrm>
            <a:custGeom>
              <a:rect b="b" l="l" r="r" t="t"/>
              <a:pathLst>
                <a:path extrusionOk="0" fill="none" h="1" w="4864">
                  <a:moveTo>
                    <a:pt x="1" y="1"/>
                  </a:moveTo>
                  <a:lnTo>
                    <a:pt x="4864" y="1"/>
                  </a:lnTo>
                </a:path>
              </a:pathLst>
            </a:custGeom>
            <a:noFill/>
            <a:ln cap="rnd" cmpd="sng" w="9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4"/>
            <p:cNvSpPr/>
            <p:nvPr/>
          </p:nvSpPr>
          <p:spPr>
            <a:xfrm>
              <a:off x="2175802" y="1802017"/>
              <a:ext cx="381540" cy="21"/>
            </a:xfrm>
            <a:custGeom>
              <a:rect b="b" l="l" r="r" t="t"/>
              <a:pathLst>
                <a:path extrusionOk="0" fill="none" h="1" w="17877">
                  <a:moveTo>
                    <a:pt x="1" y="1"/>
                  </a:moveTo>
                  <a:lnTo>
                    <a:pt x="17877" y="1"/>
                  </a:lnTo>
                </a:path>
              </a:pathLst>
            </a:custGeom>
            <a:noFill/>
            <a:ln cap="rnd" cmpd="sng" w="9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4"/>
            <p:cNvSpPr/>
            <p:nvPr/>
          </p:nvSpPr>
          <p:spPr>
            <a:xfrm>
              <a:off x="2262771" y="1804130"/>
              <a:ext cx="28770" cy="122762"/>
            </a:xfrm>
            <a:custGeom>
              <a:rect b="b" l="l" r="r" t="t"/>
              <a:pathLst>
                <a:path extrusionOk="0" fill="none" h="5752" w="1348">
                  <a:moveTo>
                    <a:pt x="0" y="2892"/>
                  </a:moveTo>
                  <a:lnTo>
                    <a:pt x="1347" y="1"/>
                  </a:lnTo>
                  <a:lnTo>
                    <a:pt x="1282" y="5751"/>
                  </a:lnTo>
                </a:path>
              </a:pathLst>
            </a:custGeom>
            <a:noFill/>
            <a:ln cap="rnd" cmpd="sng" w="9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4"/>
            <p:cNvSpPr/>
            <p:nvPr/>
          </p:nvSpPr>
          <p:spPr>
            <a:xfrm>
              <a:off x="2450005" y="1800630"/>
              <a:ext cx="37904" cy="129058"/>
            </a:xfrm>
            <a:custGeom>
              <a:rect b="b" l="l" r="r" t="t"/>
              <a:pathLst>
                <a:path extrusionOk="0" fill="none" h="6047" w="1776">
                  <a:moveTo>
                    <a:pt x="231" y="6047"/>
                  </a:moveTo>
                  <a:lnTo>
                    <a:pt x="1" y="0"/>
                  </a:lnTo>
                  <a:lnTo>
                    <a:pt x="1775" y="3056"/>
                  </a:lnTo>
                </a:path>
              </a:pathLst>
            </a:custGeom>
            <a:noFill/>
            <a:ln cap="rnd" cmpd="sng" w="9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4"/>
            <p:cNvSpPr/>
            <p:nvPr/>
          </p:nvSpPr>
          <p:spPr>
            <a:xfrm>
              <a:off x="2350423" y="982114"/>
              <a:ext cx="91197" cy="74400"/>
            </a:xfrm>
            <a:custGeom>
              <a:rect b="b" l="l" r="r" t="t"/>
              <a:pathLst>
                <a:path extrusionOk="0" h="3486" w="4273">
                  <a:moveTo>
                    <a:pt x="1501" y="0"/>
                  </a:moveTo>
                  <a:cubicBezTo>
                    <a:pt x="1450" y="0"/>
                    <a:pt x="1399" y="2"/>
                    <a:pt x="1348" y="4"/>
                  </a:cubicBezTo>
                  <a:cubicBezTo>
                    <a:pt x="1085" y="37"/>
                    <a:pt x="789" y="103"/>
                    <a:pt x="527" y="201"/>
                  </a:cubicBezTo>
                  <a:cubicBezTo>
                    <a:pt x="428" y="234"/>
                    <a:pt x="362" y="300"/>
                    <a:pt x="264" y="333"/>
                  </a:cubicBezTo>
                  <a:cubicBezTo>
                    <a:pt x="165" y="366"/>
                    <a:pt x="66" y="431"/>
                    <a:pt x="1" y="497"/>
                  </a:cubicBezTo>
                  <a:lnTo>
                    <a:pt x="1" y="596"/>
                  </a:lnTo>
                  <a:cubicBezTo>
                    <a:pt x="165" y="1122"/>
                    <a:pt x="428" y="1647"/>
                    <a:pt x="789" y="2075"/>
                  </a:cubicBezTo>
                  <a:cubicBezTo>
                    <a:pt x="1507" y="2993"/>
                    <a:pt x="2601" y="3486"/>
                    <a:pt x="3765" y="3486"/>
                  </a:cubicBezTo>
                  <a:cubicBezTo>
                    <a:pt x="3933" y="3486"/>
                    <a:pt x="4103" y="3475"/>
                    <a:pt x="4273" y="3455"/>
                  </a:cubicBezTo>
                  <a:lnTo>
                    <a:pt x="4207" y="2469"/>
                  </a:lnTo>
                  <a:cubicBezTo>
                    <a:pt x="4207" y="2239"/>
                    <a:pt x="4141" y="2009"/>
                    <a:pt x="4075" y="1779"/>
                  </a:cubicBezTo>
                  <a:cubicBezTo>
                    <a:pt x="3666" y="709"/>
                    <a:pt x="2654" y="0"/>
                    <a:pt x="15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4"/>
            <p:cNvSpPr/>
            <p:nvPr/>
          </p:nvSpPr>
          <p:spPr>
            <a:xfrm>
              <a:off x="2389693" y="1267459"/>
              <a:ext cx="699244" cy="335461"/>
            </a:xfrm>
            <a:custGeom>
              <a:rect b="b" l="l" r="r" t="t"/>
              <a:pathLst>
                <a:path extrusionOk="0" h="15718" w="32763">
                  <a:moveTo>
                    <a:pt x="5115" y="0"/>
                  </a:moveTo>
                  <a:cubicBezTo>
                    <a:pt x="4076" y="0"/>
                    <a:pt x="2679" y="74"/>
                    <a:pt x="1" y="370"/>
                  </a:cubicBezTo>
                  <a:cubicBezTo>
                    <a:pt x="4240" y="3229"/>
                    <a:pt x="11962" y="12693"/>
                    <a:pt x="11962" y="12693"/>
                  </a:cubicBezTo>
                  <a:cubicBezTo>
                    <a:pt x="14361" y="12265"/>
                    <a:pt x="16793" y="12035"/>
                    <a:pt x="19224" y="12002"/>
                  </a:cubicBezTo>
                  <a:cubicBezTo>
                    <a:pt x="19771" y="14191"/>
                    <a:pt x="22588" y="15718"/>
                    <a:pt x="24865" y="15718"/>
                  </a:cubicBezTo>
                  <a:cubicBezTo>
                    <a:pt x="24913" y="15718"/>
                    <a:pt x="24960" y="15717"/>
                    <a:pt x="25008" y="15716"/>
                  </a:cubicBezTo>
                  <a:cubicBezTo>
                    <a:pt x="27308" y="15650"/>
                    <a:pt x="29444" y="14303"/>
                    <a:pt x="30988" y="12594"/>
                  </a:cubicBezTo>
                  <a:cubicBezTo>
                    <a:pt x="31941" y="11477"/>
                    <a:pt x="32763" y="10097"/>
                    <a:pt x="32664" y="8618"/>
                  </a:cubicBezTo>
                  <a:cubicBezTo>
                    <a:pt x="32533" y="6745"/>
                    <a:pt x="30922" y="5332"/>
                    <a:pt x="29181" y="4576"/>
                  </a:cubicBezTo>
                  <a:cubicBezTo>
                    <a:pt x="27903" y="4021"/>
                    <a:pt x="26531" y="3742"/>
                    <a:pt x="25161" y="3742"/>
                  </a:cubicBezTo>
                  <a:cubicBezTo>
                    <a:pt x="23853" y="3742"/>
                    <a:pt x="22547" y="3997"/>
                    <a:pt x="21327" y="4510"/>
                  </a:cubicBezTo>
                  <a:cubicBezTo>
                    <a:pt x="18600" y="2407"/>
                    <a:pt x="11502" y="74"/>
                    <a:pt x="8085" y="74"/>
                  </a:cubicBezTo>
                  <a:cubicBezTo>
                    <a:pt x="6836" y="74"/>
                    <a:pt x="6154" y="0"/>
                    <a:pt x="51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4"/>
            <p:cNvSpPr/>
            <p:nvPr/>
          </p:nvSpPr>
          <p:spPr>
            <a:xfrm>
              <a:off x="2947234" y="1218842"/>
              <a:ext cx="244798" cy="253314"/>
            </a:xfrm>
            <a:custGeom>
              <a:rect b="b" l="l" r="r" t="t"/>
              <a:pathLst>
                <a:path extrusionOk="0" h="11869" w="11470">
                  <a:moveTo>
                    <a:pt x="9841" y="1"/>
                  </a:moveTo>
                  <a:cubicBezTo>
                    <a:pt x="9281" y="1"/>
                    <a:pt x="8717" y="285"/>
                    <a:pt x="8413" y="906"/>
                  </a:cubicBezTo>
                  <a:lnTo>
                    <a:pt x="8084" y="1596"/>
                  </a:lnTo>
                  <a:cubicBezTo>
                    <a:pt x="8052" y="1662"/>
                    <a:pt x="8019" y="1761"/>
                    <a:pt x="7986" y="1859"/>
                  </a:cubicBezTo>
                  <a:cubicBezTo>
                    <a:pt x="7953" y="1958"/>
                    <a:pt x="7887" y="2122"/>
                    <a:pt x="7822" y="2254"/>
                  </a:cubicBezTo>
                  <a:cubicBezTo>
                    <a:pt x="7690" y="2549"/>
                    <a:pt x="7526" y="2812"/>
                    <a:pt x="7362" y="3108"/>
                  </a:cubicBezTo>
                  <a:cubicBezTo>
                    <a:pt x="6967" y="3667"/>
                    <a:pt x="6540" y="4225"/>
                    <a:pt x="6047" y="4685"/>
                  </a:cubicBezTo>
                  <a:cubicBezTo>
                    <a:pt x="5587" y="5145"/>
                    <a:pt x="5094" y="5540"/>
                    <a:pt x="4536" y="5868"/>
                  </a:cubicBezTo>
                  <a:cubicBezTo>
                    <a:pt x="4141" y="6098"/>
                    <a:pt x="3714" y="6230"/>
                    <a:pt x="3254" y="6230"/>
                  </a:cubicBezTo>
                  <a:cubicBezTo>
                    <a:pt x="3171" y="6223"/>
                    <a:pt x="3089" y="6219"/>
                    <a:pt x="3007" y="6219"/>
                  </a:cubicBezTo>
                  <a:cubicBezTo>
                    <a:pt x="1565" y="6219"/>
                    <a:pt x="321" y="7298"/>
                    <a:pt x="165" y="8760"/>
                  </a:cubicBezTo>
                  <a:cubicBezTo>
                    <a:pt x="1" y="10271"/>
                    <a:pt x="1118" y="11684"/>
                    <a:pt x="2663" y="11849"/>
                  </a:cubicBezTo>
                  <a:cubicBezTo>
                    <a:pt x="2783" y="11861"/>
                    <a:pt x="2907" y="11868"/>
                    <a:pt x="3033" y="11868"/>
                  </a:cubicBezTo>
                  <a:cubicBezTo>
                    <a:pt x="3251" y="11868"/>
                    <a:pt x="3473" y="11846"/>
                    <a:pt x="3681" y="11783"/>
                  </a:cubicBezTo>
                  <a:lnTo>
                    <a:pt x="4371" y="11586"/>
                  </a:lnTo>
                  <a:cubicBezTo>
                    <a:pt x="4996" y="11422"/>
                    <a:pt x="5587" y="11159"/>
                    <a:pt x="6146" y="10830"/>
                  </a:cubicBezTo>
                  <a:cubicBezTo>
                    <a:pt x="6639" y="10534"/>
                    <a:pt x="7099" y="10173"/>
                    <a:pt x="7526" y="9779"/>
                  </a:cubicBezTo>
                  <a:cubicBezTo>
                    <a:pt x="8282" y="9089"/>
                    <a:pt x="8972" y="8300"/>
                    <a:pt x="9530" y="7413"/>
                  </a:cubicBezTo>
                  <a:cubicBezTo>
                    <a:pt x="10056" y="6591"/>
                    <a:pt x="10483" y="5704"/>
                    <a:pt x="10845" y="4784"/>
                  </a:cubicBezTo>
                  <a:cubicBezTo>
                    <a:pt x="11042" y="4291"/>
                    <a:pt x="11173" y="3798"/>
                    <a:pt x="11272" y="3305"/>
                  </a:cubicBezTo>
                  <a:cubicBezTo>
                    <a:pt x="11436" y="2714"/>
                    <a:pt x="11469" y="2122"/>
                    <a:pt x="11436" y="1498"/>
                  </a:cubicBezTo>
                  <a:cubicBezTo>
                    <a:pt x="11379" y="545"/>
                    <a:pt x="10614" y="1"/>
                    <a:pt x="9841" y="1"/>
                  </a:cubicBezTo>
                  <a:close/>
                </a:path>
              </a:pathLst>
            </a:custGeom>
            <a:solidFill>
              <a:srgbClr val="A83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4"/>
            <p:cNvSpPr/>
            <p:nvPr/>
          </p:nvSpPr>
          <p:spPr>
            <a:xfrm>
              <a:off x="1611260" y="1219930"/>
              <a:ext cx="122741" cy="37200"/>
            </a:xfrm>
            <a:custGeom>
              <a:rect b="b" l="l" r="r" t="t"/>
              <a:pathLst>
                <a:path extrusionOk="0" h="1743" w="5751">
                  <a:moveTo>
                    <a:pt x="854" y="1"/>
                  </a:moveTo>
                  <a:cubicBezTo>
                    <a:pt x="361" y="1"/>
                    <a:pt x="0" y="395"/>
                    <a:pt x="0" y="888"/>
                  </a:cubicBezTo>
                  <a:cubicBezTo>
                    <a:pt x="0" y="1348"/>
                    <a:pt x="361" y="1743"/>
                    <a:pt x="854" y="1743"/>
                  </a:cubicBezTo>
                  <a:lnTo>
                    <a:pt x="4896" y="1743"/>
                  </a:lnTo>
                  <a:cubicBezTo>
                    <a:pt x="5356" y="1743"/>
                    <a:pt x="5751" y="1348"/>
                    <a:pt x="5751" y="888"/>
                  </a:cubicBezTo>
                  <a:cubicBezTo>
                    <a:pt x="5751" y="395"/>
                    <a:pt x="5356" y="1"/>
                    <a:pt x="4896" y="1"/>
                  </a:cubicBezTo>
                  <a:close/>
                </a:path>
              </a:pathLst>
            </a:custGeom>
            <a:solidFill>
              <a:srgbClr val="A83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4"/>
            <p:cNvSpPr/>
            <p:nvPr/>
          </p:nvSpPr>
          <p:spPr>
            <a:xfrm>
              <a:off x="1622464" y="1219247"/>
              <a:ext cx="150806" cy="152193"/>
            </a:xfrm>
            <a:custGeom>
              <a:rect b="b" l="l" r="r" t="t"/>
              <a:pathLst>
                <a:path extrusionOk="0" h="7131" w="7066">
                  <a:moveTo>
                    <a:pt x="428" y="0"/>
                  </a:moveTo>
                  <a:cubicBezTo>
                    <a:pt x="132" y="263"/>
                    <a:pt x="1" y="690"/>
                    <a:pt x="132" y="1084"/>
                  </a:cubicBezTo>
                  <a:cubicBezTo>
                    <a:pt x="297" y="1446"/>
                    <a:pt x="625" y="1676"/>
                    <a:pt x="1019" y="1709"/>
                  </a:cubicBezTo>
                  <a:cubicBezTo>
                    <a:pt x="198" y="3450"/>
                    <a:pt x="329" y="5488"/>
                    <a:pt x="1315" y="7131"/>
                  </a:cubicBezTo>
                  <a:lnTo>
                    <a:pt x="7066" y="7131"/>
                  </a:lnTo>
                  <a:cubicBezTo>
                    <a:pt x="6803" y="6605"/>
                    <a:pt x="6606" y="6014"/>
                    <a:pt x="6540" y="5422"/>
                  </a:cubicBezTo>
                  <a:cubicBezTo>
                    <a:pt x="6310" y="3549"/>
                    <a:pt x="5817" y="1742"/>
                    <a:pt x="5094" y="0"/>
                  </a:cubicBezTo>
                  <a:close/>
                </a:path>
              </a:pathLst>
            </a:custGeom>
            <a:solidFill>
              <a:srgbClr val="A83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4"/>
            <p:cNvSpPr/>
            <p:nvPr/>
          </p:nvSpPr>
          <p:spPr>
            <a:xfrm>
              <a:off x="3104334" y="1190478"/>
              <a:ext cx="143784" cy="103490"/>
            </a:xfrm>
            <a:custGeom>
              <a:rect b="b" l="l" r="r" t="t"/>
              <a:pathLst>
                <a:path extrusionOk="0" h="4849" w="6737">
                  <a:moveTo>
                    <a:pt x="6737" y="1"/>
                  </a:moveTo>
                  <a:cubicBezTo>
                    <a:pt x="4765" y="329"/>
                    <a:pt x="2597" y="592"/>
                    <a:pt x="592" y="822"/>
                  </a:cubicBezTo>
                  <a:cubicBezTo>
                    <a:pt x="132" y="1775"/>
                    <a:pt x="1" y="2827"/>
                    <a:pt x="198" y="3878"/>
                  </a:cubicBezTo>
                  <a:cubicBezTo>
                    <a:pt x="343" y="4517"/>
                    <a:pt x="1207" y="4848"/>
                    <a:pt x="1928" y="4848"/>
                  </a:cubicBezTo>
                  <a:cubicBezTo>
                    <a:pt x="2023" y="4848"/>
                    <a:pt x="2115" y="4843"/>
                    <a:pt x="2202" y="4831"/>
                  </a:cubicBezTo>
                  <a:cubicBezTo>
                    <a:pt x="2925" y="4667"/>
                    <a:pt x="3615" y="4306"/>
                    <a:pt x="4141" y="3780"/>
                  </a:cubicBezTo>
                  <a:cubicBezTo>
                    <a:pt x="5258" y="2728"/>
                    <a:pt x="6145" y="1447"/>
                    <a:pt x="6737" y="1"/>
                  </a:cubicBezTo>
                  <a:close/>
                </a:path>
              </a:pathLst>
            </a:custGeom>
            <a:solidFill>
              <a:srgbClr val="A83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4"/>
            <p:cNvSpPr/>
            <p:nvPr/>
          </p:nvSpPr>
          <p:spPr>
            <a:xfrm>
              <a:off x="2138624" y="1582513"/>
              <a:ext cx="95401" cy="85583"/>
            </a:xfrm>
            <a:custGeom>
              <a:rect b="b" l="l" r="r" t="t"/>
              <a:pathLst>
                <a:path extrusionOk="0" fill="none" h="4010" w="4470">
                  <a:moveTo>
                    <a:pt x="1" y="1"/>
                  </a:moveTo>
                  <a:cubicBezTo>
                    <a:pt x="1085" y="1709"/>
                    <a:pt x="2630" y="3122"/>
                    <a:pt x="4470" y="4010"/>
                  </a:cubicBezTo>
                </a:path>
              </a:pathLst>
            </a:custGeom>
            <a:noFill/>
            <a:ln cap="rnd" cmpd="sng" w="9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4"/>
            <p:cNvSpPr/>
            <p:nvPr/>
          </p:nvSpPr>
          <p:spPr>
            <a:xfrm>
              <a:off x="2685644" y="1409299"/>
              <a:ext cx="23882" cy="144489"/>
            </a:xfrm>
            <a:custGeom>
              <a:rect b="b" l="l" r="r" t="t"/>
              <a:pathLst>
                <a:path extrusionOk="0" fill="none" h="6770" w="1119">
                  <a:moveTo>
                    <a:pt x="1020" y="0"/>
                  </a:moveTo>
                  <a:cubicBezTo>
                    <a:pt x="1118" y="2300"/>
                    <a:pt x="987" y="4666"/>
                    <a:pt x="1" y="6769"/>
                  </a:cubicBezTo>
                </a:path>
              </a:pathLst>
            </a:custGeom>
            <a:noFill/>
            <a:ln cap="rnd" cmpd="sng" w="9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4"/>
            <p:cNvSpPr/>
            <p:nvPr/>
          </p:nvSpPr>
          <p:spPr>
            <a:xfrm>
              <a:off x="2694778" y="1374938"/>
              <a:ext cx="57518" cy="156398"/>
            </a:xfrm>
            <a:custGeom>
              <a:rect b="b" l="l" r="r" t="t"/>
              <a:pathLst>
                <a:path extrusionOk="0" fill="none" h="7328" w="2695">
                  <a:moveTo>
                    <a:pt x="2695" y="0"/>
                  </a:moveTo>
                  <a:cubicBezTo>
                    <a:pt x="2629" y="2267"/>
                    <a:pt x="1676" y="6079"/>
                    <a:pt x="0" y="7328"/>
                  </a:cubicBezTo>
                </a:path>
              </a:pathLst>
            </a:custGeom>
            <a:noFill/>
            <a:ln cap="rnd" cmpd="sng" w="9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4"/>
            <p:cNvSpPr/>
            <p:nvPr/>
          </p:nvSpPr>
          <p:spPr>
            <a:xfrm>
              <a:off x="1820946" y="3246733"/>
              <a:ext cx="509168" cy="208303"/>
            </a:xfrm>
            <a:custGeom>
              <a:rect b="b" l="l" r="r" t="t"/>
              <a:pathLst>
                <a:path extrusionOk="0" h="9760" w="23857">
                  <a:moveTo>
                    <a:pt x="16003" y="0"/>
                  </a:moveTo>
                  <a:cubicBezTo>
                    <a:pt x="16529" y="690"/>
                    <a:pt x="16299" y="1742"/>
                    <a:pt x="15675" y="2333"/>
                  </a:cubicBezTo>
                  <a:cubicBezTo>
                    <a:pt x="15017" y="2925"/>
                    <a:pt x="14229" y="3286"/>
                    <a:pt x="13374" y="3418"/>
                  </a:cubicBezTo>
                  <a:cubicBezTo>
                    <a:pt x="11140" y="3976"/>
                    <a:pt x="8873" y="4272"/>
                    <a:pt x="6572" y="4305"/>
                  </a:cubicBezTo>
                  <a:cubicBezTo>
                    <a:pt x="6373" y="4291"/>
                    <a:pt x="6175" y="4285"/>
                    <a:pt x="5976" y="4285"/>
                  </a:cubicBezTo>
                  <a:cubicBezTo>
                    <a:pt x="5222" y="4285"/>
                    <a:pt x="4468" y="4379"/>
                    <a:pt x="3713" y="4535"/>
                  </a:cubicBezTo>
                  <a:cubicBezTo>
                    <a:pt x="1578" y="5225"/>
                    <a:pt x="0" y="7624"/>
                    <a:pt x="690" y="9760"/>
                  </a:cubicBezTo>
                  <a:lnTo>
                    <a:pt x="23857" y="9760"/>
                  </a:lnTo>
                  <a:lnTo>
                    <a:pt x="23462" y="99"/>
                  </a:lnTo>
                  <a:lnTo>
                    <a:pt x="160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4"/>
            <p:cNvSpPr/>
            <p:nvPr/>
          </p:nvSpPr>
          <p:spPr>
            <a:xfrm>
              <a:off x="2413553" y="3246733"/>
              <a:ext cx="509168" cy="208303"/>
            </a:xfrm>
            <a:custGeom>
              <a:rect b="b" l="l" r="r" t="t"/>
              <a:pathLst>
                <a:path extrusionOk="0" h="9760" w="23857">
                  <a:moveTo>
                    <a:pt x="7854" y="0"/>
                  </a:moveTo>
                  <a:lnTo>
                    <a:pt x="362" y="99"/>
                  </a:lnTo>
                  <a:lnTo>
                    <a:pt x="0" y="9760"/>
                  </a:lnTo>
                  <a:lnTo>
                    <a:pt x="23167" y="9760"/>
                  </a:lnTo>
                  <a:cubicBezTo>
                    <a:pt x="23857" y="7624"/>
                    <a:pt x="22247" y="5225"/>
                    <a:pt x="20111" y="4535"/>
                  </a:cubicBezTo>
                  <a:cubicBezTo>
                    <a:pt x="19383" y="4379"/>
                    <a:pt x="18634" y="4285"/>
                    <a:pt x="17865" y="4285"/>
                  </a:cubicBezTo>
                  <a:cubicBezTo>
                    <a:pt x="17662" y="4285"/>
                    <a:pt x="17458" y="4291"/>
                    <a:pt x="17252" y="4305"/>
                  </a:cubicBezTo>
                  <a:cubicBezTo>
                    <a:pt x="14984" y="4272"/>
                    <a:pt x="12684" y="3976"/>
                    <a:pt x="10483" y="3418"/>
                  </a:cubicBezTo>
                  <a:cubicBezTo>
                    <a:pt x="9628" y="3286"/>
                    <a:pt x="8840" y="2925"/>
                    <a:pt x="8182" y="2333"/>
                  </a:cubicBezTo>
                  <a:cubicBezTo>
                    <a:pt x="7558" y="1742"/>
                    <a:pt x="7328" y="690"/>
                    <a:pt x="78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4"/>
            <p:cNvSpPr/>
            <p:nvPr/>
          </p:nvSpPr>
          <p:spPr>
            <a:xfrm>
              <a:off x="1839877" y="3397516"/>
              <a:ext cx="490237" cy="21"/>
            </a:xfrm>
            <a:custGeom>
              <a:rect b="b" l="l" r="r" t="t"/>
              <a:pathLst>
                <a:path extrusionOk="0" fill="none" h="1" w="22970">
                  <a:moveTo>
                    <a:pt x="0" y="0"/>
                  </a:moveTo>
                  <a:lnTo>
                    <a:pt x="22970" y="0"/>
                  </a:lnTo>
                </a:path>
              </a:pathLst>
            </a:custGeom>
            <a:noFill/>
            <a:ln cap="rnd" cmpd="sng" w="98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4"/>
            <p:cNvSpPr/>
            <p:nvPr/>
          </p:nvSpPr>
          <p:spPr>
            <a:xfrm>
              <a:off x="2422666" y="3409425"/>
              <a:ext cx="504964" cy="21"/>
            </a:xfrm>
            <a:custGeom>
              <a:rect b="b" l="l" r="r" t="t"/>
              <a:pathLst>
                <a:path extrusionOk="0" fill="none" h="1" w="23660">
                  <a:moveTo>
                    <a:pt x="0" y="1"/>
                  </a:moveTo>
                  <a:lnTo>
                    <a:pt x="23660" y="1"/>
                  </a:lnTo>
                </a:path>
              </a:pathLst>
            </a:custGeom>
            <a:noFill/>
            <a:ln cap="rnd" cmpd="sng" w="98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4"/>
            <p:cNvSpPr/>
            <p:nvPr/>
          </p:nvSpPr>
          <p:spPr>
            <a:xfrm>
              <a:off x="2165984" y="3277594"/>
              <a:ext cx="75062" cy="52609"/>
            </a:xfrm>
            <a:custGeom>
              <a:rect b="b" l="l" r="r" t="t"/>
              <a:pathLst>
                <a:path extrusionOk="0" fill="none" h="2465" w="3517">
                  <a:moveTo>
                    <a:pt x="0" y="0"/>
                  </a:moveTo>
                  <a:lnTo>
                    <a:pt x="3517" y="2465"/>
                  </a:lnTo>
                </a:path>
              </a:pathLst>
            </a:custGeom>
            <a:noFill/>
            <a:ln cap="rnd" cmpd="sng" w="98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4"/>
            <p:cNvSpPr/>
            <p:nvPr/>
          </p:nvSpPr>
          <p:spPr>
            <a:xfrm>
              <a:off x="2130919" y="3304229"/>
              <a:ext cx="75062" cy="51926"/>
            </a:xfrm>
            <a:custGeom>
              <a:rect b="b" l="l" r="r" t="t"/>
              <a:pathLst>
                <a:path extrusionOk="0" fill="none" h="2433" w="3517">
                  <a:moveTo>
                    <a:pt x="0" y="1"/>
                  </a:moveTo>
                  <a:lnTo>
                    <a:pt x="3517" y="2432"/>
                  </a:lnTo>
                </a:path>
              </a:pathLst>
            </a:custGeom>
            <a:noFill/>
            <a:ln cap="rnd" cmpd="sng" w="98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4"/>
            <p:cNvSpPr/>
            <p:nvPr/>
          </p:nvSpPr>
          <p:spPr>
            <a:xfrm>
              <a:off x="2511023" y="3292320"/>
              <a:ext cx="75062" cy="51905"/>
            </a:xfrm>
            <a:custGeom>
              <a:rect b="b" l="l" r="r" t="t"/>
              <a:pathLst>
                <a:path extrusionOk="0" fill="none" h="2432" w="3517">
                  <a:moveTo>
                    <a:pt x="3517" y="0"/>
                  </a:moveTo>
                  <a:lnTo>
                    <a:pt x="1" y="2432"/>
                  </a:lnTo>
                </a:path>
              </a:pathLst>
            </a:custGeom>
            <a:noFill/>
            <a:ln cap="rnd" cmpd="sng" w="98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4"/>
            <p:cNvSpPr/>
            <p:nvPr/>
          </p:nvSpPr>
          <p:spPr>
            <a:xfrm>
              <a:off x="2546088" y="3318251"/>
              <a:ext cx="75062" cy="51926"/>
            </a:xfrm>
            <a:custGeom>
              <a:rect b="b" l="l" r="r" t="t"/>
              <a:pathLst>
                <a:path extrusionOk="0" fill="none" h="2433" w="3517">
                  <a:moveTo>
                    <a:pt x="3517" y="1"/>
                  </a:moveTo>
                  <a:lnTo>
                    <a:pt x="1" y="2433"/>
                  </a:lnTo>
                </a:path>
              </a:pathLst>
            </a:custGeom>
            <a:noFill/>
            <a:ln cap="rnd" cmpd="sng" w="98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4"/>
            <p:cNvSpPr/>
            <p:nvPr/>
          </p:nvSpPr>
          <p:spPr>
            <a:xfrm>
              <a:off x="666593" y="623822"/>
              <a:ext cx="1007110" cy="1523300"/>
            </a:xfrm>
            <a:custGeom>
              <a:rect b="b" l="l" r="r" t="t"/>
              <a:pathLst>
                <a:path extrusionOk="0" h="71374" w="47188">
                  <a:moveTo>
                    <a:pt x="43442" y="1"/>
                  </a:moveTo>
                  <a:cubicBezTo>
                    <a:pt x="43343" y="1907"/>
                    <a:pt x="41798" y="3418"/>
                    <a:pt x="40254" y="4470"/>
                  </a:cubicBezTo>
                  <a:cubicBezTo>
                    <a:pt x="36607" y="6901"/>
                    <a:pt x="32302" y="8051"/>
                    <a:pt x="28096" y="9136"/>
                  </a:cubicBezTo>
                  <a:cubicBezTo>
                    <a:pt x="23857" y="10220"/>
                    <a:pt x="19552" y="11403"/>
                    <a:pt x="15970" y="13868"/>
                  </a:cubicBezTo>
                  <a:cubicBezTo>
                    <a:pt x="12389" y="16365"/>
                    <a:pt x="9628" y="20440"/>
                    <a:pt x="9924" y="24810"/>
                  </a:cubicBezTo>
                  <a:cubicBezTo>
                    <a:pt x="10285" y="30035"/>
                    <a:pt x="14886" y="35095"/>
                    <a:pt x="12849" y="39926"/>
                  </a:cubicBezTo>
                  <a:cubicBezTo>
                    <a:pt x="11567" y="43015"/>
                    <a:pt x="8084" y="44428"/>
                    <a:pt x="5356" y="46367"/>
                  </a:cubicBezTo>
                  <a:cubicBezTo>
                    <a:pt x="3155" y="47911"/>
                    <a:pt x="1347" y="49883"/>
                    <a:pt x="0" y="52183"/>
                  </a:cubicBezTo>
                  <a:lnTo>
                    <a:pt x="0" y="71373"/>
                  </a:lnTo>
                  <a:cubicBezTo>
                    <a:pt x="1808" y="68942"/>
                    <a:pt x="5061" y="67660"/>
                    <a:pt x="8051" y="66346"/>
                  </a:cubicBezTo>
                  <a:cubicBezTo>
                    <a:pt x="11994" y="64604"/>
                    <a:pt x="16266" y="63552"/>
                    <a:pt x="19716" y="60989"/>
                  </a:cubicBezTo>
                  <a:cubicBezTo>
                    <a:pt x="24941" y="57145"/>
                    <a:pt x="27471" y="49948"/>
                    <a:pt x="25796" y="43705"/>
                  </a:cubicBezTo>
                  <a:cubicBezTo>
                    <a:pt x="25171" y="41438"/>
                    <a:pt x="24087" y="39170"/>
                    <a:pt x="24645" y="36903"/>
                  </a:cubicBezTo>
                  <a:cubicBezTo>
                    <a:pt x="25138" y="34833"/>
                    <a:pt x="26880" y="33354"/>
                    <a:pt x="28654" y="32171"/>
                  </a:cubicBezTo>
                  <a:cubicBezTo>
                    <a:pt x="33578" y="28907"/>
                    <a:pt x="38851" y="27938"/>
                    <a:pt x="44604" y="27938"/>
                  </a:cubicBezTo>
                  <a:cubicBezTo>
                    <a:pt x="45454" y="27938"/>
                    <a:pt x="46315" y="27960"/>
                    <a:pt x="47188" y="27998"/>
                  </a:cubicBezTo>
                  <a:lnTo>
                    <a:pt x="4344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4"/>
            <p:cNvSpPr/>
            <p:nvPr/>
          </p:nvSpPr>
          <p:spPr>
            <a:xfrm>
              <a:off x="1589512" y="613300"/>
              <a:ext cx="349974" cy="2514253"/>
            </a:xfrm>
            <a:custGeom>
              <a:rect b="b" l="l" r="r" t="t"/>
              <a:pathLst>
                <a:path extrusionOk="0" fill="none" h="117805" w="16398">
                  <a:moveTo>
                    <a:pt x="0" y="1"/>
                  </a:moveTo>
                  <a:lnTo>
                    <a:pt x="16398" y="117805"/>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4"/>
            <p:cNvSpPr/>
            <p:nvPr/>
          </p:nvSpPr>
          <p:spPr>
            <a:xfrm>
              <a:off x="944297" y="765491"/>
              <a:ext cx="493759" cy="299478"/>
            </a:xfrm>
            <a:custGeom>
              <a:rect b="b" l="l" r="r" t="t"/>
              <a:pathLst>
                <a:path extrusionOk="0" fill="none" h="14032" w="23135">
                  <a:moveTo>
                    <a:pt x="1" y="10089"/>
                  </a:moveTo>
                  <a:cubicBezTo>
                    <a:pt x="3418" y="12520"/>
                    <a:pt x="7690" y="14032"/>
                    <a:pt x="11798" y="13177"/>
                  </a:cubicBezTo>
                  <a:cubicBezTo>
                    <a:pt x="14624" y="12520"/>
                    <a:pt x="17121" y="10976"/>
                    <a:pt x="18994" y="8741"/>
                  </a:cubicBezTo>
                  <a:cubicBezTo>
                    <a:pt x="20834" y="6573"/>
                    <a:pt x="22379" y="2761"/>
                    <a:pt x="23135" y="0"/>
                  </a:cubicBezTo>
                </a:path>
              </a:pathLst>
            </a:custGeom>
            <a:noFill/>
            <a:ln cap="rnd" cmpd="sng" w="131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4"/>
            <p:cNvSpPr/>
            <p:nvPr/>
          </p:nvSpPr>
          <p:spPr>
            <a:xfrm>
              <a:off x="761267" y="1641417"/>
              <a:ext cx="448854" cy="432036"/>
            </a:xfrm>
            <a:custGeom>
              <a:rect b="b" l="l" r="r" t="t"/>
              <a:pathLst>
                <a:path extrusionOk="0" fill="none" h="20243" w="21031">
                  <a:moveTo>
                    <a:pt x="0" y="20243"/>
                  </a:moveTo>
                  <a:cubicBezTo>
                    <a:pt x="428" y="16858"/>
                    <a:pt x="1183" y="13507"/>
                    <a:pt x="2596" y="10418"/>
                  </a:cubicBezTo>
                  <a:cubicBezTo>
                    <a:pt x="4009" y="7329"/>
                    <a:pt x="6145" y="4503"/>
                    <a:pt x="9004" y="2663"/>
                  </a:cubicBezTo>
                  <a:cubicBezTo>
                    <a:pt x="11863" y="790"/>
                    <a:pt x="15478" y="1"/>
                    <a:pt x="18764" y="888"/>
                  </a:cubicBezTo>
                  <a:cubicBezTo>
                    <a:pt x="19585" y="1085"/>
                    <a:pt x="20374" y="1480"/>
                    <a:pt x="21031" y="2005"/>
                  </a:cubicBezTo>
                </a:path>
              </a:pathLst>
            </a:custGeom>
            <a:noFill/>
            <a:ln cap="rnd" cmpd="sng" w="131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4"/>
            <p:cNvSpPr/>
            <p:nvPr/>
          </p:nvSpPr>
          <p:spPr>
            <a:xfrm>
              <a:off x="887505" y="1210817"/>
              <a:ext cx="89084" cy="372427"/>
            </a:xfrm>
            <a:custGeom>
              <a:rect b="b" l="l" r="r" t="t"/>
              <a:pathLst>
                <a:path extrusionOk="0" fill="none" h="17450" w="4174">
                  <a:moveTo>
                    <a:pt x="0" y="1"/>
                  </a:moveTo>
                  <a:cubicBezTo>
                    <a:pt x="789" y="2104"/>
                    <a:pt x="1545" y="4174"/>
                    <a:pt x="2333" y="6277"/>
                  </a:cubicBezTo>
                  <a:cubicBezTo>
                    <a:pt x="2859" y="7559"/>
                    <a:pt x="3286" y="8906"/>
                    <a:pt x="3615" y="10286"/>
                  </a:cubicBezTo>
                  <a:cubicBezTo>
                    <a:pt x="4173" y="12652"/>
                    <a:pt x="4173" y="15084"/>
                    <a:pt x="3615" y="17450"/>
                  </a:cubicBezTo>
                </a:path>
              </a:pathLst>
            </a:custGeom>
            <a:noFill/>
            <a:ln cap="rnd" cmpd="sng" w="9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4"/>
            <p:cNvSpPr/>
            <p:nvPr/>
          </p:nvSpPr>
          <p:spPr>
            <a:xfrm>
              <a:off x="2025724" y="1466795"/>
              <a:ext cx="416606" cy="281251"/>
            </a:xfrm>
            <a:custGeom>
              <a:rect b="b" l="l" r="r" t="t"/>
              <a:pathLst>
                <a:path extrusionOk="0" fill="none" h="13178" w="19520">
                  <a:moveTo>
                    <a:pt x="0" y="165"/>
                  </a:moveTo>
                  <a:cubicBezTo>
                    <a:pt x="4338" y="1"/>
                    <a:pt x="8807" y="625"/>
                    <a:pt x="12553" y="2794"/>
                  </a:cubicBezTo>
                  <a:cubicBezTo>
                    <a:pt x="16299" y="4963"/>
                    <a:pt x="19224" y="8840"/>
                    <a:pt x="19519" y="13178"/>
                  </a:cubicBezTo>
                </a:path>
              </a:pathLst>
            </a:custGeom>
            <a:noFill/>
            <a:ln cap="rnd" cmpd="sng" w="131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4"/>
            <p:cNvSpPr/>
            <p:nvPr/>
          </p:nvSpPr>
          <p:spPr>
            <a:xfrm>
              <a:off x="2400919" y="1040400"/>
              <a:ext cx="179554" cy="39292"/>
            </a:xfrm>
            <a:custGeom>
              <a:rect b="b" l="l" r="r" t="t"/>
              <a:pathLst>
                <a:path extrusionOk="0" h="1841" w="8413">
                  <a:moveTo>
                    <a:pt x="921" y="1"/>
                  </a:moveTo>
                  <a:cubicBezTo>
                    <a:pt x="395" y="1"/>
                    <a:pt x="1" y="428"/>
                    <a:pt x="1" y="921"/>
                  </a:cubicBezTo>
                  <a:cubicBezTo>
                    <a:pt x="1" y="1414"/>
                    <a:pt x="395" y="1841"/>
                    <a:pt x="921" y="1841"/>
                  </a:cubicBezTo>
                  <a:lnTo>
                    <a:pt x="7526" y="1841"/>
                  </a:lnTo>
                  <a:cubicBezTo>
                    <a:pt x="8019" y="1808"/>
                    <a:pt x="8413" y="1414"/>
                    <a:pt x="8413" y="921"/>
                  </a:cubicBezTo>
                  <a:cubicBezTo>
                    <a:pt x="8380" y="428"/>
                    <a:pt x="7986" y="1"/>
                    <a:pt x="74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4"/>
            <p:cNvSpPr/>
            <p:nvPr/>
          </p:nvSpPr>
          <p:spPr>
            <a:xfrm>
              <a:off x="2527862" y="911365"/>
              <a:ext cx="760945" cy="335952"/>
            </a:xfrm>
            <a:custGeom>
              <a:rect b="b" l="l" r="r" t="t"/>
              <a:pathLst>
                <a:path extrusionOk="0" h="15741" w="35654">
                  <a:moveTo>
                    <a:pt x="35654" y="0"/>
                  </a:moveTo>
                  <a:lnTo>
                    <a:pt x="0" y="5554"/>
                  </a:lnTo>
                  <a:lnTo>
                    <a:pt x="0" y="9267"/>
                  </a:lnTo>
                  <a:lnTo>
                    <a:pt x="35654" y="15740"/>
                  </a:lnTo>
                  <a:lnTo>
                    <a:pt x="356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4"/>
            <p:cNvSpPr/>
            <p:nvPr/>
          </p:nvSpPr>
          <p:spPr>
            <a:xfrm>
              <a:off x="2994230" y="940817"/>
              <a:ext cx="104514" cy="260912"/>
            </a:xfrm>
            <a:custGeom>
              <a:rect b="b" l="l" r="r" t="t"/>
              <a:pathLst>
                <a:path extrusionOk="0" fill="none" h="12225" w="4897">
                  <a:moveTo>
                    <a:pt x="2794" y="12225"/>
                  </a:moveTo>
                  <a:cubicBezTo>
                    <a:pt x="2794" y="12225"/>
                    <a:pt x="0" y="5028"/>
                    <a:pt x="4897" y="1"/>
                  </a:cubicBezTo>
                </a:path>
              </a:pathLst>
            </a:custGeom>
            <a:noFill/>
            <a:ln cap="rnd" cmpd="sng" w="9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4"/>
            <p:cNvSpPr/>
            <p:nvPr/>
          </p:nvSpPr>
          <p:spPr>
            <a:xfrm>
              <a:off x="3149921" y="890364"/>
              <a:ext cx="429923" cy="378637"/>
            </a:xfrm>
            <a:custGeom>
              <a:rect b="b" l="l" r="r" t="t"/>
              <a:pathLst>
                <a:path extrusionOk="0" h="17741" w="20144">
                  <a:moveTo>
                    <a:pt x="10061" y="1"/>
                  </a:moveTo>
                  <a:cubicBezTo>
                    <a:pt x="8944" y="1"/>
                    <a:pt x="7807" y="211"/>
                    <a:pt x="6704" y="656"/>
                  </a:cubicBezTo>
                  <a:cubicBezTo>
                    <a:pt x="2169" y="2496"/>
                    <a:pt x="0" y="7688"/>
                    <a:pt x="1874" y="12223"/>
                  </a:cubicBezTo>
                  <a:cubicBezTo>
                    <a:pt x="3269" y="15662"/>
                    <a:pt x="6575" y="17741"/>
                    <a:pt x="10069" y="17741"/>
                  </a:cubicBezTo>
                  <a:cubicBezTo>
                    <a:pt x="11181" y="17741"/>
                    <a:pt x="12313" y="17530"/>
                    <a:pt x="13407" y="17086"/>
                  </a:cubicBezTo>
                  <a:cubicBezTo>
                    <a:pt x="17942" y="15213"/>
                    <a:pt x="20144" y="10054"/>
                    <a:pt x="18271" y="5519"/>
                  </a:cubicBezTo>
                  <a:cubicBezTo>
                    <a:pt x="16875" y="2079"/>
                    <a:pt x="13569" y="1"/>
                    <a:pt x="100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4"/>
            <p:cNvSpPr/>
            <p:nvPr/>
          </p:nvSpPr>
          <p:spPr>
            <a:xfrm>
              <a:off x="3183577" y="919945"/>
              <a:ext cx="361905" cy="319092"/>
            </a:xfrm>
            <a:custGeom>
              <a:rect b="b" l="l" r="r" t="t"/>
              <a:pathLst>
                <a:path extrusionOk="0" h="14951" w="16957">
                  <a:moveTo>
                    <a:pt x="8483" y="0"/>
                  </a:moveTo>
                  <a:cubicBezTo>
                    <a:pt x="7541" y="0"/>
                    <a:pt x="6583" y="178"/>
                    <a:pt x="5653" y="551"/>
                  </a:cubicBezTo>
                  <a:cubicBezTo>
                    <a:pt x="1841" y="2129"/>
                    <a:pt x="1" y="6466"/>
                    <a:pt x="1578" y="10311"/>
                  </a:cubicBezTo>
                  <a:cubicBezTo>
                    <a:pt x="2747" y="13195"/>
                    <a:pt x="5534" y="14951"/>
                    <a:pt x="8472" y="14951"/>
                  </a:cubicBezTo>
                  <a:cubicBezTo>
                    <a:pt x="9417" y="14951"/>
                    <a:pt x="10377" y="14769"/>
                    <a:pt x="11305" y="14386"/>
                  </a:cubicBezTo>
                  <a:cubicBezTo>
                    <a:pt x="15149" y="12841"/>
                    <a:pt x="16957" y="8471"/>
                    <a:pt x="15412" y="4659"/>
                  </a:cubicBezTo>
                  <a:cubicBezTo>
                    <a:pt x="14216" y="1744"/>
                    <a:pt x="11434" y="0"/>
                    <a:pt x="84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4"/>
            <p:cNvSpPr/>
            <p:nvPr/>
          </p:nvSpPr>
          <p:spPr>
            <a:xfrm>
              <a:off x="3377855" y="957656"/>
              <a:ext cx="119945" cy="194985"/>
            </a:xfrm>
            <a:custGeom>
              <a:rect b="b" l="l" r="r" t="t"/>
              <a:pathLst>
                <a:path extrusionOk="0" fill="none" h="9136" w="5620">
                  <a:moveTo>
                    <a:pt x="0" y="0"/>
                  </a:moveTo>
                  <a:cubicBezTo>
                    <a:pt x="3910" y="1117"/>
                    <a:pt x="5619" y="5718"/>
                    <a:pt x="3418" y="9135"/>
                  </a:cubicBezTo>
                </a:path>
              </a:pathLst>
            </a:custGeom>
            <a:noFill/>
            <a:ln cap="rnd" cmpd="sng" w="131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4"/>
            <p:cNvSpPr/>
            <p:nvPr/>
          </p:nvSpPr>
          <p:spPr>
            <a:xfrm>
              <a:off x="2701779" y="996221"/>
              <a:ext cx="50518" cy="153602"/>
            </a:xfrm>
            <a:custGeom>
              <a:rect b="b" l="l" r="r" t="t"/>
              <a:pathLst>
                <a:path extrusionOk="0" fill="none" h="7197" w="2367">
                  <a:moveTo>
                    <a:pt x="2367" y="7197"/>
                  </a:moveTo>
                  <a:cubicBezTo>
                    <a:pt x="2367" y="7197"/>
                    <a:pt x="1" y="3188"/>
                    <a:pt x="2137" y="1"/>
                  </a:cubicBezTo>
                </a:path>
              </a:pathLst>
            </a:custGeom>
            <a:noFill/>
            <a:ln cap="rnd" cmpd="sng" w="9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4"/>
            <p:cNvSpPr/>
            <p:nvPr/>
          </p:nvSpPr>
          <p:spPr>
            <a:xfrm>
              <a:off x="2196845" y="1287969"/>
              <a:ext cx="469898" cy="123445"/>
            </a:xfrm>
            <a:custGeom>
              <a:rect b="b" l="l" r="r" t="t"/>
              <a:pathLst>
                <a:path extrusionOk="0" fill="none" h="5784" w="22017">
                  <a:moveTo>
                    <a:pt x="0" y="362"/>
                  </a:moveTo>
                  <a:cubicBezTo>
                    <a:pt x="6408" y="5784"/>
                    <a:pt x="15806" y="5619"/>
                    <a:pt x="22017" y="0"/>
                  </a:cubicBezTo>
                </a:path>
              </a:pathLst>
            </a:custGeom>
            <a:noFill/>
            <a:ln cap="rnd" cmpd="sng" w="131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4"/>
            <p:cNvSpPr/>
            <p:nvPr/>
          </p:nvSpPr>
          <p:spPr>
            <a:xfrm>
              <a:off x="2535566" y="1441547"/>
              <a:ext cx="359109" cy="291069"/>
            </a:xfrm>
            <a:custGeom>
              <a:rect b="b" l="l" r="r" t="t"/>
              <a:pathLst>
                <a:path extrusionOk="0" fill="none" h="13638" w="16826">
                  <a:moveTo>
                    <a:pt x="1907" y="13638"/>
                  </a:moveTo>
                  <a:cubicBezTo>
                    <a:pt x="658" y="11962"/>
                    <a:pt x="1" y="9957"/>
                    <a:pt x="34" y="7887"/>
                  </a:cubicBezTo>
                  <a:cubicBezTo>
                    <a:pt x="67" y="5784"/>
                    <a:pt x="987" y="3813"/>
                    <a:pt x="2531" y="2432"/>
                  </a:cubicBezTo>
                  <a:cubicBezTo>
                    <a:pt x="3681" y="1512"/>
                    <a:pt x="5061" y="888"/>
                    <a:pt x="6507" y="691"/>
                  </a:cubicBezTo>
                  <a:cubicBezTo>
                    <a:pt x="11108" y="1"/>
                    <a:pt x="15511" y="2794"/>
                    <a:pt x="16825" y="7263"/>
                  </a:cubicBezTo>
                </a:path>
              </a:pathLst>
            </a:custGeom>
            <a:noFill/>
            <a:ln cap="rnd" cmpd="sng" w="131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4"/>
            <p:cNvSpPr/>
            <p:nvPr/>
          </p:nvSpPr>
          <p:spPr>
            <a:xfrm>
              <a:off x="595054" y="4596754"/>
              <a:ext cx="3564838" cy="21"/>
            </a:xfrm>
            <a:custGeom>
              <a:rect b="b" l="l" r="r" t="t"/>
              <a:pathLst>
                <a:path extrusionOk="0" fill="none" h="1" w="167030">
                  <a:moveTo>
                    <a:pt x="0" y="0"/>
                  </a:moveTo>
                  <a:lnTo>
                    <a:pt x="167029" y="0"/>
                  </a:lnTo>
                </a:path>
              </a:pathLst>
            </a:custGeom>
            <a:noFill/>
            <a:ln cap="rnd" cmpd="sng" w="20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45"/>
          <p:cNvSpPr txBox="1"/>
          <p:nvPr>
            <p:ph idx="1" type="subTitle"/>
          </p:nvPr>
        </p:nvSpPr>
        <p:spPr>
          <a:xfrm>
            <a:off x="5119538" y="390075"/>
            <a:ext cx="3214800" cy="4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Le village hanté</a:t>
            </a:r>
            <a:endParaRPr/>
          </a:p>
        </p:txBody>
      </p:sp>
      <p:sp>
        <p:nvSpPr>
          <p:cNvPr id="927" name="Google Shape;927;p45"/>
          <p:cNvSpPr txBox="1"/>
          <p:nvPr>
            <p:ph idx="2" type="subTitle"/>
          </p:nvPr>
        </p:nvSpPr>
        <p:spPr>
          <a:xfrm>
            <a:off x="5119550" y="2737500"/>
            <a:ext cx="3574200" cy="17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Dans cette C1, les élèves doivent Construire une maison et son jardins en respectant les contraintes mathématiques de la tâche.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3"/>
              </a:rPr>
              <a:t>Documents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
        <p:nvSpPr>
          <p:cNvPr id="928" name="Google Shape;928;p45"/>
          <p:cNvSpPr txBox="1"/>
          <p:nvPr>
            <p:ph idx="3" type="subTitle"/>
          </p:nvPr>
        </p:nvSpPr>
        <p:spPr>
          <a:xfrm>
            <a:off x="905539" y="755997"/>
            <a:ext cx="2930400" cy="44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Ma maison Minecraft</a:t>
            </a:r>
            <a:endParaRPr/>
          </a:p>
        </p:txBody>
      </p:sp>
      <p:sp>
        <p:nvSpPr>
          <p:cNvPr id="929" name="Google Shape;929;p45"/>
          <p:cNvSpPr txBox="1"/>
          <p:nvPr>
            <p:ph idx="4" type="subTitle"/>
          </p:nvPr>
        </p:nvSpPr>
        <p:spPr>
          <a:xfrm>
            <a:off x="905538" y="1139405"/>
            <a:ext cx="29304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Les élèves doivent rédiger un texte qui décrit la maison qu’ils ont </a:t>
            </a:r>
            <a:r>
              <a:rPr lang="en"/>
              <a:t>construite</a:t>
            </a:r>
            <a:r>
              <a:rPr lang="en"/>
              <a:t> dans Minecraft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4"/>
              </a:rPr>
              <a:t>Documents</a:t>
            </a:r>
            <a:endParaRPr/>
          </a:p>
        </p:txBody>
      </p:sp>
      <p:sp>
        <p:nvSpPr>
          <p:cNvPr id="930" name="Google Shape;930;p45"/>
          <p:cNvSpPr/>
          <p:nvPr/>
        </p:nvSpPr>
        <p:spPr>
          <a:xfrm>
            <a:off x="3961000" y="3074299"/>
            <a:ext cx="54018" cy="54039"/>
          </a:xfrm>
          <a:custGeom>
            <a:rect b="b" l="l" r="r" t="t"/>
            <a:pathLst>
              <a:path extrusionOk="0" h="2532" w="2531">
                <a:moveTo>
                  <a:pt x="1249" y="1"/>
                </a:moveTo>
                <a:cubicBezTo>
                  <a:pt x="559" y="1"/>
                  <a:pt x="0" y="560"/>
                  <a:pt x="0" y="1250"/>
                </a:cubicBezTo>
                <a:cubicBezTo>
                  <a:pt x="0" y="1972"/>
                  <a:pt x="559" y="2531"/>
                  <a:pt x="1249" y="2531"/>
                </a:cubicBezTo>
                <a:cubicBezTo>
                  <a:pt x="1972" y="2531"/>
                  <a:pt x="2530" y="1972"/>
                  <a:pt x="2530" y="1250"/>
                </a:cubicBezTo>
                <a:cubicBezTo>
                  <a:pt x="2530" y="560"/>
                  <a:pt x="1972" y="1"/>
                  <a:pt x="1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1" name="Google Shape;931;p45"/>
          <p:cNvGrpSpPr/>
          <p:nvPr/>
        </p:nvGrpSpPr>
        <p:grpSpPr>
          <a:xfrm>
            <a:off x="1460001" y="390073"/>
            <a:ext cx="157806" cy="157806"/>
            <a:chOff x="1546038" y="1931073"/>
            <a:chExt cx="157806" cy="157806"/>
          </a:xfrm>
        </p:grpSpPr>
        <p:sp>
          <p:nvSpPr>
            <p:cNvPr id="932" name="Google Shape;932;p45"/>
            <p:cNvSpPr/>
            <p:nvPr/>
          </p:nvSpPr>
          <p:spPr>
            <a:xfrm>
              <a:off x="1624577" y="1931073"/>
              <a:ext cx="21" cy="157806"/>
            </a:xfrm>
            <a:custGeom>
              <a:rect b="b" l="l" r="r" t="t"/>
              <a:pathLst>
                <a:path extrusionOk="0" fill="none" h="7394" w="1">
                  <a:moveTo>
                    <a:pt x="0" y="0"/>
                  </a:moveTo>
                  <a:lnTo>
                    <a:pt x="0"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5"/>
            <p:cNvSpPr/>
            <p:nvPr/>
          </p:nvSpPr>
          <p:spPr>
            <a:xfrm>
              <a:off x="1546038" y="2009612"/>
              <a:ext cx="157806" cy="21"/>
            </a:xfrm>
            <a:custGeom>
              <a:rect b="b" l="l" r="r" t="t"/>
              <a:pathLst>
                <a:path extrusionOk="0" fill="none" h="1" w="7394">
                  <a:moveTo>
                    <a:pt x="7394" y="1"/>
                  </a:moveTo>
                  <a:lnTo>
                    <a:pt x="0"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34" name="Google Shape;934;p45"/>
          <p:cNvPicPr preferRelativeResize="0"/>
          <p:nvPr/>
        </p:nvPicPr>
        <p:blipFill>
          <a:blip r:embed="rId5">
            <a:alphaModFix/>
          </a:blip>
          <a:stretch>
            <a:fillRect/>
          </a:stretch>
        </p:blipFill>
        <p:spPr>
          <a:xfrm>
            <a:off x="1270788" y="2737500"/>
            <a:ext cx="2199900" cy="1650000"/>
          </a:xfrm>
          <a:prstGeom prst="roundRect">
            <a:avLst>
              <a:gd fmla="val 16667" name="adj"/>
            </a:avLst>
          </a:prstGeom>
          <a:noFill/>
          <a:ln>
            <a:noFill/>
          </a:ln>
        </p:spPr>
      </p:pic>
      <p:pic>
        <p:nvPicPr>
          <p:cNvPr id="935" name="Google Shape;935;p45"/>
          <p:cNvPicPr preferRelativeResize="0"/>
          <p:nvPr/>
        </p:nvPicPr>
        <p:blipFill>
          <a:blip r:embed="rId6">
            <a:alphaModFix/>
          </a:blip>
          <a:stretch>
            <a:fillRect/>
          </a:stretch>
        </p:blipFill>
        <p:spPr>
          <a:xfrm>
            <a:off x="5119550" y="837675"/>
            <a:ext cx="2982300" cy="1650000"/>
          </a:xfrm>
          <a:prstGeom prst="roundRect">
            <a:avLst>
              <a:gd fmla="val 16667" name="adj"/>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46"/>
          <p:cNvSpPr txBox="1"/>
          <p:nvPr>
            <p:ph idx="1" type="subTitle"/>
          </p:nvPr>
        </p:nvSpPr>
        <p:spPr>
          <a:xfrm>
            <a:off x="5119538" y="390075"/>
            <a:ext cx="3214800" cy="4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highlight>
                  <a:srgbClr val="FFFF00"/>
                </a:highlight>
              </a:rPr>
              <a:t>RECIT MST?</a:t>
            </a:r>
            <a:endParaRPr>
              <a:highlight>
                <a:srgbClr val="FFFF00"/>
              </a:highlight>
            </a:endParaRPr>
          </a:p>
        </p:txBody>
      </p:sp>
      <p:sp>
        <p:nvSpPr>
          <p:cNvPr id="941" name="Google Shape;941;p46"/>
          <p:cNvSpPr txBox="1"/>
          <p:nvPr>
            <p:ph idx="2" type="subTitle"/>
          </p:nvPr>
        </p:nvSpPr>
        <p:spPr>
          <a:xfrm>
            <a:off x="5119550" y="2737500"/>
            <a:ext cx="3574200" cy="17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Dans cette C1, les élèves doivent Construire une maison et son jardins en respectant les contraintes mathématiques de la tâche.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3"/>
              </a:rPr>
              <a:t>Documents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
        <p:nvSpPr>
          <p:cNvPr id="942" name="Google Shape;942;p46"/>
          <p:cNvSpPr txBox="1"/>
          <p:nvPr>
            <p:ph idx="3" type="subTitle"/>
          </p:nvPr>
        </p:nvSpPr>
        <p:spPr>
          <a:xfrm>
            <a:off x="905539" y="755997"/>
            <a:ext cx="2930400" cy="44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highlight>
                  <a:srgbClr val="FFFF00"/>
                </a:highlight>
              </a:rPr>
              <a:t>RECIT US</a:t>
            </a:r>
            <a:endParaRPr>
              <a:highlight>
                <a:srgbClr val="FFFF00"/>
              </a:highlight>
            </a:endParaRPr>
          </a:p>
        </p:txBody>
      </p:sp>
      <p:sp>
        <p:nvSpPr>
          <p:cNvPr id="943" name="Google Shape;943;p46"/>
          <p:cNvSpPr txBox="1"/>
          <p:nvPr>
            <p:ph idx="4" type="subTitle"/>
          </p:nvPr>
        </p:nvSpPr>
        <p:spPr>
          <a:xfrm>
            <a:off x="905538" y="1139405"/>
            <a:ext cx="29304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Les élèves doivent rédiger un texte qui décrit la maison qu’ils ont construite dans Minecraft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4"/>
              </a:rPr>
              <a:t>Documents</a:t>
            </a:r>
            <a:endParaRPr/>
          </a:p>
        </p:txBody>
      </p:sp>
      <p:sp>
        <p:nvSpPr>
          <p:cNvPr id="944" name="Google Shape;944;p46"/>
          <p:cNvSpPr/>
          <p:nvPr/>
        </p:nvSpPr>
        <p:spPr>
          <a:xfrm>
            <a:off x="3961000" y="3074299"/>
            <a:ext cx="54018" cy="54039"/>
          </a:xfrm>
          <a:custGeom>
            <a:rect b="b" l="l" r="r" t="t"/>
            <a:pathLst>
              <a:path extrusionOk="0" h="2532" w="2531">
                <a:moveTo>
                  <a:pt x="1249" y="1"/>
                </a:moveTo>
                <a:cubicBezTo>
                  <a:pt x="559" y="1"/>
                  <a:pt x="0" y="560"/>
                  <a:pt x="0" y="1250"/>
                </a:cubicBezTo>
                <a:cubicBezTo>
                  <a:pt x="0" y="1972"/>
                  <a:pt x="559" y="2531"/>
                  <a:pt x="1249" y="2531"/>
                </a:cubicBezTo>
                <a:cubicBezTo>
                  <a:pt x="1972" y="2531"/>
                  <a:pt x="2530" y="1972"/>
                  <a:pt x="2530" y="1250"/>
                </a:cubicBezTo>
                <a:cubicBezTo>
                  <a:pt x="2530" y="560"/>
                  <a:pt x="1972" y="1"/>
                  <a:pt x="1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5" name="Google Shape;945;p46"/>
          <p:cNvGrpSpPr/>
          <p:nvPr/>
        </p:nvGrpSpPr>
        <p:grpSpPr>
          <a:xfrm>
            <a:off x="1460001" y="390073"/>
            <a:ext cx="157806" cy="157806"/>
            <a:chOff x="1546038" y="1931073"/>
            <a:chExt cx="157806" cy="157806"/>
          </a:xfrm>
        </p:grpSpPr>
        <p:sp>
          <p:nvSpPr>
            <p:cNvPr id="946" name="Google Shape;946;p46"/>
            <p:cNvSpPr/>
            <p:nvPr/>
          </p:nvSpPr>
          <p:spPr>
            <a:xfrm>
              <a:off x="1624577" y="1931073"/>
              <a:ext cx="21" cy="157806"/>
            </a:xfrm>
            <a:custGeom>
              <a:rect b="b" l="l" r="r" t="t"/>
              <a:pathLst>
                <a:path extrusionOk="0" fill="none" h="7394" w="1">
                  <a:moveTo>
                    <a:pt x="0" y="0"/>
                  </a:moveTo>
                  <a:lnTo>
                    <a:pt x="0"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6"/>
            <p:cNvSpPr/>
            <p:nvPr/>
          </p:nvSpPr>
          <p:spPr>
            <a:xfrm>
              <a:off x="1546038" y="2009612"/>
              <a:ext cx="157806" cy="21"/>
            </a:xfrm>
            <a:custGeom>
              <a:rect b="b" l="l" r="r" t="t"/>
              <a:pathLst>
                <a:path extrusionOk="0" fill="none" h="1" w="7394">
                  <a:moveTo>
                    <a:pt x="7394" y="1"/>
                  </a:moveTo>
                  <a:lnTo>
                    <a:pt x="0"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48" name="Google Shape;948;p46"/>
          <p:cNvPicPr preferRelativeResize="0"/>
          <p:nvPr/>
        </p:nvPicPr>
        <p:blipFill>
          <a:blip r:embed="rId5">
            <a:alphaModFix/>
          </a:blip>
          <a:stretch>
            <a:fillRect/>
          </a:stretch>
        </p:blipFill>
        <p:spPr>
          <a:xfrm>
            <a:off x="1270788" y="2737500"/>
            <a:ext cx="2199900" cy="1650000"/>
          </a:xfrm>
          <a:prstGeom prst="roundRect">
            <a:avLst>
              <a:gd fmla="val 16667" name="adj"/>
            </a:avLst>
          </a:prstGeom>
          <a:noFill/>
          <a:ln>
            <a:noFill/>
          </a:ln>
        </p:spPr>
      </p:pic>
      <p:pic>
        <p:nvPicPr>
          <p:cNvPr id="949" name="Google Shape;949;p46"/>
          <p:cNvPicPr preferRelativeResize="0"/>
          <p:nvPr/>
        </p:nvPicPr>
        <p:blipFill>
          <a:blip r:embed="rId6">
            <a:alphaModFix/>
          </a:blip>
          <a:stretch>
            <a:fillRect/>
          </a:stretch>
        </p:blipFill>
        <p:spPr>
          <a:xfrm>
            <a:off x="5119550" y="837675"/>
            <a:ext cx="2982300" cy="1650000"/>
          </a:xfrm>
          <a:prstGeom prst="roundRect">
            <a:avLst>
              <a:gd fmla="val 16667" name="adj"/>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47"/>
          <p:cNvSpPr txBox="1"/>
          <p:nvPr>
            <p:ph type="title"/>
          </p:nvPr>
        </p:nvSpPr>
        <p:spPr>
          <a:xfrm>
            <a:off x="5070024" y="2150850"/>
            <a:ext cx="3763500" cy="841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4600">
                <a:latin typeface="Montserrat"/>
                <a:ea typeface="Montserrat"/>
                <a:cs typeface="Montserrat"/>
                <a:sym typeface="Montserrat"/>
              </a:rPr>
              <a:t>Laboratoire créatif</a:t>
            </a:r>
            <a:endParaRPr b="1" sz="4600">
              <a:latin typeface="Montserrat"/>
              <a:ea typeface="Montserrat"/>
              <a:cs typeface="Montserrat"/>
              <a:sym typeface="Montserrat"/>
            </a:endParaRPr>
          </a:p>
          <a:p>
            <a:pPr indent="0" lvl="0" marL="0" rtl="0" algn="r">
              <a:spcBef>
                <a:spcPts val="0"/>
              </a:spcBef>
              <a:spcAft>
                <a:spcPts val="0"/>
              </a:spcAft>
              <a:buClr>
                <a:schemeClr val="dk1"/>
              </a:buClr>
              <a:buSzPts val="1100"/>
              <a:buFont typeface="Arial"/>
              <a:buNone/>
            </a:pPr>
            <a:r>
              <a:t/>
            </a:r>
            <a:endParaRPr b="1" sz="4600">
              <a:latin typeface="Montserrat"/>
              <a:ea typeface="Montserrat"/>
              <a:cs typeface="Montserrat"/>
              <a:sym typeface="Montserrat"/>
            </a:endParaRPr>
          </a:p>
        </p:txBody>
      </p:sp>
      <p:sp>
        <p:nvSpPr>
          <p:cNvPr id="955" name="Google Shape;955;p47"/>
          <p:cNvSpPr/>
          <p:nvPr/>
        </p:nvSpPr>
        <p:spPr>
          <a:xfrm rot="-10490274">
            <a:off x="4240649" y="-1394007"/>
            <a:ext cx="4372265" cy="3000231"/>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6" name="Google Shape;956;p47"/>
          <p:cNvGrpSpPr/>
          <p:nvPr/>
        </p:nvGrpSpPr>
        <p:grpSpPr>
          <a:xfrm>
            <a:off x="6179309" y="1565033"/>
            <a:ext cx="157828" cy="157828"/>
            <a:chOff x="1107009" y="3248120"/>
            <a:chExt cx="157828" cy="157828"/>
          </a:xfrm>
        </p:grpSpPr>
        <p:sp>
          <p:nvSpPr>
            <p:cNvPr id="957" name="Google Shape;957;p47"/>
            <p:cNvSpPr/>
            <p:nvPr/>
          </p:nvSpPr>
          <p:spPr>
            <a:xfrm>
              <a:off x="1185548" y="3248120"/>
              <a:ext cx="21" cy="157828"/>
            </a:xfrm>
            <a:custGeom>
              <a:rect b="b" l="l" r="r" t="t"/>
              <a:pathLst>
                <a:path extrusionOk="0" fill="none" h="7395" w="1">
                  <a:moveTo>
                    <a:pt x="1" y="1"/>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7"/>
            <p:cNvSpPr/>
            <p:nvPr/>
          </p:nvSpPr>
          <p:spPr>
            <a:xfrm>
              <a:off x="1107009" y="3326681"/>
              <a:ext cx="157828" cy="21"/>
            </a:xfrm>
            <a:custGeom>
              <a:rect b="b" l="l" r="r" t="t"/>
              <a:pathLst>
                <a:path extrusionOk="0" fill="none" h="1" w="7395">
                  <a:moveTo>
                    <a:pt x="7394" y="0"/>
                  </a:moveTo>
                  <a:lnTo>
                    <a:pt x="0" y="0"/>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9" name="Google Shape;959;p47"/>
          <p:cNvGrpSpPr/>
          <p:nvPr/>
        </p:nvGrpSpPr>
        <p:grpSpPr>
          <a:xfrm>
            <a:off x="1050679" y="1351963"/>
            <a:ext cx="3063882" cy="2767821"/>
            <a:chOff x="2672050" y="2277800"/>
            <a:chExt cx="2370875" cy="2096675"/>
          </a:xfrm>
        </p:grpSpPr>
        <p:sp>
          <p:nvSpPr>
            <p:cNvPr id="960" name="Google Shape;960;p47"/>
            <p:cNvSpPr/>
            <p:nvPr/>
          </p:nvSpPr>
          <p:spPr>
            <a:xfrm>
              <a:off x="2850300" y="2440100"/>
              <a:ext cx="2192625" cy="1934375"/>
            </a:xfrm>
            <a:custGeom>
              <a:rect b="b" l="l" r="r" t="t"/>
              <a:pathLst>
                <a:path extrusionOk="0" h="77375" w="87705">
                  <a:moveTo>
                    <a:pt x="74326" y="1"/>
                  </a:moveTo>
                  <a:cubicBezTo>
                    <a:pt x="70097" y="1"/>
                    <a:pt x="65990" y="2184"/>
                    <a:pt x="62337" y="4542"/>
                  </a:cubicBezTo>
                  <a:cubicBezTo>
                    <a:pt x="58163" y="7204"/>
                    <a:pt x="54023" y="10293"/>
                    <a:pt x="49160" y="11115"/>
                  </a:cubicBezTo>
                  <a:cubicBezTo>
                    <a:pt x="48312" y="11250"/>
                    <a:pt x="47466" y="11312"/>
                    <a:pt x="46623" y="11312"/>
                  </a:cubicBezTo>
                  <a:cubicBezTo>
                    <a:pt x="41512" y="11312"/>
                    <a:pt x="36491" y="9019"/>
                    <a:pt x="31809" y="6678"/>
                  </a:cubicBezTo>
                  <a:cubicBezTo>
                    <a:pt x="29312" y="5463"/>
                    <a:pt x="26749" y="4181"/>
                    <a:pt x="24022" y="3918"/>
                  </a:cubicBezTo>
                  <a:cubicBezTo>
                    <a:pt x="23728" y="3896"/>
                    <a:pt x="23435" y="3884"/>
                    <a:pt x="23143" y="3884"/>
                  </a:cubicBezTo>
                  <a:cubicBezTo>
                    <a:pt x="20041" y="3884"/>
                    <a:pt x="17085" y="5149"/>
                    <a:pt x="14952" y="7401"/>
                  </a:cubicBezTo>
                  <a:cubicBezTo>
                    <a:pt x="12586" y="9964"/>
                    <a:pt x="11436" y="13415"/>
                    <a:pt x="11765" y="16865"/>
                  </a:cubicBezTo>
                  <a:cubicBezTo>
                    <a:pt x="12225" y="21466"/>
                    <a:pt x="14328" y="26789"/>
                    <a:pt x="11206" y="30108"/>
                  </a:cubicBezTo>
                  <a:cubicBezTo>
                    <a:pt x="6113" y="35563"/>
                    <a:pt x="1" y="42923"/>
                    <a:pt x="757" y="50843"/>
                  </a:cubicBezTo>
                  <a:cubicBezTo>
                    <a:pt x="1512" y="58433"/>
                    <a:pt x="5127" y="65465"/>
                    <a:pt x="10910" y="70427"/>
                  </a:cubicBezTo>
                  <a:cubicBezTo>
                    <a:pt x="16327" y="75033"/>
                    <a:pt x="23498" y="77374"/>
                    <a:pt x="30591" y="77374"/>
                  </a:cubicBezTo>
                  <a:cubicBezTo>
                    <a:pt x="40753" y="77374"/>
                    <a:pt x="50755" y="72569"/>
                    <a:pt x="55206" y="62738"/>
                  </a:cubicBezTo>
                  <a:cubicBezTo>
                    <a:pt x="58755" y="54917"/>
                    <a:pt x="59708" y="45552"/>
                    <a:pt x="65623" y="38947"/>
                  </a:cubicBezTo>
                  <a:cubicBezTo>
                    <a:pt x="70256" y="33821"/>
                    <a:pt x="77255" y="31488"/>
                    <a:pt x="81987" y="26427"/>
                  </a:cubicBezTo>
                  <a:cubicBezTo>
                    <a:pt x="85667" y="22418"/>
                    <a:pt x="87705" y="16635"/>
                    <a:pt x="86686" y="11213"/>
                  </a:cubicBezTo>
                  <a:cubicBezTo>
                    <a:pt x="85700" y="5791"/>
                    <a:pt x="81396" y="961"/>
                    <a:pt x="76138" y="139"/>
                  </a:cubicBezTo>
                  <a:cubicBezTo>
                    <a:pt x="75532" y="45"/>
                    <a:pt x="74928" y="1"/>
                    <a:pt x="74326" y="1"/>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7"/>
            <p:cNvSpPr/>
            <p:nvPr/>
          </p:nvSpPr>
          <p:spPr>
            <a:xfrm>
              <a:off x="3089375" y="2610950"/>
              <a:ext cx="576700" cy="765050"/>
            </a:xfrm>
            <a:custGeom>
              <a:rect b="b" l="l" r="r" t="t"/>
              <a:pathLst>
                <a:path extrusionOk="0" h="30602" w="23068">
                  <a:moveTo>
                    <a:pt x="10005" y="0"/>
                  </a:moveTo>
                  <a:cubicBezTo>
                    <a:pt x="9507" y="0"/>
                    <a:pt x="9008" y="44"/>
                    <a:pt x="8511" y="140"/>
                  </a:cubicBezTo>
                  <a:cubicBezTo>
                    <a:pt x="2005" y="1389"/>
                    <a:pt x="887" y="9834"/>
                    <a:pt x="690" y="15256"/>
                  </a:cubicBezTo>
                  <a:cubicBezTo>
                    <a:pt x="592" y="18410"/>
                    <a:pt x="427" y="21565"/>
                    <a:pt x="296" y="24752"/>
                  </a:cubicBezTo>
                  <a:cubicBezTo>
                    <a:pt x="263" y="25541"/>
                    <a:pt x="624" y="30076"/>
                    <a:pt x="0" y="30602"/>
                  </a:cubicBezTo>
                  <a:lnTo>
                    <a:pt x="10252" y="22222"/>
                  </a:lnTo>
                  <a:lnTo>
                    <a:pt x="22871" y="6877"/>
                  </a:lnTo>
                  <a:cubicBezTo>
                    <a:pt x="23068" y="6679"/>
                    <a:pt x="18468" y="3262"/>
                    <a:pt x="18172" y="3065"/>
                  </a:cubicBezTo>
                  <a:cubicBezTo>
                    <a:pt x="15813" y="1521"/>
                    <a:pt x="12927" y="0"/>
                    <a:pt x="10005" y="0"/>
                  </a:cubicBezTo>
                  <a:close/>
                </a:path>
              </a:pathLst>
            </a:custGeom>
            <a:solidFill>
              <a:srgbClr val="FF61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7"/>
            <p:cNvSpPr/>
            <p:nvPr/>
          </p:nvSpPr>
          <p:spPr>
            <a:xfrm>
              <a:off x="3151800" y="2278375"/>
              <a:ext cx="1454100" cy="1470600"/>
            </a:xfrm>
            <a:custGeom>
              <a:rect b="b" l="l" r="r" t="t"/>
              <a:pathLst>
                <a:path extrusionOk="0" h="58824" w="58164">
                  <a:moveTo>
                    <a:pt x="54873" y="1"/>
                  </a:moveTo>
                  <a:cubicBezTo>
                    <a:pt x="49770" y="1"/>
                    <a:pt x="44636" y="1692"/>
                    <a:pt x="39663" y="4439"/>
                  </a:cubicBezTo>
                  <a:cubicBezTo>
                    <a:pt x="18402" y="16138"/>
                    <a:pt x="0" y="46993"/>
                    <a:pt x="0" y="46993"/>
                  </a:cubicBezTo>
                  <a:lnTo>
                    <a:pt x="16398" y="58593"/>
                  </a:lnTo>
                  <a:lnTo>
                    <a:pt x="16693" y="58823"/>
                  </a:lnTo>
                  <a:lnTo>
                    <a:pt x="51000" y="10453"/>
                  </a:lnTo>
                  <a:lnTo>
                    <a:pt x="58163" y="398"/>
                  </a:lnTo>
                  <a:cubicBezTo>
                    <a:pt x="58163" y="398"/>
                    <a:pt x="58135" y="230"/>
                    <a:pt x="58079" y="230"/>
                  </a:cubicBezTo>
                  <a:cubicBezTo>
                    <a:pt x="58074" y="230"/>
                    <a:pt x="58070" y="231"/>
                    <a:pt x="58065" y="233"/>
                  </a:cubicBezTo>
                  <a:lnTo>
                    <a:pt x="57867" y="200"/>
                  </a:lnTo>
                  <a:cubicBezTo>
                    <a:pt x="56871" y="66"/>
                    <a:pt x="55873" y="1"/>
                    <a:pt x="54873" y="1"/>
                  </a:cubicBezTo>
                  <a:close/>
                </a:path>
              </a:pathLst>
            </a:custGeom>
            <a:solidFill>
              <a:srgbClr val="A595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7"/>
            <p:cNvSpPr/>
            <p:nvPr/>
          </p:nvSpPr>
          <p:spPr>
            <a:xfrm>
              <a:off x="3561725" y="2282550"/>
              <a:ext cx="1117275" cy="1757225"/>
            </a:xfrm>
            <a:custGeom>
              <a:rect b="b" l="l" r="r" t="t"/>
              <a:pathLst>
                <a:path extrusionOk="0" h="70289" w="44691">
                  <a:moveTo>
                    <a:pt x="41470" y="1"/>
                  </a:moveTo>
                  <a:lnTo>
                    <a:pt x="34307" y="10122"/>
                  </a:lnTo>
                  <a:lnTo>
                    <a:pt x="1" y="58426"/>
                  </a:lnTo>
                  <a:lnTo>
                    <a:pt x="296" y="58656"/>
                  </a:lnTo>
                  <a:lnTo>
                    <a:pt x="16661" y="70289"/>
                  </a:lnTo>
                  <a:cubicBezTo>
                    <a:pt x="16661" y="70289"/>
                    <a:pt x="41996" y="39992"/>
                    <a:pt x="44198" y="15379"/>
                  </a:cubicBezTo>
                  <a:cubicBezTo>
                    <a:pt x="44691" y="9924"/>
                    <a:pt x="44066" y="4732"/>
                    <a:pt x="41766" y="231"/>
                  </a:cubicBezTo>
                  <a:cubicBezTo>
                    <a:pt x="41733" y="165"/>
                    <a:pt x="41700" y="99"/>
                    <a:pt x="41668" y="33"/>
                  </a:cubicBezTo>
                  <a:cubicBezTo>
                    <a:pt x="41635" y="1"/>
                    <a:pt x="41470" y="1"/>
                    <a:pt x="41470" y="1"/>
                  </a:cubicBezTo>
                  <a:close/>
                </a:path>
              </a:pathLst>
            </a:custGeom>
            <a:solidFill>
              <a:srgbClr val="8383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47"/>
            <p:cNvSpPr/>
            <p:nvPr/>
          </p:nvSpPr>
          <p:spPr>
            <a:xfrm>
              <a:off x="4223050" y="2277800"/>
              <a:ext cx="455125" cy="378575"/>
            </a:xfrm>
            <a:custGeom>
              <a:rect b="b" l="l" r="r" t="t"/>
              <a:pathLst>
                <a:path extrusionOk="0" h="15143" w="18205">
                  <a:moveTo>
                    <a:pt x="12087" y="0"/>
                  </a:moveTo>
                  <a:cubicBezTo>
                    <a:pt x="8051" y="0"/>
                    <a:pt x="3994" y="1054"/>
                    <a:pt x="0" y="2852"/>
                  </a:cubicBezTo>
                  <a:lnTo>
                    <a:pt x="8807" y="8931"/>
                  </a:lnTo>
                  <a:lnTo>
                    <a:pt x="9103" y="9129"/>
                  </a:lnTo>
                  <a:lnTo>
                    <a:pt x="17811" y="15142"/>
                  </a:lnTo>
                  <a:cubicBezTo>
                    <a:pt x="18205" y="9819"/>
                    <a:pt x="17548" y="4791"/>
                    <a:pt x="15313" y="421"/>
                  </a:cubicBezTo>
                  <a:cubicBezTo>
                    <a:pt x="15313" y="421"/>
                    <a:pt x="15280" y="223"/>
                    <a:pt x="15215" y="223"/>
                  </a:cubicBezTo>
                  <a:cubicBezTo>
                    <a:pt x="15149" y="223"/>
                    <a:pt x="15017" y="191"/>
                    <a:pt x="15017" y="191"/>
                  </a:cubicBezTo>
                  <a:cubicBezTo>
                    <a:pt x="14043" y="62"/>
                    <a:pt x="13065" y="0"/>
                    <a:pt x="12087" y="0"/>
                  </a:cubicBezTo>
                  <a:close/>
                </a:path>
              </a:pathLst>
            </a:custGeom>
            <a:solidFill>
              <a:srgbClr val="FF61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7"/>
            <p:cNvSpPr/>
            <p:nvPr/>
          </p:nvSpPr>
          <p:spPr>
            <a:xfrm>
              <a:off x="4053825" y="2541325"/>
              <a:ext cx="399275" cy="399275"/>
            </a:xfrm>
            <a:custGeom>
              <a:rect b="b" l="l" r="r" t="t"/>
              <a:pathLst>
                <a:path extrusionOk="0" fill="none" h="15971" w="15971">
                  <a:moveTo>
                    <a:pt x="3910" y="13736"/>
                  </a:moveTo>
                  <a:lnTo>
                    <a:pt x="3910" y="13736"/>
                  </a:lnTo>
                  <a:cubicBezTo>
                    <a:pt x="723" y="11469"/>
                    <a:pt x="0" y="7098"/>
                    <a:pt x="2235" y="3911"/>
                  </a:cubicBezTo>
                  <a:lnTo>
                    <a:pt x="2235" y="3911"/>
                  </a:lnTo>
                  <a:cubicBezTo>
                    <a:pt x="4502" y="756"/>
                    <a:pt x="8872" y="1"/>
                    <a:pt x="12060" y="2235"/>
                  </a:cubicBezTo>
                  <a:lnTo>
                    <a:pt x="12060" y="2235"/>
                  </a:lnTo>
                  <a:cubicBezTo>
                    <a:pt x="15214" y="4502"/>
                    <a:pt x="15970" y="8906"/>
                    <a:pt x="13736" y="12060"/>
                  </a:cubicBezTo>
                  <a:lnTo>
                    <a:pt x="13736" y="12060"/>
                  </a:lnTo>
                  <a:cubicBezTo>
                    <a:pt x="11468" y="15248"/>
                    <a:pt x="7065" y="15971"/>
                    <a:pt x="3910" y="13736"/>
                  </a:cubicBezTo>
                  <a:close/>
                </a:path>
              </a:pathLst>
            </a:custGeom>
            <a:noFill/>
            <a:ln cap="rnd" cmpd="sng" w="13975">
              <a:solidFill>
                <a:srgbClr val="2D1A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7"/>
            <p:cNvSpPr/>
            <p:nvPr/>
          </p:nvSpPr>
          <p:spPr>
            <a:xfrm>
              <a:off x="4140900" y="2642275"/>
              <a:ext cx="225100" cy="197925"/>
            </a:xfrm>
            <a:custGeom>
              <a:rect b="b" l="l" r="r" t="t"/>
              <a:pathLst>
                <a:path extrusionOk="0" h="7917" w="9004">
                  <a:moveTo>
                    <a:pt x="4485" y="0"/>
                  </a:moveTo>
                  <a:cubicBezTo>
                    <a:pt x="3248" y="0"/>
                    <a:pt x="2041" y="569"/>
                    <a:pt x="1282" y="1647"/>
                  </a:cubicBezTo>
                  <a:cubicBezTo>
                    <a:pt x="0" y="3455"/>
                    <a:pt x="427" y="5919"/>
                    <a:pt x="2202" y="7201"/>
                  </a:cubicBezTo>
                  <a:cubicBezTo>
                    <a:pt x="2889" y="7684"/>
                    <a:pt x="3685" y="7917"/>
                    <a:pt x="4476" y="7917"/>
                  </a:cubicBezTo>
                  <a:cubicBezTo>
                    <a:pt x="5728" y="7917"/>
                    <a:pt x="6970" y="7335"/>
                    <a:pt x="7755" y="6248"/>
                  </a:cubicBezTo>
                  <a:cubicBezTo>
                    <a:pt x="9004" y="4441"/>
                    <a:pt x="8577" y="1976"/>
                    <a:pt x="6802" y="727"/>
                  </a:cubicBezTo>
                  <a:cubicBezTo>
                    <a:pt x="6093" y="237"/>
                    <a:pt x="5283" y="0"/>
                    <a:pt x="4485" y="0"/>
                  </a:cubicBezTo>
                  <a:close/>
                </a:path>
              </a:pathLst>
            </a:custGeom>
            <a:solidFill>
              <a:srgbClr val="2D1A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7"/>
            <p:cNvSpPr/>
            <p:nvPr/>
          </p:nvSpPr>
          <p:spPr>
            <a:xfrm>
              <a:off x="4268225" y="2338425"/>
              <a:ext cx="401750" cy="280975"/>
            </a:xfrm>
            <a:custGeom>
              <a:rect b="b" l="l" r="r" t="t"/>
              <a:pathLst>
                <a:path extrusionOk="0" fill="none" h="11239" w="16070">
                  <a:moveTo>
                    <a:pt x="1" y="0"/>
                  </a:moveTo>
                  <a:cubicBezTo>
                    <a:pt x="1" y="0"/>
                    <a:pt x="13473" y="8708"/>
                    <a:pt x="16069" y="11238"/>
                  </a:cubicBezTo>
                </a:path>
              </a:pathLst>
            </a:custGeom>
            <a:noFill/>
            <a:ln cap="rnd" cmpd="sng" w="13975">
              <a:solidFill>
                <a:srgbClr val="2D1A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7"/>
            <p:cNvSpPr/>
            <p:nvPr/>
          </p:nvSpPr>
          <p:spPr>
            <a:xfrm>
              <a:off x="4312600" y="2313775"/>
              <a:ext cx="358200" cy="247300"/>
            </a:xfrm>
            <a:custGeom>
              <a:rect b="b" l="l" r="r" t="t"/>
              <a:pathLst>
                <a:path extrusionOk="0" fill="none" h="9892" w="14328">
                  <a:moveTo>
                    <a:pt x="0" y="0"/>
                  </a:moveTo>
                  <a:cubicBezTo>
                    <a:pt x="0" y="0"/>
                    <a:pt x="8839" y="4765"/>
                    <a:pt x="14327" y="9891"/>
                  </a:cubicBezTo>
                </a:path>
              </a:pathLst>
            </a:custGeom>
            <a:noFill/>
            <a:ln cap="rnd" cmpd="sng" w="13975">
              <a:solidFill>
                <a:srgbClr val="2D1A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7"/>
            <p:cNvSpPr/>
            <p:nvPr/>
          </p:nvSpPr>
          <p:spPr>
            <a:xfrm>
              <a:off x="4078450" y="2428775"/>
              <a:ext cx="129825" cy="61650"/>
            </a:xfrm>
            <a:custGeom>
              <a:rect b="b" l="l" r="r" t="t"/>
              <a:pathLst>
                <a:path extrusionOk="0" fill="none" h="2466" w="5193">
                  <a:moveTo>
                    <a:pt x="1" y="2465"/>
                  </a:moveTo>
                  <a:cubicBezTo>
                    <a:pt x="1578" y="1447"/>
                    <a:pt x="3320" y="428"/>
                    <a:pt x="5193" y="1"/>
                  </a:cubicBezTo>
                </a:path>
              </a:pathLst>
            </a:custGeom>
            <a:noFill/>
            <a:ln cap="rnd" cmpd="sng" w="189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7"/>
            <p:cNvSpPr/>
            <p:nvPr/>
          </p:nvSpPr>
          <p:spPr>
            <a:xfrm>
              <a:off x="3946200" y="2544625"/>
              <a:ext cx="55875" cy="45200"/>
            </a:xfrm>
            <a:custGeom>
              <a:rect b="b" l="l" r="r" t="t"/>
              <a:pathLst>
                <a:path extrusionOk="0" fill="none" h="1808" w="2235">
                  <a:moveTo>
                    <a:pt x="0" y="1807"/>
                  </a:moveTo>
                  <a:cubicBezTo>
                    <a:pt x="723" y="1183"/>
                    <a:pt x="1479" y="592"/>
                    <a:pt x="2235" y="0"/>
                  </a:cubicBezTo>
                </a:path>
              </a:pathLst>
            </a:custGeom>
            <a:solidFill>
              <a:srgbClr val="FF610D"/>
            </a:solidFill>
            <a:ln cap="rnd" cmpd="sng" w="189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7"/>
            <p:cNvSpPr/>
            <p:nvPr/>
          </p:nvSpPr>
          <p:spPr>
            <a:xfrm>
              <a:off x="2994900" y="3543575"/>
              <a:ext cx="475675" cy="427200"/>
            </a:xfrm>
            <a:custGeom>
              <a:rect b="b" l="l" r="r" t="t"/>
              <a:pathLst>
                <a:path extrusionOk="0" h="17088" w="19027">
                  <a:moveTo>
                    <a:pt x="11403" y="0"/>
                  </a:moveTo>
                  <a:lnTo>
                    <a:pt x="0" y="5784"/>
                  </a:lnTo>
                  <a:lnTo>
                    <a:pt x="16397" y="17087"/>
                  </a:lnTo>
                  <a:lnTo>
                    <a:pt x="19026" y="5455"/>
                  </a:lnTo>
                  <a:lnTo>
                    <a:pt x="11403" y="0"/>
                  </a:lnTo>
                  <a:close/>
                </a:path>
              </a:pathLst>
            </a:custGeom>
            <a:solidFill>
              <a:srgbClr val="A595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7"/>
            <p:cNvSpPr/>
            <p:nvPr/>
          </p:nvSpPr>
          <p:spPr>
            <a:xfrm>
              <a:off x="3233125" y="3543575"/>
              <a:ext cx="237450" cy="427200"/>
            </a:xfrm>
            <a:custGeom>
              <a:rect b="b" l="l" r="r" t="t"/>
              <a:pathLst>
                <a:path extrusionOk="0" h="17088" w="9498">
                  <a:moveTo>
                    <a:pt x="1841" y="0"/>
                  </a:moveTo>
                  <a:cubicBezTo>
                    <a:pt x="461" y="4305"/>
                    <a:pt x="1" y="8840"/>
                    <a:pt x="1151" y="13177"/>
                  </a:cubicBezTo>
                  <a:lnTo>
                    <a:pt x="6868" y="17087"/>
                  </a:lnTo>
                  <a:lnTo>
                    <a:pt x="9497" y="5422"/>
                  </a:lnTo>
                  <a:lnTo>
                    <a:pt x="1874" y="0"/>
                  </a:ln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7"/>
            <p:cNvSpPr/>
            <p:nvPr/>
          </p:nvSpPr>
          <p:spPr>
            <a:xfrm>
              <a:off x="3413850" y="3840594"/>
              <a:ext cx="475675" cy="428025"/>
            </a:xfrm>
            <a:custGeom>
              <a:rect b="b" l="l" r="r" t="t"/>
              <a:pathLst>
                <a:path extrusionOk="0" h="17121" w="19027">
                  <a:moveTo>
                    <a:pt x="11436" y="1"/>
                  </a:moveTo>
                  <a:lnTo>
                    <a:pt x="1" y="5784"/>
                  </a:lnTo>
                  <a:lnTo>
                    <a:pt x="16398" y="17121"/>
                  </a:lnTo>
                  <a:lnTo>
                    <a:pt x="19027" y="5455"/>
                  </a:lnTo>
                  <a:lnTo>
                    <a:pt x="11436" y="1"/>
                  </a:lnTo>
                  <a:close/>
                </a:path>
              </a:pathLst>
            </a:custGeom>
            <a:solidFill>
              <a:srgbClr val="A595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7"/>
            <p:cNvSpPr/>
            <p:nvPr/>
          </p:nvSpPr>
          <p:spPr>
            <a:xfrm>
              <a:off x="3652100" y="3847525"/>
              <a:ext cx="237425" cy="427200"/>
            </a:xfrm>
            <a:custGeom>
              <a:rect b="b" l="l" r="r" t="t"/>
              <a:pathLst>
                <a:path extrusionOk="0" h="17088" w="9497">
                  <a:moveTo>
                    <a:pt x="1873" y="0"/>
                  </a:moveTo>
                  <a:cubicBezTo>
                    <a:pt x="460" y="4272"/>
                    <a:pt x="0" y="8807"/>
                    <a:pt x="1183" y="13145"/>
                  </a:cubicBezTo>
                  <a:lnTo>
                    <a:pt x="6868" y="17088"/>
                  </a:lnTo>
                  <a:lnTo>
                    <a:pt x="9497" y="5422"/>
                  </a:lnTo>
                  <a:lnTo>
                    <a:pt x="1906" y="0"/>
                  </a:ln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7"/>
            <p:cNvSpPr/>
            <p:nvPr/>
          </p:nvSpPr>
          <p:spPr>
            <a:xfrm>
              <a:off x="3074575" y="3647900"/>
              <a:ext cx="349175" cy="240725"/>
            </a:xfrm>
            <a:custGeom>
              <a:rect b="b" l="l" r="r" t="t"/>
              <a:pathLst>
                <a:path extrusionOk="0" fill="none" h="9629" w="13967">
                  <a:moveTo>
                    <a:pt x="1" y="0"/>
                  </a:moveTo>
                  <a:lnTo>
                    <a:pt x="13966" y="9628"/>
                  </a:lnTo>
                </a:path>
              </a:pathLst>
            </a:custGeom>
            <a:noFill/>
            <a:ln cap="rnd" cmpd="sng" w="189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7"/>
            <p:cNvSpPr/>
            <p:nvPr/>
          </p:nvSpPr>
          <p:spPr>
            <a:xfrm>
              <a:off x="3500125" y="3941175"/>
              <a:ext cx="349975" cy="241550"/>
            </a:xfrm>
            <a:custGeom>
              <a:rect b="b" l="l" r="r" t="t"/>
              <a:pathLst>
                <a:path extrusionOk="0" fill="none" h="9662" w="13999">
                  <a:moveTo>
                    <a:pt x="0" y="1"/>
                  </a:moveTo>
                  <a:lnTo>
                    <a:pt x="13999" y="9661"/>
                  </a:lnTo>
                </a:path>
              </a:pathLst>
            </a:custGeom>
            <a:noFill/>
            <a:ln cap="rnd" cmpd="sng" w="189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7"/>
            <p:cNvSpPr/>
            <p:nvPr/>
          </p:nvSpPr>
          <p:spPr>
            <a:xfrm>
              <a:off x="3115650" y="2708925"/>
              <a:ext cx="414900" cy="360650"/>
            </a:xfrm>
            <a:custGeom>
              <a:rect b="b" l="l" r="r" t="t"/>
              <a:pathLst>
                <a:path extrusionOk="0" fill="none" h="14426" w="16596">
                  <a:moveTo>
                    <a:pt x="16595" y="8872"/>
                  </a:moveTo>
                  <a:cubicBezTo>
                    <a:pt x="16595" y="8872"/>
                    <a:pt x="8019" y="0"/>
                    <a:pt x="1" y="14426"/>
                  </a:cubicBezTo>
                </a:path>
              </a:pathLst>
            </a:custGeom>
            <a:noFill/>
            <a:ln cap="rnd" cmpd="sng" w="13975">
              <a:solidFill>
                <a:srgbClr val="2D1A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7"/>
            <p:cNvSpPr/>
            <p:nvPr/>
          </p:nvSpPr>
          <p:spPr>
            <a:xfrm>
              <a:off x="4092425" y="3322275"/>
              <a:ext cx="664625" cy="746250"/>
            </a:xfrm>
            <a:custGeom>
              <a:rect b="b" l="l" r="r" t="t"/>
              <a:pathLst>
                <a:path extrusionOk="0" h="29850" w="26585">
                  <a:moveTo>
                    <a:pt x="14096" y="0"/>
                  </a:moveTo>
                  <a:cubicBezTo>
                    <a:pt x="14080" y="0"/>
                    <a:pt x="14069" y="4"/>
                    <a:pt x="14065" y="13"/>
                  </a:cubicBezTo>
                  <a:lnTo>
                    <a:pt x="4207" y="17297"/>
                  </a:lnTo>
                  <a:lnTo>
                    <a:pt x="5" y="29837"/>
                  </a:lnTo>
                  <a:lnTo>
                    <a:pt x="5" y="29837"/>
                  </a:lnTo>
                  <a:cubicBezTo>
                    <a:pt x="282" y="29079"/>
                    <a:pt x="4638" y="27811"/>
                    <a:pt x="5357" y="27484"/>
                  </a:cubicBezTo>
                  <a:cubicBezTo>
                    <a:pt x="8281" y="26235"/>
                    <a:pt x="11173" y="24954"/>
                    <a:pt x="14098" y="23738"/>
                  </a:cubicBezTo>
                  <a:cubicBezTo>
                    <a:pt x="19092" y="21635"/>
                    <a:pt x="26584" y="17593"/>
                    <a:pt x="25434" y="11054"/>
                  </a:cubicBezTo>
                  <a:cubicBezTo>
                    <a:pt x="24876" y="7636"/>
                    <a:pt x="21984" y="5007"/>
                    <a:pt x="19289" y="3069"/>
                  </a:cubicBezTo>
                  <a:cubicBezTo>
                    <a:pt x="19004" y="2879"/>
                    <a:pt x="14534" y="0"/>
                    <a:pt x="14096" y="0"/>
                  </a:cubicBezTo>
                  <a:close/>
                  <a:moveTo>
                    <a:pt x="5" y="29837"/>
                  </a:moveTo>
                  <a:cubicBezTo>
                    <a:pt x="3" y="29841"/>
                    <a:pt x="2" y="29845"/>
                    <a:pt x="0" y="29850"/>
                  </a:cubicBezTo>
                  <a:lnTo>
                    <a:pt x="5" y="29837"/>
                  </a:lnTo>
                  <a:close/>
                </a:path>
              </a:pathLst>
            </a:custGeom>
            <a:solidFill>
              <a:srgbClr val="FF61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7"/>
            <p:cNvSpPr/>
            <p:nvPr/>
          </p:nvSpPr>
          <p:spPr>
            <a:xfrm>
              <a:off x="4352850" y="3498375"/>
              <a:ext cx="282625" cy="436250"/>
            </a:xfrm>
            <a:custGeom>
              <a:rect b="b" l="l" r="r" t="t"/>
              <a:pathLst>
                <a:path extrusionOk="0" fill="none" h="17450" w="11305">
                  <a:moveTo>
                    <a:pt x="0" y="1"/>
                  </a:moveTo>
                  <a:cubicBezTo>
                    <a:pt x="0" y="1"/>
                    <a:pt x="11304" y="4864"/>
                    <a:pt x="657" y="17450"/>
                  </a:cubicBezTo>
                </a:path>
              </a:pathLst>
            </a:custGeom>
            <a:noFill/>
            <a:ln cap="rnd" cmpd="sng" w="13975">
              <a:solidFill>
                <a:srgbClr val="2D1A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7"/>
            <p:cNvSpPr/>
            <p:nvPr/>
          </p:nvSpPr>
          <p:spPr>
            <a:xfrm>
              <a:off x="4177025" y="3217250"/>
              <a:ext cx="76425" cy="75600"/>
            </a:xfrm>
            <a:custGeom>
              <a:rect b="b" l="l" r="r" t="t"/>
              <a:pathLst>
                <a:path extrusionOk="0" h="3024" w="3057">
                  <a:moveTo>
                    <a:pt x="0" y="0"/>
                  </a:moveTo>
                  <a:lnTo>
                    <a:pt x="460" y="1512"/>
                  </a:lnTo>
                  <a:lnTo>
                    <a:pt x="0" y="3023"/>
                  </a:lnTo>
                  <a:lnTo>
                    <a:pt x="0" y="3023"/>
                  </a:lnTo>
                  <a:lnTo>
                    <a:pt x="1545" y="2563"/>
                  </a:lnTo>
                  <a:lnTo>
                    <a:pt x="3056" y="3023"/>
                  </a:lnTo>
                  <a:lnTo>
                    <a:pt x="3056" y="3023"/>
                  </a:lnTo>
                  <a:lnTo>
                    <a:pt x="2596" y="1512"/>
                  </a:lnTo>
                  <a:lnTo>
                    <a:pt x="3056" y="0"/>
                  </a:lnTo>
                  <a:lnTo>
                    <a:pt x="3056" y="0"/>
                  </a:lnTo>
                  <a:lnTo>
                    <a:pt x="1545" y="42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7"/>
            <p:cNvSpPr/>
            <p:nvPr/>
          </p:nvSpPr>
          <p:spPr>
            <a:xfrm>
              <a:off x="3961800" y="3739075"/>
              <a:ext cx="75600" cy="75625"/>
            </a:xfrm>
            <a:custGeom>
              <a:rect b="b" l="l" r="r" t="t"/>
              <a:pathLst>
                <a:path extrusionOk="0" h="3025" w="3024">
                  <a:moveTo>
                    <a:pt x="1" y="1"/>
                  </a:moveTo>
                  <a:lnTo>
                    <a:pt x="461" y="1512"/>
                  </a:lnTo>
                  <a:lnTo>
                    <a:pt x="1" y="3024"/>
                  </a:lnTo>
                  <a:lnTo>
                    <a:pt x="1" y="3024"/>
                  </a:lnTo>
                  <a:lnTo>
                    <a:pt x="1512" y="2597"/>
                  </a:lnTo>
                  <a:lnTo>
                    <a:pt x="3024" y="3024"/>
                  </a:lnTo>
                  <a:lnTo>
                    <a:pt x="3024" y="3024"/>
                  </a:lnTo>
                  <a:lnTo>
                    <a:pt x="2597" y="1512"/>
                  </a:lnTo>
                  <a:lnTo>
                    <a:pt x="3024" y="1"/>
                  </a:lnTo>
                  <a:lnTo>
                    <a:pt x="1512" y="461"/>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7"/>
            <p:cNvSpPr/>
            <p:nvPr/>
          </p:nvSpPr>
          <p:spPr>
            <a:xfrm>
              <a:off x="3320200" y="3284800"/>
              <a:ext cx="75600" cy="75600"/>
            </a:xfrm>
            <a:custGeom>
              <a:rect b="b" l="l" r="r" t="t"/>
              <a:pathLst>
                <a:path extrusionOk="0" h="3024" w="3024">
                  <a:moveTo>
                    <a:pt x="1" y="0"/>
                  </a:moveTo>
                  <a:lnTo>
                    <a:pt x="428" y="1512"/>
                  </a:lnTo>
                  <a:lnTo>
                    <a:pt x="1" y="3023"/>
                  </a:lnTo>
                  <a:lnTo>
                    <a:pt x="1512" y="2563"/>
                  </a:lnTo>
                  <a:lnTo>
                    <a:pt x="3024" y="3023"/>
                  </a:lnTo>
                  <a:lnTo>
                    <a:pt x="2597" y="1512"/>
                  </a:lnTo>
                  <a:lnTo>
                    <a:pt x="3024" y="0"/>
                  </a:lnTo>
                  <a:lnTo>
                    <a:pt x="1512" y="427"/>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7"/>
            <p:cNvSpPr/>
            <p:nvPr/>
          </p:nvSpPr>
          <p:spPr>
            <a:xfrm>
              <a:off x="3999625" y="3371863"/>
              <a:ext cx="51800" cy="51775"/>
            </a:xfrm>
            <a:custGeom>
              <a:rect b="b" l="l" r="r" t="t"/>
              <a:pathLst>
                <a:path extrusionOk="0" h="2071" w="2072">
                  <a:moveTo>
                    <a:pt x="1" y="1"/>
                  </a:moveTo>
                  <a:lnTo>
                    <a:pt x="297" y="1052"/>
                  </a:lnTo>
                  <a:lnTo>
                    <a:pt x="1" y="2071"/>
                  </a:lnTo>
                  <a:lnTo>
                    <a:pt x="1" y="2071"/>
                  </a:lnTo>
                  <a:lnTo>
                    <a:pt x="1052" y="1775"/>
                  </a:lnTo>
                  <a:lnTo>
                    <a:pt x="2071" y="2071"/>
                  </a:lnTo>
                  <a:lnTo>
                    <a:pt x="2071" y="2071"/>
                  </a:lnTo>
                  <a:lnTo>
                    <a:pt x="1775" y="1052"/>
                  </a:lnTo>
                  <a:lnTo>
                    <a:pt x="2071" y="1"/>
                  </a:lnTo>
                  <a:lnTo>
                    <a:pt x="1052" y="329"/>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7"/>
            <p:cNvSpPr/>
            <p:nvPr/>
          </p:nvSpPr>
          <p:spPr>
            <a:xfrm>
              <a:off x="3757200" y="3135275"/>
              <a:ext cx="50975" cy="51775"/>
            </a:xfrm>
            <a:custGeom>
              <a:rect b="b" l="l" r="r" t="t"/>
              <a:pathLst>
                <a:path extrusionOk="0" h="2071" w="2039">
                  <a:moveTo>
                    <a:pt x="1" y="0"/>
                  </a:moveTo>
                  <a:lnTo>
                    <a:pt x="297" y="1052"/>
                  </a:lnTo>
                  <a:lnTo>
                    <a:pt x="1" y="2070"/>
                  </a:lnTo>
                  <a:lnTo>
                    <a:pt x="1" y="2070"/>
                  </a:lnTo>
                  <a:lnTo>
                    <a:pt x="1020" y="1775"/>
                  </a:lnTo>
                  <a:lnTo>
                    <a:pt x="2038" y="2070"/>
                  </a:lnTo>
                  <a:lnTo>
                    <a:pt x="1743" y="1052"/>
                  </a:lnTo>
                  <a:lnTo>
                    <a:pt x="2038" y="0"/>
                  </a:lnTo>
                  <a:lnTo>
                    <a:pt x="1020" y="329"/>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7"/>
            <p:cNvSpPr/>
            <p:nvPr/>
          </p:nvSpPr>
          <p:spPr>
            <a:xfrm>
              <a:off x="3803175" y="3656475"/>
              <a:ext cx="43575" cy="43575"/>
            </a:xfrm>
            <a:custGeom>
              <a:rect b="b" l="l" r="r" t="t"/>
              <a:pathLst>
                <a:path extrusionOk="0" h="1743" w="1743">
                  <a:moveTo>
                    <a:pt x="1742" y="1"/>
                  </a:moveTo>
                  <a:lnTo>
                    <a:pt x="855" y="231"/>
                  </a:lnTo>
                  <a:lnTo>
                    <a:pt x="1" y="1"/>
                  </a:lnTo>
                  <a:lnTo>
                    <a:pt x="1" y="1"/>
                  </a:lnTo>
                  <a:lnTo>
                    <a:pt x="231" y="855"/>
                  </a:lnTo>
                  <a:lnTo>
                    <a:pt x="1" y="1742"/>
                  </a:lnTo>
                  <a:lnTo>
                    <a:pt x="855" y="1479"/>
                  </a:lnTo>
                  <a:lnTo>
                    <a:pt x="1742" y="1742"/>
                  </a:lnTo>
                  <a:lnTo>
                    <a:pt x="1480" y="855"/>
                  </a:lnTo>
                  <a:lnTo>
                    <a:pt x="17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7"/>
            <p:cNvSpPr/>
            <p:nvPr/>
          </p:nvSpPr>
          <p:spPr>
            <a:xfrm>
              <a:off x="2672050" y="3556700"/>
              <a:ext cx="580825" cy="594800"/>
            </a:xfrm>
            <a:custGeom>
              <a:rect b="b" l="l" r="r" t="t"/>
              <a:pathLst>
                <a:path extrusionOk="0" fill="none" h="23792" w="23233">
                  <a:moveTo>
                    <a:pt x="12684" y="1"/>
                  </a:moveTo>
                  <a:cubicBezTo>
                    <a:pt x="6079" y="2925"/>
                    <a:pt x="0" y="9629"/>
                    <a:pt x="3910" y="17121"/>
                  </a:cubicBezTo>
                  <a:cubicBezTo>
                    <a:pt x="5751" y="20637"/>
                    <a:pt x="9398" y="22674"/>
                    <a:pt x="13210" y="23266"/>
                  </a:cubicBezTo>
                  <a:cubicBezTo>
                    <a:pt x="16759" y="23792"/>
                    <a:pt x="20373" y="22872"/>
                    <a:pt x="23232" y="20703"/>
                  </a:cubicBezTo>
                </a:path>
              </a:pathLst>
            </a:custGeom>
            <a:noFill/>
            <a:ln cap="rnd" cmpd="sng" w="15600">
              <a:solidFill>
                <a:srgbClr val="2D1A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7"/>
            <p:cNvSpPr/>
            <p:nvPr/>
          </p:nvSpPr>
          <p:spPr>
            <a:xfrm>
              <a:off x="4513025" y="2673600"/>
              <a:ext cx="342600" cy="679400"/>
            </a:xfrm>
            <a:custGeom>
              <a:rect b="b" l="l" r="r" t="t"/>
              <a:pathLst>
                <a:path extrusionOk="0" fill="none" h="27176" w="13704">
                  <a:moveTo>
                    <a:pt x="1" y="0"/>
                  </a:moveTo>
                  <a:cubicBezTo>
                    <a:pt x="2925" y="1216"/>
                    <a:pt x="5061" y="3976"/>
                    <a:pt x="5982" y="6999"/>
                  </a:cubicBezTo>
                  <a:cubicBezTo>
                    <a:pt x="6902" y="10055"/>
                    <a:pt x="6704" y="13341"/>
                    <a:pt x="5883" y="16397"/>
                  </a:cubicBezTo>
                  <a:cubicBezTo>
                    <a:pt x="5587" y="17547"/>
                    <a:pt x="4930" y="18862"/>
                    <a:pt x="3747" y="18993"/>
                  </a:cubicBezTo>
                  <a:cubicBezTo>
                    <a:pt x="3517" y="16365"/>
                    <a:pt x="6376" y="14163"/>
                    <a:pt x="8972" y="14623"/>
                  </a:cubicBezTo>
                  <a:cubicBezTo>
                    <a:pt x="11535" y="15050"/>
                    <a:pt x="13408" y="17646"/>
                    <a:pt x="13539" y="20242"/>
                  </a:cubicBezTo>
                  <a:cubicBezTo>
                    <a:pt x="13704" y="22871"/>
                    <a:pt x="12324" y="25401"/>
                    <a:pt x="10451" y="27176"/>
                  </a:cubicBezTo>
                </a:path>
              </a:pathLst>
            </a:custGeom>
            <a:noFill/>
            <a:ln cap="rnd" cmpd="sng" w="15600">
              <a:solidFill>
                <a:srgbClr val="2D1A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7"/>
            <p:cNvSpPr/>
            <p:nvPr/>
          </p:nvSpPr>
          <p:spPr>
            <a:xfrm>
              <a:off x="3200275" y="3375975"/>
              <a:ext cx="832200" cy="595625"/>
            </a:xfrm>
            <a:custGeom>
              <a:rect b="b" l="l" r="r" t="t"/>
              <a:pathLst>
                <a:path extrusionOk="0" fill="none" h="23825" w="33288">
                  <a:moveTo>
                    <a:pt x="0" y="1"/>
                  </a:moveTo>
                  <a:lnTo>
                    <a:pt x="33288" y="23824"/>
                  </a:lnTo>
                </a:path>
              </a:pathLst>
            </a:custGeom>
            <a:noFill/>
            <a:ln cap="rnd" cmpd="sng" w="13975">
              <a:solidFill>
                <a:srgbClr val="2D1A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48"/>
          <p:cNvSpPr txBox="1"/>
          <p:nvPr>
            <p:ph idx="1" type="subTitle"/>
          </p:nvPr>
        </p:nvSpPr>
        <p:spPr>
          <a:xfrm>
            <a:off x="5023663" y="1137000"/>
            <a:ext cx="3214800" cy="4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Maquette interactive en ST</a:t>
            </a:r>
            <a:endParaRPr/>
          </a:p>
        </p:txBody>
      </p:sp>
      <p:sp>
        <p:nvSpPr>
          <p:cNvPr id="994" name="Google Shape;994;p48"/>
          <p:cNvSpPr txBox="1"/>
          <p:nvPr>
            <p:ph idx="2" type="subTitle"/>
          </p:nvPr>
        </p:nvSpPr>
        <p:spPr>
          <a:xfrm>
            <a:off x="6695000" y="1676400"/>
            <a:ext cx="1998600" cy="133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À l’aide d’un Makey Makey, les élèves peuvent transformer leur maquette traditionnelle en maquette interactive comme au musée.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3"/>
              </a:rPr>
              <a:t>Documentation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
        <p:nvSpPr>
          <p:cNvPr id="995" name="Google Shape;995;p48"/>
          <p:cNvSpPr/>
          <p:nvPr/>
        </p:nvSpPr>
        <p:spPr>
          <a:xfrm>
            <a:off x="4240200" y="3118374"/>
            <a:ext cx="54018" cy="54039"/>
          </a:xfrm>
          <a:custGeom>
            <a:rect b="b" l="l" r="r" t="t"/>
            <a:pathLst>
              <a:path extrusionOk="0" h="2532" w="2531">
                <a:moveTo>
                  <a:pt x="1249" y="1"/>
                </a:moveTo>
                <a:cubicBezTo>
                  <a:pt x="559" y="1"/>
                  <a:pt x="0" y="560"/>
                  <a:pt x="0" y="1250"/>
                </a:cubicBezTo>
                <a:cubicBezTo>
                  <a:pt x="0" y="1972"/>
                  <a:pt x="559" y="2531"/>
                  <a:pt x="1249" y="2531"/>
                </a:cubicBezTo>
                <a:cubicBezTo>
                  <a:pt x="1972" y="2531"/>
                  <a:pt x="2530" y="1972"/>
                  <a:pt x="2530" y="1250"/>
                </a:cubicBezTo>
                <a:cubicBezTo>
                  <a:pt x="2530" y="560"/>
                  <a:pt x="1972" y="1"/>
                  <a:pt x="1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6" name="Google Shape;996;p48"/>
          <p:cNvGrpSpPr/>
          <p:nvPr/>
        </p:nvGrpSpPr>
        <p:grpSpPr>
          <a:xfrm>
            <a:off x="1460001" y="390073"/>
            <a:ext cx="157806" cy="157806"/>
            <a:chOff x="1546038" y="1931073"/>
            <a:chExt cx="157806" cy="157806"/>
          </a:xfrm>
        </p:grpSpPr>
        <p:sp>
          <p:nvSpPr>
            <p:cNvPr id="997" name="Google Shape;997;p48"/>
            <p:cNvSpPr/>
            <p:nvPr/>
          </p:nvSpPr>
          <p:spPr>
            <a:xfrm>
              <a:off x="1624577" y="1931073"/>
              <a:ext cx="21" cy="157806"/>
            </a:xfrm>
            <a:custGeom>
              <a:rect b="b" l="l" r="r" t="t"/>
              <a:pathLst>
                <a:path extrusionOk="0" fill="none" h="7394" w="1">
                  <a:moveTo>
                    <a:pt x="0" y="0"/>
                  </a:moveTo>
                  <a:lnTo>
                    <a:pt x="0"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8"/>
            <p:cNvSpPr/>
            <p:nvPr/>
          </p:nvSpPr>
          <p:spPr>
            <a:xfrm>
              <a:off x="1546038" y="2009612"/>
              <a:ext cx="157806" cy="21"/>
            </a:xfrm>
            <a:custGeom>
              <a:rect b="b" l="l" r="r" t="t"/>
              <a:pathLst>
                <a:path extrusionOk="0" fill="none" h="1" w="7394">
                  <a:moveTo>
                    <a:pt x="7394" y="1"/>
                  </a:moveTo>
                  <a:lnTo>
                    <a:pt x="0"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99" name="Google Shape;999;p48"/>
          <p:cNvPicPr preferRelativeResize="0"/>
          <p:nvPr/>
        </p:nvPicPr>
        <p:blipFill rotWithShape="1">
          <a:blip r:embed="rId4">
            <a:alphaModFix/>
          </a:blip>
          <a:srcRect b="0" l="30461" r="22246" t="0"/>
          <a:stretch/>
        </p:blipFill>
        <p:spPr>
          <a:xfrm>
            <a:off x="5023661" y="1712125"/>
            <a:ext cx="1607400" cy="2549100"/>
          </a:xfrm>
          <a:prstGeom prst="roundRect">
            <a:avLst>
              <a:gd fmla="val 16667" name="adj"/>
            </a:avLst>
          </a:prstGeom>
          <a:noFill/>
          <a:ln>
            <a:noFill/>
          </a:ln>
        </p:spPr>
      </p:pic>
      <p:sp>
        <p:nvSpPr>
          <p:cNvPr id="1000" name="Google Shape;1000;p48"/>
          <p:cNvSpPr txBox="1"/>
          <p:nvPr/>
        </p:nvSpPr>
        <p:spPr>
          <a:xfrm>
            <a:off x="691653" y="912572"/>
            <a:ext cx="2930400" cy="4476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2D1A14"/>
                </a:solidFill>
                <a:latin typeface="Montserrat Medium"/>
                <a:ea typeface="Montserrat Medium"/>
                <a:cs typeface="Montserrat Medium"/>
                <a:sym typeface="Montserrat Medium"/>
              </a:rPr>
              <a:t>Création de balados</a:t>
            </a:r>
            <a:endParaRPr sz="2000">
              <a:solidFill>
                <a:srgbClr val="2D1A14"/>
              </a:solidFill>
              <a:latin typeface="Montserrat Medium"/>
              <a:ea typeface="Montserrat Medium"/>
              <a:cs typeface="Montserrat Medium"/>
              <a:sym typeface="Montserrat Medium"/>
            </a:endParaRPr>
          </a:p>
        </p:txBody>
      </p:sp>
      <p:sp>
        <p:nvSpPr>
          <p:cNvPr id="1001" name="Google Shape;1001;p48"/>
          <p:cNvSpPr txBox="1"/>
          <p:nvPr/>
        </p:nvSpPr>
        <p:spPr>
          <a:xfrm>
            <a:off x="817278" y="3418522"/>
            <a:ext cx="2930400" cy="112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rgbClr val="2D1A14"/>
                </a:solidFill>
                <a:latin typeface="Questrial"/>
                <a:ea typeface="Questrial"/>
                <a:cs typeface="Questrial"/>
                <a:sym typeface="Questrial"/>
              </a:rPr>
              <a:t>Enregistrement de balados… une multitude de sujets et de liens à faire avec les matières!</a:t>
            </a:r>
            <a:endParaRPr sz="1500">
              <a:solidFill>
                <a:srgbClr val="2D1A14"/>
              </a:solidFill>
              <a:latin typeface="Questrial"/>
              <a:ea typeface="Questrial"/>
              <a:cs typeface="Questrial"/>
              <a:sym typeface="Questrial"/>
            </a:endParaRPr>
          </a:p>
        </p:txBody>
      </p:sp>
      <p:pic>
        <p:nvPicPr>
          <p:cNvPr id="1002" name="Google Shape;1002;p48"/>
          <p:cNvPicPr preferRelativeResize="0"/>
          <p:nvPr/>
        </p:nvPicPr>
        <p:blipFill>
          <a:blip r:embed="rId5">
            <a:alphaModFix/>
          </a:blip>
          <a:stretch>
            <a:fillRect/>
          </a:stretch>
        </p:blipFill>
        <p:spPr>
          <a:xfrm>
            <a:off x="886375" y="1512572"/>
            <a:ext cx="2338200" cy="1753500"/>
          </a:xfrm>
          <a:prstGeom prst="roundRect">
            <a:avLst>
              <a:gd fmla="val 16667" name="adj"/>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49"/>
          <p:cNvSpPr txBox="1"/>
          <p:nvPr>
            <p:ph idx="1" type="subTitle"/>
          </p:nvPr>
        </p:nvSpPr>
        <p:spPr>
          <a:xfrm>
            <a:off x="5527866" y="2223421"/>
            <a:ext cx="2930400" cy="44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Médaillon 3D</a:t>
            </a:r>
            <a:endParaRPr/>
          </a:p>
        </p:txBody>
      </p:sp>
      <p:sp>
        <p:nvSpPr>
          <p:cNvPr id="1008" name="Google Shape;1008;p49"/>
          <p:cNvSpPr txBox="1"/>
          <p:nvPr>
            <p:ph idx="2" type="subTitle"/>
          </p:nvPr>
        </p:nvSpPr>
        <p:spPr>
          <a:xfrm>
            <a:off x="5527875" y="2606827"/>
            <a:ext cx="2930400" cy="133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Les élèves doivent produire un médaillon qui respecte des contraintes mathématiques à l’aide d’un logiciel de dessin 3D.  Ils pourront ensuite imprimer en 3D ce médaillon.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3"/>
              </a:rPr>
              <a:t>Documents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
        <p:nvSpPr>
          <p:cNvPr id="1009" name="Google Shape;1009;p49"/>
          <p:cNvSpPr/>
          <p:nvPr/>
        </p:nvSpPr>
        <p:spPr>
          <a:xfrm>
            <a:off x="748337" y="3038574"/>
            <a:ext cx="54018" cy="54039"/>
          </a:xfrm>
          <a:custGeom>
            <a:rect b="b" l="l" r="r" t="t"/>
            <a:pathLst>
              <a:path extrusionOk="0" h="2532" w="2531">
                <a:moveTo>
                  <a:pt x="1249" y="1"/>
                </a:moveTo>
                <a:cubicBezTo>
                  <a:pt x="559" y="1"/>
                  <a:pt x="0" y="560"/>
                  <a:pt x="0" y="1250"/>
                </a:cubicBezTo>
                <a:cubicBezTo>
                  <a:pt x="0" y="1972"/>
                  <a:pt x="559" y="2531"/>
                  <a:pt x="1249" y="2531"/>
                </a:cubicBezTo>
                <a:cubicBezTo>
                  <a:pt x="1972" y="2531"/>
                  <a:pt x="2530" y="1972"/>
                  <a:pt x="2530" y="1250"/>
                </a:cubicBezTo>
                <a:cubicBezTo>
                  <a:pt x="2530" y="560"/>
                  <a:pt x="1972" y="1"/>
                  <a:pt x="1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0" name="Google Shape;1010;p49"/>
          <p:cNvPicPr preferRelativeResize="0"/>
          <p:nvPr/>
        </p:nvPicPr>
        <p:blipFill rotWithShape="1">
          <a:blip r:embed="rId4">
            <a:alphaModFix/>
          </a:blip>
          <a:srcRect b="0" l="0" r="45919" t="0"/>
          <a:stretch/>
        </p:blipFill>
        <p:spPr>
          <a:xfrm>
            <a:off x="5708175" y="83861"/>
            <a:ext cx="2569800" cy="2130600"/>
          </a:xfrm>
          <a:prstGeom prst="roundRect">
            <a:avLst>
              <a:gd fmla="val 16667" name="adj"/>
            </a:avLst>
          </a:prstGeom>
          <a:noFill/>
          <a:ln>
            <a:noFill/>
          </a:ln>
        </p:spPr>
      </p:pic>
      <p:sp>
        <p:nvSpPr>
          <p:cNvPr id="1011" name="Google Shape;1011;p49"/>
          <p:cNvSpPr txBox="1"/>
          <p:nvPr/>
        </p:nvSpPr>
        <p:spPr>
          <a:xfrm>
            <a:off x="317175" y="397125"/>
            <a:ext cx="4316700" cy="4476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t/>
            </a:r>
            <a:endParaRPr sz="2000">
              <a:solidFill>
                <a:srgbClr val="2D1A14"/>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500" u="sng">
                <a:solidFill>
                  <a:srgbClr val="2D1A14"/>
                </a:solidFill>
                <a:latin typeface="Montserrat Medium"/>
                <a:ea typeface="Montserrat Medium"/>
                <a:cs typeface="Montserrat Medium"/>
                <a:sym typeface="Montserrat Medium"/>
                <a:hlinkClick r:id="rId5">
                  <a:extLst>
                    <a:ext uri="{A12FA001-AC4F-418D-AE19-62706E023703}">
                      <ahyp:hlinkClr val="tx"/>
                    </a:ext>
                  </a:extLst>
                </a:hlinkClick>
              </a:rPr>
              <a:t>Album Devine qui?</a:t>
            </a:r>
            <a:endParaRPr sz="1500">
              <a:solidFill>
                <a:srgbClr val="2D1A14"/>
              </a:solidFill>
              <a:latin typeface="Montserrat Medium"/>
              <a:ea typeface="Montserrat Medium"/>
              <a:cs typeface="Montserrat Medium"/>
              <a:sym typeface="Montserrat Medium"/>
            </a:endParaRPr>
          </a:p>
        </p:txBody>
      </p:sp>
      <p:sp>
        <p:nvSpPr>
          <p:cNvPr id="1012" name="Google Shape;1012;p49"/>
          <p:cNvSpPr txBox="1"/>
          <p:nvPr/>
        </p:nvSpPr>
        <p:spPr>
          <a:xfrm>
            <a:off x="317175" y="2768425"/>
            <a:ext cx="4233300" cy="172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rgbClr val="2D1A14"/>
                </a:solidFill>
                <a:latin typeface="Questrial"/>
                <a:ea typeface="Questrial"/>
                <a:cs typeface="Questrial"/>
                <a:sym typeface="Questrial"/>
              </a:rPr>
              <a:t>Les élèves expérimentent photographie, incrustation en chromakey et création d’un collage numérique afin de créer une composition qui reflète leur identité… Un recueil de groupe ludique est réalisé par la suite.</a:t>
            </a:r>
            <a:endParaRPr sz="1500">
              <a:solidFill>
                <a:srgbClr val="2D1A14"/>
              </a:solidFill>
              <a:latin typeface="Questrial"/>
              <a:ea typeface="Questrial"/>
              <a:cs typeface="Questrial"/>
              <a:sym typeface="Questrial"/>
            </a:endParaRPr>
          </a:p>
        </p:txBody>
      </p:sp>
      <p:pic>
        <p:nvPicPr>
          <p:cNvPr id="1013" name="Google Shape;1013;p49"/>
          <p:cNvPicPr preferRelativeResize="0"/>
          <p:nvPr/>
        </p:nvPicPr>
        <p:blipFill rotWithShape="1">
          <a:blip r:embed="rId6">
            <a:alphaModFix/>
          </a:blip>
          <a:srcRect b="18153" l="0" r="0" t="18463"/>
          <a:stretch/>
        </p:blipFill>
        <p:spPr>
          <a:xfrm>
            <a:off x="317175" y="1137062"/>
            <a:ext cx="2112600" cy="1338900"/>
          </a:xfrm>
          <a:prstGeom prst="roundRect">
            <a:avLst>
              <a:gd fmla="val 16667" name="adj"/>
            </a:avLst>
          </a:prstGeom>
          <a:noFill/>
          <a:ln>
            <a:noFill/>
          </a:ln>
        </p:spPr>
      </p:pic>
      <p:pic>
        <p:nvPicPr>
          <p:cNvPr id="1014" name="Google Shape;1014;p49"/>
          <p:cNvPicPr preferRelativeResize="0"/>
          <p:nvPr/>
        </p:nvPicPr>
        <p:blipFill>
          <a:blip r:embed="rId7">
            <a:alphaModFix/>
          </a:blip>
          <a:stretch>
            <a:fillRect/>
          </a:stretch>
        </p:blipFill>
        <p:spPr>
          <a:xfrm>
            <a:off x="2523950" y="1141525"/>
            <a:ext cx="2069700" cy="1338900"/>
          </a:xfrm>
          <a:prstGeom prst="roundRect">
            <a:avLst>
              <a:gd fmla="val 16667" name="adj"/>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50"/>
          <p:cNvSpPr txBox="1"/>
          <p:nvPr>
            <p:ph type="title"/>
          </p:nvPr>
        </p:nvSpPr>
        <p:spPr>
          <a:xfrm>
            <a:off x="5070024" y="2150850"/>
            <a:ext cx="3763500" cy="841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4600">
                <a:latin typeface="Montserrat"/>
                <a:ea typeface="Montserrat"/>
                <a:cs typeface="Montserrat"/>
                <a:sym typeface="Montserrat"/>
              </a:rPr>
              <a:t>Autres outils</a:t>
            </a:r>
            <a:endParaRPr b="1" sz="4600">
              <a:latin typeface="Montserrat"/>
              <a:ea typeface="Montserrat"/>
              <a:cs typeface="Montserrat"/>
              <a:sym typeface="Montserrat"/>
            </a:endParaRPr>
          </a:p>
          <a:p>
            <a:pPr indent="0" lvl="0" marL="0" rtl="0" algn="r">
              <a:spcBef>
                <a:spcPts val="0"/>
              </a:spcBef>
              <a:spcAft>
                <a:spcPts val="0"/>
              </a:spcAft>
              <a:buClr>
                <a:schemeClr val="dk1"/>
              </a:buClr>
              <a:buSzPts val="1100"/>
              <a:buFont typeface="Arial"/>
              <a:buNone/>
            </a:pPr>
            <a:r>
              <a:t/>
            </a:r>
            <a:endParaRPr b="1" sz="4600">
              <a:latin typeface="Montserrat"/>
              <a:ea typeface="Montserrat"/>
              <a:cs typeface="Montserrat"/>
              <a:sym typeface="Montserrat"/>
            </a:endParaRPr>
          </a:p>
        </p:txBody>
      </p:sp>
      <p:sp>
        <p:nvSpPr>
          <p:cNvPr id="1020" name="Google Shape;1020;p50"/>
          <p:cNvSpPr/>
          <p:nvPr/>
        </p:nvSpPr>
        <p:spPr>
          <a:xfrm rot="-10490274">
            <a:off x="4240649" y="-1394007"/>
            <a:ext cx="4372265" cy="3000231"/>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1" name="Google Shape;1021;p50"/>
          <p:cNvGrpSpPr/>
          <p:nvPr/>
        </p:nvGrpSpPr>
        <p:grpSpPr>
          <a:xfrm>
            <a:off x="6179309" y="1565033"/>
            <a:ext cx="157828" cy="157828"/>
            <a:chOff x="1107009" y="3248120"/>
            <a:chExt cx="157828" cy="157828"/>
          </a:xfrm>
        </p:grpSpPr>
        <p:sp>
          <p:nvSpPr>
            <p:cNvPr id="1022" name="Google Shape;1022;p50"/>
            <p:cNvSpPr/>
            <p:nvPr/>
          </p:nvSpPr>
          <p:spPr>
            <a:xfrm>
              <a:off x="1185548" y="3248120"/>
              <a:ext cx="21" cy="157828"/>
            </a:xfrm>
            <a:custGeom>
              <a:rect b="b" l="l" r="r" t="t"/>
              <a:pathLst>
                <a:path extrusionOk="0" fill="none" h="7395" w="1">
                  <a:moveTo>
                    <a:pt x="1" y="1"/>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0"/>
            <p:cNvSpPr/>
            <p:nvPr/>
          </p:nvSpPr>
          <p:spPr>
            <a:xfrm>
              <a:off x="1107009" y="3326681"/>
              <a:ext cx="157828" cy="21"/>
            </a:xfrm>
            <a:custGeom>
              <a:rect b="b" l="l" r="r" t="t"/>
              <a:pathLst>
                <a:path extrusionOk="0" fill="none" h="1" w="7395">
                  <a:moveTo>
                    <a:pt x="7394" y="0"/>
                  </a:moveTo>
                  <a:lnTo>
                    <a:pt x="0" y="0"/>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4" name="Google Shape;1024;p50"/>
          <p:cNvGrpSpPr/>
          <p:nvPr/>
        </p:nvGrpSpPr>
        <p:grpSpPr>
          <a:xfrm>
            <a:off x="1763503" y="1410498"/>
            <a:ext cx="2972303" cy="2346011"/>
            <a:chOff x="4810768" y="1598975"/>
            <a:chExt cx="3159000" cy="2493369"/>
          </a:xfrm>
        </p:grpSpPr>
        <p:grpSp>
          <p:nvGrpSpPr>
            <p:cNvPr id="1025" name="Google Shape;1025;p50"/>
            <p:cNvGrpSpPr/>
            <p:nvPr/>
          </p:nvGrpSpPr>
          <p:grpSpPr>
            <a:xfrm>
              <a:off x="5759425" y="3653521"/>
              <a:ext cx="1248300" cy="438823"/>
              <a:chOff x="5759425" y="3653521"/>
              <a:chExt cx="1248300" cy="438823"/>
            </a:xfrm>
          </p:grpSpPr>
          <p:sp>
            <p:nvSpPr>
              <p:cNvPr id="1026" name="Google Shape;1026;p50"/>
              <p:cNvSpPr/>
              <p:nvPr/>
            </p:nvSpPr>
            <p:spPr>
              <a:xfrm>
                <a:off x="6202475" y="3653521"/>
                <a:ext cx="363401" cy="397529"/>
              </a:xfrm>
              <a:custGeom>
                <a:rect b="b" l="l" r="r" t="t"/>
                <a:pathLst>
                  <a:path extrusionOk="0" h="20062" w="24604">
                    <a:moveTo>
                      <a:pt x="1335" y="0"/>
                    </a:moveTo>
                    <a:lnTo>
                      <a:pt x="0" y="20061"/>
                    </a:lnTo>
                    <a:lnTo>
                      <a:pt x="24603" y="20061"/>
                    </a:lnTo>
                    <a:lnTo>
                      <a:pt x="232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50"/>
              <p:cNvSpPr/>
              <p:nvPr/>
            </p:nvSpPr>
            <p:spPr>
              <a:xfrm>
                <a:off x="5759425" y="3999944"/>
                <a:ext cx="1248300" cy="9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8" name="Google Shape;1028;p50"/>
            <p:cNvSpPr/>
            <p:nvPr/>
          </p:nvSpPr>
          <p:spPr>
            <a:xfrm>
              <a:off x="4810768" y="1598975"/>
              <a:ext cx="3159000" cy="2079600"/>
            </a:xfrm>
            <a:prstGeom prst="roundRect">
              <a:avLst>
                <a:gd fmla="val 674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29" name="Google Shape;1029;p50"/>
          <p:cNvPicPr preferRelativeResize="0"/>
          <p:nvPr/>
        </p:nvPicPr>
        <p:blipFill rotWithShape="1">
          <a:blip r:embed="rId3">
            <a:alphaModFix/>
          </a:blip>
          <a:srcRect b="0" l="1028" r="1028" t="0"/>
          <a:stretch/>
        </p:blipFill>
        <p:spPr>
          <a:xfrm>
            <a:off x="1855290" y="1531441"/>
            <a:ext cx="2775300" cy="1593900"/>
          </a:xfrm>
          <a:prstGeom prst="roundRect">
            <a:avLst>
              <a:gd fmla="val 0" name="adj"/>
            </a:avLst>
          </a:prstGeom>
          <a:noFill/>
          <a:ln>
            <a:noFill/>
          </a:ln>
        </p:spPr>
      </p:pic>
      <p:sp>
        <p:nvSpPr>
          <p:cNvPr id="1030" name="Google Shape;1030;p50"/>
          <p:cNvSpPr/>
          <p:nvPr/>
        </p:nvSpPr>
        <p:spPr>
          <a:xfrm rot="-5400000">
            <a:off x="600450" y="2379331"/>
            <a:ext cx="1621200" cy="1132500"/>
          </a:xfrm>
          <a:prstGeom prst="roundRect">
            <a:avLst>
              <a:gd fmla="val 674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1" name="Google Shape;1031;p50"/>
          <p:cNvPicPr preferRelativeResize="0"/>
          <p:nvPr/>
        </p:nvPicPr>
        <p:blipFill rotWithShape="1">
          <a:blip r:embed="rId4">
            <a:alphaModFix/>
          </a:blip>
          <a:srcRect b="0" l="4320" r="52040" t="0"/>
          <a:stretch/>
        </p:blipFill>
        <p:spPr>
          <a:xfrm>
            <a:off x="878736" y="2259263"/>
            <a:ext cx="1065000" cy="1372800"/>
          </a:xfrm>
          <a:prstGeom prst="roundRect">
            <a:avLst>
              <a:gd fmla="val 0" name="adj"/>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3"/>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00"/>
                </a:highlight>
              </a:rPr>
              <a:t>Insérer lien vers Forms ou wooclap avec code QR</a:t>
            </a:r>
            <a:endParaRPr>
              <a:highlight>
                <a:srgbClr val="FFFF00"/>
              </a:highlight>
            </a:endParaRPr>
          </a:p>
        </p:txBody>
      </p:sp>
      <p:sp>
        <p:nvSpPr>
          <p:cNvPr id="546" name="Google Shape;546;p33"/>
          <p:cNvSpPr txBox="1"/>
          <p:nvPr>
            <p:ph idx="1" type="body"/>
          </p:nvPr>
        </p:nvSpPr>
        <p:spPr>
          <a:xfrm>
            <a:off x="715700" y="1981923"/>
            <a:ext cx="7712700" cy="205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Classe:TSA, TRP, etc</a:t>
            </a:r>
            <a:endParaRPr/>
          </a:p>
          <a:p>
            <a:pPr indent="0" lvl="0" marL="0" rtl="0" algn="l">
              <a:spcBef>
                <a:spcPts val="0"/>
              </a:spcBef>
              <a:spcAft>
                <a:spcPts val="0"/>
              </a:spcAft>
              <a:buNone/>
            </a:pPr>
            <a:r>
              <a:rPr lang="en"/>
              <a:t>2- Par rapport à mes collègues je suis XX en lien avec le numérique</a:t>
            </a:r>
            <a:endParaRPr/>
          </a:p>
          <a:p>
            <a:pPr indent="0" lvl="0" marL="0" rtl="0" algn="l">
              <a:spcBef>
                <a:spcPts val="0"/>
              </a:spcBef>
              <a:spcAft>
                <a:spcPts val="0"/>
              </a:spcAft>
              <a:buNone/>
            </a:pPr>
            <a:r>
              <a:rPr lang="en"/>
              <a:t>3-À la fin de cette rencontre, je serais heureux si…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51"/>
          <p:cNvSpPr txBox="1"/>
          <p:nvPr>
            <p:ph idx="1" type="subTitle"/>
          </p:nvPr>
        </p:nvSpPr>
        <p:spPr>
          <a:xfrm>
            <a:off x="1087216" y="1101272"/>
            <a:ext cx="2930400" cy="44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highlight>
                  <a:srgbClr val="FFFF00"/>
                </a:highlight>
              </a:rPr>
              <a:t>Outils de consignation pour élèves</a:t>
            </a:r>
            <a:endParaRPr>
              <a:highlight>
                <a:srgbClr val="FFFF00"/>
              </a:highlight>
            </a:endParaRPr>
          </a:p>
        </p:txBody>
      </p:sp>
      <p:sp>
        <p:nvSpPr>
          <p:cNvPr id="1037" name="Google Shape;1037;p51"/>
          <p:cNvSpPr txBox="1"/>
          <p:nvPr>
            <p:ph idx="2" type="subTitle"/>
          </p:nvPr>
        </p:nvSpPr>
        <p:spPr>
          <a:xfrm>
            <a:off x="1087225" y="1484680"/>
            <a:ext cx="29304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Il est possible d’intégrer  la robotique à différents thèmes dans l’année.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3"/>
              </a:rPr>
              <a:t>Tapis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
        <p:nvSpPr>
          <p:cNvPr id="1038" name="Google Shape;1038;p51"/>
          <p:cNvSpPr txBox="1"/>
          <p:nvPr>
            <p:ph idx="3" type="subTitle"/>
          </p:nvPr>
        </p:nvSpPr>
        <p:spPr>
          <a:xfrm>
            <a:off x="5465276" y="567872"/>
            <a:ext cx="2930400" cy="44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highlight>
                  <a:srgbClr val="FFFF00"/>
                </a:highlight>
              </a:rPr>
              <a:t>Créer une histoire avec un iPad</a:t>
            </a:r>
            <a:endParaRPr>
              <a:highlight>
                <a:srgbClr val="FFFF00"/>
              </a:highlight>
            </a:endParaRPr>
          </a:p>
        </p:txBody>
      </p:sp>
      <p:sp>
        <p:nvSpPr>
          <p:cNvPr id="1039" name="Google Shape;1039;p51"/>
          <p:cNvSpPr txBox="1"/>
          <p:nvPr>
            <p:ph idx="4" type="subTitle"/>
          </p:nvPr>
        </p:nvSpPr>
        <p:spPr>
          <a:xfrm>
            <a:off x="5465275" y="951280"/>
            <a:ext cx="29304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L’application My Storybook Maker est très intéressante pour inventer des histoires avec ses élèves.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4"/>
              </a:rPr>
              <a:t>Visuel App Store</a:t>
            </a:r>
            <a:endParaRPr/>
          </a:p>
        </p:txBody>
      </p:sp>
      <p:sp>
        <p:nvSpPr>
          <p:cNvPr id="1040" name="Google Shape;1040;p51"/>
          <p:cNvSpPr/>
          <p:nvPr/>
        </p:nvSpPr>
        <p:spPr>
          <a:xfrm>
            <a:off x="748337" y="1285974"/>
            <a:ext cx="54018" cy="54039"/>
          </a:xfrm>
          <a:custGeom>
            <a:rect b="b" l="l" r="r" t="t"/>
            <a:pathLst>
              <a:path extrusionOk="0" h="2532" w="2531">
                <a:moveTo>
                  <a:pt x="1249" y="1"/>
                </a:moveTo>
                <a:cubicBezTo>
                  <a:pt x="559" y="1"/>
                  <a:pt x="0" y="560"/>
                  <a:pt x="0" y="1250"/>
                </a:cubicBezTo>
                <a:cubicBezTo>
                  <a:pt x="0" y="1972"/>
                  <a:pt x="559" y="2531"/>
                  <a:pt x="1249" y="2531"/>
                </a:cubicBezTo>
                <a:cubicBezTo>
                  <a:pt x="1972" y="2531"/>
                  <a:pt x="2530" y="1972"/>
                  <a:pt x="2530" y="1250"/>
                </a:cubicBezTo>
                <a:cubicBezTo>
                  <a:pt x="2530" y="560"/>
                  <a:pt x="1972" y="1"/>
                  <a:pt x="1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Véronique, enseignante à la maternelle, présente un projet coup de coeur, où les enfants ont créé leur ville pour déplacer l'abeille dans différents endroits." id="1041" name="Google Shape;1041;p51" title="Un terrain de jeu, une ville  pour « Blue Bot »">
            <a:hlinkClick r:id="rId5"/>
          </p:cNvPr>
          <p:cNvPicPr preferRelativeResize="0"/>
          <p:nvPr/>
        </p:nvPicPr>
        <p:blipFill>
          <a:blip r:embed="rId6">
            <a:alphaModFix/>
          </a:blip>
          <a:stretch>
            <a:fillRect/>
          </a:stretch>
        </p:blipFill>
        <p:spPr>
          <a:xfrm>
            <a:off x="1028425" y="3126175"/>
            <a:ext cx="3048000" cy="1714500"/>
          </a:xfrm>
          <a:prstGeom prst="rect">
            <a:avLst/>
          </a:prstGeom>
          <a:noFill/>
          <a:ln>
            <a:noFill/>
          </a:ln>
        </p:spPr>
      </p:pic>
      <p:pic>
        <p:nvPicPr>
          <p:cNvPr id="1042" name="Google Shape;1042;p51"/>
          <p:cNvPicPr preferRelativeResize="0"/>
          <p:nvPr/>
        </p:nvPicPr>
        <p:blipFill>
          <a:blip r:embed="rId7">
            <a:alphaModFix/>
          </a:blip>
          <a:stretch>
            <a:fillRect/>
          </a:stretch>
        </p:blipFill>
        <p:spPr>
          <a:xfrm>
            <a:off x="5586880" y="2745175"/>
            <a:ext cx="2486593" cy="1864924"/>
          </a:xfrm>
          <a:prstGeom prst="rect">
            <a:avLst/>
          </a:prstGeom>
          <a:noFill/>
          <a:ln>
            <a:noFill/>
          </a:ln>
        </p:spPr>
      </p:pic>
      <p:pic>
        <p:nvPicPr>
          <p:cNvPr id="1043" name="Google Shape;1043;p51"/>
          <p:cNvPicPr preferRelativeResize="0"/>
          <p:nvPr/>
        </p:nvPicPr>
        <p:blipFill>
          <a:blip r:embed="rId8">
            <a:alphaModFix/>
          </a:blip>
          <a:stretch>
            <a:fillRect/>
          </a:stretch>
        </p:blipFill>
        <p:spPr>
          <a:xfrm>
            <a:off x="2764650" y="2179575"/>
            <a:ext cx="692575" cy="6925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1"/>
                                        </p:tgtEl>
                                        <p:attrNameLst>
                                          <p:attrName>style.visibility</p:attrName>
                                        </p:attrNameLst>
                                      </p:cBhvr>
                                      <p:to>
                                        <p:strVal val="visible"/>
                                      </p:to>
                                    </p:set>
                                    <p:animEffect filter="fade" transition="in">
                                      <p:cBhvr>
                                        <p:cTn dur="1000"/>
                                        <p:tgtEl>
                                          <p:spTgt spid="10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52"/>
          <p:cNvSpPr txBox="1"/>
          <p:nvPr>
            <p:ph type="title"/>
          </p:nvPr>
        </p:nvSpPr>
        <p:spPr>
          <a:xfrm>
            <a:off x="2865275" y="1912125"/>
            <a:ext cx="5359200" cy="100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Questions ou commentaires?</a:t>
            </a:r>
            <a:endParaRPr sz="4800"/>
          </a:p>
        </p:txBody>
      </p:sp>
      <p:sp>
        <p:nvSpPr>
          <p:cNvPr id="1049" name="Google Shape;1049;p52"/>
          <p:cNvSpPr txBox="1"/>
          <p:nvPr>
            <p:ph idx="1" type="subTitle"/>
          </p:nvPr>
        </p:nvSpPr>
        <p:spPr>
          <a:xfrm>
            <a:off x="3048875" y="3348950"/>
            <a:ext cx="5175600" cy="120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Nathalie Ouellette</a:t>
            </a:r>
            <a:endParaRPr/>
          </a:p>
          <a:p>
            <a:pPr indent="0" lvl="0" marL="0" rtl="0" algn="l">
              <a:spcBef>
                <a:spcPts val="0"/>
              </a:spcBef>
              <a:spcAft>
                <a:spcPts val="0"/>
              </a:spcAft>
              <a:buNone/>
            </a:pPr>
            <a:r>
              <a:rPr lang="en"/>
              <a:t>ouelletn1@cssrdn.gouv.qc.ca</a:t>
            </a:r>
            <a:endParaRPr/>
          </a:p>
          <a:p>
            <a:pPr indent="0" lvl="0" marL="0" rtl="0" algn="l">
              <a:spcBef>
                <a:spcPts val="0"/>
              </a:spcBef>
              <a:spcAft>
                <a:spcPts val="0"/>
              </a:spcAft>
              <a:buNone/>
            </a:pPr>
            <a:r>
              <a:rPr lang="en"/>
              <a:t>Robert Vivier</a:t>
            </a:r>
            <a:endParaRPr/>
          </a:p>
          <a:p>
            <a:pPr indent="0" lvl="0" marL="0" rtl="0" algn="l">
              <a:spcBef>
                <a:spcPts val="0"/>
              </a:spcBef>
              <a:spcAft>
                <a:spcPts val="0"/>
              </a:spcAft>
              <a:buNone/>
            </a:pPr>
            <a:r>
              <a:rPr lang="en"/>
              <a:t>vivierr@cssrdn.gouv.qc.ca</a:t>
            </a:r>
            <a:endParaRPr/>
          </a:p>
        </p:txBody>
      </p:sp>
      <p:grpSp>
        <p:nvGrpSpPr>
          <p:cNvPr id="1050" name="Google Shape;1050;p52"/>
          <p:cNvGrpSpPr/>
          <p:nvPr/>
        </p:nvGrpSpPr>
        <p:grpSpPr>
          <a:xfrm rot="-874041">
            <a:off x="1669656" y="3006715"/>
            <a:ext cx="806423" cy="735688"/>
            <a:chOff x="3316400" y="3619300"/>
            <a:chExt cx="623900" cy="569175"/>
          </a:xfrm>
        </p:grpSpPr>
        <p:sp>
          <p:nvSpPr>
            <p:cNvPr id="1051" name="Google Shape;1051;p52"/>
            <p:cNvSpPr/>
            <p:nvPr/>
          </p:nvSpPr>
          <p:spPr>
            <a:xfrm>
              <a:off x="3316400" y="3619300"/>
              <a:ext cx="623900" cy="569175"/>
            </a:xfrm>
            <a:custGeom>
              <a:rect b="b" l="l" r="r" t="t"/>
              <a:pathLst>
                <a:path extrusionOk="0" h="22767" w="24956">
                  <a:moveTo>
                    <a:pt x="12422" y="0"/>
                  </a:moveTo>
                  <a:cubicBezTo>
                    <a:pt x="11657" y="0"/>
                    <a:pt x="10897" y="401"/>
                    <a:pt x="10514" y="1205"/>
                  </a:cubicBezTo>
                  <a:lnTo>
                    <a:pt x="8033" y="6286"/>
                  </a:lnTo>
                  <a:lnTo>
                    <a:pt x="2463" y="7126"/>
                  </a:lnTo>
                  <a:cubicBezTo>
                    <a:pt x="685" y="7400"/>
                    <a:pt x="1" y="9569"/>
                    <a:pt x="1290" y="10800"/>
                  </a:cubicBezTo>
                  <a:lnTo>
                    <a:pt x="5375" y="14708"/>
                  </a:lnTo>
                  <a:lnTo>
                    <a:pt x="4456" y="20278"/>
                  </a:lnTo>
                  <a:cubicBezTo>
                    <a:pt x="4226" y="21661"/>
                    <a:pt x="5313" y="22766"/>
                    <a:pt x="6548" y="22766"/>
                  </a:cubicBezTo>
                  <a:cubicBezTo>
                    <a:pt x="6884" y="22766"/>
                    <a:pt x="7230" y="22685"/>
                    <a:pt x="7563" y="22506"/>
                  </a:cubicBezTo>
                  <a:lnTo>
                    <a:pt x="12547" y="19848"/>
                  </a:lnTo>
                  <a:lnTo>
                    <a:pt x="17569" y="22447"/>
                  </a:lnTo>
                  <a:cubicBezTo>
                    <a:pt x="17887" y="22610"/>
                    <a:pt x="18216" y="22684"/>
                    <a:pt x="18535" y="22684"/>
                  </a:cubicBezTo>
                  <a:cubicBezTo>
                    <a:pt x="19785" y="22684"/>
                    <a:pt x="20890" y="21550"/>
                    <a:pt x="20657" y="20180"/>
                  </a:cubicBezTo>
                  <a:lnTo>
                    <a:pt x="19660" y="14611"/>
                  </a:lnTo>
                  <a:lnTo>
                    <a:pt x="23686" y="10644"/>
                  </a:lnTo>
                  <a:cubicBezTo>
                    <a:pt x="24956" y="9393"/>
                    <a:pt x="24233" y="7243"/>
                    <a:pt x="22474" y="7009"/>
                  </a:cubicBezTo>
                  <a:lnTo>
                    <a:pt x="16866" y="6227"/>
                  </a:lnTo>
                  <a:lnTo>
                    <a:pt x="14345" y="1185"/>
                  </a:lnTo>
                  <a:cubicBezTo>
                    <a:pt x="13945" y="396"/>
                    <a:pt x="13182" y="0"/>
                    <a:pt x="124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2"/>
            <p:cNvSpPr/>
            <p:nvPr/>
          </p:nvSpPr>
          <p:spPr>
            <a:xfrm>
              <a:off x="3446850" y="3788150"/>
              <a:ext cx="492975" cy="400300"/>
            </a:xfrm>
            <a:custGeom>
              <a:rect b="b" l="l" r="r" t="t"/>
              <a:pathLst>
                <a:path extrusionOk="0" h="16012" w="19719">
                  <a:moveTo>
                    <a:pt x="15497" y="1"/>
                  </a:moveTo>
                  <a:lnTo>
                    <a:pt x="15497" y="1"/>
                  </a:lnTo>
                  <a:cubicBezTo>
                    <a:pt x="15575" y="7642"/>
                    <a:pt x="7192" y="12566"/>
                    <a:pt x="0" y="15537"/>
                  </a:cubicBezTo>
                  <a:cubicBezTo>
                    <a:pt x="383" y="15852"/>
                    <a:pt x="851" y="16012"/>
                    <a:pt x="1324" y="16012"/>
                  </a:cubicBezTo>
                  <a:cubicBezTo>
                    <a:pt x="1672" y="16012"/>
                    <a:pt x="2023" y="15925"/>
                    <a:pt x="2345" y="15752"/>
                  </a:cubicBezTo>
                  <a:lnTo>
                    <a:pt x="7329" y="13094"/>
                  </a:lnTo>
                  <a:lnTo>
                    <a:pt x="12351" y="15693"/>
                  </a:lnTo>
                  <a:cubicBezTo>
                    <a:pt x="12669" y="15856"/>
                    <a:pt x="12998" y="15930"/>
                    <a:pt x="13317" y="15930"/>
                  </a:cubicBezTo>
                  <a:cubicBezTo>
                    <a:pt x="14567" y="15930"/>
                    <a:pt x="15672" y="14796"/>
                    <a:pt x="15439" y="13426"/>
                  </a:cubicBezTo>
                  <a:lnTo>
                    <a:pt x="14442" y="7857"/>
                  </a:lnTo>
                  <a:lnTo>
                    <a:pt x="18468" y="3890"/>
                  </a:lnTo>
                  <a:cubicBezTo>
                    <a:pt x="19718" y="2639"/>
                    <a:pt x="18995" y="470"/>
                    <a:pt x="17237" y="255"/>
                  </a:cubicBezTo>
                  <a:lnTo>
                    <a:pt x="15497" y="1"/>
                  </a:ln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2"/>
            <p:cNvSpPr/>
            <p:nvPr/>
          </p:nvSpPr>
          <p:spPr>
            <a:xfrm>
              <a:off x="3365750" y="3815025"/>
              <a:ext cx="37150" cy="37650"/>
            </a:xfrm>
            <a:custGeom>
              <a:rect b="b" l="l" r="r" t="t"/>
              <a:pathLst>
                <a:path extrusionOk="0" fill="none" h="1506" w="1486">
                  <a:moveTo>
                    <a:pt x="1486" y="0"/>
                  </a:moveTo>
                  <a:cubicBezTo>
                    <a:pt x="1095" y="40"/>
                    <a:pt x="724" y="196"/>
                    <a:pt x="411" y="450"/>
                  </a:cubicBezTo>
                  <a:cubicBezTo>
                    <a:pt x="98" y="704"/>
                    <a:pt x="0" y="1134"/>
                    <a:pt x="176" y="1505"/>
                  </a:cubicBezTo>
                </a:path>
              </a:pathLst>
            </a:custGeom>
            <a:solidFill>
              <a:schemeClr val="dk2"/>
            </a:solidFill>
            <a:ln cap="rnd" cmpd="sng" w="112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2"/>
            <p:cNvSpPr/>
            <p:nvPr/>
          </p:nvSpPr>
          <p:spPr>
            <a:xfrm>
              <a:off x="3447325" y="4069550"/>
              <a:ext cx="13725" cy="62575"/>
            </a:xfrm>
            <a:custGeom>
              <a:rect b="b" l="l" r="r" t="t"/>
              <a:pathLst>
                <a:path extrusionOk="0" fill="none" h="2503" w="549">
                  <a:moveTo>
                    <a:pt x="411" y="1"/>
                  </a:moveTo>
                  <a:cubicBezTo>
                    <a:pt x="1" y="802"/>
                    <a:pt x="60" y="1760"/>
                    <a:pt x="548" y="2502"/>
                  </a:cubicBezTo>
                </a:path>
              </a:pathLst>
            </a:custGeom>
            <a:solidFill>
              <a:schemeClr val="dk2"/>
            </a:solidFill>
            <a:ln cap="rnd" cmpd="sng" w="112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2"/>
            <p:cNvSpPr/>
            <p:nvPr/>
          </p:nvSpPr>
          <p:spPr>
            <a:xfrm>
              <a:off x="3745850" y="3804775"/>
              <a:ext cx="48875" cy="4400"/>
            </a:xfrm>
            <a:custGeom>
              <a:rect b="b" l="l" r="r" t="t"/>
              <a:pathLst>
                <a:path extrusionOk="0" fill="none" h="176" w="1955">
                  <a:moveTo>
                    <a:pt x="0" y="0"/>
                  </a:moveTo>
                  <a:cubicBezTo>
                    <a:pt x="645" y="117"/>
                    <a:pt x="1310" y="176"/>
                    <a:pt x="1954" y="117"/>
                  </a:cubicBezTo>
                </a:path>
              </a:pathLst>
            </a:custGeom>
            <a:solidFill>
              <a:schemeClr val="dk2"/>
            </a:solidFill>
            <a:ln cap="rnd" cmpd="sng" w="112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52"/>
            <p:cNvSpPr/>
            <p:nvPr/>
          </p:nvSpPr>
          <p:spPr>
            <a:xfrm>
              <a:off x="3578750" y="3643550"/>
              <a:ext cx="27400" cy="50350"/>
            </a:xfrm>
            <a:custGeom>
              <a:rect b="b" l="l" r="r" t="t"/>
              <a:pathLst>
                <a:path extrusionOk="0" fill="none" h="2014" w="1096">
                  <a:moveTo>
                    <a:pt x="1" y="2013"/>
                  </a:moveTo>
                  <a:cubicBezTo>
                    <a:pt x="196" y="1270"/>
                    <a:pt x="587" y="586"/>
                    <a:pt x="1095" y="0"/>
                  </a:cubicBezTo>
                </a:path>
              </a:pathLst>
            </a:custGeom>
            <a:solidFill>
              <a:schemeClr val="dk2"/>
            </a:solidFill>
            <a:ln cap="rnd" cmpd="sng" w="112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7" name="Google Shape;1057;p52"/>
          <p:cNvSpPr/>
          <p:nvPr/>
        </p:nvSpPr>
        <p:spPr>
          <a:xfrm>
            <a:off x="2419575" y="3885800"/>
            <a:ext cx="20050" cy="36175"/>
          </a:xfrm>
          <a:custGeom>
            <a:rect b="b" l="l" r="r" t="t"/>
            <a:pathLst>
              <a:path extrusionOk="0" fill="none" h="1447" w="802">
                <a:moveTo>
                  <a:pt x="0" y="1447"/>
                </a:moveTo>
                <a:cubicBezTo>
                  <a:pt x="156" y="900"/>
                  <a:pt x="430" y="411"/>
                  <a:pt x="801" y="1"/>
                </a:cubicBezTo>
              </a:path>
            </a:pathLst>
          </a:custGeom>
          <a:noFill/>
          <a:ln cap="rnd" cmpd="sng" w="78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8" name="Google Shape;1058;p52"/>
          <p:cNvGrpSpPr/>
          <p:nvPr/>
        </p:nvGrpSpPr>
        <p:grpSpPr>
          <a:xfrm rot="-361275">
            <a:off x="622615" y="476186"/>
            <a:ext cx="2516236" cy="1430210"/>
            <a:chOff x="786133" y="709575"/>
            <a:chExt cx="2704371" cy="1537144"/>
          </a:xfrm>
        </p:grpSpPr>
        <p:sp>
          <p:nvSpPr>
            <p:cNvPr id="1059" name="Google Shape;1059;p52"/>
            <p:cNvSpPr/>
            <p:nvPr/>
          </p:nvSpPr>
          <p:spPr>
            <a:xfrm>
              <a:off x="786133" y="1230720"/>
              <a:ext cx="2704371" cy="1015999"/>
            </a:xfrm>
            <a:custGeom>
              <a:rect b="b" l="l" r="r" t="t"/>
              <a:pathLst>
                <a:path extrusionOk="0" fill="none" h="18370" w="48897">
                  <a:moveTo>
                    <a:pt x="48897" y="3024"/>
                  </a:moveTo>
                  <a:cubicBezTo>
                    <a:pt x="47319" y="4634"/>
                    <a:pt x="45052" y="5324"/>
                    <a:pt x="42817" y="5587"/>
                  </a:cubicBezTo>
                  <a:cubicBezTo>
                    <a:pt x="37001" y="6277"/>
                    <a:pt x="31251" y="4437"/>
                    <a:pt x="25631" y="2859"/>
                  </a:cubicBezTo>
                  <a:cubicBezTo>
                    <a:pt x="20012" y="1282"/>
                    <a:pt x="13966" y="1"/>
                    <a:pt x="8413" y="1808"/>
                  </a:cubicBezTo>
                  <a:cubicBezTo>
                    <a:pt x="5948" y="2596"/>
                    <a:pt x="3615" y="4075"/>
                    <a:pt x="2268" y="6277"/>
                  </a:cubicBezTo>
                  <a:cubicBezTo>
                    <a:pt x="0" y="10023"/>
                    <a:pt x="1151" y="15083"/>
                    <a:pt x="3977" y="18369"/>
                  </a:cubicBezTo>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2"/>
            <p:cNvSpPr/>
            <p:nvPr/>
          </p:nvSpPr>
          <p:spPr>
            <a:xfrm>
              <a:off x="1903827" y="804040"/>
              <a:ext cx="1186844" cy="1170030"/>
            </a:xfrm>
            <a:custGeom>
              <a:rect b="b" l="l" r="r" t="t"/>
              <a:pathLst>
                <a:path extrusionOk="0" h="21155" w="21459">
                  <a:moveTo>
                    <a:pt x="10730" y="1"/>
                  </a:moveTo>
                  <a:cubicBezTo>
                    <a:pt x="9908" y="1"/>
                    <a:pt x="9087" y="403"/>
                    <a:pt x="8610" y="1209"/>
                  </a:cubicBezTo>
                  <a:lnTo>
                    <a:pt x="4798" y="7846"/>
                  </a:lnTo>
                  <a:lnTo>
                    <a:pt x="954" y="14517"/>
                  </a:lnTo>
                  <a:cubicBezTo>
                    <a:pt x="1" y="16127"/>
                    <a:pt x="1184" y="18164"/>
                    <a:pt x="3057" y="18164"/>
                  </a:cubicBezTo>
                  <a:lnTo>
                    <a:pt x="5225" y="18164"/>
                  </a:lnTo>
                  <a:lnTo>
                    <a:pt x="5225" y="20366"/>
                  </a:lnTo>
                  <a:cubicBezTo>
                    <a:pt x="5225" y="20826"/>
                    <a:pt x="5587" y="21155"/>
                    <a:pt x="6014" y="21155"/>
                  </a:cubicBezTo>
                  <a:lnTo>
                    <a:pt x="15445" y="21155"/>
                  </a:lnTo>
                  <a:cubicBezTo>
                    <a:pt x="15872" y="21155"/>
                    <a:pt x="16234" y="20826"/>
                    <a:pt x="16234" y="20366"/>
                  </a:cubicBezTo>
                  <a:lnTo>
                    <a:pt x="16234" y="18164"/>
                  </a:lnTo>
                  <a:lnTo>
                    <a:pt x="18435" y="18164"/>
                  </a:lnTo>
                  <a:cubicBezTo>
                    <a:pt x="20308" y="18132"/>
                    <a:pt x="21458" y="16127"/>
                    <a:pt x="20538" y="14517"/>
                  </a:cubicBezTo>
                  <a:lnTo>
                    <a:pt x="16694" y="7846"/>
                  </a:lnTo>
                  <a:lnTo>
                    <a:pt x="12849" y="1209"/>
                  </a:lnTo>
                  <a:cubicBezTo>
                    <a:pt x="12373" y="403"/>
                    <a:pt x="11551" y="1"/>
                    <a:pt x="107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2"/>
            <p:cNvSpPr/>
            <p:nvPr/>
          </p:nvSpPr>
          <p:spPr>
            <a:xfrm>
              <a:off x="1762074" y="709575"/>
              <a:ext cx="1186844" cy="1171800"/>
            </a:xfrm>
            <a:custGeom>
              <a:rect b="b" l="l" r="r" t="t"/>
              <a:pathLst>
                <a:path extrusionOk="0" h="21187" w="21459">
                  <a:moveTo>
                    <a:pt x="10729" y="0"/>
                  </a:moveTo>
                  <a:cubicBezTo>
                    <a:pt x="9908" y="0"/>
                    <a:pt x="9086" y="403"/>
                    <a:pt x="8610" y="1208"/>
                  </a:cubicBezTo>
                  <a:lnTo>
                    <a:pt x="4765" y="7878"/>
                  </a:lnTo>
                  <a:lnTo>
                    <a:pt x="954" y="14516"/>
                  </a:lnTo>
                  <a:cubicBezTo>
                    <a:pt x="1" y="16159"/>
                    <a:pt x="1184" y="18197"/>
                    <a:pt x="3057" y="18197"/>
                  </a:cubicBezTo>
                  <a:lnTo>
                    <a:pt x="5225" y="18197"/>
                  </a:lnTo>
                  <a:lnTo>
                    <a:pt x="5225" y="20398"/>
                  </a:lnTo>
                  <a:cubicBezTo>
                    <a:pt x="5193" y="20825"/>
                    <a:pt x="5554" y="21187"/>
                    <a:pt x="5981" y="21187"/>
                  </a:cubicBezTo>
                  <a:lnTo>
                    <a:pt x="15412" y="21187"/>
                  </a:lnTo>
                  <a:cubicBezTo>
                    <a:pt x="15839" y="21187"/>
                    <a:pt x="16201" y="20825"/>
                    <a:pt x="16201" y="20398"/>
                  </a:cubicBezTo>
                  <a:lnTo>
                    <a:pt x="16201" y="18197"/>
                  </a:lnTo>
                  <a:lnTo>
                    <a:pt x="18402" y="18197"/>
                  </a:lnTo>
                  <a:cubicBezTo>
                    <a:pt x="20275" y="18197"/>
                    <a:pt x="21458" y="16159"/>
                    <a:pt x="20538" y="14516"/>
                  </a:cubicBezTo>
                  <a:lnTo>
                    <a:pt x="16694" y="7878"/>
                  </a:lnTo>
                  <a:lnTo>
                    <a:pt x="12849" y="1208"/>
                  </a:lnTo>
                  <a:cubicBezTo>
                    <a:pt x="12372" y="403"/>
                    <a:pt x="11551" y="0"/>
                    <a:pt x="10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2"/>
            <p:cNvSpPr/>
            <p:nvPr/>
          </p:nvSpPr>
          <p:spPr>
            <a:xfrm>
              <a:off x="1936569" y="734518"/>
              <a:ext cx="525255" cy="559823"/>
            </a:xfrm>
            <a:custGeom>
              <a:rect b="b" l="l" r="r" t="t"/>
              <a:pathLst>
                <a:path extrusionOk="0" fill="none" h="10122" w="9497">
                  <a:moveTo>
                    <a:pt x="9497" y="1"/>
                  </a:moveTo>
                  <a:cubicBezTo>
                    <a:pt x="9497" y="2564"/>
                    <a:pt x="8445" y="4963"/>
                    <a:pt x="6605" y="6737"/>
                  </a:cubicBezTo>
                  <a:cubicBezTo>
                    <a:pt x="4765" y="8479"/>
                    <a:pt x="2498" y="9629"/>
                    <a:pt x="0" y="10122"/>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2"/>
            <p:cNvSpPr/>
            <p:nvPr/>
          </p:nvSpPr>
          <p:spPr>
            <a:xfrm>
              <a:off x="2380023" y="1276144"/>
              <a:ext cx="379852" cy="610705"/>
            </a:xfrm>
            <a:custGeom>
              <a:rect b="b" l="l" r="r" t="t"/>
              <a:pathLst>
                <a:path extrusionOk="0" fill="none" h="11042" w="6868">
                  <a:moveTo>
                    <a:pt x="263" y="11041"/>
                  </a:moveTo>
                  <a:cubicBezTo>
                    <a:pt x="0" y="8577"/>
                    <a:pt x="559" y="6112"/>
                    <a:pt x="1840" y="4009"/>
                  </a:cubicBezTo>
                  <a:cubicBezTo>
                    <a:pt x="3089" y="1906"/>
                    <a:pt x="4601" y="920"/>
                    <a:pt x="6868" y="0"/>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52"/>
            <p:cNvSpPr/>
            <p:nvPr/>
          </p:nvSpPr>
          <p:spPr>
            <a:xfrm>
              <a:off x="2174611" y="1283389"/>
              <a:ext cx="263596" cy="309058"/>
            </a:xfrm>
            <a:custGeom>
              <a:rect b="b" l="l" r="r" t="t"/>
              <a:pathLst>
                <a:path extrusionOk="0" fill="none" h="5588" w="4766">
                  <a:moveTo>
                    <a:pt x="4108" y="3681"/>
                  </a:moveTo>
                  <a:cubicBezTo>
                    <a:pt x="3418" y="4963"/>
                    <a:pt x="2104" y="5587"/>
                    <a:pt x="1184" y="5094"/>
                  </a:cubicBezTo>
                  <a:cubicBezTo>
                    <a:pt x="231" y="4601"/>
                    <a:pt x="1" y="3155"/>
                    <a:pt x="691" y="1874"/>
                  </a:cubicBezTo>
                  <a:cubicBezTo>
                    <a:pt x="1348" y="625"/>
                    <a:pt x="2663" y="1"/>
                    <a:pt x="3616" y="494"/>
                  </a:cubicBezTo>
                  <a:cubicBezTo>
                    <a:pt x="4568" y="987"/>
                    <a:pt x="4766" y="2432"/>
                    <a:pt x="4108" y="3681"/>
                  </a:cubicBezTo>
                  <a:close/>
                </a:path>
              </a:pathLst>
            </a:custGeom>
            <a:noFill/>
            <a:ln cap="flat" cmpd="sng" w="19050">
              <a:solidFill>
                <a:schemeClr val="accent6"/>
              </a:solidFill>
              <a:prstDash val="solid"/>
              <a:miter lim="3286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5" name="Google Shape;1065;p52"/>
          <p:cNvGrpSpPr/>
          <p:nvPr/>
        </p:nvGrpSpPr>
        <p:grpSpPr>
          <a:xfrm>
            <a:off x="7017082" y="3931213"/>
            <a:ext cx="157828" cy="157806"/>
            <a:chOff x="5811044" y="4323926"/>
            <a:chExt cx="157828" cy="157806"/>
          </a:xfrm>
        </p:grpSpPr>
        <p:sp>
          <p:nvSpPr>
            <p:cNvPr id="1066" name="Google Shape;1066;p52"/>
            <p:cNvSpPr/>
            <p:nvPr/>
          </p:nvSpPr>
          <p:spPr>
            <a:xfrm>
              <a:off x="5890288" y="4323926"/>
              <a:ext cx="21" cy="157806"/>
            </a:xfrm>
            <a:custGeom>
              <a:rect b="b" l="l" r="r" t="t"/>
              <a:pathLst>
                <a:path extrusionOk="0" fill="none" h="7394" w="1">
                  <a:moveTo>
                    <a:pt x="1" y="0"/>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2"/>
            <p:cNvSpPr/>
            <p:nvPr/>
          </p:nvSpPr>
          <p:spPr>
            <a:xfrm>
              <a:off x="5811044" y="4402465"/>
              <a:ext cx="157828" cy="21"/>
            </a:xfrm>
            <a:custGeom>
              <a:rect b="b" l="l" r="r" t="t"/>
              <a:pathLst>
                <a:path extrusionOk="0" fill="none" h="1" w="7395">
                  <a:moveTo>
                    <a:pt x="7394" y="1"/>
                  </a:moveTo>
                  <a:lnTo>
                    <a:pt x="1"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34"/>
          <p:cNvSpPr txBox="1"/>
          <p:nvPr>
            <p:ph idx="1" type="subTitle"/>
          </p:nvPr>
        </p:nvSpPr>
        <p:spPr>
          <a:xfrm>
            <a:off x="852600" y="765500"/>
            <a:ext cx="7114200" cy="164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“Le numérique est un </a:t>
            </a:r>
            <a:r>
              <a:rPr lang="en"/>
              <a:t>outil</a:t>
            </a:r>
            <a:r>
              <a:rPr lang="en"/>
              <a:t>, pas un objectif.  Notre porte d’entrée devrait être notre intention pédagogique, les notions que nous souhaitons enseigner.”</a:t>
            </a:r>
            <a:endParaRPr/>
          </a:p>
        </p:txBody>
      </p:sp>
      <p:grpSp>
        <p:nvGrpSpPr>
          <p:cNvPr id="552" name="Google Shape;552;p34"/>
          <p:cNvGrpSpPr/>
          <p:nvPr/>
        </p:nvGrpSpPr>
        <p:grpSpPr>
          <a:xfrm>
            <a:off x="5539700" y="3649750"/>
            <a:ext cx="659950" cy="620650"/>
            <a:chOff x="5504175" y="3650413"/>
            <a:chExt cx="659950" cy="620650"/>
          </a:xfrm>
        </p:grpSpPr>
        <p:sp>
          <p:nvSpPr>
            <p:cNvPr id="553" name="Google Shape;553;p34"/>
            <p:cNvSpPr/>
            <p:nvPr/>
          </p:nvSpPr>
          <p:spPr>
            <a:xfrm>
              <a:off x="5508125" y="3655988"/>
              <a:ext cx="656000" cy="573450"/>
            </a:xfrm>
            <a:custGeom>
              <a:rect b="b" l="l" r="r" t="t"/>
              <a:pathLst>
                <a:path extrusionOk="0" h="22938" w="26240">
                  <a:moveTo>
                    <a:pt x="13061" y="1"/>
                  </a:moveTo>
                  <a:cubicBezTo>
                    <a:pt x="8641" y="1"/>
                    <a:pt x="4442" y="2543"/>
                    <a:pt x="2555" y="6814"/>
                  </a:cubicBezTo>
                  <a:cubicBezTo>
                    <a:pt x="1" y="12596"/>
                    <a:pt x="2654" y="19369"/>
                    <a:pt x="8496" y="21943"/>
                  </a:cubicBezTo>
                  <a:cubicBezTo>
                    <a:pt x="10028" y="22618"/>
                    <a:pt x="11625" y="22938"/>
                    <a:pt x="13194" y="22938"/>
                  </a:cubicBezTo>
                  <a:cubicBezTo>
                    <a:pt x="17609" y="22938"/>
                    <a:pt x="21800" y="20407"/>
                    <a:pt x="23685" y="16141"/>
                  </a:cubicBezTo>
                  <a:cubicBezTo>
                    <a:pt x="26239" y="10339"/>
                    <a:pt x="23566" y="3566"/>
                    <a:pt x="17744" y="992"/>
                  </a:cubicBezTo>
                  <a:cubicBezTo>
                    <a:pt x="16217" y="319"/>
                    <a:pt x="14625" y="1"/>
                    <a:pt x="130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4"/>
            <p:cNvSpPr/>
            <p:nvPr/>
          </p:nvSpPr>
          <p:spPr>
            <a:xfrm>
              <a:off x="5504175" y="3650413"/>
              <a:ext cx="612425" cy="536525"/>
            </a:xfrm>
            <a:custGeom>
              <a:rect b="b" l="l" r="r" t="t"/>
              <a:pathLst>
                <a:path extrusionOk="0" h="21461" w="24497">
                  <a:moveTo>
                    <a:pt x="12263" y="0"/>
                  </a:moveTo>
                  <a:cubicBezTo>
                    <a:pt x="8604" y="0"/>
                    <a:pt x="5036" y="1872"/>
                    <a:pt x="3030" y="5255"/>
                  </a:cubicBezTo>
                  <a:cubicBezTo>
                    <a:pt x="0" y="10344"/>
                    <a:pt x="1684" y="16918"/>
                    <a:pt x="6773" y="19948"/>
                  </a:cubicBezTo>
                  <a:cubicBezTo>
                    <a:pt x="8494" y="20973"/>
                    <a:pt x="10385" y="21461"/>
                    <a:pt x="12252" y="21461"/>
                  </a:cubicBezTo>
                  <a:cubicBezTo>
                    <a:pt x="15904" y="21461"/>
                    <a:pt x="19461" y="19593"/>
                    <a:pt x="21466" y="16225"/>
                  </a:cubicBezTo>
                  <a:cubicBezTo>
                    <a:pt x="24496" y="11116"/>
                    <a:pt x="22833" y="4542"/>
                    <a:pt x="17743" y="1512"/>
                  </a:cubicBezTo>
                  <a:cubicBezTo>
                    <a:pt x="16023" y="488"/>
                    <a:pt x="14132" y="0"/>
                    <a:pt x="12263" y="0"/>
                  </a:cubicBez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4"/>
            <p:cNvSpPr/>
            <p:nvPr/>
          </p:nvSpPr>
          <p:spPr>
            <a:xfrm>
              <a:off x="6069775" y="4248738"/>
              <a:ext cx="49525" cy="22325"/>
            </a:xfrm>
            <a:custGeom>
              <a:rect b="b" l="l" r="r" t="t"/>
              <a:pathLst>
                <a:path extrusionOk="0" h="893" w="1981">
                  <a:moveTo>
                    <a:pt x="1981" y="892"/>
                  </a:moveTo>
                  <a:lnTo>
                    <a:pt x="1" y="1"/>
                  </a:lnTo>
                </a:path>
              </a:pathLst>
            </a:custGeom>
            <a:solidFill>
              <a:srgbClr val="F7D6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4"/>
            <p:cNvSpPr/>
            <p:nvPr/>
          </p:nvSpPr>
          <p:spPr>
            <a:xfrm>
              <a:off x="5738350" y="3824338"/>
              <a:ext cx="157450" cy="200525"/>
            </a:xfrm>
            <a:custGeom>
              <a:rect b="b" l="l" r="r" t="t"/>
              <a:pathLst>
                <a:path extrusionOk="0" h="8021" w="6298">
                  <a:moveTo>
                    <a:pt x="3433" y="1550"/>
                  </a:moveTo>
                  <a:cubicBezTo>
                    <a:pt x="3601" y="1550"/>
                    <a:pt x="3790" y="1580"/>
                    <a:pt x="4000" y="1644"/>
                  </a:cubicBezTo>
                  <a:lnTo>
                    <a:pt x="3208" y="3426"/>
                  </a:lnTo>
                  <a:cubicBezTo>
                    <a:pt x="2673" y="3011"/>
                    <a:pt x="2317" y="2595"/>
                    <a:pt x="2535" y="2080"/>
                  </a:cubicBezTo>
                  <a:cubicBezTo>
                    <a:pt x="2679" y="1762"/>
                    <a:pt x="2981" y="1550"/>
                    <a:pt x="3433" y="1550"/>
                  </a:cubicBezTo>
                  <a:close/>
                  <a:moveTo>
                    <a:pt x="3327" y="4595"/>
                  </a:moveTo>
                  <a:cubicBezTo>
                    <a:pt x="3881" y="5030"/>
                    <a:pt x="4277" y="5446"/>
                    <a:pt x="4040" y="5981"/>
                  </a:cubicBezTo>
                  <a:cubicBezTo>
                    <a:pt x="3904" y="6293"/>
                    <a:pt x="3629" y="6485"/>
                    <a:pt x="3207" y="6485"/>
                  </a:cubicBezTo>
                  <a:cubicBezTo>
                    <a:pt x="3014" y="6485"/>
                    <a:pt x="2790" y="6444"/>
                    <a:pt x="2535" y="6357"/>
                  </a:cubicBezTo>
                  <a:lnTo>
                    <a:pt x="3327" y="4595"/>
                  </a:lnTo>
                  <a:close/>
                  <a:moveTo>
                    <a:pt x="4713" y="1"/>
                  </a:moveTo>
                  <a:lnTo>
                    <a:pt x="4297" y="951"/>
                  </a:lnTo>
                  <a:cubicBezTo>
                    <a:pt x="3930" y="825"/>
                    <a:pt x="3596" y="767"/>
                    <a:pt x="3297" y="767"/>
                  </a:cubicBezTo>
                  <a:cubicBezTo>
                    <a:pt x="2516" y="767"/>
                    <a:pt x="1975" y="1162"/>
                    <a:pt x="1703" y="1763"/>
                  </a:cubicBezTo>
                  <a:cubicBezTo>
                    <a:pt x="1208" y="2892"/>
                    <a:pt x="2040" y="3605"/>
                    <a:pt x="2852" y="4238"/>
                  </a:cubicBezTo>
                  <a:lnTo>
                    <a:pt x="2000" y="6159"/>
                  </a:lnTo>
                  <a:cubicBezTo>
                    <a:pt x="1406" y="5842"/>
                    <a:pt x="891" y="5347"/>
                    <a:pt x="594" y="4733"/>
                  </a:cubicBezTo>
                  <a:lnTo>
                    <a:pt x="0" y="5248"/>
                  </a:lnTo>
                  <a:cubicBezTo>
                    <a:pt x="257" y="5842"/>
                    <a:pt x="911" y="6456"/>
                    <a:pt x="1703" y="6852"/>
                  </a:cubicBezTo>
                  <a:lnTo>
                    <a:pt x="1287" y="7763"/>
                  </a:lnTo>
                  <a:lnTo>
                    <a:pt x="1802" y="8021"/>
                  </a:lnTo>
                  <a:lnTo>
                    <a:pt x="2218" y="7090"/>
                  </a:lnTo>
                  <a:cubicBezTo>
                    <a:pt x="2595" y="7216"/>
                    <a:pt x="2939" y="7273"/>
                    <a:pt x="3246" y="7273"/>
                  </a:cubicBezTo>
                  <a:cubicBezTo>
                    <a:pt x="4054" y="7273"/>
                    <a:pt x="4613" y="6875"/>
                    <a:pt x="4871" y="6258"/>
                  </a:cubicBezTo>
                  <a:cubicBezTo>
                    <a:pt x="5366" y="5149"/>
                    <a:pt x="4495" y="4436"/>
                    <a:pt x="3683" y="3783"/>
                  </a:cubicBezTo>
                  <a:lnTo>
                    <a:pt x="4535" y="1862"/>
                  </a:lnTo>
                  <a:cubicBezTo>
                    <a:pt x="5010" y="2119"/>
                    <a:pt x="5426" y="2496"/>
                    <a:pt x="5723" y="2951"/>
                  </a:cubicBezTo>
                  <a:lnTo>
                    <a:pt x="6297" y="2397"/>
                  </a:lnTo>
                  <a:cubicBezTo>
                    <a:pt x="5921" y="1862"/>
                    <a:pt x="5426" y="1446"/>
                    <a:pt x="4832" y="1169"/>
                  </a:cubicBezTo>
                  <a:lnTo>
                    <a:pt x="5248" y="238"/>
                  </a:lnTo>
                  <a:lnTo>
                    <a:pt x="47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4"/>
            <p:cNvSpPr/>
            <p:nvPr/>
          </p:nvSpPr>
          <p:spPr>
            <a:xfrm>
              <a:off x="5579925" y="3772363"/>
              <a:ext cx="131200" cy="322300"/>
            </a:xfrm>
            <a:custGeom>
              <a:rect b="b" l="l" r="r" t="t"/>
              <a:pathLst>
                <a:path extrusionOk="0" h="12892" w="5248">
                  <a:moveTo>
                    <a:pt x="3624" y="0"/>
                  </a:moveTo>
                  <a:cubicBezTo>
                    <a:pt x="2436" y="654"/>
                    <a:pt x="1367" y="3248"/>
                    <a:pt x="1367" y="3248"/>
                  </a:cubicBezTo>
                  <a:cubicBezTo>
                    <a:pt x="0" y="11070"/>
                    <a:pt x="5248" y="12892"/>
                    <a:pt x="5248" y="12892"/>
                  </a:cubicBezTo>
                  <a:lnTo>
                    <a:pt x="36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4"/>
            <p:cNvSpPr/>
            <p:nvPr/>
          </p:nvSpPr>
          <p:spPr>
            <a:xfrm>
              <a:off x="5694775" y="3706313"/>
              <a:ext cx="289150" cy="100225"/>
            </a:xfrm>
            <a:custGeom>
              <a:rect b="b" l="l" r="r" t="t"/>
              <a:pathLst>
                <a:path extrusionOk="0" h="4009" w="11566">
                  <a:moveTo>
                    <a:pt x="4537" y="1"/>
                  </a:moveTo>
                  <a:cubicBezTo>
                    <a:pt x="2953" y="1"/>
                    <a:pt x="1377" y="452"/>
                    <a:pt x="0" y="1335"/>
                  </a:cubicBezTo>
                  <a:lnTo>
                    <a:pt x="436" y="1533"/>
                  </a:lnTo>
                  <a:cubicBezTo>
                    <a:pt x="1693" y="782"/>
                    <a:pt x="3108" y="399"/>
                    <a:pt x="4531" y="399"/>
                  </a:cubicBezTo>
                  <a:cubicBezTo>
                    <a:pt x="5620" y="399"/>
                    <a:pt x="6713" y="623"/>
                    <a:pt x="7743" y="1078"/>
                  </a:cubicBezTo>
                  <a:cubicBezTo>
                    <a:pt x="9169" y="1692"/>
                    <a:pt x="10357" y="2702"/>
                    <a:pt x="11209" y="4009"/>
                  </a:cubicBezTo>
                  <a:lnTo>
                    <a:pt x="11565" y="3850"/>
                  </a:lnTo>
                  <a:cubicBezTo>
                    <a:pt x="10694" y="2464"/>
                    <a:pt x="9426" y="1375"/>
                    <a:pt x="7921" y="722"/>
                  </a:cubicBezTo>
                  <a:cubicBezTo>
                    <a:pt x="6839" y="238"/>
                    <a:pt x="5686" y="1"/>
                    <a:pt x="45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4"/>
            <p:cNvSpPr/>
            <p:nvPr/>
          </p:nvSpPr>
          <p:spPr>
            <a:xfrm>
              <a:off x="5793775" y="3897613"/>
              <a:ext cx="226275" cy="231050"/>
            </a:xfrm>
            <a:custGeom>
              <a:rect b="b" l="l" r="r" t="t"/>
              <a:pathLst>
                <a:path extrusionOk="0" h="9242" w="9051">
                  <a:moveTo>
                    <a:pt x="8912" y="0"/>
                  </a:moveTo>
                  <a:lnTo>
                    <a:pt x="8536" y="99"/>
                  </a:lnTo>
                  <a:cubicBezTo>
                    <a:pt x="8655" y="1446"/>
                    <a:pt x="8417" y="2793"/>
                    <a:pt x="7882" y="4020"/>
                  </a:cubicBezTo>
                  <a:cubicBezTo>
                    <a:pt x="6582" y="6965"/>
                    <a:pt x="3693" y="8839"/>
                    <a:pt x="518" y="8839"/>
                  </a:cubicBezTo>
                  <a:cubicBezTo>
                    <a:pt x="405" y="8839"/>
                    <a:pt x="292" y="8837"/>
                    <a:pt x="179" y="8832"/>
                  </a:cubicBezTo>
                  <a:lnTo>
                    <a:pt x="1" y="9228"/>
                  </a:lnTo>
                  <a:cubicBezTo>
                    <a:pt x="160" y="9237"/>
                    <a:pt x="318" y="9242"/>
                    <a:pt x="476" y="9242"/>
                  </a:cubicBezTo>
                  <a:cubicBezTo>
                    <a:pt x="3818" y="9242"/>
                    <a:pt x="6876" y="7261"/>
                    <a:pt x="8219" y="4179"/>
                  </a:cubicBezTo>
                  <a:cubicBezTo>
                    <a:pt x="8813" y="2872"/>
                    <a:pt x="9051" y="1426"/>
                    <a:pt x="89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4"/>
            <p:cNvSpPr/>
            <p:nvPr/>
          </p:nvSpPr>
          <p:spPr>
            <a:xfrm>
              <a:off x="5683375" y="3755038"/>
              <a:ext cx="48050" cy="353000"/>
            </a:xfrm>
            <a:custGeom>
              <a:rect b="b" l="l" r="r" t="t"/>
              <a:pathLst>
                <a:path extrusionOk="0" fill="none" h="14120" w="1922">
                  <a:moveTo>
                    <a:pt x="1" y="0"/>
                  </a:moveTo>
                  <a:lnTo>
                    <a:pt x="1922" y="14119"/>
                  </a:lnTo>
                </a:path>
              </a:pathLst>
            </a:custGeom>
            <a:noFill/>
            <a:ln cap="flat" cmpd="sng" w="4950">
              <a:solidFill>
                <a:schemeClr val="dk1"/>
              </a:solidFill>
              <a:prstDash val="solid"/>
              <a:miter lim="19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34"/>
          <p:cNvGrpSpPr/>
          <p:nvPr/>
        </p:nvGrpSpPr>
        <p:grpSpPr>
          <a:xfrm>
            <a:off x="3094813" y="4239082"/>
            <a:ext cx="563542" cy="495840"/>
            <a:chOff x="3346163" y="4446300"/>
            <a:chExt cx="364375" cy="320600"/>
          </a:xfrm>
        </p:grpSpPr>
        <p:sp>
          <p:nvSpPr>
            <p:cNvPr id="562" name="Google Shape;562;p34"/>
            <p:cNvSpPr/>
            <p:nvPr/>
          </p:nvSpPr>
          <p:spPr>
            <a:xfrm>
              <a:off x="3347638" y="4449700"/>
              <a:ext cx="362900" cy="317200"/>
            </a:xfrm>
            <a:custGeom>
              <a:rect b="b" l="l" r="r" t="t"/>
              <a:pathLst>
                <a:path extrusionOk="0" h="12688" w="14516">
                  <a:moveTo>
                    <a:pt x="7218" y="0"/>
                  </a:moveTo>
                  <a:cubicBezTo>
                    <a:pt x="4767" y="0"/>
                    <a:pt x="2444" y="1404"/>
                    <a:pt x="1406" y="3758"/>
                  </a:cubicBezTo>
                  <a:cubicBezTo>
                    <a:pt x="1" y="6966"/>
                    <a:pt x="1466" y="10709"/>
                    <a:pt x="4694" y="12134"/>
                  </a:cubicBezTo>
                  <a:cubicBezTo>
                    <a:pt x="5548" y="12509"/>
                    <a:pt x="6437" y="12687"/>
                    <a:pt x="7310" y="12687"/>
                  </a:cubicBezTo>
                  <a:cubicBezTo>
                    <a:pt x="9757" y="12687"/>
                    <a:pt x="12074" y="11291"/>
                    <a:pt x="13110" y="8926"/>
                  </a:cubicBezTo>
                  <a:cubicBezTo>
                    <a:pt x="14516" y="5718"/>
                    <a:pt x="13050" y="1976"/>
                    <a:pt x="9823" y="550"/>
                  </a:cubicBezTo>
                  <a:cubicBezTo>
                    <a:pt x="8973" y="177"/>
                    <a:pt x="8087" y="0"/>
                    <a:pt x="72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4"/>
            <p:cNvSpPr/>
            <p:nvPr/>
          </p:nvSpPr>
          <p:spPr>
            <a:xfrm>
              <a:off x="3346163" y="4446300"/>
              <a:ext cx="337650" cy="297050"/>
            </a:xfrm>
            <a:custGeom>
              <a:rect b="b" l="l" r="r" t="t"/>
              <a:pathLst>
                <a:path extrusionOk="0" h="11882" w="13506">
                  <a:moveTo>
                    <a:pt x="6746" y="0"/>
                  </a:moveTo>
                  <a:cubicBezTo>
                    <a:pt x="5601" y="0"/>
                    <a:pt x="4444" y="332"/>
                    <a:pt x="3426" y="1023"/>
                  </a:cubicBezTo>
                  <a:cubicBezTo>
                    <a:pt x="713" y="2844"/>
                    <a:pt x="0" y="6547"/>
                    <a:pt x="1822" y="9260"/>
                  </a:cubicBezTo>
                  <a:cubicBezTo>
                    <a:pt x="2975" y="10959"/>
                    <a:pt x="4850" y="11882"/>
                    <a:pt x="6762" y="11882"/>
                  </a:cubicBezTo>
                  <a:cubicBezTo>
                    <a:pt x="7904" y="11882"/>
                    <a:pt x="9058" y="11553"/>
                    <a:pt x="10080" y="10864"/>
                  </a:cubicBezTo>
                  <a:cubicBezTo>
                    <a:pt x="12793" y="9023"/>
                    <a:pt x="13505" y="5339"/>
                    <a:pt x="11664" y="2627"/>
                  </a:cubicBezTo>
                  <a:cubicBezTo>
                    <a:pt x="10525" y="919"/>
                    <a:pt x="8653" y="0"/>
                    <a:pt x="6746" y="0"/>
                  </a:cubicBez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4"/>
            <p:cNvSpPr/>
            <p:nvPr/>
          </p:nvSpPr>
          <p:spPr>
            <a:xfrm>
              <a:off x="3660013" y="4618875"/>
              <a:ext cx="27750" cy="11925"/>
            </a:xfrm>
            <a:custGeom>
              <a:rect b="b" l="l" r="r" t="t"/>
              <a:pathLst>
                <a:path extrusionOk="0" h="477" w="1110">
                  <a:moveTo>
                    <a:pt x="1110" y="476"/>
                  </a:moveTo>
                  <a:lnTo>
                    <a:pt x="1" y="1"/>
                  </a:lnTo>
                </a:path>
              </a:pathLst>
            </a:custGeom>
            <a:solidFill>
              <a:srgbClr val="F7D6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4"/>
            <p:cNvSpPr/>
            <p:nvPr/>
          </p:nvSpPr>
          <p:spPr>
            <a:xfrm>
              <a:off x="3474863" y="4542650"/>
              <a:ext cx="87150" cy="110925"/>
            </a:xfrm>
            <a:custGeom>
              <a:rect b="b" l="l" r="r" t="t"/>
              <a:pathLst>
                <a:path extrusionOk="0" h="4437" w="3486">
                  <a:moveTo>
                    <a:pt x="1910" y="865"/>
                  </a:moveTo>
                  <a:cubicBezTo>
                    <a:pt x="2001" y="865"/>
                    <a:pt x="2103" y="880"/>
                    <a:pt x="2219" y="911"/>
                  </a:cubicBezTo>
                  <a:lnTo>
                    <a:pt x="1783" y="1901"/>
                  </a:lnTo>
                  <a:cubicBezTo>
                    <a:pt x="1486" y="1664"/>
                    <a:pt x="1288" y="1446"/>
                    <a:pt x="1407" y="1169"/>
                  </a:cubicBezTo>
                  <a:cubicBezTo>
                    <a:pt x="1494" y="979"/>
                    <a:pt x="1656" y="865"/>
                    <a:pt x="1910" y="865"/>
                  </a:cubicBezTo>
                  <a:close/>
                  <a:moveTo>
                    <a:pt x="1842" y="2535"/>
                  </a:moveTo>
                  <a:cubicBezTo>
                    <a:pt x="2139" y="2792"/>
                    <a:pt x="2377" y="3010"/>
                    <a:pt x="2238" y="3307"/>
                  </a:cubicBezTo>
                  <a:cubicBezTo>
                    <a:pt x="2170" y="3485"/>
                    <a:pt x="2017" y="3597"/>
                    <a:pt x="1779" y="3597"/>
                  </a:cubicBezTo>
                  <a:cubicBezTo>
                    <a:pt x="1672" y="3597"/>
                    <a:pt x="1548" y="3574"/>
                    <a:pt x="1407" y="3525"/>
                  </a:cubicBezTo>
                  <a:lnTo>
                    <a:pt x="1842" y="2535"/>
                  </a:lnTo>
                  <a:close/>
                  <a:moveTo>
                    <a:pt x="2615" y="0"/>
                  </a:moveTo>
                  <a:lnTo>
                    <a:pt x="2397" y="515"/>
                  </a:lnTo>
                  <a:cubicBezTo>
                    <a:pt x="2191" y="445"/>
                    <a:pt x="2005" y="413"/>
                    <a:pt x="1839" y="413"/>
                  </a:cubicBezTo>
                  <a:cubicBezTo>
                    <a:pt x="1396" y="413"/>
                    <a:pt x="1095" y="639"/>
                    <a:pt x="951" y="971"/>
                  </a:cubicBezTo>
                  <a:cubicBezTo>
                    <a:pt x="674" y="1585"/>
                    <a:pt x="1130" y="2000"/>
                    <a:pt x="1585" y="2337"/>
                  </a:cubicBezTo>
                  <a:lnTo>
                    <a:pt x="1110" y="3406"/>
                  </a:lnTo>
                  <a:cubicBezTo>
                    <a:pt x="773" y="3228"/>
                    <a:pt x="496" y="2951"/>
                    <a:pt x="337" y="2614"/>
                  </a:cubicBezTo>
                  <a:lnTo>
                    <a:pt x="1" y="2911"/>
                  </a:lnTo>
                  <a:cubicBezTo>
                    <a:pt x="219" y="3288"/>
                    <a:pt x="535" y="3604"/>
                    <a:pt x="951" y="3783"/>
                  </a:cubicBezTo>
                  <a:lnTo>
                    <a:pt x="714" y="4317"/>
                  </a:lnTo>
                  <a:lnTo>
                    <a:pt x="1011" y="4436"/>
                  </a:lnTo>
                  <a:lnTo>
                    <a:pt x="1248" y="3921"/>
                  </a:lnTo>
                  <a:cubicBezTo>
                    <a:pt x="1461" y="3994"/>
                    <a:pt x="1653" y="4027"/>
                    <a:pt x="1824" y="4027"/>
                  </a:cubicBezTo>
                  <a:cubicBezTo>
                    <a:pt x="2258" y="4027"/>
                    <a:pt x="2557" y="3812"/>
                    <a:pt x="2714" y="3486"/>
                  </a:cubicBezTo>
                  <a:cubicBezTo>
                    <a:pt x="2991" y="2852"/>
                    <a:pt x="2496" y="2456"/>
                    <a:pt x="2040" y="2099"/>
                  </a:cubicBezTo>
                  <a:lnTo>
                    <a:pt x="2516" y="1030"/>
                  </a:lnTo>
                  <a:cubicBezTo>
                    <a:pt x="2773" y="1169"/>
                    <a:pt x="3011" y="1386"/>
                    <a:pt x="3189" y="1644"/>
                  </a:cubicBezTo>
                  <a:lnTo>
                    <a:pt x="3486" y="1327"/>
                  </a:lnTo>
                  <a:cubicBezTo>
                    <a:pt x="3288" y="1030"/>
                    <a:pt x="3011" y="792"/>
                    <a:pt x="2694" y="654"/>
                  </a:cubicBezTo>
                  <a:lnTo>
                    <a:pt x="2912" y="139"/>
                  </a:lnTo>
                  <a:lnTo>
                    <a:pt x="261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4"/>
            <p:cNvSpPr/>
            <p:nvPr/>
          </p:nvSpPr>
          <p:spPr>
            <a:xfrm>
              <a:off x="3387238" y="4513925"/>
              <a:ext cx="72800" cy="178750"/>
            </a:xfrm>
            <a:custGeom>
              <a:rect b="b" l="l" r="r" t="t"/>
              <a:pathLst>
                <a:path extrusionOk="0" h="7150" w="2912">
                  <a:moveTo>
                    <a:pt x="2021" y="1"/>
                  </a:moveTo>
                  <a:cubicBezTo>
                    <a:pt x="1367" y="357"/>
                    <a:pt x="753" y="1803"/>
                    <a:pt x="753" y="1803"/>
                  </a:cubicBezTo>
                  <a:cubicBezTo>
                    <a:pt x="1" y="6140"/>
                    <a:pt x="2912" y="7149"/>
                    <a:pt x="2912" y="7149"/>
                  </a:cubicBezTo>
                  <a:lnTo>
                    <a:pt x="20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4"/>
            <p:cNvSpPr/>
            <p:nvPr/>
          </p:nvSpPr>
          <p:spPr>
            <a:xfrm>
              <a:off x="3450613" y="4477300"/>
              <a:ext cx="160425" cy="55475"/>
            </a:xfrm>
            <a:custGeom>
              <a:rect b="b" l="l" r="r" t="t"/>
              <a:pathLst>
                <a:path extrusionOk="0" h="2219" w="6417">
                  <a:moveTo>
                    <a:pt x="2509" y="1"/>
                  </a:moveTo>
                  <a:cubicBezTo>
                    <a:pt x="1632" y="1"/>
                    <a:pt x="759" y="250"/>
                    <a:pt x="0" y="733"/>
                  </a:cubicBezTo>
                  <a:lnTo>
                    <a:pt x="258" y="852"/>
                  </a:lnTo>
                  <a:cubicBezTo>
                    <a:pt x="955" y="436"/>
                    <a:pt x="1742" y="224"/>
                    <a:pt x="2531" y="224"/>
                  </a:cubicBezTo>
                  <a:cubicBezTo>
                    <a:pt x="3132" y="224"/>
                    <a:pt x="3733" y="346"/>
                    <a:pt x="4298" y="594"/>
                  </a:cubicBezTo>
                  <a:cubicBezTo>
                    <a:pt x="5070" y="931"/>
                    <a:pt x="5743" y="1505"/>
                    <a:pt x="6218" y="2218"/>
                  </a:cubicBezTo>
                  <a:lnTo>
                    <a:pt x="6416" y="2139"/>
                  </a:lnTo>
                  <a:cubicBezTo>
                    <a:pt x="5921" y="1367"/>
                    <a:pt x="5208" y="753"/>
                    <a:pt x="4377" y="396"/>
                  </a:cubicBezTo>
                  <a:cubicBezTo>
                    <a:pt x="3779" y="131"/>
                    <a:pt x="3143" y="1"/>
                    <a:pt x="2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4"/>
            <p:cNvSpPr/>
            <p:nvPr/>
          </p:nvSpPr>
          <p:spPr>
            <a:xfrm>
              <a:off x="3505563" y="4583250"/>
              <a:ext cx="125275" cy="127900"/>
            </a:xfrm>
            <a:custGeom>
              <a:rect b="b" l="l" r="r" t="t"/>
              <a:pathLst>
                <a:path extrusionOk="0" h="5116" w="5011">
                  <a:moveTo>
                    <a:pt x="4931" y="0"/>
                  </a:moveTo>
                  <a:lnTo>
                    <a:pt x="4714" y="60"/>
                  </a:lnTo>
                  <a:cubicBezTo>
                    <a:pt x="4793" y="792"/>
                    <a:pt x="4654" y="1545"/>
                    <a:pt x="4357" y="2238"/>
                  </a:cubicBezTo>
                  <a:cubicBezTo>
                    <a:pt x="3650" y="3843"/>
                    <a:pt x="2039" y="4895"/>
                    <a:pt x="289" y="4895"/>
                  </a:cubicBezTo>
                  <a:cubicBezTo>
                    <a:pt x="226" y="4895"/>
                    <a:pt x="163" y="4894"/>
                    <a:pt x="100" y="4891"/>
                  </a:cubicBezTo>
                  <a:lnTo>
                    <a:pt x="1" y="5109"/>
                  </a:lnTo>
                  <a:cubicBezTo>
                    <a:pt x="81" y="5113"/>
                    <a:pt x="161" y="5115"/>
                    <a:pt x="241" y="5115"/>
                  </a:cubicBezTo>
                  <a:cubicBezTo>
                    <a:pt x="2090" y="5115"/>
                    <a:pt x="3796" y="4026"/>
                    <a:pt x="4555" y="2317"/>
                  </a:cubicBezTo>
                  <a:cubicBezTo>
                    <a:pt x="4872" y="1584"/>
                    <a:pt x="5011" y="792"/>
                    <a:pt x="4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4"/>
            <p:cNvSpPr/>
            <p:nvPr/>
          </p:nvSpPr>
          <p:spPr>
            <a:xfrm>
              <a:off x="3444663" y="4504525"/>
              <a:ext cx="26775" cy="195075"/>
            </a:xfrm>
            <a:custGeom>
              <a:rect b="b" l="l" r="r" t="t"/>
              <a:pathLst>
                <a:path extrusionOk="0" fill="none" h="7803" w="1071">
                  <a:moveTo>
                    <a:pt x="1" y="1"/>
                  </a:moveTo>
                  <a:lnTo>
                    <a:pt x="1070" y="7803"/>
                  </a:lnTo>
                </a:path>
              </a:pathLst>
            </a:custGeom>
            <a:solidFill>
              <a:schemeClr val="dk1"/>
            </a:solidFill>
            <a:ln cap="flat" cmpd="sng" w="2475">
              <a:solidFill>
                <a:schemeClr val="dk1"/>
              </a:solidFill>
              <a:prstDash val="solid"/>
              <a:miter lim="19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0" name="Google Shape;570;p34"/>
          <p:cNvGrpSpPr/>
          <p:nvPr/>
        </p:nvGrpSpPr>
        <p:grpSpPr>
          <a:xfrm>
            <a:off x="3951650" y="3356569"/>
            <a:ext cx="1240701" cy="970799"/>
            <a:chOff x="3851950" y="3553256"/>
            <a:chExt cx="1240701" cy="970799"/>
          </a:xfrm>
        </p:grpSpPr>
        <p:sp>
          <p:nvSpPr>
            <p:cNvPr id="571" name="Google Shape;571;p34"/>
            <p:cNvSpPr/>
            <p:nvPr/>
          </p:nvSpPr>
          <p:spPr>
            <a:xfrm>
              <a:off x="3912753" y="3650434"/>
              <a:ext cx="1179898" cy="873621"/>
            </a:xfrm>
            <a:custGeom>
              <a:rect b="b" l="l" r="r" t="t"/>
              <a:pathLst>
                <a:path extrusionOk="0" h="24425" w="32988">
                  <a:moveTo>
                    <a:pt x="27284" y="0"/>
                  </a:moveTo>
                  <a:cubicBezTo>
                    <a:pt x="27148" y="0"/>
                    <a:pt x="27010" y="6"/>
                    <a:pt x="26871" y="17"/>
                  </a:cubicBezTo>
                  <a:lnTo>
                    <a:pt x="10612" y="1326"/>
                  </a:lnTo>
                  <a:cubicBezTo>
                    <a:pt x="7017" y="1619"/>
                    <a:pt x="5101" y="5586"/>
                    <a:pt x="7153" y="8479"/>
                  </a:cubicBezTo>
                  <a:lnTo>
                    <a:pt x="1" y="12387"/>
                  </a:lnTo>
                  <a:lnTo>
                    <a:pt x="7622" y="24425"/>
                  </a:lnTo>
                  <a:cubicBezTo>
                    <a:pt x="7720" y="24366"/>
                    <a:pt x="15283" y="19774"/>
                    <a:pt x="15283" y="19774"/>
                  </a:cubicBezTo>
                  <a:lnTo>
                    <a:pt x="16475" y="21513"/>
                  </a:lnTo>
                  <a:cubicBezTo>
                    <a:pt x="17424" y="22838"/>
                    <a:pt x="18882" y="23479"/>
                    <a:pt x="20330" y="23479"/>
                  </a:cubicBezTo>
                  <a:cubicBezTo>
                    <a:pt x="22042" y="23479"/>
                    <a:pt x="23739" y="22584"/>
                    <a:pt x="24565" y="20868"/>
                  </a:cubicBezTo>
                  <a:lnTo>
                    <a:pt x="31503" y="6505"/>
                  </a:lnTo>
                  <a:cubicBezTo>
                    <a:pt x="32987" y="3442"/>
                    <a:pt x="30678" y="0"/>
                    <a:pt x="27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4"/>
            <p:cNvSpPr/>
            <p:nvPr/>
          </p:nvSpPr>
          <p:spPr>
            <a:xfrm>
              <a:off x="3851950" y="3553256"/>
              <a:ext cx="1179219" cy="873657"/>
            </a:xfrm>
            <a:custGeom>
              <a:rect b="b" l="l" r="r" t="t"/>
              <a:pathLst>
                <a:path extrusionOk="0" h="24426" w="32969">
                  <a:moveTo>
                    <a:pt x="27278" y="1"/>
                  </a:moveTo>
                  <a:cubicBezTo>
                    <a:pt x="27144" y="1"/>
                    <a:pt x="27008" y="6"/>
                    <a:pt x="26871" y="18"/>
                  </a:cubicBezTo>
                  <a:lnTo>
                    <a:pt x="10593" y="1346"/>
                  </a:lnTo>
                  <a:cubicBezTo>
                    <a:pt x="6997" y="1640"/>
                    <a:pt x="5082" y="5607"/>
                    <a:pt x="7153" y="8479"/>
                  </a:cubicBezTo>
                  <a:lnTo>
                    <a:pt x="1" y="12407"/>
                  </a:lnTo>
                  <a:lnTo>
                    <a:pt x="7603" y="24426"/>
                  </a:lnTo>
                  <a:lnTo>
                    <a:pt x="15263" y="19794"/>
                  </a:lnTo>
                  <a:lnTo>
                    <a:pt x="16475" y="21533"/>
                  </a:lnTo>
                  <a:cubicBezTo>
                    <a:pt x="17415" y="22850"/>
                    <a:pt x="18868" y="23489"/>
                    <a:pt x="20313" y="23489"/>
                  </a:cubicBezTo>
                  <a:cubicBezTo>
                    <a:pt x="22022" y="23489"/>
                    <a:pt x="23720" y="22595"/>
                    <a:pt x="24546" y="20869"/>
                  </a:cubicBezTo>
                  <a:lnTo>
                    <a:pt x="31503" y="6506"/>
                  </a:lnTo>
                  <a:cubicBezTo>
                    <a:pt x="32968" y="3461"/>
                    <a:pt x="30639" y="1"/>
                    <a:pt x="272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4"/>
            <p:cNvSpPr/>
            <p:nvPr/>
          </p:nvSpPr>
          <p:spPr>
            <a:xfrm>
              <a:off x="3937217" y="3571354"/>
              <a:ext cx="519380" cy="413115"/>
            </a:xfrm>
            <a:custGeom>
              <a:rect b="b" l="l" r="r" t="t"/>
              <a:pathLst>
                <a:path extrusionOk="0" fill="none" h="11550" w="14521">
                  <a:moveTo>
                    <a:pt x="14501" y="0"/>
                  </a:moveTo>
                  <a:cubicBezTo>
                    <a:pt x="14521" y="1524"/>
                    <a:pt x="14521" y="3068"/>
                    <a:pt x="14130" y="4553"/>
                  </a:cubicBezTo>
                  <a:cubicBezTo>
                    <a:pt x="13426" y="7094"/>
                    <a:pt x="11668" y="9204"/>
                    <a:pt x="9322" y="10377"/>
                  </a:cubicBezTo>
                  <a:cubicBezTo>
                    <a:pt x="6977" y="11550"/>
                    <a:pt x="2463" y="11530"/>
                    <a:pt x="1" y="10592"/>
                  </a:cubicBezTo>
                </a:path>
              </a:pathLst>
            </a:custGeom>
            <a:noFill/>
            <a:ln cap="rnd" cmpd="sng" w="88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4"/>
            <p:cNvSpPr/>
            <p:nvPr/>
          </p:nvSpPr>
          <p:spPr>
            <a:xfrm>
              <a:off x="4603333" y="3559444"/>
              <a:ext cx="194361" cy="577395"/>
            </a:xfrm>
            <a:custGeom>
              <a:rect b="b" l="l" r="r" t="t"/>
              <a:pathLst>
                <a:path extrusionOk="0" fill="none" h="16143" w="5434">
                  <a:moveTo>
                    <a:pt x="2189" y="1"/>
                  </a:moveTo>
                  <a:cubicBezTo>
                    <a:pt x="0" y="5375"/>
                    <a:pt x="1310" y="11961"/>
                    <a:pt x="5433" y="16143"/>
                  </a:cubicBezTo>
                </a:path>
              </a:pathLst>
            </a:custGeom>
            <a:noFill/>
            <a:ln cap="rnd" cmpd="sng" w="88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4"/>
            <p:cNvSpPr/>
            <p:nvPr/>
          </p:nvSpPr>
          <p:spPr>
            <a:xfrm>
              <a:off x="4404149" y="3983709"/>
              <a:ext cx="225800" cy="164316"/>
            </a:xfrm>
            <a:custGeom>
              <a:rect b="b" l="l" r="r" t="t"/>
              <a:pathLst>
                <a:path extrusionOk="0" fill="none" h="4594" w="6313">
                  <a:moveTo>
                    <a:pt x="5882" y="3734"/>
                  </a:moveTo>
                  <a:cubicBezTo>
                    <a:pt x="5452" y="4554"/>
                    <a:pt x="3869" y="4593"/>
                    <a:pt x="2384" y="3812"/>
                  </a:cubicBezTo>
                  <a:cubicBezTo>
                    <a:pt x="879" y="3010"/>
                    <a:pt x="0" y="1701"/>
                    <a:pt x="449" y="880"/>
                  </a:cubicBezTo>
                  <a:cubicBezTo>
                    <a:pt x="879" y="40"/>
                    <a:pt x="2443" y="1"/>
                    <a:pt x="3948" y="802"/>
                  </a:cubicBezTo>
                  <a:cubicBezTo>
                    <a:pt x="5452" y="1584"/>
                    <a:pt x="6312" y="2893"/>
                    <a:pt x="5882" y="3734"/>
                  </a:cubicBezTo>
                  <a:close/>
                </a:path>
              </a:pathLst>
            </a:custGeom>
            <a:noFill/>
            <a:ln cap="rnd" cmpd="sng" w="88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 name="Google Shape;576;p34"/>
          <p:cNvGrpSpPr/>
          <p:nvPr/>
        </p:nvGrpSpPr>
        <p:grpSpPr>
          <a:xfrm rot="-2700000">
            <a:off x="2382532" y="3318246"/>
            <a:ext cx="663047" cy="581742"/>
            <a:chOff x="2968613" y="3309287"/>
            <a:chExt cx="519381" cy="455693"/>
          </a:xfrm>
        </p:grpSpPr>
        <p:sp>
          <p:nvSpPr>
            <p:cNvPr id="577" name="Google Shape;577;p34"/>
            <p:cNvSpPr/>
            <p:nvPr/>
          </p:nvSpPr>
          <p:spPr>
            <a:xfrm>
              <a:off x="2971721" y="3313675"/>
              <a:ext cx="516272" cy="451305"/>
            </a:xfrm>
            <a:custGeom>
              <a:rect b="b" l="l" r="r" t="t"/>
              <a:pathLst>
                <a:path extrusionOk="0" h="22938" w="26240">
                  <a:moveTo>
                    <a:pt x="13061" y="1"/>
                  </a:moveTo>
                  <a:cubicBezTo>
                    <a:pt x="8641" y="1"/>
                    <a:pt x="4442" y="2543"/>
                    <a:pt x="2555" y="6814"/>
                  </a:cubicBezTo>
                  <a:cubicBezTo>
                    <a:pt x="1" y="12596"/>
                    <a:pt x="2654" y="19369"/>
                    <a:pt x="8496" y="21943"/>
                  </a:cubicBezTo>
                  <a:cubicBezTo>
                    <a:pt x="10028" y="22618"/>
                    <a:pt x="11625" y="22938"/>
                    <a:pt x="13194" y="22938"/>
                  </a:cubicBezTo>
                  <a:cubicBezTo>
                    <a:pt x="17609" y="22938"/>
                    <a:pt x="21800" y="20407"/>
                    <a:pt x="23685" y="16141"/>
                  </a:cubicBezTo>
                  <a:cubicBezTo>
                    <a:pt x="26239" y="10339"/>
                    <a:pt x="23566" y="3566"/>
                    <a:pt x="17744" y="992"/>
                  </a:cubicBezTo>
                  <a:cubicBezTo>
                    <a:pt x="16217" y="319"/>
                    <a:pt x="14625" y="1"/>
                    <a:pt x="130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4"/>
            <p:cNvSpPr/>
            <p:nvPr/>
          </p:nvSpPr>
          <p:spPr>
            <a:xfrm>
              <a:off x="2968613" y="3309287"/>
              <a:ext cx="481978" cy="422245"/>
            </a:xfrm>
            <a:custGeom>
              <a:rect b="b" l="l" r="r" t="t"/>
              <a:pathLst>
                <a:path extrusionOk="0" h="21461" w="24497">
                  <a:moveTo>
                    <a:pt x="12263" y="0"/>
                  </a:moveTo>
                  <a:cubicBezTo>
                    <a:pt x="8604" y="0"/>
                    <a:pt x="5036" y="1872"/>
                    <a:pt x="3030" y="5255"/>
                  </a:cubicBezTo>
                  <a:cubicBezTo>
                    <a:pt x="0" y="10344"/>
                    <a:pt x="1684" y="16918"/>
                    <a:pt x="6773" y="19948"/>
                  </a:cubicBezTo>
                  <a:cubicBezTo>
                    <a:pt x="8494" y="20973"/>
                    <a:pt x="10385" y="21461"/>
                    <a:pt x="12252" y="21461"/>
                  </a:cubicBezTo>
                  <a:cubicBezTo>
                    <a:pt x="15904" y="21461"/>
                    <a:pt x="19461" y="19593"/>
                    <a:pt x="21466" y="16225"/>
                  </a:cubicBezTo>
                  <a:cubicBezTo>
                    <a:pt x="24496" y="11116"/>
                    <a:pt x="22833" y="4542"/>
                    <a:pt x="17743" y="1512"/>
                  </a:cubicBezTo>
                  <a:cubicBezTo>
                    <a:pt x="16023" y="488"/>
                    <a:pt x="14132" y="0"/>
                    <a:pt x="12263" y="0"/>
                  </a:cubicBez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4"/>
            <p:cNvSpPr/>
            <p:nvPr/>
          </p:nvSpPr>
          <p:spPr>
            <a:xfrm>
              <a:off x="3370560" y="3628481"/>
              <a:ext cx="38976" cy="17570"/>
            </a:xfrm>
            <a:custGeom>
              <a:rect b="b" l="l" r="r" t="t"/>
              <a:pathLst>
                <a:path extrusionOk="0" h="893" w="1981">
                  <a:moveTo>
                    <a:pt x="1981" y="892"/>
                  </a:moveTo>
                  <a:lnTo>
                    <a:pt x="1" y="1"/>
                  </a:lnTo>
                </a:path>
              </a:pathLst>
            </a:custGeom>
            <a:solidFill>
              <a:srgbClr val="F7D6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4"/>
            <p:cNvSpPr/>
            <p:nvPr/>
          </p:nvSpPr>
          <p:spPr>
            <a:xfrm>
              <a:off x="3152906" y="3446165"/>
              <a:ext cx="123913" cy="157813"/>
            </a:xfrm>
            <a:custGeom>
              <a:rect b="b" l="l" r="r" t="t"/>
              <a:pathLst>
                <a:path extrusionOk="0" h="8021" w="6298">
                  <a:moveTo>
                    <a:pt x="3433" y="1550"/>
                  </a:moveTo>
                  <a:cubicBezTo>
                    <a:pt x="3601" y="1550"/>
                    <a:pt x="3790" y="1580"/>
                    <a:pt x="4000" y="1644"/>
                  </a:cubicBezTo>
                  <a:lnTo>
                    <a:pt x="3208" y="3426"/>
                  </a:lnTo>
                  <a:cubicBezTo>
                    <a:pt x="2673" y="3011"/>
                    <a:pt x="2317" y="2595"/>
                    <a:pt x="2535" y="2080"/>
                  </a:cubicBezTo>
                  <a:cubicBezTo>
                    <a:pt x="2679" y="1762"/>
                    <a:pt x="2981" y="1550"/>
                    <a:pt x="3433" y="1550"/>
                  </a:cubicBezTo>
                  <a:close/>
                  <a:moveTo>
                    <a:pt x="3327" y="4595"/>
                  </a:moveTo>
                  <a:cubicBezTo>
                    <a:pt x="3881" y="5030"/>
                    <a:pt x="4277" y="5446"/>
                    <a:pt x="4040" y="5981"/>
                  </a:cubicBezTo>
                  <a:cubicBezTo>
                    <a:pt x="3904" y="6293"/>
                    <a:pt x="3629" y="6485"/>
                    <a:pt x="3207" y="6485"/>
                  </a:cubicBezTo>
                  <a:cubicBezTo>
                    <a:pt x="3014" y="6485"/>
                    <a:pt x="2790" y="6444"/>
                    <a:pt x="2535" y="6357"/>
                  </a:cubicBezTo>
                  <a:lnTo>
                    <a:pt x="3327" y="4595"/>
                  </a:lnTo>
                  <a:close/>
                  <a:moveTo>
                    <a:pt x="4713" y="1"/>
                  </a:moveTo>
                  <a:lnTo>
                    <a:pt x="4297" y="951"/>
                  </a:lnTo>
                  <a:cubicBezTo>
                    <a:pt x="3930" y="825"/>
                    <a:pt x="3596" y="767"/>
                    <a:pt x="3297" y="767"/>
                  </a:cubicBezTo>
                  <a:cubicBezTo>
                    <a:pt x="2516" y="767"/>
                    <a:pt x="1975" y="1162"/>
                    <a:pt x="1703" y="1763"/>
                  </a:cubicBezTo>
                  <a:cubicBezTo>
                    <a:pt x="1208" y="2892"/>
                    <a:pt x="2040" y="3605"/>
                    <a:pt x="2852" y="4238"/>
                  </a:cubicBezTo>
                  <a:lnTo>
                    <a:pt x="2000" y="6159"/>
                  </a:lnTo>
                  <a:cubicBezTo>
                    <a:pt x="1406" y="5842"/>
                    <a:pt x="891" y="5347"/>
                    <a:pt x="594" y="4733"/>
                  </a:cubicBezTo>
                  <a:lnTo>
                    <a:pt x="0" y="5248"/>
                  </a:lnTo>
                  <a:cubicBezTo>
                    <a:pt x="257" y="5842"/>
                    <a:pt x="911" y="6456"/>
                    <a:pt x="1703" y="6852"/>
                  </a:cubicBezTo>
                  <a:lnTo>
                    <a:pt x="1287" y="7763"/>
                  </a:lnTo>
                  <a:lnTo>
                    <a:pt x="1802" y="8021"/>
                  </a:lnTo>
                  <a:lnTo>
                    <a:pt x="2218" y="7090"/>
                  </a:lnTo>
                  <a:cubicBezTo>
                    <a:pt x="2595" y="7216"/>
                    <a:pt x="2939" y="7273"/>
                    <a:pt x="3246" y="7273"/>
                  </a:cubicBezTo>
                  <a:cubicBezTo>
                    <a:pt x="4054" y="7273"/>
                    <a:pt x="4613" y="6875"/>
                    <a:pt x="4871" y="6258"/>
                  </a:cubicBezTo>
                  <a:cubicBezTo>
                    <a:pt x="5366" y="5149"/>
                    <a:pt x="4495" y="4436"/>
                    <a:pt x="3683" y="3783"/>
                  </a:cubicBezTo>
                  <a:lnTo>
                    <a:pt x="4535" y="1862"/>
                  </a:lnTo>
                  <a:cubicBezTo>
                    <a:pt x="5010" y="2119"/>
                    <a:pt x="5426" y="2496"/>
                    <a:pt x="5723" y="2951"/>
                  </a:cubicBezTo>
                  <a:lnTo>
                    <a:pt x="6297" y="2397"/>
                  </a:lnTo>
                  <a:cubicBezTo>
                    <a:pt x="5921" y="1862"/>
                    <a:pt x="5426" y="1446"/>
                    <a:pt x="4832" y="1169"/>
                  </a:cubicBezTo>
                  <a:lnTo>
                    <a:pt x="5248" y="238"/>
                  </a:lnTo>
                  <a:lnTo>
                    <a:pt x="47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4"/>
            <p:cNvSpPr/>
            <p:nvPr/>
          </p:nvSpPr>
          <p:spPr>
            <a:xfrm>
              <a:off x="3028227" y="3405261"/>
              <a:ext cx="103254" cy="253650"/>
            </a:xfrm>
            <a:custGeom>
              <a:rect b="b" l="l" r="r" t="t"/>
              <a:pathLst>
                <a:path extrusionOk="0" h="12892" w="5248">
                  <a:moveTo>
                    <a:pt x="3624" y="0"/>
                  </a:moveTo>
                  <a:cubicBezTo>
                    <a:pt x="2436" y="654"/>
                    <a:pt x="1367" y="3248"/>
                    <a:pt x="1367" y="3248"/>
                  </a:cubicBezTo>
                  <a:cubicBezTo>
                    <a:pt x="0" y="11070"/>
                    <a:pt x="5248" y="12892"/>
                    <a:pt x="5248" y="12892"/>
                  </a:cubicBezTo>
                  <a:lnTo>
                    <a:pt x="36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4"/>
            <p:cNvSpPr/>
            <p:nvPr/>
          </p:nvSpPr>
          <p:spPr>
            <a:xfrm>
              <a:off x="3118613" y="3353280"/>
              <a:ext cx="227561" cy="78877"/>
            </a:xfrm>
            <a:custGeom>
              <a:rect b="b" l="l" r="r" t="t"/>
              <a:pathLst>
                <a:path extrusionOk="0" h="4009" w="11566">
                  <a:moveTo>
                    <a:pt x="4537" y="1"/>
                  </a:moveTo>
                  <a:cubicBezTo>
                    <a:pt x="2953" y="1"/>
                    <a:pt x="1377" y="452"/>
                    <a:pt x="0" y="1335"/>
                  </a:cubicBezTo>
                  <a:lnTo>
                    <a:pt x="436" y="1533"/>
                  </a:lnTo>
                  <a:cubicBezTo>
                    <a:pt x="1693" y="782"/>
                    <a:pt x="3108" y="399"/>
                    <a:pt x="4531" y="399"/>
                  </a:cubicBezTo>
                  <a:cubicBezTo>
                    <a:pt x="5620" y="399"/>
                    <a:pt x="6713" y="623"/>
                    <a:pt x="7743" y="1078"/>
                  </a:cubicBezTo>
                  <a:cubicBezTo>
                    <a:pt x="9169" y="1692"/>
                    <a:pt x="10357" y="2702"/>
                    <a:pt x="11209" y="4009"/>
                  </a:cubicBezTo>
                  <a:lnTo>
                    <a:pt x="11565" y="3850"/>
                  </a:lnTo>
                  <a:cubicBezTo>
                    <a:pt x="10694" y="2464"/>
                    <a:pt x="9426" y="1375"/>
                    <a:pt x="7921" y="722"/>
                  </a:cubicBezTo>
                  <a:cubicBezTo>
                    <a:pt x="6839" y="238"/>
                    <a:pt x="5686" y="1"/>
                    <a:pt x="45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4"/>
            <p:cNvSpPr/>
            <p:nvPr/>
          </p:nvSpPr>
          <p:spPr>
            <a:xfrm>
              <a:off x="3196525" y="3503832"/>
              <a:ext cx="178078" cy="181836"/>
            </a:xfrm>
            <a:custGeom>
              <a:rect b="b" l="l" r="r" t="t"/>
              <a:pathLst>
                <a:path extrusionOk="0" h="9242" w="9051">
                  <a:moveTo>
                    <a:pt x="8912" y="0"/>
                  </a:moveTo>
                  <a:lnTo>
                    <a:pt x="8536" y="99"/>
                  </a:lnTo>
                  <a:cubicBezTo>
                    <a:pt x="8655" y="1446"/>
                    <a:pt x="8417" y="2793"/>
                    <a:pt x="7882" y="4020"/>
                  </a:cubicBezTo>
                  <a:cubicBezTo>
                    <a:pt x="6582" y="6965"/>
                    <a:pt x="3693" y="8839"/>
                    <a:pt x="518" y="8839"/>
                  </a:cubicBezTo>
                  <a:cubicBezTo>
                    <a:pt x="405" y="8839"/>
                    <a:pt x="292" y="8837"/>
                    <a:pt x="179" y="8832"/>
                  </a:cubicBezTo>
                  <a:lnTo>
                    <a:pt x="1" y="9228"/>
                  </a:lnTo>
                  <a:cubicBezTo>
                    <a:pt x="160" y="9237"/>
                    <a:pt x="318" y="9242"/>
                    <a:pt x="476" y="9242"/>
                  </a:cubicBezTo>
                  <a:cubicBezTo>
                    <a:pt x="3818" y="9242"/>
                    <a:pt x="6876" y="7261"/>
                    <a:pt x="8219" y="4179"/>
                  </a:cubicBezTo>
                  <a:cubicBezTo>
                    <a:pt x="8813" y="2872"/>
                    <a:pt x="9051" y="1426"/>
                    <a:pt x="89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4"/>
            <p:cNvSpPr/>
            <p:nvPr/>
          </p:nvSpPr>
          <p:spPr>
            <a:xfrm>
              <a:off x="3109641" y="3391626"/>
              <a:ext cx="37815" cy="277811"/>
            </a:xfrm>
            <a:custGeom>
              <a:rect b="b" l="l" r="r" t="t"/>
              <a:pathLst>
                <a:path extrusionOk="0" fill="none" h="14120" w="1922">
                  <a:moveTo>
                    <a:pt x="1" y="0"/>
                  </a:moveTo>
                  <a:lnTo>
                    <a:pt x="1922" y="14119"/>
                  </a:lnTo>
                </a:path>
              </a:pathLst>
            </a:custGeom>
            <a:solidFill>
              <a:srgbClr val="2D1A14">
                <a:alpha val="7549"/>
              </a:srgbClr>
            </a:solidFill>
            <a:ln cap="flat" cmpd="sng" w="4950">
              <a:solidFill>
                <a:schemeClr val="dk1"/>
              </a:solidFill>
              <a:prstDash val="solid"/>
              <a:miter lim="1980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5" name="Google Shape;585;p34"/>
          <p:cNvSpPr/>
          <p:nvPr/>
        </p:nvSpPr>
        <p:spPr>
          <a:xfrm rot="10800000">
            <a:off x="1721277" y="3356586"/>
            <a:ext cx="76707" cy="76707"/>
          </a:xfrm>
          <a:custGeom>
            <a:rect b="b" l="l" r="r" t="t"/>
            <a:pathLst>
              <a:path extrusionOk="0" fill="none" h="3821" w="3821">
                <a:moveTo>
                  <a:pt x="3821" y="1911"/>
                </a:moveTo>
                <a:cubicBezTo>
                  <a:pt x="3821" y="2958"/>
                  <a:pt x="2958" y="3821"/>
                  <a:pt x="1911" y="3821"/>
                </a:cubicBezTo>
                <a:cubicBezTo>
                  <a:pt x="863" y="3821"/>
                  <a:pt x="0" y="2958"/>
                  <a:pt x="0" y="1911"/>
                </a:cubicBezTo>
                <a:cubicBezTo>
                  <a:pt x="0" y="832"/>
                  <a:pt x="863" y="1"/>
                  <a:pt x="1911" y="1"/>
                </a:cubicBezTo>
                <a:cubicBezTo>
                  <a:pt x="2958" y="1"/>
                  <a:pt x="3821" y="832"/>
                  <a:pt x="3821" y="1911"/>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4"/>
          <p:cNvSpPr/>
          <p:nvPr/>
        </p:nvSpPr>
        <p:spPr>
          <a:xfrm rot="10800000">
            <a:off x="6897893" y="3121984"/>
            <a:ext cx="47016" cy="47036"/>
          </a:xfrm>
          <a:custGeom>
            <a:rect b="b" l="l" r="r" t="t"/>
            <a:pathLst>
              <a:path extrusionOk="0" fill="none" h="2343" w="2342">
                <a:moveTo>
                  <a:pt x="2341" y="1172"/>
                </a:moveTo>
                <a:cubicBezTo>
                  <a:pt x="2341" y="1818"/>
                  <a:pt x="1818" y="2342"/>
                  <a:pt x="1171" y="2342"/>
                </a:cubicBezTo>
                <a:cubicBezTo>
                  <a:pt x="524" y="2342"/>
                  <a:pt x="0" y="1818"/>
                  <a:pt x="0" y="1172"/>
                </a:cubicBezTo>
                <a:cubicBezTo>
                  <a:pt x="0" y="525"/>
                  <a:pt x="524" y="1"/>
                  <a:pt x="1171" y="1"/>
                </a:cubicBezTo>
                <a:cubicBezTo>
                  <a:pt x="1818" y="1"/>
                  <a:pt x="2341" y="525"/>
                  <a:pt x="2341"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7" name="Google Shape;587;p34"/>
          <p:cNvGrpSpPr/>
          <p:nvPr/>
        </p:nvGrpSpPr>
        <p:grpSpPr>
          <a:xfrm rot="10800000">
            <a:off x="8044709" y="1047011"/>
            <a:ext cx="139782" cy="139782"/>
            <a:chOff x="2274475" y="3556403"/>
            <a:chExt cx="139782" cy="139782"/>
          </a:xfrm>
        </p:grpSpPr>
        <p:sp>
          <p:nvSpPr>
            <p:cNvPr id="588" name="Google Shape;588;p34"/>
            <p:cNvSpPr/>
            <p:nvPr/>
          </p:nvSpPr>
          <p:spPr>
            <a:xfrm>
              <a:off x="2344344" y="3556403"/>
              <a:ext cx="20" cy="139782"/>
            </a:xfrm>
            <a:custGeom>
              <a:rect b="b" l="l" r="r" t="t"/>
              <a:pathLst>
                <a:path extrusionOk="0" fill="none" h="6963" w="1">
                  <a:moveTo>
                    <a:pt x="1" y="0"/>
                  </a:moveTo>
                  <a:lnTo>
                    <a:pt x="1" y="6963"/>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4"/>
            <p:cNvSpPr/>
            <p:nvPr/>
          </p:nvSpPr>
          <p:spPr>
            <a:xfrm>
              <a:off x="2274475" y="3626272"/>
              <a:ext cx="139782" cy="20"/>
            </a:xfrm>
            <a:custGeom>
              <a:rect b="b" l="l" r="r" t="t"/>
              <a:pathLst>
                <a:path extrusionOk="0" fill="none" h="1" w="6963">
                  <a:moveTo>
                    <a:pt x="6963" y="1"/>
                  </a:moveTo>
                  <a:lnTo>
                    <a:pt x="0"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35"/>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Deux effets du numérique </a:t>
            </a:r>
            <a:r>
              <a:rPr lang="en"/>
              <a:t>auprès</a:t>
            </a:r>
            <a:r>
              <a:rPr lang="en"/>
              <a:t> des élèves</a:t>
            </a:r>
            <a:endParaRPr/>
          </a:p>
        </p:txBody>
      </p:sp>
      <p:sp>
        <p:nvSpPr>
          <p:cNvPr id="595" name="Google Shape;595;p35"/>
          <p:cNvSpPr txBox="1"/>
          <p:nvPr>
            <p:ph idx="1" type="subTitle"/>
          </p:nvPr>
        </p:nvSpPr>
        <p:spPr>
          <a:xfrm>
            <a:off x="1576703" y="2582822"/>
            <a:ext cx="29304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L’intérêt</a:t>
            </a:r>
            <a:endParaRPr/>
          </a:p>
          <a:p>
            <a:pPr indent="0" lvl="0" marL="0" rtl="0" algn="l">
              <a:spcBef>
                <a:spcPts val="0"/>
              </a:spcBef>
              <a:spcAft>
                <a:spcPts val="0"/>
              </a:spcAft>
              <a:buClr>
                <a:schemeClr val="dk1"/>
              </a:buClr>
              <a:buSzPts val="1100"/>
              <a:buFont typeface="Arial"/>
              <a:buNone/>
            </a:pPr>
            <a:r>
              <a:rPr lang="en"/>
              <a:t>La motivation</a:t>
            </a:r>
            <a:endParaRPr/>
          </a:p>
        </p:txBody>
      </p:sp>
      <p:sp>
        <p:nvSpPr>
          <p:cNvPr id="596" name="Google Shape;596;p35"/>
          <p:cNvSpPr txBox="1"/>
          <p:nvPr>
            <p:ph idx="3" type="subTitle"/>
          </p:nvPr>
        </p:nvSpPr>
        <p:spPr>
          <a:xfrm>
            <a:off x="4976364" y="2582822"/>
            <a:ext cx="2930400" cy="4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Le développement de la compétence</a:t>
            </a:r>
            <a:endParaRPr/>
          </a:p>
        </p:txBody>
      </p:sp>
      <p:sp>
        <p:nvSpPr>
          <p:cNvPr id="597" name="Google Shape;597;p35"/>
          <p:cNvSpPr/>
          <p:nvPr/>
        </p:nvSpPr>
        <p:spPr>
          <a:xfrm>
            <a:off x="7289607" y="1340035"/>
            <a:ext cx="119945" cy="119945"/>
          </a:xfrm>
          <a:custGeom>
            <a:rect b="b" l="l" r="r" t="t"/>
            <a:pathLst>
              <a:path extrusionOk="0" fill="none" h="5620" w="5620">
                <a:moveTo>
                  <a:pt x="5619" y="2399"/>
                </a:moveTo>
                <a:cubicBezTo>
                  <a:pt x="5619" y="4535"/>
                  <a:pt x="3024" y="5620"/>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8" name="Google Shape;598;p35"/>
          <p:cNvGrpSpPr/>
          <p:nvPr/>
        </p:nvGrpSpPr>
        <p:grpSpPr>
          <a:xfrm>
            <a:off x="5955801" y="390073"/>
            <a:ext cx="157806" cy="157806"/>
            <a:chOff x="1546038" y="1931073"/>
            <a:chExt cx="157806" cy="157806"/>
          </a:xfrm>
        </p:grpSpPr>
        <p:sp>
          <p:nvSpPr>
            <p:cNvPr id="599" name="Google Shape;599;p35"/>
            <p:cNvSpPr/>
            <p:nvPr/>
          </p:nvSpPr>
          <p:spPr>
            <a:xfrm>
              <a:off x="1624577" y="1931073"/>
              <a:ext cx="21" cy="157806"/>
            </a:xfrm>
            <a:custGeom>
              <a:rect b="b" l="l" r="r" t="t"/>
              <a:pathLst>
                <a:path extrusionOk="0" fill="none" h="7394" w="1">
                  <a:moveTo>
                    <a:pt x="0" y="0"/>
                  </a:moveTo>
                  <a:lnTo>
                    <a:pt x="0"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5"/>
            <p:cNvSpPr/>
            <p:nvPr/>
          </p:nvSpPr>
          <p:spPr>
            <a:xfrm>
              <a:off x="1546038" y="2009612"/>
              <a:ext cx="157806" cy="21"/>
            </a:xfrm>
            <a:custGeom>
              <a:rect b="b" l="l" r="r" t="t"/>
              <a:pathLst>
                <a:path extrusionOk="0" fill="none" h="1" w="7394">
                  <a:moveTo>
                    <a:pt x="7394" y="1"/>
                  </a:moveTo>
                  <a:lnTo>
                    <a:pt x="0" y="1"/>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1" name="Google Shape;601;p35"/>
          <p:cNvSpPr/>
          <p:nvPr/>
        </p:nvSpPr>
        <p:spPr>
          <a:xfrm>
            <a:off x="4010821" y="1661777"/>
            <a:ext cx="119945" cy="119945"/>
          </a:xfrm>
          <a:custGeom>
            <a:rect b="b" l="l" r="r" t="t"/>
            <a:pathLst>
              <a:path extrusionOk="0" fill="none" h="5620" w="5620">
                <a:moveTo>
                  <a:pt x="5619" y="2399"/>
                </a:moveTo>
                <a:cubicBezTo>
                  <a:pt x="5619" y="4568"/>
                  <a:pt x="3023" y="5619"/>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2" name="Google Shape;602;p35"/>
          <p:cNvGrpSpPr/>
          <p:nvPr/>
        </p:nvGrpSpPr>
        <p:grpSpPr>
          <a:xfrm>
            <a:off x="5128777" y="1852289"/>
            <a:ext cx="1058922" cy="730533"/>
            <a:chOff x="5555386" y="2063609"/>
            <a:chExt cx="367860" cy="354266"/>
          </a:xfrm>
        </p:grpSpPr>
        <p:sp>
          <p:nvSpPr>
            <p:cNvPr id="603" name="Google Shape;603;p35"/>
            <p:cNvSpPr/>
            <p:nvPr/>
          </p:nvSpPr>
          <p:spPr>
            <a:xfrm>
              <a:off x="5555386" y="2226437"/>
              <a:ext cx="367860" cy="191438"/>
            </a:xfrm>
            <a:custGeom>
              <a:rect b="b" l="l" r="r" t="t"/>
              <a:pathLst>
                <a:path extrusionOk="0" h="5788" w="11122">
                  <a:moveTo>
                    <a:pt x="7621" y="1"/>
                  </a:moveTo>
                  <a:cubicBezTo>
                    <a:pt x="7502" y="1"/>
                    <a:pt x="7407" y="96"/>
                    <a:pt x="7407" y="215"/>
                  </a:cubicBezTo>
                  <a:lnTo>
                    <a:pt x="7407" y="1811"/>
                  </a:lnTo>
                  <a:lnTo>
                    <a:pt x="3930" y="1811"/>
                  </a:lnTo>
                  <a:cubicBezTo>
                    <a:pt x="3811" y="1811"/>
                    <a:pt x="3692" y="1906"/>
                    <a:pt x="3715" y="2025"/>
                  </a:cubicBezTo>
                  <a:lnTo>
                    <a:pt x="3715" y="3740"/>
                  </a:lnTo>
                  <a:lnTo>
                    <a:pt x="215" y="3740"/>
                  </a:lnTo>
                  <a:cubicBezTo>
                    <a:pt x="96" y="3740"/>
                    <a:pt x="0" y="3835"/>
                    <a:pt x="0" y="3954"/>
                  </a:cubicBezTo>
                  <a:lnTo>
                    <a:pt x="0" y="5573"/>
                  </a:lnTo>
                  <a:cubicBezTo>
                    <a:pt x="0" y="5692"/>
                    <a:pt x="96" y="5788"/>
                    <a:pt x="215" y="5788"/>
                  </a:cubicBezTo>
                  <a:lnTo>
                    <a:pt x="10884" y="5788"/>
                  </a:lnTo>
                  <a:cubicBezTo>
                    <a:pt x="11003" y="5788"/>
                    <a:pt x="11098" y="5692"/>
                    <a:pt x="11122" y="5573"/>
                  </a:cubicBezTo>
                  <a:lnTo>
                    <a:pt x="11122" y="215"/>
                  </a:lnTo>
                  <a:cubicBezTo>
                    <a:pt x="11098" y="96"/>
                    <a:pt x="11003" y="1"/>
                    <a:pt x="108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5"/>
            <p:cNvSpPr/>
            <p:nvPr/>
          </p:nvSpPr>
          <p:spPr>
            <a:xfrm>
              <a:off x="5899597" y="2225643"/>
              <a:ext cx="23649" cy="192232"/>
            </a:xfrm>
            <a:custGeom>
              <a:rect b="b" l="l" r="r" t="t"/>
              <a:pathLst>
                <a:path extrusionOk="0" h="5812" w="715">
                  <a:moveTo>
                    <a:pt x="0" y="1"/>
                  </a:moveTo>
                  <a:cubicBezTo>
                    <a:pt x="119" y="1"/>
                    <a:pt x="215" y="96"/>
                    <a:pt x="215" y="239"/>
                  </a:cubicBezTo>
                  <a:lnTo>
                    <a:pt x="215" y="5597"/>
                  </a:lnTo>
                  <a:cubicBezTo>
                    <a:pt x="215" y="5716"/>
                    <a:pt x="119" y="5812"/>
                    <a:pt x="0" y="5812"/>
                  </a:cubicBezTo>
                  <a:lnTo>
                    <a:pt x="477" y="5812"/>
                  </a:lnTo>
                  <a:cubicBezTo>
                    <a:pt x="596" y="5812"/>
                    <a:pt x="691" y="5716"/>
                    <a:pt x="715" y="5597"/>
                  </a:cubicBezTo>
                  <a:lnTo>
                    <a:pt x="715" y="239"/>
                  </a:lnTo>
                  <a:cubicBezTo>
                    <a:pt x="691" y="96"/>
                    <a:pt x="596" y="1"/>
                    <a:pt x="477" y="1"/>
                  </a:cubicBez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5"/>
            <p:cNvSpPr/>
            <p:nvPr/>
          </p:nvSpPr>
          <p:spPr>
            <a:xfrm>
              <a:off x="5581383" y="2152978"/>
              <a:ext cx="190644" cy="149896"/>
            </a:xfrm>
            <a:custGeom>
              <a:rect b="b" l="l" r="r" t="t"/>
              <a:pathLst>
                <a:path extrusionOk="0" h="4532" w="5764">
                  <a:moveTo>
                    <a:pt x="5429" y="1"/>
                  </a:moveTo>
                  <a:cubicBezTo>
                    <a:pt x="5414" y="1"/>
                    <a:pt x="5399" y="3"/>
                    <a:pt x="5382" y="7"/>
                  </a:cubicBezTo>
                  <a:lnTo>
                    <a:pt x="4763" y="150"/>
                  </a:lnTo>
                  <a:cubicBezTo>
                    <a:pt x="4580" y="219"/>
                    <a:pt x="4639" y="485"/>
                    <a:pt x="4812" y="485"/>
                  </a:cubicBezTo>
                  <a:cubicBezTo>
                    <a:pt x="4820" y="485"/>
                    <a:pt x="4827" y="484"/>
                    <a:pt x="4835" y="483"/>
                  </a:cubicBezTo>
                  <a:lnTo>
                    <a:pt x="5073" y="436"/>
                  </a:lnTo>
                  <a:lnTo>
                    <a:pt x="5073" y="436"/>
                  </a:lnTo>
                  <a:cubicBezTo>
                    <a:pt x="4192" y="1531"/>
                    <a:pt x="3144" y="2460"/>
                    <a:pt x="1953" y="3222"/>
                  </a:cubicBezTo>
                  <a:cubicBezTo>
                    <a:pt x="1382" y="3603"/>
                    <a:pt x="786" y="3936"/>
                    <a:pt x="167" y="4222"/>
                  </a:cubicBezTo>
                  <a:cubicBezTo>
                    <a:pt x="0" y="4294"/>
                    <a:pt x="48" y="4532"/>
                    <a:pt x="238" y="4532"/>
                  </a:cubicBezTo>
                  <a:lnTo>
                    <a:pt x="310" y="4532"/>
                  </a:lnTo>
                  <a:cubicBezTo>
                    <a:pt x="953" y="4246"/>
                    <a:pt x="1548" y="3889"/>
                    <a:pt x="2144" y="3508"/>
                  </a:cubicBezTo>
                  <a:cubicBezTo>
                    <a:pt x="3382" y="2722"/>
                    <a:pt x="4454" y="1746"/>
                    <a:pt x="5359" y="602"/>
                  </a:cubicBezTo>
                  <a:lnTo>
                    <a:pt x="5430" y="817"/>
                  </a:lnTo>
                  <a:cubicBezTo>
                    <a:pt x="5430" y="888"/>
                    <a:pt x="5501" y="960"/>
                    <a:pt x="5573" y="960"/>
                  </a:cubicBezTo>
                  <a:lnTo>
                    <a:pt x="5620" y="960"/>
                  </a:lnTo>
                  <a:cubicBezTo>
                    <a:pt x="5716" y="912"/>
                    <a:pt x="5763" y="841"/>
                    <a:pt x="5740" y="745"/>
                  </a:cubicBezTo>
                  <a:lnTo>
                    <a:pt x="5573" y="126"/>
                  </a:lnTo>
                  <a:cubicBezTo>
                    <a:pt x="5553" y="47"/>
                    <a:pt x="5501" y="1"/>
                    <a:pt x="54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5"/>
            <p:cNvSpPr/>
            <p:nvPr/>
          </p:nvSpPr>
          <p:spPr>
            <a:xfrm>
              <a:off x="5805069" y="2298904"/>
              <a:ext cx="84308" cy="78057"/>
            </a:xfrm>
            <a:custGeom>
              <a:rect b="b" l="l" r="r" t="t"/>
              <a:pathLst>
                <a:path extrusionOk="0" h="2360" w="2549">
                  <a:moveTo>
                    <a:pt x="1287" y="1"/>
                  </a:moveTo>
                  <a:cubicBezTo>
                    <a:pt x="1239" y="1"/>
                    <a:pt x="1191" y="25"/>
                    <a:pt x="1168" y="72"/>
                  </a:cubicBezTo>
                  <a:lnTo>
                    <a:pt x="858" y="691"/>
                  </a:lnTo>
                  <a:lnTo>
                    <a:pt x="167" y="787"/>
                  </a:lnTo>
                  <a:cubicBezTo>
                    <a:pt x="48" y="810"/>
                    <a:pt x="1" y="953"/>
                    <a:pt x="96" y="1025"/>
                  </a:cubicBezTo>
                  <a:lnTo>
                    <a:pt x="596" y="1501"/>
                  </a:lnTo>
                  <a:lnTo>
                    <a:pt x="501" y="2025"/>
                  </a:lnTo>
                  <a:lnTo>
                    <a:pt x="477" y="2192"/>
                  </a:lnTo>
                  <a:cubicBezTo>
                    <a:pt x="459" y="2282"/>
                    <a:pt x="523" y="2359"/>
                    <a:pt x="597" y="2359"/>
                  </a:cubicBezTo>
                  <a:cubicBezTo>
                    <a:pt x="621" y="2359"/>
                    <a:pt x="645" y="2352"/>
                    <a:pt x="667" y="2335"/>
                  </a:cubicBezTo>
                  <a:lnTo>
                    <a:pt x="1287" y="2025"/>
                  </a:lnTo>
                  <a:lnTo>
                    <a:pt x="1906" y="2335"/>
                  </a:lnTo>
                  <a:cubicBezTo>
                    <a:pt x="1926" y="2345"/>
                    <a:pt x="1948" y="2349"/>
                    <a:pt x="1968" y="2349"/>
                  </a:cubicBezTo>
                  <a:cubicBezTo>
                    <a:pt x="2045" y="2349"/>
                    <a:pt x="2115" y="2285"/>
                    <a:pt x="2096" y="2192"/>
                  </a:cubicBezTo>
                  <a:lnTo>
                    <a:pt x="1977" y="1501"/>
                  </a:lnTo>
                  <a:lnTo>
                    <a:pt x="2477" y="1025"/>
                  </a:lnTo>
                  <a:lnTo>
                    <a:pt x="2453" y="1025"/>
                  </a:lnTo>
                  <a:cubicBezTo>
                    <a:pt x="2549" y="953"/>
                    <a:pt x="2501" y="810"/>
                    <a:pt x="2382" y="787"/>
                  </a:cubicBezTo>
                  <a:lnTo>
                    <a:pt x="1977" y="739"/>
                  </a:lnTo>
                  <a:lnTo>
                    <a:pt x="1691" y="691"/>
                  </a:lnTo>
                  <a:lnTo>
                    <a:pt x="1406" y="72"/>
                  </a:lnTo>
                  <a:cubicBezTo>
                    <a:pt x="1382" y="25"/>
                    <a:pt x="1334" y="1"/>
                    <a:pt x="12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5"/>
            <p:cNvSpPr/>
            <p:nvPr/>
          </p:nvSpPr>
          <p:spPr>
            <a:xfrm>
              <a:off x="5820217" y="2323314"/>
              <a:ext cx="69160" cy="53648"/>
            </a:xfrm>
            <a:custGeom>
              <a:rect b="b" l="l" r="r" t="t"/>
              <a:pathLst>
                <a:path extrusionOk="0" h="1622" w="2091">
                  <a:moveTo>
                    <a:pt x="1543" y="1"/>
                  </a:moveTo>
                  <a:cubicBezTo>
                    <a:pt x="1424" y="406"/>
                    <a:pt x="1067" y="977"/>
                    <a:pt x="43" y="1287"/>
                  </a:cubicBezTo>
                  <a:lnTo>
                    <a:pt x="19" y="1454"/>
                  </a:lnTo>
                  <a:cubicBezTo>
                    <a:pt x="1" y="1544"/>
                    <a:pt x="65" y="1621"/>
                    <a:pt x="139" y="1621"/>
                  </a:cubicBezTo>
                  <a:cubicBezTo>
                    <a:pt x="163" y="1621"/>
                    <a:pt x="187" y="1614"/>
                    <a:pt x="209" y="1597"/>
                  </a:cubicBezTo>
                  <a:lnTo>
                    <a:pt x="829" y="1287"/>
                  </a:lnTo>
                  <a:lnTo>
                    <a:pt x="1448" y="1597"/>
                  </a:lnTo>
                  <a:cubicBezTo>
                    <a:pt x="1468" y="1607"/>
                    <a:pt x="1490" y="1611"/>
                    <a:pt x="1510" y="1611"/>
                  </a:cubicBezTo>
                  <a:cubicBezTo>
                    <a:pt x="1587" y="1611"/>
                    <a:pt x="1657" y="1547"/>
                    <a:pt x="1638" y="1454"/>
                  </a:cubicBezTo>
                  <a:lnTo>
                    <a:pt x="1519" y="763"/>
                  </a:lnTo>
                  <a:lnTo>
                    <a:pt x="2019" y="287"/>
                  </a:lnTo>
                  <a:cubicBezTo>
                    <a:pt x="2091" y="215"/>
                    <a:pt x="2067" y="72"/>
                    <a:pt x="1948" y="49"/>
                  </a:cubicBezTo>
                  <a:lnTo>
                    <a:pt x="1543" y="1"/>
                  </a:ln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5"/>
            <p:cNvSpPr/>
            <p:nvPr/>
          </p:nvSpPr>
          <p:spPr>
            <a:xfrm>
              <a:off x="5891726" y="2121689"/>
              <a:ext cx="31520" cy="31554"/>
            </a:xfrm>
            <a:custGeom>
              <a:rect b="b" l="l" r="r" t="t"/>
              <a:pathLst>
                <a:path extrusionOk="0" h="954" w="953">
                  <a:moveTo>
                    <a:pt x="476" y="0"/>
                  </a:moveTo>
                  <a:cubicBezTo>
                    <a:pt x="191" y="0"/>
                    <a:pt x="0" y="215"/>
                    <a:pt x="0" y="477"/>
                  </a:cubicBezTo>
                  <a:cubicBezTo>
                    <a:pt x="0" y="739"/>
                    <a:pt x="191" y="953"/>
                    <a:pt x="476" y="953"/>
                  </a:cubicBezTo>
                  <a:cubicBezTo>
                    <a:pt x="738" y="953"/>
                    <a:pt x="953" y="739"/>
                    <a:pt x="953" y="477"/>
                  </a:cubicBezTo>
                  <a:cubicBezTo>
                    <a:pt x="953" y="215"/>
                    <a:pt x="738" y="0"/>
                    <a:pt x="476" y="0"/>
                  </a:cubicBezTo>
                  <a:close/>
                </a:path>
              </a:pathLst>
            </a:custGeom>
            <a:solidFill>
              <a:srgbClr val="F69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5"/>
            <p:cNvSpPr/>
            <p:nvPr/>
          </p:nvSpPr>
          <p:spPr>
            <a:xfrm>
              <a:off x="5801927" y="2121689"/>
              <a:ext cx="31520" cy="31554"/>
            </a:xfrm>
            <a:custGeom>
              <a:rect b="b" l="l" r="r" t="t"/>
              <a:pathLst>
                <a:path extrusionOk="0" h="954" w="953">
                  <a:moveTo>
                    <a:pt x="477" y="0"/>
                  </a:moveTo>
                  <a:cubicBezTo>
                    <a:pt x="215" y="0"/>
                    <a:pt x="0" y="215"/>
                    <a:pt x="0" y="477"/>
                  </a:cubicBezTo>
                  <a:cubicBezTo>
                    <a:pt x="0" y="739"/>
                    <a:pt x="215" y="953"/>
                    <a:pt x="477" y="953"/>
                  </a:cubicBezTo>
                  <a:cubicBezTo>
                    <a:pt x="739" y="953"/>
                    <a:pt x="953" y="739"/>
                    <a:pt x="953" y="477"/>
                  </a:cubicBezTo>
                  <a:cubicBezTo>
                    <a:pt x="953" y="215"/>
                    <a:pt x="739" y="0"/>
                    <a:pt x="477" y="0"/>
                  </a:cubicBezTo>
                  <a:close/>
                </a:path>
              </a:pathLst>
            </a:custGeom>
            <a:solidFill>
              <a:srgbClr val="F69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5"/>
            <p:cNvSpPr/>
            <p:nvPr/>
          </p:nvSpPr>
          <p:spPr>
            <a:xfrm>
              <a:off x="5818464" y="2109087"/>
              <a:ext cx="88244" cy="88244"/>
            </a:xfrm>
            <a:custGeom>
              <a:rect b="b" l="l" r="r" t="t"/>
              <a:pathLst>
                <a:path extrusionOk="0" h="2668" w="2668">
                  <a:moveTo>
                    <a:pt x="0" y="0"/>
                  </a:moveTo>
                  <a:lnTo>
                    <a:pt x="0" y="1334"/>
                  </a:lnTo>
                  <a:cubicBezTo>
                    <a:pt x="0" y="2072"/>
                    <a:pt x="596" y="2668"/>
                    <a:pt x="1334" y="2668"/>
                  </a:cubicBezTo>
                  <a:cubicBezTo>
                    <a:pt x="2072" y="2668"/>
                    <a:pt x="2668" y="2048"/>
                    <a:pt x="2644" y="1334"/>
                  </a:cubicBezTo>
                  <a:lnTo>
                    <a:pt x="2644" y="0"/>
                  </a:lnTo>
                  <a:close/>
                </a:path>
              </a:pathLst>
            </a:custGeom>
            <a:solidFill>
              <a:srgbClr val="FFC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5"/>
            <p:cNvSpPr/>
            <p:nvPr/>
          </p:nvSpPr>
          <p:spPr>
            <a:xfrm>
              <a:off x="5810593" y="2067346"/>
              <a:ext cx="103194" cy="63041"/>
            </a:xfrm>
            <a:custGeom>
              <a:rect b="b" l="l" r="r" t="t"/>
              <a:pathLst>
                <a:path extrusionOk="0" h="1906" w="3120">
                  <a:moveTo>
                    <a:pt x="1048" y="0"/>
                  </a:moveTo>
                  <a:cubicBezTo>
                    <a:pt x="477" y="0"/>
                    <a:pt x="0" y="453"/>
                    <a:pt x="0" y="1024"/>
                  </a:cubicBezTo>
                  <a:lnTo>
                    <a:pt x="0" y="1715"/>
                  </a:lnTo>
                  <a:cubicBezTo>
                    <a:pt x="0" y="1810"/>
                    <a:pt x="72" y="1882"/>
                    <a:pt x="167" y="1882"/>
                  </a:cubicBezTo>
                  <a:lnTo>
                    <a:pt x="572" y="1882"/>
                  </a:lnTo>
                  <a:cubicBezTo>
                    <a:pt x="715" y="1882"/>
                    <a:pt x="834" y="1763"/>
                    <a:pt x="834" y="1620"/>
                  </a:cubicBezTo>
                  <a:lnTo>
                    <a:pt x="834" y="1405"/>
                  </a:lnTo>
                  <a:lnTo>
                    <a:pt x="977" y="1596"/>
                  </a:lnTo>
                  <a:cubicBezTo>
                    <a:pt x="1096" y="1786"/>
                    <a:pt x="1286" y="1905"/>
                    <a:pt x="1501" y="1905"/>
                  </a:cubicBezTo>
                  <a:lnTo>
                    <a:pt x="2953" y="1905"/>
                  </a:lnTo>
                  <a:cubicBezTo>
                    <a:pt x="3049" y="1905"/>
                    <a:pt x="3120" y="1834"/>
                    <a:pt x="3120" y="1739"/>
                  </a:cubicBezTo>
                  <a:lnTo>
                    <a:pt x="3120" y="1048"/>
                  </a:lnTo>
                  <a:cubicBezTo>
                    <a:pt x="3120" y="453"/>
                    <a:pt x="2668" y="0"/>
                    <a:pt x="20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5"/>
            <p:cNvSpPr/>
            <p:nvPr/>
          </p:nvSpPr>
          <p:spPr>
            <a:xfrm>
              <a:off x="5868871" y="2066553"/>
              <a:ext cx="44916" cy="63041"/>
            </a:xfrm>
            <a:custGeom>
              <a:rect b="b" l="l" r="r" t="t"/>
              <a:pathLst>
                <a:path extrusionOk="0" h="1906" w="1358">
                  <a:moveTo>
                    <a:pt x="1" y="0"/>
                  </a:moveTo>
                  <a:cubicBezTo>
                    <a:pt x="572" y="0"/>
                    <a:pt x="1048" y="477"/>
                    <a:pt x="1048" y="1048"/>
                  </a:cubicBezTo>
                  <a:lnTo>
                    <a:pt x="1048" y="1739"/>
                  </a:lnTo>
                  <a:cubicBezTo>
                    <a:pt x="1048" y="1834"/>
                    <a:pt x="953" y="1906"/>
                    <a:pt x="882" y="1906"/>
                  </a:cubicBezTo>
                  <a:lnTo>
                    <a:pt x="1191" y="1906"/>
                  </a:lnTo>
                  <a:cubicBezTo>
                    <a:pt x="1287" y="1906"/>
                    <a:pt x="1358" y="1834"/>
                    <a:pt x="1358" y="1739"/>
                  </a:cubicBezTo>
                  <a:lnTo>
                    <a:pt x="1358" y="1048"/>
                  </a:lnTo>
                  <a:cubicBezTo>
                    <a:pt x="1358" y="477"/>
                    <a:pt x="906" y="0"/>
                    <a:pt x="334" y="0"/>
                  </a:cubicBez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5"/>
            <p:cNvSpPr/>
            <p:nvPr/>
          </p:nvSpPr>
          <p:spPr>
            <a:xfrm>
              <a:off x="5872377" y="2114346"/>
              <a:ext cx="30396" cy="20771"/>
            </a:xfrm>
            <a:custGeom>
              <a:rect b="b" l="l" r="r" t="t"/>
              <a:pathLst>
                <a:path extrusionOk="0" h="628" w="919">
                  <a:moveTo>
                    <a:pt x="238" y="1"/>
                  </a:moveTo>
                  <a:cubicBezTo>
                    <a:pt x="119" y="1"/>
                    <a:pt x="1" y="135"/>
                    <a:pt x="85" y="270"/>
                  </a:cubicBezTo>
                  <a:cubicBezTo>
                    <a:pt x="228" y="484"/>
                    <a:pt x="490" y="627"/>
                    <a:pt x="752" y="627"/>
                  </a:cubicBezTo>
                  <a:cubicBezTo>
                    <a:pt x="847" y="627"/>
                    <a:pt x="919" y="556"/>
                    <a:pt x="919" y="461"/>
                  </a:cubicBezTo>
                  <a:cubicBezTo>
                    <a:pt x="919" y="365"/>
                    <a:pt x="847" y="294"/>
                    <a:pt x="752" y="294"/>
                  </a:cubicBezTo>
                  <a:cubicBezTo>
                    <a:pt x="609" y="294"/>
                    <a:pt x="466" y="222"/>
                    <a:pt x="371" y="80"/>
                  </a:cubicBezTo>
                  <a:cubicBezTo>
                    <a:pt x="336" y="24"/>
                    <a:pt x="287" y="1"/>
                    <a:pt x="2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5"/>
            <p:cNvSpPr/>
            <p:nvPr/>
          </p:nvSpPr>
          <p:spPr>
            <a:xfrm>
              <a:off x="5895662" y="2063609"/>
              <a:ext cx="24773" cy="21102"/>
            </a:xfrm>
            <a:custGeom>
              <a:rect b="b" l="l" r="r" t="t"/>
              <a:pathLst>
                <a:path extrusionOk="0" h="638" w="749">
                  <a:moveTo>
                    <a:pt x="241" y="0"/>
                  </a:moveTo>
                  <a:cubicBezTo>
                    <a:pt x="181" y="0"/>
                    <a:pt x="122" y="34"/>
                    <a:pt x="96" y="113"/>
                  </a:cubicBezTo>
                  <a:cubicBezTo>
                    <a:pt x="72" y="185"/>
                    <a:pt x="48" y="232"/>
                    <a:pt x="0" y="304"/>
                  </a:cubicBezTo>
                  <a:lnTo>
                    <a:pt x="72" y="351"/>
                  </a:lnTo>
                  <a:cubicBezTo>
                    <a:pt x="24" y="399"/>
                    <a:pt x="0" y="447"/>
                    <a:pt x="24" y="518"/>
                  </a:cubicBezTo>
                  <a:cubicBezTo>
                    <a:pt x="48" y="590"/>
                    <a:pt x="119" y="637"/>
                    <a:pt x="191" y="637"/>
                  </a:cubicBezTo>
                  <a:lnTo>
                    <a:pt x="238" y="637"/>
                  </a:lnTo>
                  <a:cubicBezTo>
                    <a:pt x="334" y="590"/>
                    <a:pt x="429" y="566"/>
                    <a:pt x="548" y="566"/>
                  </a:cubicBezTo>
                  <a:cubicBezTo>
                    <a:pt x="748" y="521"/>
                    <a:pt x="720" y="228"/>
                    <a:pt x="541" y="228"/>
                  </a:cubicBezTo>
                  <a:cubicBezTo>
                    <a:pt x="528" y="228"/>
                    <a:pt x="515" y="229"/>
                    <a:pt x="500" y="232"/>
                  </a:cubicBezTo>
                  <a:lnTo>
                    <a:pt x="500" y="209"/>
                  </a:lnTo>
                  <a:lnTo>
                    <a:pt x="405" y="232"/>
                  </a:lnTo>
                  <a:cubicBezTo>
                    <a:pt x="450" y="97"/>
                    <a:pt x="344" y="0"/>
                    <a:pt x="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5"/>
            <p:cNvSpPr/>
            <p:nvPr/>
          </p:nvSpPr>
          <p:spPr>
            <a:xfrm>
              <a:off x="5838938" y="2139020"/>
              <a:ext cx="11080" cy="13428"/>
            </a:xfrm>
            <a:custGeom>
              <a:rect b="b" l="l" r="r" t="t"/>
              <a:pathLst>
                <a:path extrusionOk="0" h="406" w="335">
                  <a:moveTo>
                    <a:pt x="167" y="0"/>
                  </a:moveTo>
                  <a:cubicBezTo>
                    <a:pt x="90" y="0"/>
                    <a:pt x="13" y="48"/>
                    <a:pt x="1" y="143"/>
                  </a:cubicBezTo>
                  <a:lnTo>
                    <a:pt x="1" y="239"/>
                  </a:lnTo>
                  <a:cubicBezTo>
                    <a:pt x="1" y="334"/>
                    <a:pt x="72" y="405"/>
                    <a:pt x="167" y="405"/>
                  </a:cubicBezTo>
                  <a:cubicBezTo>
                    <a:pt x="263" y="405"/>
                    <a:pt x="334" y="310"/>
                    <a:pt x="334" y="239"/>
                  </a:cubicBezTo>
                  <a:lnTo>
                    <a:pt x="334" y="143"/>
                  </a:lnTo>
                  <a:cubicBezTo>
                    <a:pt x="322" y="48"/>
                    <a:pt x="245"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5"/>
            <p:cNvSpPr/>
            <p:nvPr/>
          </p:nvSpPr>
          <p:spPr>
            <a:xfrm>
              <a:off x="5874394" y="2138226"/>
              <a:ext cx="11047" cy="14222"/>
            </a:xfrm>
            <a:custGeom>
              <a:rect b="b" l="l" r="r" t="t"/>
              <a:pathLst>
                <a:path extrusionOk="0" h="430" w="334">
                  <a:moveTo>
                    <a:pt x="167" y="1"/>
                  </a:moveTo>
                  <a:cubicBezTo>
                    <a:pt x="72" y="1"/>
                    <a:pt x="0" y="72"/>
                    <a:pt x="0" y="167"/>
                  </a:cubicBezTo>
                  <a:lnTo>
                    <a:pt x="0" y="263"/>
                  </a:lnTo>
                  <a:cubicBezTo>
                    <a:pt x="0" y="358"/>
                    <a:pt x="72" y="429"/>
                    <a:pt x="167" y="429"/>
                  </a:cubicBezTo>
                  <a:cubicBezTo>
                    <a:pt x="262" y="429"/>
                    <a:pt x="334" y="334"/>
                    <a:pt x="334" y="263"/>
                  </a:cubicBezTo>
                  <a:lnTo>
                    <a:pt x="334" y="167"/>
                  </a:lnTo>
                  <a:cubicBezTo>
                    <a:pt x="334" y="72"/>
                    <a:pt x="262" y="1"/>
                    <a:pt x="1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5"/>
            <p:cNvSpPr/>
            <p:nvPr/>
          </p:nvSpPr>
          <p:spPr>
            <a:xfrm>
              <a:off x="5846810" y="2157145"/>
              <a:ext cx="31554" cy="25236"/>
            </a:xfrm>
            <a:custGeom>
              <a:rect b="b" l="l" r="r" t="t"/>
              <a:pathLst>
                <a:path extrusionOk="0" h="763" w="954">
                  <a:moveTo>
                    <a:pt x="787" y="0"/>
                  </a:moveTo>
                  <a:cubicBezTo>
                    <a:pt x="691" y="0"/>
                    <a:pt x="620" y="72"/>
                    <a:pt x="620" y="167"/>
                  </a:cubicBezTo>
                  <a:lnTo>
                    <a:pt x="620" y="286"/>
                  </a:lnTo>
                  <a:cubicBezTo>
                    <a:pt x="620" y="381"/>
                    <a:pt x="548" y="429"/>
                    <a:pt x="477" y="429"/>
                  </a:cubicBezTo>
                  <a:cubicBezTo>
                    <a:pt x="406" y="429"/>
                    <a:pt x="334" y="381"/>
                    <a:pt x="334" y="286"/>
                  </a:cubicBezTo>
                  <a:lnTo>
                    <a:pt x="334" y="167"/>
                  </a:lnTo>
                  <a:cubicBezTo>
                    <a:pt x="334" y="60"/>
                    <a:pt x="251" y="6"/>
                    <a:pt x="167" y="6"/>
                  </a:cubicBezTo>
                  <a:cubicBezTo>
                    <a:pt x="84" y="6"/>
                    <a:pt x="1" y="60"/>
                    <a:pt x="1" y="167"/>
                  </a:cubicBezTo>
                  <a:lnTo>
                    <a:pt x="1" y="262"/>
                  </a:lnTo>
                  <a:cubicBezTo>
                    <a:pt x="1" y="524"/>
                    <a:pt x="215" y="738"/>
                    <a:pt x="477" y="738"/>
                  </a:cubicBezTo>
                  <a:lnTo>
                    <a:pt x="477" y="762"/>
                  </a:lnTo>
                  <a:cubicBezTo>
                    <a:pt x="739" y="762"/>
                    <a:pt x="953" y="548"/>
                    <a:pt x="953" y="286"/>
                  </a:cubicBezTo>
                  <a:lnTo>
                    <a:pt x="953" y="167"/>
                  </a:lnTo>
                  <a:cubicBezTo>
                    <a:pt x="953" y="72"/>
                    <a:pt x="882"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8" name="Google Shape;618;p35"/>
          <p:cNvGrpSpPr/>
          <p:nvPr/>
        </p:nvGrpSpPr>
        <p:grpSpPr>
          <a:xfrm>
            <a:off x="1681178" y="1950452"/>
            <a:ext cx="653783" cy="632368"/>
            <a:chOff x="6310753" y="2784105"/>
            <a:chExt cx="372590" cy="360385"/>
          </a:xfrm>
        </p:grpSpPr>
        <p:sp>
          <p:nvSpPr>
            <p:cNvPr id="619" name="Google Shape;619;p35"/>
            <p:cNvSpPr/>
            <p:nvPr/>
          </p:nvSpPr>
          <p:spPr>
            <a:xfrm>
              <a:off x="6539169" y="3035740"/>
              <a:ext cx="45710" cy="45743"/>
            </a:xfrm>
            <a:custGeom>
              <a:rect b="b" l="l" r="r" t="t"/>
              <a:pathLst>
                <a:path extrusionOk="0" h="1383" w="1382">
                  <a:moveTo>
                    <a:pt x="691" y="1"/>
                  </a:moveTo>
                  <a:cubicBezTo>
                    <a:pt x="310" y="1"/>
                    <a:pt x="1" y="311"/>
                    <a:pt x="1" y="692"/>
                  </a:cubicBezTo>
                  <a:cubicBezTo>
                    <a:pt x="1" y="1073"/>
                    <a:pt x="310" y="1382"/>
                    <a:pt x="691" y="1382"/>
                  </a:cubicBezTo>
                  <a:cubicBezTo>
                    <a:pt x="1072" y="1382"/>
                    <a:pt x="1382" y="1073"/>
                    <a:pt x="1382" y="692"/>
                  </a:cubicBezTo>
                  <a:cubicBezTo>
                    <a:pt x="1382" y="311"/>
                    <a:pt x="1072" y="1"/>
                    <a:pt x="691" y="1"/>
                  </a:cubicBezTo>
                  <a:close/>
                </a:path>
              </a:pathLst>
            </a:custGeom>
            <a:solidFill>
              <a:srgbClr val="783F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5"/>
            <p:cNvSpPr/>
            <p:nvPr/>
          </p:nvSpPr>
          <p:spPr>
            <a:xfrm>
              <a:off x="6410011" y="3035740"/>
              <a:ext cx="45710" cy="45743"/>
            </a:xfrm>
            <a:custGeom>
              <a:rect b="b" l="l" r="r" t="t"/>
              <a:pathLst>
                <a:path extrusionOk="0" h="1383" w="1382">
                  <a:moveTo>
                    <a:pt x="691" y="1"/>
                  </a:moveTo>
                  <a:cubicBezTo>
                    <a:pt x="310" y="1"/>
                    <a:pt x="0" y="311"/>
                    <a:pt x="0" y="692"/>
                  </a:cubicBezTo>
                  <a:cubicBezTo>
                    <a:pt x="0" y="1073"/>
                    <a:pt x="310" y="1382"/>
                    <a:pt x="691" y="1382"/>
                  </a:cubicBezTo>
                  <a:cubicBezTo>
                    <a:pt x="1072" y="1382"/>
                    <a:pt x="1381" y="1073"/>
                    <a:pt x="1381" y="692"/>
                  </a:cubicBezTo>
                  <a:cubicBezTo>
                    <a:pt x="1381" y="311"/>
                    <a:pt x="1072" y="1"/>
                    <a:pt x="691" y="1"/>
                  </a:cubicBezTo>
                  <a:close/>
                </a:path>
              </a:pathLst>
            </a:custGeom>
            <a:solidFill>
              <a:srgbClr val="783F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5"/>
            <p:cNvSpPr/>
            <p:nvPr/>
          </p:nvSpPr>
          <p:spPr>
            <a:xfrm>
              <a:off x="6433626" y="3017648"/>
              <a:ext cx="126843" cy="126843"/>
            </a:xfrm>
            <a:custGeom>
              <a:rect b="b" l="l" r="r" t="t"/>
              <a:pathLst>
                <a:path extrusionOk="0" h="3835" w="3835">
                  <a:moveTo>
                    <a:pt x="1" y="0"/>
                  </a:moveTo>
                  <a:lnTo>
                    <a:pt x="1" y="1929"/>
                  </a:lnTo>
                  <a:cubicBezTo>
                    <a:pt x="1" y="2977"/>
                    <a:pt x="858" y="3834"/>
                    <a:pt x="1930" y="3834"/>
                  </a:cubicBezTo>
                  <a:cubicBezTo>
                    <a:pt x="2977" y="3834"/>
                    <a:pt x="3835" y="2977"/>
                    <a:pt x="3835" y="1929"/>
                  </a:cubicBezTo>
                  <a:lnTo>
                    <a:pt x="3835"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5"/>
            <p:cNvSpPr/>
            <p:nvPr/>
          </p:nvSpPr>
          <p:spPr>
            <a:xfrm>
              <a:off x="6422612" y="2956955"/>
              <a:ext cx="148904" cy="90659"/>
            </a:xfrm>
            <a:custGeom>
              <a:rect b="b" l="l" r="r" t="t"/>
              <a:pathLst>
                <a:path extrusionOk="0" h="2741" w="4502">
                  <a:moveTo>
                    <a:pt x="1482" y="1"/>
                  </a:moveTo>
                  <a:cubicBezTo>
                    <a:pt x="668" y="1"/>
                    <a:pt x="0" y="682"/>
                    <a:pt x="0" y="1502"/>
                  </a:cubicBezTo>
                  <a:lnTo>
                    <a:pt x="0" y="2502"/>
                  </a:lnTo>
                  <a:cubicBezTo>
                    <a:pt x="0" y="2621"/>
                    <a:pt x="119" y="2740"/>
                    <a:pt x="238" y="2740"/>
                  </a:cubicBezTo>
                  <a:lnTo>
                    <a:pt x="834" y="2740"/>
                  </a:lnTo>
                  <a:cubicBezTo>
                    <a:pt x="1048" y="2740"/>
                    <a:pt x="1215" y="2550"/>
                    <a:pt x="1215" y="2335"/>
                  </a:cubicBezTo>
                  <a:lnTo>
                    <a:pt x="1215" y="2026"/>
                  </a:lnTo>
                  <a:lnTo>
                    <a:pt x="1405" y="2335"/>
                  </a:lnTo>
                  <a:cubicBezTo>
                    <a:pt x="1572" y="2573"/>
                    <a:pt x="1858" y="2740"/>
                    <a:pt x="2167" y="2740"/>
                  </a:cubicBezTo>
                  <a:lnTo>
                    <a:pt x="4263" y="2740"/>
                  </a:lnTo>
                  <a:cubicBezTo>
                    <a:pt x="4406" y="2740"/>
                    <a:pt x="4501" y="2621"/>
                    <a:pt x="4501" y="2502"/>
                  </a:cubicBezTo>
                  <a:lnTo>
                    <a:pt x="4501" y="1502"/>
                  </a:lnTo>
                  <a:cubicBezTo>
                    <a:pt x="4501" y="668"/>
                    <a:pt x="3834" y="2"/>
                    <a:pt x="3025" y="2"/>
                  </a:cubicBezTo>
                  <a:lnTo>
                    <a:pt x="1524" y="2"/>
                  </a:lnTo>
                  <a:cubicBezTo>
                    <a:pt x="1510" y="1"/>
                    <a:pt x="1496" y="1"/>
                    <a:pt x="14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5"/>
            <p:cNvSpPr/>
            <p:nvPr/>
          </p:nvSpPr>
          <p:spPr>
            <a:xfrm>
              <a:off x="6506888" y="2956988"/>
              <a:ext cx="64629" cy="90626"/>
            </a:xfrm>
            <a:custGeom>
              <a:rect b="b" l="l" r="r" t="t"/>
              <a:pathLst>
                <a:path extrusionOk="0" h="2740" w="1954">
                  <a:moveTo>
                    <a:pt x="0" y="1"/>
                  </a:moveTo>
                  <a:cubicBezTo>
                    <a:pt x="834" y="1"/>
                    <a:pt x="1501" y="667"/>
                    <a:pt x="1501" y="1501"/>
                  </a:cubicBezTo>
                  <a:lnTo>
                    <a:pt x="1501" y="2501"/>
                  </a:lnTo>
                  <a:cubicBezTo>
                    <a:pt x="1501" y="2620"/>
                    <a:pt x="1382" y="2739"/>
                    <a:pt x="1262" y="2739"/>
                  </a:cubicBezTo>
                  <a:lnTo>
                    <a:pt x="1715" y="2739"/>
                  </a:lnTo>
                  <a:cubicBezTo>
                    <a:pt x="1858" y="2739"/>
                    <a:pt x="1953" y="2620"/>
                    <a:pt x="1953" y="2501"/>
                  </a:cubicBezTo>
                  <a:lnTo>
                    <a:pt x="1953" y="1501"/>
                  </a:lnTo>
                  <a:cubicBezTo>
                    <a:pt x="1953" y="667"/>
                    <a:pt x="1286" y="1"/>
                    <a:pt x="477" y="1"/>
                  </a:cubicBez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5"/>
            <p:cNvSpPr/>
            <p:nvPr/>
          </p:nvSpPr>
          <p:spPr>
            <a:xfrm>
              <a:off x="6516479" y="3028761"/>
              <a:ext cx="36912" cy="24343"/>
            </a:xfrm>
            <a:custGeom>
              <a:rect b="b" l="l" r="r" t="t"/>
              <a:pathLst>
                <a:path extrusionOk="0" h="736" w="1116">
                  <a:moveTo>
                    <a:pt x="206" y="0"/>
                  </a:moveTo>
                  <a:cubicBezTo>
                    <a:pt x="100" y="0"/>
                    <a:pt x="0" y="118"/>
                    <a:pt x="68" y="236"/>
                  </a:cubicBezTo>
                  <a:cubicBezTo>
                    <a:pt x="258" y="545"/>
                    <a:pt x="591" y="736"/>
                    <a:pt x="949" y="736"/>
                  </a:cubicBezTo>
                  <a:cubicBezTo>
                    <a:pt x="1044" y="736"/>
                    <a:pt x="1115" y="664"/>
                    <a:pt x="1115" y="569"/>
                  </a:cubicBezTo>
                  <a:cubicBezTo>
                    <a:pt x="1115" y="484"/>
                    <a:pt x="1058" y="399"/>
                    <a:pt x="978" y="399"/>
                  </a:cubicBezTo>
                  <a:cubicBezTo>
                    <a:pt x="968" y="399"/>
                    <a:pt x="959" y="400"/>
                    <a:pt x="949" y="402"/>
                  </a:cubicBezTo>
                  <a:cubicBezTo>
                    <a:pt x="711" y="402"/>
                    <a:pt x="472" y="260"/>
                    <a:pt x="329" y="69"/>
                  </a:cubicBezTo>
                  <a:cubicBezTo>
                    <a:pt x="295" y="20"/>
                    <a:pt x="250" y="0"/>
                    <a:pt x="2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5"/>
            <p:cNvSpPr/>
            <p:nvPr/>
          </p:nvSpPr>
          <p:spPr>
            <a:xfrm>
              <a:off x="6549422" y="2953218"/>
              <a:ext cx="28378" cy="25865"/>
            </a:xfrm>
            <a:custGeom>
              <a:rect b="b" l="l" r="r" t="t"/>
              <a:pathLst>
                <a:path extrusionOk="0" h="782" w="858">
                  <a:moveTo>
                    <a:pt x="282" y="1"/>
                  </a:moveTo>
                  <a:cubicBezTo>
                    <a:pt x="216" y="1"/>
                    <a:pt x="161" y="45"/>
                    <a:pt x="143" y="115"/>
                  </a:cubicBezTo>
                  <a:cubicBezTo>
                    <a:pt x="96" y="234"/>
                    <a:pt x="72" y="329"/>
                    <a:pt x="0" y="424"/>
                  </a:cubicBezTo>
                  <a:lnTo>
                    <a:pt x="72" y="496"/>
                  </a:lnTo>
                  <a:cubicBezTo>
                    <a:pt x="48" y="543"/>
                    <a:pt x="24" y="615"/>
                    <a:pt x="48" y="662"/>
                  </a:cubicBezTo>
                  <a:cubicBezTo>
                    <a:pt x="72" y="734"/>
                    <a:pt x="143" y="781"/>
                    <a:pt x="215" y="781"/>
                  </a:cubicBezTo>
                  <a:lnTo>
                    <a:pt x="262" y="781"/>
                  </a:lnTo>
                  <a:cubicBezTo>
                    <a:pt x="405" y="710"/>
                    <a:pt x="548" y="686"/>
                    <a:pt x="715" y="662"/>
                  </a:cubicBezTo>
                  <a:cubicBezTo>
                    <a:pt x="786" y="638"/>
                    <a:pt x="858" y="543"/>
                    <a:pt x="858" y="472"/>
                  </a:cubicBezTo>
                  <a:lnTo>
                    <a:pt x="834" y="448"/>
                  </a:lnTo>
                  <a:cubicBezTo>
                    <a:pt x="834" y="353"/>
                    <a:pt x="739" y="305"/>
                    <a:pt x="643" y="305"/>
                  </a:cubicBezTo>
                  <a:cubicBezTo>
                    <a:pt x="572" y="305"/>
                    <a:pt x="477" y="329"/>
                    <a:pt x="405" y="353"/>
                  </a:cubicBezTo>
                  <a:lnTo>
                    <a:pt x="453" y="234"/>
                  </a:lnTo>
                  <a:cubicBezTo>
                    <a:pt x="477" y="138"/>
                    <a:pt x="429" y="43"/>
                    <a:pt x="357" y="19"/>
                  </a:cubicBezTo>
                  <a:cubicBezTo>
                    <a:pt x="332" y="7"/>
                    <a:pt x="306" y="1"/>
                    <a:pt x="2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5"/>
            <p:cNvSpPr/>
            <p:nvPr/>
          </p:nvSpPr>
          <p:spPr>
            <a:xfrm>
              <a:off x="6465908" y="3062530"/>
              <a:ext cx="11080" cy="15016"/>
            </a:xfrm>
            <a:custGeom>
              <a:rect b="b" l="l" r="r" t="t"/>
              <a:pathLst>
                <a:path extrusionOk="0" h="454" w="335">
                  <a:moveTo>
                    <a:pt x="168" y="1"/>
                  </a:moveTo>
                  <a:cubicBezTo>
                    <a:pt x="72" y="1"/>
                    <a:pt x="1" y="72"/>
                    <a:pt x="1" y="167"/>
                  </a:cubicBezTo>
                  <a:lnTo>
                    <a:pt x="1" y="286"/>
                  </a:lnTo>
                  <a:cubicBezTo>
                    <a:pt x="1" y="382"/>
                    <a:pt x="72" y="453"/>
                    <a:pt x="168" y="453"/>
                  </a:cubicBezTo>
                  <a:cubicBezTo>
                    <a:pt x="263" y="453"/>
                    <a:pt x="334" y="382"/>
                    <a:pt x="334" y="286"/>
                  </a:cubicBezTo>
                  <a:lnTo>
                    <a:pt x="334" y="167"/>
                  </a:lnTo>
                  <a:cubicBezTo>
                    <a:pt x="334" y="72"/>
                    <a:pt x="263" y="1"/>
                    <a:pt x="1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5"/>
            <p:cNvSpPr/>
            <p:nvPr/>
          </p:nvSpPr>
          <p:spPr>
            <a:xfrm>
              <a:off x="6517108" y="3062530"/>
              <a:ext cx="11080" cy="15016"/>
            </a:xfrm>
            <a:custGeom>
              <a:rect b="b" l="l" r="r" t="t"/>
              <a:pathLst>
                <a:path extrusionOk="0" h="454" w="335">
                  <a:moveTo>
                    <a:pt x="168" y="1"/>
                  </a:moveTo>
                  <a:cubicBezTo>
                    <a:pt x="72" y="1"/>
                    <a:pt x="1" y="72"/>
                    <a:pt x="1" y="167"/>
                  </a:cubicBezTo>
                  <a:lnTo>
                    <a:pt x="1" y="286"/>
                  </a:lnTo>
                  <a:cubicBezTo>
                    <a:pt x="1" y="382"/>
                    <a:pt x="72" y="453"/>
                    <a:pt x="168" y="453"/>
                  </a:cubicBezTo>
                  <a:cubicBezTo>
                    <a:pt x="263" y="453"/>
                    <a:pt x="334" y="382"/>
                    <a:pt x="334" y="286"/>
                  </a:cubicBezTo>
                  <a:lnTo>
                    <a:pt x="334" y="167"/>
                  </a:lnTo>
                  <a:cubicBezTo>
                    <a:pt x="334" y="72"/>
                    <a:pt x="263" y="1"/>
                    <a:pt x="1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5"/>
            <p:cNvSpPr/>
            <p:nvPr/>
          </p:nvSpPr>
          <p:spPr>
            <a:xfrm>
              <a:off x="6476955" y="3088924"/>
              <a:ext cx="40980" cy="31157"/>
            </a:xfrm>
            <a:custGeom>
              <a:rect b="b" l="l" r="r" t="t"/>
              <a:pathLst>
                <a:path extrusionOk="0" h="942" w="1239">
                  <a:moveTo>
                    <a:pt x="1072" y="0"/>
                  </a:moveTo>
                  <a:cubicBezTo>
                    <a:pt x="989" y="0"/>
                    <a:pt x="905" y="60"/>
                    <a:pt x="905" y="179"/>
                  </a:cubicBezTo>
                  <a:lnTo>
                    <a:pt x="905" y="322"/>
                  </a:lnTo>
                  <a:cubicBezTo>
                    <a:pt x="905" y="512"/>
                    <a:pt x="762" y="608"/>
                    <a:pt x="620" y="608"/>
                  </a:cubicBezTo>
                  <a:cubicBezTo>
                    <a:pt x="477" y="608"/>
                    <a:pt x="334" y="512"/>
                    <a:pt x="334" y="322"/>
                  </a:cubicBezTo>
                  <a:lnTo>
                    <a:pt x="334" y="179"/>
                  </a:lnTo>
                  <a:cubicBezTo>
                    <a:pt x="334" y="84"/>
                    <a:pt x="262" y="12"/>
                    <a:pt x="167" y="12"/>
                  </a:cubicBezTo>
                  <a:cubicBezTo>
                    <a:pt x="157" y="10"/>
                    <a:pt x="147" y="9"/>
                    <a:pt x="138" y="9"/>
                  </a:cubicBezTo>
                  <a:cubicBezTo>
                    <a:pt x="58" y="9"/>
                    <a:pt x="0" y="94"/>
                    <a:pt x="0" y="179"/>
                  </a:cubicBezTo>
                  <a:lnTo>
                    <a:pt x="0" y="322"/>
                  </a:lnTo>
                  <a:cubicBezTo>
                    <a:pt x="0" y="679"/>
                    <a:pt x="262" y="941"/>
                    <a:pt x="620" y="941"/>
                  </a:cubicBezTo>
                  <a:cubicBezTo>
                    <a:pt x="953" y="941"/>
                    <a:pt x="1239" y="655"/>
                    <a:pt x="1239" y="322"/>
                  </a:cubicBezTo>
                  <a:lnTo>
                    <a:pt x="1239" y="179"/>
                  </a:lnTo>
                  <a:cubicBezTo>
                    <a:pt x="1239" y="60"/>
                    <a:pt x="1155" y="0"/>
                    <a:pt x="10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5"/>
            <p:cNvSpPr/>
            <p:nvPr/>
          </p:nvSpPr>
          <p:spPr>
            <a:xfrm>
              <a:off x="6435214" y="2784105"/>
              <a:ext cx="122907" cy="114175"/>
            </a:xfrm>
            <a:custGeom>
              <a:rect b="b" l="l" r="r" t="t"/>
              <a:pathLst>
                <a:path extrusionOk="0" h="3452" w="3716">
                  <a:moveTo>
                    <a:pt x="1858" y="0"/>
                  </a:moveTo>
                  <a:cubicBezTo>
                    <a:pt x="1792" y="0"/>
                    <a:pt x="1727" y="36"/>
                    <a:pt x="1691" y="107"/>
                  </a:cubicBezTo>
                  <a:lnTo>
                    <a:pt x="1239" y="1012"/>
                  </a:lnTo>
                  <a:lnTo>
                    <a:pt x="238" y="1179"/>
                  </a:lnTo>
                  <a:cubicBezTo>
                    <a:pt x="72" y="1179"/>
                    <a:pt x="0" y="1393"/>
                    <a:pt x="119" y="1512"/>
                  </a:cubicBezTo>
                  <a:lnTo>
                    <a:pt x="834" y="2203"/>
                  </a:lnTo>
                  <a:lnTo>
                    <a:pt x="715" y="2941"/>
                  </a:lnTo>
                  <a:lnTo>
                    <a:pt x="667" y="3203"/>
                  </a:lnTo>
                  <a:cubicBezTo>
                    <a:pt x="649" y="3348"/>
                    <a:pt x="754" y="3451"/>
                    <a:pt x="868" y="3451"/>
                  </a:cubicBezTo>
                  <a:cubicBezTo>
                    <a:pt x="905" y="3451"/>
                    <a:pt x="942" y="3441"/>
                    <a:pt x="977" y="3418"/>
                  </a:cubicBezTo>
                  <a:lnTo>
                    <a:pt x="1858" y="2941"/>
                  </a:lnTo>
                  <a:lnTo>
                    <a:pt x="2763" y="3418"/>
                  </a:lnTo>
                  <a:cubicBezTo>
                    <a:pt x="2794" y="3439"/>
                    <a:pt x="2829" y="3448"/>
                    <a:pt x="2862" y="3448"/>
                  </a:cubicBezTo>
                  <a:cubicBezTo>
                    <a:pt x="2978" y="3448"/>
                    <a:pt x="3085" y="3333"/>
                    <a:pt x="3048" y="3203"/>
                  </a:cubicBezTo>
                  <a:lnTo>
                    <a:pt x="2882" y="2203"/>
                  </a:lnTo>
                  <a:lnTo>
                    <a:pt x="3620" y="1512"/>
                  </a:lnTo>
                  <a:lnTo>
                    <a:pt x="3596" y="1512"/>
                  </a:lnTo>
                  <a:cubicBezTo>
                    <a:pt x="3715" y="1393"/>
                    <a:pt x="3644" y="1203"/>
                    <a:pt x="3477" y="1179"/>
                  </a:cubicBezTo>
                  <a:lnTo>
                    <a:pt x="2882" y="1084"/>
                  </a:lnTo>
                  <a:lnTo>
                    <a:pt x="2477" y="1012"/>
                  </a:lnTo>
                  <a:lnTo>
                    <a:pt x="2024" y="107"/>
                  </a:lnTo>
                  <a:cubicBezTo>
                    <a:pt x="1989" y="36"/>
                    <a:pt x="1923" y="0"/>
                    <a:pt x="18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5"/>
            <p:cNvSpPr/>
            <p:nvPr/>
          </p:nvSpPr>
          <p:spPr>
            <a:xfrm>
              <a:off x="6456647" y="2819925"/>
              <a:ext cx="102268" cy="78355"/>
            </a:xfrm>
            <a:custGeom>
              <a:rect b="b" l="l" r="r" t="t"/>
              <a:pathLst>
                <a:path extrusionOk="0" h="2369" w="3092">
                  <a:moveTo>
                    <a:pt x="2234" y="1"/>
                  </a:moveTo>
                  <a:cubicBezTo>
                    <a:pt x="2067" y="596"/>
                    <a:pt x="1567" y="1454"/>
                    <a:pt x="67" y="1858"/>
                  </a:cubicBezTo>
                  <a:lnTo>
                    <a:pt x="19" y="2120"/>
                  </a:lnTo>
                  <a:cubicBezTo>
                    <a:pt x="1" y="2265"/>
                    <a:pt x="106" y="2368"/>
                    <a:pt x="220" y="2368"/>
                  </a:cubicBezTo>
                  <a:cubicBezTo>
                    <a:pt x="257" y="2368"/>
                    <a:pt x="294" y="2358"/>
                    <a:pt x="329" y="2335"/>
                  </a:cubicBezTo>
                  <a:lnTo>
                    <a:pt x="1210" y="1858"/>
                  </a:lnTo>
                  <a:lnTo>
                    <a:pt x="2115" y="2335"/>
                  </a:lnTo>
                  <a:cubicBezTo>
                    <a:pt x="2146" y="2356"/>
                    <a:pt x="2181" y="2365"/>
                    <a:pt x="2214" y="2365"/>
                  </a:cubicBezTo>
                  <a:cubicBezTo>
                    <a:pt x="2330" y="2365"/>
                    <a:pt x="2437" y="2250"/>
                    <a:pt x="2400" y="2120"/>
                  </a:cubicBezTo>
                  <a:lnTo>
                    <a:pt x="2234" y="1120"/>
                  </a:lnTo>
                  <a:lnTo>
                    <a:pt x="2972" y="429"/>
                  </a:lnTo>
                  <a:cubicBezTo>
                    <a:pt x="3091" y="287"/>
                    <a:pt x="2996" y="96"/>
                    <a:pt x="2829" y="96"/>
                  </a:cubicBezTo>
                  <a:lnTo>
                    <a:pt x="2234" y="1"/>
                  </a:ln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5"/>
            <p:cNvSpPr/>
            <p:nvPr/>
          </p:nvSpPr>
          <p:spPr>
            <a:xfrm>
              <a:off x="6560436" y="2838447"/>
              <a:ext cx="122907" cy="113381"/>
            </a:xfrm>
            <a:custGeom>
              <a:rect b="b" l="l" r="r" t="t"/>
              <a:pathLst>
                <a:path extrusionOk="0" h="3428" w="3716">
                  <a:moveTo>
                    <a:pt x="1846" y="0"/>
                  </a:moveTo>
                  <a:cubicBezTo>
                    <a:pt x="1775" y="0"/>
                    <a:pt x="1703" y="36"/>
                    <a:pt x="1668" y="108"/>
                  </a:cubicBezTo>
                  <a:lnTo>
                    <a:pt x="1215" y="1013"/>
                  </a:lnTo>
                  <a:lnTo>
                    <a:pt x="215" y="1155"/>
                  </a:lnTo>
                  <a:cubicBezTo>
                    <a:pt x="72" y="1179"/>
                    <a:pt x="1" y="1370"/>
                    <a:pt x="120" y="1489"/>
                  </a:cubicBezTo>
                  <a:lnTo>
                    <a:pt x="834" y="2203"/>
                  </a:lnTo>
                  <a:lnTo>
                    <a:pt x="715" y="2942"/>
                  </a:lnTo>
                  <a:lnTo>
                    <a:pt x="667" y="3204"/>
                  </a:lnTo>
                  <a:cubicBezTo>
                    <a:pt x="650" y="3329"/>
                    <a:pt x="740" y="3428"/>
                    <a:pt x="857" y="3428"/>
                  </a:cubicBezTo>
                  <a:cubicBezTo>
                    <a:pt x="895" y="3428"/>
                    <a:pt x="936" y="3417"/>
                    <a:pt x="977" y="3394"/>
                  </a:cubicBezTo>
                  <a:lnTo>
                    <a:pt x="1858" y="2942"/>
                  </a:lnTo>
                  <a:lnTo>
                    <a:pt x="2739" y="3394"/>
                  </a:lnTo>
                  <a:cubicBezTo>
                    <a:pt x="2768" y="3409"/>
                    <a:pt x="2799" y="3415"/>
                    <a:pt x="2830" y="3415"/>
                  </a:cubicBezTo>
                  <a:cubicBezTo>
                    <a:pt x="2950" y="3415"/>
                    <a:pt x="3063" y="3313"/>
                    <a:pt x="3025" y="3180"/>
                  </a:cubicBezTo>
                  <a:lnTo>
                    <a:pt x="2858" y="2179"/>
                  </a:lnTo>
                  <a:lnTo>
                    <a:pt x="3597" y="1465"/>
                  </a:lnTo>
                  <a:lnTo>
                    <a:pt x="3597" y="1489"/>
                  </a:lnTo>
                  <a:cubicBezTo>
                    <a:pt x="3716" y="1370"/>
                    <a:pt x="3644" y="1179"/>
                    <a:pt x="3478" y="1155"/>
                  </a:cubicBezTo>
                  <a:lnTo>
                    <a:pt x="2882" y="1060"/>
                  </a:lnTo>
                  <a:lnTo>
                    <a:pt x="2477" y="1013"/>
                  </a:lnTo>
                  <a:lnTo>
                    <a:pt x="2025" y="108"/>
                  </a:lnTo>
                  <a:cubicBezTo>
                    <a:pt x="1989" y="36"/>
                    <a:pt x="1918" y="0"/>
                    <a:pt x="184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5"/>
            <p:cNvSpPr/>
            <p:nvPr/>
          </p:nvSpPr>
          <p:spPr>
            <a:xfrm>
              <a:off x="6581902" y="2873507"/>
              <a:ext cx="100647" cy="78322"/>
            </a:xfrm>
            <a:custGeom>
              <a:rect b="b" l="l" r="r" t="t"/>
              <a:pathLst>
                <a:path extrusionOk="0" h="2368" w="3043">
                  <a:moveTo>
                    <a:pt x="2233" y="0"/>
                  </a:moveTo>
                  <a:cubicBezTo>
                    <a:pt x="2067" y="619"/>
                    <a:pt x="1543" y="1453"/>
                    <a:pt x="66" y="1882"/>
                  </a:cubicBezTo>
                  <a:lnTo>
                    <a:pt x="18" y="2144"/>
                  </a:lnTo>
                  <a:cubicBezTo>
                    <a:pt x="1" y="2269"/>
                    <a:pt x="91" y="2368"/>
                    <a:pt x="208" y="2368"/>
                  </a:cubicBezTo>
                  <a:cubicBezTo>
                    <a:pt x="246" y="2368"/>
                    <a:pt x="287" y="2357"/>
                    <a:pt x="328" y="2334"/>
                  </a:cubicBezTo>
                  <a:lnTo>
                    <a:pt x="1209" y="1882"/>
                  </a:lnTo>
                  <a:lnTo>
                    <a:pt x="2090" y="2334"/>
                  </a:lnTo>
                  <a:cubicBezTo>
                    <a:pt x="2119" y="2349"/>
                    <a:pt x="2150" y="2355"/>
                    <a:pt x="2181" y="2355"/>
                  </a:cubicBezTo>
                  <a:cubicBezTo>
                    <a:pt x="2301" y="2355"/>
                    <a:pt x="2414" y="2253"/>
                    <a:pt x="2376" y="2120"/>
                  </a:cubicBezTo>
                  <a:lnTo>
                    <a:pt x="2209" y="1119"/>
                  </a:lnTo>
                  <a:lnTo>
                    <a:pt x="2948" y="405"/>
                  </a:lnTo>
                  <a:cubicBezTo>
                    <a:pt x="3043" y="310"/>
                    <a:pt x="2971" y="119"/>
                    <a:pt x="2829" y="95"/>
                  </a:cubicBezTo>
                  <a:lnTo>
                    <a:pt x="2233" y="0"/>
                  </a:ln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5"/>
            <p:cNvSpPr/>
            <p:nvPr/>
          </p:nvSpPr>
          <p:spPr>
            <a:xfrm>
              <a:off x="6310753" y="2837654"/>
              <a:ext cx="122907" cy="114076"/>
            </a:xfrm>
            <a:custGeom>
              <a:rect b="b" l="l" r="r" t="t"/>
              <a:pathLst>
                <a:path extrusionOk="0" h="3449" w="3716">
                  <a:moveTo>
                    <a:pt x="1861" y="1"/>
                  </a:moveTo>
                  <a:cubicBezTo>
                    <a:pt x="1793" y="1"/>
                    <a:pt x="1727" y="36"/>
                    <a:pt x="1691" y="108"/>
                  </a:cubicBezTo>
                  <a:lnTo>
                    <a:pt x="1239" y="1013"/>
                  </a:lnTo>
                  <a:lnTo>
                    <a:pt x="239" y="1156"/>
                  </a:lnTo>
                  <a:cubicBezTo>
                    <a:pt x="72" y="1179"/>
                    <a:pt x="0" y="1394"/>
                    <a:pt x="120" y="1489"/>
                  </a:cubicBezTo>
                  <a:lnTo>
                    <a:pt x="858" y="2203"/>
                  </a:lnTo>
                  <a:lnTo>
                    <a:pt x="715" y="2942"/>
                  </a:lnTo>
                  <a:lnTo>
                    <a:pt x="691" y="3204"/>
                  </a:lnTo>
                  <a:cubicBezTo>
                    <a:pt x="654" y="3333"/>
                    <a:pt x="761" y="3449"/>
                    <a:pt x="878" y="3449"/>
                  </a:cubicBezTo>
                  <a:cubicBezTo>
                    <a:pt x="911" y="3449"/>
                    <a:pt x="945" y="3439"/>
                    <a:pt x="977" y="3418"/>
                  </a:cubicBezTo>
                  <a:lnTo>
                    <a:pt x="1882" y="2942"/>
                  </a:lnTo>
                  <a:lnTo>
                    <a:pt x="2763" y="3418"/>
                  </a:lnTo>
                  <a:cubicBezTo>
                    <a:pt x="2795" y="3439"/>
                    <a:pt x="2829" y="3449"/>
                    <a:pt x="2862" y="3449"/>
                  </a:cubicBezTo>
                  <a:cubicBezTo>
                    <a:pt x="2980" y="3449"/>
                    <a:pt x="3091" y="3333"/>
                    <a:pt x="3073" y="3204"/>
                  </a:cubicBezTo>
                  <a:lnTo>
                    <a:pt x="2882" y="2203"/>
                  </a:lnTo>
                  <a:lnTo>
                    <a:pt x="3620" y="1489"/>
                  </a:lnTo>
                  <a:lnTo>
                    <a:pt x="3596" y="1489"/>
                  </a:lnTo>
                  <a:cubicBezTo>
                    <a:pt x="3716" y="1394"/>
                    <a:pt x="3644" y="1179"/>
                    <a:pt x="3501" y="1156"/>
                  </a:cubicBezTo>
                  <a:lnTo>
                    <a:pt x="2906" y="1084"/>
                  </a:lnTo>
                  <a:lnTo>
                    <a:pt x="2477" y="1013"/>
                  </a:lnTo>
                  <a:lnTo>
                    <a:pt x="2049" y="108"/>
                  </a:lnTo>
                  <a:cubicBezTo>
                    <a:pt x="2001" y="36"/>
                    <a:pt x="1929" y="1"/>
                    <a:pt x="18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5"/>
            <p:cNvSpPr/>
            <p:nvPr/>
          </p:nvSpPr>
          <p:spPr>
            <a:xfrm>
              <a:off x="6332384" y="2873507"/>
              <a:ext cx="102069" cy="78222"/>
            </a:xfrm>
            <a:custGeom>
              <a:rect b="b" l="l" r="r" t="t"/>
              <a:pathLst>
                <a:path extrusionOk="0" h="2365" w="3086">
                  <a:moveTo>
                    <a:pt x="2252" y="0"/>
                  </a:moveTo>
                  <a:cubicBezTo>
                    <a:pt x="2061" y="596"/>
                    <a:pt x="1561" y="1429"/>
                    <a:pt x="61" y="1858"/>
                  </a:cubicBezTo>
                  <a:lnTo>
                    <a:pt x="37" y="2120"/>
                  </a:lnTo>
                  <a:cubicBezTo>
                    <a:pt x="0" y="2249"/>
                    <a:pt x="107" y="2365"/>
                    <a:pt x="224" y="2365"/>
                  </a:cubicBezTo>
                  <a:cubicBezTo>
                    <a:pt x="257" y="2365"/>
                    <a:pt x="291" y="2355"/>
                    <a:pt x="323" y="2334"/>
                  </a:cubicBezTo>
                  <a:lnTo>
                    <a:pt x="1228" y="1858"/>
                  </a:lnTo>
                  <a:lnTo>
                    <a:pt x="2109" y="2334"/>
                  </a:lnTo>
                  <a:cubicBezTo>
                    <a:pt x="2141" y="2355"/>
                    <a:pt x="2175" y="2365"/>
                    <a:pt x="2208" y="2365"/>
                  </a:cubicBezTo>
                  <a:cubicBezTo>
                    <a:pt x="2326" y="2365"/>
                    <a:pt x="2437" y="2249"/>
                    <a:pt x="2419" y="2120"/>
                  </a:cubicBezTo>
                  <a:lnTo>
                    <a:pt x="2228" y="1119"/>
                  </a:lnTo>
                  <a:lnTo>
                    <a:pt x="2966" y="405"/>
                  </a:lnTo>
                  <a:cubicBezTo>
                    <a:pt x="3085" y="286"/>
                    <a:pt x="3014" y="95"/>
                    <a:pt x="2847" y="72"/>
                  </a:cubicBezTo>
                  <a:lnTo>
                    <a:pt x="2252" y="0"/>
                  </a:ln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36"/>
          <p:cNvSpPr txBox="1"/>
          <p:nvPr>
            <p:ph type="title"/>
          </p:nvPr>
        </p:nvSpPr>
        <p:spPr>
          <a:xfrm>
            <a:off x="715700" y="390073"/>
            <a:ext cx="7712700" cy="5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Les principaux outils</a:t>
            </a:r>
            <a:endParaRPr b="0" sz="3400">
              <a:latin typeface="Montserrat Medium"/>
              <a:ea typeface="Montserrat Medium"/>
              <a:cs typeface="Montserrat Medium"/>
              <a:sym typeface="Montserrat Medium"/>
            </a:endParaRPr>
          </a:p>
        </p:txBody>
      </p:sp>
      <p:sp>
        <p:nvSpPr>
          <p:cNvPr id="640" name="Google Shape;640;p36"/>
          <p:cNvSpPr txBox="1"/>
          <p:nvPr>
            <p:ph idx="1" type="subTitle"/>
          </p:nvPr>
        </p:nvSpPr>
        <p:spPr>
          <a:xfrm>
            <a:off x="1457525" y="1808663"/>
            <a:ext cx="3056100" cy="41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Les outils Google</a:t>
            </a:r>
            <a:endParaRPr/>
          </a:p>
        </p:txBody>
      </p:sp>
      <p:sp>
        <p:nvSpPr>
          <p:cNvPr id="641" name="Google Shape;641;p36"/>
          <p:cNvSpPr txBox="1"/>
          <p:nvPr>
            <p:ph idx="2" type="subTitle"/>
          </p:nvPr>
        </p:nvSpPr>
        <p:spPr>
          <a:xfrm>
            <a:off x="1457525" y="2106674"/>
            <a:ext cx="2529000" cy="69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Classroom, Docs, Slides, etc.</a:t>
            </a:r>
            <a:endParaRPr/>
          </a:p>
        </p:txBody>
      </p:sp>
      <p:sp>
        <p:nvSpPr>
          <p:cNvPr id="642" name="Google Shape;642;p36"/>
          <p:cNvSpPr txBox="1"/>
          <p:nvPr>
            <p:ph idx="3" type="title"/>
          </p:nvPr>
        </p:nvSpPr>
        <p:spPr>
          <a:xfrm>
            <a:off x="1457525" y="1246977"/>
            <a:ext cx="1011300" cy="52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643" name="Google Shape;643;p36"/>
          <p:cNvSpPr txBox="1"/>
          <p:nvPr>
            <p:ph idx="4" type="subTitle"/>
          </p:nvPr>
        </p:nvSpPr>
        <p:spPr>
          <a:xfrm>
            <a:off x="4752675" y="1808663"/>
            <a:ext cx="3056100" cy="41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La programmation et la robotique</a:t>
            </a:r>
            <a:endParaRPr/>
          </a:p>
        </p:txBody>
      </p:sp>
      <p:sp>
        <p:nvSpPr>
          <p:cNvPr id="644" name="Google Shape;644;p36"/>
          <p:cNvSpPr txBox="1"/>
          <p:nvPr>
            <p:ph idx="6" type="title"/>
          </p:nvPr>
        </p:nvSpPr>
        <p:spPr>
          <a:xfrm>
            <a:off x="4752675" y="1246977"/>
            <a:ext cx="1011300" cy="52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645" name="Google Shape;645;p36"/>
          <p:cNvSpPr txBox="1"/>
          <p:nvPr>
            <p:ph idx="7" type="subTitle"/>
          </p:nvPr>
        </p:nvSpPr>
        <p:spPr>
          <a:xfrm>
            <a:off x="1457525" y="3524859"/>
            <a:ext cx="3056100" cy="41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Minecraft education</a:t>
            </a:r>
            <a:endParaRPr/>
          </a:p>
        </p:txBody>
      </p:sp>
      <p:sp>
        <p:nvSpPr>
          <p:cNvPr id="646" name="Google Shape;646;p36"/>
          <p:cNvSpPr txBox="1"/>
          <p:nvPr>
            <p:ph idx="8" type="subTitle"/>
          </p:nvPr>
        </p:nvSpPr>
        <p:spPr>
          <a:xfrm>
            <a:off x="1457525" y="3822887"/>
            <a:ext cx="2529000" cy="69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Très </a:t>
            </a:r>
            <a:r>
              <a:rPr lang="en"/>
              <a:t>populaire</a:t>
            </a:r>
            <a:r>
              <a:rPr lang="en"/>
              <a:t> auprès des élèves</a:t>
            </a:r>
            <a:endParaRPr/>
          </a:p>
        </p:txBody>
      </p:sp>
      <p:sp>
        <p:nvSpPr>
          <p:cNvPr id="647" name="Google Shape;647;p36"/>
          <p:cNvSpPr txBox="1"/>
          <p:nvPr>
            <p:ph idx="9" type="title"/>
          </p:nvPr>
        </p:nvSpPr>
        <p:spPr>
          <a:xfrm>
            <a:off x="1457525" y="2963189"/>
            <a:ext cx="1011300" cy="52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648" name="Google Shape;648;p36"/>
          <p:cNvSpPr txBox="1"/>
          <p:nvPr>
            <p:ph idx="13" type="subTitle"/>
          </p:nvPr>
        </p:nvSpPr>
        <p:spPr>
          <a:xfrm>
            <a:off x="4752675" y="3524859"/>
            <a:ext cx="3056100" cy="41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Le laboratoire créatif</a:t>
            </a:r>
            <a:endParaRPr/>
          </a:p>
        </p:txBody>
      </p:sp>
      <p:sp>
        <p:nvSpPr>
          <p:cNvPr id="649" name="Google Shape;649;p36"/>
          <p:cNvSpPr txBox="1"/>
          <p:nvPr>
            <p:ph idx="14" type="subTitle"/>
          </p:nvPr>
        </p:nvSpPr>
        <p:spPr>
          <a:xfrm>
            <a:off x="4752675" y="3822887"/>
            <a:ext cx="2529000" cy="69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Makey Makey, découpe vinyle, impression 3D, etc.</a:t>
            </a:r>
            <a:endParaRPr/>
          </a:p>
        </p:txBody>
      </p:sp>
      <p:sp>
        <p:nvSpPr>
          <p:cNvPr id="650" name="Google Shape;650;p36"/>
          <p:cNvSpPr txBox="1"/>
          <p:nvPr>
            <p:ph idx="15" type="title"/>
          </p:nvPr>
        </p:nvSpPr>
        <p:spPr>
          <a:xfrm>
            <a:off x="4752675" y="2963189"/>
            <a:ext cx="1011300" cy="52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651" name="Google Shape;651;p36"/>
          <p:cNvSpPr/>
          <p:nvPr/>
        </p:nvSpPr>
        <p:spPr>
          <a:xfrm rot="10800000">
            <a:off x="6485635" y="613214"/>
            <a:ext cx="116294" cy="116294"/>
          </a:xfrm>
          <a:custGeom>
            <a:rect b="b" l="l" r="r" t="t"/>
            <a:pathLst>
              <a:path extrusionOk="0" fill="none" h="5793" w="5793">
                <a:moveTo>
                  <a:pt x="5792" y="2465"/>
                </a:moveTo>
                <a:cubicBezTo>
                  <a:pt x="5792" y="4684"/>
                  <a:pt x="3112" y="5793"/>
                  <a:pt x="1572" y="4221"/>
                </a:cubicBezTo>
                <a:cubicBezTo>
                  <a:pt x="0" y="2681"/>
                  <a:pt x="1109" y="1"/>
                  <a:pt x="3297" y="1"/>
                </a:cubicBezTo>
                <a:cubicBezTo>
                  <a:pt x="4683" y="1"/>
                  <a:pt x="5792" y="1110"/>
                  <a:pt x="5792" y="2465"/>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6"/>
          <p:cNvSpPr/>
          <p:nvPr/>
        </p:nvSpPr>
        <p:spPr>
          <a:xfrm rot="10800000">
            <a:off x="7507043" y="2955834"/>
            <a:ext cx="47016" cy="47036"/>
          </a:xfrm>
          <a:custGeom>
            <a:rect b="b" l="l" r="r" t="t"/>
            <a:pathLst>
              <a:path extrusionOk="0" fill="none" h="2343" w="2342">
                <a:moveTo>
                  <a:pt x="2341" y="1172"/>
                </a:moveTo>
                <a:cubicBezTo>
                  <a:pt x="2341" y="1818"/>
                  <a:pt x="1818" y="2342"/>
                  <a:pt x="1171" y="2342"/>
                </a:cubicBezTo>
                <a:cubicBezTo>
                  <a:pt x="524" y="2342"/>
                  <a:pt x="0" y="1818"/>
                  <a:pt x="0" y="1172"/>
                </a:cubicBezTo>
                <a:cubicBezTo>
                  <a:pt x="0" y="525"/>
                  <a:pt x="524" y="1"/>
                  <a:pt x="1171" y="1"/>
                </a:cubicBezTo>
                <a:cubicBezTo>
                  <a:pt x="1818" y="1"/>
                  <a:pt x="2341" y="525"/>
                  <a:pt x="2341" y="1172"/>
                </a:cubicBezTo>
                <a:close/>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6"/>
          <p:cNvSpPr/>
          <p:nvPr/>
        </p:nvSpPr>
        <p:spPr>
          <a:xfrm rot="10800000">
            <a:off x="1000306" y="2329955"/>
            <a:ext cx="54443" cy="46554"/>
          </a:xfrm>
          <a:custGeom>
            <a:rect b="b" l="l" r="r" t="t"/>
            <a:pathLst>
              <a:path extrusionOk="0" h="2319" w="2712">
                <a:moveTo>
                  <a:pt x="1541" y="1"/>
                </a:moveTo>
                <a:cubicBezTo>
                  <a:pt x="524" y="1"/>
                  <a:pt x="1" y="1233"/>
                  <a:pt x="740" y="1973"/>
                </a:cubicBezTo>
                <a:cubicBezTo>
                  <a:pt x="969" y="2212"/>
                  <a:pt x="1256" y="2319"/>
                  <a:pt x="1540" y="2319"/>
                </a:cubicBezTo>
                <a:cubicBezTo>
                  <a:pt x="2133" y="2319"/>
                  <a:pt x="2712" y="1850"/>
                  <a:pt x="2712" y="1141"/>
                </a:cubicBezTo>
                <a:cubicBezTo>
                  <a:pt x="2712" y="525"/>
                  <a:pt x="2188" y="1"/>
                  <a:pt x="15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6"/>
          <p:cNvSpPr/>
          <p:nvPr/>
        </p:nvSpPr>
        <p:spPr>
          <a:xfrm rot="10800000">
            <a:off x="3331956" y="3313785"/>
            <a:ext cx="58157" cy="49686"/>
          </a:xfrm>
          <a:custGeom>
            <a:rect b="b" l="l" r="r" t="t"/>
            <a:pathLst>
              <a:path extrusionOk="0" h="2475" w="2897">
                <a:moveTo>
                  <a:pt x="1664" y="0"/>
                </a:moveTo>
                <a:cubicBezTo>
                  <a:pt x="555" y="0"/>
                  <a:pt x="0" y="1325"/>
                  <a:pt x="801" y="2095"/>
                </a:cubicBezTo>
                <a:cubicBezTo>
                  <a:pt x="1053" y="2357"/>
                  <a:pt x="1364" y="2474"/>
                  <a:pt x="1669" y="2474"/>
                </a:cubicBezTo>
                <a:cubicBezTo>
                  <a:pt x="2296" y="2474"/>
                  <a:pt x="2896" y="1979"/>
                  <a:pt x="2896" y="1233"/>
                </a:cubicBezTo>
                <a:cubicBezTo>
                  <a:pt x="2896" y="555"/>
                  <a:pt x="2342" y="0"/>
                  <a:pt x="16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5" name="Google Shape;655;p36"/>
          <p:cNvGrpSpPr/>
          <p:nvPr/>
        </p:nvGrpSpPr>
        <p:grpSpPr>
          <a:xfrm rot="10800000">
            <a:off x="4123205" y="1512508"/>
            <a:ext cx="133599" cy="134221"/>
            <a:chOff x="4199924" y="4491667"/>
            <a:chExt cx="133599" cy="134221"/>
          </a:xfrm>
        </p:grpSpPr>
        <p:sp>
          <p:nvSpPr>
            <p:cNvPr id="656" name="Google Shape;656;p36"/>
            <p:cNvSpPr/>
            <p:nvPr/>
          </p:nvSpPr>
          <p:spPr>
            <a:xfrm>
              <a:off x="4266702" y="4491667"/>
              <a:ext cx="20" cy="134221"/>
            </a:xfrm>
            <a:custGeom>
              <a:rect b="b" l="l" r="r" t="t"/>
              <a:pathLst>
                <a:path extrusionOk="0" fill="none" h="6686" w="1">
                  <a:moveTo>
                    <a:pt x="1" y="1"/>
                  </a:moveTo>
                  <a:lnTo>
                    <a:pt x="1" y="6686"/>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6"/>
            <p:cNvSpPr/>
            <p:nvPr/>
          </p:nvSpPr>
          <p:spPr>
            <a:xfrm>
              <a:off x="4199924" y="4559067"/>
              <a:ext cx="133599" cy="20"/>
            </a:xfrm>
            <a:custGeom>
              <a:rect b="b" l="l" r="r" t="t"/>
              <a:pathLst>
                <a:path extrusionOk="0" fill="none" h="1" w="6655">
                  <a:moveTo>
                    <a:pt x="6655" y="1"/>
                  </a:moveTo>
                  <a:lnTo>
                    <a:pt x="1"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36"/>
          <p:cNvGrpSpPr/>
          <p:nvPr/>
        </p:nvGrpSpPr>
        <p:grpSpPr>
          <a:xfrm rot="10800000">
            <a:off x="8022684" y="1153761"/>
            <a:ext cx="139782" cy="139782"/>
            <a:chOff x="2274475" y="3556403"/>
            <a:chExt cx="139782" cy="139782"/>
          </a:xfrm>
        </p:grpSpPr>
        <p:sp>
          <p:nvSpPr>
            <p:cNvPr id="659" name="Google Shape;659;p36"/>
            <p:cNvSpPr/>
            <p:nvPr/>
          </p:nvSpPr>
          <p:spPr>
            <a:xfrm>
              <a:off x="2344344" y="3556403"/>
              <a:ext cx="20" cy="139782"/>
            </a:xfrm>
            <a:custGeom>
              <a:rect b="b" l="l" r="r" t="t"/>
              <a:pathLst>
                <a:path extrusionOk="0" fill="none" h="6963" w="1">
                  <a:moveTo>
                    <a:pt x="1" y="0"/>
                  </a:moveTo>
                  <a:lnTo>
                    <a:pt x="1" y="6963"/>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6"/>
            <p:cNvSpPr/>
            <p:nvPr/>
          </p:nvSpPr>
          <p:spPr>
            <a:xfrm>
              <a:off x="2274475" y="3626272"/>
              <a:ext cx="139782" cy="20"/>
            </a:xfrm>
            <a:custGeom>
              <a:rect b="b" l="l" r="r" t="t"/>
              <a:pathLst>
                <a:path extrusionOk="0" fill="none" h="1" w="6963">
                  <a:moveTo>
                    <a:pt x="6963" y="1"/>
                  </a:moveTo>
                  <a:lnTo>
                    <a:pt x="0"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37"/>
          <p:cNvSpPr txBox="1"/>
          <p:nvPr>
            <p:ph type="title"/>
          </p:nvPr>
        </p:nvSpPr>
        <p:spPr>
          <a:xfrm>
            <a:off x="715700" y="424377"/>
            <a:ext cx="4402800" cy="118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Comment pouvons-nous utiliser ces outils en salle de classe pour faire des projets?</a:t>
            </a:r>
            <a:endParaRPr b="0">
              <a:latin typeface="Montserrat Medium"/>
              <a:ea typeface="Montserrat Medium"/>
              <a:cs typeface="Montserrat Medium"/>
              <a:sym typeface="Montserrat Medium"/>
            </a:endParaRPr>
          </a:p>
        </p:txBody>
      </p:sp>
      <p:sp>
        <p:nvSpPr>
          <p:cNvPr id="666" name="Google Shape;666;p37"/>
          <p:cNvSpPr/>
          <p:nvPr/>
        </p:nvSpPr>
        <p:spPr>
          <a:xfrm rot="-131915">
            <a:off x="5152416" y="3598204"/>
            <a:ext cx="878298" cy="678836"/>
          </a:xfrm>
          <a:custGeom>
            <a:rect b="b" l="l" r="r" t="t"/>
            <a:pathLst>
              <a:path extrusionOk="0" h="19804" w="25623">
                <a:moveTo>
                  <a:pt x="25622" y="1"/>
                </a:moveTo>
                <a:cubicBezTo>
                  <a:pt x="21899" y="120"/>
                  <a:pt x="18573" y="2437"/>
                  <a:pt x="17186" y="5902"/>
                </a:cubicBezTo>
                <a:cubicBezTo>
                  <a:pt x="16751" y="7051"/>
                  <a:pt x="16533" y="8298"/>
                  <a:pt x="16018" y="9407"/>
                </a:cubicBezTo>
                <a:cubicBezTo>
                  <a:pt x="15503" y="10536"/>
                  <a:pt x="14573" y="11585"/>
                  <a:pt x="13345" y="11744"/>
                </a:cubicBezTo>
                <a:cubicBezTo>
                  <a:pt x="13216" y="11761"/>
                  <a:pt x="13089" y="11769"/>
                  <a:pt x="12961" y="11769"/>
                </a:cubicBezTo>
                <a:cubicBezTo>
                  <a:pt x="12088" y="11769"/>
                  <a:pt x="11241" y="11392"/>
                  <a:pt x="10394" y="11150"/>
                </a:cubicBezTo>
                <a:cubicBezTo>
                  <a:pt x="9642" y="10934"/>
                  <a:pt x="8891" y="10832"/>
                  <a:pt x="8157" y="10832"/>
                </a:cubicBezTo>
                <a:cubicBezTo>
                  <a:pt x="3774" y="10832"/>
                  <a:pt x="1" y="14465"/>
                  <a:pt x="137" y="19130"/>
                </a:cubicBezTo>
                <a:lnTo>
                  <a:pt x="25622" y="19803"/>
                </a:lnTo>
                <a:lnTo>
                  <a:pt x="256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7"/>
          <p:cNvSpPr/>
          <p:nvPr/>
        </p:nvSpPr>
        <p:spPr>
          <a:xfrm>
            <a:off x="5592966" y="2099516"/>
            <a:ext cx="2333681" cy="511146"/>
          </a:xfrm>
          <a:custGeom>
            <a:rect b="b" l="l" r="r" t="t"/>
            <a:pathLst>
              <a:path extrusionOk="0" h="14912" w="68082">
                <a:moveTo>
                  <a:pt x="2852" y="0"/>
                </a:moveTo>
                <a:cubicBezTo>
                  <a:pt x="1268" y="20"/>
                  <a:pt x="0" y="1288"/>
                  <a:pt x="0" y="2852"/>
                </a:cubicBezTo>
                <a:lnTo>
                  <a:pt x="0" y="14912"/>
                </a:lnTo>
                <a:lnTo>
                  <a:pt x="68081" y="14912"/>
                </a:lnTo>
                <a:lnTo>
                  <a:pt x="68081" y="4654"/>
                </a:lnTo>
                <a:cubicBezTo>
                  <a:pt x="68081" y="2080"/>
                  <a:pt x="66002" y="20"/>
                  <a:pt x="634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7"/>
          <p:cNvSpPr/>
          <p:nvPr/>
        </p:nvSpPr>
        <p:spPr>
          <a:xfrm>
            <a:off x="5813566" y="2610605"/>
            <a:ext cx="1847660" cy="1658311"/>
          </a:xfrm>
          <a:custGeom>
            <a:rect b="b" l="l" r="r" t="t"/>
            <a:pathLst>
              <a:path extrusionOk="0" h="48379" w="53903">
                <a:moveTo>
                  <a:pt x="0" y="1"/>
                </a:moveTo>
                <a:lnTo>
                  <a:pt x="0" y="48378"/>
                </a:lnTo>
                <a:lnTo>
                  <a:pt x="53903" y="48378"/>
                </a:lnTo>
                <a:lnTo>
                  <a:pt x="5390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7"/>
          <p:cNvSpPr/>
          <p:nvPr/>
        </p:nvSpPr>
        <p:spPr>
          <a:xfrm>
            <a:off x="6548651" y="2610605"/>
            <a:ext cx="1112545" cy="954388"/>
          </a:xfrm>
          <a:custGeom>
            <a:rect b="b" l="l" r="r" t="t"/>
            <a:pathLst>
              <a:path extrusionOk="0" h="27843" w="32457">
                <a:moveTo>
                  <a:pt x="0" y="1"/>
                </a:moveTo>
                <a:cubicBezTo>
                  <a:pt x="238" y="912"/>
                  <a:pt x="555" y="1822"/>
                  <a:pt x="951" y="2694"/>
                </a:cubicBezTo>
                <a:cubicBezTo>
                  <a:pt x="2713" y="6872"/>
                  <a:pt x="6298" y="10021"/>
                  <a:pt x="10674" y="11248"/>
                </a:cubicBezTo>
                <a:cubicBezTo>
                  <a:pt x="12337" y="11724"/>
                  <a:pt x="14298" y="11843"/>
                  <a:pt x="15704" y="12951"/>
                </a:cubicBezTo>
                <a:cubicBezTo>
                  <a:pt x="17446" y="14278"/>
                  <a:pt x="17684" y="16773"/>
                  <a:pt x="18456" y="18674"/>
                </a:cubicBezTo>
                <a:cubicBezTo>
                  <a:pt x="19387" y="20991"/>
                  <a:pt x="21585" y="22912"/>
                  <a:pt x="23625" y="24279"/>
                </a:cubicBezTo>
                <a:cubicBezTo>
                  <a:pt x="25704" y="25665"/>
                  <a:pt x="28021" y="26714"/>
                  <a:pt x="30457" y="27368"/>
                </a:cubicBezTo>
                <a:cubicBezTo>
                  <a:pt x="31110" y="27546"/>
                  <a:pt x="31783" y="27704"/>
                  <a:pt x="32457" y="27843"/>
                </a:cubicBezTo>
                <a:lnTo>
                  <a:pt x="32457" y="1"/>
                </a:ln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7"/>
          <p:cNvSpPr/>
          <p:nvPr/>
        </p:nvSpPr>
        <p:spPr>
          <a:xfrm>
            <a:off x="5764689" y="2256980"/>
            <a:ext cx="399161" cy="91658"/>
          </a:xfrm>
          <a:custGeom>
            <a:rect b="b" l="l" r="r" t="t"/>
            <a:pathLst>
              <a:path extrusionOk="0" h="2674" w="11645">
                <a:moveTo>
                  <a:pt x="1327" y="1"/>
                </a:moveTo>
                <a:cubicBezTo>
                  <a:pt x="595" y="1"/>
                  <a:pt x="0" y="595"/>
                  <a:pt x="0" y="1327"/>
                </a:cubicBezTo>
                <a:cubicBezTo>
                  <a:pt x="0" y="2080"/>
                  <a:pt x="595" y="2674"/>
                  <a:pt x="1327" y="2674"/>
                </a:cubicBezTo>
                <a:lnTo>
                  <a:pt x="10298" y="2674"/>
                </a:lnTo>
                <a:cubicBezTo>
                  <a:pt x="11030" y="2674"/>
                  <a:pt x="11644" y="2080"/>
                  <a:pt x="11644" y="1327"/>
                </a:cubicBezTo>
                <a:cubicBezTo>
                  <a:pt x="11644" y="595"/>
                  <a:pt x="11030" y="1"/>
                  <a:pt x="102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7"/>
          <p:cNvSpPr/>
          <p:nvPr/>
        </p:nvSpPr>
        <p:spPr>
          <a:xfrm>
            <a:off x="6273071" y="2252216"/>
            <a:ext cx="228117" cy="103210"/>
          </a:xfrm>
          <a:custGeom>
            <a:rect b="b" l="l" r="r" t="t"/>
            <a:pathLst>
              <a:path extrusionOk="0" h="3011" w="6655">
                <a:moveTo>
                  <a:pt x="1506" y="1"/>
                </a:moveTo>
                <a:cubicBezTo>
                  <a:pt x="674" y="1"/>
                  <a:pt x="1" y="674"/>
                  <a:pt x="1" y="1506"/>
                </a:cubicBezTo>
                <a:cubicBezTo>
                  <a:pt x="1" y="2338"/>
                  <a:pt x="674" y="2991"/>
                  <a:pt x="1506" y="3011"/>
                </a:cubicBezTo>
                <a:lnTo>
                  <a:pt x="5149" y="3011"/>
                </a:lnTo>
                <a:cubicBezTo>
                  <a:pt x="5981" y="2991"/>
                  <a:pt x="6654" y="2338"/>
                  <a:pt x="6654" y="1506"/>
                </a:cubicBezTo>
                <a:cubicBezTo>
                  <a:pt x="6654" y="674"/>
                  <a:pt x="5981" y="1"/>
                  <a:pt x="514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7"/>
          <p:cNvSpPr/>
          <p:nvPr/>
        </p:nvSpPr>
        <p:spPr>
          <a:xfrm>
            <a:off x="4999750" y="4268809"/>
            <a:ext cx="3428538" cy="34"/>
          </a:xfrm>
          <a:custGeom>
            <a:rect b="b" l="l" r="r" t="t"/>
            <a:pathLst>
              <a:path extrusionOk="0" fill="none" h="1" w="100023">
                <a:moveTo>
                  <a:pt x="0" y="0"/>
                </a:moveTo>
                <a:lnTo>
                  <a:pt x="100022" y="0"/>
                </a:lnTo>
              </a:path>
            </a:pathLst>
          </a:custGeom>
          <a:solidFill>
            <a:schemeClr val="dk1"/>
          </a:solidFill>
          <a:ln cap="rnd" cmpd="sng" w="123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7"/>
          <p:cNvSpPr/>
          <p:nvPr/>
        </p:nvSpPr>
        <p:spPr>
          <a:xfrm>
            <a:off x="5813566" y="2607898"/>
            <a:ext cx="608906" cy="528799"/>
          </a:xfrm>
          <a:custGeom>
            <a:rect b="b" l="l" r="r" t="t"/>
            <a:pathLst>
              <a:path extrusionOk="0" fill="none" h="15427" w="17764">
                <a:moveTo>
                  <a:pt x="0" y="15427"/>
                </a:moveTo>
                <a:cubicBezTo>
                  <a:pt x="0" y="15427"/>
                  <a:pt x="15486" y="10159"/>
                  <a:pt x="17763" y="0"/>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7"/>
          <p:cNvSpPr/>
          <p:nvPr/>
        </p:nvSpPr>
        <p:spPr>
          <a:xfrm>
            <a:off x="7116091" y="3769922"/>
            <a:ext cx="545081" cy="481976"/>
          </a:xfrm>
          <a:custGeom>
            <a:rect b="b" l="l" r="r" t="t"/>
            <a:pathLst>
              <a:path extrusionOk="0" fill="none" h="14061" w="15902">
                <a:moveTo>
                  <a:pt x="0" y="14060"/>
                </a:moveTo>
                <a:cubicBezTo>
                  <a:pt x="0" y="14060"/>
                  <a:pt x="4594" y="1684"/>
                  <a:pt x="15902" y="0"/>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7"/>
          <p:cNvSpPr/>
          <p:nvPr/>
        </p:nvSpPr>
        <p:spPr>
          <a:xfrm>
            <a:off x="6759723" y="2163989"/>
            <a:ext cx="319741" cy="443962"/>
          </a:xfrm>
          <a:custGeom>
            <a:rect b="b" l="l" r="r" t="t"/>
            <a:pathLst>
              <a:path extrusionOk="0" fill="none" h="12952" w="9328">
                <a:moveTo>
                  <a:pt x="1" y="12951"/>
                </a:moveTo>
                <a:cubicBezTo>
                  <a:pt x="1" y="12951"/>
                  <a:pt x="9328" y="8436"/>
                  <a:pt x="8991" y="1"/>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7"/>
          <p:cNvSpPr/>
          <p:nvPr/>
        </p:nvSpPr>
        <p:spPr>
          <a:xfrm>
            <a:off x="6083696" y="1108186"/>
            <a:ext cx="1265971" cy="1047726"/>
          </a:xfrm>
          <a:custGeom>
            <a:rect b="b" l="l" r="r" t="t"/>
            <a:pathLst>
              <a:path extrusionOk="0" h="30566" w="36933">
                <a:moveTo>
                  <a:pt x="18110" y="1"/>
                </a:moveTo>
                <a:cubicBezTo>
                  <a:pt x="17358" y="1"/>
                  <a:pt x="16605" y="268"/>
                  <a:pt x="16001" y="803"/>
                </a:cubicBezTo>
                <a:lnTo>
                  <a:pt x="7783" y="8130"/>
                </a:lnTo>
                <a:lnTo>
                  <a:pt x="1367" y="13853"/>
                </a:lnTo>
                <a:cubicBezTo>
                  <a:pt x="1" y="15061"/>
                  <a:pt x="872" y="17338"/>
                  <a:pt x="2714" y="17338"/>
                </a:cubicBezTo>
                <a:lnTo>
                  <a:pt x="3684" y="17338"/>
                </a:lnTo>
                <a:lnTo>
                  <a:pt x="3684" y="30566"/>
                </a:lnTo>
                <a:lnTo>
                  <a:pt x="32655" y="30566"/>
                </a:lnTo>
                <a:lnTo>
                  <a:pt x="32655" y="17338"/>
                </a:lnTo>
                <a:lnTo>
                  <a:pt x="34992" y="17338"/>
                </a:lnTo>
                <a:cubicBezTo>
                  <a:pt x="36299" y="17338"/>
                  <a:pt x="36932" y="15714"/>
                  <a:pt x="35942" y="14823"/>
                </a:cubicBezTo>
                <a:lnTo>
                  <a:pt x="28417" y="8130"/>
                </a:lnTo>
                <a:lnTo>
                  <a:pt x="20219" y="803"/>
                </a:lnTo>
                <a:cubicBezTo>
                  <a:pt x="19615" y="268"/>
                  <a:pt x="18862" y="1"/>
                  <a:pt x="181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7"/>
          <p:cNvSpPr/>
          <p:nvPr/>
        </p:nvSpPr>
        <p:spPr>
          <a:xfrm>
            <a:off x="6636877" y="1406525"/>
            <a:ext cx="709853" cy="749375"/>
          </a:xfrm>
          <a:custGeom>
            <a:rect b="b" l="l" r="r" t="t"/>
            <a:pathLst>
              <a:path extrusionOk="0" h="21862" w="20709">
                <a:moveTo>
                  <a:pt x="12932" y="0"/>
                </a:moveTo>
                <a:cubicBezTo>
                  <a:pt x="12575" y="178"/>
                  <a:pt x="12219" y="356"/>
                  <a:pt x="11862" y="554"/>
                </a:cubicBezTo>
                <a:cubicBezTo>
                  <a:pt x="7288" y="3030"/>
                  <a:pt x="3248" y="6673"/>
                  <a:pt x="1327" y="11624"/>
                </a:cubicBezTo>
                <a:cubicBezTo>
                  <a:pt x="1" y="14991"/>
                  <a:pt x="100" y="18416"/>
                  <a:pt x="516" y="21862"/>
                </a:cubicBezTo>
                <a:lnTo>
                  <a:pt x="16516" y="21862"/>
                </a:lnTo>
                <a:lnTo>
                  <a:pt x="16516" y="8634"/>
                </a:lnTo>
                <a:lnTo>
                  <a:pt x="18694" y="8634"/>
                </a:lnTo>
                <a:cubicBezTo>
                  <a:pt x="18702" y="8634"/>
                  <a:pt x="18710" y="8634"/>
                  <a:pt x="18718" y="8634"/>
                </a:cubicBezTo>
                <a:cubicBezTo>
                  <a:pt x="20068" y="8634"/>
                  <a:pt x="20708" y="6926"/>
                  <a:pt x="19684" y="6020"/>
                </a:cubicBezTo>
                <a:lnTo>
                  <a:pt x="12932" y="0"/>
                </a:ln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7"/>
          <p:cNvSpPr/>
          <p:nvPr/>
        </p:nvSpPr>
        <p:spPr>
          <a:xfrm>
            <a:off x="6294117" y="1224588"/>
            <a:ext cx="582409" cy="338079"/>
          </a:xfrm>
          <a:custGeom>
            <a:rect b="b" l="l" r="r" t="t"/>
            <a:pathLst>
              <a:path extrusionOk="0" fill="none" h="9863" w="16991">
                <a:moveTo>
                  <a:pt x="0" y="6476"/>
                </a:moveTo>
                <a:cubicBezTo>
                  <a:pt x="0" y="6476"/>
                  <a:pt x="12813" y="9863"/>
                  <a:pt x="16991" y="1"/>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7"/>
          <p:cNvSpPr/>
          <p:nvPr/>
        </p:nvSpPr>
        <p:spPr>
          <a:xfrm>
            <a:off x="6850006" y="1772352"/>
            <a:ext cx="345551" cy="391689"/>
          </a:xfrm>
          <a:custGeom>
            <a:rect b="b" l="l" r="r" t="t"/>
            <a:pathLst>
              <a:path extrusionOk="0" fill="none" h="11427" w="10081">
                <a:moveTo>
                  <a:pt x="10080" y="1090"/>
                </a:moveTo>
                <a:cubicBezTo>
                  <a:pt x="10080" y="1090"/>
                  <a:pt x="238" y="1"/>
                  <a:pt x="1" y="11427"/>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7"/>
          <p:cNvSpPr/>
          <p:nvPr/>
        </p:nvSpPr>
        <p:spPr>
          <a:xfrm>
            <a:off x="6311083" y="1595865"/>
            <a:ext cx="269524" cy="285806"/>
          </a:xfrm>
          <a:custGeom>
            <a:rect b="b" l="l" r="r" t="t"/>
            <a:pathLst>
              <a:path extrusionOk="0" fill="none" h="8338" w="7863">
                <a:moveTo>
                  <a:pt x="6674" y="1031"/>
                </a:moveTo>
                <a:cubicBezTo>
                  <a:pt x="7862" y="2060"/>
                  <a:pt x="7585" y="4298"/>
                  <a:pt x="6060" y="6041"/>
                </a:cubicBezTo>
                <a:cubicBezTo>
                  <a:pt x="4555" y="7764"/>
                  <a:pt x="2357" y="8338"/>
                  <a:pt x="1189" y="7308"/>
                </a:cubicBezTo>
                <a:cubicBezTo>
                  <a:pt x="0" y="6278"/>
                  <a:pt x="278" y="4041"/>
                  <a:pt x="1783" y="2298"/>
                </a:cubicBezTo>
                <a:cubicBezTo>
                  <a:pt x="3307" y="575"/>
                  <a:pt x="5486" y="1"/>
                  <a:pt x="6674" y="103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7"/>
          <p:cNvSpPr/>
          <p:nvPr/>
        </p:nvSpPr>
        <p:spPr>
          <a:xfrm>
            <a:off x="5075740" y="2871926"/>
            <a:ext cx="830887" cy="850562"/>
          </a:xfrm>
          <a:custGeom>
            <a:rect b="b" l="l" r="r" t="t"/>
            <a:pathLst>
              <a:path extrusionOk="0" fill="none" h="24814" w="24240">
                <a:moveTo>
                  <a:pt x="1" y="24813"/>
                </a:moveTo>
                <a:cubicBezTo>
                  <a:pt x="793" y="21387"/>
                  <a:pt x="1922" y="18041"/>
                  <a:pt x="3387" y="14852"/>
                </a:cubicBezTo>
                <a:cubicBezTo>
                  <a:pt x="5130" y="11090"/>
                  <a:pt x="7724" y="7248"/>
                  <a:pt x="11764" y="6337"/>
                </a:cubicBezTo>
                <a:cubicBezTo>
                  <a:pt x="14457" y="5743"/>
                  <a:pt x="17269" y="6615"/>
                  <a:pt x="19190" y="8635"/>
                </a:cubicBezTo>
                <a:cubicBezTo>
                  <a:pt x="19150" y="5050"/>
                  <a:pt x="21091" y="1743"/>
                  <a:pt x="24239" y="1"/>
                </a:cubicBezTo>
              </a:path>
            </a:pathLst>
          </a:custGeom>
          <a:solidFill>
            <a:schemeClr val="dk1"/>
          </a:solidFill>
          <a:ln cap="rnd" cmpd="sng" w="113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7"/>
          <p:cNvSpPr/>
          <p:nvPr/>
        </p:nvSpPr>
        <p:spPr>
          <a:xfrm>
            <a:off x="5841399" y="2153124"/>
            <a:ext cx="1753980" cy="34"/>
          </a:xfrm>
          <a:custGeom>
            <a:rect b="b" l="l" r="r" t="t"/>
            <a:pathLst>
              <a:path extrusionOk="0" fill="none" h="1" w="51170">
                <a:moveTo>
                  <a:pt x="0" y="1"/>
                </a:moveTo>
                <a:lnTo>
                  <a:pt x="51170" y="1"/>
                </a:lnTo>
              </a:path>
            </a:pathLst>
          </a:custGeom>
          <a:solidFill>
            <a:schemeClr val="dk1"/>
          </a:solidFill>
          <a:ln cap="rnd" cmpd="sng" w="123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7"/>
          <p:cNvSpPr/>
          <p:nvPr/>
        </p:nvSpPr>
        <p:spPr>
          <a:xfrm>
            <a:off x="7261318" y="2740237"/>
            <a:ext cx="206385" cy="207070"/>
          </a:xfrm>
          <a:custGeom>
            <a:rect b="b" l="l" r="r" t="t"/>
            <a:pathLst>
              <a:path extrusionOk="0" h="6041" w="6021">
                <a:moveTo>
                  <a:pt x="3011" y="1"/>
                </a:moveTo>
                <a:lnTo>
                  <a:pt x="1942" y="1961"/>
                </a:lnTo>
                <a:lnTo>
                  <a:pt x="1" y="3011"/>
                </a:lnTo>
                <a:lnTo>
                  <a:pt x="1942" y="4080"/>
                </a:lnTo>
                <a:lnTo>
                  <a:pt x="3011" y="6041"/>
                </a:lnTo>
                <a:lnTo>
                  <a:pt x="4080" y="4080"/>
                </a:lnTo>
                <a:lnTo>
                  <a:pt x="6021" y="3011"/>
                </a:lnTo>
                <a:lnTo>
                  <a:pt x="4080" y="1961"/>
                </a:lnTo>
                <a:lnTo>
                  <a:pt x="301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7"/>
          <p:cNvSpPr/>
          <p:nvPr/>
        </p:nvSpPr>
        <p:spPr>
          <a:xfrm>
            <a:off x="7450042" y="2969681"/>
            <a:ext cx="53644" cy="52959"/>
          </a:xfrm>
          <a:custGeom>
            <a:rect b="b" l="l" r="r" t="t"/>
            <a:pathLst>
              <a:path extrusionOk="0" h="1545" w="1565">
                <a:moveTo>
                  <a:pt x="772" y="0"/>
                </a:moveTo>
                <a:lnTo>
                  <a:pt x="495" y="495"/>
                </a:lnTo>
                <a:lnTo>
                  <a:pt x="0" y="772"/>
                </a:lnTo>
                <a:lnTo>
                  <a:pt x="495" y="1050"/>
                </a:lnTo>
                <a:lnTo>
                  <a:pt x="772" y="1545"/>
                </a:lnTo>
                <a:lnTo>
                  <a:pt x="1050" y="1050"/>
                </a:lnTo>
                <a:lnTo>
                  <a:pt x="1564" y="772"/>
                </a:lnTo>
                <a:lnTo>
                  <a:pt x="1050" y="495"/>
                </a:lnTo>
                <a:lnTo>
                  <a:pt x="77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7"/>
          <p:cNvSpPr/>
          <p:nvPr/>
        </p:nvSpPr>
        <p:spPr>
          <a:xfrm>
            <a:off x="5597730" y="4085535"/>
            <a:ext cx="52959" cy="53644"/>
          </a:xfrm>
          <a:custGeom>
            <a:rect b="b" l="l" r="r" t="t"/>
            <a:pathLst>
              <a:path extrusionOk="0" h="1565" w="1545">
                <a:moveTo>
                  <a:pt x="772" y="0"/>
                </a:moveTo>
                <a:lnTo>
                  <a:pt x="495" y="515"/>
                </a:lnTo>
                <a:lnTo>
                  <a:pt x="0" y="773"/>
                </a:lnTo>
                <a:lnTo>
                  <a:pt x="495" y="1050"/>
                </a:lnTo>
                <a:lnTo>
                  <a:pt x="772" y="1565"/>
                </a:lnTo>
                <a:lnTo>
                  <a:pt x="1050" y="1050"/>
                </a:lnTo>
                <a:lnTo>
                  <a:pt x="1545" y="773"/>
                </a:lnTo>
                <a:lnTo>
                  <a:pt x="1050" y="515"/>
                </a:lnTo>
                <a:lnTo>
                  <a:pt x="77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7"/>
          <p:cNvSpPr/>
          <p:nvPr/>
        </p:nvSpPr>
        <p:spPr>
          <a:xfrm>
            <a:off x="5958143" y="3395938"/>
            <a:ext cx="205699" cy="205699"/>
          </a:xfrm>
          <a:custGeom>
            <a:rect b="b" l="l" r="r" t="t"/>
            <a:pathLst>
              <a:path extrusionOk="0" h="6001" w="6001">
                <a:moveTo>
                  <a:pt x="3010" y="1"/>
                </a:moveTo>
                <a:lnTo>
                  <a:pt x="1941" y="1941"/>
                </a:lnTo>
                <a:lnTo>
                  <a:pt x="0" y="2991"/>
                </a:lnTo>
                <a:lnTo>
                  <a:pt x="1941" y="4060"/>
                </a:lnTo>
                <a:lnTo>
                  <a:pt x="3010" y="6001"/>
                </a:lnTo>
                <a:lnTo>
                  <a:pt x="4060" y="4060"/>
                </a:lnTo>
                <a:lnTo>
                  <a:pt x="6001" y="2991"/>
                </a:lnTo>
                <a:lnTo>
                  <a:pt x="4060" y="1941"/>
                </a:lnTo>
                <a:lnTo>
                  <a:pt x="301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7"/>
          <p:cNvSpPr/>
          <p:nvPr/>
        </p:nvSpPr>
        <p:spPr>
          <a:xfrm>
            <a:off x="6405767" y="3195012"/>
            <a:ext cx="80141" cy="80141"/>
          </a:xfrm>
          <a:custGeom>
            <a:rect b="b" l="l" r="r" t="t"/>
            <a:pathLst>
              <a:path extrusionOk="0" h="2338" w="2338">
                <a:moveTo>
                  <a:pt x="1169" y="1"/>
                </a:moveTo>
                <a:lnTo>
                  <a:pt x="753" y="773"/>
                </a:lnTo>
                <a:lnTo>
                  <a:pt x="0" y="1189"/>
                </a:lnTo>
                <a:lnTo>
                  <a:pt x="753" y="1585"/>
                </a:lnTo>
                <a:lnTo>
                  <a:pt x="1169" y="2338"/>
                </a:lnTo>
                <a:lnTo>
                  <a:pt x="1585" y="1585"/>
                </a:lnTo>
                <a:lnTo>
                  <a:pt x="2337" y="1189"/>
                </a:lnTo>
                <a:lnTo>
                  <a:pt x="1585" y="773"/>
                </a:lnTo>
                <a:lnTo>
                  <a:pt x="11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7"/>
          <p:cNvSpPr/>
          <p:nvPr/>
        </p:nvSpPr>
        <p:spPr>
          <a:xfrm>
            <a:off x="6191310" y="3972192"/>
            <a:ext cx="171765" cy="171765"/>
          </a:xfrm>
          <a:custGeom>
            <a:rect b="b" l="l" r="r" t="t"/>
            <a:pathLst>
              <a:path extrusionOk="0" h="5011" w="5011">
                <a:moveTo>
                  <a:pt x="2496" y="1"/>
                </a:moveTo>
                <a:lnTo>
                  <a:pt x="1624" y="1625"/>
                </a:lnTo>
                <a:lnTo>
                  <a:pt x="1" y="2516"/>
                </a:lnTo>
                <a:lnTo>
                  <a:pt x="1624" y="3387"/>
                </a:lnTo>
                <a:lnTo>
                  <a:pt x="2496" y="5011"/>
                </a:lnTo>
                <a:lnTo>
                  <a:pt x="3387" y="3387"/>
                </a:lnTo>
                <a:lnTo>
                  <a:pt x="5011" y="2516"/>
                </a:lnTo>
                <a:lnTo>
                  <a:pt x="3387" y="1625"/>
                </a:lnTo>
                <a:lnTo>
                  <a:pt x="249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7"/>
          <p:cNvSpPr/>
          <p:nvPr/>
        </p:nvSpPr>
        <p:spPr>
          <a:xfrm>
            <a:off x="7460222" y="3169887"/>
            <a:ext cx="105917" cy="105266"/>
          </a:xfrm>
          <a:custGeom>
            <a:rect b="b" l="l" r="r" t="t"/>
            <a:pathLst>
              <a:path extrusionOk="0" h="3071" w="3090">
                <a:moveTo>
                  <a:pt x="1545" y="1"/>
                </a:moveTo>
                <a:lnTo>
                  <a:pt x="990" y="991"/>
                </a:lnTo>
                <a:lnTo>
                  <a:pt x="0" y="1546"/>
                </a:lnTo>
                <a:lnTo>
                  <a:pt x="990" y="2080"/>
                </a:lnTo>
                <a:lnTo>
                  <a:pt x="1545" y="3070"/>
                </a:lnTo>
                <a:lnTo>
                  <a:pt x="2079" y="2080"/>
                </a:lnTo>
                <a:lnTo>
                  <a:pt x="3089" y="1546"/>
                </a:lnTo>
                <a:lnTo>
                  <a:pt x="2079" y="991"/>
                </a:lnTo>
                <a:lnTo>
                  <a:pt x="15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7"/>
          <p:cNvSpPr/>
          <p:nvPr/>
        </p:nvSpPr>
        <p:spPr>
          <a:xfrm>
            <a:off x="5392039" y="4059725"/>
            <a:ext cx="105952" cy="105266"/>
          </a:xfrm>
          <a:custGeom>
            <a:rect b="b" l="l" r="r" t="t"/>
            <a:pathLst>
              <a:path extrusionOk="0" h="3071" w="3091">
                <a:moveTo>
                  <a:pt x="1545" y="1"/>
                </a:moveTo>
                <a:lnTo>
                  <a:pt x="991" y="991"/>
                </a:lnTo>
                <a:lnTo>
                  <a:pt x="1" y="1526"/>
                </a:lnTo>
                <a:lnTo>
                  <a:pt x="991" y="2080"/>
                </a:lnTo>
                <a:lnTo>
                  <a:pt x="1545" y="3070"/>
                </a:lnTo>
                <a:lnTo>
                  <a:pt x="2080" y="2080"/>
                </a:lnTo>
                <a:lnTo>
                  <a:pt x="3090" y="1526"/>
                </a:lnTo>
                <a:lnTo>
                  <a:pt x="2080" y="991"/>
                </a:lnTo>
                <a:lnTo>
                  <a:pt x="15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7"/>
          <p:cNvSpPr/>
          <p:nvPr/>
        </p:nvSpPr>
        <p:spPr>
          <a:xfrm>
            <a:off x="7178542" y="2996827"/>
            <a:ext cx="110648" cy="110682"/>
          </a:xfrm>
          <a:custGeom>
            <a:rect b="b" l="l" r="r" t="t"/>
            <a:pathLst>
              <a:path extrusionOk="0" h="3229" w="3228">
                <a:moveTo>
                  <a:pt x="1624" y="0"/>
                </a:moveTo>
                <a:lnTo>
                  <a:pt x="1050" y="1050"/>
                </a:lnTo>
                <a:lnTo>
                  <a:pt x="0" y="1624"/>
                </a:lnTo>
                <a:lnTo>
                  <a:pt x="1050" y="2179"/>
                </a:lnTo>
                <a:lnTo>
                  <a:pt x="1624" y="3228"/>
                </a:lnTo>
                <a:lnTo>
                  <a:pt x="2178" y="2179"/>
                </a:lnTo>
                <a:lnTo>
                  <a:pt x="3228" y="1624"/>
                </a:lnTo>
                <a:lnTo>
                  <a:pt x="2178" y="1050"/>
                </a:lnTo>
                <a:lnTo>
                  <a:pt x="162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2" name="Google Shape;692;p37"/>
          <p:cNvGrpSpPr/>
          <p:nvPr/>
        </p:nvGrpSpPr>
        <p:grpSpPr>
          <a:xfrm>
            <a:off x="4694484" y="2307070"/>
            <a:ext cx="157828" cy="157828"/>
            <a:chOff x="1107009" y="3248120"/>
            <a:chExt cx="157828" cy="157828"/>
          </a:xfrm>
        </p:grpSpPr>
        <p:sp>
          <p:nvSpPr>
            <p:cNvPr id="693" name="Google Shape;693;p37"/>
            <p:cNvSpPr/>
            <p:nvPr/>
          </p:nvSpPr>
          <p:spPr>
            <a:xfrm>
              <a:off x="1185548" y="3248120"/>
              <a:ext cx="21" cy="157828"/>
            </a:xfrm>
            <a:custGeom>
              <a:rect b="b" l="l" r="r" t="t"/>
              <a:pathLst>
                <a:path extrusionOk="0" fill="none" h="7395" w="1">
                  <a:moveTo>
                    <a:pt x="1" y="1"/>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7"/>
            <p:cNvSpPr/>
            <p:nvPr/>
          </p:nvSpPr>
          <p:spPr>
            <a:xfrm>
              <a:off x="1107009" y="3326681"/>
              <a:ext cx="157828" cy="21"/>
            </a:xfrm>
            <a:custGeom>
              <a:rect b="b" l="l" r="r" t="t"/>
              <a:pathLst>
                <a:path extrusionOk="0" fill="none" h="1" w="7395">
                  <a:moveTo>
                    <a:pt x="7394" y="0"/>
                  </a:moveTo>
                  <a:lnTo>
                    <a:pt x="0" y="0"/>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5" name="Google Shape;695;p37"/>
          <p:cNvSpPr/>
          <p:nvPr/>
        </p:nvSpPr>
        <p:spPr>
          <a:xfrm>
            <a:off x="5650696" y="778627"/>
            <a:ext cx="119945" cy="119945"/>
          </a:xfrm>
          <a:custGeom>
            <a:rect b="b" l="l" r="r" t="t"/>
            <a:pathLst>
              <a:path extrusionOk="0" fill="none" h="5620" w="5620">
                <a:moveTo>
                  <a:pt x="5619" y="2399"/>
                </a:moveTo>
                <a:cubicBezTo>
                  <a:pt x="5619" y="4568"/>
                  <a:pt x="3023" y="5619"/>
                  <a:pt x="1512" y="4108"/>
                </a:cubicBezTo>
                <a:cubicBezTo>
                  <a:pt x="0" y="2596"/>
                  <a:pt x="1052" y="0"/>
                  <a:pt x="3221" y="0"/>
                </a:cubicBezTo>
                <a:cubicBezTo>
                  <a:pt x="4535" y="0"/>
                  <a:pt x="5619" y="1085"/>
                  <a:pt x="5619" y="2399"/>
                </a:cubicBezTo>
                <a:close/>
              </a:path>
            </a:pathLst>
          </a:custGeom>
          <a:no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7"/>
          <p:cNvSpPr/>
          <p:nvPr/>
        </p:nvSpPr>
        <p:spPr>
          <a:xfrm rot="2075617">
            <a:off x="7618300" y="-144378"/>
            <a:ext cx="3455929" cy="2063597"/>
          </a:xfrm>
          <a:custGeom>
            <a:rect b="b" l="l" r="r" t="t"/>
            <a:pathLst>
              <a:path extrusionOk="0" h="67045" w="112281">
                <a:moveTo>
                  <a:pt x="104015" y="1"/>
                </a:moveTo>
                <a:cubicBezTo>
                  <a:pt x="101665" y="1"/>
                  <a:pt x="99362" y="1143"/>
                  <a:pt x="97964" y="3252"/>
                </a:cubicBezTo>
                <a:lnTo>
                  <a:pt x="87112" y="19589"/>
                </a:lnTo>
                <a:lnTo>
                  <a:pt x="80320" y="10520"/>
                </a:lnTo>
                <a:cubicBezTo>
                  <a:pt x="78973" y="8738"/>
                  <a:pt x="76894" y="7668"/>
                  <a:pt x="74656" y="7629"/>
                </a:cubicBezTo>
                <a:cubicBezTo>
                  <a:pt x="74592" y="7627"/>
                  <a:pt x="74529" y="7626"/>
                  <a:pt x="74466" y="7626"/>
                </a:cubicBezTo>
                <a:cubicBezTo>
                  <a:pt x="72297" y="7626"/>
                  <a:pt x="70240" y="8609"/>
                  <a:pt x="68874" y="10302"/>
                </a:cubicBezTo>
                <a:lnTo>
                  <a:pt x="37190" y="49333"/>
                </a:lnTo>
                <a:lnTo>
                  <a:pt x="23922" y="37550"/>
                </a:lnTo>
                <a:cubicBezTo>
                  <a:pt x="22577" y="36362"/>
                  <a:pt x="20846" y="35714"/>
                  <a:pt x="19069" y="35714"/>
                </a:cubicBezTo>
                <a:cubicBezTo>
                  <a:pt x="18833" y="35714"/>
                  <a:pt x="18595" y="35725"/>
                  <a:pt x="18358" y="35748"/>
                </a:cubicBezTo>
                <a:cubicBezTo>
                  <a:pt x="16338" y="35966"/>
                  <a:pt x="14496" y="37016"/>
                  <a:pt x="13288" y="38659"/>
                </a:cubicBezTo>
                <a:lnTo>
                  <a:pt x="2397" y="53392"/>
                </a:lnTo>
                <a:cubicBezTo>
                  <a:pt x="1" y="56620"/>
                  <a:pt x="694" y="61175"/>
                  <a:pt x="3922" y="63551"/>
                </a:cubicBezTo>
                <a:cubicBezTo>
                  <a:pt x="5218" y="64505"/>
                  <a:pt x="6725" y="64965"/>
                  <a:pt x="8219" y="64965"/>
                </a:cubicBezTo>
                <a:cubicBezTo>
                  <a:pt x="10444" y="64965"/>
                  <a:pt x="12639" y="63946"/>
                  <a:pt x="14060" y="62026"/>
                </a:cubicBezTo>
                <a:lnTo>
                  <a:pt x="20219" y="53670"/>
                </a:lnTo>
                <a:lnTo>
                  <a:pt x="33229" y="65214"/>
                </a:lnTo>
                <a:cubicBezTo>
                  <a:pt x="34477" y="66323"/>
                  <a:pt x="36081" y="66977"/>
                  <a:pt x="37764" y="67036"/>
                </a:cubicBezTo>
                <a:cubicBezTo>
                  <a:pt x="37845" y="67042"/>
                  <a:pt x="37928" y="67044"/>
                  <a:pt x="38012" y="67044"/>
                </a:cubicBezTo>
                <a:cubicBezTo>
                  <a:pt x="38215" y="67044"/>
                  <a:pt x="38425" y="67030"/>
                  <a:pt x="38635" y="67016"/>
                </a:cubicBezTo>
                <a:cubicBezTo>
                  <a:pt x="40616" y="66858"/>
                  <a:pt x="42437" y="65888"/>
                  <a:pt x="43685" y="64363"/>
                </a:cubicBezTo>
                <a:lnTo>
                  <a:pt x="74280" y="26679"/>
                </a:lnTo>
                <a:lnTo>
                  <a:pt x="81646" y="36521"/>
                </a:lnTo>
                <a:cubicBezTo>
                  <a:pt x="83024" y="38338"/>
                  <a:pt x="85158" y="39416"/>
                  <a:pt x="87426" y="39416"/>
                </a:cubicBezTo>
                <a:cubicBezTo>
                  <a:pt x="87506" y="39416"/>
                  <a:pt x="87586" y="39414"/>
                  <a:pt x="87666" y="39412"/>
                </a:cubicBezTo>
                <a:cubicBezTo>
                  <a:pt x="90023" y="39352"/>
                  <a:pt x="92201" y="38144"/>
                  <a:pt x="93508" y="36184"/>
                </a:cubicBezTo>
                <a:lnTo>
                  <a:pt x="110063" y="11272"/>
                </a:lnTo>
                <a:cubicBezTo>
                  <a:pt x="112281" y="7926"/>
                  <a:pt x="111370" y="3431"/>
                  <a:pt x="108023" y="1213"/>
                </a:cubicBezTo>
                <a:cubicBezTo>
                  <a:pt x="106786" y="393"/>
                  <a:pt x="105393" y="1"/>
                  <a:pt x="104015" y="1"/>
                </a:cubicBezTo>
                <a:close/>
              </a:path>
            </a:pathLst>
          </a:custGeom>
          <a:solidFill>
            <a:srgbClr val="F9B7E4">
              <a:alpha val="25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38"/>
          <p:cNvSpPr txBox="1"/>
          <p:nvPr>
            <p:ph type="title"/>
          </p:nvPr>
        </p:nvSpPr>
        <p:spPr>
          <a:xfrm>
            <a:off x="433275" y="279525"/>
            <a:ext cx="7547400" cy="3857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0" lang="en" sz="4000">
                <a:latin typeface="Montserrat Medium"/>
                <a:ea typeface="Montserrat Medium"/>
                <a:cs typeface="Montserrat Medium"/>
                <a:sym typeface="Montserrat Medium"/>
              </a:rPr>
              <a:t>Mise en garde:</a:t>
            </a:r>
            <a:endParaRPr b="0" sz="4000">
              <a:latin typeface="Montserrat Medium"/>
              <a:ea typeface="Montserrat Medium"/>
              <a:cs typeface="Montserrat Medium"/>
              <a:sym typeface="Montserrat Medium"/>
            </a:endParaRPr>
          </a:p>
          <a:p>
            <a:pPr indent="0" lvl="0" marL="0" rtl="0" algn="l">
              <a:spcBef>
                <a:spcPts val="0"/>
              </a:spcBef>
              <a:spcAft>
                <a:spcPts val="0"/>
              </a:spcAft>
              <a:buNone/>
            </a:pPr>
            <a:r>
              <a:rPr b="0" lang="en" sz="4000">
                <a:latin typeface="Montserrat Medium"/>
                <a:ea typeface="Montserrat Medium"/>
                <a:cs typeface="Montserrat Medium"/>
                <a:sym typeface="Montserrat Medium"/>
              </a:rPr>
              <a:t>Il est possible que certains outils ne soient pas </a:t>
            </a:r>
            <a:r>
              <a:rPr b="0" lang="en" sz="4000">
                <a:latin typeface="Montserrat Medium"/>
                <a:ea typeface="Montserrat Medium"/>
                <a:cs typeface="Montserrat Medium"/>
                <a:sym typeface="Montserrat Medium"/>
              </a:rPr>
              <a:t>disponibles</a:t>
            </a:r>
            <a:r>
              <a:rPr b="0" lang="en" sz="4000">
                <a:latin typeface="Montserrat Medium"/>
                <a:ea typeface="Montserrat Medium"/>
                <a:cs typeface="Montserrat Medium"/>
                <a:sym typeface="Montserrat Medium"/>
              </a:rPr>
              <a:t> dans votre école.  Ne vous inquiétez pas, nous allons trouver des solutions!</a:t>
            </a:r>
            <a:endParaRPr b="0" sz="4000">
              <a:latin typeface="Montserrat Medium"/>
              <a:ea typeface="Montserrat Medium"/>
              <a:cs typeface="Montserrat Medium"/>
              <a:sym typeface="Montserrat Medium"/>
            </a:endParaRPr>
          </a:p>
        </p:txBody>
      </p:sp>
      <p:sp>
        <p:nvSpPr>
          <p:cNvPr id="702" name="Google Shape;702;p38"/>
          <p:cNvSpPr/>
          <p:nvPr/>
        </p:nvSpPr>
        <p:spPr>
          <a:xfrm rot="10800000">
            <a:off x="3141306" y="3767097"/>
            <a:ext cx="58157" cy="49686"/>
          </a:xfrm>
          <a:custGeom>
            <a:rect b="b" l="l" r="r" t="t"/>
            <a:pathLst>
              <a:path extrusionOk="0" h="2475" w="2897">
                <a:moveTo>
                  <a:pt x="1664" y="0"/>
                </a:moveTo>
                <a:cubicBezTo>
                  <a:pt x="555" y="0"/>
                  <a:pt x="0" y="1325"/>
                  <a:pt x="801" y="2095"/>
                </a:cubicBezTo>
                <a:cubicBezTo>
                  <a:pt x="1053" y="2357"/>
                  <a:pt x="1364" y="2474"/>
                  <a:pt x="1669" y="2474"/>
                </a:cubicBezTo>
                <a:cubicBezTo>
                  <a:pt x="2296" y="2474"/>
                  <a:pt x="2896" y="1979"/>
                  <a:pt x="2896" y="1233"/>
                </a:cubicBezTo>
                <a:cubicBezTo>
                  <a:pt x="2896" y="555"/>
                  <a:pt x="2342" y="0"/>
                  <a:pt x="16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3" name="Google Shape;703;p38"/>
          <p:cNvGrpSpPr/>
          <p:nvPr/>
        </p:nvGrpSpPr>
        <p:grpSpPr>
          <a:xfrm rot="10800000">
            <a:off x="3968130" y="1101146"/>
            <a:ext cx="133599" cy="134221"/>
            <a:chOff x="4199924" y="4491667"/>
            <a:chExt cx="133599" cy="134221"/>
          </a:xfrm>
        </p:grpSpPr>
        <p:sp>
          <p:nvSpPr>
            <p:cNvPr id="704" name="Google Shape;704;p38"/>
            <p:cNvSpPr/>
            <p:nvPr/>
          </p:nvSpPr>
          <p:spPr>
            <a:xfrm>
              <a:off x="4266702" y="4491667"/>
              <a:ext cx="20" cy="134221"/>
            </a:xfrm>
            <a:custGeom>
              <a:rect b="b" l="l" r="r" t="t"/>
              <a:pathLst>
                <a:path extrusionOk="0" fill="none" h="6686" w="1">
                  <a:moveTo>
                    <a:pt x="1" y="1"/>
                  </a:moveTo>
                  <a:lnTo>
                    <a:pt x="1" y="6686"/>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8"/>
            <p:cNvSpPr/>
            <p:nvPr/>
          </p:nvSpPr>
          <p:spPr>
            <a:xfrm>
              <a:off x="4199924" y="4559067"/>
              <a:ext cx="133599" cy="20"/>
            </a:xfrm>
            <a:custGeom>
              <a:rect b="b" l="l" r="r" t="t"/>
              <a:pathLst>
                <a:path extrusionOk="0" fill="none" h="1" w="6655">
                  <a:moveTo>
                    <a:pt x="6655" y="1"/>
                  </a:moveTo>
                  <a:lnTo>
                    <a:pt x="1"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 name="Google Shape;706;p38"/>
          <p:cNvGrpSpPr/>
          <p:nvPr/>
        </p:nvGrpSpPr>
        <p:grpSpPr>
          <a:xfrm rot="10800000">
            <a:off x="7734821" y="1519236"/>
            <a:ext cx="139782" cy="139782"/>
            <a:chOff x="2274475" y="3556403"/>
            <a:chExt cx="139782" cy="139782"/>
          </a:xfrm>
        </p:grpSpPr>
        <p:sp>
          <p:nvSpPr>
            <p:cNvPr id="707" name="Google Shape;707;p38"/>
            <p:cNvSpPr/>
            <p:nvPr/>
          </p:nvSpPr>
          <p:spPr>
            <a:xfrm>
              <a:off x="2344344" y="3556403"/>
              <a:ext cx="20" cy="139782"/>
            </a:xfrm>
            <a:custGeom>
              <a:rect b="b" l="l" r="r" t="t"/>
              <a:pathLst>
                <a:path extrusionOk="0" fill="none" h="6963" w="1">
                  <a:moveTo>
                    <a:pt x="1" y="0"/>
                  </a:moveTo>
                  <a:lnTo>
                    <a:pt x="1" y="6963"/>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8"/>
            <p:cNvSpPr/>
            <p:nvPr/>
          </p:nvSpPr>
          <p:spPr>
            <a:xfrm>
              <a:off x="2274475" y="3626272"/>
              <a:ext cx="139782" cy="20"/>
            </a:xfrm>
            <a:custGeom>
              <a:rect b="b" l="l" r="r" t="t"/>
              <a:pathLst>
                <a:path extrusionOk="0" fill="none" h="1" w="6963">
                  <a:moveTo>
                    <a:pt x="6963" y="1"/>
                  </a:moveTo>
                  <a:lnTo>
                    <a:pt x="0" y="1"/>
                  </a:lnTo>
                </a:path>
              </a:pathLst>
            </a:custGeom>
            <a:noFill/>
            <a:ln cap="rnd" cmpd="sng" w="146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09" name="Google Shape;709;p38"/>
          <p:cNvPicPr preferRelativeResize="0"/>
          <p:nvPr/>
        </p:nvPicPr>
        <p:blipFill>
          <a:blip r:embed="rId3">
            <a:alphaModFix/>
          </a:blip>
          <a:stretch>
            <a:fillRect/>
          </a:stretch>
        </p:blipFill>
        <p:spPr>
          <a:xfrm>
            <a:off x="6750847" y="3220447"/>
            <a:ext cx="2027600" cy="140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39"/>
          <p:cNvSpPr txBox="1"/>
          <p:nvPr>
            <p:ph type="title"/>
          </p:nvPr>
        </p:nvSpPr>
        <p:spPr>
          <a:xfrm>
            <a:off x="3924200" y="2330275"/>
            <a:ext cx="4504200" cy="841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4600">
                <a:latin typeface="Montserrat"/>
                <a:ea typeface="Montserrat"/>
                <a:cs typeface="Montserrat"/>
                <a:sym typeface="Montserrat"/>
              </a:rPr>
              <a:t>Outils Google</a:t>
            </a:r>
            <a:endParaRPr sz="4600"/>
          </a:p>
        </p:txBody>
      </p:sp>
      <p:sp>
        <p:nvSpPr>
          <p:cNvPr id="715" name="Google Shape;715;p39"/>
          <p:cNvSpPr/>
          <p:nvPr/>
        </p:nvSpPr>
        <p:spPr>
          <a:xfrm rot="-10490274">
            <a:off x="4240649" y="-1394007"/>
            <a:ext cx="4372265" cy="3000231"/>
          </a:xfrm>
          <a:custGeom>
            <a:rect b="b" l="l" r="r" t="t"/>
            <a:pathLst>
              <a:path extrusionOk="0" h="135991" w="198181">
                <a:moveTo>
                  <a:pt x="169010" y="0"/>
                </a:moveTo>
                <a:cubicBezTo>
                  <a:pt x="164083" y="0"/>
                  <a:pt x="159173" y="1741"/>
                  <a:pt x="154936" y="4346"/>
                </a:cubicBezTo>
                <a:cubicBezTo>
                  <a:pt x="149646" y="7599"/>
                  <a:pt x="145243" y="11937"/>
                  <a:pt x="141299" y="16636"/>
                </a:cubicBezTo>
                <a:cubicBezTo>
                  <a:pt x="131836" y="27940"/>
                  <a:pt x="124738" y="41610"/>
                  <a:pt x="111857" y="49266"/>
                </a:cubicBezTo>
                <a:cubicBezTo>
                  <a:pt x="106891" y="52200"/>
                  <a:pt x="101198" y="53265"/>
                  <a:pt x="95392" y="53265"/>
                </a:cubicBezTo>
                <a:cubicBezTo>
                  <a:pt x="91247" y="53265"/>
                  <a:pt x="87043" y="52722"/>
                  <a:pt x="83005" y="51928"/>
                </a:cubicBezTo>
                <a:cubicBezTo>
                  <a:pt x="73673" y="50096"/>
                  <a:pt x="64049" y="48436"/>
                  <a:pt x="54875" y="48436"/>
                </a:cubicBezTo>
                <a:cubicBezTo>
                  <a:pt x="39369" y="48436"/>
                  <a:pt x="25146" y="53176"/>
                  <a:pt x="15773" y="69837"/>
                </a:cubicBezTo>
                <a:cubicBezTo>
                  <a:pt x="0" y="97867"/>
                  <a:pt x="19256" y="134013"/>
                  <a:pt x="51492" y="135919"/>
                </a:cubicBezTo>
                <a:cubicBezTo>
                  <a:pt x="52285" y="135967"/>
                  <a:pt x="53081" y="135991"/>
                  <a:pt x="53879" y="135991"/>
                </a:cubicBezTo>
                <a:cubicBezTo>
                  <a:pt x="62381" y="135991"/>
                  <a:pt x="71063" y="133241"/>
                  <a:pt x="76860" y="127112"/>
                </a:cubicBezTo>
                <a:cubicBezTo>
                  <a:pt x="83498" y="120113"/>
                  <a:pt x="85240" y="110321"/>
                  <a:pt x="90103" y="102270"/>
                </a:cubicBezTo>
                <a:cubicBezTo>
                  <a:pt x="95262" y="93858"/>
                  <a:pt x="103346" y="87680"/>
                  <a:pt x="112810" y="84887"/>
                </a:cubicBezTo>
                <a:cubicBezTo>
                  <a:pt x="116174" y="83903"/>
                  <a:pt x="119516" y="83544"/>
                  <a:pt x="122850" y="83544"/>
                </a:cubicBezTo>
                <a:cubicBezTo>
                  <a:pt x="131761" y="83544"/>
                  <a:pt x="140616" y="86103"/>
                  <a:pt x="149679" y="86103"/>
                </a:cubicBezTo>
                <a:cubicBezTo>
                  <a:pt x="149732" y="86103"/>
                  <a:pt x="149785" y="86103"/>
                  <a:pt x="149839" y="86103"/>
                </a:cubicBezTo>
                <a:cubicBezTo>
                  <a:pt x="173944" y="86103"/>
                  <a:pt x="192109" y="63872"/>
                  <a:pt x="195552" y="41413"/>
                </a:cubicBezTo>
                <a:cubicBezTo>
                  <a:pt x="198181" y="24161"/>
                  <a:pt x="191904" y="3886"/>
                  <a:pt x="172681" y="337"/>
                </a:cubicBezTo>
                <a:cubicBezTo>
                  <a:pt x="171463" y="108"/>
                  <a:pt x="170236" y="0"/>
                  <a:pt x="169010" y="0"/>
                </a:cubicBezTo>
                <a:close/>
              </a:path>
            </a:pathLst>
          </a:custGeom>
          <a:solidFill>
            <a:srgbClr val="FF610D">
              <a:alpha val="11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6" name="Google Shape;716;p39"/>
          <p:cNvGrpSpPr/>
          <p:nvPr/>
        </p:nvGrpSpPr>
        <p:grpSpPr>
          <a:xfrm>
            <a:off x="6179309" y="1565033"/>
            <a:ext cx="157828" cy="157828"/>
            <a:chOff x="1107009" y="3248120"/>
            <a:chExt cx="157828" cy="157828"/>
          </a:xfrm>
        </p:grpSpPr>
        <p:sp>
          <p:nvSpPr>
            <p:cNvPr id="717" name="Google Shape;717;p39"/>
            <p:cNvSpPr/>
            <p:nvPr/>
          </p:nvSpPr>
          <p:spPr>
            <a:xfrm>
              <a:off x="1185548" y="3248120"/>
              <a:ext cx="21" cy="157828"/>
            </a:xfrm>
            <a:custGeom>
              <a:rect b="b" l="l" r="r" t="t"/>
              <a:pathLst>
                <a:path extrusionOk="0" fill="none" h="7395" w="1">
                  <a:moveTo>
                    <a:pt x="1" y="1"/>
                  </a:moveTo>
                  <a:lnTo>
                    <a:pt x="1" y="7394"/>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9"/>
            <p:cNvSpPr/>
            <p:nvPr/>
          </p:nvSpPr>
          <p:spPr>
            <a:xfrm>
              <a:off x="1107009" y="3326681"/>
              <a:ext cx="157828" cy="21"/>
            </a:xfrm>
            <a:custGeom>
              <a:rect b="b" l="l" r="r" t="t"/>
              <a:pathLst>
                <a:path extrusionOk="0" fill="none" h="1" w="7395">
                  <a:moveTo>
                    <a:pt x="7394" y="0"/>
                  </a:moveTo>
                  <a:lnTo>
                    <a:pt x="0" y="0"/>
                  </a:lnTo>
                </a:path>
              </a:pathLst>
            </a:custGeom>
            <a:noFill/>
            <a:ln cap="rnd" cmpd="sng" w="156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 name="Google Shape;719;p39"/>
          <p:cNvGrpSpPr/>
          <p:nvPr/>
        </p:nvGrpSpPr>
        <p:grpSpPr>
          <a:xfrm>
            <a:off x="991150" y="723425"/>
            <a:ext cx="3305101" cy="3696652"/>
            <a:chOff x="4705650" y="662375"/>
            <a:chExt cx="3305101" cy="3696652"/>
          </a:xfrm>
        </p:grpSpPr>
        <p:sp>
          <p:nvSpPr>
            <p:cNvPr id="720" name="Google Shape;720;p39"/>
            <p:cNvSpPr/>
            <p:nvPr/>
          </p:nvSpPr>
          <p:spPr>
            <a:xfrm>
              <a:off x="5368529" y="662523"/>
              <a:ext cx="2400521" cy="2452477"/>
            </a:xfrm>
            <a:custGeom>
              <a:rect b="b" l="l" r="r" t="t"/>
              <a:pathLst>
                <a:path extrusionOk="0" h="66225" w="64822">
                  <a:moveTo>
                    <a:pt x="32472" y="1"/>
                  </a:moveTo>
                  <a:cubicBezTo>
                    <a:pt x="31768" y="1"/>
                    <a:pt x="31060" y="25"/>
                    <a:pt x="30349" y="75"/>
                  </a:cubicBezTo>
                  <a:cubicBezTo>
                    <a:pt x="18351" y="935"/>
                    <a:pt x="8013" y="8810"/>
                    <a:pt x="4007" y="20125"/>
                  </a:cubicBezTo>
                  <a:cubicBezTo>
                    <a:pt x="1" y="31460"/>
                    <a:pt x="3088" y="44084"/>
                    <a:pt x="11863" y="52291"/>
                  </a:cubicBezTo>
                  <a:lnTo>
                    <a:pt x="25073" y="66225"/>
                  </a:lnTo>
                  <a:lnTo>
                    <a:pt x="39866" y="66225"/>
                  </a:lnTo>
                  <a:lnTo>
                    <a:pt x="52706" y="52663"/>
                  </a:lnTo>
                  <a:cubicBezTo>
                    <a:pt x="53898" y="51588"/>
                    <a:pt x="55012" y="50415"/>
                    <a:pt x="56008" y="49165"/>
                  </a:cubicBezTo>
                  <a:cubicBezTo>
                    <a:pt x="63551" y="39804"/>
                    <a:pt x="64822" y="26867"/>
                    <a:pt x="59252" y="16217"/>
                  </a:cubicBezTo>
                  <a:cubicBezTo>
                    <a:pt x="54013" y="6198"/>
                    <a:pt x="43655" y="1"/>
                    <a:pt x="324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9"/>
            <p:cNvSpPr/>
            <p:nvPr/>
          </p:nvSpPr>
          <p:spPr>
            <a:xfrm>
              <a:off x="5732557" y="662375"/>
              <a:ext cx="1652946" cy="2452625"/>
            </a:xfrm>
            <a:custGeom>
              <a:rect b="b" l="l" r="r" t="t"/>
              <a:pathLst>
                <a:path extrusionOk="0" h="66229" w="44635">
                  <a:moveTo>
                    <a:pt x="22317" y="1"/>
                  </a:moveTo>
                  <a:cubicBezTo>
                    <a:pt x="9986" y="1"/>
                    <a:pt x="0" y="13543"/>
                    <a:pt x="0" y="30232"/>
                  </a:cubicBezTo>
                  <a:cubicBezTo>
                    <a:pt x="0" y="38929"/>
                    <a:pt x="2717" y="46785"/>
                    <a:pt x="7075" y="52295"/>
                  </a:cubicBezTo>
                  <a:lnTo>
                    <a:pt x="16846" y="66229"/>
                  </a:lnTo>
                  <a:lnTo>
                    <a:pt x="27770" y="66229"/>
                  </a:lnTo>
                  <a:lnTo>
                    <a:pt x="37247" y="52667"/>
                  </a:lnTo>
                  <a:cubicBezTo>
                    <a:pt x="38146" y="51572"/>
                    <a:pt x="38967" y="50400"/>
                    <a:pt x="39690" y="49169"/>
                  </a:cubicBezTo>
                  <a:cubicBezTo>
                    <a:pt x="42778" y="43990"/>
                    <a:pt x="44634" y="37404"/>
                    <a:pt x="44634" y="30232"/>
                  </a:cubicBezTo>
                  <a:cubicBezTo>
                    <a:pt x="44634" y="13543"/>
                    <a:pt x="34629" y="1"/>
                    <a:pt x="223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9"/>
            <p:cNvSpPr/>
            <p:nvPr/>
          </p:nvSpPr>
          <p:spPr>
            <a:xfrm>
              <a:off x="6099474" y="662375"/>
              <a:ext cx="982065" cy="2452625"/>
            </a:xfrm>
            <a:custGeom>
              <a:rect b="b" l="l" r="r" t="t"/>
              <a:pathLst>
                <a:path extrusionOk="0" h="66229" w="26519">
                  <a:moveTo>
                    <a:pt x="13269" y="1"/>
                  </a:moveTo>
                  <a:cubicBezTo>
                    <a:pt x="5941" y="1"/>
                    <a:pt x="0" y="13543"/>
                    <a:pt x="0" y="30232"/>
                  </a:cubicBezTo>
                  <a:cubicBezTo>
                    <a:pt x="0" y="38929"/>
                    <a:pt x="1622" y="46785"/>
                    <a:pt x="4221" y="52295"/>
                  </a:cubicBezTo>
                  <a:lnTo>
                    <a:pt x="10006" y="66229"/>
                  </a:lnTo>
                  <a:lnTo>
                    <a:pt x="16513" y="66229"/>
                  </a:lnTo>
                  <a:lnTo>
                    <a:pt x="22141" y="52667"/>
                  </a:lnTo>
                  <a:cubicBezTo>
                    <a:pt x="22688" y="51533"/>
                    <a:pt x="23177" y="50361"/>
                    <a:pt x="23587" y="49169"/>
                  </a:cubicBezTo>
                  <a:cubicBezTo>
                    <a:pt x="25424" y="43990"/>
                    <a:pt x="26519" y="37404"/>
                    <a:pt x="26519" y="30232"/>
                  </a:cubicBezTo>
                  <a:cubicBezTo>
                    <a:pt x="26519" y="13543"/>
                    <a:pt x="20578" y="1"/>
                    <a:pt x="132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9"/>
            <p:cNvSpPr/>
            <p:nvPr/>
          </p:nvSpPr>
          <p:spPr>
            <a:xfrm>
              <a:off x="6233345" y="3679443"/>
              <a:ext cx="731688" cy="621702"/>
            </a:xfrm>
            <a:custGeom>
              <a:rect b="b" l="l" r="r" t="t"/>
              <a:pathLst>
                <a:path extrusionOk="0" h="16788" w="19758">
                  <a:moveTo>
                    <a:pt x="2189" y="1"/>
                  </a:moveTo>
                  <a:cubicBezTo>
                    <a:pt x="977" y="1"/>
                    <a:pt x="0" y="978"/>
                    <a:pt x="0" y="2190"/>
                  </a:cubicBezTo>
                  <a:lnTo>
                    <a:pt x="0" y="14599"/>
                  </a:lnTo>
                  <a:cubicBezTo>
                    <a:pt x="0" y="15810"/>
                    <a:pt x="977" y="16787"/>
                    <a:pt x="2189" y="16787"/>
                  </a:cubicBezTo>
                  <a:lnTo>
                    <a:pt x="17569" y="16787"/>
                  </a:lnTo>
                  <a:cubicBezTo>
                    <a:pt x="18780" y="16787"/>
                    <a:pt x="19757" y="15810"/>
                    <a:pt x="19757" y="14599"/>
                  </a:cubicBezTo>
                  <a:lnTo>
                    <a:pt x="19757" y="2190"/>
                  </a:lnTo>
                  <a:cubicBezTo>
                    <a:pt x="19757" y="978"/>
                    <a:pt x="18780" y="1"/>
                    <a:pt x="175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9"/>
            <p:cNvSpPr/>
            <p:nvPr/>
          </p:nvSpPr>
          <p:spPr>
            <a:xfrm>
              <a:off x="6429469" y="3679443"/>
              <a:ext cx="535564" cy="461758"/>
            </a:xfrm>
            <a:custGeom>
              <a:rect b="b" l="l" r="r" t="t"/>
              <a:pathLst>
                <a:path extrusionOk="0" h="12469" w="14462">
                  <a:moveTo>
                    <a:pt x="0" y="1"/>
                  </a:moveTo>
                  <a:cubicBezTo>
                    <a:pt x="489" y="1017"/>
                    <a:pt x="1036" y="1994"/>
                    <a:pt x="1661" y="2932"/>
                  </a:cubicBezTo>
                  <a:cubicBezTo>
                    <a:pt x="4690" y="7485"/>
                    <a:pt x="9205" y="10866"/>
                    <a:pt x="14461" y="12469"/>
                  </a:cubicBezTo>
                  <a:lnTo>
                    <a:pt x="14461" y="2190"/>
                  </a:lnTo>
                  <a:cubicBezTo>
                    <a:pt x="14442" y="978"/>
                    <a:pt x="13465" y="1"/>
                    <a:pt x="12273" y="1"/>
                  </a:cubicBezTo>
                  <a:close/>
                </a:path>
              </a:pathLst>
            </a:custGeom>
            <a:solidFill>
              <a:srgbClr val="2D1A14">
                <a:alpha val="7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9"/>
            <p:cNvSpPr/>
            <p:nvPr/>
          </p:nvSpPr>
          <p:spPr>
            <a:xfrm>
              <a:off x="6098733" y="3580307"/>
              <a:ext cx="1000174" cy="198346"/>
            </a:xfrm>
            <a:custGeom>
              <a:rect b="b" l="l" r="r" t="t"/>
              <a:pathLst>
                <a:path extrusionOk="0" h="5356" w="27008">
                  <a:moveTo>
                    <a:pt x="1544" y="1"/>
                  </a:moveTo>
                  <a:cubicBezTo>
                    <a:pt x="704" y="1"/>
                    <a:pt x="1" y="704"/>
                    <a:pt x="1" y="1544"/>
                  </a:cubicBezTo>
                  <a:lnTo>
                    <a:pt x="1" y="3792"/>
                  </a:lnTo>
                  <a:cubicBezTo>
                    <a:pt x="1" y="4652"/>
                    <a:pt x="704" y="5355"/>
                    <a:pt x="1544" y="5355"/>
                  </a:cubicBezTo>
                  <a:lnTo>
                    <a:pt x="25464" y="5355"/>
                  </a:lnTo>
                  <a:cubicBezTo>
                    <a:pt x="26324" y="5355"/>
                    <a:pt x="27008" y="4652"/>
                    <a:pt x="27008" y="3792"/>
                  </a:cubicBezTo>
                  <a:lnTo>
                    <a:pt x="27008" y="1544"/>
                  </a:lnTo>
                  <a:cubicBezTo>
                    <a:pt x="27008" y="704"/>
                    <a:pt x="26324" y="1"/>
                    <a:pt x="254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9"/>
            <p:cNvSpPr/>
            <p:nvPr/>
          </p:nvSpPr>
          <p:spPr>
            <a:xfrm>
              <a:off x="5807807" y="2598985"/>
              <a:ext cx="1512555" cy="37"/>
            </a:xfrm>
            <a:custGeom>
              <a:rect b="b" l="l" r="r" t="t"/>
              <a:pathLst>
                <a:path extrusionOk="0" fill="none" h="1" w="40844">
                  <a:moveTo>
                    <a:pt x="1" y="0"/>
                  </a:moveTo>
                  <a:lnTo>
                    <a:pt x="40844" y="0"/>
                  </a:lnTo>
                </a:path>
              </a:pathLst>
            </a:custGeom>
            <a:noFill/>
            <a:ln cap="rnd" cmpd="sng" w="102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9"/>
            <p:cNvSpPr/>
            <p:nvPr/>
          </p:nvSpPr>
          <p:spPr>
            <a:xfrm>
              <a:off x="6066181" y="2598985"/>
              <a:ext cx="275744" cy="1179670"/>
            </a:xfrm>
            <a:custGeom>
              <a:rect b="b" l="l" r="r" t="t"/>
              <a:pathLst>
                <a:path extrusionOk="0" fill="none" h="31855" w="7446">
                  <a:moveTo>
                    <a:pt x="7446" y="31854"/>
                  </a:moveTo>
                  <a:lnTo>
                    <a:pt x="0" y="0"/>
                  </a:lnTo>
                </a:path>
              </a:pathLst>
            </a:custGeom>
            <a:noFill/>
            <a:ln cap="rnd" cmpd="sng" w="102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9"/>
            <p:cNvSpPr/>
            <p:nvPr/>
          </p:nvSpPr>
          <p:spPr>
            <a:xfrm>
              <a:off x="6011892" y="2564952"/>
              <a:ext cx="132465" cy="70251"/>
            </a:xfrm>
            <a:custGeom>
              <a:rect b="b" l="l" r="r" t="t"/>
              <a:pathLst>
                <a:path extrusionOk="0" h="1897" w="3577">
                  <a:moveTo>
                    <a:pt x="3323" y="1"/>
                  </a:moveTo>
                  <a:lnTo>
                    <a:pt x="1" y="1193"/>
                  </a:lnTo>
                  <a:lnTo>
                    <a:pt x="255" y="1897"/>
                  </a:lnTo>
                  <a:lnTo>
                    <a:pt x="3577" y="705"/>
                  </a:lnTo>
                  <a:lnTo>
                    <a:pt x="33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9"/>
            <p:cNvSpPr/>
            <p:nvPr/>
          </p:nvSpPr>
          <p:spPr>
            <a:xfrm>
              <a:off x="7033022" y="2564952"/>
              <a:ext cx="132465" cy="70251"/>
            </a:xfrm>
            <a:custGeom>
              <a:rect b="b" l="l" r="r" t="t"/>
              <a:pathLst>
                <a:path extrusionOk="0" h="1897" w="3577">
                  <a:moveTo>
                    <a:pt x="3323" y="1"/>
                  </a:moveTo>
                  <a:lnTo>
                    <a:pt x="0" y="1193"/>
                  </a:lnTo>
                  <a:lnTo>
                    <a:pt x="254" y="1897"/>
                  </a:lnTo>
                  <a:lnTo>
                    <a:pt x="3577" y="724"/>
                  </a:lnTo>
                  <a:lnTo>
                    <a:pt x="33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9"/>
            <p:cNvSpPr/>
            <p:nvPr/>
          </p:nvSpPr>
          <p:spPr>
            <a:xfrm>
              <a:off x="5643531" y="662375"/>
              <a:ext cx="927812" cy="1938096"/>
            </a:xfrm>
            <a:custGeom>
              <a:rect b="b" l="l" r="r" t="t"/>
              <a:pathLst>
                <a:path extrusionOk="0" fill="none" h="52335" w="25054">
                  <a:moveTo>
                    <a:pt x="11745" y="52335"/>
                  </a:moveTo>
                  <a:cubicBezTo>
                    <a:pt x="8306" y="36759"/>
                    <a:pt x="1" y="3049"/>
                    <a:pt x="25054" y="1"/>
                  </a:cubicBezTo>
                </a:path>
              </a:pathLst>
            </a:custGeom>
            <a:noFill/>
            <a:ln cap="rnd" cmpd="sng" w="102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9"/>
            <p:cNvSpPr/>
            <p:nvPr/>
          </p:nvSpPr>
          <p:spPr>
            <a:xfrm>
              <a:off x="6571303" y="662375"/>
              <a:ext cx="928516" cy="1938096"/>
            </a:xfrm>
            <a:custGeom>
              <a:rect b="b" l="l" r="r" t="t"/>
              <a:pathLst>
                <a:path extrusionOk="0" fill="none" h="52335" w="25073">
                  <a:moveTo>
                    <a:pt x="13328" y="52335"/>
                  </a:moveTo>
                  <a:cubicBezTo>
                    <a:pt x="16768" y="36759"/>
                    <a:pt x="25073" y="3049"/>
                    <a:pt x="1" y="1"/>
                  </a:cubicBezTo>
                </a:path>
              </a:pathLst>
            </a:custGeom>
            <a:noFill/>
            <a:ln cap="rnd" cmpd="sng" w="102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9"/>
            <p:cNvSpPr/>
            <p:nvPr/>
          </p:nvSpPr>
          <p:spPr>
            <a:xfrm>
              <a:off x="6248529" y="3971814"/>
              <a:ext cx="350327" cy="329330"/>
            </a:xfrm>
            <a:custGeom>
              <a:rect b="b" l="l" r="r" t="t"/>
              <a:pathLst>
                <a:path extrusionOk="0" fill="none" h="8893" w="9460">
                  <a:moveTo>
                    <a:pt x="1" y="763"/>
                  </a:moveTo>
                  <a:cubicBezTo>
                    <a:pt x="1" y="763"/>
                    <a:pt x="7407" y="1"/>
                    <a:pt x="9459" y="8892"/>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9"/>
            <p:cNvSpPr/>
            <p:nvPr/>
          </p:nvSpPr>
          <p:spPr>
            <a:xfrm>
              <a:off x="6464205" y="3580307"/>
              <a:ext cx="634700" cy="165757"/>
            </a:xfrm>
            <a:custGeom>
              <a:rect b="b" l="l" r="r" t="t"/>
              <a:pathLst>
                <a:path extrusionOk="0" fill="none" h="4476" w="17139">
                  <a:moveTo>
                    <a:pt x="0" y="1"/>
                  </a:moveTo>
                  <a:cubicBezTo>
                    <a:pt x="0" y="1"/>
                    <a:pt x="8130" y="4476"/>
                    <a:pt x="17139" y="3792"/>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9"/>
            <p:cNvSpPr/>
            <p:nvPr/>
          </p:nvSpPr>
          <p:spPr>
            <a:xfrm>
              <a:off x="6233345" y="3070815"/>
              <a:ext cx="682472" cy="79657"/>
            </a:xfrm>
            <a:custGeom>
              <a:rect b="b" l="l" r="r" t="t"/>
              <a:pathLst>
                <a:path extrusionOk="0" h="2151" w="18429">
                  <a:moveTo>
                    <a:pt x="1075" y="1"/>
                  </a:moveTo>
                  <a:cubicBezTo>
                    <a:pt x="489" y="1"/>
                    <a:pt x="0" y="489"/>
                    <a:pt x="0" y="1076"/>
                  </a:cubicBezTo>
                  <a:cubicBezTo>
                    <a:pt x="0" y="1662"/>
                    <a:pt x="489" y="2151"/>
                    <a:pt x="1075" y="2151"/>
                  </a:cubicBezTo>
                  <a:lnTo>
                    <a:pt x="17373" y="2151"/>
                  </a:lnTo>
                  <a:cubicBezTo>
                    <a:pt x="17960" y="2151"/>
                    <a:pt x="18429" y="1662"/>
                    <a:pt x="18429" y="1076"/>
                  </a:cubicBezTo>
                  <a:cubicBezTo>
                    <a:pt x="18429" y="489"/>
                    <a:pt x="17960" y="1"/>
                    <a:pt x="173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9"/>
            <p:cNvSpPr/>
            <p:nvPr/>
          </p:nvSpPr>
          <p:spPr>
            <a:xfrm>
              <a:off x="6577080" y="3110625"/>
              <a:ext cx="37" cy="209197"/>
            </a:xfrm>
            <a:custGeom>
              <a:rect b="b" l="l" r="r" t="t"/>
              <a:pathLst>
                <a:path extrusionOk="0" fill="none" h="5649" w="1">
                  <a:moveTo>
                    <a:pt x="1" y="5648"/>
                  </a:moveTo>
                  <a:lnTo>
                    <a:pt x="1" y="1"/>
                  </a:lnTo>
                </a:path>
              </a:pathLst>
            </a:custGeom>
            <a:noFill/>
            <a:ln cap="rnd" cmpd="sng" w="102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9"/>
            <p:cNvSpPr/>
            <p:nvPr/>
          </p:nvSpPr>
          <p:spPr>
            <a:xfrm>
              <a:off x="6498941" y="3317599"/>
              <a:ext cx="157055" cy="159277"/>
            </a:xfrm>
            <a:custGeom>
              <a:rect b="b" l="l" r="r" t="t"/>
              <a:pathLst>
                <a:path extrusionOk="0" fill="none" h="4301" w="4241">
                  <a:moveTo>
                    <a:pt x="4241" y="4300"/>
                  </a:moveTo>
                  <a:lnTo>
                    <a:pt x="4241" y="1857"/>
                  </a:lnTo>
                  <a:cubicBezTo>
                    <a:pt x="4241" y="841"/>
                    <a:pt x="3401" y="1"/>
                    <a:pt x="2384" y="1"/>
                  </a:cubicBezTo>
                  <a:lnTo>
                    <a:pt x="1857" y="1"/>
                  </a:lnTo>
                  <a:cubicBezTo>
                    <a:pt x="821" y="1"/>
                    <a:pt x="0" y="841"/>
                    <a:pt x="0" y="1857"/>
                  </a:cubicBezTo>
                  <a:lnTo>
                    <a:pt x="0" y="4300"/>
                  </a:lnTo>
                  <a:close/>
                </a:path>
              </a:pathLst>
            </a:custGeom>
            <a:noFill/>
            <a:ln cap="rnd" cmpd="sng" w="102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9"/>
            <p:cNvSpPr/>
            <p:nvPr/>
          </p:nvSpPr>
          <p:spPr>
            <a:xfrm>
              <a:off x="6469982" y="3457989"/>
              <a:ext cx="210641" cy="45661"/>
            </a:xfrm>
            <a:custGeom>
              <a:rect b="b" l="l" r="r" t="t"/>
              <a:pathLst>
                <a:path extrusionOk="0" h="1233" w="5688">
                  <a:moveTo>
                    <a:pt x="626" y="1"/>
                  </a:moveTo>
                  <a:cubicBezTo>
                    <a:pt x="274" y="1"/>
                    <a:pt x="1" y="275"/>
                    <a:pt x="1" y="626"/>
                  </a:cubicBezTo>
                  <a:cubicBezTo>
                    <a:pt x="1" y="959"/>
                    <a:pt x="274" y="1232"/>
                    <a:pt x="626" y="1232"/>
                  </a:cubicBezTo>
                  <a:lnTo>
                    <a:pt x="5062" y="1232"/>
                  </a:lnTo>
                  <a:cubicBezTo>
                    <a:pt x="5414" y="1232"/>
                    <a:pt x="5687" y="959"/>
                    <a:pt x="5687" y="626"/>
                  </a:cubicBezTo>
                  <a:cubicBezTo>
                    <a:pt x="5687" y="275"/>
                    <a:pt x="5414" y="1"/>
                    <a:pt x="50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9"/>
            <p:cNvSpPr/>
            <p:nvPr/>
          </p:nvSpPr>
          <p:spPr>
            <a:xfrm>
              <a:off x="6784053" y="2604059"/>
              <a:ext cx="314850" cy="1174597"/>
            </a:xfrm>
            <a:custGeom>
              <a:rect b="b" l="l" r="r" t="t"/>
              <a:pathLst>
                <a:path extrusionOk="0" fill="none" h="31718" w="8502">
                  <a:moveTo>
                    <a:pt x="1" y="31717"/>
                  </a:moveTo>
                  <a:cubicBezTo>
                    <a:pt x="646" y="30779"/>
                    <a:pt x="8502" y="0"/>
                    <a:pt x="8502" y="0"/>
                  </a:cubicBezTo>
                </a:path>
              </a:pathLst>
            </a:custGeom>
            <a:noFill/>
            <a:ln cap="rnd" cmpd="sng" w="102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9"/>
            <p:cNvSpPr/>
            <p:nvPr/>
          </p:nvSpPr>
          <p:spPr>
            <a:xfrm>
              <a:off x="4705650" y="3531832"/>
              <a:ext cx="1379387" cy="827195"/>
            </a:xfrm>
            <a:custGeom>
              <a:rect b="b" l="l" r="r" t="t"/>
              <a:pathLst>
                <a:path extrusionOk="0" fill="none" h="22337" w="37248">
                  <a:moveTo>
                    <a:pt x="0" y="22337"/>
                  </a:moveTo>
                  <a:cubicBezTo>
                    <a:pt x="4964" y="20637"/>
                    <a:pt x="8989" y="16377"/>
                    <a:pt x="10690" y="11432"/>
                  </a:cubicBezTo>
                  <a:cubicBezTo>
                    <a:pt x="11198" y="9908"/>
                    <a:pt x="10436" y="2834"/>
                    <a:pt x="8677" y="6586"/>
                  </a:cubicBezTo>
                  <a:cubicBezTo>
                    <a:pt x="8325" y="7289"/>
                    <a:pt x="8442" y="8130"/>
                    <a:pt x="8540" y="8931"/>
                  </a:cubicBezTo>
                  <a:cubicBezTo>
                    <a:pt x="8911" y="11530"/>
                    <a:pt x="8520" y="13953"/>
                    <a:pt x="9634" y="16494"/>
                  </a:cubicBezTo>
                  <a:cubicBezTo>
                    <a:pt x="10924" y="19386"/>
                    <a:pt x="13855" y="21790"/>
                    <a:pt x="17021" y="21477"/>
                  </a:cubicBezTo>
                  <a:cubicBezTo>
                    <a:pt x="20910" y="21086"/>
                    <a:pt x="23275" y="17139"/>
                    <a:pt x="24936" y="13582"/>
                  </a:cubicBezTo>
                  <a:cubicBezTo>
                    <a:pt x="26812" y="9576"/>
                    <a:pt x="28551" y="4690"/>
                    <a:pt x="26206" y="938"/>
                  </a:cubicBezTo>
                  <a:cubicBezTo>
                    <a:pt x="25932" y="469"/>
                    <a:pt x="25366" y="0"/>
                    <a:pt x="24916" y="313"/>
                  </a:cubicBezTo>
                  <a:cubicBezTo>
                    <a:pt x="24760" y="450"/>
                    <a:pt x="24643" y="645"/>
                    <a:pt x="24584" y="860"/>
                  </a:cubicBezTo>
                  <a:cubicBezTo>
                    <a:pt x="23529" y="4104"/>
                    <a:pt x="24877" y="7973"/>
                    <a:pt x="27730" y="9849"/>
                  </a:cubicBezTo>
                  <a:cubicBezTo>
                    <a:pt x="30603" y="11706"/>
                    <a:pt x="34687" y="11413"/>
                    <a:pt x="37247" y="9126"/>
                  </a:cubicBezTo>
                </a:path>
              </a:pathLst>
            </a:custGeom>
            <a:noFill/>
            <a:ln cap="rnd" cmpd="sng" w="112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9"/>
            <p:cNvSpPr/>
            <p:nvPr/>
          </p:nvSpPr>
          <p:spPr>
            <a:xfrm>
              <a:off x="7682903" y="1333958"/>
              <a:ext cx="327849" cy="727355"/>
            </a:xfrm>
            <a:custGeom>
              <a:rect b="b" l="l" r="r" t="t"/>
              <a:pathLst>
                <a:path extrusionOk="0" fill="none" h="19641" w="8853">
                  <a:moveTo>
                    <a:pt x="3205" y="1"/>
                  </a:moveTo>
                  <a:cubicBezTo>
                    <a:pt x="8853" y="6000"/>
                    <a:pt x="7270" y="15732"/>
                    <a:pt x="0" y="19641"/>
                  </a:cubicBezTo>
                </a:path>
              </a:pathLst>
            </a:custGeom>
            <a:noFill/>
            <a:ln cap="rnd" cmpd="sng" w="112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9"/>
            <p:cNvSpPr/>
            <p:nvPr/>
          </p:nvSpPr>
          <p:spPr>
            <a:xfrm>
              <a:off x="4984985" y="1068361"/>
              <a:ext cx="270708" cy="943736"/>
            </a:xfrm>
            <a:custGeom>
              <a:rect b="b" l="l" r="r" t="t"/>
              <a:pathLst>
                <a:path extrusionOk="0" fill="none" h="25484" w="7310">
                  <a:moveTo>
                    <a:pt x="7309" y="25484"/>
                  </a:moveTo>
                  <a:cubicBezTo>
                    <a:pt x="3381" y="21771"/>
                    <a:pt x="938" y="16768"/>
                    <a:pt x="411" y="11394"/>
                  </a:cubicBezTo>
                  <a:cubicBezTo>
                    <a:pt x="0" y="7114"/>
                    <a:pt x="1212" y="2229"/>
                    <a:pt x="4905" y="1"/>
                  </a:cubicBezTo>
                </a:path>
              </a:pathLst>
            </a:custGeom>
            <a:noFill/>
            <a:ln cap="rnd" cmpd="sng" w="112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9"/>
            <p:cNvSpPr/>
            <p:nvPr/>
          </p:nvSpPr>
          <p:spPr>
            <a:xfrm>
              <a:off x="6296300" y="1027144"/>
              <a:ext cx="95581" cy="95544"/>
            </a:xfrm>
            <a:custGeom>
              <a:rect b="b" l="l" r="r" t="t"/>
              <a:pathLst>
                <a:path extrusionOk="0" h="2580" w="2581">
                  <a:moveTo>
                    <a:pt x="1290" y="0"/>
                  </a:moveTo>
                  <a:lnTo>
                    <a:pt x="841" y="840"/>
                  </a:lnTo>
                  <a:lnTo>
                    <a:pt x="1" y="1290"/>
                  </a:lnTo>
                  <a:lnTo>
                    <a:pt x="841" y="1759"/>
                  </a:lnTo>
                  <a:lnTo>
                    <a:pt x="1290" y="2580"/>
                  </a:lnTo>
                  <a:lnTo>
                    <a:pt x="1740" y="1759"/>
                  </a:lnTo>
                  <a:lnTo>
                    <a:pt x="2580" y="1290"/>
                  </a:lnTo>
                  <a:lnTo>
                    <a:pt x="1740" y="840"/>
                  </a:lnTo>
                  <a:lnTo>
                    <a:pt x="12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9"/>
            <p:cNvSpPr/>
            <p:nvPr/>
          </p:nvSpPr>
          <p:spPr>
            <a:xfrm>
              <a:off x="6425136" y="831021"/>
              <a:ext cx="78916" cy="79620"/>
            </a:xfrm>
            <a:custGeom>
              <a:rect b="b" l="l" r="r" t="t"/>
              <a:pathLst>
                <a:path extrusionOk="0" h="2150" w="2131">
                  <a:moveTo>
                    <a:pt x="1055" y="0"/>
                  </a:moveTo>
                  <a:lnTo>
                    <a:pt x="684" y="704"/>
                  </a:lnTo>
                  <a:lnTo>
                    <a:pt x="0" y="1075"/>
                  </a:lnTo>
                  <a:lnTo>
                    <a:pt x="684" y="1446"/>
                  </a:lnTo>
                  <a:lnTo>
                    <a:pt x="1055" y="2150"/>
                  </a:lnTo>
                  <a:lnTo>
                    <a:pt x="1446" y="1446"/>
                  </a:lnTo>
                  <a:lnTo>
                    <a:pt x="2130" y="1075"/>
                  </a:lnTo>
                  <a:lnTo>
                    <a:pt x="1446" y="704"/>
                  </a:lnTo>
                  <a:lnTo>
                    <a:pt x="105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9"/>
            <p:cNvSpPr/>
            <p:nvPr/>
          </p:nvSpPr>
          <p:spPr>
            <a:xfrm>
              <a:off x="5602277" y="2075754"/>
              <a:ext cx="84730" cy="85434"/>
            </a:xfrm>
            <a:custGeom>
              <a:rect b="b" l="l" r="r" t="t"/>
              <a:pathLst>
                <a:path extrusionOk="0" h="2307" w="2288">
                  <a:moveTo>
                    <a:pt x="1134" y="1"/>
                  </a:moveTo>
                  <a:lnTo>
                    <a:pt x="743" y="743"/>
                  </a:lnTo>
                  <a:lnTo>
                    <a:pt x="1" y="1154"/>
                  </a:lnTo>
                  <a:lnTo>
                    <a:pt x="743" y="1564"/>
                  </a:lnTo>
                  <a:lnTo>
                    <a:pt x="1134" y="2306"/>
                  </a:lnTo>
                  <a:lnTo>
                    <a:pt x="1545" y="1564"/>
                  </a:lnTo>
                  <a:lnTo>
                    <a:pt x="2287" y="1154"/>
                  </a:lnTo>
                  <a:lnTo>
                    <a:pt x="1545" y="743"/>
                  </a:lnTo>
                  <a:lnTo>
                    <a:pt x="11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9"/>
            <p:cNvSpPr/>
            <p:nvPr/>
          </p:nvSpPr>
          <p:spPr>
            <a:xfrm>
              <a:off x="5501697" y="1894814"/>
              <a:ext cx="132465" cy="133206"/>
            </a:xfrm>
            <a:custGeom>
              <a:rect b="b" l="l" r="r" t="t"/>
              <a:pathLst>
                <a:path extrusionOk="0" h="3597" w="3577">
                  <a:moveTo>
                    <a:pt x="1798" y="1"/>
                  </a:moveTo>
                  <a:lnTo>
                    <a:pt x="1153" y="1174"/>
                  </a:lnTo>
                  <a:lnTo>
                    <a:pt x="0" y="1799"/>
                  </a:lnTo>
                  <a:lnTo>
                    <a:pt x="1153" y="2444"/>
                  </a:lnTo>
                  <a:lnTo>
                    <a:pt x="1798" y="3597"/>
                  </a:lnTo>
                  <a:lnTo>
                    <a:pt x="2424" y="2444"/>
                  </a:lnTo>
                  <a:lnTo>
                    <a:pt x="3577" y="1799"/>
                  </a:lnTo>
                  <a:lnTo>
                    <a:pt x="2424" y="1174"/>
                  </a:lnTo>
                  <a:lnTo>
                    <a:pt x="17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9"/>
            <p:cNvSpPr/>
            <p:nvPr/>
          </p:nvSpPr>
          <p:spPr>
            <a:xfrm>
              <a:off x="6431617" y="2738672"/>
              <a:ext cx="144797" cy="145501"/>
            </a:xfrm>
            <a:custGeom>
              <a:rect b="b" l="l" r="r" t="t"/>
              <a:pathLst>
                <a:path extrusionOk="0" h="3929" w="3910">
                  <a:moveTo>
                    <a:pt x="1955" y="0"/>
                  </a:moveTo>
                  <a:lnTo>
                    <a:pt x="1252" y="1270"/>
                  </a:lnTo>
                  <a:lnTo>
                    <a:pt x="1" y="1954"/>
                  </a:lnTo>
                  <a:lnTo>
                    <a:pt x="1252" y="2658"/>
                  </a:lnTo>
                  <a:lnTo>
                    <a:pt x="1955" y="3928"/>
                  </a:lnTo>
                  <a:lnTo>
                    <a:pt x="2639" y="2658"/>
                  </a:lnTo>
                  <a:lnTo>
                    <a:pt x="3909" y="1954"/>
                  </a:lnTo>
                  <a:lnTo>
                    <a:pt x="2639" y="1270"/>
                  </a:lnTo>
                  <a:lnTo>
                    <a:pt x="195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9"/>
            <p:cNvSpPr/>
            <p:nvPr/>
          </p:nvSpPr>
          <p:spPr>
            <a:xfrm>
              <a:off x="6650182" y="2672087"/>
              <a:ext cx="61548" cy="60807"/>
            </a:xfrm>
            <a:custGeom>
              <a:rect b="b" l="l" r="r" t="t"/>
              <a:pathLst>
                <a:path extrusionOk="0" h="1642" w="1662">
                  <a:moveTo>
                    <a:pt x="821" y="0"/>
                  </a:moveTo>
                  <a:lnTo>
                    <a:pt x="528" y="528"/>
                  </a:lnTo>
                  <a:lnTo>
                    <a:pt x="1" y="821"/>
                  </a:lnTo>
                  <a:lnTo>
                    <a:pt x="528" y="1114"/>
                  </a:lnTo>
                  <a:lnTo>
                    <a:pt x="821" y="1642"/>
                  </a:lnTo>
                  <a:lnTo>
                    <a:pt x="1115" y="1114"/>
                  </a:lnTo>
                  <a:lnTo>
                    <a:pt x="1662" y="821"/>
                  </a:lnTo>
                  <a:lnTo>
                    <a:pt x="1115" y="528"/>
                  </a:lnTo>
                  <a:lnTo>
                    <a:pt x="8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9"/>
            <p:cNvSpPr/>
            <p:nvPr/>
          </p:nvSpPr>
          <p:spPr>
            <a:xfrm>
              <a:off x="6247825" y="2281284"/>
              <a:ext cx="96285" cy="96285"/>
            </a:xfrm>
            <a:custGeom>
              <a:rect b="b" l="l" r="r" t="t"/>
              <a:pathLst>
                <a:path extrusionOk="0" h="2600" w="2600">
                  <a:moveTo>
                    <a:pt x="1310" y="0"/>
                  </a:moveTo>
                  <a:lnTo>
                    <a:pt x="841" y="841"/>
                  </a:lnTo>
                  <a:lnTo>
                    <a:pt x="0" y="1290"/>
                  </a:lnTo>
                  <a:lnTo>
                    <a:pt x="841" y="1759"/>
                  </a:lnTo>
                  <a:lnTo>
                    <a:pt x="1310" y="2600"/>
                  </a:lnTo>
                  <a:lnTo>
                    <a:pt x="1759" y="1759"/>
                  </a:lnTo>
                  <a:lnTo>
                    <a:pt x="2599" y="1290"/>
                  </a:lnTo>
                  <a:lnTo>
                    <a:pt x="1759" y="841"/>
                  </a:lnTo>
                  <a:lnTo>
                    <a:pt x="13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9"/>
            <p:cNvSpPr/>
            <p:nvPr/>
          </p:nvSpPr>
          <p:spPr>
            <a:xfrm>
              <a:off x="6795645" y="2148116"/>
              <a:ext cx="114393" cy="114393"/>
            </a:xfrm>
            <a:custGeom>
              <a:rect b="b" l="l" r="r" t="t"/>
              <a:pathLst>
                <a:path extrusionOk="0" h="3089" w="3089">
                  <a:moveTo>
                    <a:pt x="1544" y="1"/>
                  </a:moveTo>
                  <a:lnTo>
                    <a:pt x="997" y="1017"/>
                  </a:lnTo>
                  <a:lnTo>
                    <a:pt x="1" y="1564"/>
                  </a:lnTo>
                  <a:lnTo>
                    <a:pt x="997" y="2092"/>
                  </a:lnTo>
                  <a:lnTo>
                    <a:pt x="1544" y="3088"/>
                  </a:lnTo>
                  <a:lnTo>
                    <a:pt x="2092" y="2092"/>
                  </a:lnTo>
                  <a:lnTo>
                    <a:pt x="3088" y="1564"/>
                  </a:lnTo>
                  <a:lnTo>
                    <a:pt x="2092" y="1017"/>
                  </a:lnTo>
                  <a:lnTo>
                    <a:pt x="15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9"/>
            <p:cNvSpPr/>
            <p:nvPr/>
          </p:nvSpPr>
          <p:spPr>
            <a:xfrm>
              <a:off x="7488927" y="1918700"/>
              <a:ext cx="85434" cy="85434"/>
            </a:xfrm>
            <a:custGeom>
              <a:rect b="b" l="l" r="r" t="t"/>
              <a:pathLst>
                <a:path extrusionOk="0" h="2307" w="2307">
                  <a:moveTo>
                    <a:pt x="1154" y="1"/>
                  </a:moveTo>
                  <a:lnTo>
                    <a:pt x="743" y="743"/>
                  </a:lnTo>
                  <a:lnTo>
                    <a:pt x="1" y="1154"/>
                  </a:lnTo>
                  <a:lnTo>
                    <a:pt x="743" y="1564"/>
                  </a:lnTo>
                  <a:lnTo>
                    <a:pt x="1154" y="2307"/>
                  </a:lnTo>
                  <a:lnTo>
                    <a:pt x="1564" y="1564"/>
                  </a:lnTo>
                  <a:lnTo>
                    <a:pt x="2307" y="1154"/>
                  </a:lnTo>
                  <a:lnTo>
                    <a:pt x="1564" y="743"/>
                  </a:lnTo>
                  <a:lnTo>
                    <a:pt x="11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9"/>
            <p:cNvSpPr/>
            <p:nvPr/>
          </p:nvSpPr>
          <p:spPr>
            <a:xfrm>
              <a:off x="7431786" y="2161892"/>
              <a:ext cx="57178" cy="57919"/>
            </a:xfrm>
            <a:custGeom>
              <a:rect b="b" l="l" r="r" t="t"/>
              <a:pathLst>
                <a:path extrusionOk="0" h="1564" w="1544">
                  <a:moveTo>
                    <a:pt x="782" y="0"/>
                  </a:moveTo>
                  <a:lnTo>
                    <a:pt x="508" y="508"/>
                  </a:lnTo>
                  <a:lnTo>
                    <a:pt x="0" y="782"/>
                  </a:lnTo>
                  <a:lnTo>
                    <a:pt x="508" y="1055"/>
                  </a:lnTo>
                  <a:lnTo>
                    <a:pt x="782" y="1563"/>
                  </a:lnTo>
                  <a:lnTo>
                    <a:pt x="1055" y="1055"/>
                  </a:lnTo>
                  <a:lnTo>
                    <a:pt x="1544" y="782"/>
                  </a:lnTo>
                  <a:lnTo>
                    <a:pt x="1055" y="508"/>
                  </a:lnTo>
                  <a:lnTo>
                    <a:pt x="7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40"/>
          <p:cNvSpPr txBox="1"/>
          <p:nvPr>
            <p:ph idx="1" type="subTitle"/>
          </p:nvPr>
        </p:nvSpPr>
        <p:spPr>
          <a:xfrm>
            <a:off x="4247174" y="2223425"/>
            <a:ext cx="4687800" cy="44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S’amuser avec Google</a:t>
            </a:r>
            <a:endParaRPr/>
          </a:p>
        </p:txBody>
      </p:sp>
      <p:sp>
        <p:nvSpPr>
          <p:cNvPr id="757" name="Google Shape;757;p40"/>
          <p:cNvSpPr txBox="1"/>
          <p:nvPr>
            <p:ph idx="2" type="subTitle"/>
          </p:nvPr>
        </p:nvSpPr>
        <p:spPr>
          <a:xfrm>
            <a:off x="4247300" y="2767175"/>
            <a:ext cx="4687800" cy="133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En utilisant les outils Google, les élèves peuvent faire:</a:t>
            </a:r>
            <a:endParaRPr/>
          </a:p>
          <a:p>
            <a:pPr indent="-323850" lvl="0" marL="457200" rtl="0" algn="l">
              <a:spcBef>
                <a:spcPts val="0"/>
              </a:spcBef>
              <a:spcAft>
                <a:spcPts val="0"/>
              </a:spcAft>
              <a:buSzPts val="1500"/>
              <a:buChar char="●"/>
            </a:pPr>
            <a:r>
              <a:rPr lang="en"/>
              <a:t>Des bandes dessinées</a:t>
            </a:r>
            <a:endParaRPr/>
          </a:p>
          <a:p>
            <a:pPr indent="-323850" lvl="0" marL="457200" rtl="0" algn="l">
              <a:spcBef>
                <a:spcPts val="0"/>
              </a:spcBef>
              <a:spcAft>
                <a:spcPts val="0"/>
              </a:spcAft>
              <a:buSzPts val="1500"/>
              <a:buChar char="●"/>
            </a:pPr>
            <a:r>
              <a:rPr lang="en"/>
              <a:t>Des livres dont vous êtes le héros</a:t>
            </a:r>
            <a:endParaRPr/>
          </a:p>
          <a:p>
            <a:pPr indent="-323850" lvl="0" marL="457200" rtl="0" algn="l">
              <a:spcBef>
                <a:spcPts val="0"/>
              </a:spcBef>
              <a:spcAft>
                <a:spcPts val="0"/>
              </a:spcAft>
              <a:buSzPts val="1500"/>
              <a:buChar char="●"/>
            </a:pPr>
            <a:r>
              <a:rPr lang="en"/>
              <a:t>Analyser des données et faire des graphiques</a:t>
            </a:r>
            <a:endParaRPr/>
          </a:p>
          <a:p>
            <a:pPr indent="-323850" lvl="0" marL="457200" rtl="0" algn="l">
              <a:spcBef>
                <a:spcPts val="0"/>
              </a:spcBef>
              <a:spcAft>
                <a:spcPts val="0"/>
              </a:spcAft>
              <a:buSzPts val="1500"/>
              <a:buChar char="●"/>
            </a:pPr>
            <a:r>
              <a:rPr lang="en"/>
              <a:t>Des réseaux de concepts</a:t>
            </a:r>
            <a:endParaRPr/>
          </a:p>
          <a:p>
            <a:pPr indent="-323850" lvl="0" marL="457200" rtl="0" algn="l">
              <a:spcBef>
                <a:spcPts val="0"/>
              </a:spcBef>
              <a:spcAft>
                <a:spcPts val="0"/>
              </a:spcAft>
              <a:buSzPts val="1500"/>
              <a:buChar char="●"/>
            </a:pPr>
            <a:r>
              <a:rPr lang="en"/>
              <a:t>Des cartes (géographie, trajets littéraires)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3"/>
              </a:rPr>
              <a:t>Documents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
        <p:nvSpPr>
          <p:cNvPr id="758" name="Google Shape;758;p40"/>
          <p:cNvSpPr txBox="1"/>
          <p:nvPr>
            <p:ph idx="3" type="subTitle"/>
          </p:nvPr>
        </p:nvSpPr>
        <p:spPr>
          <a:xfrm>
            <a:off x="1142926" y="691760"/>
            <a:ext cx="2930400" cy="44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À la manière d'Arcimboldo</a:t>
            </a:r>
            <a:endParaRPr/>
          </a:p>
        </p:txBody>
      </p:sp>
      <p:sp>
        <p:nvSpPr>
          <p:cNvPr id="759" name="Google Shape;759;p40"/>
          <p:cNvSpPr txBox="1"/>
          <p:nvPr>
            <p:ph idx="4" type="subTitle"/>
          </p:nvPr>
        </p:nvSpPr>
        <p:spPr>
          <a:xfrm>
            <a:off x="1142925" y="1075168"/>
            <a:ext cx="29304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Les élèves doivent créer un autoportrait à la manière </a:t>
            </a:r>
            <a:r>
              <a:rPr lang="en"/>
              <a:t>d'Arcimboldo</a:t>
            </a:r>
            <a:r>
              <a:rPr lang="en"/>
              <a: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4"/>
              </a:rPr>
              <a:t>Documents</a:t>
            </a:r>
            <a:endParaRPr/>
          </a:p>
        </p:txBody>
      </p:sp>
      <p:sp>
        <p:nvSpPr>
          <p:cNvPr id="760" name="Google Shape;760;p40"/>
          <p:cNvSpPr/>
          <p:nvPr/>
        </p:nvSpPr>
        <p:spPr>
          <a:xfrm>
            <a:off x="748337" y="3038574"/>
            <a:ext cx="54018" cy="54039"/>
          </a:xfrm>
          <a:custGeom>
            <a:rect b="b" l="l" r="r" t="t"/>
            <a:pathLst>
              <a:path extrusionOk="0" h="2532" w="2531">
                <a:moveTo>
                  <a:pt x="1249" y="1"/>
                </a:moveTo>
                <a:cubicBezTo>
                  <a:pt x="559" y="1"/>
                  <a:pt x="0" y="560"/>
                  <a:pt x="0" y="1250"/>
                </a:cubicBezTo>
                <a:cubicBezTo>
                  <a:pt x="0" y="1972"/>
                  <a:pt x="559" y="2531"/>
                  <a:pt x="1249" y="2531"/>
                </a:cubicBezTo>
                <a:cubicBezTo>
                  <a:pt x="1972" y="2531"/>
                  <a:pt x="2530" y="1972"/>
                  <a:pt x="2530" y="1250"/>
                </a:cubicBezTo>
                <a:cubicBezTo>
                  <a:pt x="2530" y="560"/>
                  <a:pt x="1972" y="1"/>
                  <a:pt x="1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1" name="Google Shape;761;p40"/>
          <p:cNvPicPr preferRelativeResize="0"/>
          <p:nvPr/>
        </p:nvPicPr>
        <p:blipFill>
          <a:blip r:embed="rId5">
            <a:alphaModFix/>
          </a:blip>
          <a:stretch>
            <a:fillRect/>
          </a:stretch>
        </p:blipFill>
        <p:spPr>
          <a:xfrm>
            <a:off x="1803063" y="2589388"/>
            <a:ext cx="1610125" cy="2209336"/>
          </a:xfrm>
          <a:prstGeom prst="rect">
            <a:avLst/>
          </a:prstGeom>
          <a:noFill/>
          <a:ln>
            <a:noFill/>
          </a:ln>
        </p:spPr>
      </p:pic>
      <p:pic>
        <p:nvPicPr>
          <p:cNvPr id="762" name="Google Shape;762;p40"/>
          <p:cNvPicPr preferRelativeResize="0"/>
          <p:nvPr/>
        </p:nvPicPr>
        <p:blipFill>
          <a:blip r:embed="rId6">
            <a:alphaModFix/>
          </a:blip>
          <a:stretch>
            <a:fillRect/>
          </a:stretch>
        </p:blipFill>
        <p:spPr>
          <a:xfrm>
            <a:off x="4247176" y="208775"/>
            <a:ext cx="3398700" cy="1918500"/>
          </a:xfrm>
          <a:prstGeom prst="roundRect">
            <a:avLst>
              <a:gd fmla="val 16667" name="adj"/>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veloping Effective Leadership Skills Workshop by Slidesgo">
  <a:themeElements>
    <a:clrScheme name="Simple Light">
      <a:dk1>
        <a:srgbClr val="2D1A14"/>
      </a:dk1>
      <a:lt1>
        <a:srgbClr val="FFFDFB"/>
      </a:lt1>
      <a:dk2>
        <a:srgbClr val="FF610D"/>
      </a:dk2>
      <a:lt2>
        <a:srgbClr val="F9B7E4"/>
      </a:lt2>
      <a:accent1>
        <a:srgbClr val="FCE7D9"/>
      </a:accent1>
      <a:accent2>
        <a:srgbClr val="F7D64D"/>
      </a:accent2>
      <a:accent3>
        <a:srgbClr val="4ADBDB"/>
      </a:accent3>
      <a:accent4>
        <a:srgbClr val="A595FA"/>
      </a:accent4>
      <a:accent5>
        <a:srgbClr val="8383D6"/>
      </a:accent5>
      <a:accent6>
        <a:srgbClr val="FFFFFF"/>
      </a:accent6>
      <a:hlink>
        <a:srgbClr val="2D1A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