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298" r:id="rId3"/>
    <p:sldId id="308" r:id="rId4"/>
    <p:sldId id="307" r:id="rId5"/>
    <p:sldId id="273" r:id="rId6"/>
    <p:sldId id="274" r:id="rId7"/>
    <p:sldId id="296" r:id="rId8"/>
    <p:sldId id="284" r:id="rId9"/>
    <p:sldId id="290" r:id="rId10"/>
    <p:sldId id="295" r:id="rId11"/>
    <p:sldId id="299" r:id="rId12"/>
    <p:sldId id="300" r:id="rId13"/>
    <p:sldId id="285" r:id="rId14"/>
    <p:sldId id="305" r:id="rId15"/>
    <p:sldId id="291" r:id="rId16"/>
    <p:sldId id="292" r:id="rId17"/>
    <p:sldId id="304" r:id="rId18"/>
    <p:sldId id="262" r:id="rId19"/>
    <p:sldId id="293" r:id="rId20"/>
    <p:sldId id="294" r:id="rId21"/>
    <p:sldId id="266" r:id="rId22"/>
    <p:sldId id="267" r:id="rId23"/>
    <p:sldId id="306" r:id="rId2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0AFCD3-9E1A-4A5B-B4C3-9DE754C0CE0C}" v="65" dt="2024-02-27T15:05:08.7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0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aulieu, France" userId="775102f9-63db-4f93-bf4c-ffd10f7f1482" providerId="ADAL" clId="{FE0AFCD3-9E1A-4A5B-B4C3-9DE754C0CE0C}"/>
    <pc:docChg chg="custSel addSld delSld modSld sldOrd">
      <pc:chgData name="Beaulieu, France" userId="775102f9-63db-4f93-bf4c-ffd10f7f1482" providerId="ADAL" clId="{FE0AFCD3-9E1A-4A5B-B4C3-9DE754C0CE0C}" dt="2024-02-27T15:05:21.729" v="1260" actId="2696"/>
      <pc:docMkLst>
        <pc:docMk/>
      </pc:docMkLst>
      <pc:sldChg chg="delSp modSp mod">
        <pc:chgData name="Beaulieu, France" userId="775102f9-63db-4f93-bf4c-ffd10f7f1482" providerId="ADAL" clId="{FE0AFCD3-9E1A-4A5B-B4C3-9DE754C0CE0C}" dt="2024-02-20T23:55:38.223" v="642" actId="20577"/>
        <pc:sldMkLst>
          <pc:docMk/>
          <pc:sldMk cId="1283779626" sldId="262"/>
        </pc:sldMkLst>
        <pc:spChg chg="mod">
          <ac:chgData name="Beaulieu, France" userId="775102f9-63db-4f93-bf4c-ffd10f7f1482" providerId="ADAL" clId="{FE0AFCD3-9E1A-4A5B-B4C3-9DE754C0CE0C}" dt="2024-02-20T23:55:38.223" v="642" actId="20577"/>
          <ac:spMkLst>
            <pc:docMk/>
            <pc:sldMk cId="1283779626" sldId="262"/>
            <ac:spMk id="2" creationId="{00000000-0000-0000-0000-000000000000}"/>
          </ac:spMkLst>
        </pc:spChg>
        <pc:spChg chg="del">
          <ac:chgData name="Beaulieu, France" userId="775102f9-63db-4f93-bf4c-ffd10f7f1482" providerId="ADAL" clId="{FE0AFCD3-9E1A-4A5B-B4C3-9DE754C0CE0C}" dt="2024-02-12T19:28:05.059" v="127" actId="478"/>
          <ac:spMkLst>
            <pc:docMk/>
            <pc:sldMk cId="1283779626" sldId="262"/>
            <ac:spMk id="4" creationId="{00000000-0000-0000-0000-000000000000}"/>
          </ac:spMkLst>
        </pc:spChg>
      </pc:sldChg>
      <pc:sldChg chg="delSp add mod">
        <pc:chgData name="Beaulieu, France" userId="775102f9-63db-4f93-bf4c-ffd10f7f1482" providerId="ADAL" clId="{FE0AFCD3-9E1A-4A5B-B4C3-9DE754C0CE0C}" dt="2024-02-27T15:03:39.593" v="1256" actId="478"/>
        <pc:sldMkLst>
          <pc:docMk/>
          <pc:sldMk cId="3376388185" sldId="266"/>
        </pc:sldMkLst>
        <pc:spChg chg="del">
          <ac:chgData name="Beaulieu, France" userId="775102f9-63db-4f93-bf4c-ffd10f7f1482" providerId="ADAL" clId="{FE0AFCD3-9E1A-4A5B-B4C3-9DE754C0CE0C}" dt="2024-02-27T15:03:39.593" v="1256" actId="478"/>
          <ac:spMkLst>
            <pc:docMk/>
            <pc:sldMk cId="3376388185" sldId="266"/>
            <ac:spMk id="4" creationId="{00000000-0000-0000-0000-000000000000}"/>
          </ac:spMkLst>
        </pc:spChg>
      </pc:sldChg>
      <pc:sldChg chg="modSp add mod">
        <pc:chgData name="Beaulieu, France" userId="775102f9-63db-4f93-bf4c-ffd10f7f1482" providerId="ADAL" clId="{FE0AFCD3-9E1A-4A5B-B4C3-9DE754C0CE0C}" dt="2024-02-27T15:04:10.762" v="1258" actId="27636"/>
        <pc:sldMkLst>
          <pc:docMk/>
          <pc:sldMk cId="2395098711" sldId="267"/>
        </pc:sldMkLst>
        <pc:spChg chg="mod">
          <ac:chgData name="Beaulieu, France" userId="775102f9-63db-4f93-bf4c-ffd10f7f1482" providerId="ADAL" clId="{FE0AFCD3-9E1A-4A5B-B4C3-9DE754C0CE0C}" dt="2024-02-27T15:04:10.762" v="1258" actId="27636"/>
          <ac:spMkLst>
            <pc:docMk/>
            <pc:sldMk cId="2395098711" sldId="267"/>
            <ac:spMk id="17412" creationId="{00000000-0000-0000-0000-000000000000}"/>
          </ac:spMkLst>
        </pc:spChg>
      </pc:sldChg>
      <pc:sldChg chg="add del">
        <pc:chgData name="Beaulieu, France" userId="775102f9-63db-4f93-bf4c-ffd10f7f1482" providerId="ADAL" clId="{FE0AFCD3-9E1A-4A5B-B4C3-9DE754C0CE0C}" dt="2024-02-27T15:05:21.729" v="1260" actId="2696"/>
        <pc:sldMkLst>
          <pc:docMk/>
          <pc:sldMk cId="1169254241" sldId="271"/>
        </pc:sldMkLst>
      </pc:sldChg>
      <pc:sldChg chg="add">
        <pc:chgData name="Beaulieu, France" userId="775102f9-63db-4f93-bf4c-ffd10f7f1482" providerId="ADAL" clId="{FE0AFCD3-9E1A-4A5B-B4C3-9DE754C0CE0C}" dt="2024-02-27T14:07:39.076" v="1080"/>
        <pc:sldMkLst>
          <pc:docMk/>
          <pc:sldMk cId="3580177696" sldId="273"/>
        </pc:sldMkLst>
      </pc:sldChg>
      <pc:sldChg chg="modSp add mod">
        <pc:chgData name="Beaulieu, France" userId="775102f9-63db-4f93-bf4c-ffd10f7f1482" providerId="ADAL" clId="{FE0AFCD3-9E1A-4A5B-B4C3-9DE754C0CE0C}" dt="2024-02-27T14:08:54.539" v="1138" actId="207"/>
        <pc:sldMkLst>
          <pc:docMk/>
          <pc:sldMk cId="4202398848" sldId="274"/>
        </pc:sldMkLst>
        <pc:spChg chg="mod">
          <ac:chgData name="Beaulieu, France" userId="775102f9-63db-4f93-bf4c-ffd10f7f1482" providerId="ADAL" clId="{FE0AFCD3-9E1A-4A5B-B4C3-9DE754C0CE0C}" dt="2024-02-27T14:08:54.539" v="1138" actId="207"/>
          <ac:spMkLst>
            <pc:docMk/>
            <pc:sldMk cId="4202398848" sldId="274"/>
            <ac:spMk id="2" creationId="{00000000-0000-0000-0000-000000000000}"/>
          </ac:spMkLst>
        </pc:spChg>
      </pc:sldChg>
      <pc:sldChg chg="modSp mod">
        <pc:chgData name="Beaulieu, France" userId="775102f9-63db-4f93-bf4c-ffd10f7f1482" providerId="ADAL" clId="{FE0AFCD3-9E1A-4A5B-B4C3-9DE754C0CE0C}" dt="2024-02-20T23:51:18.491" v="321" actId="5793"/>
        <pc:sldMkLst>
          <pc:docMk/>
          <pc:sldMk cId="2690557393" sldId="285"/>
        </pc:sldMkLst>
        <pc:spChg chg="mod">
          <ac:chgData name="Beaulieu, France" userId="775102f9-63db-4f93-bf4c-ffd10f7f1482" providerId="ADAL" clId="{FE0AFCD3-9E1A-4A5B-B4C3-9DE754C0CE0C}" dt="2024-02-20T23:50:54.668" v="318" actId="20577"/>
          <ac:spMkLst>
            <pc:docMk/>
            <pc:sldMk cId="2690557393" sldId="285"/>
            <ac:spMk id="2" creationId="{00000000-0000-0000-0000-000000000000}"/>
          </ac:spMkLst>
        </pc:spChg>
        <pc:spChg chg="mod">
          <ac:chgData name="Beaulieu, France" userId="775102f9-63db-4f93-bf4c-ffd10f7f1482" providerId="ADAL" clId="{FE0AFCD3-9E1A-4A5B-B4C3-9DE754C0CE0C}" dt="2024-02-20T23:51:18.491" v="321" actId="5793"/>
          <ac:spMkLst>
            <pc:docMk/>
            <pc:sldMk cId="2690557393" sldId="285"/>
            <ac:spMk id="3" creationId="{00000000-0000-0000-0000-000000000000}"/>
          </ac:spMkLst>
        </pc:spChg>
      </pc:sldChg>
      <pc:sldChg chg="modSp mod">
        <pc:chgData name="Beaulieu, France" userId="775102f9-63db-4f93-bf4c-ffd10f7f1482" providerId="ADAL" clId="{FE0AFCD3-9E1A-4A5B-B4C3-9DE754C0CE0C}" dt="2024-02-20T23:48:32.002" v="295" actId="20577"/>
        <pc:sldMkLst>
          <pc:docMk/>
          <pc:sldMk cId="1253490033" sldId="290"/>
        </pc:sldMkLst>
        <pc:spChg chg="mod">
          <ac:chgData name="Beaulieu, France" userId="775102f9-63db-4f93-bf4c-ffd10f7f1482" providerId="ADAL" clId="{FE0AFCD3-9E1A-4A5B-B4C3-9DE754C0CE0C}" dt="2024-02-20T23:48:32.002" v="295" actId="20577"/>
          <ac:spMkLst>
            <pc:docMk/>
            <pc:sldMk cId="1253490033" sldId="290"/>
            <ac:spMk id="2" creationId="{00000000-0000-0000-0000-000000000000}"/>
          </ac:spMkLst>
        </pc:spChg>
        <pc:spChg chg="mod">
          <ac:chgData name="Beaulieu, France" userId="775102f9-63db-4f93-bf4c-ffd10f7f1482" providerId="ADAL" clId="{FE0AFCD3-9E1A-4A5B-B4C3-9DE754C0CE0C}" dt="2024-02-12T19:21:38.140" v="30" actId="5793"/>
          <ac:spMkLst>
            <pc:docMk/>
            <pc:sldMk cId="1253490033" sldId="290"/>
            <ac:spMk id="3" creationId="{00000000-0000-0000-0000-000000000000}"/>
          </ac:spMkLst>
        </pc:spChg>
      </pc:sldChg>
      <pc:sldChg chg="modSp mod">
        <pc:chgData name="Beaulieu, France" userId="775102f9-63db-4f93-bf4c-ffd10f7f1482" providerId="ADAL" clId="{FE0AFCD3-9E1A-4A5B-B4C3-9DE754C0CE0C}" dt="2024-02-20T23:51:52.984" v="331" actId="20577"/>
        <pc:sldMkLst>
          <pc:docMk/>
          <pc:sldMk cId="2166562397" sldId="291"/>
        </pc:sldMkLst>
        <pc:spChg chg="mod">
          <ac:chgData name="Beaulieu, France" userId="775102f9-63db-4f93-bf4c-ffd10f7f1482" providerId="ADAL" clId="{FE0AFCD3-9E1A-4A5B-B4C3-9DE754C0CE0C}" dt="2024-02-20T23:51:52.984" v="331" actId="20577"/>
          <ac:spMkLst>
            <pc:docMk/>
            <pc:sldMk cId="2166562397" sldId="291"/>
            <ac:spMk id="2" creationId="{00000000-0000-0000-0000-000000000000}"/>
          </ac:spMkLst>
        </pc:spChg>
      </pc:sldChg>
      <pc:sldChg chg="modSp mod">
        <pc:chgData name="Beaulieu, France" userId="775102f9-63db-4f93-bf4c-ffd10f7f1482" providerId="ADAL" clId="{FE0AFCD3-9E1A-4A5B-B4C3-9DE754C0CE0C}" dt="2024-02-20T23:55:20.216" v="633" actId="20577"/>
        <pc:sldMkLst>
          <pc:docMk/>
          <pc:sldMk cId="2211336773" sldId="292"/>
        </pc:sldMkLst>
        <pc:spChg chg="mod">
          <ac:chgData name="Beaulieu, France" userId="775102f9-63db-4f93-bf4c-ffd10f7f1482" providerId="ADAL" clId="{FE0AFCD3-9E1A-4A5B-B4C3-9DE754C0CE0C}" dt="2024-02-20T23:55:20.216" v="633" actId="20577"/>
          <ac:spMkLst>
            <pc:docMk/>
            <pc:sldMk cId="2211336773" sldId="292"/>
            <ac:spMk id="2" creationId="{00000000-0000-0000-0000-000000000000}"/>
          </ac:spMkLst>
        </pc:spChg>
      </pc:sldChg>
      <pc:sldChg chg="delSp modSp mod">
        <pc:chgData name="Beaulieu, France" userId="775102f9-63db-4f93-bf4c-ffd10f7f1482" providerId="ADAL" clId="{FE0AFCD3-9E1A-4A5B-B4C3-9DE754C0CE0C}" dt="2024-02-27T15:02:46.118" v="1254" actId="478"/>
        <pc:sldMkLst>
          <pc:docMk/>
          <pc:sldMk cId="340523655" sldId="294"/>
        </pc:sldMkLst>
        <pc:spChg chg="mod">
          <ac:chgData name="Beaulieu, France" userId="775102f9-63db-4f93-bf4c-ffd10f7f1482" providerId="ADAL" clId="{FE0AFCD3-9E1A-4A5B-B4C3-9DE754C0CE0C}" dt="2024-02-20T23:55:46.641" v="651" actId="20577"/>
          <ac:spMkLst>
            <pc:docMk/>
            <pc:sldMk cId="340523655" sldId="294"/>
            <ac:spMk id="2" creationId="{00000000-0000-0000-0000-000000000000}"/>
          </ac:spMkLst>
        </pc:spChg>
        <pc:spChg chg="del">
          <ac:chgData name="Beaulieu, France" userId="775102f9-63db-4f93-bf4c-ffd10f7f1482" providerId="ADAL" clId="{FE0AFCD3-9E1A-4A5B-B4C3-9DE754C0CE0C}" dt="2024-02-27T15:02:46.118" v="1254" actId="478"/>
          <ac:spMkLst>
            <pc:docMk/>
            <pc:sldMk cId="340523655" sldId="294"/>
            <ac:spMk id="4" creationId="{00000000-0000-0000-0000-000000000000}"/>
          </ac:spMkLst>
        </pc:spChg>
      </pc:sldChg>
      <pc:sldChg chg="modSp mod">
        <pc:chgData name="Beaulieu, France" userId="775102f9-63db-4f93-bf4c-ffd10f7f1482" providerId="ADAL" clId="{FE0AFCD3-9E1A-4A5B-B4C3-9DE754C0CE0C}" dt="2024-02-12T19:22:09.824" v="78" actId="20577"/>
        <pc:sldMkLst>
          <pc:docMk/>
          <pc:sldMk cId="3300444354" sldId="295"/>
        </pc:sldMkLst>
        <pc:spChg chg="mod">
          <ac:chgData name="Beaulieu, France" userId="775102f9-63db-4f93-bf4c-ffd10f7f1482" providerId="ADAL" clId="{FE0AFCD3-9E1A-4A5B-B4C3-9DE754C0CE0C}" dt="2024-02-12T19:22:09.824" v="78" actId="20577"/>
          <ac:spMkLst>
            <pc:docMk/>
            <pc:sldMk cId="3300444354" sldId="295"/>
            <ac:spMk id="3" creationId="{00000000-0000-0000-0000-000000000000}"/>
          </ac:spMkLst>
        </pc:spChg>
      </pc:sldChg>
      <pc:sldChg chg="modSp mod ord">
        <pc:chgData name="Beaulieu, France" userId="775102f9-63db-4f93-bf4c-ffd10f7f1482" providerId="ADAL" clId="{FE0AFCD3-9E1A-4A5B-B4C3-9DE754C0CE0C}" dt="2024-02-22T18:53:16.570" v="653"/>
        <pc:sldMkLst>
          <pc:docMk/>
          <pc:sldMk cId="2554762255" sldId="296"/>
        </pc:sldMkLst>
        <pc:spChg chg="mod">
          <ac:chgData name="Beaulieu, France" userId="775102f9-63db-4f93-bf4c-ffd10f7f1482" providerId="ADAL" clId="{FE0AFCD3-9E1A-4A5B-B4C3-9DE754C0CE0C}" dt="2024-02-20T23:47:46.384" v="275" actId="20577"/>
          <ac:spMkLst>
            <pc:docMk/>
            <pc:sldMk cId="2554762255" sldId="296"/>
            <ac:spMk id="2" creationId="{00000000-0000-0000-0000-000000000000}"/>
          </ac:spMkLst>
        </pc:spChg>
      </pc:sldChg>
      <pc:sldChg chg="modSp del mod">
        <pc:chgData name="Beaulieu, France" userId="775102f9-63db-4f93-bf4c-ffd10f7f1482" providerId="ADAL" clId="{FE0AFCD3-9E1A-4A5B-B4C3-9DE754C0CE0C}" dt="2024-02-20T23:47:26.582" v="241" actId="2696"/>
        <pc:sldMkLst>
          <pc:docMk/>
          <pc:sldMk cId="1035865506" sldId="297"/>
        </pc:sldMkLst>
        <pc:spChg chg="mod">
          <ac:chgData name="Beaulieu, France" userId="775102f9-63db-4f93-bf4c-ffd10f7f1482" providerId="ADAL" clId="{FE0AFCD3-9E1A-4A5B-B4C3-9DE754C0CE0C}" dt="2024-02-20T23:47:13.945" v="240" actId="20577"/>
          <ac:spMkLst>
            <pc:docMk/>
            <pc:sldMk cId="1035865506" sldId="297"/>
            <ac:spMk id="3" creationId="{00000000-0000-0000-0000-000000000000}"/>
          </ac:spMkLst>
        </pc:spChg>
      </pc:sldChg>
      <pc:sldChg chg="modSp mod">
        <pc:chgData name="Beaulieu, France" userId="775102f9-63db-4f93-bf4c-ffd10f7f1482" providerId="ADAL" clId="{FE0AFCD3-9E1A-4A5B-B4C3-9DE754C0CE0C}" dt="2024-02-20T23:50:15.480" v="307" actId="20577"/>
        <pc:sldMkLst>
          <pc:docMk/>
          <pc:sldMk cId="1560170676" sldId="299"/>
        </pc:sldMkLst>
        <pc:spChg chg="mod">
          <ac:chgData name="Beaulieu, France" userId="775102f9-63db-4f93-bf4c-ffd10f7f1482" providerId="ADAL" clId="{FE0AFCD3-9E1A-4A5B-B4C3-9DE754C0CE0C}" dt="2024-02-20T23:50:04.102" v="306" actId="27636"/>
          <ac:spMkLst>
            <pc:docMk/>
            <pc:sldMk cId="1560170676" sldId="299"/>
            <ac:spMk id="2" creationId="{00000000-0000-0000-0000-000000000000}"/>
          </ac:spMkLst>
        </pc:spChg>
        <pc:spChg chg="mod">
          <ac:chgData name="Beaulieu, France" userId="775102f9-63db-4f93-bf4c-ffd10f7f1482" providerId="ADAL" clId="{FE0AFCD3-9E1A-4A5B-B4C3-9DE754C0CE0C}" dt="2024-02-20T23:50:15.480" v="307" actId="20577"/>
          <ac:spMkLst>
            <pc:docMk/>
            <pc:sldMk cId="1560170676" sldId="299"/>
            <ac:spMk id="3" creationId="{00000000-0000-0000-0000-000000000000}"/>
          </ac:spMkLst>
        </pc:spChg>
      </pc:sldChg>
      <pc:sldChg chg="modSp">
        <pc:chgData name="Beaulieu, France" userId="775102f9-63db-4f93-bf4c-ffd10f7f1482" providerId="ADAL" clId="{FE0AFCD3-9E1A-4A5B-B4C3-9DE754C0CE0C}" dt="2024-02-12T19:26:43.694" v="79" actId="1076"/>
        <pc:sldMkLst>
          <pc:docMk/>
          <pc:sldMk cId="353441152" sldId="300"/>
        </pc:sldMkLst>
        <pc:picChg chg="mod">
          <ac:chgData name="Beaulieu, France" userId="775102f9-63db-4f93-bf4c-ffd10f7f1482" providerId="ADAL" clId="{FE0AFCD3-9E1A-4A5B-B4C3-9DE754C0CE0C}" dt="2024-02-12T19:26:43.694" v="79" actId="1076"/>
          <ac:picMkLst>
            <pc:docMk/>
            <pc:sldMk cId="353441152" sldId="300"/>
            <ac:picMk id="3074" creationId="{00000000-0000-0000-0000-000000000000}"/>
          </ac:picMkLst>
        </pc:picChg>
      </pc:sldChg>
      <pc:sldChg chg="del">
        <pc:chgData name="Beaulieu, France" userId="775102f9-63db-4f93-bf4c-ffd10f7f1482" providerId="ADAL" clId="{FE0AFCD3-9E1A-4A5B-B4C3-9DE754C0CE0C}" dt="2024-02-20T23:50:37.932" v="308" actId="2696"/>
        <pc:sldMkLst>
          <pc:docMk/>
          <pc:sldMk cId="2866655688" sldId="301"/>
        </pc:sldMkLst>
      </pc:sldChg>
      <pc:sldChg chg="del">
        <pc:chgData name="Beaulieu, France" userId="775102f9-63db-4f93-bf4c-ffd10f7f1482" providerId="ADAL" clId="{FE0AFCD3-9E1A-4A5B-B4C3-9DE754C0CE0C}" dt="2024-02-20T23:50:41.238" v="309" actId="2696"/>
        <pc:sldMkLst>
          <pc:docMk/>
          <pc:sldMk cId="1828004302" sldId="302"/>
        </pc:sldMkLst>
      </pc:sldChg>
      <pc:sldChg chg="modSp modAnim">
        <pc:chgData name="Beaulieu, France" userId="775102f9-63db-4f93-bf4c-ffd10f7f1482" providerId="ADAL" clId="{FE0AFCD3-9E1A-4A5B-B4C3-9DE754C0CE0C}" dt="2024-02-12T19:27:49.612" v="126" actId="20577"/>
        <pc:sldMkLst>
          <pc:docMk/>
          <pc:sldMk cId="2790425248" sldId="304"/>
        </pc:sldMkLst>
        <pc:spChg chg="mod">
          <ac:chgData name="Beaulieu, France" userId="775102f9-63db-4f93-bf4c-ffd10f7f1482" providerId="ADAL" clId="{FE0AFCD3-9E1A-4A5B-B4C3-9DE754C0CE0C}" dt="2024-02-12T19:27:49.612" v="126" actId="20577"/>
          <ac:spMkLst>
            <pc:docMk/>
            <pc:sldMk cId="2790425248" sldId="304"/>
            <ac:spMk id="2" creationId="{00000000-0000-0000-0000-000000000000}"/>
          </ac:spMkLst>
        </pc:spChg>
      </pc:sldChg>
      <pc:sldChg chg="delSp modSp add mod">
        <pc:chgData name="Beaulieu, France" userId="775102f9-63db-4f93-bf4c-ffd10f7f1482" providerId="ADAL" clId="{FE0AFCD3-9E1A-4A5B-B4C3-9DE754C0CE0C}" dt="2024-02-20T23:54:49.035" v="624" actId="20577"/>
        <pc:sldMkLst>
          <pc:docMk/>
          <pc:sldMk cId="1194914799" sldId="305"/>
        </pc:sldMkLst>
        <pc:spChg chg="mod">
          <ac:chgData name="Beaulieu, France" userId="775102f9-63db-4f93-bf4c-ffd10f7f1482" providerId="ADAL" clId="{FE0AFCD3-9E1A-4A5B-B4C3-9DE754C0CE0C}" dt="2024-02-20T23:52:42.308" v="386" actId="20577"/>
          <ac:spMkLst>
            <pc:docMk/>
            <pc:sldMk cId="1194914799" sldId="305"/>
            <ac:spMk id="2" creationId="{00000000-0000-0000-0000-000000000000}"/>
          </ac:spMkLst>
        </pc:spChg>
        <pc:spChg chg="mod">
          <ac:chgData name="Beaulieu, France" userId="775102f9-63db-4f93-bf4c-ffd10f7f1482" providerId="ADAL" clId="{FE0AFCD3-9E1A-4A5B-B4C3-9DE754C0CE0C}" dt="2024-02-20T23:54:49.035" v="624" actId="20577"/>
          <ac:spMkLst>
            <pc:docMk/>
            <pc:sldMk cId="1194914799" sldId="305"/>
            <ac:spMk id="3" creationId="{00000000-0000-0000-0000-000000000000}"/>
          </ac:spMkLst>
        </pc:spChg>
        <pc:picChg chg="del">
          <ac:chgData name="Beaulieu, France" userId="775102f9-63db-4f93-bf4c-ffd10f7f1482" providerId="ADAL" clId="{FE0AFCD3-9E1A-4A5B-B4C3-9DE754C0CE0C}" dt="2024-02-20T23:53:31.694" v="472" actId="478"/>
          <ac:picMkLst>
            <pc:docMk/>
            <pc:sldMk cId="1194914799" sldId="305"/>
            <ac:picMk id="4098" creationId="{00000000-0000-0000-0000-000000000000}"/>
          </ac:picMkLst>
        </pc:picChg>
      </pc:sldChg>
      <pc:sldChg chg="del">
        <pc:chgData name="Beaulieu, France" userId="775102f9-63db-4f93-bf4c-ffd10f7f1482" providerId="ADAL" clId="{FE0AFCD3-9E1A-4A5B-B4C3-9DE754C0CE0C}" dt="2024-02-12T19:29:02.584" v="135" actId="2696"/>
        <pc:sldMkLst>
          <pc:docMk/>
          <pc:sldMk cId="3730498772" sldId="305"/>
        </pc:sldMkLst>
      </pc:sldChg>
      <pc:sldChg chg="delSp modSp add mod">
        <pc:chgData name="Beaulieu, France" userId="775102f9-63db-4f93-bf4c-ffd10f7f1482" providerId="ADAL" clId="{FE0AFCD3-9E1A-4A5B-B4C3-9DE754C0CE0C}" dt="2024-02-22T18:54:34.693" v="795" actId="20577"/>
        <pc:sldMkLst>
          <pc:docMk/>
          <pc:sldMk cId="3408628037" sldId="306"/>
        </pc:sldMkLst>
        <pc:spChg chg="mod">
          <ac:chgData name="Beaulieu, France" userId="775102f9-63db-4f93-bf4c-ffd10f7f1482" providerId="ADAL" clId="{FE0AFCD3-9E1A-4A5B-B4C3-9DE754C0CE0C}" dt="2024-02-22T18:53:42.255" v="750" actId="20577"/>
          <ac:spMkLst>
            <pc:docMk/>
            <pc:sldMk cId="3408628037" sldId="306"/>
            <ac:spMk id="2" creationId="{00000000-0000-0000-0000-000000000000}"/>
          </ac:spMkLst>
        </pc:spChg>
        <pc:spChg chg="mod">
          <ac:chgData name="Beaulieu, France" userId="775102f9-63db-4f93-bf4c-ffd10f7f1482" providerId="ADAL" clId="{FE0AFCD3-9E1A-4A5B-B4C3-9DE754C0CE0C}" dt="2024-02-22T18:54:34.693" v="795" actId="20577"/>
          <ac:spMkLst>
            <pc:docMk/>
            <pc:sldMk cId="3408628037" sldId="306"/>
            <ac:spMk id="3" creationId="{00000000-0000-0000-0000-000000000000}"/>
          </ac:spMkLst>
        </pc:spChg>
        <pc:spChg chg="del mod">
          <ac:chgData name="Beaulieu, France" userId="775102f9-63db-4f93-bf4c-ffd10f7f1482" providerId="ADAL" clId="{FE0AFCD3-9E1A-4A5B-B4C3-9DE754C0CE0C}" dt="2024-02-22T18:53:31.352" v="656" actId="478"/>
          <ac:spMkLst>
            <pc:docMk/>
            <pc:sldMk cId="3408628037" sldId="306"/>
            <ac:spMk id="4" creationId="{00000000-0000-0000-0000-000000000000}"/>
          </ac:spMkLst>
        </pc:spChg>
      </pc:sldChg>
      <pc:sldChg chg="del">
        <pc:chgData name="Beaulieu, France" userId="775102f9-63db-4f93-bf4c-ffd10f7f1482" providerId="ADAL" clId="{FE0AFCD3-9E1A-4A5B-B4C3-9DE754C0CE0C}" dt="2024-02-20T23:42:52.535" v="144" actId="2696"/>
        <pc:sldMkLst>
          <pc:docMk/>
          <pc:sldMk cId="3753252266" sldId="306"/>
        </pc:sldMkLst>
      </pc:sldChg>
      <pc:sldChg chg="addSp delSp modSp add mod">
        <pc:chgData name="Beaulieu, France" userId="775102f9-63db-4f93-bf4c-ffd10f7f1482" providerId="ADAL" clId="{FE0AFCD3-9E1A-4A5B-B4C3-9DE754C0CE0C}" dt="2024-02-27T14:06:56.591" v="1078" actId="20577"/>
        <pc:sldMkLst>
          <pc:docMk/>
          <pc:sldMk cId="2063879342" sldId="307"/>
        </pc:sldMkLst>
        <pc:spChg chg="mod">
          <ac:chgData name="Beaulieu, France" userId="775102f9-63db-4f93-bf4c-ffd10f7f1482" providerId="ADAL" clId="{FE0AFCD3-9E1A-4A5B-B4C3-9DE754C0CE0C}" dt="2024-02-22T19:05:00.388" v="798"/>
          <ac:spMkLst>
            <pc:docMk/>
            <pc:sldMk cId="2063879342" sldId="307"/>
            <ac:spMk id="2" creationId="{00000000-0000-0000-0000-000000000000}"/>
          </ac:spMkLst>
        </pc:spChg>
        <pc:spChg chg="add mod">
          <ac:chgData name="Beaulieu, France" userId="775102f9-63db-4f93-bf4c-ffd10f7f1482" providerId="ADAL" clId="{FE0AFCD3-9E1A-4A5B-B4C3-9DE754C0CE0C}" dt="2024-02-22T19:08:12.157" v="965" actId="1076"/>
          <ac:spMkLst>
            <pc:docMk/>
            <pc:sldMk cId="2063879342" sldId="307"/>
            <ac:spMk id="4" creationId="{E00A8640-A634-D3A6-098F-08047D6BD93B}"/>
          </ac:spMkLst>
        </pc:spChg>
        <pc:spChg chg="add mod">
          <ac:chgData name="Beaulieu, France" userId="775102f9-63db-4f93-bf4c-ffd10f7f1482" providerId="ADAL" clId="{FE0AFCD3-9E1A-4A5B-B4C3-9DE754C0CE0C}" dt="2024-02-27T14:06:56.591" v="1078" actId="20577"/>
          <ac:spMkLst>
            <pc:docMk/>
            <pc:sldMk cId="2063879342" sldId="307"/>
            <ac:spMk id="5" creationId="{DFF49D5E-2918-77C8-971F-680F8680983A}"/>
          </ac:spMkLst>
        </pc:spChg>
        <pc:spChg chg="add mod">
          <ac:chgData name="Beaulieu, France" userId="775102f9-63db-4f93-bf4c-ffd10f7f1482" providerId="ADAL" clId="{FE0AFCD3-9E1A-4A5B-B4C3-9DE754C0CE0C}" dt="2024-02-22T19:08:31.635" v="967" actId="1076"/>
          <ac:spMkLst>
            <pc:docMk/>
            <pc:sldMk cId="2063879342" sldId="307"/>
            <ac:spMk id="6" creationId="{9E12512F-7D98-62E0-8BEC-4EA48C4676DC}"/>
          </ac:spMkLst>
        </pc:spChg>
        <pc:spChg chg="add mod">
          <ac:chgData name="Beaulieu, France" userId="775102f9-63db-4f93-bf4c-ffd10f7f1482" providerId="ADAL" clId="{FE0AFCD3-9E1A-4A5B-B4C3-9DE754C0CE0C}" dt="2024-02-22T19:08:53.830" v="969" actId="1076"/>
          <ac:spMkLst>
            <pc:docMk/>
            <pc:sldMk cId="2063879342" sldId="307"/>
            <ac:spMk id="7" creationId="{96311E92-B5DD-73A8-3192-6426483409ED}"/>
          </ac:spMkLst>
        </pc:spChg>
        <pc:picChg chg="add mod">
          <ac:chgData name="Beaulieu, France" userId="775102f9-63db-4f93-bf4c-ffd10f7f1482" providerId="ADAL" clId="{FE0AFCD3-9E1A-4A5B-B4C3-9DE754C0CE0C}" dt="2024-02-22T19:09:05.826" v="970"/>
          <ac:picMkLst>
            <pc:docMk/>
            <pc:sldMk cId="2063879342" sldId="307"/>
            <ac:picMk id="8" creationId="{7AFDBFB1-7C14-F5F5-55CF-6BAB22E7DA94}"/>
          </ac:picMkLst>
        </pc:picChg>
        <pc:picChg chg="del">
          <ac:chgData name="Beaulieu, France" userId="775102f9-63db-4f93-bf4c-ffd10f7f1482" providerId="ADAL" clId="{FE0AFCD3-9E1A-4A5B-B4C3-9DE754C0CE0C}" dt="2024-02-22T19:05:20.274" v="799" actId="478"/>
          <ac:picMkLst>
            <pc:docMk/>
            <pc:sldMk cId="2063879342" sldId="307"/>
            <ac:picMk id="2050" creationId="{00000000-0000-0000-0000-000000000000}"/>
          </ac:picMkLst>
        </pc:picChg>
      </pc:sldChg>
      <pc:sldChg chg="new del">
        <pc:chgData name="Beaulieu, France" userId="775102f9-63db-4f93-bf4c-ffd10f7f1482" providerId="ADAL" clId="{FE0AFCD3-9E1A-4A5B-B4C3-9DE754C0CE0C}" dt="2024-02-27T14:07:43.672" v="1081" actId="2696"/>
        <pc:sldMkLst>
          <pc:docMk/>
          <pc:sldMk cId="2071510426" sldId="308"/>
        </pc:sldMkLst>
      </pc:sldChg>
      <pc:sldChg chg="addSp delSp modSp new mod">
        <pc:chgData name="Beaulieu, France" userId="775102f9-63db-4f93-bf4c-ffd10f7f1482" providerId="ADAL" clId="{FE0AFCD3-9E1A-4A5B-B4C3-9DE754C0CE0C}" dt="2024-02-27T14:31:08.373" v="1253"/>
        <pc:sldMkLst>
          <pc:docMk/>
          <pc:sldMk cId="2889215713" sldId="308"/>
        </pc:sldMkLst>
        <pc:spChg chg="mod">
          <ac:chgData name="Beaulieu, France" userId="775102f9-63db-4f93-bf4c-ffd10f7f1482" providerId="ADAL" clId="{FE0AFCD3-9E1A-4A5B-B4C3-9DE754C0CE0C}" dt="2024-02-27T14:19:34.095" v="1163" actId="20577"/>
          <ac:spMkLst>
            <pc:docMk/>
            <pc:sldMk cId="2889215713" sldId="308"/>
            <ac:spMk id="2" creationId="{92DE31B0-16DD-470A-983E-3971E702BF33}"/>
          </ac:spMkLst>
        </pc:spChg>
        <pc:spChg chg="del">
          <ac:chgData name="Beaulieu, France" userId="775102f9-63db-4f93-bf4c-ffd10f7f1482" providerId="ADAL" clId="{FE0AFCD3-9E1A-4A5B-B4C3-9DE754C0CE0C}" dt="2024-02-27T14:19:19.293" v="1140" actId="931"/>
          <ac:spMkLst>
            <pc:docMk/>
            <pc:sldMk cId="2889215713" sldId="308"/>
            <ac:spMk id="3" creationId="{1846B528-C7BF-6327-22CA-B01C66E82126}"/>
          </ac:spMkLst>
        </pc:spChg>
        <pc:spChg chg="add del mod">
          <ac:chgData name="Beaulieu, France" userId="775102f9-63db-4f93-bf4c-ffd10f7f1482" providerId="ADAL" clId="{FE0AFCD3-9E1A-4A5B-B4C3-9DE754C0CE0C}" dt="2024-02-27T14:20:29.999" v="1252"/>
          <ac:spMkLst>
            <pc:docMk/>
            <pc:sldMk cId="2889215713" sldId="308"/>
            <ac:spMk id="6" creationId="{B8739E7D-8AF9-BCF9-9BCF-25C0EE6E5460}"/>
          </ac:spMkLst>
        </pc:spChg>
        <pc:picChg chg="add mod">
          <ac:chgData name="Beaulieu, France" userId="775102f9-63db-4f93-bf4c-ffd10f7f1482" providerId="ADAL" clId="{FE0AFCD3-9E1A-4A5B-B4C3-9DE754C0CE0C}" dt="2024-02-27T14:19:36.921" v="1164" actId="1076"/>
          <ac:picMkLst>
            <pc:docMk/>
            <pc:sldMk cId="2889215713" sldId="308"/>
            <ac:picMk id="5" creationId="{DEDDDA49-5B5C-E3A0-6F9C-B50CBE86D8EF}"/>
          </ac:picMkLst>
        </pc:picChg>
        <pc:picChg chg="add mod">
          <ac:chgData name="Beaulieu, France" userId="775102f9-63db-4f93-bf4c-ffd10f7f1482" providerId="ADAL" clId="{FE0AFCD3-9E1A-4A5B-B4C3-9DE754C0CE0C}" dt="2024-02-27T14:31:08.373" v="1253"/>
          <ac:picMkLst>
            <pc:docMk/>
            <pc:sldMk cId="2889215713" sldId="308"/>
            <ac:picMk id="10" creationId="{5ADBA51A-70A6-280E-7001-D2DDD5779984}"/>
          </ac:picMkLst>
        </pc:picChg>
      </pc:sldChg>
      <pc:sldMasterChg chg="delSldLayout">
        <pc:chgData name="Beaulieu, France" userId="775102f9-63db-4f93-bf4c-ffd10f7f1482" providerId="ADAL" clId="{FE0AFCD3-9E1A-4A5B-B4C3-9DE754C0CE0C}" dt="2024-02-20T23:42:52.535" v="144" actId="2696"/>
        <pc:sldMasterMkLst>
          <pc:docMk/>
          <pc:sldMasterMk cId="0" sldId="2147483660"/>
        </pc:sldMasterMkLst>
        <pc:sldLayoutChg chg="del">
          <pc:chgData name="Beaulieu, France" userId="775102f9-63db-4f93-bf4c-ffd10f7f1482" providerId="ADAL" clId="{FE0AFCD3-9E1A-4A5B-B4C3-9DE754C0CE0C}" dt="2024-02-20T23:42:52.535" v="144" actId="2696"/>
          <pc:sldLayoutMkLst>
            <pc:docMk/>
            <pc:sldMasterMk cId="0" sldId="2147483660"/>
            <pc:sldLayoutMk cId="1257919440" sldId="2147483672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852A3F-D637-4C2F-8161-BC1CBC5D79D3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CA"/>
        </a:p>
      </dgm:t>
    </dgm:pt>
    <dgm:pt modelId="{188315CE-E434-4A28-B9D3-55673D9B9C8C}">
      <dgm:prSet phldrT="[Texte]" custT="1"/>
      <dgm:spPr/>
      <dgm:t>
        <a:bodyPr/>
        <a:lstStyle/>
        <a:p>
          <a:r>
            <a:rPr lang="fr-CA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CHEF D’UNITÉ</a:t>
          </a:r>
        </a:p>
      </dgm:t>
    </dgm:pt>
    <dgm:pt modelId="{DC7845DA-DECA-429B-A1CE-089E14961CFD}" type="parTrans" cxnId="{1BCFC678-6F44-4B15-A4C4-A31C88A4ACAC}">
      <dgm:prSet/>
      <dgm:spPr/>
      <dgm:t>
        <a:bodyPr/>
        <a:lstStyle/>
        <a:p>
          <a:endParaRPr lang="fr-CA"/>
        </a:p>
      </dgm:t>
    </dgm:pt>
    <dgm:pt modelId="{2A226105-B6A6-4C7C-A583-CB5598D964D0}" type="sibTrans" cxnId="{1BCFC678-6F44-4B15-A4C4-A31C88A4ACAC}">
      <dgm:prSet/>
      <dgm:spPr/>
      <dgm:t>
        <a:bodyPr/>
        <a:lstStyle/>
        <a:p>
          <a:endParaRPr lang="fr-CA"/>
        </a:p>
      </dgm:t>
    </dgm:pt>
    <dgm:pt modelId="{25911CBB-EAFC-4D0D-B45B-784F3627B014}">
      <dgm:prSet phldrT="[Texte]" custT="1"/>
      <dgm:spPr/>
      <dgm:t>
        <a:bodyPr/>
        <a:lstStyle/>
        <a:p>
          <a:r>
            <a:rPr lang="fr-CA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ASSISTANTE INFIRMIÈRE CHEF (AIC)</a:t>
          </a:r>
        </a:p>
      </dgm:t>
    </dgm:pt>
    <dgm:pt modelId="{BD78A642-1659-4369-A3A5-5AF196EC303A}" type="parTrans" cxnId="{3A669676-6062-47DB-BFAA-AEFD99D89087}">
      <dgm:prSet/>
      <dgm:spPr/>
      <dgm:t>
        <a:bodyPr/>
        <a:lstStyle/>
        <a:p>
          <a:endParaRPr lang="fr-CA"/>
        </a:p>
      </dgm:t>
    </dgm:pt>
    <dgm:pt modelId="{F866BB21-21B9-481C-8A59-B0DDA362F33D}" type="sibTrans" cxnId="{3A669676-6062-47DB-BFAA-AEFD99D89087}">
      <dgm:prSet/>
      <dgm:spPr/>
      <dgm:t>
        <a:bodyPr/>
        <a:lstStyle/>
        <a:p>
          <a:endParaRPr lang="fr-CA"/>
        </a:p>
      </dgm:t>
    </dgm:pt>
    <dgm:pt modelId="{B62ADC62-0E36-44E8-B91A-0EDA47EB5579}">
      <dgm:prSet phldrT="[Texte]" custT="1"/>
      <dgm:spPr/>
      <dgm:t>
        <a:bodyPr/>
        <a:lstStyle/>
        <a:p>
          <a:r>
            <a:rPr lang="fr-CA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INFIRMIÈRES</a:t>
          </a:r>
        </a:p>
      </dgm:t>
    </dgm:pt>
    <dgm:pt modelId="{0945B29E-7865-47E4-BE2B-6C58B0EB67D0}" type="parTrans" cxnId="{4091A0B6-4659-422B-B81F-818DB17C9F22}">
      <dgm:prSet/>
      <dgm:spPr/>
      <dgm:t>
        <a:bodyPr/>
        <a:lstStyle/>
        <a:p>
          <a:endParaRPr lang="fr-CA"/>
        </a:p>
      </dgm:t>
    </dgm:pt>
    <dgm:pt modelId="{E7BD33D0-C0D0-4F7B-9DB9-6E7D10224422}" type="sibTrans" cxnId="{4091A0B6-4659-422B-B81F-818DB17C9F22}">
      <dgm:prSet/>
      <dgm:spPr/>
      <dgm:t>
        <a:bodyPr/>
        <a:lstStyle/>
        <a:p>
          <a:endParaRPr lang="fr-CA"/>
        </a:p>
      </dgm:t>
    </dgm:pt>
    <dgm:pt modelId="{0F00ADCB-586F-476B-96C6-58B62A0E53CF}">
      <dgm:prSet phldrT="[Texte]" custT="1"/>
      <dgm:spPr/>
      <dgm:t>
        <a:bodyPr/>
        <a:lstStyle/>
        <a:p>
          <a:r>
            <a:rPr lang="fr-CA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INFIRMÈRES AUXILIAIRES</a:t>
          </a:r>
        </a:p>
      </dgm:t>
    </dgm:pt>
    <dgm:pt modelId="{3C297FE6-B8D8-4B89-8121-92593A93EB4F}" type="parTrans" cxnId="{50BC27B9-44FC-4CCB-B610-BC4BCCB96314}">
      <dgm:prSet/>
      <dgm:spPr/>
      <dgm:t>
        <a:bodyPr/>
        <a:lstStyle/>
        <a:p>
          <a:endParaRPr lang="fr-CA"/>
        </a:p>
      </dgm:t>
    </dgm:pt>
    <dgm:pt modelId="{26107170-87A5-4BF9-AED4-EDBE7822CF2E}" type="sibTrans" cxnId="{50BC27B9-44FC-4CCB-B610-BC4BCCB96314}">
      <dgm:prSet/>
      <dgm:spPr/>
      <dgm:t>
        <a:bodyPr/>
        <a:lstStyle/>
        <a:p>
          <a:endParaRPr lang="fr-CA"/>
        </a:p>
      </dgm:t>
    </dgm:pt>
    <dgm:pt modelId="{9FB79DB4-C474-4F5F-8FF3-4F9245C5641A}">
      <dgm:prSet custT="1"/>
      <dgm:spPr/>
      <dgm:t>
        <a:bodyPr/>
        <a:lstStyle/>
        <a:p>
          <a:r>
            <a:rPr lang="fr-CA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ASSISTANTES À LA PERSONNE OU PRÉPOSÉS</a:t>
          </a:r>
        </a:p>
      </dgm:t>
    </dgm:pt>
    <dgm:pt modelId="{4EEFD103-9336-4501-AA2F-1674E225F6C4}" type="parTrans" cxnId="{0743A92C-EB8D-47AF-9B33-66635CD7E9F7}">
      <dgm:prSet/>
      <dgm:spPr/>
      <dgm:t>
        <a:bodyPr/>
        <a:lstStyle/>
        <a:p>
          <a:endParaRPr lang="fr-CA"/>
        </a:p>
      </dgm:t>
    </dgm:pt>
    <dgm:pt modelId="{C0291027-7335-4750-8F06-A2A8D690AACB}" type="sibTrans" cxnId="{0743A92C-EB8D-47AF-9B33-66635CD7E9F7}">
      <dgm:prSet/>
      <dgm:spPr/>
      <dgm:t>
        <a:bodyPr/>
        <a:lstStyle/>
        <a:p>
          <a:endParaRPr lang="fr-CA"/>
        </a:p>
      </dgm:t>
    </dgm:pt>
    <dgm:pt modelId="{3FCCDF1B-CADC-430B-BD26-AD1FC908FCD8}" type="pres">
      <dgm:prSet presAssocID="{1F852A3F-D637-4C2F-8161-BC1CBC5D79D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B95F52A0-ED41-45A7-90F5-55A5289D18D8}" type="pres">
      <dgm:prSet presAssocID="{188315CE-E434-4A28-B9D3-55673D9B9C8C}" presName="root1" presStyleCnt="0"/>
      <dgm:spPr/>
    </dgm:pt>
    <dgm:pt modelId="{11704588-D2B0-4FDE-AFBA-721A4E391A6D}" type="pres">
      <dgm:prSet presAssocID="{188315CE-E434-4A28-B9D3-55673D9B9C8C}" presName="LevelOneTextNode" presStyleLbl="node0" presStyleIdx="0" presStyleCnt="1">
        <dgm:presLayoutVars>
          <dgm:chPref val="3"/>
        </dgm:presLayoutVars>
      </dgm:prSet>
      <dgm:spPr/>
    </dgm:pt>
    <dgm:pt modelId="{056F5DE1-DBB3-43C4-B835-C887B7BF7768}" type="pres">
      <dgm:prSet presAssocID="{188315CE-E434-4A28-B9D3-55673D9B9C8C}" presName="level2hierChild" presStyleCnt="0"/>
      <dgm:spPr/>
    </dgm:pt>
    <dgm:pt modelId="{AAB9B0A2-3C7D-4638-A410-7EA06345E7DE}" type="pres">
      <dgm:prSet presAssocID="{BD78A642-1659-4369-A3A5-5AF196EC303A}" presName="conn2-1" presStyleLbl="parChTrans1D2" presStyleIdx="0" presStyleCnt="1"/>
      <dgm:spPr/>
    </dgm:pt>
    <dgm:pt modelId="{C22BBBF0-992F-4071-9B54-CBAB92043A2C}" type="pres">
      <dgm:prSet presAssocID="{BD78A642-1659-4369-A3A5-5AF196EC303A}" presName="connTx" presStyleLbl="parChTrans1D2" presStyleIdx="0" presStyleCnt="1"/>
      <dgm:spPr/>
    </dgm:pt>
    <dgm:pt modelId="{7B3DF1CA-7A50-4469-A3F7-32AE50D1F313}" type="pres">
      <dgm:prSet presAssocID="{25911CBB-EAFC-4D0D-B45B-784F3627B014}" presName="root2" presStyleCnt="0"/>
      <dgm:spPr/>
    </dgm:pt>
    <dgm:pt modelId="{F4AC9438-9F08-4EF5-85E4-B2CBCA777BD3}" type="pres">
      <dgm:prSet presAssocID="{25911CBB-EAFC-4D0D-B45B-784F3627B014}" presName="LevelTwoTextNode" presStyleLbl="node2" presStyleIdx="0" presStyleCnt="1">
        <dgm:presLayoutVars>
          <dgm:chPref val="3"/>
        </dgm:presLayoutVars>
      </dgm:prSet>
      <dgm:spPr/>
    </dgm:pt>
    <dgm:pt modelId="{B6EDCEEA-52F2-4F96-91B3-19D473F87171}" type="pres">
      <dgm:prSet presAssocID="{25911CBB-EAFC-4D0D-B45B-784F3627B014}" presName="level3hierChild" presStyleCnt="0"/>
      <dgm:spPr/>
    </dgm:pt>
    <dgm:pt modelId="{C915D196-26EC-4346-A45D-3390797DBB4B}" type="pres">
      <dgm:prSet presAssocID="{0945B29E-7865-47E4-BE2B-6C58B0EB67D0}" presName="conn2-1" presStyleLbl="parChTrans1D3" presStyleIdx="0" presStyleCnt="3"/>
      <dgm:spPr/>
    </dgm:pt>
    <dgm:pt modelId="{488FAD2F-1D29-4ACE-B2D8-3B7977F64A2A}" type="pres">
      <dgm:prSet presAssocID="{0945B29E-7865-47E4-BE2B-6C58B0EB67D0}" presName="connTx" presStyleLbl="parChTrans1D3" presStyleIdx="0" presStyleCnt="3"/>
      <dgm:spPr/>
    </dgm:pt>
    <dgm:pt modelId="{37889F95-E8C1-4959-92D5-0614921943B3}" type="pres">
      <dgm:prSet presAssocID="{B62ADC62-0E36-44E8-B91A-0EDA47EB5579}" presName="root2" presStyleCnt="0"/>
      <dgm:spPr/>
    </dgm:pt>
    <dgm:pt modelId="{60CBAA7D-EDB1-4092-92D0-4135C3676268}" type="pres">
      <dgm:prSet presAssocID="{B62ADC62-0E36-44E8-B91A-0EDA47EB5579}" presName="LevelTwoTextNode" presStyleLbl="node3" presStyleIdx="0" presStyleCnt="3" custLinFactNeighborX="-1949" custLinFactNeighborY="4979">
        <dgm:presLayoutVars>
          <dgm:chPref val="3"/>
        </dgm:presLayoutVars>
      </dgm:prSet>
      <dgm:spPr/>
    </dgm:pt>
    <dgm:pt modelId="{7DE9C4F0-D28D-455F-8699-0CC5B774329F}" type="pres">
      <dgm:prSet presAssocID="{B62ADC62-0E36-44E8-B91A-0EDA47EB5579}" presName="level3hierChild" presStyleCnt="0"/>
      <dgm:spPr/>
    </dgm:pt>
    <dgm:pt modelId="{A7CAC036-E59A-40E5-A5DD-80A4782872AB}" type="pres">
      <dgm:prSet presAssocID="{3C297FE6-B8D8-4B89-8121-92593A93EB4F}" presName="conn2-1" presStyleLbl="parChTrans1D3" presStyleIdx="1" presStyleCnt="3"/>
      <dgm:spPr/>
    </dgm:pt>
    <dgm:pt modelId="{21CA8153-1D9E-49DC-9393-FF0C58324643}" type="pres">
      <dgm:prSet presAssocID="{3C297FE6-B8D8-4B89-8121-92593A93EB4F}" presName="connTx" presStyleLbl="parChTrans1D3" presStyleIdx="1" presStyleCnt="3"/>
      <dgm:spPr/>
    </dgm:pt>
    <dgm:pt modelId="{EB8A3420-6E38-4890-A887-4FF63BB8B9A9}" type="pres">
      <dgm:prSet presAssocID="{0F00ADCB-586F-476B-96C6-58B62A0E53CF}" presName="root2" presStyleCnt="0"/>
      <dgm:spPr/>
    </dgm:pt>
    <dgm:pt modelId="{63584CBB-4754-4396-A881-628D042D0815}" type="pres">
      <dgm:prSet presAssocID="{0F00ADCB-586F-476B-96C6-58B62A0E53CF}" presName="LevelTwoTextNode" presStyleLbl="node3" presStyleIdx="1" presStyleCnt="3" custLinFactNeighborX="1202" custLinFactNeighborY="3423">
        <dgm:presLayoutVars>
          <dgm:chPref val="3"/>
        </dgm:presLayoutVars>
      </dgm:prSet>
      <dgm:spPr/>
    </dgm:pt>
    <dgm:pt modelId="{26458C41-96A2-4016-BBF9-51B114A618BB}" type="pres">
      <dgm:prSet presAssocID="{0F00ADCB-586F-476B-96C6-58B62A0E53CF}" presName="level3hierChild" presStyleCnt="0"/>
      <dgm:spPr/>
    </dgm:pt>
    <dgm:pt modelId="{B67CBDEE-E8BC-4B5C-97C3-08FD132DF0AD}" type="pres">
      <dgm:prSet presAssocID="{4EEFD103-9336-4501-AA2F-1674E225F6C4}" presName="conn2-1" presStyleLbl="parChTrans1D3" presStyleIdx="2" presStyleCnt="3"/>
      <dgm:spPr/>
    </dgm:pt>
    <dgm:pt modelId="{73469CAA-BA98-42DA-92E8-AF1D248F5B4E}" type="pres">
      <dgm:prSet presAssocID="{4EEFD103-9336-4501-AA2F-1674E225F6C4}" presName="connTx" presStyleLbl="parChTrans1D3" presStyleIdx="2" presStyleCnt="3"/>
      <dgm:spPr/>
    </dgm:pt>
    <dgm:pt modelId="{AA36FB58-E251-407F-92B8-2D3E8ACE8FD7}" type="pres">
      <dgm:prSet presAssocID="{9FB79DB4-C474-4F5F-8FF3-4F9245C5641A}" presName="root2" presStyleCnt="0"/>
      <dgm:spPr/>
    </dgm:pt>
    <dgm:pt modelId="{53B11D82-6BE5-472F-8CC1-F333BDE5EF5B}" type="pres">
      <dgm:prSet presAssocID="{9FB79DB4-C474-4F5F-8FF3-4F9245C5641A}" presName="LevelTwoTextNode" presStyleLbl="node3" presStyleIdx="2" presStyleCnt="3" custLinFactNeighborX="-1949" custLinFactNeighborY="27077">
        <dgm:presLayoutVars>
          <dgm:chPref val="3"/>
        </dgm:presLayoutVars>
      </dgm:prSet>
      <dgm:spPr/>
    </dgm:pt>
    <dgm:pt modelId="{4E710244-E158-4C0B-A92C-3E18E52DCF0C}" type="pres">
      <dgm:prSet presAssocID="{9FB79DB4-C474-4F5F-8FF3-4F9245C5641A}" presName="level3hierChild" presStyleCnt="0"/>
      <dgm:spPr/>
    </dgm:pt>
  </dgm:ptLst>
  <dgm:cxnLst>
    <dgm:cxn modelId="{65FA100B-1D13-4617-9C95-F141CF9421A1}" type="presOf" srcId="{1F852A3F-D637-4C2F-8161-BC1CBC5D79D3}" destId="{3FCCDF1B-CADC-430B-BD26-AD1FC908FCD8}" srcOrd="0" destOrd="0" presId="urn:microsoft.com/office/officeart/2005/8/layout/hierarchy2"/>
    <dgm:cxn modelId="{EA8E8F25-F2C3-44AA-910C-0F26767F11C1}" type="presOf" srcId="{BD78A642-1659-4369-A3A5-5AF196EC303A}" destId="{AAB9B0A2-3C7D-4638-A410-7EA06345E7DE}" srcOrd="0" destOrd="0" presId="urn:microsoft.com/office/officeart/2005/8/layout/hierarchy2"/>
    <dgm:cxn modelId="{5FD32428-CD1F-4FEE-9CA1-50C735605B3C}" type="presOf" srcId="{25911CBB-EAFC-4D0D-B45B-784F3627B014}" destId="{F4AC9438-9F08-4EF5-85E4-B2CBCA777BD3}" srcOrd="0" destOrd="0" presId="urn:microsoft.com/office/officeart/2005/8/layout/hierarchy2"/>
    <dgm:cxn modelId="{0743A92C-EB8D-47AF-9B33-66635CD7E9F7}" srcId="{25911CBB-EAFC-4D0D-B45B-784F3627B014}" destId="{9FB79DB4-C474-4F5F-8FF3-4F9245C5641A}" srcOrd="2" destOrd="0" parTransId="{4EEFD103-9336-4501-AA2F-1674E225F6C4}" sibTransId="{C0291027-7335-4750-8F06-A2A8D690AACB}"/>
    <dgm:cxn modelId="{691BCE2D-D697-46EE-82A8-DF7903DEBE33}" type="presOf" srcId="{0945B29E-7865-47E4-BE2B-6C58B0EB67D0}" destId="{488FAD2F-1D29-4ACE-B2D8-3B7977F64A2A}" srcOrd="1" destOrd="0" presId="urn:microsoft.com/office/officeart/2005/8/layout/hierarchy2"/>
    <dgm:cxn modelId="{7C242939-E495-4481-9B67-B8D180422358}" type="presOf" srcId="{188315CE-E434-4A28-B9D3-55673D9B9C8C}" destId="{11704588-D2B0-4FDE-AFBA-721A4E391A6D}" srcOrd="0" destOrd="0" presId="urn:microsoft.com/office/officeart/2005/8/layout/hierarchy2"/>
    <dgm:cxn modelId="{85D70540-958D-4210-B9B7-D319C8839443}" type="presOf" srcId="{4EEFD103-9336-4501-AA2F-1674E225F6C4}" destId="{B67CBDEE-E8BC-4B5C-97C3-08FD132DF0AD}" srcOrd="0" destOrd="0" presId="urn:microsoft.com/office/officeart/2005/8/layout/hierarchy2"/>
    <dgm:cxn modelId="{994F7B65-027C-4B62-8F27-F746A089CA44}" type="presOf" srcId="{0945B29E-7865-47E4-BE2B-6C58B0EB67D0}" destId="{C915D196-26EC-4346-A45D-3390797DBB4B}" srcOrd="0" destOrd="0" presId="urn:microsoft.com/office/officeart/2005/8/layout/hierarchy2"/>
    <dgm:cxn modelId="{3A669676-6062-47DB-BFAA-AEFD99D89087}" srcId="{188315CE-E434-4A28-B9D3-55673D9B9C8C}" destId="{25911CBB-EAFC-4D0D-B45B-784F3627B014}" srcOrd="0" destOrd="0" parTransId="{BD78A642-1659-4369-A3A5-5AF196EC303A}" sibTransId="{F866BB21-21B9-481C-8A59-B0DDA362F33D}"/>
    <dgm:cxn modelId="{1BCFC678-6F44-4B15-A4C4-A31C88A4ACAC}" srcId="{1F852A3F-D637-4C2F-8161-BC1CBC5D79D3}" destId="{188315CE-E434-4A28-B9D3-55673D9B9C8C}" srcOrd="0" destOrd="0" parTransId="{DC7845DA-DECA-429B-A1CE-089E14961CFD}" sibTransId="{2A226105-B6A6-4C7C-A583-CB5598D964D0}"/>
    <dgm:cxn modelId="{1E07DD8C-0B94-4C22-A862-94909FFE81A1}" type="presOf" srcId="{BD78A642-1659-4369-A3A5-5AF196EC303A}" destId="{C22BBBF0-992F-4071-9B54-CBAB92043A2C}" srcOrd="1" destOrd="0" presId="urn:microsoft.com/office/officeart/2005/8/layout/hierarchy2"/>
    <dgm:cxn modelId="{9C2B2D9E-8FE5-4864-95EE-52256A40BF51}" type="presOf" srcId="{9FB79DB4-C474-4F5F-8FF3-4F9245C5641A}" destId="{53B11D82-6BE5-472F-8CC1-F333BDE5EF5B}" srcOrd="0" destOrd="0" presId="urn:microsoft.com/office/officeart/2005/8/layout/hierarchy2"/>
    <dgm:cxn modelId="{FF6F94A3-468B-4355-BB1D-B1E83394BCBC}" type="presOf" srcId="{B62ADC62-0E36-44E8-B91A-0EDA47EB5579}" destId="{60CBAA7D-EDB1-4092-92D0-4135C3676268}" srcOrd="0" destOrd="0" presId="urn:microsoft.com/office/officeart/2005/8/layout/hierarchy2"/>
    <dgm:cxn modelId="{7684CDAA-561B-4C31-AC33-822A664074B1}" type="presOf" srcId="{4EEFD103-9336-4501-AA2F-1674E225F6C4}" destId="{73469CAA-BA98-42DA-92E8-AF1D248F5B4E}" srcOrd="1" destOrd="0" presId="urn:microsoft.com/office/officeart/2005/8/layout/hierarchy2"/>
    <dgm:cxn modelId="{4091A0B6-4659-422B-B81F-818DB17C9F22}" srcId="{25911CBB-EAFC-4D0D-B45B-784F3627B014}" destId="{B62ADC62-0E36-44E8-B91A-0EDA47EB5579}" srcOrd="0" destOrd="0" parTransId="{0945B29E-7865-47E4-BE2B-6C58B0EB67D0}" sibTransId="{E7BD33D0-C0D0-4F7B-9DB9-6E7D10224422}"/>
    <dgm:cxn modelId="{50BC27B9-44FC-4CCB-B610-BC4BCCB96314}" srcId="{25911CBB-EAFC-4D0D-B45B-784F3627B014}" destId="{0F00ADCB-586F-476B-96C6-58B62A0E53CF}" srcOrd="1" destOrd="0" parTransId="{3C297FE6-B8D8-4B89-8121-92593A93EB4F}" sibTransId="{26107170-87A5-4BF9-AED4-EDBE7822CF2E}"/>
    <dgm:cxn modelId="{870E65C2-B628-4AE1-BAE9-7CB10D8C827B}" type="presOf" srcId="{3C297FE6-B8D8-4B89-8121-92593A93EB4F}" destId="{21CA8153-1D9E-49DC-9393-FF0C58324643}" srcOrd="1" destOrd="0" presId="urn:microsoft.com/office/officeart/2005/8/layout/hierarchy2"/>
    <dgm:cxn modelId="{76202AE5-C28B-41DB-A473-70D1C3539C4E}" type="presOf" srcId="{3C297FE6-B8D8-4B89-8121-92593A93EB4F}" destId="{A7CAC036-E59A-40E5-A5DD-80A4782872AB}" srcOrd="0" destOrd="0" presId="urn:microsoft.com/office/officeart/2005/8/layout/hierarchy2"/>
    <dgm:cxn modelId="{491AD8EF-7659-4FC5-AB6A-77881AB9961E}" type="presOf" srcId="{0F00ADCB-586F-476B-96C6-58B62A0E53CF}" destId="{63584CBB-4754-4396-A881-628D042D0815}" srcOrd="0" destOrd="0" presId="urn:microsoft.com/office/officeart/2005/8/layout/hierarchy2"/>
    <dgm:cxn modelId="{6125A93D-3800-488B-84BA-3CE2A8FFF293}" type="presParOf" srcId="{3FCCDF1B-CADC-430B-BD26-AD1FC908FCD8}" destId="{B95F52A0-ED41-45A7-90F5-55A5289D18D8}" srcOrd="0" destOrd="0" presId="urn:microsoft.com/office/officeart/2005/8/layout/hierarchy2"/>
    <dgm:cxn modelId="{7FC3B46E-B40C-46B6-A054-932CC5EFB07B}" type="presParOf" srcId="{B95F52A0-ED41-45A7-90F5-55A5289D18D8}" destId="{11704588-D2B0-4FDE-AFBA-721A4E391A6D}" srcOrd="0" destOrd="0" presId="urn:microsoft.com/office/officeart/2005/8/layout/hierarchy2"/>
    <dgm:cxn modelId="{A8BAD9F7-8A06-46D7-B154-80D551C5E59D}" type="presParOf" srcId="{B95F52A0-ED41-45A7-90F5-55A5289D18D8}" destId="{056F5DE1-DBB3-43C4-B835-C887B7BF7768}" srcOrd="1" destOrd="0" presId="urn:microsoft.com/office/officeart/2005/8/layout/hierarchy2"/>
    <dgm:cxn modelId="{92CEA6BC-0607-48A2-ABD0-0515AA9D75BA}" type="presParOf" srcId="{056F5DE1-DBB3-43C4-B835-C887B7BF7768}" destId="{AAB9B0A2-3C7D-4638-A410-7EA06345E7DE}" srcOrd="0" destOrd="0" presId="urn:microsoft.com/office/officeart/2005/8/layout/hierarchy2"/>
    <dgm:cxn modelId="{9CDBDA07-6807-4470-8A69-FD2641C38C3B}" type="presParOf" srcId="{AAB9B0A2-3C7D-4638-A410-7EA06345E7DE}" destId="{C22BBBF0-992F-4071-9B54-CBAB92043A2C}" srcOrd="0" destOrd="0" presId="urn:microsoft.com/office/officeart/2005/8/layout/hierarchy2"/>
    <dgm:cxn modelId="{61C8BD24-DF85-4661-B54C-0D40E862AA42}" type="presParOf" srcId="{056F5DE1-DBB3-43C4-B835-C887B7BF7768}" destId="{7B3DF1CA-7A50-4469-A3F7-32AE50D1F313}" srcOrd="1" destOrd="0" presId="urn:microsoft.com/office/officeart/2005/8/layout/hierarchy2"/>
    <dgm:cxn modelId="{2E43A421-861A-4FF2-A0E2-CD0C3985290B}" type="presParOf" srcId="{7B3DF1CA-7A50-4469-A3F7-32AE50D1F313}" destId="{F4AC9438-9F08-4EF5-85E4-B2CBCA777BD3}" srcOrd="0" destOrd="0" presId="urn:microsoft.com/office/officeart/2005/8/layout/hierarchy2"/>
    <dgm:cxn modelId="{486514DF-E3CC-4E45-A808-3F55917F9DB7}" type="presParOf" srcId="{7B3DF1CA-7A50-4469-A3F7-32AE50D1F313}" destId="{B6EDCEEA-52F2-4F96-91B3-19D473F87171}" srcOrd="1" destOrd="0" presId="urn:microsoft.com/office/officeart/2005/8/layout/hierarchy2"/>
    <dgm:cxn modelId="{61FBFBB4-BEE2-4152-902C-97571EB438A1}" type="presParOf" srcId="{B6EDCEEA-52F2-4F96-91B3-19D473F87171}" destId="{C915D196-26EC-4346-A45D-3390797DBB4B}" srcOrd="0" destOrd="0" presId="urn:microsoft.com/office/officeart/2005/8/layout/hierarchy2"/>
    <dgm:cxn modelId="{82230E4A-3D81-43B6-85FD-C9D8E2C82510}" type="presParOf" srcId="{C915D196-26EC-4346-A45D-3390797DBB4B}" destId="{488FAD2F-1D29-4ACE-B2D8-3B7977F64A2A}" srcOrd="0" destOrd="0" presId="urn:microsoft.com/office/officeart/2005/8/layout/hierarchy2"/>
    <dgm:cxn modelId="{F4C6E605-F2E4-4203-BF20-5E0C7F57D820}" type="presParOf" srcId="{B6EDCEEA-52F2-4F96-91B3-19D473F87171}" destId="{37889F95-E8C1-4959-92D5-0614921943B3}" srcOrd="1" destOrd="0" presId="urn:microsoft.com/office/officeart/2005/8/layout/hierarchy2"/>
    <dgm:cxn modelId="{84C8584B-8C57-4061-9218-32F2C6E71428}" type="presParOf" srcId="{37889F95-E8C1-4959-92D5-0614921943B3}" destId="{60CBAA7D-EDB1-4092-92D0-4135C3676268}" srcOrd="0" destOrd="0" presId="urn:microsoft.com/office/officeart/2005/8/layout/hierarchy2"/>
    <dgm:cxn modelId="{F101582F-3FC3-47C1-82CB-7112F8FFCB2A}" type="presParOf" srcId="{37889F95-E8C1-4959-92D5-0614921943B3}" destId="{7DE9C4F0-D28D-455F-8699-0CC5B774329F}" srcOrd="1" destOrd="0" presId="urn:microsoft.com/office/officeart/2005/8/layout/hierarchy2"/>
    <dgm:cxn modelId="{92CE4F4F-39A1-4427-9ABB-FEBF0E67CDC1}" type="presParOf" srcId="{B6EDCEEA-52F2-4F96-91B3-19D473F87171}" destId="{A7CAC036-E59A-40E5-A5DD-80A4782872AB}" srcOrd="2" destOrd="0" presId="urn:microsoft.com/office/officeart/2005/8/layout/hierarchy2"/>
    <dgm:cxn modelId="{A88A7F8A-2279-448A-9D17-AF7CB8DDC77F}" type="presParOf" srcId="{A7CAC036-E59A-40E5-A5DD-80A4782872AB}" destId="{21CA8153-1D9E-49DC-9393-FF0C58324643}" srcOrd="0" destOrd="0" presId="urn:microsoft.com/office/officeart/2005/8/layout/hierarchy2"/>
    <dgm:cxn modelId="{FEA52690-AFE0-46AE-8AA5-8F3687860430}" type="presParOf" srcId="{B6EDCEEA-52F2-4F96-91B3-19D473F87171}" destId="{EB8A3420-6E38-4890-A887-4FF63BB8B9A9}" srcOrd="3" destOrd="0" presId="urn:microsoft.com/office/officeart/2005/8/layout/hierarchy2"/>
    <dgm:cxn modelId="{7CD02420-C538-4775-99A6-2B581CAD811E}" type="presParOf" srcId="{EB8A3420-6E38-4890-A887-4FF63BB8B9A9}" destId="{63584CBB-4754-4396-A881-628D042D0815}" srcOrd="0" destOrd="0" presId="urn:microsoft.com/office/officeart/2005/8/layout/hierarchy2"/>
    <dgm:cxn modelId="{9D653780-ADA2-4858-AA73-0D19F7085B0B}" type="presParOf" srcId="{EB8A3420-6E38-4890-A887-4FF63BB8B9A9}" destId="{26458C41-96A2-4016-BBF9-51B114A618BB}" srcOrd="1" destOrd="0" presId="urn:microsoft.com/office/officeart/2005/8/layout/hierarchy2"/>
    <dgm:cxn modelId="{46C20FA1-146C-4572-BC6F-224449A7FAE7}" type="presParOf" srcId="{B6EDCEEA-52F2-4F96-91B3-19D473F87171}" destId="{B67CBDEE-E8BC-4B5C-97C3-08FD132DF0AD}" srcOrd="4" destOrd="0" presId="urn:microsoft.com/office/officeart/2005/8/layout/hierarchy2"/>
    <dgm:cxn modelId="{E80A907C-B375-4278-B090-433D576BC953}" type="presParOf" srcId="{B67CBDEE-E8BC-4B5C-97C3-08FD132DF0AD}" destId="{73469CAA-BA98-42DA-92E8-AF1D248F5B4E}" srcOrd="0" destOrd="0" presId="urn:microsoft.com/office/officeart/2005/8/layout/hierarchy2"/>
    <dgm:cxn modelId="{34EE4953-87CE-4B13-AD43-C59B2707B1F3}" type="presParOf" srcId="{B6EDCEEA-52F2-4F96-91B3-19D473F87171}" destId="{AA36FB58-E251-407F-92B8-2D3E8ACE8FD7}" srcOrd="5" destOrd="0" presId="urn:microsoft.com/office/officeart/2005/8/layout/hierarchy2"/>
    <dgm:cxn modelId="{EE8403F6-075F-4E66-AC19-7474BEA02BD1}" type="presParOf" srcId="{AA36FB58-E251-407F-92B8-2D3E8ACE8FD7}" destId="{53B11D82-6BE5-472F-8CC1-F333BDE5EF5B}" srcOrd="0" destOrd="0" presId="urn:microsoft.com/office/officeart/2005/8/layout/hierarchy2"/>
    <dgm:cxn modelId="{C835D540-5064-4DC7-86EB-C2ABD9E5930D}" type="presParOf" srcId="{AA36FB58-E251-407F-92B8-2D3E8ACE8FD7}" destId="{4E710244-E158-4C0B-A92C-3E18E52DCF0C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704588-D2B0-4FDE-AFBA-721A4E391A6D}">
      <dsp:nvSpPr>
        <dsp:cNvPr id="0" name=""/>
        <dsp:cNvSpPr/>
      </dsp:nvSpPr>
      <dsp:spPr>
        <a:xfrm>
          <a:off x="1747" y="1691710"/>
          <a:ext cx="2285080" cy="11425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000" kern="1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CHEF D’UNITÉ</a:t>
          </a:r>
        </a:p>
      </dsp:txBody>
      <dsp:txXfrm>
        <a:off x="35211" y="1725174"/>
        <a:ext cx="2218152" cy="1075612"/>
      </dsp:txXfrm>
    </dsp:sp>
    <dsp:sp modelId="{AAB9B0A2-3C7D-4638-A410-7EA06345E7DE}">
      <dsp:nvSpPr>
        <dsp:cNvPr id="0" name=""/>
        <dsp:cNvSpPr/>
      </dsp:nvSpPr>
      <dsp:spPr>
        <a:xfrm>
          <a:off x="2286827" y="2240261"/>
          <a:ext cx="914032" cy="45439"/>
        </a:xfrm>
        <a:custGeom>
          <a:avLst/>
          <a:gdLst/>
          <a:ahLst/>
          <a:cxnLst/>
          <a:rect l="0" t="0" r="0" b="0"/>
          <a:pathLst>
            <a:path>
              <a:moveTo>
                <a:pt x="0" y="22719"/>
              </a:moveTo>
              <a:lnTo>
                <a:pt x="914032" y="2271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500" kern="1200"/>
        </a:p>
      </dsp:txBody>
      <dsp:txXfrm>
        <a:off x="2720992" y="2240130"/>
        <a:ext cx="45701" cy="45701"/>
      </dsp:txXfrm>
    </dsp:sp>
    <dsp:sp modelId="{F4AC9438-9F08-4EF5-85E4-B2CBCA777BD3}">
      <dsp:nvSpPr>
        <dsp:cNvPr id="0" name=""/>
        <dsp:cNvSpPr/>
      </dsp:nvSpPr>
      <dsp:spPr>
        <a:xfrm>
          <a:off x="3200859" y="1691710"/>
          <a:ext cx="2285080" cy="11425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000" kern="1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ASSISTANTE INFIRMIÈRE CHEF (AIC)</a:t>
          </a:r>
        </a:p>
      </dsp:txBody>
      <dsp:txXfrm>
        <a:off x="3234323" y="1725174"/>
        <a:ext cx="2218152" cy="1075612"/>
      </dsp:txXfrm>
    </dsp:sp>
    <dsp:sp modelId="{C915D196-26EC-4346-A45D-3390797DBB4B}">
      <dsp:nvSpPr>
        <dsp:cNvPr id="0" name=""/>
        <dsp:cNvSpPr/>
      </dsp:nvSpPr>
      <dsp:spPr>
        <a:xfrm rot="18280307">
          <a:off x="5156463" y="1611744"/>
          <a:ext cx="1528449" cy="45439"/>
        </a:xfrm>
        <a:custGeom>
          <a:avLst/>
          <a:gdLst/>
          <a:ahLst/>
          <a:cxnLst/>
          <a:rect l="0" t="0" r="0" b="0"/>
          <a:pathLst>
            <a:path>
              <a:moveTo>
                <a:pt x="0" y="22719"/>
              </a:moveTo>
              <a:lnTo>
                <a:pt x="1528449" y="2271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500" kern="1200"/>
        </a:p>
      </dsp:txBody>
      <dsp:txXfrm>
        <a:off x="5882476" y="1596252"/>
        <a:ext cx="76422" cy="76422"/>
      </dsp:txXfrm>
    </dsp:sp>
    <dsp:sp modelId="{60CBAA7D-EDB1-4092-92D0-4135C3676268}">
      <dsp:nvSpPr>
        <dsp:cNvPr id="0" name=""/>
        <dsp:cNvSpPr/>
      </dsp:nvSpPr>
      <dsp:spPr>
        <a:xfrm>
          <a:off x="6355436" y="434676"/>
          <a:ext cx="2285080" cy="11425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000" kern="1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INFIRMIÈRES</a:t>
          </a:r>
        </a:p>
      </dsp:txBody>
      <dsp:txXfrm>
        <a:off x="6388900" y="468140"/>
        <a:ext cx="2218152" cy="1075612"/>
      </dsp:txXfrm>
    </dsp:sp>
    <dsp:sp modelId="{A7CAC036-E59A-40E5-A5DD-80A4782872AB}">
      <dsp:nvSpPr>
        <dsp:cNvPr id="0" name=""/>
        <dsp:cNvSpPr/>
      </dsp:nvSpPr>
      <dsp:spPr>
        <a:xfrm rot="146723">
          <a:off x="5485522" y="2259815"/>
          <a:ext cx="916614" cy="45439"/>
        </a:xfrm>
        <a:custGeom>
          <a:avLst/>
          <a:gdLst/>
          <a:ahLst/>
          <a:cxnLst/>
          <a:rect l="0" t="0" r="0" b="0"/>
          <a:pathLst>
            <a:path>
              <a:moveTo>
                <a:pt x="0" y="22719"/>
              </a:moveTo>
              <a:lnTo>
                <a:pt x="916614" y="2271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500" kern="1200"/>
        </a:p>
      </dsp:txBody>
      <dsp:txXfrm>
        <a:off x="5920914" y="2259620"/>
        <a:ext cx="45830" cy="45830"/>
      </dsp:txXfrm>
    </dsp:sp>
    <dsp:sp modelId="{63584CBB-4754-4396-A881-628D042D0815}">
      <dsp:nvSpPr>
        <dsp:cNvPr id="0" name=""/>
        <dsp:cNvSpPr/>
      </dsp:nvSpPr>
      <dsp:spPr>
        <a:xfrm>
          <a:off x="6401719" y="1730820"/>
          <a:ext cx="2285080" cy="11425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000" kern="1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INFIRMÈRES AUXILIAIRES</a:t>
          </a:r>
        </a:p>
      </dsp:txBody>
      <dsp:txXfrm>
        <a:off x="6435183" y="1764284"/>
        <a:ext cx="2218152" cy="1075612"/>
      </dsp:txXfrm>
    </dsp:sp>
    <dsp:sp modelId="{B67CBDEE-E8BC-4B5C-97C3-08FD132DF0AD}">
      <dsp:nvSpPr>
        <dsp:cNvPr id="0" name=""/>
        <dsp:cNvSpPr/>
      </dsp:nvSpPr>
      <dsp:spPr>
        <a:xfrm rot="3709485">
          <a:off x="4999943" y="3051904"/>
          <a:ext cx="1841489" cy="45439"/>
        </a:xfrm>
        <a:custGeom>
          <a:avLst/>
          <a:gdLst/>
          <a:ahLst/>
          <a:cxnLst/>
          <a:rect l="0" t="0" r="0" b="0"/>
          <a:pathLst>
            <a:path>
              <a:moveTo>
                <a:pt x="0" y="22719"/>
              </a:moveTo>
              <a:lnTo>
                <a:pt x="1841489" y="2271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700" kern="1200"/>
        </a:p>
      </dsp:txBody>
      <dsp:txXfrm>
        <a:off x="5874650" y="3028587"/>
        <a:ext cx="92074" cy="92074"/>
      </dsp:txXfrm>
    </dsp:sp>
    <dsp:sp modelId="{53B11D82-6BE5-472F-8CC1-F333BDE5EF5B}">
      <dsp:nvSpPr>
        <dsp:cNvPr id="0" name=""/>
        <dsp:cNvSpPr/>
      </dsp:nvSpPr>
      <dsp:spPr>
        <a:xfrm>
          <a:off x="6355436" y="3314997"/>
          <a:ext cx="2285080" cy="11425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000" kern="1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ASSISTANTES À LA PERSONNE OU PRÉPOSÉS</a:t>
          </a:r>
        </a:p>
      </dsp:txBody>
      <dsp:txXfrm>
        <a:off x="6388900" y="3348461"/>
        <a:ext cx="2218152" cy="10756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18B1ED-BACE-42E8-96BD-5969E154226A}" type="datetimeFigureOut">
              <a:rPr lang="fr-CA" smtClean="0"/>
              <a:t>2024-02-27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AFB864-8D33-471C-98F0-4DDE210D63C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43751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r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/>
              <a:t>Modifiez le style des sous-titres du masque</a:t>
            </a:r>
            <a:endParaRPr kumimoji="0" lang="en-US"/>
          </a:p>
        </p:txBody>
      </p:sp>
      <p:sp>
        <p:nvSpPr>
          <p:cNvPr id="16" name="Espace réservé de la date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EAD7-35D6-4CF6-A420-AE743B4B794F}" type="datetimeFigureOut">
              <a:rPr lang="fr-CA" smtClean="0"/>
              <a:t>2024-02-27</a:t>
            </a:fld>
            <a:endParaRPr lang="fr-CA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99B947D1-D5F9-41B8-8BDE-5A4F00AB8AA3}" type="slidenum">
              <a:rPr lang="fr-CA" smtClean="0"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EAD7-35D6-4CF6-A420-AE743B4B794F}" type="datetimeFigureOut">
              <a:rPr lang="fr-CA" smtClean="0"/>
              <a:t>2024-02-27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947D1-D5F9-41B8-8BDE-5A4F00AB8AA3}" type="slidenum">
              <a:rPr lang="fr-CA" smtClean="0"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EAD7-35D6-4CF6-A420-AE743B4B794F}" type="datetimeFigureOut">
              <a:rPr lang="fr-CA" smtClean="0"/>
              <a:t>2024-02-27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947D1-D5F9-41B8-8BDE-5A4F00AB8AA3}" type="slidenum">
              <a:rPr lang="fr-CA" smtClean="0"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370013" y="1827213"/>
            <a:ext cx="3579812" cy="19812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5102225" y="1827213"/>
            <a:ext cx="3581400" cy="19812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1370013" y="3960813"/>
            <a:ext cx="3579812" cy="19812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102225" y="3960813"/>
            <a:ext cx="3581400" cy="19812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A">
                <a:solidFill>
                  <a:srgbClr val="94C600"/>
                </a:solidFill>
              </a:rPr>
              <a:t>Élaboré par Alexandra Fex Bsc. inf. Enseignante CFP Performance Plus</a:t>
            </a:r>
            <a:endParaRPr lang="en-US">
              <a:solidFill>
                <a:srgbClr val="94C600"/>
              </a:solidFill>
            </a:endParaRP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DB2320-92A2-4FC5-85CF-88ABA40F1E04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80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27" name="Espace réservé du contenu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25" name="Espace réservé de la date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EAD7-35D6-4CF6-A420-AE743B4B794F}" type="datetimeFigureOut">
              <a:rPr lang="fr-CA" smtClean="0"/>
              <a:t>2024-02-27</a:t>
            </a:fld>
            <a:endParaRPr lang="fr-CA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fr-CA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99B947D1-D5F9-41B8-8BDE-5A4F00AB8AA3}" type="slidenum">
              <a:rPr lang="fr-CA" smtClean="0"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19" name="Espace réservé de la date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EAD7-35D6-4CF6-A420-AE743B4B794F}" type="datetimeFigureOut">
              <a:rPr lang="fr-CA" smtClean="0"/>
              <a:t>2024-02-27</a:t>
            </a:fld>
            <a:endParaRPr lang="fr-CA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947D1-D5F9-41B8-8BDE-5A4F00AB8AA3}" type="slidenum">
              <a:rPr lang="fr-CA" smtClean="0"/>
              <a:t>‹N°›</a:t>
            </a:fld>
            <a:endParaRPr lang="fr-CA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14" name="Espace réservé du contenu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21" name="Espace réservé de la date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EAD7-35D6-4CF6-A420-AE743B4B794F}" type="datetimeFigureOut">
              <a:rPr lang="fr-CA" smtClean="0"/>
              <a:t>2024-02-27</a:t>
            </a:fld>
            <a:endParaRPr lang="fr-CA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1" name="Espace réservé du numéro de diapositiv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947D1-D5F9-41B8-8BDE-5A4F00AB8AA3}" type="slidenum">
              <a:rPr lang="fr-CA" smtClean="0"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r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25" name="Espace réservé du texte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28" name="Espace réservé du contenu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EAD7-35D6-4CF6-A420-AE743B4B794F}" type="datetimeFigureOut">
              <a:rPr lang="fr-CA" smtClean="0"/>
              <a:t>2024-02-27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99B947D1-D5F9-41B8-8BDE-5A4F00AB8AA3}" type="slidenum">
              <a:rPr lang="fr-CA" smtClean="0"/>
              <a:t>‹N°›</a:t>
            </a:fld>
            <a:endParaRPr lang="fr-CA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r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EAD7-35D6-4CF6-A420-AE743B4B794F}" type="datetimeFigureOut">
              <a:rPr lang="fr-CA" smtClean="0"/>
              <a:t>2024-02-27</a:t>
            </a:fld>
            <a:endParaRPr lang="fr-CA"/>
          </a:p>
        </p:txBody>
      </p:sp>
      <p:sp>
        <p:nvSpPr>
          <p:cNvPr id="21" name="Espace réservé du pied de page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947D1-D5F9-41B8-8BDE-5A4F00AB8AA3}" type="slidenum">
              <a:rPr lang="fr-CA" smtClean="0"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EAD7-35D6-4CF6-A420-AE743B4B794F}" type="datetimeFigureOut">
              <a:rPr lang="fr-CA" smtClean="0"/>
              <a:t>2024-02-27</a:t>
            </a:fld>
            <a:endParaRPr lang="fr-CA"/>
          </a:p>
        </p:txBody>
      </p:sp>
      <p:sp>
        <p:nvSpPr>
          <p:cNvPr id="24" name="Espace réservé du pied de page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947D1-D5F9-41B8-8BDE-5A4F00AB8AA3}" type="slidenum">
              <a:rPr lang="fr-CA" smtClean="0"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necteur droit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26" name="Espace réservé du texte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25" name="Espace réservé de la date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EAD7-35D6-4CF6-A420-AE743B4B794F}" type="datetimeFigureOut">
              <a:rPr lang="fr-CA" smtClean="0"/>
              <a:t>2024-02-27</a:t>
            </a:fld>
            <a:endParaRPr lang="fr-CA"/>
          </a:p>
        </p:txBody>
      </p:sp>
      <p:sp>
        <p:nvSpPr>
          <p:cNvPr id="29" name="Espace réservé du pied de page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947D1-D5F9-41B8-8BDE-5A4F00AB8AA3}" type="slidenum">
              <a:rPr lang="fr-CA" smtClean="0"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pour une image 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/>
              <a:t>Cliquez sur l'icône pour ajouter une image</a:t>
            </a:r>
            <a:endParaRPr kumimoji="0" lang="en-US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EAD7-35D6-4CF6-A420-AE743B4B794F}" type="datetimeFigureOut">
              <a:rPr lang="fr-CA" smtClean="0"/>
              <a:t>2024-02-27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1" name="Espace réservé du numéro de diapositiv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947D1-D5F9-41B8-8BDE-5A4F00AB8AA3}" type="slidenum">
              <a:rPr lang="fr-CA" smtClean="0"/>
              <a:t>‹N°›</a:t>
            </a:fld>
            <a:endParaRPr lang="fr-CA"/>
          </a:p>
        </p:txBody>
      </p:sp>
      <p:sp>
        <p:nvSpPr>
          <p:cNvPr id="17" name="Titr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26" name="Espace réservé du texte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Espace réservé du texte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/>
              <a:t>Modifiez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CF0EAD7-35D6-4CF6-A420-AE743B4B794F}" type="datetimeFigureOut">
              <a:rPr lang="fr-CA" smtClean="0"/>
              <a:t>2024-02-27</a:t>
            </a:fld>
            <a:endParaRPr lang="fr-CA"/>
          </a:p>
        </p:txBody>
      </p:sp>
      <p:sp>
        <p:nvSpPr>
          <p:cNvPr id="28" name="Espace réservé du pied de page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9B947D1-D5F9-41B8-8BDE-5A4F00AB8AA3}" type="slidenum">
              <a:rPr lang="fr-CA" smtClean="0"/>
              <a:t>‹N°›</a:t>
            </a:fld>
            <a:endParaRPr lang="fr-CA"/>
          </a:p>
        </p:txBody>
      </p:sp>
      <p:sp>
        <p:nvSpPr>
          <p:cNvPr id="10" name="Espace réservé du titre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Connecteur droit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3.emf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395536" y="4027185"/>
            <a:ext cx="8458200" cy="1599925"/>
          </a:xfrm>
        </p:spPr>
        <p:txBody>
          <a:bodyPr>
            <a:normAutofit fontScale="90000"/>
          </a:bodyPr>
          <a:lstStyle/>
          <a:p>
            <a:r>
              <a:rPr lang="fr-CA" dirty="0"/>
              <a:t>L’IMPORTANCE D’UNE BONNE COMMUNICATION AU SEIN D’UNE ÉQUIPE DE SOINS</a:t>
            </a:r>
            <a:br>
              <a:rPr lang="fr-CA" dirty="0"/>
            </a:br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395536" y="5661248"/>
            <a:ext cx="8458200" cy="914400"/>
          </a:xfrm>
        </p:spPr>
        <p:txBody>
          <a:bodyPr/>
          <a:lstStyle/>
          <a:p>
            <a:r>
              <a:rPr lang="fr-CA" dirty="0">
                <a:sym typeface="Wingdings" panose="05000000000000000000" pitchFamily="2" charset="2"/>
              </a:rPr>
              <a:t> </a:t>
            </a:r>
            <a:r>
              <a:rPr lang="fr-CA" dirty="0"/>
              <a:t>Voir le plan de cours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620688"/>
            <a:ext cx="2818331" cy="281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469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dirty="0"/>
              <a:t>Activité d’exploration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p.4 à 6</a:t>
            </a:r>
          </a:p>
          <a:p>
            <a:r>
              <a:rPr lang="fr-CA" dirty="0"/>
              <a:t>CORRECTION EN SUITE AVEC L’AIDE DU CÉMEQ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300444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243608"/>
          </a:xfrm>
        </p:spPr>
        <p:txBody>
          <a:bodyPr>
            <a:normAutofit/>
          </a:bodyPr>
          <a:lstStyle/>
          <a:p>
            <a:pPr algn="ctr"/>
            <a:r>
              <a:rPr lang="fr-CA" dirty="0"/>
              <a:t>Activité d’ouverture chapitre 1 DU CÉMEQ p.9 et 10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 dirty="0"/>
          </a:p>
          <a:p>
            <a:r>
              <a:rPr lang="fr-CA" dirty="0"/>
              <a:t>Individuellement</a:t>
            </a:r>
          </a:p>
        </p:txBody>
      </p:sp>
    </p:spTree>
    <p:extLst>
      <p:ext uri="{BB962C8B-B14F-4D97-AF65-F5344CB8AC3E}">
        <p14:creationId xmlns:p14="http://schemas.microsoft.com/office/powerpoint/2010/main" val="1560170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33" y="213341"/>
            <a:ext cx="7955920" cy="6208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441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La composition d’une équipe de soins P.10 DU CÉMEQ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fr-CA" dirty="0"/>
          </a:p>
        </p:txBody>
      </p:sp>
      <p:pic>
        <p:nvPicPr>
          <p:cNvPr id="4098" name="Picture 2" descr="C:\Users\petita1\AppData\Local\Microsoft\Windows\Temporary Internet Files\Content.IE5\PLXK8T19\Healthcare_Workers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782824"/>
            <a:ext cx="4536504" cy="316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5573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Qu’est-ce qu’une équipe de soin? </a:t>
            </a:r>
            <a:r>
              <a:rPr lang="fr-CA" dirty="0" err="1"/>
              <a:t>Cémeq</a:t>
            </a:r>
            <a:r>
              <a:rPr lang="fr-CA" dirty="0"/>
              <a:t> p.11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fr-CA" dirty="0"/>
              <a:t>Il doit exister un lien entre les gens qui la forment et ce lien doit être cohérent.</a:t>
            </a:r>
          </a:p>
          <a:p>
            <a:pPr algn="ctr"/>
            <a:r>
              <a:rPr lang="fr-CA" dirty="0"/>
              <a:t>Travaille vers le même but.</a:t>
            </a:r>
          </a:p>
          <a:p>
            <a:pPr algn="ctr"/>
            <a:r>
              <a:rPr lang="fr-CA" dirty="0"/>
              <a:t>Équipe: groupe de personnes unies par une activité, travaillant à une même tâche ou poursuivant un but commun.</a:t>
            </a:r>
          </a:p>
          <a:p>
            <a:pPr algn="ctr"/>
            <a:endParaRPr lang="fr-CA" dirty="0"/>
          </a:p>
          <a:p>
            <a:pPr marL="0" indent="0" algn="ctr">
              <a:buNone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1949147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6 ÉLÉMENTS d’une équipe efficace p.11 DU CÉMEQ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Vision commune</a:t>
            </a:r>
          </a:p>
          <a:p>
            <a:r>
              <a:rPr lang="fr-CA" dirty="0"/>
              <a:t>Objectifs communs</a:t>
            </a:r>
          </a:p>
          <a:p>
            <a:r>
              <a:rPr lang="fr-CA" dirty="0"/>
              <a:t>Partage des responsabilités</a:t>
            </a:r>
          </a:p>
          <a:p>
            <a:r>
              <a:rPr lang="fr-CA" dirty="0"/>
              <a:t>Répartition des tâches…</a:t>
            </a:r>
          </a:p>
          <a:p>
            <a:r>
              <a:rPr lang="fr-CA" dirty="0"/>
              <a:t>Engagement personnel et professionnel</a:t>
            </a:r>
          </a:p>
          <a:p>
            <a:r>
              <a:rPr lang="fr-CA" dirty="0"/>
              <a:t>La convergence des efforts de chacun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1665623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LES OBJECTIFS D’UNE ÉQUIPE DE SOINS P.12 du </a:t>
            </a:r>
            <a:r>
              <a:rPr lang="fr-CA" dirty="0" err="1"/>
              <a:t>cémeq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CA" dirty="0"/>
              <a:t>Partager l’information nécessaire de manière claire et utile.</a:t>
            </a:r>
          </a:p>
          <a:p>
            <a:r>
              <a:rPr lang="fr-CA" dirty="0"/>
              <a:t>Créer et maintenir un climat de travail sain et des liens harmonieux entre les membres.</a:t>
            </a:r>
          </a:p>
          <a:p>
            <a:r>
              <a:rPr lang="fr-CA" dirty="0"/>
              <a:t>Résoudre de manière respectueuse les problèmes qui surviennent.</a:t>
            </a:r>
          </a:p>
          <a:p>
            <a:r>
              <a:rPr lang="fr-CA" dirty="0"/>
              <a:t>Réaliser toutes les tâches pertinentes et permettre le soutien entre les membres.</a:t>
            </a:r>
          </a:p>
          <a:p>
            <a:r>
              <a:rPr lang="fr-CA" dirty="0"/>
              <a:t>Assurer la continuité des soins et des services aux personnes, peu importe le milieu de travail.</a:t>
            </a:r>
          </a:p>
        </p:txBody>
      </p:sp>
    </p:spTree>
    <p:extLst>
      <p:ext uri="{BB962C8B-B14F-4D97-AF65-F5344CB8AC3E}">
        <p14:creationId xmlns:p14="http://schemas.microsoft.com/office/powerpoint/2010/main" val="22113367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CA" b="1" u="sng" dirty="0"/>
          </a:p>
          <a:p>
            <a:pPr>
              <a:buFont typeface="Wingdings" pitchFamily="2" charset="2"/>
              <a:buChar char="§"/>
            </a:pPr>
            <a:r>
              <a:rPr lang="fr-CA" dirty="0"/>
              <a:t>Complétez l’exercice 1.1 dans le CEMEQ p. 13 à 15 </a:t>
            </a:r>
          </a:p>
          <a:p>
            <a:pPr marL="0" indent="0">
              <a:buNone/>
            </a:pPr>
            <a:endParaRPr lang="fr-CA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dirty="0"/>
              <a:t>activité 1.1</a:t>
            </a:r>
          </a:p>
        </p:txBody>
      </p:sp>
      <p:pic>
        <p:nvPicPr>
          <p:cNvPr id="4" name="Image 3" descr="crayon.gi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467544" y="548680"/>
            <a:ext cx="936104" cy="98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42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CA" dirty="0"/>
              <a:t>Une ÉQUIPE interdisciplinaire p.16-17-18 du </a:t>
            </a:r>
            <a:r>
              <a:rPr lang="fr-CA" dirty="0" err="1"/>
              <a:t>cémeq</a:t>
            </a:r>
            <a:r>
              <a:rPr lang="fr-CA" dirty="0"/>
              <a:t>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 fontScale="62500" lnSpcReduction="20000"/>
          </a:bodyPr>
          <a:lstStyle/>
          <a:p>
            <a:r>
              <a:rPr lang="fr-CA" dirty="0"/>
              <a:t>PERSONNEL DE SOINS INFIRMIERS</a:t>
            </a:r>
          </a:p>
          <a:p>
            <a:r>
              <a:rPr lang="fr-CA" dirty="0"/>
              <a:t>MÉDECINS</a:t>
            </a:r>
          </a:p>
          <a:p>
            <a:r>
              <a:rPr lang="fr-CA" dirty="0"/>
              <a:t>PHYSIOTHÉRAPEUTE</a:t>
            </a:r>
          </a:p>
          <a:p>
            <a:r>
              <a:rPr lang="fr-CA" dirty="0"/>
              <a:t>ERGOTHÉRAPEUTE</a:t>
            </a:r>
          </a:p>
          <a:p>
            <a:r>
              <a:rPr lang="fr-CA" dirty="0"/>
              <a:t>PHARMACIEN</a:t>
            </a:r>
          </a:p>
          <a:p>
            <a:r>
              <a:rPr lang="fr-CA" dirty="0"/>
              <a:t>REPRÉSENTANT SPIRITUEL</a:t>
            </a:r>
          </a:p>
          <a:p>
            <a:r>
              <a:rPr lang="fr-CA" dirty="0"/>
              <a:t>NUTRISIONNISTE</a:t>
            </a:r>
          </a:p>
          <a:p>
            <a:r>
              <a:rPr lang="fr-CA" dirty="0"/>
              <a:t>TRAVAILLEUR SOCIAL</a:t>
            </a:r>
          </a:p>
          <a:p>
            <a:r>
              <a:rPr lang="fr-CA" dirty="0"/>
              <a:t>PSYCHOLOGUE</a:t>
            </a:r>
          </a:p>
          <a:p>
            <a:r>
              <a:rPr lang="fr-CA" dirty="0"/>
              <a:t>AUXILIAIRE</a:t>
            </a:r>
          </a:p>
          <a:p>
            <a:r>
              <a:rPr lang="fr-CA" dirty="0"/>
              <a:t>PRÉPOSÉE</a:t>
            </a:r>
          </a:p>
          <a:p>
            <a:r>
              <a:rPr lang="fr-CA" dirty="0"/>
              <a:t>Etc..</a:t>
            </a:r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r>
              <a:rPr lang="fr-CA" dirty="0">
                <a:sym typeface="Wingdings" panose="05000000000000000000" pitchFamily="2" charset="2"/>
              </a:rPr>
              <a:t> </a:t>
            </a:r>
            <a:r>
              <a:rPr lang="fr-CA" dirty="0"/>
              <a:t>On entend souvent le mot </a:t>
            </a:r>
            <a:r>
              <a:rPr lang="fr-CA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équipe Multi</a:t>
            </a:r>
          </a:p>
        </p:txBody>
      </p:sp>
    </p:spTree>
    <p:extLst>
      <p:ext uri="{BB962C8B-B14F-4D97-AF65-F5344CB8AC3E}">
        <p14:creationId xmlns:p14="http://schemas.microsoft.com/office/powerpoint/2010/main" val="1283779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HIÉARCHIE DANS UNE ÉQUIPE DE SOINS P.21-22</a:t>
            </a:r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2730527"/>
              </p:ext>
            </p:extLst>
          </p:nvPr>
        </p:nvGraphicFramePr>
        <p:xfrm>
          <a:off x="304800" y="1554163"/>
          <a:ext cx="86868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539552" y="5229200"/>
            <a:ext cx="532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***Hiérarchie ≠ supériorité!! ***</a:t>
            </a:r>
          </a:p>
        </p:txBody>
      </p:sp>
    </p:spTree>
    <p:extLst>
      <p:ext uri="{BB962C8B-B14F-4D97-AF65-F5344CB8AC3E}">
        <p14:creationId xmlns:p14="http://schemas.microsoft.com/office/powerpoint/2010/main" val="359281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dirty="0"/>
              <a:t>Cahier du candidat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2819400"/>
            <a:ext cx="37433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21449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CA" dirty="0"/>
              <a:t>LES FACTEURS INFLUANTS sur le fonctionnement d’une équipe P.23, 24, 25 du </a:t>
            </a:r>
            <a:r>
              <a:rPr lang="fr-CA" dirty="0" err="1"/>
              <a:t>cémeq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Le style de leadership préconisé au sein de l’équipe</a:t>
            </a:r>
          </a:p>
          <a:p>
            <a:r>
              <a:rPr lang="fr-CA" dirty="0"/>
              <a:t>Le mode de prise de décisions</a:t>
            </a:r>
          </a:p>
          <a:p>
            <a:r>
              <a:rPr lang="fr-CA" dirty="0"/>
              <a:t>Le comportement adéquat des membres</a:t>
            </a:r>
          </a:p>
          <a:p>
            <a:r>
              <a:rPr lang="fr-CA" dirty="0"/>
              <a:t>La cohésion de l’équipe</a:t>
            </a:r>
          </a:p>
        </p:txBody>
      </p:sp>
    </p:spTree>
    <p:extLst>
      <p:ext uri="{BB962C8B-B14F-4D97-AF65-F5344CB8AC3E}">
        <p14:creationId xmlns:p14="http://schemas.microsoft.com/office/powerpoint/2010/main" val="3405236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Style de leadership p.24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LEADER HIERACHIQUE</a:t>
            </a:r>
          </a:p>
          <a:p>
            <a:endParaRPr lang="fr-CA" dirty="0"/>
          </a:p>
          <a:p>
            <a:r>
              <a:rPr lang="fr-CA" dirty="0"/>
              <a:t>LEADER NOMMÉ PAR LES MEMBRES</a:t>
            </a:r>
          </a:p>
          <a:p>
            <a:endParaRPr lang="fr-CA" dirty="0"/>
          </a:p>
          <a:p>
            <a:r>
              <a:rPr lang="fr-CA" dirty="0"/>
              <a:t>LEADER NATUREL</a:t>
            </a:r>
          </a:p>
        </p:txBody>
      </p:sp>
    </p:spTree>
    <p:extLst>
      <p:ext uri="{BB962C8B-B14F-4D97-AF65-F5344CB8AC3E}">
        <p14:creationId xmlns:p14="http://schemas.microsoft.com/office/powerpoint/2010/main" val="33763881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683568" y="620688"/>
            <a:ext cx="7848872" cy="1143000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/>
          <a:p>
            <a:pPr algn="ctr" eaLnBrk="1" hangingPunct="1"/>
            <a:r>
              <a:rPr lang="fr-CA" altLang="fr-FR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 comportements possibles d’un leader p.25</a:t>
            </a:r>
          </a:p>
        </p:txBody>
      </p:sp>
      <p:sp>
        <p:nvSpPr>
          <p:cNvPr id="17411" name="Rectangle 4"/>
          <p:cNvSpPr>
            <a:spLocks noGrp="1" noChangeArrowheads="1"/>
          </p:cNvSpPr>
          <p:nvPr>
            <p:ph sz="quarter" idx="1"/>
          </p:nvPr>
        </p:nvSpPr>
        <p:spPr>
          <a:xfrm>
            <a:off x="755576" y="2060848"/>
            <a:ext cx="3579812" cy="19812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fr-CA" altLang="fr-FR" sz="2100" b="1" u="sng" dirty="0">
                <a:solidFill>
                  <a:srgbClr val="003399"/>
                </a:solidFill>
              </a:rPr>
              <a:t>Autocratique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fr-CA" altLang="fr-FR" sz="2100" dirty="0">
                <a:solidFill>
                  <a:srgbClr val="003399"/>
                </a:solidFill>
              </a:rPr>
              <a:t>Dictateur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fr-CA" altLang="fr-FR" sz="2100" dirty="0">
                <a:solidFill>
                  <a:srgbClr val="003399"/>
                </a:solidFill>
              </a:rPr>
              <a:t>Pas de consultation</a:t>
            </a:r>
          </a:p>
        </p:txBody>
      </p:sp>
      <p:sp>
        <p:nvSpPr>
          <p:cNvPr id="17412" name="Rectangle 5"/>
          <p:cNvSpPr>
            <a:spLocks noGrp="1" noChangeArrowheads="1"/>
          </p:cNvSpPr>
          <p:nvPr>
            <p:ph sz="quarter" idx="2"/>
          </p:nvPr>
        </p:nvSpPr>
        <p:spPr>
          <a:xfrm>
            <a:off x="5076056" y="2276872"/>
            <a:ext cx="3581400" cy="1981200"/>
          </a:xfrm>
        </p:spPr>
        <p:txBody>
          <a:bodyPr>
            <a:normAutofit fontScale="92500"/>
          </a:bodyPr>
          <a:lstStyle/>
          <a:p>
            <a:pPr algn="ctr" eaLnBrk="1" hangingPunct="1">
              <a:buFont typeface="Wingdings" pitchFamily="2" charset="2"/>
              <a:buNone/>
            </a:pPr>
            <a:r>
              <a:rPr lang="fr-CA" altLang="fr-FR" sz="2100" b="1" u="sng" dirty="0">
                <a:solidFill>
                  <a:srgbClr val="003399"/>
                </a:solidFill>
              </a:rPr>
              <a:t>Laisser-faire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fr-CA" altLang="fr-FR" sz="2100" dirty="0">
                <a:solidFill>
                  <a:srgbClr val="003399"/>
                </a:solidFill>
              </a:rPr>
              <a:t>Participe peu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fr-CA" altLang="fr-FR" sz="2100" dirty="0">
                <a:solidFill>
                  <a:srgbClr val="003399"/>
                </a:solidFill>
              </a:rPr>
              <a:t>Personne ressource seulement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fr-CA" altLang="fr-FR" sz="2100" dirty="0">
                <a:solidFill>
                  <a:srgbClr val="003399"/>
                </a:solidFill>
              </a:rPr>
              <a:t>Autonomie des autres membres</a:t>
            </a:r>
          </a:p>
        </p:txBody>
      </p:sp>
      <p:sp>
        <p:nvSpPr>
          <p:cNvPr id="17413" name="Rectangle 6"/>
          <p:cNvSpPr>
            <a:spLocks noGrp="1" noChangeArrowheads="1"/>
          </p:cNvSpPr>
          <p:nvPr>
            <p:ph sz="quarter" idx="3"/>
          </p:nvPr>
        </p:nvSpPr>
        <p:spPr>
          <a:xfrm>
            <a:off x="971600" y="3789040"/>
            <a:ext cx="3579812" cy="1981200"/>
          </a:xfrm>
        </p:spPr>
        <p:txBody>
          <a:bodyPr>
            <a:normAutofit fontScale="85000" lnSpcReduction="20000"/>
          </a:bodyPr>
          <a:lstStyle/>
          <a:p>
            <a:pPr algn="ctr" eaLnBrk="1" hangingPunct="1">
              <a:buFont typeface="Wingdings" pitchFamily="2" charset="2"/>
              <a:buNone/>
            </a:pPr>
            <a:r>
              <a:rPr lang="fr-CA" altLang="fr-FR" sz="2100" b="1" u="sng" dirty="0">
                <a:solidFill>
                  <a:srgbClr val="003399"/>
                </a:solidFill>
              </a:rPr>
              <a:t>Démocratique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fr-CA" altLang="fr-FR" sz="2100" dirty="0">
                <a:solidFill>
                  <a:srgbClr val="003399"/>
                </a:solidFill>
              </a:rPr>
              <a:t>facilite les échanges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fr-CA" altLang="fr-FR" sz="2100" dirty="0">
                <a:solidFill>
                  <a:srgbClr val="003399"/>
                </a:solidFill>
              </a:rPr>
              <a:t>Délègue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fr-CA" altLang="fr-FR" sz="2100" dirty="0">
                <a:solidFill>
                  <a:srgbClr val="003399"/>
                </a:solidFill>
              </a:rPr>
              <a:t>Encourage 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fr-CA" altLang="fr-FR" sz="2100" dirty="0">
                <a:solidFill>
                  <a:srgbClr val="003399"/>
                </a:solidFill>
              </a:rPr>
              <a:t>Accepte les rétroactions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fr-CA" altLang="fr-FR" sz="2100" dirty="0">
                <a:solidFill>
                  <a:srgbClr val="003399"/>
                </a:solidFill>
              </a:rPr>
              <a:t>Favorise prise de décision de groupe</a:t>
            </a:r>
          </a:p>
          <a:p>
            <a:pPr algn="ctr" eaLnBrk="1" hangingPunct="1">
              <a:buFont typeface="Wingdings" pitchFamily="2" charset="2"/>
              <a:buNone/>
            </a:pPr>
            <a:endParaRPr lang="fr-CA" altLang="fr-FR" sz="2100" dirty="0">
              <a:solidFill>
                <a:srgbClr val="003399"/>
              </a:solidFill>
            </a:endParaRPr>
          </a:p>
        </p:txBody>
      </p:sp>
      <p:pic>
        <p:nvPicPr>
          <p:cNvPr id="17414" name="Picture 8" descr="MC900297565[1]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24525" y="4365625"/>
            <a:ext cx="2649538" cy="1697038"/>
          </a:xfrm>
        </p:spPr>
      </p:pic>
    </p:spTree>
    <p:extLst>
      <p:ext uri="{BB962C8B-B14F-4D97-AF65-F5344CB8AC3E}">
        <p14:creationId xmlns:p14="http://schemas.microsoft.com/office/powerpoint/2010/main" val="23950987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CA" dirty="0"/>
              <a:t>Le leadership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Compléter le questionnaire </a:t>
            </a:r>
            <a:r>
              <a:rPr lang="fr-CA"/>
              <a:t>à l’activité C1.3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408628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DE31B0-16DD-470A-983E-3971E702B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Cahier de terminologie</a:t>
            </a:r>
          </a:p>
        </p:txBody>
      </p:sp>
      <p:pic>
        <p:nvPicPr>
          <p:cNvPr id="5" name="Espace réservé du contenu 4" descr="Un livre ouvert">
            <a:extLst>
              <a:ext uri="{FF2B5EF4-FFF2-40B4-BE49-F238E27FC236}">
                <a16:creationId xmlns:a16="http://schemas.microsoft.com/office/drawing/2014/main" id="{DEDDDA49-5B5C-E3A0-6F9C-B50CBE86D8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399" y="3429000"/>
            <a:ext cx="6781201" cy="2234877"/>
          </a:xfrm>
        </p:spPr>
      </p:pic>
      <p:pic>
        <p:nvPicPr>
          <p:cNvPr id="10" name="Vidéo 9">
            <a:hlinkClick r:id="" action="ppaction://media"/>
            <a:extLst>
              <a:ext uri="{FF2B5EF4-FFF2-40B4-BE49-F238E27FC236}">
                <a16:creationId xmlns:a16="http://schemas.microsoft.com/office/drawing/2014/main" id="{5ADBA51A-70A6-280E-7001-D2DDD57799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8921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28"/>
    </mc:Choice>
    <mc:Fallback xmlns="">
      <p:transition spd="slow" advTm="37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altLang="fr-FR" sz="3600" dirty="0">
                <a:solidFill>
                  <a:schemeClr val="tx2"/>
                </a:solidFill>
              </a:rPr>
              <a:t>Les racines</a:t>
            </a:r>
            <a:endParaRPr lang="fr-CA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00A8640-A634-D3A6-098F-08047D6BD93B}"/>
              </a:ext>
            </a:extLst>
          </p:cNvPr>
          <p:cNvSpPr txBox="1"/>
          <p:nvPr/>
        </p:nvSpPr>
        <p:spPr>
          <a:xfrm>
            <a:off x="1115616" y="3046894"/>
            <a:ext cx="42407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fr-CA" altLang="fr-FR" sz="1800" dirty="0">
                <a:solidFill>
                  <a:schemeClr val="tx2"/>
                </a:solidFill>
              </a:rPr>
              <a:t>Permet  de connaître une partie du</a:t>
            </a:r>
          </a:p>
          <a:p>
            <a:pPr eaLnBrk="1" hangingPunct="1">
              <a:buFont typeface="Wingdings" pitchFamily="2" charset="2"/>
              <a:buNone/>
            </a:pPr>
            <a:r>
              <a:rPr lang="fr-CA" altLang="fr-FR" sz="1800" dirty="0">
                <a:solidFill>
                  <a:schemeClr val="tx2"/>
                </a:solidFill>
              </a:rPr>
              <a:t>sens du mot.</a:t>
            </a:r>
          </a:p>
          <a:p>
            <a:pPr eaLnBrk="1" hangingPunct="1">
              <a:buFont typeface="Wingdings" pitchFamily="2" charset="2"/>
              <a:buNone/>
            </a:pPr>
            <a:endParaRPr lang="fr-CA" altLang="fr-FR" sz="1800" dirty="0">
              <a:solidFill>
                <a:schemeClr val="tx2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r>
              <a:rPr lang="fr-CA" altLang="fr-FR" sz="1800" dirty="0">
                <a:solidFill>
                  <a:schemeClr val="tx2"/>
                </a:solidFill>
              </a:rPr>
              <a:t>Exemple : HYPER / THERMIE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FF49D5E-2918-77C8-971F-680F8680983A}"/>
              </a:ext>
            </a:extLst>
          </p:cNvPr>
          <p:cNvSpPr txBox="1"/>
          <p:nvPr/>
        </p:nvSpPr>
        <p:spPr>
          <a:xfrm>
            <a:off x="1115616" y="1628800"/>
            <a:ext cx="7272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Voici quelques petits conseils pour vous aider lors de votre terminologie.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Il est bien important de séparer une partie de votre mot par des barres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Chaque partie que vous avez séparé vous indique une terminologie </a:t>
            </a:r>
          </a:p>
        </p:txBody>
      </p:sp>
      <p:sp>
        <p:nvSpPr>
          <p:cNvPr id="6" name="AutoShape 5">
            <a:extLst>
              <a:ext uri="{FF2B5EF4-FFF2-40B4-BE49-F238E27FC236}">
                <a16:creationId xmlns:a16="http://schemas.microsoft.com/office/drawing/2014/main" id="{9E12512F-7D98-62E0-8BEC-4EA48C4676D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297760" y="4793214"/>
            <a:ext cx="1068387" cy="6477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96311E92-B5DD-73A8-3192-642648340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192" y="4908525"/>
            <a:ext cx="19145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900">
                <a:solidFill>
                  <a:srgbClr val="777777"/>
                </a:solidFill>
                <a:latin typeface="Verdana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500">
                <a:solidFill>
                  <a:srgbClr val="777777"/>
                </a:solidFill>
                <a:latin typeface="Verdan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l"/>
              <a:defRPr sz="2200">
                <a:solidFill>
                  <a:srgbClr val="777777"/>
                </a:solidFill>
                <a:latin typeface="Verdana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CA" altLang="fr-FR" sz="1800" b="0" dirty="0">
                <a:solidFill>
                  <a:schemeClr val="tx2"/>
                </a:solidFill>
                <a:latin typeface="Georgia" pitchFamily="18" charset="0"/>
              </a:rPr>
              <a:t>CHALEUR,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CA" altLang="fr-FR" sz="1800" b="0" dirty="0">
                <a:solidFill>
                  <a:schemeClr val="tx2"/>
                </a:solidFill>
                <a:latin typeface="Georgia" pitchFamily="18" charset="0"/>
              </a:rPr>
              <a:t>TEMPÉRATURE</a:t>
            </a:r>
          </a:p>
        </p:txBody>
      </p:sp>
      <p:pic>
        <p:nvPicPr>
          <p:cNvPr id="8" name="Picture 7" descr="MC900239653[1]">
            <a:extLst>
              <a:ext uri="{FF2B5EF4-FFF2-40B4-BE49-F238E27FC236}">
                <a16:creationId xmlns:a16="http://schemas.microsoft.com/office/drawing/2014/main" id="{7AFDBFB1-7C14-F5F5-55CF-6BAB22E7D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4652963"/>
            <a:ext cx="1716087" cy="182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3879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9900"/>
          </a:solidFill>
        </p:spPr>
        <p:txBody>
          <a:bodyPr/>
          <a:lstStyle/>
          <a:p>
            <a:pPr algn="ctr" eaLnBrk="1" hangingPunct="1"/>
            <a:r>
              <a:rPr lang="fr-CA" altLang="fr-FR" sz="4400">
                <a:solidFill>
                  <a:schemeClr val="tx2"/>
                </a:solidFill>
              </a:rPr>
              <a:t>Les préfixes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fr-CA" altLang="fr-FR">
                <a:solidFill>
                  <a:schemeClr val="tx2"/>
                </a:solidFill>
              </a:rPr>
              <a:t>C’est un élément devant la racine.</a:t>
            </a:r>
          </a:p>
          <a:p>
            <a:pPr eaLnBrk="1" hangingPunct="1">
              <a:buFont typeface="Wingdings" pitchFamily="2" charset="2"/>
              <a:buNone/>
            </a:pPr>
            <a:endParaRPr lang="fr-CA" altLang="fr-FR">
              <a:solidFill>
                <a:schemeClr val="tx2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r>
              <a:rPr lang="fr-CA" altLang="fr-FR">
                <a:solidFill>
                  <a:schemeClr val="tx2"/>
                </a:solidFill>
              </a:rPr>
              <a:t>EXEMPLE : TACHY / CARDIE</a:t>
            </a:r>
          </a:p>
          <a:p>
            <a:pPr algn="ctr" eaLnBrk="1" hangingPunct="1">
              <a:buFont typeface="Wingdings" pitchFamily="2" charset="2"/>
              <a:buNone/>
            </a:pPr>
            <a:endParaRPr lang="fr-CA" altLang="fr-FR">
              <a:solidFill>
                <a:schemeClr val="tx2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fr-CA" altLang="fr-FR">
              <a:solidFill>
                <a:schemeClr val="tx2"/>
              </a:solidFill>
            </a:endParaRPr>
          </a:p>
        </p:txBody>
      </p:sp>
      <p:sp>
        <p:nvSpPr>
          <p:cNvPr id="23556" name="AutoShape 4"/>
          <p:cNvSpPr>
            <a:spLocks noChangeArrowheads="1"/>
          </p:cNvSpPr>
          <p:nvPr/>
        </p:nvSpPr>
        <p:spPr bwMode="auto">
          <a:xfrm rot="5400000">
            <a:off x="3671094" y="3753644"/>
            <a:ext cx="1152525" cy="7921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4787900" y="4221163"/>
            <a:ext cx="11033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900">
                <a:solidFill>
                  <a:srgbClr val="777777"/>
                </a:solidFill>
                <a:latin typeface="Verdana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500">
                <a:solidFill>
                  <a:srgbClr val="777777"/>
                </a:solidFill>
                <a:latin typeface="Verdan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l"/>
              <a:defRPr sz="2200">
                <a:solidFill>
                  <a:srgbClr val="777777"/>
                </a:solidFill>
                <a:latin typeface="Verdana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CA" altLang="fr-FR" sz="1800" b="0">
                <a:solidFill>
                  <a:schemeClr val="tx2"/>
                </a:solidFill>
                <a:latin typeface="Georgia" pitchFamily="18" charset="0"/>
              </a:rPr>
              <a:t>RAPIDE</a:t>
            </a:r>
            <a:r>
              <a:rPr lang="fr-CA" altLang="fr-FR" sz="1800" b="0">
                <a:solidFill>
                  <a:schemeClr val="tx1"/>
                </a:solidFill>
                <a:latin typeface="Georgia" pitchFamily="18" charset="0"/>
              </a:rPr>
              <a:t> </a:t>
            </a:r>
          </a:p>
        </p:txBody>
      </p:sp>
      <p:pic>
        <p:nvPicPr>
          <p:cNvPr id="23558" name="Picture 6" descr="MC900239653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4221163"/>
            <a:ext cx="1716087" cy="182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331912" y="6237312"/>
            <a:ext cx="6911975" cy="457200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177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9900"/>
          </a:solidFill>
        </p:spPr>
        <p:txBody>
          <a:bodyPr/>
          <a:lstStyle/>
          <a:p>
            <a:pPr algn="ctr" eaLnBrk="1" hangingPunct="1"/>
            <a:r>
              <a:rPr lang="fr-CA" altLang="fr-FR" sz="4400">
                <a:solidFill>
                  <a:schemeClr val="tx2"/>
                </a:solidFill>
              </a:rPr>
              <a:t>Les suffixes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fr-CA" altLang="fr-FR" dirty="0">
                <a:solidFill>
                  <a:schemeClr val="tx2"/>
                </a:solidFill>
              </a:rPr>
              <a:t>C’est un élément qui suit la racine.</a:t>
            </a:r>
          </a:p>
          <a:p>
            <a:pPr eaLnBrk="1" hangingPunct="1">
              <a:buFont typeface="Wingdings" pitchFamily="2" charset="2"/>
              <a:buNone/>
            </a:pPr>
            <a:endParaRPr lang="fr-CA" altLang="fr-FR" dirty="0">
              <a:solidFill>
                <a:schemeClr val="tx2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r>
              <a:rPr lang="fr-CA" altLang="fr-FR" dirty="0">
                <a:solidFill>
                  <a:schemeClr val="tx2"/>
                </a:solidFill>
              </a:rPr>
              <a:t>EXEMPLE : APPENDIC / ITE</a:t>
            </a:r>
          </a:p>
        </p:txBody>
      </p:sp>
      <p:sp>
        <p:nvSpPr>
          <p:cNvPr id="24580" name="AutoShape 5"/>
          <p:cNvSpPr>
            <a:spLocks noChangeArrowheads="1"/>
          </p:cNvSpPr>
          <p:nvPr/>
        </p:nvSpPr>
        <p:spPr bwMode="auto">
          <a:xfrm rot="5400000">
            <a:off x="5580063" y="3860800"/>
            <a:ext cx="1439862" cy="7191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4581" name="Text Box 6"/>
          <p:cNvSpPr txBox="1">
            <a:spLocks noChangeArrowheads="1"/>
          </p:cNvSpPr>
          <p:nvPr/>
        </p:nvSpPr>
        <p:spPr bwMode="auto">
          <a:xfrm>
            <a:off x="6659563" y="4292600"/>
            <a:ext cx="20304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900">
                <a:solidFill>
                  <a:srgbClr val="777777"/>
                </a:solidFill>
                <a:latin typeface="Verdana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500">
                <a:solidFill>
                  <a:srgbClr val="777777"/>
                </a:solidFill>
                <a:latin typeface="Verdan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l"/>
              <a:defRPr sz="2200">
                <a:solidFill>
                  <a:srgbClr val="777777"/>
                </a:solidFill>
                <a:latin typeface="Verdana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CA" altLang="fr-FR" sz="1800" b="0">
                <a:solidFill>
                  <a:schemeClr val="tx2"/>
                </a:solidFill>
                <a:latin typeface="Georgia" pitchFamily="18" charset="0"/>
              </a:rPr>
              <a:t>INFLAMMATION</a:t>
            </a:r>
          </a:p>
        </p:txBody>
      </p:sp>
      <p:pic>
        <p:nvPicPr>
          <p:cNvPr id="24582" name="Picture 7" descr="MC900239653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4437063"/>
            <a:ext cx="1716088" cy="182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16013" y="6248400"/>
            <a:ext cx="7127875" cy="457200"/>
          </a:xfrm>
        </p:spPr>
        <p:txBody>
          <a:bodyPr/>
          <a:lstStyle/>
          <a:p>
            <a:pPr>
              <a:defRPr/>
            </a:pPr>
            <a:r>
              <a:rPr lang="en-US" sz="2000" b="1" dirty="0">
                <a:solidFill>
                  <a:schemeClr val="tx1"/>
                </a:solidFill>
              </a:rPr>
              <a:t>Ce qui </a:t>
            </a:r>
            <a:r>
              <a:rPr lang="en-US" sz="2000" b="1" dirty="0" err="1">
                <a:solidFill>
                  <a:schemeClr val="tx1"/>
                </a:solidFill>
              </a:rPr>
              <a:t>veut</a:t>
            </a:r>
            <a:r>
              <a:rPr lang="en-US" sz="2000" b="1" dirty="0">
                <a:solidFill>
                  <a:schemeClr val="tx1"/>
                </a:solidFill>
              </a:rPr>
              <a:t> dire Inflammation de </a:t>
            </a:r>
            <a:r>
              <a:rPr lang="en-US" sz="2000" b="1" dirty="0" err="1">
                <a:solidFill>
                  <a:schemeClr val="tx1"/>
                </a:solidFill>
              </a:rPr>
              <a:t>l’appendice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398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908720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fr-CA" dirty="0"/>
              <a:t>Pouvez-vous suivre les instructions?</a:t>
            </a:r>
            <a:br>
              <a:rPr lang="fr-CA" dirty="0"/>
            </a:br>
            <a:br>
              <a:rPr lang="fr-CA" dirty="0"/>
            </a:br>
            <a:r>
              <a:rPr lang="fr-CA" dirty="0"/>
              <a:t>Vous devez faire l’activité C1.2</a:t>
            </a:r>
            <a:br>
              <a:rPr lang="fr-CA" dirty="0"/>
            </a:br>
            <a:endParaRPr lang="fr-C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420888"/>
            <a:ext cx="4243444" cy="238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4762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Cela est-il une équipe ???</a:t>
            </a:r>
          </a:p>
        </p:txBody>
      </p:sp>
      <p:pic>
        <p:nvPicPr>
          <p:cNvPr id="3075" name="Picture 3" descr="C:\Users\petita1\AppData\Local\Microsoft\Windows\Temporary Internet Files\Content.IE5\PLXK8T19\foule[1]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140744"/>
            <a:ext cx="50292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1265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dirty="0"/>
              <a:t>LECTURE EXPLORATION CÉMEQ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P.1 à 3 </a:t>
            </a:r>
          </a:p>
          <a:p>
            <a:r>
              <a:rPr lang="fr-CA" dirty="0"/>
              <a:t>15 MIN </a:t>
            </a:r>
          </a:p>
          <a:p>
            <a:pPr marL="0" indent="0">
              <a:buNone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25349003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omenade">
  <a:themeElements>
    <a:clrScheme name="Promenad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Promenade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romenad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828</TotalTime>
  <Words>525</Words>
  <Application>Microsoft Office PowerPoint</Application>
  <PresentationFormat>Affichage à l'écran (4:3)</PresentationFormat>
  <Paragraphs>106</Paragraphs>
  <Slides>23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31" baseType="lpstr">
      <vt:lpstr>Arial</vt:lpstr>
      <vt:lpstr>Calibri</vt:lpstr>
      <vt:lpstr>Franklin Gothic Book</vt:lpstr>
      <vt:lpstr>Franklin Gothic Medium</vt:lpstr>
      <vt:lpstr>Georgia</vt:lpstr>
      <vt:lpstr>Wingdings</vt:lpstr>
      <vt:lpstr>Wingdings 2</vt:lpstr>
      <vt:lpstr>Promenade</vt:lpstr>
      <vt:lpstr>L’IMPORTANCE D’UNE BONNE COMMUNICATION AU SEIN D’UNE ÉQUIPE DE SOINS </vt:lpstr>
      <vt:lpstr>Cahier du candidat</vt:lpstr>
      <vt:lpstr>Cahier de terminologie</vt:lpstr>
      <vt:lpstr>Les racines</vt:lpstr>
      <vt:lpstr>Les préfixes</vt:lpstr>
      <vt:lpstr>Les suffixes</vt:lpstr>
      <vt:lpstr>Pouvez-vous suivre les instructions?  Vous devez faire l’activité C1.2 </vt:lpstr>
      <vt:lpstr>Cela est-il une équipe ???</vt:lpstr>
      <vt:lpstr>LECTURE EXPLORATION CÉMEQ</vt:lpstr>
      <vt:lpstr>Activité d’exploration </vt:lpstr>
      <vt:lpstr>Activité d’ouverture chapitre 1 DU CÉMEQ p.9 et 10</vt:lpstr>
      <vt:lpstr>Présentation PowerPoint</vt:lpstr>
      <vt:lpstr>La composition d’une équipe de soins P.10 DU CÉMEQ</vt:lpstr>
      <vt:lpstr>Qu’est-ce qu’une équipe de soin? Cémeq p.11</vt:lpstr>
      <vt:lpstr>6 ÉLÉMENTS d’une équipe efficace p.11 DU CÉMEQ</vt:lpstr>
      <vt:lpstr>LES OBJECTIFS D’UNE ÉQUIPE DE SOINS P.12 du cémeq</vt:lpstr>
      <vt:lpstr>activité 1.1</vt:lpstr>
      <vt:lpstr>Une ÉQUIPE interdisciplinaire p.16-17-18 du cémeq </vt:lpstr>
      <vt:lpstr>HIÉARCHIE DANS UNE ÉQUIPE DE SOINS P.21-22</vt:lpstr>
      <vt:lpstr>LES FACTEURS INFLUANTS sur le fonctionnement d’une équipe P.23, 24, 25 du cémeq</vt:lpstr>
      <vt:lpstr>Style de leadership p.24</vt:lpstr>
      <vt:lpstr>3 comportements possibles d’un leader p.25</vt:lpstr>
      <vt:lpstr>Le leadership</vt:lpstr>
    </vt:vector>
  </TitlesOfParts>
  <Company>CSRDN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L’IMPORTANCE D’UNE BONNE COMMUNICATION AU SEIN D’UNE ÉQUIPE DE SOINS</dc:title>
  <dc:creator>Petit, Anne-Gabrielle</dc:creator>
  <cp:lastModifiedBy>Beaulieu, France</cp:lastModifiedBy>
  <cp:revision>42</cp:revision>
  <dcterms:created xsi:type="dcterms:W3CDTF">2015-09-02T00:05:40Z</dcterms:created>
  <dcterms:modified xsi:type="dcterms:W3CDTF">2024-02-27T15:05:28Z</dcterms:modified>
</cp:coreProperties>
</file>