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89" r:id="rId2"/>
    <p:sldId id="271" r:id="rId3"/>
    <p:sldId id="290" r:id="rId4"/>
    <p:sldId id="269" r:id="rId5"/>
    <p:sldId id="291" r:id="rId6"/>
    <p:sldId id="258" r:id="rId7"/>
    <p:sldId id="259" r:id="rId8"/>
    <p:sldId id="274" r:id="rId9"/>
    <p:sldId id="276" r:id="rId10"/>
    <p:sldId id="292" r:id="rId11"/>
    <p:sldId id="272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E984CF-6C54-4D51-997A-9EB261EDD8B0}" v="208" dt="2024-02-29T13:59:16.1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8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aulieu, France" userId="775102f9-63db-4f93-bf4c-ffd10f7f1482" providerId="ADAL" clId="{77E984CF-6C54-4D51-997A-9EB261EDD8B0}"/>
    <pc:docChg chg="undo custSel addSld delSld modSld sldOrd">
      <pc:chgData name="Beaulieu, France" userId="775102f9-63db-4f93-bf4c-ffd10f7f1482" providerId="ADAL" clId="{77E984CF-6C54-4D51-997A-9EB261EDD8B0}" dt="2024-02-29T13:59:55.419" v="1067" actId="2696"/>
      <pc:docMkLst>
        <pc:docMk/>
      </pc:docMkLst>
      <pc:sldChg chg="modSp add mod">
        <pc:chgData name="Beaulieu, France" userId="775102f9-63db-4f93-bf4c-ffd10f7f1482" providerId="ADAL" clId="{77E984CF-6C54-4D51-997A-9EB261EDD8B0}" dt="2024-02-27T19:47:07.952" v="453" actId="20577"/>
        <pc:sldMkLst>
          <pc:docMk/>
          <pc:sldMk cId="2994476712" sldId="258"/>
        </pc:sldMkLst>
        <pc:spChg chg="mod">
          <ac:chgData name="Beaulieu, France" userId="775102f9-63db-4f93-bf4c-ffd10f7f1482" providerId="ADAL" clId="{77E984CF-6C54-4D51-997A-9EB261EDD8B0}" dt="2024-02-27T19:47:07.952" v="453" actId="20577"/>
          <ac:spMkLst>
            <pc:docMk/>
            <pc:sldMk cId="2994476712" sldId="258"/>
            <ac:spMk id="2" creationId="{00000000-0000-0000-0000-000000000000}"/>
          </ac:spMkLst>
        </pc:spChg>
      </pc:sldChg>
      <pc:sldChg chg="modSp add mod">
        <pc:chgData name="Beaulieu, France" userId="775102f9-63db-4f93-bf4c-ffd10f7f1482" providerId="ADAL" clId="{77E984CF-6C54-4D51-997A-9EB261EDD8B0}" dt="2024-02-27T19:48:15.462" v="460" actId="20577"/>
        <pc:sldMkLst>
          <pc:docMk/>
          <pc:sldMk cId="4190235179" sldId="259"/>
        </pc:sldMkLst>
        <pc:spChg chg="mod">
          <ac:chgData name="Beaulieu, France" userId="775102f9-63db-4f93-bf4c-ffd10f7f1482" providerId="ADAL" clId="{77E984CF-6C54-4D51-997A-9EB261EDD8B0}" dt="2024-02-27T19:48:15.462" v="460" actId="20577"/>
          <ac:spMkLst>
            <pc:docMk/>
            <pc:sldMk cId="4190235179" sldId="259"/>
            <ac:spMk id="2" creationId="{00000000-0000-0000-0000-000000000000}"/>
          </ac:spMkLst>
        </pc:spChg>
      </pc:sldChg>
      <pc:sldChg chg="del">
        <pc:chgData name="Beaulieu, France" userId="775102f9-63db-4f93-bf4c-ffd10f7f1482" providerId="ADAL" clId="{77E984CF-6C54-4D51-997A-9EB261EDD8B0}" dt="2024-02-29T13:59:49.073" v="1064" actId="2696"/>
        <pc:sldMkLst>
          <pc:docMk/>
          <pc:sldMk cId="972871012" sldId="261"/>
        </pc:sldMkLst>
      </pc:sldChg>
      <pc:sldChg chg="del">
        <pc:chgData name="Beaulieu, France" userId="775102f9-63db-4f93-bf4c-ffd10f7f1482" providerId="ADAL" clId="{77E984CF-6C54-4D51-997A-9EB261EDD8B0}" dt="2024-02-29T13:59:51.284" v="1065" actId="2696"/>
        <pc:sldMkLst>
          <pc:docMk/>
          <pc:sldMk cId="2873553205" sldId="262"/>
        </pc:sldMkLst>
      </pc:sldChg>
      <pc:sldChg chg="del">
        <pc:chgData name="Beaulieu, France" userId="775102f9-63db-4f93-bf4c-ffd10f7f1482" providerId="ADAL" clId="{77E984CF-6C54-4D51-997A-9EB261EDD8B0}" dt="2024-02-29T13:59:53.363" v="1066" actId="2696"/>
        <pc:sldMkLst>
          <pc:docMk/>
          <pc:sldMk cId="3203130839" sldId="263"/>
        </pc:sldMkLst>
      </pc:sldChg>
      <pc:sldChg chg="del">
        <pc:chgData name="Beaulieu, France" userId="775102f9-63db-4f93-bf4c-ffd10f7f1482" providerId="ADAL" clId="{77E984CF-6C54-4D51-997A-9EB261EDD8B0}" dt="2024-02-29T13:59:55.419" v="1067" actId="2696"/>
        <pc:sldMkLst>
          <pc:docMk/>
          <pc:sldMk cId="309740410" sldId="264"/>
        </pc:sldMkLst>
      </pc:sldChg>
      <pc:sldChg chg="del">
        <pc:chgData name="Beaulieu, France" userId="775102f9-63db-4f93-bf4c-ffd10f7f1482" providerId="ADAL" clId="{77E984CF-6C54-4D51-997A-9EB261EDD8B0}" dt="2024-02-27T15:03:46.704" v="33" actId="2696"/>
        <pc:sldMkLst>
          <pc:docMk/>
          <pc:sldMk cId="3376388185" sldId="266"/>
        </pc:sldMkLst>
      </pc:sldChg>
      <pc:sldChg chg="del">
        <pc:chgData name="Beaulieu, France" userId="775102f9-63db-4f93-bf4c-ffd10f7f1482" providerId="ADAL" clId="{77E984CF-6C54-4D51-997A-9EB261EDD8B0}" dt="2024-02-27T15:04:53.776" v="35" actId="2696"/>
        <pc:sldMkLst>
          <pc:docMk/>
          <pc:sldMk cId="2395098711" sldId="267"/>
        </pc:sldMkLst>
      </pc:sldChg>
      <pc:sldChg chg="del">
        <pc:chgData name="Beaulieu, France" userId="775102f9-63db-4f93-bf4c-ffd10f7f1482" providerId="ADAL" clId="{77E984CF-6C54-4D51-997A-9EB261EDD8B0}" dt="2024-02-29T13:59:44.872" v="1063" actId="2696"/>
        <pc:sldMkLst>
          <pc:docMk/>
          <pc:sldMk cId="879723278" sldId="268"/>
        </pc:sldMkLst>
      </pc:sldChg>
      <pc:sldChg chg="modSp mod">
        <pc:chgData name="Beaulieu, France" userId="775102f9-63db-4f93-bf4c-ffd10f7f1482" providerId="ADAL" clId="{77E984CF-6C54-4D51-997A-9EB261EDD8B0}" dt="2024-02-27T19:46:48.655" v="440" actId="20577"/>
        <pc:sldMkLst>
          <pc:docMk/>
          <pc:sldMk cId="716667178" sldId="269"/>
        </pc:sldMkLst>
        <pc:spChg chg="mod">
          <ac:chgData name="Beaulieu, France" userId="775102f9-63db-4f93-bf4c-ffd10f7f1482" providerId="ADAL" clId="{77E984CF-6C54-4D51-997A-9EB261EDD8B0}" dt="2024-02-27T19:46:48.655" v="440" actId="20577"/>
          <ac:spMkLst>
            <pc:docMk/>
            <pc:sldMk cId="716667178" sldId="269"/>
            <ac:spMk id="2" creationId="{00000000-0000-0000-0000-000000000000}"/>
          </ac:spMkLst>
        </pc:spChg>
      </pc:sldChg>
      <pc:sldChg chg="del">
        <pc:chgData name="Beaulieu, France" userId="775102f9-63db-4f93-bf4c-ffd10f7f1482" providerId="ADAL" clId="{77E984CF-6C54-4D51-997A-9EB261EDD8B0}" dt="2024-02-27T15:03:50.270" v="34" actId="2696"/>
        <pc:sldMkLst>
          <pc:docMk/>
          <pc:sldMk cId="868636234" sldId="270"/>
        </pc:sldMkLst>
      </pc:sldChg>
      <pc:sldChg chg="modSp mod">
        <pc:chgData name="Beaulieu, France" userId="775102f9-63db-4f93-bf4c-ffd10f7f1482" providerId="ADAL" clId="{77E984CF-6C54-4D51-997A-9EB261EDD8B0}" dt="2024-02-29T13:52:16.887" v="934" actId="20577"/>
        <pc:sldMkLst>
          <pc:docMk/>
          <pc:sldMk cId="1169254241" sldId="271"/>
        </pc:sldMkLst>
        <pc:spChg chg="mod">
          <ac:chgData name="Beaulieu, France" userId="775102f9-63db-4f93-bf4c-ffd10f7f1482" providerId="ADAL" clId="{77E984CF-6C54-4D51-997A-9EB261EDD8B0}" dt="2024-02-29T13:52:16.887" v="934" actId="20577"/>
          <ac:spMkLst>
            <pc:docMk/>
            <pc:sldMk cId="1169254241" sldId="271"/>
            <ac:spMk id="2" creationId="{00000000-0000-0000-0000-000000000000}"/>
          </ac:spMkLst>
        </pc:spChg>
      </pc:sldChg>
      <pc:sldChg chg="modSp mod ord">
        <pc:chgData name="Beaulieu, France" userId="775102f9-63db-4f93-bf4c-ffd10f7f1482" providerId="ADAL" clId="{77E984CF-6C54-4D51-997A-9EB261EDD8B0}" dt="2024-02-29T13:54:02.564" v="940"/>
        <pc:sldMkLst>
          <pc:docMk/>
          <pc:sldMk cId="599174051" sldId="272"/>
        </pc:sldMkLst>
        <pc:spChg chg="mod">
          <ac:chgData name="Beaulieu, France" userId="775102f9-63db-4f93-bf4c-ffd10f7f1482" providerId="ADAL" clId="{77E984CF-6C54-4D51-997A-9EB261EDD8B0}" dt="2024-02-29T13:25:49.781" v="888" actId="20577"/>
          <ac:spMkLst>
            <pc:docMk/>
            <pc:sldMk cId="599174051" sldId="272"/>
            <ac:spMk id="3" creationId="{00000000-0000-0000-0000-000000000000}"/>
          </ac:spMkLst>
        </pc:spChg>
      </pc:sldChg>
      <pc:sldChg chg="modSp modAnim">
        <pc:chgData name="Beaulieu, France" userId="775102f9-63db-4f93-bf4c-ffd10f7f1482" providerId="ADAL" clId="{77E984CF-6C54-4D51-997A-9EB261EDD8B0}" dt="2024-02-27T19:58:17.580" v="605" actId="20577"/>
        <pc:sldMkLst>
          <pc:docMk/>
          <pc:sldMk cId="763515450" sldId="274"/>
        </pc:sldMkLst>
        <pc:spChg chg="mod">
          <ac:chgData name="Beaulieu, France" userId="775102f9-63db-4f93-bf4c-ffd10f7f1482" providerId="ADAL" clId="{77E984CF-6C54-4D51-997A-9EB261EDD8B0}" dt="2024-02-27T19:58:17.580" v="605" actId="20577"/>
          <ac:spMkLst>
            <pc:docMk/>
            <pc:sldMk cId="763515450" sldId="274"/>
            <ac:spMk id="2" creationId="{00000000-0000-0000-0000-000000000000}"/>
          </ac:spMkLst>
        </pc:spChg>
      </pc:sldChg>
      <pc:sldChg chg="modSp modAnim">
        <pc:chgData name="Beaulieu, France" userId="775102f9-63db-4f93-bf4c-ffd10f7f1482" providerId="ADAL" clId="{77E984CF-6C54-4D51-997A-9EB261EDD8B0}" dt="2024-02-29T13:59:16.175" v="1062" actId="20577"/>
        <pc:sldMkLst>
          <pc:docMk/>
          <pc:sldMk cId="763515450" sldId="276"/>
        </pc:sldMkLst>
        <pc:spChg chg="mod">
          <ac:chgData name="Beaulieu, France" userId="775102f9-63db-4f93-bf4c-ffd10f7f1482" providerId="ADAL" clId="{77E984CF-6C54-4D51-997A-9EB261EDD8B0}" dt="2024-02-29T13:59:16.175" v="1062" actId="20577"/>
          <ac:spMkLst>
            <pc:docMk/>
            <pc:sldMk cId="763515450" sldId="276"/>
            <ac:spMk id="2" creationId="{00000000-0000-0000-0000-000000000000}"/>
          </ac:spMkLst>
        </pc:spChg>
      </pc:sldChg>
      <pc:sldChg chg="del">
        <pc:chgData name="Beaulieu, France" userId="775102f9-63db-4f93-bf4c-ffd10f7f1482" providerId="ADAL" clId="{77E984CF-6C54-4D51-997A-9EB261EDD8B0}" dt="2024-02-29T13:58:15.944" v="1023" actId="2696"/>
        <pc:sldMkLst>
          <pc:docMk/>
          <pc:sldMk cId="406707227" sldId="278"/>
        </pc:sldMkLst>
      </pc:sldChg>
      <pc:sldChg chg="del">
        <pc:chgData name="Beaulieu, France" userId="775102f9-63db-4f93-bf4c-ffd10f7f1482" providerId="ADAL" clId="{77E984CF-6C54-4D51-997A-9EB261EDD8B0}" dt="2024-02-29T13:58:20.048" v="1024" actId="2696"/>
        <pc:sldMkLst>
          <pc:docMk/>
          <pc:sldMk cId="4066179678" sldId="279"/>
        </pc:sldMkLst>
      </pc:sldChg>
      <pc:sldChg chg="del">
        <pc:chgData name="Beaulieu, France" userId="775102f9-63db-4f93-bf4c-ffd10f7f1482" providerId="ADAL" clId="{77E984CF-6C54-4D51-997A-9EB261EDD8B0}" dt="2024-02-29T13:58:23.171" v="1025" actId="2696"/>
        <pc:sldMkLst>
          <pc:docMk/>
          <pc:sldMk cId="1886411762" sldId="280"/>
        </pc:sldMkLst>
      </pc:sldChg>
      <pc:sldChg chg="delSp del mod">
        <pc:chgData name="Beaulieu, France" userId="775102f9-63db-4f93-bf4c-ffd10f7f1482" providerId="ADAL" clId="{77E984CF-6C54-4D51-997A-9EB261EDD8B0}" dt="2024-02-29T13:58:25.608" v="1026" actId="2696"/>
        <pc:sldMkLst>
          <pc:docMk/>
          <pc:sldMk cId="3060663500" sldId="282"/>
        </pc:sldMkLst>
        <pc:spChg chg="del">
          <ac:chgData name="Beaulieu, France" userId="775102f9-63db-4f93-bf4c-ffd10f7f1482" providerId="ADAL" clId="{77E984CF-6C54-4D51-997A-9EB261EDD8B0}" dt="2024-02-27T19:59:20.059" v="606" actId="478"/>
          <ac:spMkLst>
            <pc:docMk/>
            <pc:sldMk cId="3060663500" sldId="282"/>
            <ac:spMk id="2" creationId="{00000000-0000-0000-0000-000000000000}"/>
          </ac:spMkLst>
        </pc:spChg>
      </pc:sldChg>
      <pc:sldChg chg="modSp del modAnim">
        <pc:chgData name="Beaulieu, France" userId="775102f9-63db-4f93-bf4c-ffd10f7f1482" providerId="ADAL" clId="{77E984CF-6C54-4D51-997A-9EB261EDD8B0}" dt="2024-02-29T13:58:30.460" v="1028" actId="2696"/>
        <pc:sldMkLst>
          <pc:docMk/>
          <pc:sldMk cId="3905557537" sldId="284"/>
        </pc:sldMkLst>
        <pc:spChg chg="mod">
          <ac:chgData name="Beaulieu, France" userId="775102f9-63db-4f93-bf4c-ffd10f7f1482" providerId="ADAL" clId="{77E984CF-6C54-4D51-997A-9EB261EDD8B0}" dt="2024-02-27T20:00:01.112" v="701" actId="20577"/>
          <ac:spMkLst>
            <pc:docMk/>
            <pc:sldMk cId="3905557537" sldId="284"/>
            <ac:spMk id="2" creationId="{00000000-0000-0000-0000-000000000000}"/>
          </ac:spMkLst>
        </pc:spChg>
      </pc:sldChg>
      <pc:sldChg chg="del">
        <pc:chgData name="Beaulieu, France" userId="775102f9-63db-4f93-bf4c-ffd10f7f1482" providerId="ADAL" clId="{77E984CF-6C54-4D51-997A-9EB261EDD8B0}" dt="2024-02-29T13:58:27.824" v="1027" actId="2696"/>
        <pc:sldMkLst>
          <pc:docMk/>
          <pc:sldMk cId="2972167932" sldId="285"/>
        </pc:sldMkLst>
      </pc:sldChg>
      <pc:sldChg chg="modSp del mod">
        <pc:chgData name="Beaulieu, France" userId="775102f9-63db-4f93-bf4c-ffd10f7f1482" providerId="ADAL" clId="{77E984CF-6C54-4D51-997A-9EB261EDD8B0}" dt="2024-02-29T13:58:33.358" v="1029" actId="2696"/>
        <pc:sldMkLst>
          <pc:docMk/>
          <pc:sldMk cId="1022264944" sldId="286"/>
        </pc:sldMkLst>
        <pc:spChg chg="mod">
          <ac:chgData name="Beaulieu, France" userId="775102f9-63db-4f93-bf4c-ffd10f7f1482" providerId="ADAL" clId="{77E984CF-6C54-4D51-997A-9EB261EDD8B0}" dt="2024-02-27T20:00:22.487" v="712" actId="20577"/>
          <ac:spMkLst>
            <pc:docMk/>
            <pc:sldMk cId="1022264944" sldId="286"/>
            <ac:spMk id="8194" creationId="{00000000-0000-0000-0000-000000000000}"/>
          </ac:spMkLst>
        </pc:spChg>
      </pc:sldChg>
      <pc:sldChg chg="del">
        <pc:chgData name="Beaulieu, France" userId="775102f9-63db-4f93-bf4c-ffd10f7f1482" providerId="ADAL" clId="{77E984CF-6C54-4D51-997A-9EB261EDD8B0}" dt="2024-02-29T13:58:39.729" v="1030" actId="2696"/>
        <pc:sldMkLst>
          <pc:docMk/>
          <pc:sldMk cId="1246140287" sldId="287"/>
        </pc:sldMkLst>
      </pc:sldChg>
      <pc:sldChg chg="addSp delSp modSp mod">
        <pc:chgData name="Beaulieu, France" userId="775102f9-63db-4f93-bf4c-ffd10f7f1482" providerId="ADAL" clId="{77E984CF-6C54-4D51-997A-9EB261EDD8B0}" dt="2024-02-27T15:01:04.885" v="28" actId="26606"/>
        <pc:sldMkLst>
          <pc:docMk/>
          <pc:sldMk cId="3110743468" sldId="289"/>
        </pc:sldMkLst>
        <pc:spChg chg="mod">
          <ac:chgData name="Beaulieu, France" userId="775102f9-63db-4f93-bf4c-ffd10f7f1482" providerId="ADAL" clId="{77E984CF-6C54-4D51-997A-9EB261EDD8B0}" dt="2024-02-27T15:01:04.885" v="28" actId="26606"/>
          <ac:spMkLst>
            <pc:docMk/>
            <pc:sldMk cId="3110743468" sldId="289"/>
            <ac:spMk id="2" creationId="{00000000-0000-0000-0000-000000000000}"/>
          </ac:spMkLst>
        </pc:spChg>
        <pc:picChg chg="add mod">
          <ac:chgData name="Beaulieu, France" userId="775102f9-63db-4f93-bf4c-ffd10f7f1482" providerId="ADAL" clId="{77E984CF-6C54-4D51-997A-9EB261EDD8B0}" dt="2024-02-27T15:01:04.885" v="28" actId="26606"/>
          <ac:picMkLst>
            <pc:docMk/>
            <pc:sldMk cId="3110743468" sldId="289"/>
            <ac:picMk id="4" creationId="{0FE3429F-48E5-9E9E-5B0C-1E5484840BB5}"/>
          </ac:picMkLst>
        </pc:picChg>
        <pc:picChg chg="del">
          <ac:chgData name="Beaulieu, France" userId="775102f9-63db-4f93-bf4c-ffd10f7f1482" providerId="ADAL" clId="{77E984CF-6C54-4D51-997A-9EB261EDD8B0}" dt="2024-02-27T14:59:02.413" v="22" actId="478"/>
          <ac:picMkLst>
            <pc:docMk/>
            <pc:sldMk cId="3110743468" sldId="289"/>
            <ac:picMk id="4098" creationId="{00000000-0000-0000-0000-000000000000}"/>
          </ac:picMkLst>
        </pc:picChg>
      </pc:sldChg>
      <pc:sldChg chg="addSp delSp modSp add mod modClrScheme chgLayout">
        <pc:chgData name="Beaulieu, France" userId="775102f9-63db-4f93-bf4c-ffd10f7f1482" providerId="ADAL" clId="{77E984CF-6C54-4D51-997A-9EB261EDD8B0}" dt="2024-02-29T13:52:33.439" v="936" actId="20577"/>
        <pc:sldMkLst>
          <pc:docMk/>
          <pc:sldMk cId="1399822054" sldId="290"/>
        </pc:sldMkLst>
        <pc:spChg chg="mod">
          <ac:chgData name="Beaulieu, France" userId="775102f9-63db-4f93-bf4c-ffd10f7f1482" providerId="ADAL" clId="{77E984CF-6C54-4D51-997A-9EB261EDD8B0}" dt="2024-02-27T15:13:42.838" v="94" actId="20577"/>
          <ac:spMkLst>
            <pc:docMk/>
            <pc:sldMk cId="1399822054" sldId="290"/>
            <ac:spMk id="2" creationId="{00000000-0000-0000-0000-000000000000}"/>
          </ac:spMkLst>
        </pc:spChg>
        <pc:spChg chg="add del mod">
          <ac:chgData name="Beaulieu, France" userId="775102f9-63db-4f93-bf4c-ffd10f7f1482" providerId="ADAL" clId="{77E984CF-6C54-4D51-997A-9EB261EDD8B0}" dt="2024-02-27T15:13:17.798" v="38" actId="26606"/>
          <ac:spMkLst>
            <pc:docMk/>
            <pc:sldMk cId="1399822054" sldId="290"/>
            <ac:spMk id="7" creationId="{B7125969-9D0E-9D27-2BB2-D85000C3C576}"/>
          </ac:spMkLst>
        </pc:spChg>
        <pc:spChg chg="add mod">
          <ac:chgData name="Beaulieu, France" userId="775102f9-63db-4f93-bf4c-ffd10f7f1482" providerId="ADAL" clId="{77E984CF-6C54-4D51-997A-9EB261EDD8B0}" dt="2024-02-29T13:52:33.439" v="936" actId="20577"/>
          <ac:spMkLst>
            <pc:docMk/>
            <pc:sldMk cId="1399822054" sldId="290"/>
            <ac:spMk id="9" creationId="{2E7DBF5E-D966-6639-27EB-2B07C3CF1C4C}"/>
          </ac:spMkLst>
        </pc:spChg>
      </pc:sldChg>
      <pc:sldChg chg="addSp delSp modSp del mod modClrScheme chgLayout">
        <pc:chgData name="Beaulieu, France" userId="775102f9-63db-4f93-bf4c-ffd10f7f1482" providerId="ADAL" clId="{77E984CF-6C54-4D51-997A-9EB261EDD8B0}" dt="2024-02-27T15:02:54.514" v="32" actId="2696"/>
        <pc:sldMkLst>
          <pc:docMk/>
          <pc:sldMk cId="3746672396" sldId="290"/>
        </pc:sldMkLst>
        <pc:spChg chg="mod">
          <ac:chgData name="Beaulieu, France" userId="775102f9-63db-4f93-bf4c-ffd10f7f1482" providerId="ADAL" clId="{77E984CF-6C54-4D51-997A-9EB261EDD8B0}" dt="2024-02-27T15:01:35.365" v="31" actId="26606"/>
          <ac:spMkLst>
            <pc:docMk/>
            <pc:sldMk cId="3746672396" sldId="290"/>
            <ac:spMk id="2" creationId="{00000000-0000-0000-0000-000000000000}"/>
          </ac:spMkLst>
        </pc:spChg>
        <pc:spChg chg="mod">
          <ac:chgData name="Beaulieu, France" userId="775102f9-63db-4f93-bf4c-ffd10f7f1482" providerId="ADAL" clId="{77E984CF-6C54-4D51-997A-9EB261EDD8B0}" dt="2024-02-27T15:01:35.365" v="31" actId="26606"/>
          <ac:spMkLst>
            <pc:docMk/>
            <pc:sldMk cId="3746672396" sldId="290"/>
            <ac:spMk id="3" creationId="{00000000-0000-0000-0000-000000000000}"/>
          </ac:spMkLst>
        </pc:spChg>
        <pc:spChg chg="mod">
          <ac:chgData name="Beaulieu, France" userId="775102f9-63db-4f93-bf4c-ffd10f7f1482" providerId="ADAL" clId="{77E984CF-6C54-4D51-997A-9EB261EDD8B0}" dt="2024-02-27T15:01:35.365" v="31" actId="26606"/>
          <ac:spMkLst>
            <pc:docMk/>
            <pc:sldMk cId="3746672396" sldId="290"/>
            <ac:spMk id="4" creationId="{00000000-0000-0000-0000-000000000000}"/>
          </ac:spMkLst>
        </pc:spChg>
        <pc:spChg chg="add del mod">
          <ac:chgData name="Beaulieu, France" userId="775102f9-63db-4f93-bf4c-ffd10f7f1482" providerId="ADAL" clId="{77E984CF-6C54-4D51-997A-9EB261EDD8B0}" dt="2024-02-27T15:01:35.365" v="30" actId="26606"/>
          <ac:spMkLst>
            <pc:docMk/>
            <pc:sldMk cId="3746672396" sldId="290"/>
            <ac:spMk id="9" creationId="{41CEDFCC-09F9-2E57-89EF-D2DE17B681DE}"/>
          </ac:spMkLst>
        </pc:spChg>
        <pc:spChg chg="add del mod">
          <ac:chgData name="Beaulieu, France" userId="775102f9-63db-4f93-bf4c-ffd10f7f1482" providerId="ADAL" clId="{77E984CF-6C54-4D51-997A-9EB261EDD8B0}" dt="2024-02-27T15:01:35.365" v="30" actId="26606"/>
          <ac:spMkLst>
            <pc:docMk/>
            <pc:sldMk cId="3746672396" sldId="290"/>
            <ac:spMk id="11" creationId="{3EE46F68-9BFA-2241-304B-8B6462BBE28F}"/>
          </ac:spMkLst>
        </pc:spChg>
        <pc:spChg chg="add mod">
          <ac:chgData name="Beaulieu, France" userId="775102f9-63db-4f93-bf4c-ffd10f7f1482" providerId="ADAL" clId="{77E984CF-6C54-4D51-997A-9EB261EDD8B0}" dt="2024-02-27T15:01:35.365" v="31" actId="26606"/>
          <ac:spMkLst>
            <pc:docMk/>
            <pc:sldMk cId="3746672396" sldId="290"/>
            <ac:spMk id="13" creationId="{F38A79E2-B888-6B3E-A6EC-42595D3370AD}"/>
          </ac:spMkLst>
        </pc:spChg>
        <pc:spChg chg="add mod">
          <ac:chgData name="Beaulieu, France" userId="775102f9-63db-4f93-bf4c-ffd10f7f1482" providerId="ADAL" clId="{77E984CF-6C54-4D51-997A-9EB261EDD8B0}" dt="2024-02-27T15:01:35.365" v="31" actId="26606"/>
          <ac:spMkLst>
            <pc:docMk/>
            <pc:sldMk cId="3746672396" sldId="290"/>
            <ac:spMk id="14" creationId="{C4A0AD9F-EA5F-0F5C-F3D0-30760B9A57DC}"/>
          </ac:spMkLst>
        </pc:spChg>
      </pc:sldChg>
      <pc:sldChg chg="addSp delSp modSp add mod">
        <pc:chgData name="Beaulieu, France" userId="775102f9-63db-4f93-bf4c-ffd10f7f1482" providerId="ADAL" clId="{77E984CF-6C54-4D51-997A-9EB261EDD8B0}" dt="2024-02-29T13:52:39.825" v="938" actId="20577"/>
        <pc:sldMkLst>
          <pc:docMk/>
          <pc:sldMk cId="1169521033" sldId="291"/>
        </pc:sldMkLst>
        <pc:spChg chg="mod">
          <ac:chgData name="Beaulieu, France" userId="775102f9-63db-4f93-bf4c-ffd10f7f1482" providerId="ADAL" clId="{77E984CF-6C54-4D51-997A-9EB261EDD8B0}" dt="2024-02-29T13:52:39.825" v="938" actId="20577"/>
          <ac:spMkLst>
            <pc:docMk/>
            <pc:sldMk cId="1169521033" sldId="291"/>
            <ac:spMk id="2" creationId="{00000000-0000-0000-0000-000000000000}"/>
          </ac:spMkLst>
        </pc:spChg>
        <pc:spChg chg="mod">
          <ac:chgData name="Beaulieu, France" userId="775102f9-63db-4f93-bf4c-ffd10f7f1482" providerId="ADAL" clId="{77E984CF-6C54-4D51-997A-9EB261EDD8B0}" dt="2024-02-27T19:38:18.273" v="270" actId="5793"/>
          <ac:spMkLst>
            <pc:docMk/>
            <pc:sldMk cId="1169521033" sldId="291"/>
            <ac:spMk id="3" creationId="{00000000-0000-0000-0000-000000000000}"/>
          </ac:spMkLst>
        </pc:spChg>
        <pc:spChg chg="add del mod">
          <ac:chgData name="Beaulieu, France" userId="775102f9-63db-4f93-bf4c-ffd10f7f1482" providerId="ADAL" clId="{77E984CF-6C54-4D51-997A-9EB261EDD8B0}" dt="2024-02-27T19:39:51.738" v="395" actId="478"/>
          <ac:spMkLst>
            <pc:docMk/>
            <pc:sldMk cId="1169521033" sldId="291"/>
            <ac:spMk id="6" creationId="{C64AD5E9-42F3-D056-210C-FA9B884A511E}"/>
          </ac:spMkLst>
        </pc:spChg>
        <pc:spChg chg="add del mod">
          <ac:chgData name="Beaulieu, France" userId="775102f9-63db-4f93-bf4c-ffd10f7f1482" providerId="ADAL" clId="{77E984CF-6C54-4D51-997A-9EB261EDD8B0}" dt="2024-02-27T19:40:21.899" v="404" actId="478"/>
          <ac:spMkLst>
            <pc:docMk/>
            <pc:sldMk cId="1169521033" sldId="291"/>
            <ac:spMk id="9" creationId="{5894DAA0-63B0-D081-9819-5AFDBDC40655}"/>
          </ac:spMkLst>
        </pc:spChg>
        <pc:spChg chg="add mod">
          <ac:chgData name="Beaulieu, France" userId="775102f9-63db-4f93-bf4c-ffd10f7f1482" providerId="ADAL" clId="{77E984CF-6C54-4D51-997A-9EB261EDD8B0}" dt="2024-02-27T19:41:19.747" v="405" actId="931"/>
          <ac:spMkLst>
            <pc:docMk/>
            <pc:sldMk cId="1169521033" sldId="291"/>
            <ac:spMk id="12" creationId="{DBD81C3E-F7C5-A2A0-B116-AB17352B5D08}"/>
          </ac:spMkLst>
        </pc:spChg>
        <pc:picChg chg="add del mod">
          <ac:chgData name="Beaulieu, France" userId="775102f9-63db-4f93-bf4c-ffd10f7f1482" providerId="ADAL" clId="{77E984CF-6C54-4D51-997A-9EB261EDD8B0}" dt="2024-02-27T19:39:51.738" v="395" actId="478"/>
          <ac:picMkLst>
            <pc:docMk/>
            <pc:sldMk cId="1169521033" sldId="291"/>
            <ac:picMk id="5" creationId="{34F60637-4C55-95A3-90B6-C04F846C26F2}"/>
          </ac:picMkLst>
        </pc:picChg>
        <pc:picChg chg="add del mod">
          <ac:chgData name="Beaulieu, France" userId="775102f9-63db-4f93-bf4c-ffd10f7f1482" providerId="ADAL" clId="{77E984CF-6C54-4D51-997A-9EB261EDD8B0}" dt="2024-02-27T19:40:21.899" v="404" actId="478"/>
          <ac:picMkLst>
            <pc:docMk/>
            <pc:sldMk cId="1169521033" sldId="291"/>
            <ac:picMk id="8" creationId="{F766E92E-A2EB-F515-9A53-6803ABA27C42}"/>
          </ac:picMkLst>
        </pc:picChg>
        <pc:picChg chg="add mod">
          <ac:chgData name="Beaulieu, France" userId="775102f9-63db-4f93-bf4c-ffd10f7f1482" providerId="ADAL" clId="{77E984CF-6C54-4D51-997A-9EB261EDD8B0}" dt="2024-02-27T19:41:30.790" v="409" actId="14100"/>
          <ac:picMkLst>
            <pc:docMk/>
            <pc:sldMk cId="1169521033" sldId="291"/>
            <ac:picMk id="11" creationId="{59C54099-5F54-D575-C560-05589F426536}"/>
          </ac:picMkLst>
        </pc:picChg>
      </pc:sldChg>
      <pc:sldChg chg="modSp add mod ord">
        <pc:chgData name="Beaulieu, France" userId="775102f9-63db-4f93-bf4c-ffd10f7f1482" providerId="ADAL" clId="{77E984CF-6C54-4D51-997A-9EB261EDD8B0}" dt="2024-02-29T13:57:51.761" v="1022"/>
        <pc:sldMkLst>
          <pc:docMk/>
          <pc:sldMk cId="2388970229" sldId="292"/>
        </pc:sldMkLst>
        <pc:spChg chg="mod">
          <ac:chgData name="Beaulieu, France" userId="775102f9-63db-4f93-bf4c-ffd10f7f1482" providerId="ADAL" clId="{77E984CF-6C54-4D51-997A-9EB261EDD8B0}" dt="2024-02-29T13:57:10.258" v="1003" actId="20577"/>
          <ac:spMkLst>
            <pc:docMk/>
            <pc:sldMk cId="2388970229" sldId="292"/>
            <ac:spMk id="2" creationId="{00000000-0000-0000-0000-000000000000}"/>
          </ac:spMkLst>
        </pc:spChg>
        <pc:spChg chg="mod">
          <ac:chgData name="Beaulieu, France" userId="775102f9-63db-4f93-bf4c-ffd10f7f1482" providerId="ADAL" clId="{77E984CF-6C54-4D51-997A-9EB261EDD8B0}" dt="2024-02-29T13:57:38.100" v="1020" actId="20577"/>
          <ac:spMkLst>
            <pc:docMk/>
            <pc:sldMk cId="2388970229" sldId="292"/>
            <ac:spMk id="3" creationId="{00000000-0000-0000-0000-000000000000}"/>
          </ac:spMkLst>
        </pc:spChg>
      </pc:sldChg>
      <pc:sldMasterChg chg="delSldLayout">
        <pc:chgData name="Beaulieu, France" userId="775102f9-63db-4f93-bf4c-ffd10f7f1482" providerId="ADAL" clId="{77E984CF-6C54-4D51-997A-9EB261EDD8B0}" dt="2024-02-27T15:04:53.776" v="35" actId="2696"/>
        <pc:sldMasterMkLst>
          <pc:docMk/>
          <pc:sldMasterMk cId="236866529" sldId="2147483660"/>
        </pc:sldMasterMkLst>
        <pc:sldLayoutChg chg="del">
          <pc:chgData name="Beaulieu, France" userId="775102f9-63db-4f93-bf4c-ffd10f7f1482" providerId="ADAL" clId="{77E984CF-6C54-4D51-997A-9EB261EDD8B0}" dt="2024-02-27T15:04:53.776" v="35" actId="2696"/>
          <pc:sldLayoutMkLst>
            <pc:docMk/>
            <pc:sldMasterMk cId="236866529" sldId="2147483660"/>
            <pc:sldLayoutMk cId="4086821688" sldId="214748367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15B81-EFB9-4159-BE72-8DD9F61E7908}" type="datetimeFigureOut">
              <a:rPr lang="fr-CA" smtClean="0"/>
              <a:t>2024-02-27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D1B3A-E015-4166-8F41-3E0D9EB2DB4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95748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CF0EAD7-35D6-4CF6-A420-AE743B4B794F}" type="datetimeFigureOut">
              <a:rPr lang="fr-CA" smtClean="0"/>
              <a:pPr/>
              <a:t>2024-02-27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9B947D1-D5F9-41B8-8BDE-5A4F00AB8AA3}" type="slidenum">
              <a:rPr lang="fr-CA" smtClean="0">
                <a:solidFill>
                  <a:srgbClr val="94C600"/>
                </a:solidFill>
              </a:rPr>
              <a:pPr/>
              <a:t>‹N°›</a:t>
            </a:fld>
            <a:endParaRPr lang="fr-CA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51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2024-02-27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79944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2024-02-27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64963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2024-02-27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59231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2024-02-27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8818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2024-02-27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00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2024-02-27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8404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2024-02-27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7869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2024-02-27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7143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2024-02-27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50207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2024-02-27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9378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CF0EAD7-35D6-4CF6-A420-AE743B4B794F}" type="datetimeFigureOut">
              <a:rPr lang="fr-CA" smtClean="0"/>
              <a:pPr/>
              <a:t>2024-02-27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686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fr/photo/1431645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lumenlearning.com/wmopen-introtosociology/chapter/types-of-government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</p:spPr>
        <p:txBody>
          <a:bodyPr anchor="b">
            <a:normAutofit/>
          </a:bodyPr>
          <a:lstStyle/>
          <a:p>
            <a:r>
              <a:rPr lang="fr-CA" dirty="0"/>
              <a:t>Cours # 2</a:t>
            </a:r>
            <a:endParaRPr lang="fr-CA"/>
          </a:p>
        </p:txBody>
      </p:sp>
      <p:pic>
        <p:nvPicPr>
          <p:cNvPr id="4" name="Image 3" descr="Une image contenant personne, habits, Visage humain, sourire&#10;&#10;Description générée automatiquement">
            <a:extLst>
              <a:ext uri="{FF2B5EF4-FFF2-40B4-BE49-F238E27FC236}">
                <a16:creationId xmlns:a16="http://schemas.microsoft.com/office/drawing/2014/main" id="{0FE3429F-48E5-9E9E-5B0C-1E5484840B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35917" r="-2" b="3702"/>
          <a:stretch/>
        </p:blipFill>
        <p:spPr>
          <a:xfrm>
            <a:off x="1043492" y="2323652"/>
            <a:ext cx="6777317" cy="350897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10743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2.1 Les obstacles nuisant au travail d’équipe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Complétez le </a:t>
            </a:r>
            <a:r>
              <a:rPr lang="fr-CA" dirty="0" err="1"/>
              <a:t>cémeq</a:t>
            </a:r>
            <a:r>
              <a:rPr lang="fr-CA" dirty="0"/>
              <a:t> p. 41 à 45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388970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Une équipe efficace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Complétez le cahier de tâche sur le Moodle. L’activité s’appelle une équipe efficace.</a:t>
            </a:r>
          </a:p>
          <a:p>
            <a:r>
              <a:rPr lang="fr-CA" dirty="0"/>
              <a:t>Vous pouvez vous référer à votre </a:t>
            </a:r>
            <a:r>
              <a:rPr lang="fr-CA" dirty="0" err="1"/>
              <a:t>Cémeq</a:t>
            </a:r>
            <a:r>
              <a:rPr lang="fr-CA" dirty="0"/>
              <a:t>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599174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5616" y="3212976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CA" dirty="0"/>
              <a:t>Le savoir-être au ♥ du métier p.26 du </a:t>
            </a:r>
            <a:r>
              <a:rPr lang="fr-CA" dirty="0" err="1"/>
              <a:t>cémeq</a:t>
            </a:r>
            <a:br>
              <a:rPr lang="fr-CA" dirty="0"/>
            </a:br>
            <a:br>
              <a:rPr lang="fr-CA" dirty="0"/>
            </a:br>
            <a:r>
              <a:rPr lang="fr-CA" dirty="0"/>
              <a:t>Puis lecture individuelle p.27 </a:t>
            </a:r>
            <a:r>
              <a:rPr lang="fr-CA" dirty="0" err="1"/>
              <a:t>cémeq</a:t>
            </a:r>
            <a:br>
              <a:rPr lang="fr-CA" dirty="0"/>
            </a:br>
            <a:r>
              <a:rPr lang="fr-CA" dirty="0"/>
              <a:t>Prenez le temps de regarder la vidéo C2.2</a:t>
            </a:r>
          </a:p>
        </p:txBody>
      </p:sp>
    </p:spTree>
    <p:extLst>
      <p:ext uri="{BB962C8B-B14F-4D97-AF65-F5344CB8AC3E}">
        <p14:creationId xmlns:p14="http://schemas.microsoft.com/office/powerpoint/2010/main" val="1169254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fr-CA" sz="2300" dirty="0"/>
              <a:t>Définition des gens dans une équipe de travail en santé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E7DBF5E-D966-6639-27EB-2B07C3CF1C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Faire </a:t>
            </a:r>
            <a:r>
              <a:rPr lang="en-US" dirty="0" err="1"/>
              <a:t>l’activité</a:t>
            </a:r>
            <a:r>
              <a:rPr lang="en-US" dirty="0"/>
              <a:t> C2.3 Qui fait quoi!</a:t>
            </a:r>
          </a:p>
        </p:txBody>
      </p:sp>
    </p:spTree>
    <p:extLst>
      <p:ext uri="{BB962C8B-B14F-4D97-AF65-F5344CB8AC3E}">
        <p14:creationId xmlns:p14="http://schemas.microsoft.com/office/powerpoint/2010/main" val="1399822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LES MODES DE PRISE DE DÉCISIONS p.27-28</a:t>
            </a:r>
            <a:br>
              <a:rPr lang="fr-CA" dirty="0"/>
            </a:br>
            <a:r>
              <a:rPr lang="fr-CA" dirty="0"/>
              <a:t>Faire la lecture dans le </a:t>
            </a:r>
            <a:r>
              <a:rPr lang="fr-CA" dirty="0" err="1"/>
              <a:t>cémeq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AUTORITÉ INDIVIDUELLE</a:t>
            </a:r>
          </a:p>
          <a:p>
            <a:r>
              <a:rPr lang="fr-CA" dirty="0"/>
              <a:t>MINORITÉ QUI CONTRÔLE</a:t>
            </a:r>
          </a:p>
          <a:p>
            <a:r>
              <a:rPr lang="fr-CA" dirty="0"/>
              <a:t>À L’UNANIMITÉ</a:t>
            </a:r>
          </a:p>
          <a:p>
            <a:r>
              <a:rPr lang="fr-CA" dirty="0"/>
              <a:t>PAR CONSENSUS</a:t>
            </a:r>
          </a:p>
          <a:p>
            <a:r>
              <a:rPr lang="fr-CA" dirty="0">
                <a:solidFill>
                  <a:srgbClr val="FF0000"/>
                </a:solidFill>
              </a:rPr>
              <a:t>PAR UN VOTE MAJORITAIRE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16667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764" y="148478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Activité C2.4 à faire sur les modes de prise de décision.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lang="fr-CA" dirty="0"/>
          </a:p>
        </p:txBody>
      </p:sp>
      <p:pic>
        <p:nvPicPr>
          <p:cNvPr id="11" name="Image 10" descr="Une image contenant boîte, conteneur">
            <a:extLst>
              <a:ext uri="{FF2B5EF4-FFF2-40B4-BE49-F238E27FC236}">
                <a16:creationId xmlns:a16="http://schemas.microsoft.com/office/drawing/2014/main" id="{59C54099-5F54-D575-C560-05589F4265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45777" y="2627784"/>
            <a:ext cx="8052446" cy="3508977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DBD81C3E-F7C5-A2A0-B116-AB17352B5D08}"/>
              </a:ext>
            </a:extLst>
          </p:cNvPr>
          <p:cNvSpPr txBox="1"/>
          <p:nvPr/>
        </p:nvSpPr>
        <p:spPr>
          <a:xfrm>
            <a:off x="545777" y="6858000"/>
            <a:ext cx="8052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>
                <a:hlinkClick r:id="rId3" tooltip="https://courses.lumenlearning.com/wmopen-introtosociology/chapter/types-of-government/"/>
              </a:rPr>
              <a:t>Cette photo</a:t>
            </a:r>
            <a:r>
              <a:rPr lang="fr-CA" sz="900"/>
              <a:t> par Auteur inconnu est soumise à la licence </a:t>
            </a:r>
            <a:r>
              <a:rPr lang="fr-CA" sz="900">
                <a:hlinkClick r:id="rId4" tooltip="https://creativecommons.org/licenses/by/3.0/"/>
              </a:rPr>
              <a:t>CC BY</a:t>
            </a:r>
            <a:endParaRPr lang="fr-CA" sz="900"/>
          </a:p>
        </p:txBody>
      </p:sp>
    </p:spTree>
    <p:extLst>
      <p:ext uri="{BB962C8B-B14F-4D97-AF65-F5344CB8AC3E}">
        <p14:creationId xmlns:p14="http://schemas.microsoft.com/office/powerpoint/2010/main" val="1169521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COMPORTEMENTS DES PERTINENTS DES MEMBRES P.29 </a:t>
            </a:r>
            <a:r>
              <a:rPr lang="fr-CA" dirty="0" err="1"/>
              <a:t>cémeq</a:t>
            </a:r>
            <a:r>
              <a:rPr lang="fr-CA" dirty="0"/>
              <a:t> à lire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LA COLLABORATION</a:t>
            </a:r>
          </a:p>
          <a:p>
            <a:r>
              <a:rPr lang="fr-CA" dirty="0"/>
              <a:t>LE RESPECT DE CHACUN ET DES DIFFÉRENCES</a:t>
            </a:r>
          </a:p>
          <a:p>
            <a:r>
              <a:rPr lang="fr-CA" dirty="0"/>
              <a:t>LA CONFIANCE</a:t>
            </a:r>
          </a:p>
          <a:p>
            <a:r>
              <a:rPr lang="fr-CA" dirty="0"/>
              <a:t>LE SENTIMENT D’APPARTENANCE</a:t>
            </a:r>
          </a:p>
        </p:txBody>
      </p:sp>
    </p:spTree>
    <p:extLst>
      <p:ext uri="{BB962C8B-B14F-4D97-AF65-F5344CB8AC3E}">
        <p14:creationId xmlns:p14="http://schemas.microsoft.com/office/powerpoint/2010/main" val="2994476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CA" sz="3200" dirty="0">
                <a:latin typeface="Arial" panose="020B0604020202020204" pitchFamily="34" charset="0"/>
                <a:cs typeface="Arial" panose="020B0604020202020204" pitchFamily="34" charset="0"/>
              </a:rPr>
              <a:t>RÈGLES DE BASE POUR DES RÉUNIONS D’ÉQUIPE PRODUCTIVES P.30 </a:t>
            </a:r>
            <a:r>
              <a:rPr lang="fr-CA" sz="3200" dirty="0" err="1">
                <a:latin typeface="Arial" panose="020B0604020202020204" pitchFamily="34" charset="0"/>
                <a:cs typeface="Arial" panose="020B0604020202020204" pitchFamily="34" charset="0"/>
              </a:rPr>
              <a:t>cémeq</a:t>
            </a:r>
            <a:endParaRPr lang="fr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490" y="2323842"/>
            <a:ext cx="6777317" cy="3508977"/>
          </a:xfrm>
        </p:spPr>
        <p:txBody>
          <a:bodyPr>
            <a:normAutofit fontScale="25000" lnSpcReduction="20000"/>
          </a:bodyPr>
          <a:lstStyle/>
          <a:p>
            <a:r>
              <a:rPr lang="fr-CA" sz="7200" dirty="0">
                <a:latin typeface="Comic Sans MS" panose="030F0702030302020204" pitchFamily="66" charset="0"/>
                <a:cs typeface="Arial" panose="020B0604020202020204" pitchFamily="34" charset="0"/>
              </a:rPr>
              <a:t>Avoir un but clairement précisé et partagé pour la tenue de la réunion</a:t>
            </a:r>
          </a:p>
          <a:p>
            <a:r>
              <a:rPr lang="fr-CA" sz="7200" dirty="0">
                <a:latin typeface="Comic Sans MS" panose="030F0702030302020204" pitchFamily="66" charset="0"/>
                <a:cs typeface="Arial" panose="020B0604020202020204" pitchFamily="34" charset="0"/>
              </a:rPr>
              <a:t>Établir un mode de fonctionnement et s'y tenir</a:t>
            </a:r>
          </a:p>
          <a:p>
            <a:r>
              <a:rPr lang="fr-CA" sz="7200" dirty="0">
                <a:latin typeface="Comic Sans MS" panose="030F0702030302020204" pitchFamily="66" charset="0"/>
                <a:cs typeface="Arial" panose="020B0604020202020204" pitchFamily="34" charset="0"/>
              </a:rPr>
              <a:t>Préciser les règles et le mode de prise de décisions</a:t>
            </a:r>
          </a:p>
          <a:p>
            <a:r>
              <a:rPr lang="fr-CA" sz="7200" dirty="0">
                <a:latin typeface="Comic Sans MS" panose="030F0702030302020204" pitchFamily="66" charset="0"/>
                <a:cs typeface="Arial" panose="020B0604020202020204" pitchFamily="34" charset="0"/>
              </a:rPr>
              <a:t>Susciter les interactions des membres et valoriser la créativité</a:t>
            </a:r>
          </a:p>
          <a:p>
            <a:r>
              <a:rPr lang="fr-CA" sz="7200" dirty="0">
                <a:latin typeface="Comic Sans MS" panose="030F0702030302020204" pitchFamily="66" charset="0"/>
                <a:cs typeface="Arial" panose="020B0604020202020204" pitchFamily="34" charset="0"/>
              </a:rPr>
              <a:t>Au besoin, clarifier les rôles et les responsabilités des membres</a:t>
            </a:r>
          </a:p>
          <a:p>
            <a:r>
              <a:rPr lang="fr-CA" sz="7200" dirty="0">
                <a:latin typeface="Comic Sans MS" panose="030F0702030302020204" pitchFamily="66" charset="0"/>
                <a:cs typeface="Arial" panose="020B0604020202020204" pitchFamily="34" charset="0"/>
              </a:rPr>
              <a:t>Faire preuve d’ouverture d’esprit envers les propositions de chacun des membres de l’équipe et éviter le jugement</a:t>
            </a:r>
          </a:p>
          <a:p>
            <a:r>
              <a:rPr lang="fr-CA" sz="7200" dirty="0">
                <a:latin typeface="Comic Sans MS" panose="030F0702030302020204" pitchFamily="66" charset="0"/>
                <a:cs typeface="Arial" panose="020B0604020202020204" pitchFamily="34" charset="0"/>
              </a:rPr>
              <a:t>Considérer comme normaux les conflits portant sur des problématiques et des situations précises, non sur des personnes</a:t>
            </a:r>
          </a:p>
          <a:p>
            <a:r>
              <a:rPr lang="fr-CA" sz="7200" dirty="0">
                <a:latin typeface="Comic Sans MS" panose="030F0702030302020204" pitchFamily="66" charset="0"/>
                <a:cs typeface="Arial" panose="020B0604020202020204" pitchFamily="34" charset="0"/>
              </a:rPr>
              <a:t>Procéder régulièrement à des évaluations portant sur les résultats</a:t>
            </a:r>
          </a:p>
          <a:p>
            <a:endParaRPr lang="fr-CA" sz="7200" dirty="0">
              <a:latin typeface="Comic Sans MS" panose="030F0702030302020204" pitchFamily="66" charset="0"/>
            </a:endParaRP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90235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fr-CA" dirty="0"/>
              <a:t>Complétez l’exercice 1.1 dans le CEMEQ p. 31 à 34</a:t>
            </a:r>
          </a:p>
          <a:p>
            <a:pPr>
              <a:buFont typeface="Wingdings" pitchFamily="2" charset="2"/>
              <a:buChar char="§"/>
            </a:pPr>
            <a:r>
              <a:rPr lang="fr-CA" dirty="0"/>
              <a:t>Vous pourrez faire la correction à l’aide de votre </a:t>
            </a:r>
            <a:r>
              <a:rPr lang="fr-CA" dirty="0" err="1"/>
              <a:t>cémeq</a:t>
            </a:r>
            <a:r>
              <a:rPr lang="fr-CA" dirty="0"/>
              <a:t>.</a:t>
            </a:r>
          </a:p>
          <a:p>
            <a:pPr marL="0" indent="0">
              <a:buNone/>
            </a:pPr>
            <a:endParaRPr lang="fr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/>
              <a:t>Activité 1.3</a:t>
            </a:r>
          </a:p>
        </p:txBody>
      </p:sp>
      <p:pic>
        <p:nvPicPr>
          <p:cNvPr id="4" name="Image 3" descr="crayon.gi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467544" y="548680"/>
            <a:ext cx="936104" cy="98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51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b="1" u="sng" dirty="0"/>
          </a:p>
          <a:p>
            <a:pPr>
              <a:buFont typeface="Wingdings" pitchFamily="2" charset="2"/>
              <a:buChar char="§"/>
            </a:pPr>
            <a:r>
              <a:rPr lang="fr-CA" dirty="0"/>
              <a:t>Complétez l’exercice 1.1 dans le CEMEQ p. 34 et 35</a:t>
            </a:r>
          </a:p>
          <a:p>
            <a:pPr>
              <a:buFont typeface="Wingdings" pitchFamily="2" charset="2"/>
              <a:buChar char="§"/>
            </a:pPr>
            <a:r>
              <a:rPr lang="fr-CA" dirty="0"/>
              <a:t>Correction à l’aide du </a:t>
            </a:r>
            <a:r>
              <a:rPr lang="fr-CA" dirty="0" err="1"/>
              <a:t>cémeq</a:t>
            </a:r>
            <a:r>
              <a:rPr lang="fr-CA" dirty="0"/>
              <a:t>.</a:t>
            </a:r>
          </a:p>
          <a:p>
            <a:pPr marL="0" indent="0">
              <a:buNone/>
            </a:pPr>
            <a:endParaRPr lang="fr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/>
              <a:t>Activité d’intégration</a:t>
            </a:r>
          </a:p>
        </p:txBody>
      </p:sp>
      <p:pic>
        <p:nvPicPr>
          <p:cNvPr id="4" name="Image 3" descr="crayon.gi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467544" y="548680"/>
            <a:ext cx="936104" cy="98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51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2889</TotalTime>
  <Words>318</Words>
  <Application>Microsoft Office PowerPoint</Application>
  <PresentationFormat>Affichage à l'écran (4:3)</PresentationFormat>
  <Paragraphs>39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Comic Sans MS</vt:lpstr>
      <vt:lpstr>Wingdings</vt:lpstr>
      <vt:lpstr>Wingdings 2</vt:lpstr>
      <vt:lpstr>Austin</vt:lpstr>
      <vt:lpstr>Cours # 2</vt:lpstr>
      <vt:lpstr>Le savoir-être au ♥ du métier p.26 du cémeq  Puis lecture individuelle p.27 cémeq Prenez le temps de regarder la vidéo C2.2</vt:lpstr>
      <vt:lpstr>Définition des gens dans une équipe de travail en santé</vt:lpstr>
      <vt:lpstr>LES MODES DE PRISE DE DÉCISIONS p.27-28 Faire la lecture dans le cémeq</vt:lpstr>
      <vt:lpstr>Activité C2.4 à faire sur les modes de prise de décision.</vt:lpstr>
      <vt:lpstr>COMPORTEMENTS DES PERTINENTS DES MEMBRES P.29 cémeq à lire</vt:lpstr>
      <vt:lpstr>RÈGLES DE BASE POUR DES RÉUNIONS D’ÉQUIPE PRODUCTIVES P.30 cémeq</vt:lpstr>
      <vt:lpstr>Activité 1.3</vt:lpstr>
      <vt:lpstr>Activité d’intégration</vt:lpstr>
      <vt:lpstr>2.1 Les obstacles nuisant au travail d’équipe</vt:lpstr>
      <vt:lpstr>Une équipe efficace </vt:lpstr>
    </vt:vector>
  </TitlesOfParts>
  <Company>CSRDN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 DE PRISE DE DÉCISIONS p28</dc:title>
  <dc:creator>Petit, Anne-Gabrielle</dc:creator>
  <cp:lastModifiedBy>Beaulieu, France</cp:lastModifiedBy>
  <cp:revision>10</cp:revision>
  <dcterms:created xsi:type="dcterms:W3CDTF">2021-01-11T18:15:25Z</dcterms:created>
  <dcterms:modified xsi:type="dcterms:W3CDTF">2024-02-29T13:59:57Z</dcterms:modified>
</cp:coreProperties>
</file>