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73" r:id="rId2"/>
    <p:sldId id="274" r:id="rId3"/>
    <p:sldId id="278" r:id="rId4"/>
    <p:sldId id="272" r:id="rId5"/>
    <p:sldId id="280" r:id="rId6"/>
    <p:sldId id="275" r:id="rId7"/>
    <p:sldId id="276" r:id="rId8"/>
    <p:sldId id="277" r:id="rId9"/>
    <p:sldId id="27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D89D6-D08E-43E8-AF08-1B2EFF90CC19}" v="2" dt="2024-02-29T17:06:0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438D89D6-D08E-43E8-AF08-1B2EFF90CC19}"/>
    <pc:docChg chg="undo custSel addSld delSld modSld sldOrd">
      <pc:chgData name="Beaulieu, France" userId="775102f9-63db-4f93-bf4c-ffd10f7f1482" providerId="ADAL" clId="{438D89D6-D08E-43E8-AF08-1B2EFF90CC19}" dt="2024-02-29T19:14:52.999" v="1469" actId="478"/>
      <pc:docMkLst>
        <pc:docMk/>
      </pc:docMkLst>
      <pc:sldChg chg="modSp del mod">
        <pc:chgData name="Beaulieu, France" userId="775102f9-63db-4f93-bf4c-ffd10f7f1482" providerId="ADAL" clId="{438D89D6-D08E-43E8-AF08-1B2EFF90CC19}" dt="2024-02-29T16:55:31.316" v="568" actId="2696"/>
        <pc:sldMkLst>
          <pc:docMk/>
          <pc:sldMk cId="2397439248" sldId="265"/>
        </pc:sldMkLst>
        <pc:spChg chg="mod">
          <ac:chgData name="Beaulieu, France" userId="775102f9-63db-4f93-bf4c-ffd10f7f1482" providerId="ADAL" clId="{438D89D6-D08E-43E8-AF08-1B2EFF90CC19}" dt="2024-02-29T16:02:43.581" v="258" actId="20577"/>
          <ac:spMkLst>
            <pc:docMk/>
            <pc:sldMk cId="2397439248" sldId="265"/>
            <ac:spMk id="2" creationId="{00000000-0000-0000-0000-000000000000}"/>
          </ac:spMkLst>
        </pc:spChg>
        <pc:spChg chg="mod">
          <ac:chgData name="Beaulieu, France" userId="775102f9-63db-4f93-bf4c-ffd10f7f1482" providerId="ADAL" clId="{438D89D6-D08E-43E8-AF08-1B2EFF90CC19}" dt="2024-02-29T16:03:08.073" v="268" actId="20577"/>
          <ac:spMkLst>
            <pc:docMk/>
            <pc:sldMk cId="2397439248" sldId="265"/>
            <ac:spMk id="5122" creationId="{00000000-0000-0000-0000-000000000000}"/>
          </ac:spMkLst>
        </pc:spChg>
      </pc:sldChg>
      <pc:sldChg chg="del">
        <pc:chgData name="Beaulieu, France" userId="775102f9-63db-4f93-bf4c-ffd10f7f1482" providerId="ADAL" clId="{438D89D6-D08E-43E8-AF08-1B2EFF90CC19}" dt="2024-02-29T16:02:49.568" v="259" actId="2696"/>
        <pc:sldMkLst>
          <pc:docMk/>
          <pc:sldMk cId="1785280966" sldId="266"/>
        </pc:sldMkLst>
      </pc:sldChg>
      <pc:sldChg chg="modSp del mod">
        <pc:chgData name="Beaulieu, France" userId="775102f9-63db-4f93-bf4c-ffd10f7f1482" providerId="ADAL" clId="{438D89D6-D08E-43E8-AF08-1B2EFF90CC19}" dt="2024-02-29T16:03:35.276" v="271" actId="2696"/>
        <pc:sldMkLst>
          <pc:docMk/>
          <pc:sldMk cId="3060986553" sldId="267"/>
        </pc:sldMkLst>
        <pc:spChg chg="mod">
          <ac:chgData name="Beaulieu, France" userId="775102f9-63db-4f93-bf4c-ffd10f7f1482" providerId="ADAL" clId="{438D89D6-D08E-43E8-AF08-1B2EFF90CC19}" dt="2024-02-29T16:03:22.530" v="269" actId="20577"/>
          <ac:spMkLst>
            <pc:docMk/>
            <pc:sldMk cId="3060986553" sldId="267"/>
            <ac:spMk id="8194" creationId="{00000000-0000-0000-0000-000000000000}"/>
          </ac:spMkLst>
        </pc:spChg>
      </pc:sldChg>
      <pc:sldChg chg="del">
        <pc:chgData name="Beaulieu, France" userId="775102f9-63db-4f93-bf4c-ffd10f7f1482" providerId="ADAL" clId="{438D89D6-D08E-43E8-AF08-1B2EFF90CC19}" dt="2024-02-29T16:03:31.997" v="270" actId="2696"/>
        <pc:sldMkLst>
          <pc:docMk/>
          <pc:sldMk cId="144322410" sldId="268"/>
        </pc:sldMkLst>
      </pc:sldChg>
      <pc:sldChg chg="modSp del mod">
        <pc:chgData name="Beaulieu, France" userId="775102f9-63db-4f93-bf4c-ffd10f7f1482" providerId="ADAL" clId="{438D89D6-D08E-43E8-AF08-1B2EFF90CC19}" dt="2024-02-29T16:57:47.253" v="569" actId="2696"/>
        <pc:sldMkLst>
          <pc:docMk/>
          <pc:sldMk cId="2224292450" sldId="269"/>
        </pc:sldMkLst>
        <pc:spChg chg="mod">
          <ac:chgData name="Beaulieu, France" userId="775102f9-63db-4f93-bf4c-ffd10f7f1482" providerId="ADAL" clId="{438D89D6-D08E-43E8-AF08-1B2EFF90CC19}" dt="2024-02-29T16:03:46.057" v="281" actId="20577"/>
          <ac:spMkLst>
            <pc:docMk/>
            <pc:sldMk cId="2224292450" sldId="269"/>
            <ac:spMk id="2" creationId="{00000000-0000-0000-0000-000000000000}"/>
          </ac:spMkLst>
        </pc:spChg>
      </pc:sldChg>
      <pc:sldChg chg="del">
        <pc:chgData name="Beaulieu, France" userId="775102f9-63db-4f93-bf4c-ffd10f7f1482" providerId="ADAL" clId="{438D89D6-D08E-43E8-AF08-1B2EFF90CC19}" dt="2024-02-29T16:03:50.609" v="282" actId="2696"/>
        <pc:sldMkLst>
          <pc:docMk/>
          <pc:sldMk cId="413990746" sldId="270"/>
        </pc:sldMkLst>
      </pc:sldChg>
      <pc:sldChg chg="modSp del mod">
        <pc:chgData name="Beaulieu, France" userId="775102f9-63db-4f93-bf4c-ffd10f7f1482" providerId="ADAL" clId="{438D89D6-D08E-43E8-AF08-1B2EFF90CC19}" dt="2024-02-29T17:03:28.910" v="570" actId="2696"/>
        <pc:sldMkLst>
          <pc:docMk/>
          <pc:sldMk cId="2608058928" sldId="271"/>
        </pc:sldMkLst>
        <pc:spChg chg="mod">
          <ac:chgData name="Beaulieu, France" userId="775102f9-63db-4f93-bf4c-ffd10f7f1482" providerId="ADAL" clId="{438D89D6-D08E-43E8-AF08-1B2EFF90CC19}" dt="2024-02-29T16:04:21.654" v="287" actId="20577"/>
          <ac:spMkLst>
            <pc:docMk/>
            <pc:sldMk cId="2608058928" sldId="271"/>
            <ac:spMk id="2" creationId="{00000000-0000-0000-0000-000000000000}"/>
          </ac:spMkLst>
        </pc:spChg>
        <pc:spChg chg="mod">
          <ac:chgData name="Beaulieu, France" userId="775102f9-63db-4f93-bf4c-ffd10f7f1482" providerId="ADAL" clId="{438D89D6-D08E-43E8-AF08-1B2EFF90CC19}" dt="2024-02-29T16:04:27.306" v="296" actId="5793"/>
          <ac:spMkLst>
            <pc:docMk/>
            <pc:sldMk cId="2608058928" sldId="271"/>
            <ac:spMk id="3" creationId="{00000000-0000-0000-0000-000000000000}"/>
          </ac:spMkLst>
        </pc:spChg>
      </pc:sldChg>
      <pc:sldChg chg="modSp mod ord">
        <pc:chgData name="Beaulieu, France" userId="775102f9-63db-4f93-bf4c-ffd10f7f1482" providerId="ADAL" clId="{438D89D6-D08E-43E8-AF08-1B2EFF90CC19}" dt="2024-02-29T18:17:48.084" v="1353" actId="20577"/>
        <pc:sldMkLst>
          <pc:docMk/>
          <pc:sldMk cId="879179076" sldId="272"/>
        </pc:sldMkLst>
        <pc:spChg chg="mod">
          <ac:chgData name="Beaulieu, France" userId="775102f9-63db-4f93-bf4c-ffd10f7f1482" providerId="ADAL" clId="{438D89D6-D08E-43E8-AF08-1B2EFF90CC19}" dt="2024-02-29T18:17:41.417" v="1341" actId="20577"/>
          <ac:spMkLst>
            <pc:docMk/>
            <pc:sldMk cId="879179076" sldId="272"/>
            <ac:spMk id="2" creationId="{00000000-0000-0000-0000-000000000000}"/>
          </ac:spMkLst>
        </pc:spChg>
        <pc:spChg chg="mod">
          <ac:chgData name="Beaulieu, France" userId="775102f9-63db-4f93-bf4c-ffd10f7f1482" providerId="ADAL" clId="{438D89D6-D08E-43E8-AF08-1B2EFF90CC19}" dt="2024-02-29T18:17:48.084" v="1353" actId="20577"/>
          <ac:spMkLst>
            <pc:docMk/>
            <pc:sldMk cId="879179076" sldId="272"/>
            <ac:spMk id="4" creationId="{00000000-0000-0000-0000-000000000000}"/>
          </ac:spMkLst>
        </pc:spChg>
      </pc:sldChg>
      <pc:sldChg chg="addSp modSp new mod ord">
        <pc:chgData name="Beaulieu, France" userId="775102f9-63db-4f93-bf4c-ffd10f7f1482" providerId="ADAL" clId="{438D89D6-D08E-43E8-AF08-1B2EFF90CC19}" dt="2024-02-29T16:01:05.009" v="52" actId="14100"/>
        <pc:sldMkLst>
          <pc:docMk/>
          <pc:sldMk cId="4201742363" sldId="273"/>
        </pc:sldMkLst>
        <pc:spChg chg="mod">
          <ac:chgData name="Beaulieu, France" userId="775102f9-63db-4f93-bf4c-ffd10f7f1482" providerId="ADAL" clId="{438D89D6-D08E-43E8-AF08-1B2EFF90CC19}" dt="2024-02-29T16:00:08.905" v="10" actId="20577"/>
          <ac:spMkLst>
            <pc:docMk/>
            <pc:sldMk cId="4201742363" sldId="273"/>
            <ac:spMk id="2" creationId="{8379CA3B-CC6C-2FCC-D54E-48AB15EB6E20}"/>
          </ac:spMkLst>
        </pc:spChg>
        <pc:spChg chg="mod">
          <ac:chgData name="Beaulieu, France" userId="775102f9-63db-4f93-bf4c-ffd10f7f1482" providerId="ADAL" clId="{438D89D6-D08E-43E8-AF08-1B2EFF90CC19}" dt="2024-02-29T16:00:20.961" v="46" actId="5793"/>
          <ac:spMkLst>
            <pc:docMk/>
            <pc:sldMk cId="4201742363" sldId="273"/>
            <ac:spMk id="3" creationId="{44580864-CA33-09D0-3A89-DA79447A1D70}"/>
          </ac:spMkLst>
        </pc:spChg>
        <pc:picChg chg="add mod">
          <ac:chgData name="Beaulieu, France" userId="775102f9-63db-4f93-bf4c-ffd10f7f1482" providerId="ADAL" clId="{438D89D6-D08E-43E8-AF08-1B2EFF90CC19}" dt="2024-02-29T16:01:05.009" v="52" actId="14100"/>
          <ac:picMkLst>
            <pc:docMk/>
            <pc:sldMk cId="4201742363" sldId="273"/>
            <ac:picMk id="5" creationId="{D687EC79-88A6-C540-655A-1541C2CCAEE6}"/>
          </ac:picMkLst>
        </pc:picChg>
      </pc:sldChg>
      <pc:sldChg chg="delSp modSp new mod ord">
        <pc:chgData name="Beaulieu, France" userId="775102f9-63db-4f93-bf4c-ffd10f7f1482" providerId="ADAL" clId="{438D89D6-D08E-43E8-AF08-1B2EFF90CC19}" dt="2024-02-29T16:02:24.899" v="190" actId="20577"/>
        <pc:sldMkLst>
          <pc:docMk/>
          <pc:sldMk cId="1914958468" sldId="274"/>
        </pc:sldMkLst>
        <pc:spChg chg="mod">
          <ac:chgData name="Beaulieu, France" userId="775102f9-63db-4f93-bf4c-ffd10f7f1482" providerId="ADAL" clId="{438D89D6-D08E-43E8-AF08-1B2EFF90CC19}" dt="2024-02-29T16:02:24.899" v="190" actId="20577"/>
          <ac:spMkLst>
            <pc:docMk/>
            <pc:sldMk cId="1914958468" sldId="274"/>
            <ac:spMk id="2" creationId="{3181625D-3533-C934-B245-34A8A1C2F6F4}"/>
          </ac:spMkLst>
        </pc:spChg>
        <pc:spChg chg="del mod">
          <ac:chgData name="Beaulieu, France" userId="775102f9-63db-4f93-bf4c-ffd10f7f1482" providerId="ADAL" clId="{438D89D6-D08E-43E8-AF08-1B2EFF90CC19}" dt="2024-02-29T16:02:16.671" v="182" actId="478"/>
          <ac:spMkLst>
            <pc:docMk/>
            <pc:sldMk cId="1914958468" sldId="274"/>
            <ac:spMk id="3" creationId="{4D9D3442-728D-4387-4BE4-3052D6E01A6C}"/>
          </ac:spMkLst>
        </pc:spChg>
      </pc:sldChg>
      <pc:sldChg chg="modSp new mod">
        <pc:chgData name="Beaulieu, France" userId="775102f9-63db-4f93-bf4c-ffd10f7f1482" providerId="ADAL" clId="{438D89D6-D08E-43E8-AF08-1B2EFF90CC19}" dt="2024-02-29T17:03:59.343" v="611" actId="20577"/>
        <pc:sldMkLst>
          <pc:docMk/>
          <pc:sldMk cId="4123312488" sldId="275"/>
        </pc:sldMkLst>
        <pc:spChg chg="mod">
          <ac:chgData name="Beaulieu, France" userId="775102f9-63db-4f93-bf4c-ffd10f7f1482" providerId="ADAL" clId="{438D89D6-D08E-43E8-AF08-1B2EFF90CC19}" dt="2024-02-29T16:19:33.373" v="567" actId="20577"/>
          <ac:spMkLst>
            <pc:docMk/>
            <pc:sldMk cId="4123312488" sldId="275"/>
            <ac:spMk id="2" creationId="{F5120564-D988-21BA-8F3B-0B1F27999855}"/>
          </ac:spMkLst>
        </pc:spChg>
        <pc:spChg chg="mod">
          <ac:chgData name="Beaulieu, France" userId="775102f9-63db-4f93-bf4c-ffd10f7f1482" providerId="ADAL" clId="{438D89D6-D08E-43E8-AF08-1B2EFF90CC19}" dt="2024-02-29T17:03:59.343" v="611" actId="20577"/>
          <ac:spMkLst>
            <pc:docMk/>
            <pc:sldMk cId="4123312488" sldId="275"/>
            <ac:spMk id="3" creationId="{69F42329-C487-7F20-AF3D-A8BDF2725ADB}"/>
          </ac:spMkLst>
        </pc:spChg>
      </pc:sldChg>
      <pc:sldChg chg="addSp delSp modSp new mod modClrScheme chgLayout">
        <pc:chgData name="Beaulieu, France" userId="775102f9-63db-4f93-bf4c-ffd10f7f1482" providerId="ADAL" clId="{438D89D6-D08E-43E8-AF08-1B2EFF90CC19}" dt="2024-02-29T17:07:20.365" v="835" actId="26606"/>
        <pc:sldMkLst>
          <pc:docMk/>
          <pc:sldMk cId="3667499904" sldId="276"/>
        </pc:sldMkLst>
        <pc:spChg chg="mod">
          <ac:chgData name="Beaulieu, France" userId="775102f9-63db-4f93-bf4c-ffd10f7f1482" providerId="ADAL" clId="{438D89D6-D08E-43E8-AF08-1B2EFF90CC19}" dt="2024-02-29T17:07:20.365" v="835" actId="26606"/>
          <ac:spMkLst>
            <pc:docMk/>
            <pc:sldMk cId="3667499904" sldId="276"/>
            <ac:spMk id="2" creationId="{6F6BA80B-9FCA-CE4D-3B70-E7B2C16C8098}"/>
          </ac:spMkLst>
        </pc:spChg>
        <pc:spChg chg="del mod">
          <ac:chgData name="Beaulieu, France" userId="775102f9-63db-4f93-bf4c-ffd10f7f1482" providerId="ADAL" clId="{438D89D6-D08E-43E8-AF08-1B2EFF90CC19}" dt="2024-02-29T17:04:27.711" v="653" actId="478"/>
          <ac:spMkLst>
            <pc:docMk/>
            <pc:sldMk cId="3667499904" sldId="276"/>
            <ac:spMk id="3" creationId="{828D0207-6C9F-ACA6-929C-D93C5107A781}"/>
          </ac:spMkLst>
        </pc:spChg>
        <pc:spChg chg="add del mod">
          <ac:chgData name="Beaulieu, France" userId="775102f9-63db-4f93-bf4c-ffd10f7f1482" providerId="ADAL" clId="{438D89D6-D08E-43E8-AF08-1B2EFF90CC19}" dt="2024-02-29T17:07:20.365" v="835" actId="26606"/>
          <ac:spMkLst>
            <pc:docMk/>
            <pc:sldMk cId="3667499904" sldId="276"/>
            <ac:spMk id="6" creationId="{82AD9152-F253-F60D-7961-2E92CE6AABB7}"/>
          </ac:spMkLst>
        </pc:spChg>
        <pc:spChg chg="add del mod">
          <ac:chgData name="Beaulieu, France" userId="775102f9-63db-4f93-bf4c-ffd10f7f1482" providerId="ADAL" clId="{438D89D6-D08E-43E8-AF08-1B2EFF90CC19}" dt="2024-02-29T17:07:16.098" v="834" actId="26606"/>
          <ac:spMkLst>
            <pc:docMk/>
            <pc:sldMk cId="3667499904" sldId="276"/>
            <ac:spMk id="11" creationId="{DAFFD0AA-950F-278D-7CF6-FA15153F63C3}"/>
          </ac:spMkLst>
        </pc:spChg>
        <pc:picChg chg="add del mod">
          <ac:chgData name="Beaulieu, France" userId="775102f9-63db-4f93-bf4c-ffd10f7f1482" providerId="ADAL" clId="{438D89D6-D08E-43E8-AF08-1B2EFF90CC19}" dt="2024-02-29T17:07:20.365" v="835" actId="26606"/>
          <ac:picMkLst>
            <pc:docMk/>
            <pc:sldMk cId="3667499904" sldId="276"/>
            <ac:picMk id="5" creationId="{628F0450-F210-DC83-7D5B-F9CC2BA23D57}"/>
          </ac:picMkLst>
        </pc:picChg>
      </pc:sldChg>
      <pc:sldChg chg="addSp delSp modSp new mod modClrScheme chgLayout">
        <pc:chgData name="Beaulieu, France" userId="775102f9-63db-4f93-bf4c-ffd10f7f1482" providerId="ADAL" clId="{438D89D6-D08E-43E8-AF08-1B2EFF90CC19}" dt="2024-02-29T17:11:49.871" v="1204" actId="20577"/>
        <pc:sldMkLst>
          <pc:docMk/>
          <pc:sldMk cId="2362528785" sldId="277"/>
        </pc:sldMkLst>
        <pc:spChg chg="del">
          <ac:chgData name="Beaulieu, France" userId="775102f9-63db-4f93-bf4c-ffd10f7f1482" providerId="ADAL" clId="{438D89D6-D08E-43E8-AF08-1B2EFF90CC19}" dt="2024-02-29T17:07:48.352" v="837" actId="26606"/>
          <ac:spMkLst>
            <pc:docMk/>
            <pc:sldMk cId="2362528785" sldId="277"/>
            <ac:spMk id="2" creationId="{CC965F51-F672-177C-317E-60351A56C762}"/>
          </ac:spMkLst>
        </pc:spChg>
        <pc:spChg chg="del">
          <ac:chgData name="Beaulieu, France" userId="775102f9-63db-4f93-bf4c-ffd10f7f1482" providerId="ADAL" clId="{438D89D6-D08E-43E8-AF08-1B2EFF90CC19}" dt="2024-02-29T17:07:48.352" v="837" actId="26606"/>
          <ac:spMkLst>
            <pc:docMk/>
            <pc:sldMk cId="2362528785" sldId="277"/>
            <ac:spMk id="3" creationId="{5FD2EF1E-7FAB-5EBD-4CCE-1526BB6E7BE2}"/>
          </ac:spMkLst>
        </pc:spChg>
        <pc:spChg chg="add mod">
          <ac:chgData name="Beaulieu, France" userId="775102f9-63db-4f93-bf4c-ffd10f7f1482" providerId="ADAL" clId="{438D89D6-D08E-43E8-AF08-1B2EFF90CC19}" dt="2024-02-29T17:08:05.268" v="872" actId="20577"/>
          <ac:spMkLst>
            <pc:docMk/>
            <pc:sldMk cId="2362528785" sldId="277"/>
            <ac:spMk id="8" creationId="{175A5115-10D6-5BFF-6E42-C108A9EEA7EA}"/>
          </ac:spMkLst>
        </pc:spChg>
        <pc:spChg chg="add mod">
          <ac:chgData name="Beaulieu, France" userId="775102f9-63db-4f93-bf4c-ffd10f7f1482" providerId="ADAL" clId="{438D89D6-D08E-43E8-AF08-1B2EFF90CC19}" dt="2024-02-29T17:08:09.518" v="880" actId="20577"/>
          <ac:spMkLst>
            <pc:docMk/>
            <pc:sldMk cId="2362528785" sldId="277"/>
            <ac:spMk id="10" creationId="{80E512AC-A03D-69B3-0A08-965B8B6A3271}"/>
          </ac:spMkLst>
        </pc:spChg>
        <pc:spChg chg="add mod">
          <ac:chgData name="Beaulieu, France" userId="775102f9-63db-4f93-bf4c-ffd10f7f1482" providerId="ADAL" clId="{438D89D6-D08E-43E8-AF08-1B2EFF90CC19}" dt="2024-02-29T17:09:39.109" v="1070" actId="20577"/>
          <ac:spMkLst>
            <pc:docMk/>
            <pc:sldMk cId="2362528785" sldId="277"/>
            <ac:spMk id="12" creationId="{31CB7CBE-3799-653F-ABBB-B2BE0D10FA9E}"/>
          </ac:spMkLst>
        </pc:spChg>
        <pc:spChg chg="add mod">
          <ac:chgData name="Beaulieu, France" userId="775102f9-63db-4f93-bf4c-ffd10f7f1482" providerId="ADAL" clId="{438D89D6-D08E-43E8-AF08-1B2EFF90CC19}" dt="2024-02-29T17:11:49.871" v="1204" actId="20577"/>
          <ac:spMkLst>
            <pc:docMk/>
            <pc:sldMk cId="2362528785" sldId="277"/>
            <ac:spMk id="14" creationId="{E28BE0D6-2F1D-094E-D0F8-B895BBAE36A5}"/>
          </ac:spMkLst>
        </pc:spChg>
        <pc:spChg chg="add mod">
          <ac:chgData name="Beaulieu, France" userId="775102f9-63db-4f93-bf4c-ffd10f7f1482" providerId="ADAL" clId="{438D89D6-D08E-43E8-AF08-1B2EFF90CC19}" dt="2024-02-29T17:11:44.358" v="1199" actId="20577"/>
          <ac:spMkLst>
            <pc:docMk/>
            <pc:sldMk cId="2362528785" sldId="277"/>
            <ac:spMk id="16" creationId="{9A971E67-6A50-7955-922E-E88708FBB39A}"/>
          </ac:spMkLst>
        </pc:spChg>
      </pc:sldChg>
      <pc:sldChg chg="delSp modSp new mod">
        <pc:chgData name="Beaulieu, France" userId="775102f9-63db-4f93-bf4c-ffd10f7f1482" providerId="ADAL" clId="{438D89D6-D08E-43E8-AF08-1B2EFF90CC19}" dt="2024-02-29T18:17:05.285" v="1324" actId="1076"/>
        <pc:sldMkLst>
          <pc:docMk/>
          <pc:sldMk cId="3283964410" sldId="278"/>
        </pc:sldMkLst>
        <pc:spChg chg="mod">
          <ac:chgData name="Beaulieu, France" userId="775102f9-63db-4f93-bf4c-ffd10f7f1482" providerId="ADAL" clId="{438D89D6-D08E-43E8-AF08-1B2EFF90CC19}" dt="2024-02-29T18:17:05.285" v="1324" actId="1076"/>
          <ac:spMkLst>
            <pc:docMk/>
            <pc:sldMk cId="3283964410" sldId="278"/>
            <ac:spMk id="2" creationId="{4BD1235E-4AF4-DBD7-A820-C857A9F22199}"/>
          </ac:spMkLst>
        </pc:spChg>
        <pc:spChg chg="del mod">
          <ac:chgData name="Beaulieu, France" userId="775102f9-63db-4f93-bf4c-ffd10f7f1482" providerId="ADAL" clId="{438D89D6-D08E-43E8-AF08-1B2EFF90CC19}" dt="2024-02-29T18:16:28.682" v="1259" actId="478"/>
          <ac:spMkLst>
            <pc:docMk/>
            <pc:sldMk cId="3283964410" sldId="278"/>
            <ac:spMk id="3" creationId="{1C9E97B4-D195-E993-DF20-A7F420A8F8BB}"/>
          </ac:spMkLst>
        </pc:spChg>
      </pc:sldChg>
      <pc:sldChg chg="delSp modSp new mod">
        <pc:chgData name="Beaulieu, France" userId="775102f9-63db-4f93-bf4c-ffd10f7f1482" providerId="ADAL" clId="{438D89D6-D08E-43E8-AF08-1B2EFF90CC19}" dt="2024-02-29T18:19:21.192" v="1404" actId="20577"/>
        <pc:sldMkLst>
          <pc:docMk/>
          <pc:sldMk cId="3851786538" sldId="279"/>
        </pc:sldMkLst>
        <pc:spChg chg="mod">
          <ac:chgData name="Beaulieu, France" userId="775102f9-63db-4f93-bf4c-ffd10f7f1482" providerId="ADAL" clId="{438D89D6-D08E-43E8-AF08-1B2EFF90CC19}" dt="2024-02-29T18:19:21.192" v="1404" actId="20577"/>
          <ac:spMkLst>
            <pc:docMk/>
            <pc:sldMk cId="3851786538" sldId="279"/>
            <ac:spMk id="2" creationId="{A60DA176-E3E7-8515-E514-90C3421C4AEB}"/>
          </ac:spMkLst>
        </pc:spChg>
        <pc:spChg chg="del">
          <ac:chgData name="Beaulieu, France" userId="775102f9-63db-4f93-bf4c-ffd10f7f1482" providerId="ADAL" clId="{438D89D6-D08E-43E8-AF08-1B2EFF90CC19}" dt="2024-02-29T18:19:04.098" v="1389" actId="478"/>
          <ac:spMkLst>
            <pc:docMk/>
            <pc:sldMk cId="3851786538" sldId="279"/>
            <ac:spMk id="3" creationId="{11B746A4-9298-EA2E-8968-0A537E0F412E}"/>
          </ac:spMkLst>
        </pc:spChg>
        <pc:spChg chg="del mod">
          <ac:chgData name="Beaulieu, France" userId="775102f9-63db-4f93-bf4c-ffd10f7f1482" providerId="ADAL" clId="{438D89D6-D08E-43E8-AF08-1B2EFF90CC19}" dt="2024-02-29T18:19:07.618" v="1390" actId="478"/>
          <ac:spMkLst>
            <pc:docMk/>
            <pc:sldMk cId="3851786538" sldId="279"/>
            <ac:spMk id="4" creationId="{568E8399-1951-6166-2BAF-4E991FE60CA3}"/>
          </ac:spMkLst>
        </pc:spChg>
        <pc:spChg chg="del">
          <ac:chgData name="Beaulieu, France" userId="775102f9-63db-4f93-bf4c-ffd10f7f1482" providerId="ADAL" clId="{438D89D6-D08E-43E8-AF08-1B2EFF90CC19}" dt="2024-02-29T18:19:14.035" v="1393" actId="478"/>
          <ac:spMkLst>
            <pc:docMk/>
            <pc:sldMk cId="3851786538" sldId="279"/>
            <ac:spMk id="5" creationId="{6FBA62B1-F3AC-57BD-72F0-90B2E491F89E}"/>
          </ac:spMkLst>
        </pc:spChg>
        <pc:spChg chg="del mod">
          <ac:chgData name="Beaulieu, France" userId="775102f9-63db-4f93-bf4c-ffd10f7f1482" providerId="ADAL" clId="{438D89D6-D08E-43E8-AF08-1B2EFF90CC19}" dt="2024-02-29T18:19:12.220" v="1392" actId="478"/>
          <ac:spMkLst>
            <pc:docMk/>
            <pc:sldMk cId="3851786538" sldId="279"/>
            <ac:spMk id="6" creationId="{D4520B67-F54B-B7CE-7CAC-92CFFA3BF4F9}"/>
          </ac:spMkLst>
        </pc:spChg>
      </pc:sldChg>
      <pc:sldChg chg="delSp modSp new mod">
        <pc:chgData name="Beaulieu, France" userId="775102f9-63db-4f93-bf4c-ffd10f7f1482" providerId="ADAL" clId="{438D89D6-D08E-43E8-AF08-1B2EFF90CC19}" dt="2024-02-29T19:14:52.999" v="1469" actId="478"/>
        <pc:sldMkLst>
          <pc:docMk/>
          <pc:sldMk cId="2888988653" sldId="280"/>
        </pc:sldMkLst>
        <pc:spChg chg="mod">
          <ac:chgData name="Beaulieu, France" userId="775102f9-63db-4f93-bf4c-ffd10f7f1482" providerId="ADAL" clId="{438D89D6-D08E-43E8-AF08-1B2EFF90CC19}" dt="2024-02-29T19:14:42.495" v="1468" actId="20577"/>
          <ac:spMkLst>
            <pc:docMk/>
            <pc:sldMk cId="2888988653" sldId="280"/>
            <ac:spMk id="2" creationId="{86AA6228-668B-A10F-6869-54082307169A}"/>
          </ac:spMkLst>
        </pc:spChg>
        <pc:spChg chg="del">
          <ac:chgData name="Beaulieu, France" userId="775102f9-63db-4f93-bf4c-ffd10f7f1482" providerId="ADAL" clId="{438D89D6-D08E-43E8-AF08-1B2EFF90CC19}" dt="2024-02-29T19:14:52.999" v="1469" actId="478"/>
          <ac:spMkLst>
            <pc:docMk/>
            <pc:sldMk cId="2888988653" sldId="280"/>
            <ac:spMk id="3" creationId="{E3FC7A5B-8F83-EB96-1C64-5CF628942B48}"/>
          </ac:spMkLst>
        </pc:spChg>
      </pc:sldChg>
      <pc:sldMasterChg chg="delSldLayout">
        <pc:chgData name="Beaulieu, France" userId="775102f9-63db-4f93-bf4c-ffd10f7f1482" providerId="ADAL" clId="{438D89D6-D08E-43E8-AF08-1B2EFF90CC19}" dt="2024-02-29T16:03:50.609" v="282" actId="2696"/>
        <pc:sldMasterMkLst>
          <pc:docMk/>
          <pc:sldMasterMk cId="1541386525" sldId="2147483661"/>
        </pc:sldMasterMkLst>
        <pc:sldLayoutChg chg="del">
          <pc:chgData name="Beaulieu, France" userId="775102f9-63db-4f93-bf4c-ffd10f7f1482" providerId="ADAL" clId="{438D89D6-D08E-43E8-AF08-1B2EFF90CC19}" dt="2024-02-29T16:03:50.609" v="282" actId="2696"/>
          <pc:sldLayoutMkLst>
            <pc:docMk/>
            <pc:sldMasterMk cId="1541386525" sldId="2147483661"/>
            <pc:sldLayoutMk cId="320579768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F1EFF-F7FE-4BEE-9616-9BFE020010D5}" type="datetimeFigureOut">
              <a:rPr lang="fr-CA" smtClean="0"/>
              <a:t>2024-02-29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B0A9D-AA5D-4A64-8756-79A80110E6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98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B947D1-D5F9-41B8-8BDE-5A4F00AB8AA3}" type="slidenum">
              <a:rPr lang="fr-CA" smtClean="0">
                <a:solidFill>
                  <a:srgbClr val="94C600"/>
                </a:solidFill>
              </a:rPr>
              <a:pPr/>
              <a:t>‹N°›</a:t>
            </a:fld>
            <a:endParaRPr lang="fr-CA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1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50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086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>
                <a:solidFill>
                  <a:srgbClr val="94C600"/>
                </a:solidFill>
              </a:rPr>
              <a:t>Élaboré par Alexandra Fex Bsc. inf. Enseignante CFP Performance Plus</a:t>
            </a: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2320-92A2-4FC5-85CF-88ABA40F1E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8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16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268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186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667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046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321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4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F0EAD7-35D6-4CF6-A420-AE743B4B794F}" type="datetimeFigureOut">
              <a:rPr lang="fr-CA" smtClean="0"/>
              <a:pPr/>
              <a:t>2024-02-29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13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55164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lostpedia.wikia.com/wiki/Exp%C3%A9dition_scientifiqu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9CA3B-CC6C-2FCC-D54E-48AB15EB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Cours #4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80864-CA33-09D0-3A89-DA79447A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Travail d’équipe aujourd’hui </a:t>
            </a:r>
            <a:r>
              <a:rPr lang="fr-CA" dirty="0">
                <a:sym typeface="Wingdings" panose="05000000000000000000" pitchFamily="2" charset="2"/>
              </a:rPr>
              <a:t></a:t>
            </a:r>
            <a:endParaRPr lang="fr-CA" dirty="0"/>
          </a:p>
        </p:txBody>
      </p:sp>
      <p:pic>
        <p:nvPicPr>
          <p:cNvPr id="5" name="Image 4" descr="Une image contenant personne, habits, herbe, plein air">
            <a:extLst>
              <a:ext uri="{FF2B5EF4-FFF2-40B4-BE49-F238E27FC236}">
                <a16:creationId xmlns:a16="http://schemas.microsoft.com/office/drawing/2014/main" id="{D687EC79-88A6-C540-655A-1541C2CCA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490" y="2852936"/>
            <a:ext cx="7024744" cy="33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1625D-3533-C934-B245-34A8A1C2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78" y="25649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Avant de commencer retournons voir le schéma de la communication. Vous allez le mettre en application. Yeah!! </a:t>
            </a:r>
          </a:p>
        </p:txBody>
      </p:sp>
    </p:spTree>
    <p:extLst>
      <p:ext uri="{BB962C8B-B14F-4D97-AF65-F5344CB8AC3E}">
        <p14:creationId xmlns:p14="http://schemas.microsoft.com/office/powerpoint/2010/main" val="191495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1235E-4AF4-DBD7-A820-C857A9F2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9969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Complétez l’activité 2.4 de la p.61 à 63 du </a:t>
            </a:r>
            <a:r>
              <a:rPr lang="fr-CA" dirty="0" err="1"/>
              <a:t>Cémeq</a:t>
            </a:r>
            <a:r>
              <a:rPr lang="fr-CA" dirty="0"/>
              <a:t>.</a:t>
            </a:r>
            <a:br>
              <a:rPr lang="fr-CA" dirty="0"/>
            </a:br>
            <a:br>
              <a:rPr lang="fr-CA" dirty="0"/>
            </a:br>
            <a:r>
              <a:rPr lang="fr-CA" dirty="0"/>
              <a:t>Vous êtes autorisé à le faire en équipe. C’est votre journée.</a:t>
            </a:r>
          </a:p>
        </p:txBody>
      </p:sp>
    </p:spTree>
    <p:extLst>
      <p:ext uri="{BB962C8B-B14F-4D97-AF65-F5344CB8AC3E}">
        <p14:creationId xmlns:p14="http://schemas.microsoft.com/office/powerpoint/2010/main" val="328396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ita1\AppData\Local\Microsoft\Windows\Temporary Internet Files\Content.IE5\9MO2NS0O\MC9000786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16" y="3356992"/>
            <a:ext cx="2843384" cy="27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RESOLUTION DE PROBLÈME p.64 et 65 du </a:t>
            </a:r>
            <a:r>
              <a:rPr lang="fr-CA" dirty="0" err="1"/>
              <a:t>Cémeq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1-DÉTERMINATION DU PROBLÈME</a:t>
            </a:r>
          </a:p>
          <a:p>
            <a:r>
              <a:rPr lang="fr-CA" dirty="0"/>
              <a:t>2-ANALYSE DE LA SITUATION</a:t>
            </a:r>
          </a:p>
          <a:p>
            <a:r>
              <a:rPr lang="fr-CA" dirty="0"/>
              <a:t>3-ÉTABLISSEMENT DES PISTES DE SOLUTION</a:t>
            </a:r>
          </a:p>
          <a:p>
            <a:r>
              <a:rPr lang="fr-CA" dirty="0"/>
              <a:t>4-CHOIX D’UNE SOLUTION</a:t>
            </a:r>
          </a:p>
          <a:p>
            <a:r>
              <a:rPr lang="fr-CA" dirty="0"/>
              <a:t>5-PLANIFICATION DE L’ACTION</a:t>
            </a:r>
          </a:p>
          <a:p>
            <a:r>
              <a:rPr lang="fr-CA" dirty="0"/>
              <a:t>6-EXÉCUTION DU PLAN</a:t>
            </a:r>
          </a:p>
          <a:p>
            <a:r>
              <a:rPr lang="fr-CA" dirty="0"/>
              <a:t>7-ÉVALUATION DES RÉSULTATS DE L’ACTION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7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A6228-668B-A10F-6869-54082307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Faire activité du </a:t>
            </a:r>
            <a:r>
              <a:rPr lang="fr-CA" dirty="0" err="1"/>
              <a:t>Cémeq</a:t>
            </a:r>
            <a:r>
              <a:rPr lang="fr-CA" dirty="0"/>
              <a:t> en équipe de la p. 68 à 71</a:t>
            </a:r>
          </a:p>
        </p:txBody>
      </p:sp>
    </p:spTree>
    <p:extLst>
      <p:ext uri="{BB962C8B-B14F-4D97-AF65-F5344CB8AC3E}">
        <p14:creationId xmlns:p14="http://schemas.microsoft.com/office/powerpoint/2010/main" val="288898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20564-D988-21BA-8F3B-0B1F2799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 en équipe.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42329-C487-7F20-AF3D-A8BDF272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 équipe, vous devez discuter et arriver à un consensus  sur les étapes de la tâche à partir d’une mise en situation. </a:t>
            </a:r>
          </a:p>
          <a:p>
            <a:r>
              <a:rPr lang="fr-CA" dirty="0"/>
              <a:t>Par la suite, vous devez faire une mise en commun pour déterminer les facteurs favorisant le travail d’équipe.</a:t>
            </a:r>
          </a:p>
          <a:p>
            <a:r>
              <a:rPr lang="fr-CA" dirty="0"/>
              <a:t>Explications sur l’autre diapositive. </a:t>
            </a:r>
          </a:p>
        </p:txBody>
      </p:sp>
    </p:spTree>
    <p:extLst>
      <p:ext uri="{BB962C8B-B14F-4D97-AF65-F5344CB8AC3E}">
        <p14:creationId xmlns:p14="http://schemas.microsoft.com/office/powerpoint/2010/main" val="41233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BA80B-9FCA-CE4D-3B70-E7B2C16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900" dirty="0"/>
              <a:t>Vous voulez organiser une expédition d’une semaine dans la région de la Gaspésie, au mois d’août. Choisissez sept éléments que vous apporterez parmi les suivants, par ordre d’importance.</a:t>
            </a:r>
          </a:p>
        </p:txBody>
      </p:sp>
      <p:pic>
        <p:nvPicPr>
          <p:cNvPr id="5" name="Image 4" descr="Une image contenant personne, plein air, habits, ciel&#10;&#10;Description générée automatiquement">
            <a:extLst>
              <a:ext uri="{FF2B5EF4-FFF2-40B4-BE49-F238E27FC236}">
                <a16:creationId xmlns:a16="http://schemas.microsoft.com/office/drawing/2014/main" id="{628F0450-F210-DC83-7D5B-F9CC2BA23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7679" y="2323652"/>
            <a:ext cx="5728942" cy="3508977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AD9152-F253-F60D-7961-2E92CE6AABB7}"/>
              </a:ext>
            </a:extLst>
          </p:cNvPr>
          <p:cNvSpPr txBox="1"/>
          <p:nvPr/>
        </p:nvSpPr>
        <p:spPr>
          <a:xfrm>
            <a:off x="4010145" y="5632574"/>
            <a:ext cx="32864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3" tooltip="http://fr.lostpedia.wikia.com/wiki/Exp%C3%A9dition_scientif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9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5A5115-10D6-5BFF-6E42-C108A9EE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. Bon consensus!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E512AC-A03D-69B3-0A08-965B8B6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/>
          <a:lstStyle/>
          <a:p>
            <a:r>
              <a:rPr lang="en-US" dirty="0"/>
              <a:t>Matériel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1CB7CBE-3799-653F-ABBB-B2BE0D10F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Allumettes</a:t>
            </a:r>
          </a:p>
          <a:p>
            <a:r>
              <a:rPr lang="en-US" dirty="0"/>
              <a:t>Chasse-</a:t>
            </a:r>
            <a:r>
              <a:rPr lang="en-US" dirty="0" err="1"/>
              <a:t>moustiques</a:t>
            </a:r>
            <a:endParaRPr lang="en-US" dirty="0"/>
          </a:p>
          <a:p>
            <a:r>
              <a:rPr lang="en-US" dirty="0"/>
              <a:t>Aliments </a:t>
            </a:r>
            <a:r>
              <a:rPr lang="en-US" dirty="0" err="1"/>
              <a:t>concentrés</a:t>
            </a:r>
            <a:endParaRPr lang="en-US" dirty="0"/>
          </a:p>
          <a:p>
            <a:r>
              <a:rPr lang="en-US" dirty="0" err="1"/>
              <a:t>Câble</a:t>
            </a:r>
            <a:r>
              <a:rPr lang="en-US" dirty="0"/>
              <a:t> de nylon</a:t>
            </a:r>
          </a:p>
          <a:p>
            <a:r>
              <a:rPr lang="en-US" dirty="0" err="1"/>
              <a:t>Chaufferette</a:t>
            </a:r>
            <a:endParaRPr lang="en-US" dirty="0"/>
          </a:p>
          <a:p>
            <a:r>
              <a:rPr lang="en-US" dirty="0" err="1"/>
              <a:t>Outils</a:t>
            </a:r>
            <a:endParaRPr lang="en-US" dirty="0"/>
          </a:p>
          <a:p>
            <a:r>
              <a:rPr lang="en-US" dirty="0" err="1"/>
              <a:t>Boussole</a:t>
            </a:r>
            <a:endParaRPr lang="en-US" dirty="0"/>
          </a:p>
          <a:p>
            <a:r>
              <a:rPr lang="en-US" dirty="0" err="1"/>
              <a:t>Eau</a:t>
            </a:r>
            <a:endParaRPr lang="en-US" dirty="0"/>
          </a:p>
          <a:p>
            <a:r>
              <a:rPr lang="en-US" dirty="0" err="1"/>
              <a:t>Trousse</a:t>
            </a:r>
            <a:r>
              <a:rPr lang="en-US" dirty="0"/>
              <a:t> de premiers </a:t>
            </a:r>
            <a:r>
              <a:rPr lang="en-US" dirty="0" err="1"/>
              <a:t>soins</a:t>
            </a:r>
            <a:endParaRPr lang="en-US" dirty="0"/>
          </a:p>
          <a:p>
            <a:r>
              <a:rPr lang="en-US" dirty="0" err="1"/>
              <a:t>Émetteur</a:t>
            </a:r>
            <a:r>
              <a:rPr lang="en-US" dirty="0"/>
              <a:t>/</a:t>
            </a:r>
            <a:r>
              <a:rPr lang="en-US" dirty="0" err="1"/>
              <a:t>récepteur</a:t>
            </a:r>
            <a:endParaRPr lang="en-US" dirty="0"/>
          </a:p>
          <a:p>
            <a:r>
              <a:rPr lang="en-US" dirty="0"/>
              <a:t>Sac de </a:t>
            </a:r>
            <a:r>
              <a:rPr lang="en-US" dirty="0" err="1"/>
              <a:t>couchage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28BE0D6-2F1D-094E-D0F8-B895BBAE3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/>
          <a:lstStyle/>
          <a:p>
            <a:r>
              <a:rPr lang="en-US" dirty="0"/>
              <a:t>Vos </a:t>
            </a:r>
            <a:r>
              <a:rPr lang="en-US" dirty="0" err="1"/>
              <a:t>réponses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A971E67-6A50-7955-922E-E88708FBB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>
            <a:normAutofit fontScale="6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6252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DA176-E3E7-8515-E514-90C3421C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Faire la fiche de travail #5 en équipe de 2</a:t>
            </a:r>
          </a:p>
        </p:txBody>
      </p:sp>
    </p:spTree>
    <p:extLst>
      <p:ext uri="{BB962C8B-B14F-4D97-AF65-F5344CB8AC3E}">
        <p14:creationId xmlns:p14="http://schemas.microsoft.com/office/powerpoint/2010/main" val="3851786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250</Words>
  <Application>Microsoft Office PowerPoint</Application>
  <PresentationFormat>Affichage à l'écran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2</vt:lpstr>
      <vt:lpstr>Austin</vt:lpstr>
      <vt:lpstr>Cours #4</vt:lpstr>
      <vt:lpstr>Avant de commencer retournons voir le schéma de la communication. Vous allez le mettre en application. Yeah!! </vt:lpstr>
      <vt:lpstr>Complétez l’activité 2.4 de la p.61 à 63 du Cémeq.  Vous êtes autorisé à le faire en équipe. C’est votre journée.</vt:lpstr>
      <vt:lpstr>RESOLUTION DE PROBLÈME p.64 et 65 du Cémeq</vt:lpstr>
      <vt:lpstr>Faire activité du Cémeq en équipe de la p. 68 à 71</vt:lpstr>
      <vt:lpstr>Activité en équipe. </vt:lpstr>
      <vt:lpstr>Vous voulez organiser une expédition d’une semaine dans la région de la Gaspésie, au mois d’août. Choisissez sept éléments que vous apporterez parmi les suivants, par ordre d’importance.</vt:lpstr>
      <vt:lpstr>Voici vos éléments. Bon consensus!</vt:lpstr>
      <vt:lpstr>Faire la fiche de travail #5 en équipe de 2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processus de la communication p51</dc:title>
  <dc:creator>Petit, Anne-Gabrielle</dc:creator>
  <cp:lastModifiedBy>Beaulieu, France</cp:lastModifiedBy>
  <cp:revision>1</cp:revision>
  <dcterms:created xsi:type="dcterms:W3CDTF">2021-01-24T14:02:39Z</dcterms:created>
  <dcterms:modified xsi:type="dcterms:W3CDTF">2024-02-29T19:14:57Z</dcterms:modified>
</cp:coreProperties>
</file>