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Lst>
  <p:notesMasterIdLst>
    <p:notesMasterId r:id="rId13"/>
  </p:notesMasterIdLst>
  <p:sldIdLst>
    <p:sldId id="329" r:id="rId2"/>
    <p:sldId id="330" r:id="rId3"/>
    <p:sldId id="338" r:id="rId4"/>
    <p:sldId id="336" r:id="rId5"/>
    <p:sldId id="337" r:id="rId6"/>
    <p:sldId id="340" r:id="rId7"/>
    <p:sldId id="331" r:id="rId8"/>
    <p:sldId id="332" r:id="rId9"/>
    <p:sldId id="305" r:id="rId10"/>
    <p:sldId id="334" r:id="rId11"/>
    <p:sldId id="33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 6" id="{671B249A-9908-40BC-AF8E-3AAAE43BED99}">
          <p14:sldIdLst>
            <p14:sldId id="329"/>
            <p14:sldId id="330"/>
            <p14:sldId id="338"/>
            <p14:sldId id="336"/>
            <p14:sldId id="337"/>
            <p14:sldId id="340"/>
            <p14:sldId id="331"/>
            <p14:sldId id="332"/>
            <p14:sldId id="305"/>
            <p14:sldId id="334"/>
            <p14:sldId id="33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2" d="100"/>
          <a:sy n="52" d="100"/>
        </p:scale>
        <p:origin x="73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2F9771-F3DB-4AF4-AF9B-DF9694A63FC7}" type="datetimeFigureOut">
              <a:rPr lang="fr-CA" smtClean="0"/>
              <a:t>2024-03-03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99DB54-2A48-4075-9300-F03F96162FF0}" type="slidenum">
              <a:rPr lang="fr-CA" smtClean="0"/>
              <a:t>‹N°›</a:t>
            </a:fld>
            <a:endParaRPr lang="fr-CA"/>
          </a:p>
        </p:txBody>
      </p:sp>
    </p:spTree>
    <p:extLst>
      <p:ext uri="{BB962C8B-B14F-4D97-AF65-F5344CB8AC3E}">
        <p14:creationId xmlns:p14="http://schemas.microsoft.com/office/powerpoint/2010/main" val="2794004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2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552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85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1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53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8EC616-C518-4358-9496-6C33B2F5FA5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18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lvl1pPr algn="l">
              <a:defRPr/>
            </a:lvl1pPr>
          </a:lstStyle>
          <a:p>
            <a:fld id="{2A63E743-B84B-4ED1-BB41-36550D83A3B9}" type="datetimeFigureOut">
              <a:rPr lang="fr-CA" smtClean="0"/>
              <a:t>2024-03-03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1F7EB1-FB2D-4B7C-BE87-922DD4456639}" type="slidenum">
              <a:rPr lang="fr-CA" smtClean="0"/>
              <a:t>‹N°›</a:t>
            </a:fld>
            <a:endParaRPr lang="fr-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65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63E743-B84B-4ED1-BB41-36550D83A3B9}" type="datetimeFigureOut">
              <a:rPr lang="fr-CA" smtClean="0"/>
              <a:t>2024-03-03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35379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fr-FR"/>
              <a:t>Modifiez le style du titre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63E743-B84B-4ED1-BB41-36550D83A3B9}" type="datetimeFigureOut">
              <a:rPr lang="fr-CA" smtClean="0"/>
              <a:t>2024-03-03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1F7EB1-FB2D-4B7C-BE87-922DD4456639}" type="slidenum">
              <a:rPr lang="fr-CA" smtClean="0"/>
              <a:t>‹N°›</a:t>
            </a:fld>
            <a:endParaRPr lang="fr-CA"/>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570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rtlCol="0" anchor="b"/>
          <a:lstStyle>
            <a:lvl1pPr>
              <a:lnSpc>
                <a:spcPct val="100000"/>
              </a:lnSpc>
              <a:defRPr lang="fr-FR" sz="5000" cap="all" spc="200" baseline="0"/>
            </a:lvl1pPr>
          </a:lstStyle>
          <a:p>
            <a:pPr rtl="0"/>
            <a:r>
              <a:rPr lang="fr-FR"/>
              <a:t>Cliquez pour ajouter un titre</a:t>
            </a:r>
          </a:p>
        </p:txBody>
      </p:sp>
      <p:sp>
        <p:nvSpPr>
          <p:cNvPr id="9" name="Espace réservé du texte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rtlCol="0" anchor="t"/>
          <a:lstStyle>
            <a:lvl1pPr marL="0" indent="0">
              <a:buNone/>
              <a:defRPr lang="fr-FR" sz="2000" b="0" i="0" spc="200" baseline="0">
                <a:solidFill>
                  <a:schemeClr val="accent4"/>
                </a:solidFill>
              </a:defRPr>
            </a:lvl1pPr>
          </a:lstStyle>
          <a:p>
            <a:pPr lvl="0" rtl="0"/>
            <a:r>
              <a:rPr lang="fr-FR"/>
              <a:t>Cliquez pour ajouter un nom</a:t>
            </a:r>
          </a:p>
        </p:txBody>
      </p:sp>
      <p:sp>
        <p:nvSpPr>
          <p:cNvPr id="11" name="Espace réservé d’image 10">
            <a:extLst>
              <a:ext uri="{FF2B5EF4-FFF2-40B4-BE49-F238E27FC236}">
                <a16:creationId xmlns:a16="http://schemas.microsoft.com/office/drawing/2014/main" id="{31CCC134-2698-41E9-A225-76300EF59E5D}"/>
              </a:ext>
            </a:extLst>
          </p:cNvPr>
          <p:cNvSpPr>
            <a:spLocks noGrp="1"/>
          </p:cNvSpPr>
          <p:nvPr>
            <p:ph type="pic" sz="quarter" idx="11" hasCustomPrompt="1"/>
          </p:nvPr>
        </p:nvSpPr>
        <p:spPr>
          <a:xfrm>
            <a:off x="8143875" y="947737"/>
            <a:ext cx="4048124" cy="4962525"/>
          </a:xfrm>
          <a:prstGeom prst="rect">
            <a:avLst/>
          </a:prstGeom>
        </p:spPr>
        <p:txBody>
          <a:bodyPr rtlCol="0"/>
          <a:lstStyle>
            <a:lvl1pPr marL="0" indent="0" algn="ctr">
              <a:buNone/>
              <a:defRPr lang="fr-FR" spc="400" baseline="0"/>
            </a:lvl1pPr>
          </a:lstStyle>
          <a:p>
            <a:pPr rtl="0"/>
            <a:r>
              <a:rPr lang="fr-FR"/>
              <a:t>Cliquez pour ajouter une photo</a:t>
            </a:r>
          </a:p>
        </p:txBody>
      </p:sp>
    </p:spTree>
    <p:extLst>
      <p:ext uri="{BB962C8B-B14F-4D97-AF65-F5344CB8AC3E}">
        <p14:creationId xmlns:p14="http://schemas.microsoft.com/office/powerpoint/2010/main" val="1800501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44C813-EE84-4C00-BDF7-2FD444FA42A0}"/>
              </a:ext>
            </a:extLst>
          </p:cNvPr>
          <p:cNvSpPr>
            <a:spLocks noGrp="1"/>
          </p:cNvSpPr>
          <p:nvPr>
            <p:ph type="title" hasCustomPrompt="1"/>
          </p:nvPr>
        </p:nvSpPr>
        <p:spPr>
          <a:xfrm>
            <a:off x="1401580" y="942423"/>
            <a:ext cx="4694420" cy="1124392"/>
          </a:xfrm>
          <a:prstGeom prst="rect">
            <a:avLst/>
          </a:prstGeom>
        </p:spPr>
        <p:txBody>
          <a:bodyPr rtlCol="0" anchor="b"/>
          <a:lstStyle>
            <a:lvl1pPr>
              <a:defRPr lang="fr-FR" sz="3200" cap="all" spc="200" baseline="0">
                <a:solidFill>
                  <a:schemeClr val="accent4"/>
                </a:solidFill>
              </a:defRPr>
            </a:lvl1pPr>
          </a:lstStyle>
          <a:p>
            <a:pPr rtl="0"/>
            <a:r>
              <a:rPr lang="fr-FR"/>
              <a:t>CLIQUEZ ICI POUR ajouter un titre</a:t>
            </a:r>
          </a:p>
        </p:txBody>
      </p:sp>
      <p:sp>
        <p:nvSpPr>
          <p:cNvPr id="9" name="Espace réservé du texte 11">
            <a:extLst>
              <a:ext uri="{FF2B5EF4-FFF2-40B4-BE49-F238E27FC236}">
                <a16:creationId xmlns:a16="http://schemas.microsoft.com/office/drawing/2014/main" id="{41FB44AB-9520-4C96-A83D-2FABD15CBE70}"/>
              </a:ext>
            </a:extLst>
          </p:cNvPr>
          <p:cNvSpPr>
            <a:spLocks noGrp="1"/>
          </p:cNvSpPr>
          <p:nvPr>
            <p:ph type="body" sz="quarter" idx="16" hasCustomPrompt="1"/>
          </p:nvPr>
        </p:nvSpPr>
        <p:spPr>
          <a:xfrm>
            <a:off x="1410587" y="2329867"/>
            <a:ext cx="4058872" cy="3156533"/>
          </a:xfrm>
          <a:prstGeom prst="rect">
            <a:avLst/>
          </a:prstGeom>
        </p:spPr>
        <p:txBody>
          <a:bodyPr rtlCol="0"/>
          <a:lstStyle>
            <a:lvl1pPr marL="0" indent="0" algn="l">
              <a:lnSpc>
                <a:spcPct val="200000"/>
              </a:lnSpc>
              <a:spcBef>
                <a:spcPts val="0"/>
              </a:spcBef>
              <a:buFont typeface="Segoe UI Light" panose="020B0502040204020203" pitchFamily="34" charset="0"/>
              <a:buNone/>
              <a:defRPr lang="fr-FR" sz="2000" cap="none" spc="50" baseline="0">
                <a:solidFill>
                  <a:schemeClr val="accent4"/>
                </a:solidFill>
                <a:latin typeface="+mn-lt"/>
              </a:defRPr>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3A6B1A04-4BA1-4FCF-B19E-6A052911CC21}"/>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C9DD33EA-800C-403C-867B-B4178A7C375B}"/>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image 2">
            <a:extLst>
              <a:ext uri="{FF2B5EF4-FFF2-40B4-BE49-F238E27FC236}">
                <a16:creationId xmlns:a16="http://schemas.microsoft.com/office/drawing/2014/main" id="{0285C91D-2914-4BB9-A857-7DFA168C761F}"/>
              </a:ext>
            </a:extLst>
          </p:cNvPr>
          <p:cNvSpPr>
            <a:spLocks noGrp="1"/>
          </p:cNvSpPr>
          <p:nvPr>
            <p:ph type="pic" sz="quarter" idx="14" hasCustomPrompt="1"/>
          </p:nvPr>
        </p:nvSpPr>
        <p:spPr>
          <a:xfrm>
            <a:off x="7183361" y="0"/>
            <a:ext cx="3598052" cy="3258105"/>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image 2">
            <a:extLst>
              <a:ext uri="{FF2B5EF4-FFF2-40B4-BE49-F238E27FC236}">
                <a16:creationId xmlns:a16="http://schemas.microsoft.com/office/drawing/2014/main" id="{C6896BB5-7888-43CA-A76C-BF7DE06DF2BD}"/>
              </a:ext>
            </a:extLst>
          </p:cNvPr>
          <p:cNvSpPr>
            <a:spLocks noGrp="1"/>
          </p:cNvSpPr>
          <p:nvPr>
            <p:ph type="pic" sz="quarter" idx="13" hasCustomPrompt="1"/>
          </p:nvPr>
        </p:nvSpPr>
        <p:spPr>
          <a:xfrm>
            <a:off x="7183361" y="3599895"/>
            <a:ext cx="3598052" cy="3258105"/>
          </a:xfrm>
          <a:prstGeom prst="rect">
            <a:avLst/>
          </a:prstGeom>
        </p:spPr>
        <p:txBody>
          <a:bodyPr rtlCol="0"/>
          <a:lstStyle>
            <a:lvl1pPr marL="0" indent="0" algn="ctr">
              <a:buNone/>
              <a:defRPr lang="fr-FR" spc="400" baseline="0"/>
            </a:lvl1pPr>
          </a:lstStyle>
          <a:p>
            <a:pPr rtl="0"/>
            <a:r>
              <a:rPr lang="fr-FR"/>
              <a:t>Cliquez pour ajouter une photo</a:t>
            </a:r>
          </a:p>
        </p:txBody>
      </p:sp>
      <p:sp>
        <p:nvSpPr>
          <p:cNvPr id="6" name="Espace réservé du numéro de diapositive 5">
            <a:extLst>
              <a:ext uri="{FF2B5EF4-FFF2-40B4-BE49-F238E27FC236}">
                <a16:creationId xmlns:a16="http://schemas.microsoft.com/office/drawing/2014/main" id="{26C8D158-80CE-4259-AE40-6EC8A072E290}"/>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62920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lonne 2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648F598-64F2-429E-B3E0-FC31DC90A0D5}"/>
              </a:ext>
            </a:extLst>
          </p:cNvPr>
          <p:cNvSpPr>
            <a:spLocks noGrp="1"/>
          </p:cNvSpPr>
          <p:nvPr>
            <p:ph type="title" hasCustomPrompt="1"/>
          </p:nvPr>
        </p:nvSpPr>
        <p:spPr>
          <a:xfrm>
            <a:off x="838200" y="649956"/>
            <a:ext cx="10515600" cy="726137"/>
          </a:xfrm>
          <a:prstGeom prst="rect">
            <a:avLst/>
          </a:prstGeom>
        </p:spPr>
        <p:txBody>
          <a:bodyPr rtlCol="0" anchor="ctr"/>
          <a:lstStyle>
            <a:lvl1pPr algn="r">
              <a:defRPr lang="fr-FR" sz="3200" cap="all" spc="200" baseline="0">
                <a:solidFill>
                  <a:schemeClr val="accent4"/>
                </a:solidFill>
              </a:defRPr>
            </a:lvl1pPr>
          </a:lstStyle>
          <a:p>
            <a:pPr rtl="0"/>
            <a:r>
              <a:rPr lang="fr-FR"/>
              <a:t>Cliquez pour ajouter un titre</a:t>
            </a:r>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530240"/>
            <a:ext cx="12192001"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9" name="Espace réservé du texte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1277759" y="2063838"/>
            <a:ext cx="4626764" cy="422365"/>
          </a:xfrm>
          <a:prstGeom prst="rect">
            <a:avLst/>
          </a:prstGeom>
        </p:spPr>
        <p:txBody>
          <a:bodyPr rtlCol="0">
            <a:norm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1" name="Espace réservé du texte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1277551" y="2486203"/>
            <a:ext cx="4626293"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10" name="Espace réservé du texte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351708" y="2063837"/>
            <a:ext cx="4626763" cy="422365"/>
          </a:xfrm>
          <a:prstGeom prst="rect">
            <a:avLst/>
          </a:prstGeom>
        </p:spPr>
        <p:txBody>
          <a:bodyPr rtlCol="0">
            <a:norm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2" name="Espace réservé du texte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352188" y="2486202"/>
            <a:ext cx="4626293"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AE4E3392-5868-4F6C-BFCC-ECCB66A3B2CC}"/>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DED975EE-261C-47D3-A9E5-7401C706A46E}"/>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C727BB3A-38A2-4A8E-88C2-55FAE758D5AC}"/>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316449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lôture">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18F63EB3-EB79-4150-A7A5-F675662724D7}"/>
              </a:ext>
            </a:extLst>
          </p:cNvPr>
          <p:cNvSpPr>
            <a:spLocks noGrp="1"/>
          </p:cNvSpPr>
          <p:nvPr>
            <p:ph type="title" hasCustomPrompt="1"/>
          </p:nvPr>
        </p:nvSpPr>
        <p:spPr>
          <a:xfrm>
            <a:off x="4073237" y="1096375"/>
            <a:ext cx="4045527" cy="1590790"/>
          </a:xfrm>
          <a:prstGeom prst="rect">
            <a:avLst/>
          </a:prstGeom>
        </p:spPr>
        <p:txBody>
          <a:bodyPr rtlCol="0" anchor="b"/>
          <a:lstStyle>
            <a:lvl1pPr>
              <a:defRPr lang="fr-FR" sz="3200" cap="all" spc="200" baseline="0">
                <a:solidFill>
                  <a:schemeClr val="accent4"/>
                </a:solidFill>
              </a:defRPr>
            </a:lvl1pPr>
          </a:lstStyle>
          <a:p>
            <a:pPr rtl="0"/>
            <a:r>
              <a:rPr lang="fr-FR"/>
              <a:t>Cliquez pour ajouter un titre</a:t>
            </a:r>
          </a:p>
        </p:txBody>
      </p:sp>
      <p:sp>
        <p:nvSpPr>
          <p:cNvPr id="6" name="Espace réservé d’image 5">
            <a:extLst>
              <a:ext uri="{FF2B5EF4-FFF2-40B4-BE49-F238E27FC236}">
                <a16:creationId xmlns:a16="http://schemas.microsoft.com/office/drawing/2014/main" id="{289D0B50-E879-41B9-9B1B-EBB40605D1B7}"/>
              </a:ext>
            </a:extLst>
          </p:cNvPr>
          <p:cNvSpPr>
            <a:spLocks noGrp="1"/>
          </p:cNvSpPr>
          <p:nvPr>
            <p:ph type="pic" sz="quarter" idx="13" hasCustomPrompt="1"/>
          </p:nvPr>
        </p:nvSpPr>
        <p:spPr>
          <a:xfrm>
            <a:off x="0" y="951274"/>
            <a:ext cx="2743201" cy="4747564"/>
          </a:xfrm>
          <a:prstGeom prst="rect">
            <a:avLst/>
          </a:prstGeom>
        </p:spPr>
        <p:txBody>
          <a:bodyPr rtlCol="0"/>
          <a:lstStyle>
            <a:lvl1pPr marL="0" indent="0" algn="ctr">
              <a:buNone/>
              <a:defRPr lang="fr-FR" spc="400" baseline="0"/>
            </a:lvl1pPr>
          </a:lstStyle>
          <a:p>
            <a:pPr rtl="0"/>
            <a:r>
              <a:rPr lang="fr-FR"/>
              <a:t>Cliquez pour ajouter une photo</a:t>
            </a:r>
          </a:p>
        </p:txBody>
      </p:sp>
      <p:sp>
        <p:nvSpPr>
          <p:cNvPr id="8" name="Espace réservé du texte 8">
            <a:extLst>
              <a:ext uri="{FF2B5EF4-FFF2-40B4-BE49-F238E27FC236}">
                <a16:creationId xmlns:a16="http://schemas.microsoft.com/office/drawing/2014/main" id="{EB4D3EE7-1F3B-4AAB-A04D-3162C35A1A90}"/>
              </a:ext>
            </a:extLst>
          </p:cNvPr>
          <p:cNvSpPr>
            <a:spLocks noGrp="1"/>
          </p:cNvSpPr>
          <p:nvPr>
            <p:ph type="body" sz="quarter" idx="16" hasCustomPrompt="1"/>
          </p:nvPr>
        </p:nvSpPr>
        <p:spPr>
          <a:xfrm>
            <a:off x="4107354" y="2910720"/>
            <a:ext cx="4011410" cy="2061261"/>
          </a:xfrm>
          <a:prstGeom prst="rect">
            <a:avLst/>
          </a:prstGeom>
        </p:spPr>
        <p:txBody>
          <a:bodyPr rtlCol="0" anchor="t"/>
          <a:lstStyle>
            <a:lvl1pPr marL="0" indent="0">
              <a:lnSpc>
                <a:spcPct val="200000"/>
              </a:lnSpc>
              <a:spcBef>
                <a:spcPts val="0"/>
              </a:spcBef>
              <a:buFont typeface="Segoe UI Light" panose="020B0502040204020203" pitchFamily="34" charset="0"/>
              <a:buNone/>
              <a:defRPr lang="fr-FR" sz="2000" b="0" i="0" spc="200" baseline="0">
                <a:solidFill>
                  <a:schemeClr val="accent4"/>
                </a:solidFill>
              </a:defRPr>
            </a:lvl1pPr>
          </a:lstStyle>
          <a:p>
            <a:pPr lvl="0" rtl="0"/>
            <a:r>
              <a:rPr lang="fr-FR"/>
              <a:t>Cliquez pour ajouter un nom</a:t>
            </a:r>
          </a:p>
        </p:txBody>
      </p:sp>
      <p:sp>
        <p:nvSpPr>
          <p:cNvPr id="9" name="Espace réservé d’image 5">
            <a:extLst>
              <a:ext uri="{FF2B5EF4-FFF2-40B4-BE49-F238E27FC236}">
                <a16:creationId xmlns:a16="http://schemas.microsoft.com/office/drawing/2014/main" id="{2A57A12F-74B8-4CBC-816C-F2AC890D1B90}"/>
              </a:ext>
            </a:extLst>
          </p:cNvPr>
          <p:cNvSpPr>
            <a:spLocks noGrp="1"/>
          </p:cNvSpPr>
          <p:nvPr>
            <p:ph type="pic" sz="quarter" idx="17" hasCustomPrompt="1"/>
          </p:nvPr>
        </p:nvSpPr>
        <p:spPr>
          <a:xfrm>
            <a:off x="9448800" y="951274"/>
            <a:ext cx="2743200" cy="4747564"/>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e la date 2">
            <a:extLst>
              <a:ext uri="{FF2B5EF4-FFF2-40B4-BE49-F238E27FC236}">
                <a16:creationId xmlns:a16="http://schemas.microsoft.com/office/drawing/2014/main" id="{2A19A048-F803-428B-9A66-6DE56F4DE58E}"/>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DB42CDA7-93A6-45DB-9062-E70E51ACB72C}"/>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B1F08F63-561A-455E-8ED8-20CCE58E722A}"/>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2842715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FEC8E4-E66E-43DD-B7F9-77510035ACC4}"/>
              </a:ext>
            </a:extLst>
          </p:cNvPr>
          <p:cNvSpPr>
            <a:spLocks noGrp="1"/>
          </p:cNvSpPr>
          <p:nvPr>
            <p:ph type="title" hasCustomPrompt="1"/>
          </p:nvPr>
        </p:nvSpPr>
        <p:spPr>
          <a:xfrm>
            <a:off x="6197600" y="2921000"/>
            <a:ext cx="4749800" cy="527050"/>
          </a:xfrm>
          <a:prstGeom prst="rect">
            <a:avLst/>
          </a:prstGeom>
        </p:spPr>
        <p:txBody>
          <a:bodyPr rtlCol="0" anchor="b"/>
          <a:lstStyle>
            <a:lvl1pPr>
              <a:defRPr lang="fr-FR" sz="3200" cap="all" spc="200" baseline="0">
                <a:solidFill>
                  <a:schemeClr val="accent4"/>
                </a:solidFill>
              </a:defRPr>
            </a:lvl1pPr>
          </a:lstStyle>
          <a:p>
            <a:pPr rtl="0"/>
            <a:r>
              <a:rPr lang="fr-FR"/>
              <a:t>CLIQUEZ ICI POUR AJOUTER UN TITRE</a:t>
            </a:r>
          </a:p>
        </p:txBody>
      </p:sp>
      <p:sp>
        <p:nvSpPr>
          <p:cNvPr id="9" name="Espace réservé d’image 8">
            <a:extLst>
              <a:ext uri="{FF2B5EF4-FFF2-40B4-BE49-F238E27FC236}">
                <a16:creationId xmlns:a16="http://schemas.microsoft.com/office/drawing/2014/main" id="{3DA549A2-F99E-46CF-BFF2-0F2D5834E10E}"/>
              </a:ext>
            </a:extLst>
          </p:cNvPr>
          <p:cNvSpPr>
            <a:spLocks noGrp="1"/>
          </p:cNvSpPr>
          <p:nvPr>
            <p:ph type="pic" sz="quarter" idx="13" hasCustomPrompt="1"/>
          </p:nvPr>
        </p:nvSpPr>
        <p:spPr>
          <a:xfrm>
            <a:off x="838200" y="492125"/>
            <a:ext cx="4114800" cy="5372100"/>
          </a:xfrm>
          <a:prstGeom prst="rect">
            <a:avLst/>
          </a:prstGeom>
        </p:spPr>
        <p:txBody>
          <a:bodyPr rtlCol="0"/>
          <a:lstStyle>
            <a:lvl1pPr marL="0" indent="0">
              <a:buNone/>
              <a:defRPr lang="fr-FR" spc="400" baseline="0"/>
            </a:lvl1pPr>
          </a:lstStyle>
          <a:p>
            <a:pPr rtl="0"/>
            <a:r>
              <a:rPr lang="fr-FR"/>
              <a:t>Cliquez pour ajouter une photo</a:t>
            </a:r>
          </a:p>
        </p:txBody>
      </p:sp>
      <p:sp>
        <p:nvSpPr>
          <p:cNvPr id="13" name="Espace réservé du texte 11">
            <a:extLst>
              <a:ext uri="{FF2B5EF4-FFF2-40B4-BE49-F238E27FC236}">
                <a16:creationId xmlns:a16="http://schemas.microsoft.com/office/drawing/2014/main" id="{8E76B184-0041-41D4-948C-64DE4AB097C0}"/>
              </a:ext>
            </a:extLst>
          </p:cNvPr>
          <p:cNvSpPr>
            <a:spLocks noGrp="1"/>
          </p:cNvSpPr>
          <p:nvPr>
            <p:ph type="body" sz="quarter" idx="15" hasCustomPrompt="1"/>
          </p:nvPr>
        </p:nvSpPr>
        <p:spPr>
          <a:xfrm>
            <a:off x="6197600" y="3429000"/>
            <a:ext cx="4749800" cy="2129971"/>
          </a:xfrm>
          <a:prstGeom prst="rect">
            <a:avLst/>
          </a:prstGeom>
        </p:spPr>
        <p:txBody>
          <a:bodyPr rtlCol="0"/>
          <a:lstStyle>
            <a:lvl1pPr marL="0" indent="0" algn="l">
              <a:lnSpc>
                <a:spcPct val="150000"/>
              </a:lnSpc>
              <a:spcBef>
                <a:spcPts val="0"/>
              </a:spcBef>
              <a:buNone/>
              <a:defRPr lang="fr-FR" sz="1400" cap="none" spc="50" baseline="0">
                <a:latin typeface="+mn-lt"/>
              </a:defRPr>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B89B09CA-52A5-4AB5-AF1F-8A21941819CE}"/>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6BF5B9A3-008F-4631-AAAD-66E8363F3C0F}"/>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84547ADF-979E-4B05-BD10-4C2F27964C58}"/>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3964073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bjectifs principaux">
    <p:spTree>
      <p:nvGrpSpPr>
        <p:cNvPr id="1" name=""/>
        <p:cNvGrpSpPr/>
        <p:nvPr/>
      </p:nvGrpSpPr>
      <p:grpSpPr>
        <a:xfrm>
          <a:off x="0" y="0"/>
          <a:ext cx="0" cy="0"/>
          <a:chOff x="0" y="0"/>
          <a:chExt cx="0" cy="0"/>
        </a:xfrm>
      </p:grpSpPr>
      <p:sp>
        <p:nvSpPr>
          <p:cNvPr id="15" name="Espace réservé d’image 2">
            <a:extLst>
              <a:ext uri="{FF2B5EF4-FFF2-40B4-BE49-F238E27FC236}">
                <a16:creationId xmlns:a16="http://schemas.microsoft.com/office/drawing/2014/main" id="{38C8EB8A-A968-4E47-AE69-9A01E7717EB1}"/>
              </a:ext>
            </a:extLst>
          </p:cNvPr>
          <p:cNvSpPr>
            <a:spLocks noGrp="1"/>
          </p:cNvSpPr>
          <p:nvPr>
            <p:ph type="pic" sz="quarter" idx="14" hasCustomPrompt="1"/>
          </p:nvPr>
        </p:nvSpPr>
        <p:spPr>
          <a:xfrm>
            <a:off x="598402" y="598401"/>
            <a:ext cx="9645056" cy="5661198"/>
          </a:xfrm>
          <a:prstGeom prst="rect">
            <a:avLst/>
          </a:prstGeom>
        </p:spPr>
        <p:txBody>
          <a:bodyPr rtlCol="0"/>
          <a:lstStyle>
            <a:lvl1pPr marL="0" indent="0" algn="ctr">
              <a:buNone/>
              <a:defRPr lang="fr-FR" spc="400" baseline="0"/>
            </a:lvl1pPr>
          </a:lstStyle>
          <a:p>
            <a:pPr rtl="0"/>
            <a:r>
              <a:rPr lang="fr-FR"/>
              <a:t>Cliquez pour ajouter une photo</a:t>
            </a:r>
          </a:p>
        </p:txBody>
      </p:sp>
      <p:sp>
        <p:nvSpPr>
          <p:cNvPr id="2" name="Titre 1">
            <a:extLst>
              <a:ext uri="{FF2B5EF4-FFF2-40B4-BE49-F238E27FC236}">
                <a16:creationId xmlns:a16="http://schemas.microsoft.com/office/drawing/2014/main" id="{85A198BF-0DCC-40E9-B9E5-892F3CCF5439}"/>
              </a:ext>
            </a:extLst>
          </p:cNvPr>
          <p:cNvSpPr>
            <a:spLocks noGrp="1"/>
          </p:cNvSpPr>
          <p:nvPr>
            <p:ph type="title" hasCustomPrompt="1"/>
          </p:nvPr>
        </p:nvSpPr>
        <p:spPr>
          <a:xfrm>
            <a:off x="6169978" y="3443968"/>
            <a:ext cx="6022021" cy="882499"/>
          </a:xfrm>
          <a:prstGeom prst="rect">
            <a:avLst/>
          </a:prstGeom>
          <a:solidFill>
            <a:schemeClr val="accent4">
              <a:alpha val="80000"/>
            </a:schemeClr>
          </a:solidFill>
        </p:spPr>
        <p:txBody>
          <a:bodyPr lIns="1371600" tIns="457200" rtlCol="0" anchor="ctr" anchorCtr="0"/>
          <a:lstStyle>
            <a:lvl1pPr>
              <a:defRPr lang="fr-FR" sz="3200" cap="all" spc="200" baseline="0">
                <a:solidFill>
                  <a:schemeClr val="bg1"/>
                </a:solidFill>
              </a:defRPr>
            </a:lvl1pPr>
          </a:lstStyle>
          <a:p>
            <a:pPr rtl="0"/>
            <a:r>
              <a:rPr lang="fr-FR"/>
              <a:t>Cliquez pour ajouter un titre</a:t>
            </a:r>
          </a:p>
        </p:txBody>
      </p:sp>
      <p:sp>
        <p:nvSpPr>
          <p:cNvPr id="9" name="Espace réservé du texte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6169979" y="4326467"/>
            <a:ext cx="6022021" cy="830414"/>
          </a:xfrm>
          <a:prstGeom prst="rect">
            <a:avLst/>
          </a:prstGeom>
          <a:solidFill>
            <a:schemeClr val="accent4">
              <a:alpha val="80000"/>
            </a:schemeClr>
          </a:solidFill>
        </p:spPr>
        <p:txBody>
          <a:bodyPr lIns="1371600" bIns="365760" rtlCol="0" anchor="ctr"/>
          <a:lstStyle>
            <a:lvl1pPr marL="0" indent="0" algn="l">
              <a:buNone/>
              <a:defRPr lang="fr-FR" sz="2000" i="0" cap="none" spc="200" baseline="0">
                <a:solidFill>
                  <a:schemeClr val="bg1"/>
                </a:solidFill>
                <a:latin typeface="+mj-lt"/>
              </a:defRPr>
            </a:lvl1pPr>
          </a:lstStyle>
          <a:p>
            <a:pPr lvl="0" rtl="0"/>
            <a:r>
              <a:rPr lang="fr-FR"/>
              <a:t>Cliquez pour ajouter un titre</a:t>
            </a:r>
          </a:p>
        </p:txBody>
      </p:sp>
    </p:spTree>
    <p:extLst>
      <p:ext uri="{BB962C8B-B14F-4D97-AF65-F5344CB8AC3E}">
        <p14:creationId xmlns:p14="http://schemas.microsoft.com/office/powerpoint/2010/main" val="2128490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formances trimestriell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9EE33C-7BB8-4644-AC43-EAFCF071A501}"/>
              </a:ext>
            </a:extLst>
          </p:cNvPr>
          <p:cNvSpPr>
            <a:spLocks noGrp="1"/>
          </p:cNvSpPr>
          <p:nvPr>
            <p:ph type="title" hasCustomPrompt="1"/>
          </p:nvPr>
        </p:nvSpPr>
        <p:spPr>
          <a:xfrm>
            <a:off x="1109663" y="498928"/>
            <a:ext cx="9972675" cy="567873"/>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7" name="Espace réservé de la date 6">
            <a:extLst>
              <a:ext uri="{FF2B5EF4-FFF2-40B4-BE49-F238E27FC236}">
                <a16:creationId xmlns:a16="http://schemas.microsoft.com/office/drawing/2014/main" id="{A36A6D30-3C9B-4105-8529-1FC3C4799157}"/>
              </a:ext>
            </a:extLst>
          </p:cNvPr>
          <p:cNvSpPr>
            <a:spLocks noGrp="1"/>
          </p:cNvSpPr>
          <p:nvPr>
            <p:ph type="dt" sz="half" idx="10"/>
          </p:nvPr>
        </p:nvSpPr>
        <p:spPr/>
        <p:txBody>
          <a:bodyPr rtlCol="0"/>
          <a:lstStyle>
            <a:defPPr>
              <a:defRPr lang="fr-FR"/>
            </a:defPPr>
          </a:lstStyle>
          <a:p>
            <a:pPr rtl="0"/>
            <a:r>
              <a:rPr lang="fr-FR"/>
              <a:t>20XX</a:t>
            </a:r>
          </a:p>
        </p:txBody>
      </p:sp>
      <p:sp>
        <p:nvSpPr>
          <p:cNvPr id="8" name="Espace réservé du pied de page 7">
            <a:extLst>
              <a:ext uri="{FF2B5EF4-FFF2-40B4-BE49-F238E27FC236}">
                <a16:creationId xmlns:a16="http://schemas.microsoft.com/office/drawing/2014/main" id="{6F6CE03B-D3BE-49C6-B2A4-0E17803F19AE}"/>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9" name="Espace réservé du numéro de diapositive 8">
            <a:extLst>
              <a:ext uri="{FF2B5EF4-FFF2-40B4-BE49-F238E27FC236}">
                <a16:creationId xmlns:a16="http://schemas.microsoft.com/office/drawing/2014/main" id="{3DEB961D-2B84-4E52-A71A-1C55CFFD8FFB}"/>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3382191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omaines de croissa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AAA794-F088-4753-95A0-021064EE61C0}"/>
              </a:ext>
            </a:extLst>
          </p:cNvPr>
          <p:cNvSpPr>
            <a:spLocks noGrp="1"/>
          </p:cNvSpPr>
          <p:nvPr>
            <p:ph type="title" hasCustomPrompt="1"/>
          </p:nvPr>
        </p:nvSpPr>
        <p:spPr>
          <a:xfrm>
            <a:off x="838200" y="494166"/>
            <a:ext cx="10515600" cy="567873"/>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3" name="Espace réservé de la date 2">
            <a:extLst>
              <a:ext uri="{FF2B5EF4-FFF2-40B4-BE49-F238E27FC236}">
                <a16:creationId xmlns:a16="http://schemas.microsoft.com/office/drawing/2014/main" id="{57C3E83D-2F76-4F03-9EF6-81DED406531E}"/>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D3D99F77-FE1A-4CD5-8B1C-50D8981A1EE1}"/>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C84CA1C4-7C3D-4FAE-B5FC-D235F6D9E1E8}"/>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2543307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A63E743-B84B-4ED1-BB41-36550D83A3B9}" type="datetimeFigureOut">
              <a:rPr lang="fr-CA" smtClean="0"/>
              <a:t>2024-03-03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1455652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Équipe_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 name="Titre 1">
            <a:extLst>
              <a:ext uri="{FF2B5EF4-FFF2-40B4-BE49-F238E27FC236}">
                <a16:creationId xmlns:a16="http://schemas.microsoft.com/office/drawing/2014/main" id="{FD93D2BF-453A-45BE-9E29-EC3F8D9F55CE}"/>
              </a:ext>
            </a:extLst>
          </p:cNvPr>
          <p:cNvSpPr>
            <a:spLocks noGrp="1"/>
          </p:cNvSpPr>
          <p:nvPr>
            <p:ph type="title" hasCustomPrompt="1"/>
          </p:nvPr>
        </p:nvSpPr>
        <p:spPr>
          <a:xfrm>
            <a:off x="999846" y="1487527"/>
            <a:ext cx="2581554" cy="1325563"/>
          </a:xfrm>
          <a:prstGeom prst="rect">
            <a:avLst/>
          </a:prstGeom>
        </p:spPr>
        <p:txBody>
          <a:bodyPr rtlCol="0" anchor="b"/>
          <a:lstStyle>
            <a:lvl1pPr algn="ctr">
              <a:defRPr lang="fr-FR" sz="3200" cap="all" spc="200" baseline="0">
                <a:solidFill>
                  <a:schemeClr val="accent4"/>
                </a:solidFill>
              </a:defRPr>
            </a:lvl1pPr>
          </a:lstStyle>
          <a:p>
            <a:pPr rtl="0"/>
            <a:r>
              <a:rPr lang="fr-FR"/>
              <a:t>Cliquez pour ajouter un titre</a:t>
            </a:r>
          </a:p>
        </p:txBody>
      </p:sp>
      <p:sp>
        <p:nvSpPr>
          <p:cNvPr id="51" name="Espace réservé d’image 9">
            <a:extLst>
              <a:ext uri="{FF2B5EF4-FFF2-40B4-BE49-F238E27FC236}">
                <a16:creationId xmlns:a16="http://schemas.microsoft.com/office/drawing/2014/main" id="{C47B8159-559E-42C4-AA5B-7642DE427455}"/>
              </a:ext>
            </a:extLst>
          </p:cNvPr>
          <p:cNvSpPr>
            <a:spLocks noGrp="1"/>
          </p:cNvSpPr>
          <p:nvPr>
            <p:ph type="pic" sz="quarter" idx="23" hasCustomPrompt="1"/>
          </p:nvPr>
        </p:nvSpPr>
        <p:spPr>
          <a:xfrm>
            <a:off x="4793630" y="677419"/>
            <a:ext cx="2357652" cy="1622425"/>
          </a:xfrm>
          <a:prstGeom prst="rect">
            <a:avLst/>
          </a:prstGeom>
        </p:spPr>
        <p:txBody>
          <a:bodyPr rtlCol="0"/>
          <a:lstStyle>
            <a:lvl1pPr marL="0" indent="0" algn="ctr">
              <a:buNone/>
              <a:defRPr lang="fr-FR"/>
            </a:lvl1pPr>
          </a:lstStyle>
          <a:p>
            <a:pPr rtl="0"/>
            <a:r>
              <a:rPr lang="fr-FR"/>
              <a:t>Cliquez ici pour ajouter une photo</a:t>
            </a:r>
          </a:p>
        </p:txBody>
      </p:sp>
      <p:sp>
        <p:nvSpPr>
          <p:cNvPr id="52" name="Espace réservé du texte 17">
            <a:extLst>
              <a:ext uri="{FF2B5EF4-FFF2-40B4-BE49-F238E27FC236}">
                <a16:creationId xmlns:a16="http://schemas.microsoft.com/office/drawing/2014/main" id="{9E9FA76D-767D-4F48-9238-F384F4D41696}"/>
              </a:ext>
            </a:extLst>
          </p:cNvPr>
          <p:cNvSpPr>
            <a:spLocks noGrp="1"/>
          </p:cNvSpPr>
          <p:nvPr>
            <p:ph type="body" sz="quarter" idx="24" hasCustomPrompt="1"/>
          </p:nvPr>
        </p:nvSpPr>
        <p:spPr>
          <a:xfrm>
            <a:off x="4793628" y="2299842"/>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3" name="Espace réservé du texte 17">
            <a:extLst>
              <a:ext uri="{FF2B5EF4-FFF2-40B4-BE49-F238E27FC236}">
                <a16:creationId xmlns:a16="http://schemas.microsoft.com/office/drawing/2014/main" id="{40F2B787-B1D2-493C-ABA2-D6E69C4800D1}"/>
              </a:ext>
            </a:extLst>
          </p:cNvPr>
          <p:cNvSpPr>
            <a:spLocks noGrp="1"/>
          </p:cNvSpPr>
          <p:nvPr>
            <p:ph type="body" sz="quarter" idx="25" hasCustomPrompt="1"/>
          </p:nvPr>
        </p:nvSpPr>
        <p:spPr>
          <a:xfrm>
            <a:off x="4793628" y="2774990"/>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4" name="Espace réservé d’image 9">
            <a:extLst>
              <a:ext uri="{FF2B5EF4-FFF2-40B4-BE49-F238E27FC236}">
                <a16:creationId xmlns:a16="http://schemas.microsoft.com/office/drawing/2014/main" id="{7FCC4980-412C-49F7-BF30-8693DD9EAC03}"/>
              </a:ext>
            </a:extLst>
          </p:cNvPr>
          <p:cNvSpPr>
            <a:spLocks noGrp="1"/>
          </p:cNvSpPr>
          <p:nvPr>
            <p:ph type="pic" sz="quarter" idx="26" hasCustomPrompt="1"/>
          </p:nvPr>
        </p:nvSpPr>
        <p:spPr>
          <a:xfrm>
            <a:off x="7431774" y="677419"/>
            <a:ext cx="2357652" cy="1622425"/>
          </a:xfrm>
          <a:prstGeom prst="rect">
            <a:avLst/>
          </a:prstGeom>
        </p:spPr>
        <p:txBody>
          <a:bodyPr rtlCol="0"/>
          <a:lstStyle>
            <a:lvl1pPr marL="0" indent="0" algn="ctr">
              <a:buNone/>
              <a:defRPr lang="fr-FR"/>
            </a:lvl1pPr>
          </a:lstStyle>
          <a:p>
            <a:pPr rtl="0"/>
            <a:r>
              <a:rPr lang="fr-FR"/>
              <a:t>Cliquez pour ajouter une photo</a:t>
            </a:r>
          </a:p>
        </p:txBody>
      </p:sp>
      <p:sp>
        <p:nvSpPr>
          <p:cNvPr id="55" name="Espace réservé du texte 17">
            <a:extLst>
              <a:ext uri="{FF2B5EF4-FFF2-40B4-BE49-F238E27FC236}">
                <a16:creationId xmlns:a16="http://schemas.microsoft.com/office/drawing/2014/main" id="{B9BD60DD-95CB-47D1-9C2F-5ACD38820662}"/>
              </a:ext>
            </a:extLst>
          </p:cNvPr>
          <p:cNvSpPr>
            <a:spLocks noGrp="1"/>
          </p:cNvSpPr>
          <p:nvPr>
            <p:ph type="body" sz="quarter" idx="27" hasCustomPrompt="1"/>
          </p:nvPr>
        </p:nvSpPr>
        <p:spPr>
          <a:xfrm>
            <a:off x="7431772" y="2299842"/>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6" name="Espace réservé du texte 17">
            <a:extLst>
              <a:ext uri="{FF2B5EF4-FFF2-40B4-BE49-F238E27FC236}">
                <a16:creationId xmlns:a16="http://schemas.microsoft.com/office/drawing/2014/main" id="{19FF93B2-766D-4558-94BE-49F215C0FF7B}"/>
              </a:ext>
            </a:extLst>
          </p:cNvPr>
          <p:cNvSpPr>
            <a:spLocks noGrp="1"/>
          </p:cNvSpPr>
          <p:nvPr>
            <p:ph type="body" sz="quarter" idx="28" hasCustomPrompt="1"/>
          </p:nvPr>
        </p:nvSpPr>
        <p:spPr>
          <a:xfrm>
            <a:off x="7431772" y="2774990"/>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7" name="Espace réservé d’image 9">
            <a:extLst>
              <a:ext uri="{FF2B5EF4-FFF2-40B4-BE49-F238E27FC236}">
                <a16:creationId xmlns:a16="http://schemas.microsoft.com/office/drawing/2014/main" id="{F16F9FCC-4EE2-4D18-8257-694E9C80F547}"/>
              </a:ext>
            </a:extLst>
          </p:cNvPr>
          <p:cNvSpPr>
            <a:spLocks noGrp="1"/>
          </p:cNvSpPr>
          <p:nvPr>
            <p:ph type="pic" sz="quarter" idx="32" hasCustomPrompt="1"/>
          </p:nvPr>
        </p:nvSpPr>
        <p:spPr>
          <a:xfrm>
            <a:off x="4793630" y="3250138"/>
            <a:ext cx="2357652" cy="1622425"/>
          </a:xfrm>
          <a:prstGeom prst="rect">
            <a:avLst/>
          </a:prstGeom>
        </p:spPr>
        <p:txBody>
          <a:bodyPr rtlCol="0"/>
          <a:lstStyle>
            <a:lvl1pPr marL="0" indent="0" algn="ctr">
              <a:buNone/>
              <a:defRPr lang="fr-FR"/>
            </a:lvl1pPr>
          </a:lstStyle>
          <a:p>
            <a:pPr rtl="0"/>
            <a:r>
              <a:rPr lang="fr-FR"/>
              <a:t>Cliquez ici pour ajouter une photo</a:t>
            </a:r>
          </a:p>
        </p:txBody>
      </p:sp>
      <p:sp>
        <p:nvSpPr>
          <p:cNvPr id="58" name="Espace réservé du texte 17">
            <a:extLst>
              <a:ext uri="{FF2B5EF4-FFF2-40B4-BE49-F238E27FC236}">
                <a16:creationId xmlns:a16="http://schemas.microsoft.com/office/drawing/2014/main" id="{F434B9BC-2EC7-4433-BAA8-039EB5BED5C0}"/>
              </a:ext>
            </a:extLst>
          </p:cNvPr>
          <p:cNvSpPr>
            <a:spLocks noGrp="1"/>
          </p:cNvSpPr>
          <p:nvPr>
            <p:ph type="body" sz="quarter" idx="33" hasCustomPrompt="1"/>
          </p:nvPr>
        </p:nvSpPr>
        <p:spPr>
          <a:xfrm>
            <a:off x="4793628" y="4872561"/>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59" name="Espace réservé du texte 17">
            <a:extLst>
              <a:ext uri="{FF2B5EF4-FFF2-40B4-BE49-F238E27FC236}">
                <a16:creationId xmlns:a16="http://schemas.microsoft.com/office/drawing/2014/main" id="{6F08FB05-53FB-4C19-A35C-592C4DFDFF46}"/>
              </a:ext>
            </a:extLst>
          </p:cNvPr>
          <p:cNvSpPr>
            <a:spLocks noGrp="1"/>
          </p:cNvSpPr>
          <p:nvPr>
            <p:ph type="body" sz="quarter" idx="34" hasCustomPrompt="1"/>
          </p:nvPr>
        </p:nvSpPr>
        <p:spPr>
          <a:xfrm>
            <a:off x="4793628" y="5347709"/>
            <a:ext cx="2357652" cy="475147"/>
          </a:xfrm>
          <a:prstGeom prst="rect">
            <a:avLst/>
          </a:prstGeom>
        </p:spPr>
        <p:txBody>
          <a:bodyPr rtlCol="0"/>
          <a:lstStyle>
            <a:lvl1pPr marL="0" indent="0" algn="ctr">
              <a:lnSpc>
                <a:spcPct val="100000"/>
              </a:lnSpc>
              <a:spcBef>
                <a:spcPts val="0"/>
              </a:spcBef>
              <a:buNone/>
              <a:defRPr lang="fr-FR" sz="1200" b="0" i="0" cap="none" spc="200" baseline="0"/>
            </a:lvl1pPr>
          </a:lstStyle>
          <a:p>
            <a:pPr lvl="0" rtl="0"/>
            <a:r>
              <a:rPr lang="fr-FR"/>
              <a:t>Cliquez ici pour donner un titre</a:t>
            </a:r>
          </a:p>
        </p:txBody>
      </p:sp>
      <p:sp>
        <p:nvSpPr>
          <p:cNvPr id="60" name="Espace réservé d’image 9">
            <a:extLst>
              <a:ext uri="{FF2B5EF4-FFF2-40B4-BE49-F238E27FC236}">
                <a16:creationId xmlns:a16="http://schemas.microsoft.com/office/drawing/2014/main" id="{9589D7D2-07DF-415C-A139-E911869A1BCC}"/>
              </a:ext>
            </a:extLst>
          </p:cNvPr>
          <p:cNvSpPr>
            <a:spLocks noGrp="1"/>
          </p:cNvSpPr>
          <p:nvPr>
            <p:ph type="pic" sz="quarter" idx="35" hasCustomPrompt="1"/>
          </p:nvPr>
        </p:nvSpPr>
        <p:spPr>
          <a:xfrm>
            <a:off x="7431774" y="3250138"/>
            <a:ext cx="2357652" cy="1622425"/>
          </a:xfrm>
          <a:prstGeom prst="rect">
            <a:avLst/>
          </a:prstGeom>
        </p:spPr>
        <p:txBody>
          <a:bodyPr rtlCol="0"/>
          <a:lstStyle>
            <a:lvl1pPr marL="0" indent="0" algn="ctr">
              <a:buNone/>
              <a:defRPr lang="fr-FR"/>
            </a:lvl1pPr>
          </a:lstStyle>
          <a:p>
            <a:pPr rtl="0"/>
            <a:r>
              <a:rPr lang="fr-FR"/>
              <a:t>Cliquez pour ajouter une photo</a:t>
            </a:r>
          </a:p>
        </p:txBody>
      </p:sp>
      <p:sp>
        <p:nvSpPr>
          <p:cNvPr id="61" name="Espace réservé du texte 17">
            <a:extLst>
              <a:ext uri="{FF2B5EF4-FFF2-40B4-BE49-F238E27FC236}">
                <a16:creationId xmlns:a16="http://schemas.microsoft.com/office/drawing/2014/main" id="{E622F2E3-2C07-4ABC-A803-40361BBB7386}"/>
              </a:ext>
            </a:extLst>
          </p:cNvPr>
          <p:cNvSpPr>
            <a:spLocks noGrp="1"/>
          </p:cNvSpPr>
          <p:nvPr>
            <p:ph type="body" sz="quarter" idx="36" hasCustomPrompt="1"/>
          </p:nvPr>
        </p:nvSpPr>
        <p:spPr>
          <a:xfrm>
            <a:off x="7431772" y="4872561"/>
            <a:ext cx="2357652" cy="475149"/>
          </a:xfrm>
          <a:prstGeom prst="rect">
            <a:avLst/>
          </a:prstGeom>
        </p:spPr>
        <p:txBody>
          <a:bodyPr rtlCol="0" anchor="b"/>
          <a:lstStyle>
            <a:lvl1pPr marL="0" indent="0" algn="ctr">
              <a:buNone/>
              <a:defRPr lang="fr-FR" sz="1600" cap="all" spc="200" baseline="0">
                <a:solidFill>
                  <a:schemeClr val="accent4"/>
                </a:solidFill>
              </a:defRPr>
            </a:lvl1pPr>
          </a:lstStyle>
          <a:p>
            <a:pPr lvl="0" rtl="0"/>
            <a:r>
              <a:rPr lang="fr-FR"/>
              <a:t>Cliquez ici pour ajouter un nom</a:t>
            </a:r>
          </a:p>
        </p:txBody>
      </p:sp>
      <p:sp>
        <p:nvSpPr>
          <p:cNvPr id="62" name="Espace réservé du texte 17">
            <a:extLst>
              <a:ext uri="{FF2B5EF4-FFF2-40B4-BE49-F238E27FC236}">
                <a16:creationId xmlns:a16="http://schemas.microsoft.com/office/drawing/2014/main" id="{B505FD93-2404-46B6-9EE0-9CABFC5233ED}"/>
              </a:ext>
            </a:extLst>
          </p:cNvPr>
          <p:cNvSpPr>
            <a:spLocks noGrp="1"/>
          </p:cNvSpPr>
          <p:nvPr>
            <p:ph type="body" sz="quarter" idx="37" hasCustomPrompt="1"/>
          </p:nvPr>
        </p:nvSpPr>
        <p:spPr>
          <a:xfrm>
            <a:off x="7431772" y="5347709"/>
            <a:ext cx="2357652" cy="475147"/>
          </a:xfrm>
          <a:prstGeom prst="rect">
            <a:avLst/>
          </a:prstGeom>
        </p:spPr>
        <p:txBody>
          <a:bodyPr rtlCol="0"/>
          <a:lstStyle>
            <a:lvl1pPr marL="0" indent="0" algn="ctr">
              <a:buNone/>
              <a:defRPr lang="fr-FR" sz="1200" b="0" i="0" cap="none" spc="200" baseline="0"/>
            </a:lvl1pPr>
          </a:lstStyle>
          <a:p>
            <a:pPr lvl="0" rtl="0"/>
            <a:r>
              <a:rPr lang="fr-FR"/>
              <a:t>Cliquez ici pour donner un titre</a:t>
            </a:r>
          </a:p>
        </p:txBody>
      </p:sp>
      <p:sp>
        <p:nvSpPr>
          <p:cNvPr id="5" name="Espace réservé de la date 4">
            <a:extLst>
              <a:ext uri="{FF2B5EF4-FFF2-40B4-BE49-F238E27FC236}">
                <a16:creationId xmlns:a16="http://schemas.microsoft.com/office/drawing/2014/main" id="{5B91FF20-37AD-4448-896C-C37172D16263}"/>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376AF771-F500-4564-96BB-2AC1F13F9D3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26975773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Équipe_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 name="Titre 1">
            <a:extLst>
              <a:ext uri="{FF2B5EF4-FFF2-40B4-BE49-F238E27FC236}">
                <a16:creationId xmlns:a16="http://schemas.microsoft.com/office/drawing/2014/main" id="{850116A5-69B8-43BF-B141-AC2A4B6CEB97}"/>
              </a:ext>
            </a:extLst>
          </p:cNvPr>
          <p:cNvSpPr>
            <a:spLocks noGrp="1"/>
          </p:cNvSpPr>
          <p:nvPr>
            <p:ph type="title" hasCustomPrompt="1"/>
          </p:nvPr>
        </p:nvSpPr>
        <p:spPr>
          <a:xfrm>
            <a:off x="336217" y="1207697"/>
            <a:ext cx="2970156" cy="1622912"/>
          </a:xfrm>
          <a:prstGeom prst="rect">
            <a:avLst/>
          </a:prstGeom>
        </p:spPr>
        <p:txBody>
          <a:bodyPr rtlCol="0" anchor="b"/>
          <a:lstStyle>
            <a:lvl1pPr algn="ctr">
              <a:defRPr lang="fr-FR" sz="3200" cap="all" spc="200" baseline="0">
                <a:solidFill>
                  <a:schemeClr val="accent4"/>
                </a:solidFill>
              </a:defRPr>
            </a:lvl1pPr>
          </a:lstStyle>
          <a:p>
            <a:pPr rtl="0"/>
            <a:r>
              <a:rPr lang="fr-FR"/>
              <a:t>Cliquez pour ajouter un titre</a:t>
            </a:r>
          </a:p>
        </p:txBody>
      </p:sp>
      <p:sp>
        <p:nvSpPr>
          <p:cNvPr id="10" name="Espace réservé d’image 9">
            <a:extLst>
              <a:ext uri="{FF2B5EF4-FFF2-40B4-BE49-F238E27FC236}">
                <a16:creationId xmlns:a16="http://schemas.microsoft.com/office/drawing/2014/main" id="{6D283EBF-8FBA-4A7A-9DCE-23E0BF7F6AAC}"/>
              </a:ext>
            </a:extLst>
          </p:cNvPr>
          <p:cNvSpPr>
            <a:spLocks noGrp="1"/>
          </p:cNvSpPr>
          <p:nvPr>
            <p:ph type="pic" sz="quarter" idx="15" hasCustomPrompt="1"/>
          </p:nvPr>
        </p:nvSpPr>
        <p:spPr>
          <a:xfrm>
            <a:off x="3780553" y="1153717"/>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8" name="Espace réservé du texte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3451733"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9" name="Espace réservé du texte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3451733"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28" name="Espace réservé d’image 9">
            <a:extLst>
              <a:ext uri="{FF2B5EF4-FFF2-40B4-BE49-F238E27FC236}">
                <a16:creationId xmlns:a16="http://schemas.microsoft.com/office/drawing/2014/main" id="{D517EAC0-89E0-4247-B048-92F65C868A7E}"/>
              </a:ext>
            </a:extLst>
          </p:cNvPr>
          <p:cNvSpPr>
            <a:spLocks noGrp="1"/>
          </p:cNvSpPr>
          <p:nvPr>
            <p:ph type="pic" sz="quarter" idx="38" hasCustomPrompt="1"/>
          </p:nvPr>
        </p:nvSpPr>
        <p:spPr>
          <a:xfrm>
            <a:off x="5891925" y="1153717"/>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1" name="Espace réservé du texte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5563105"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2" name="Espace réservé du texte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5563105"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29" name="Espace réservé d’image 9">
            <a:extLst>
              <a:ext uri="{FF2B5EF4-FFF2-40B4-BE49-F238E27FC236}">
                <a16:creationId xmlns:a16="http://schemas.microsoft.com/office/drawing/2014/main" id="{7847BEB8-AC95-445E-AFB4-34B7658BB992}"/>
              </a:ext>
            </a:extLst>
          </p:cNvPr>
          <p:cNvSpPr>
            <a:spLocks noGrp="1"/>
          </p:cNvSpPr>
          <p:nvPr>
            <p:ph type="pic" sz="quarter" idx="39" hasCustomPrompt="1"/>
          </p:nvPr>
        </p:nvSpPr>
        <p:spPr>
          <a:xfrm>
            <a:off x="8003297" y="1153717"/>
            <a:ext cx="1412049" cy="1147276"/>
          </a:xfrm>
          <a:prstGeom prst="rect">
            <a:avLst/>
          </a:prstGeom>
        </p:spPr>
        <p:txBody>
          <a:bodyPr rtlCol="0"/>
          <a:lstStyle>
            <a:lvl1pPr marL="0" indent="0" algn="ctr">
              <a:buNone/>
              <a:defRPr lang="fr-FR"/>
            </a:lvl1pPr>
          </a:lstStyle>
          <a:p>
            <a:pPr rtl="0"/>
            <a:r>
              <a:rPr lang="fr-FR"/>
              <a:t>Cliquez ici pour ajouter une photo</a:t>
            </a:r>
          </a:p>
        </p:txBody>
      </p:sp>
      <p:sp>
        <p:nvSpPr>
          <p:cNvPr id="14" name="Espace réservé du texte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7674476"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15" name="Espace réservé du texte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7674476"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7" name="Espace réservé d’image 9">
            <a:extLst>
              <a:ext uri="{FF2B5EF4-FFF2-40B4-BE49-F238E27FC236}">
                <a16:creationId xmlns:a16="http://schemas.microsoft.com/office/drawing/2014/main" id="{7B6B3681-1E21-44DA-AADA-F5E638A87423}"/>
              </a:ext>
            </a:extLst>
          </p:cNvPr>
          <p:cNvSpPr>
            <a:spLocks noGrp="1"/>
          </p:cNvSpPr>
          <p:nvPr>
            <p:ph type="pic" sz="quarter" idx="47" hasCustomPrompt="1"/>
          </p:nvPr>
        </p:nvSpPr>
        <p:spPr>
          <a:xfrm>
            <a:off x="10114667" y="1153717"/>
            <a:ext cx="1412049" cy="1147276"/>
          </a:xfrm>
          <a:prstGeom prst="rect">
            <a:avLst/>
          </a:prstGeom>
        </p:spPr>
        <p:txBody>
          <a:bodyPr rtlCol="0"/>
          <a:lstStyle>
            <a:lvl1pPr marL="0" indent="0" algn="ctr">
              <a:buNone/>
              <a:defRPr lang="fr-FR"/>
            </a:lvl1pPr>
          </a:lstStyle>
          <a:p>
            <a:pPr rtl="0"/>
            <a:r>
              <a:rPr lang="fr-FR"/>
              <a:t>Cliquez pour ajouter une photo</a:t>
            </a:r>
          </a:p>
        </p:txBody>
      </p:sp>
      <p:sp>
        <p:nvSpPr>
          <p:cNvPr id="33" name="Espace réservé du texte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9785846" y="2299842"/>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34" name="Espace réservé du texte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9785846" y="2774991"/>
            <a:ext cx="2069690" cy="672127"/>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0" name="Espace réservé d’image 9">
            <a:extLst>
              <a:ext uri="{FF2B5EF4-FFF2-40B4-BE49-F238E27FC236}">
                <a16:creationId xmlns:a16="http://schemas.microsoft.com/office/drawing/2014/main" id="{B50A84FF-F66B-4AB8-837C-E3025F19E9C0}"/>
              </a:ext>
            </a:extLst>
          </p:cNvPr>
          <p:cNvSpPr>
            <a:spLocks noGrp="1"/>
          </p:cNvSpPr>
          <p:nvPr>
            <p:ph type="pic" sz="quarter" idx="40" hasCustomPrompt="1"/>
          </p:nvPr>
        </p:nvSpPr>
        <p:spPr>
          <a:xfrm>
            <a:off x="3780553" y="3614936"/>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17" name="Espace réservé du texte 17">
            <a:extLst>
              <a:ext uri="{FF2B5EF4-FFF2-40B4-BE49-F238E27FC236}">
                <a16:creationId xmlns:a16="http://schemas.microsoft.com/office/drawing/2014/main" id="{540D9937-87C5-40B3-86E6-F1CBFCA40CA0}"/>
              </a:ext>
            </a:extLst>
          </p:cNvPr>
          <p:cNvSpPr>
            <a:spLocks noGrp="1"/>
          </p:cNvSpPr>
          <p:nvPr>
            <p:ph type="body" sz="quarter" idx="30" hasCustomPrompt="1"/>
          </p:nvPr>
        </p:nvSpPr>
        <p:spPr>
          <a:xfrm>
            <a:off x="3451733" y="4767397"/>
            <a:ext cx="2069691" cy="476403"/>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0" name="Espace réservé du texte 17">
            <a:extLst>
              <a:ext uri="{FF2B5EF4-FFF2-40B4-BE49-F238E27FC236}">
                <a16:creationId xmlns:a16="http://schemas.microsoft.com/office/drawing/2014/main" id="{C81570DE-3568-4F16-9DF8-269B29DDE60E}"/>
              </a:ext>
            </a:extLst>
          </p:cNvPr>
          <p:cNvSpPr>
            <a:spLocks noGrp="1"/>
          </p:cNvSpPr>
          <p:nvPr>
            <p:ph type="body" sz="quarter" idx="31" hasCustomPrompt="1"/>
          </p:nvPr>
        </p:nvSpPr>
        <p:spPr>
          <a:xfrm>
            <a:off x="3451733" y="5242840"/>
            <a:ext cx="2069691" cy="697196"/>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1" name="Espace réservé d’image 9">
            <a:extLst>
              <a:ext uri="{FF2B5EF4-FFF2-40B4-BE49-F238E27FC236}">
                <a16:creationId xmlns:a16="http://schemas.microsoft.com/office/drawing/2014/main" id="{41C26642-ECFF-4F11-B242-BBBA5D672DA0}"/>
              </a:ext>
            </a:extLst>
          </p:cNvPr>
          <p:cNvSpPr>
            <a:spLocks noGrp="1"/>
          </p:cNvSpPr>
          <p:nvPr>
            <p:ph type="pic" sz="quarter" idx="41" hasCustomPrompt="1"/>
          </p:nvPr>
        </p:nvSpPr>
        <p:spPr>
          <a:xfrm>
            <a:off x="5891925" y="3614936"/>
            <a:ext cx="1412050" cy="1147276"/>
          </a:xfrm>
          <a:prstGeom prst="rect">
            <a:avLst/>
          </a:prstGeom>
        </p:spPr>
        <p:txBody>
          <a:bodyPr rtlCol="0"/>
          <a:lstStyle>
            <a:lvl1pPr marL="0" indent="0" algn="ctr">
              <a:buNone/>
              <a:defRPr lang="fr-FR"/>
            </a:lvl1pPr>
          </a:lstStyle>
          <a:p>
            <a:pPr rtl="0"/>
            <a:r>
              <a:rPr lang="fr-FR"/>
              <a:t>Cliquez ici pour ajouter une photo</a:t>
            </a:r>
          </a:p>
        </p:txBody>
      </p:sp>
      <p:sp>
        <p:nvSpPr>
          <p:cNvPr id="22" name="Espace réservé du texte 17">
            <a:extLst>
              <a:ext uri="{FF2B5EF4-FFF2-40B4-BE49-F238E27FC236}">
                <a16:creationId xmlns:a16="http://schemas.microsoft.com/office/drawing/2014/main" id="{5E4E35F3-EC7A-489D-985F-0CA9F0402B0D}"/>
              </a:ext>
            </a:extLst>
          </p:cNvPr>
          <p:cNvSpPr>
            <a:spLocks noGrp="1"/>
          </p:cNvSpPr>
          <p:nvPr>
            <p:ph type="body" sz="quarter" idx="33" hasCustomPrompt="1"/>
          </p:nvPr>
        </p:nvSpPr>
        <p:spPr>
          <a:xfrm>
            <a:off x="5563105" y="4768651"/>
            <a:ext cx="2069691"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3" name="Espace réservé du texte 17">
            <a:extLst>
              <a:ext uri="{FF2B5EF4-FFF2-40B4-BE49-F238E27FC236}">
                <a16:creationId xmlns:a16="http://schemas.microsoft.com/office/drawing/2014/main" id="{55AFBE6C-8E28-48EC-8798-5E463B8E47ED}"/>
              </a:ext>
            </a:extLst>
          </p:cNvPr>
          <p:cNvSpPr>
            <a:spLocks noGrp="1"/>
          </p:cNvSpPr>
          <p:nvPr>
            <p:ph type="body" sz="quarter" idx="34" hasCustomPrompt="1"/>
          </p:nvPr>
        </p:nvSpPr>
        <p:spPr>
          <a:xfrm>
            <a:off x="5563105" y="5243800"/>
            <a:ext cx="2069691"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2" name="Espace réservé d’image 9">
            <a:extLst>
              <a:ext uri="{FF2B5EF4-FFF2-40B4-BE49-F238E27FC236}">
                <a16:creationId xmlns:a16="http://schemas.microsoft.com/office/drawing/2014/main" id="{BCC40003-8966-4A03-9C79-EB95966FFE0C}"/>
              </a:ext>
            </a:extLst>
          </p:cNvPr>
          <p:cNvSpPr>
            <a:spLocks noGrp="1"/>
          </p:cNvSpPr>
          <p:nvPr>
            <p:ph type="pic" sz="quarter" idx="42" hasCustomPrompt="1"/>
          </p:nvPr>
        </p:nvSpPr>
        <p:spPr>
          <a:xfrm>
            <a:off x="8003297" y="3614936"/>
            <a:ext cx="1412049" cy="1147276"/>
          </a:xfrm>
          <a:prstGeom prst="rect">
            <a:avLst/>
          </a:prstGeom>
        </p:spPr>
        <p:txBody>
          <a:bodyPr rtlCol="0"/>
          <a:lstStyle>
            <a:lvl1pPr marL="0" indent="0" algn="ctr">
              <a:buNone/>
              <a:defRPr lang="fr-FR"/>
            </a:lvl1pPr>
          </a:lstStyle>
          <a:p>
            <a:pPr rtl="0"/>
            <a:r>
              <a:rPr lang="fr-FR"/>
              <a:t>Cliquez ici pour ajouter une photo</a:t>
            </a:r>
          </a:p>
        </p:txBody>
      </p:sp>
      <p:sp>
        <p:nvSpPr>
          <p:cNvPr id="25" name="Espace réservé du texte 17">
            <a:extLst>
              <a:ext uri="{FF2B5EF4-FFF2-40B4-BE49-F238E27FC236}">
                <a16:creationId xmlns:a16="http://schemas.microsoft.com/office/drawing/2014/main" id="{023FE51B-CC62-42E7-BCF7-123DB0B9244A}"/>
              </a:ext>
            </a:extLst>
          </p:cNvPr>
          <p:cNvSpPr>
            <a:spLocks noGrp="1"/>
          </p:cNvSpPr>
          <p:nvPr>
            <p:ph type="body" sz="quarter" idx="36" hasCustomPrompt="1"/>
          </p:nvPr>
        </p:nvSpPr>
        <p:spPr>
          <a:xfrm>
            <a:off x="7674476" y="4768651"/>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26" name="Espace réservé du texte 17">
            <a:extLst>
              <a:ext uri="{FF2B5EF4-FFF2-40B4-BE49-F238E27FC236}">
                <a16:creationId xmlns:a16="http://schemas.microsoft.com/office/drawing/2014/main" id="{3CA6C07A-2E37-4897-AF99-5152B241E380}"/>
              </a:ext>
            </a:extLst>
          </p:cNvPr>
          <p:cNvSpPr>
            <a:spLocks noGrp="1"/>
          </p:cNvSpPr>
          <p:nvPr>
            <p:ph type="body" sz="quarter" idx="37" hasCustomPrompt="1"/>
          </p:nvPr>
        </p:nvSpPr>
        <p:spPr>
          <a:xfrm>
            <a:off x="7674476" y="5243800"/>
            <a:ext cx="2069690"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38" name="Espace réservé d’image 9">
            <a:extLst>
              <a:ext uri="{FF2B5EF4-FFF2-40B4-BE49-F238E27FC236}">
                <a16:creationId xmlns:a16="http://schemas.microsoft.com/office/drawing/2014/main" id="{026B0125-C5D1-4397-BA37-9D1FCB7DA71E}"/>
              </a:ext>
            </a:extLst>
          </p:cNvPr>
          <p:cNvSpPr>
            <a:spLocks noGrp="1"/>
          </p:cNvSpPr>
          <p:nvPr>
            <p:ph type="pic" sz="quarter" idx="48" hasCustomPrompt="1"/>
          </p:nvPr>
        </p:nvSpPr>
        <p:spPr>
          <a:xfrm>
            <a:off x="10114667" y="3614936"/>
            <a:ext cx="1412049" cy="1147276"/>
          </a:xfrm>
          <a:prstGeom prst="rect">
            <a:avLst/>
          </a:prstGeom>
        </p:spPr>
        <p:txBody>
          <a:bodyPr rtlCol="0"/>
          <a:lstStyle>
            <a:lvl1pPr marL="0" indent="0" algn="ctr">
              <a:buNone/>
              <a:defRPr lang="fr-FR"/>
            </a:lvl1pPr>
          </a:lstStyle>
          <a:p>
            <a:pPr rtl="0"/>
            <a:r>
              <a:rPr lang="fr-FR"/>
              <a:t>Cliquez pour ajouter une photo</a:t>
            </a:r>
          </a:p>
        </p:txBody>
      </p:sp>
      <p:sp>
        <p:nvSpPr>
          <p:cNvPr id="35" name="Espace réservé du texte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785846" y="4768651"/>
            <a:ext cx="2069690" cy="475149"/>
          </a:xfrm>
          <a:prstGeom prst="rect">
            <a:avLst/>
          </a:prstGeom>
        </p:spPr>
        <p:txBody>
          <a:bodyPr rtlCol="0" anchor="b"/>
          <a:lstStyle>
            <a:lvl1pPr marL="0" indent="0" algn="ctr">
              <a:buNone/>
              <a:defRPr lang="fr-FR" sz="1400" cap="all" spc="200" baseline="0">
                <a:solidFill>
                  <a:schemeClr val="accent4"/>
                </a:solidFill>
              </a:defRPr>
            </a:lvl1pPr>
          </a:lstStyle>
          <a:p>
            <a:pPr lvl="0" rtl="0"/>
            <a:r>
              <a:rPr lang="fr-FR"/>
              <a:t>Cliquez ici pour ajouter un nom</a:t>
            </a:r>
          </a:p>
        </p:txBody>
      </p:sp>
      <p:sp>
        <p:nvSpPr>
          <p:cNvPr id="36" name="Espace réservé du texte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785846" y="5243800"/>
            <a:ext cx="2069690" cy="695361"/>
          </a:xfrm>
          <a:prstGeom prst="rect">
            <a:avLst/>
          </a:prstGeom>
        </p:spPr>
        <p:txBody>
          <a:bodyPr rtlCol="0"/>
          <a:lstStyle>
            <a:lvl1pPr marL="0" indent="0" algn="ctr">
              <a:lnSpc>
                <a:spcPct val="100000"/>
              </a:lnSpc>
              <a:buNone/>
              <a:defRPr lang="fr-FR" sz="1100" b="0" i="0" cap="none" spc="200" baseline="0"/>
            </a:lvl1pPr>
          </a:lstStyle>
          <a:p>
            <a:pPr lvl="0" rtl="0"/>
            <a:r>
              <a:rPr lang="fr-FR"/>
              <a:t>Cliquez pour ajouter un titre</a:t>
            </a:r>
          </a:p>
        </p:txBody>
      </p:sp>
      <p:sp>
        <p:nvSpPr>
          <p:cNvPr id="5" name="Espace réservé de la date 4">
            <a:extLst>
              <a:ext uri="{FF2B5EF4-FFF2-40B4-BE49-F238E27FC236}">
                <a16:creationId xmlns:a16="http://schemas.microsoft.com/office/drawing/2014/main" id="{5B91FF20-37AD-4448-896C-C37172D16263}"/>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376AF771-F500-4564-96BB-2AC1F13F9D3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9254F218-0E34-408C-AB25-76184E9ACC54}"/>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3866737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ncement du produit">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3" name="Titr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rgbClr val="3E7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rgbClr val="93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rgbClr val="627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rgbClr val="BDA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rgbClr val="685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23" name="Espace réservé du texte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4147"/>
            <a:ext cx="1826631" cy="776287"/>
          </a:xfrm>
          <a:prstGeom prst="rect">
            <a:avLst/>
          </a:prstGeom>
        </p:spPr>
        <p:txBody>
          <a:bodyPr rtlCol="0" anchor="b"/>
          <a:lstStyle>
            <a:lvl1pPr marL="0" indent="0">
              <a:buNone/>
              <a:defRPr lang="fr-FR" sz="2000" cap="all" normalizeH="0" baseline="0">
                <a:solidFill>
                  <a:schemeClr val="bg1"/>
                </a:solidFill>
              </a:defRPr>
            </a:lvl1pPr>
          </a:lstStyle>
          <a:p>
            <a:pPr lvl="0" rtl="0"/>
            <a:r>
              <a:rPr lang="fr-FR"/>
              <a:t>Ajouter du texte</a:t>
            </a:r>
          </a:p>
        </p:txBody>
      </p:sp>
      <p:sp>
        <p:nvSpPr>
          <p:cNvPr id="29" name="Espace réservé du texte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2" name="Espace réservé du texte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43870"/>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3" name="Espace réservé du texte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276772"/>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4" name="Espace réservé du texte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4147"/>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5" name="Espace réservé du texte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6" name="Espace réservé du texte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43870"/>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7" name="Espace réservé du texte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276772"/>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38" name="Espace réservé du texte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4147"/>
            <a:ext cx="1826631" cy="776287"/>
          </a:xfrm>
          <a:prstGeom prst="rect">
            <a:avLst/>
          </a:prstGeom>
        </p:spPr>
        <p:txBody>
          <a:bodyPr rtlCol="0" anchor="b"/>
          <a:lstStyle>
            <a:lvl1pPr marL="0" indent="0">
              <a:buNone/>
              <a:defRPr lang="fr-FR" sz="2000" cap="all" baseline="0">
                <a:solidFill>
                  <a:schemeClr val="bg1"/>
                </a:solidFill>
              </a:defRPr>
            </a:lvl1pPr>
          </a:lstStyle>
          <a:p>
            <a:pPr lvl="0" rtl="0"/>
            <a:r>
              <a:rPr lang="fr-FR"/>
              <a:t>Ajouter du texte</a:t>
            </a:r>
          </a:p>
        </p:txBody>
      </p:sp>
      <p:sp>
        <p:nvSpPr>
          <p:cNvPr id="39" name="Espace réservé du texte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267049"/>
            <a:ext cx="1826631" cy="1527689"/>
          </a:xfrm>
          <a:prstGeom prst="rect">
            <a:avLst/>
          </a:prstGeom>
        </p:spPr>
        <p:txBody>
          <a:bodyPr rtlCol="0"/>
          <a:lstStyle>
            <a:lvl1pPr marL="0" indent="0">
              <a:lnSpc>
                <a:spcPct val="114000"/>
              </a:lnSpc>
              <a:spcBef>
                <a:spcPts val="0"/>
              </a:spcBef>
              <a:buNone/>
              <a:defRPr lang="fr-FR" sz="1400" spc="50" baseline="0">
                <a:solidFill>
                  <a:schemeClr val="bg1"/>
                </a:solidFill>
              </a:defRPr>
            </a:lvl1pPr>
          </a:lstStyle>
          <a:p>
            <a:pPr lvl="0" rtl="0"/>
            <a:r>
              <a:rPr lang="fr-FR"/>
              <a:t>Ajouter du texte</a:t>
            </a:r>
          </a:p>
        </p:txBody>
      </p:sp>
      <p:sp>
        <p:nvSpPr>
          <p:cNvPr id="5" name="Espace réservé de la date 4">
            <a:extLst>
              <a:ext uri="{FF2B5EF4-FFF2-40B4-BE49-F238E27FC236}">
                <a16:creationId xmlns:a16="http://schemas.microsoft.com/office/drawing/2014/main" id="{9843D60E-3024-42AA-9CF9-A44192AE74E9}"/>
              </a:ext>
            </a:extLst>
          </p:cNvPr>
          <p:cNvSpPr>
            <a:spLocks noGrp="1"/>
          </p:cNvSpPr>
          <p:nvPr>
            <p:ph type="dt" sz="half" idx="10"/>
          </p:nvPr>
        </p:nvSpPr>
        <p:spPr/>
        <p:txBody>
          <a:bodyPr rtlCol="0"/>
          <a:lstStyle>
            <a:defPPr>
              <a:defRPr lang="fr-FR"/>
            </a:defPPr>
          </a:lstStyle>
          <a:p>
            <a:pPr rtl="0"/>
            <a:r>
              <a:rPr lang="fr-FR"/>
              <a:t>20XX</a:t>
            </a:r>
          </a:p>
        </p:txBody>
      </p:sp>
      <p:sp>
        <p:nvSpPr>
          <p:cNvPr id="6" name="Espace réservé du pied de page 5">
            <a:extLst>
              <a:ext uri="{FF2B5EF4-FFF2-40B4-BE49-F238E27FC236}">
                <a16:creationId xmlns:a16="http://schemas.microsoft.com/office/drawing/2014/main" id="{D182FBC6-68D1-4570-A549-C4A925FB8546}"/>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7" name="Espace réservé du numéro de diapositive 6">
            <a:extLst>
              <a:ext uri="{FF2B5EF4-FFF2-40B4-BE49-F238E27FC236}">
                <a16:creationId xmlns:a16="http://schemas.microsoft.com/office/drawing/2014/main" id="{C4E1DC1F-6117-4AB4-9BF1-878D4F8200D2}"/>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1814861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cxnSp>
        <p:nvCxnSpPr>
          <p:cNvPr id="38" name="Connecteur droit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rtlCol="0"/>
          <a:lstStyle>
            <a:lvl1pPr algn="ctr">
              <a:defRPr lang="fr-FR" sz="3200" cap="all" spc="200" baseline="0">
                <a:solidFill>
                  <a:schemeClr val="accent4"/>
                </a:solidFill>
              </a:defRPr>
            </a:lvl1pPr>
          </a:lstStyle>
          <a:p>
            <a:pPr rtl="0"/>
            <a:r>
              <a:rPr lang="fr-FR"/>
              <a:t>Cliquez pour ajouter un titre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cxnSp>
        <p:nvCxnSpPr>
          <p:cNvPr id="18" name="Connecteur droit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Espace réservé du texte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1627860"/>
            <a:ext cx="2251564" cy="498496"/>
          </a:xfrm>
          <a:prstGeom prst="rect">
            <a:avLst/>
          </a:prstGeom>
        </p:spPr>
        <p:txBody>
          <a:bodyPr rtlCol="0" anchor="b"/>
          <a:lstStyle>
            <a:lvl1pPr marL="0" indent="0" algn="ctr">
              <a:buNone/>
              <a:defRPr lang="fr-FR" sz="1800" cap="all" baseline="0">
                <a:solidFill>
                  <a:schemeClr val="tx2"/>
                </a:solidFill>
                <a:latin typeface="Segoe UI" panose="020B0502040204020203" pitchFamily="34" charset="0"/>
              </a:defRPr>
            </a:lvl1pPr>
          </a:lstStyle>
          <a:p>
            <a:pPr lvl="0" rtl="0"/>
            <a:r>
              <a:rPr lang="fr-FR"/>
              <a:t>Ajouter du texte</a:t>
            </a:r>
          </a:p>
        </p:txBody>
      </p:sp>
      <p:sp>
        <p:nvSpPr>
          <p:cNvPr id="28" name="Espace réservé du texte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135346"/>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tx2"/>
                </a:solidFill>
              </a:defRPr>
            </a:lvl1pPr>
          </a:lstStyle>
          <a:p>
            <a:pPr lvl="0" rtl="0"/>
            <a:r>
              <a:rPr lang="fr-FR"/>
              <a:t>Ajouter du texte</a:t>
            </a:r>
          </a:p>
        </p:txBody>
      </p:sp>
      <p:sp>
        <p:nvSpPr>
          <p:cNvPr id="29" name="Espace réservé du texte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1637385"/>
            <a:ext cx="2251564" cy="498496"/>
          </a:xfrm>
          <a:prstGeom prst="rect">
            <a:avLst/>
          </a:prstGeom>
        </p:spPr>
        <p:txBody>
          <a:bodyPr rtlCol="0" anchor="b"/>
          <a:lstStyle>
            <a:lvl1pPr marL="0" indent="0" algn="ctr">
              <a:buNone/>
              <a:defRPr lang="fr-FR" sz="1800" cap="all" baseline="0">
                <a:solidFill>
                  <a:schemeClr val="accent5">
                    <a:lumMod val="75000"/>
                  </a:schemeClr>
                </a:solidFill>
                <a:latin typeface="Segoe UI" panose="020B0502040204020203" pitchFamily="34" charset="0"/>
              </a:defRPr>
            </a:lvl1pPr>
          </a:lstStyle>
          <a:p>
            <a:pPr lvl="0" rtl="0"/>
            <a:r>
              <a:rPr lang="fr-FR"/>
              <a:t>Ajouter du texte</a:t>
            </a:r>
          </a:p>
        </p:txBody>
      </p:sp>
      <p:sp>
        <p:nvSpPr>
          <p:cNvPr id="30" name="Espace réservé du texte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144871"/>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accent5">
                    <a:lumMod val="75000"/>
                  </a:schemeClr>
                </a:solidFill>
              </a:defRPr>
            </a:lvl1pPr>
          </a:lstStyle>
          <a:p>
            <a:pPr lvl="0" rtl="0"/>
            <a:r>
              <a:rPr lang="fr-FR"/>
              <a:t>Ajouter du texte</a:t>
            </a:r>
          </a:p>
        </p:txBody>
      </p:sp>
      <p:sp>
        <p:nvSpPr>
          <p:cNvPr id="31" name="Espace réservé du texte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1637385"/>
            <a:ext cx="2251564" cy="498496"/>
          </a:xfrm>
          <a:prstGeom prst="rect">
            <a:avLst/>
          </a:prstGeom>
        </p:spPr>
        <p:txBody>
          <a:bodyPr rtlCol="0" anchor="b"/>
          <a:lstStyle>
            <a:lvl1pPr marL="0" indent="0" algn="ctr">
              <a:buNone/>
              <a:defRPr lang="fr-FR" sz="1800" cap="all" baseline="0">
                <a:solidFill>
                  <a:schemeClr val="accent6">
                    <a:lumMod val="50000"/>
                  </a:schemeClr>
                </a:solidFill>
                <a:latin typeface="Segoe UI" panose="020B0502040204020203" pitchFamily="34" charset="0"/>
              </a:defRPr>
            </a:lvl1pPr>
          </a:lstStyle>
          <a:p>
            <a:pPr lvl="0" rtl="0"/>
            <a:r>
              <a:rPr lang="fr-FR"/>
              <a:t>Ajouter du texte</a:t>
            </a:r>
          </a:p>
        </p:txBody>
      </p:sp>
      <p:sp>
        <p:nvSpPr>
          <p:cNvPr id="32" name="Espace réservé du texte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144871"/>
            <a:ext cx="2251564" cy="812407"/>
          </a:xfrm>
          <a:prstGeom prst="rect">
            <a:avLst/>
          </a:prstGeom>
        </p:spPr>
        <p:txBody>
          <a:bodyPr rtlCol="0" anchor="t"/>
          <a:lstStyle>
            <a:lvl1pPr marL="0" indent="0" algn="ctr">
              <a:lnSpc>
                <a:spcPct val="114000"/>
              </a:lnSpc>
              <a:spcBef>
                <a:spcPts val="0"/>
              </a:spcBef>
              <a:buNone/>
              <a:defRPr lang="fr-FR" sz="1400" spc="50" baseline="0">
                <a:solidFill>
                  <a:schemeClr val="accent6">
                    <a:lumMod val="50000"/>
                  </a:schemeClr>
                </a:solidFill>
              </a:defRPr>
            </a:lvl1pPr>
          </a:lstStyle>
          <a:p>
            <a:pPr lvl="0" rtl="0"/>
            <a:r>
              <a:rPr lang="fr-FR"/>
              <a:t>Ajouter du texte</a:t>
            </a:r>
          </a:p>
        </p:txBody>
      </p:sp>
      <p:sp>
        <p:nvSpPr>
          <p:cNvPr id="33" name="Espace réservé du texte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400252"/>
            <a:ext cx="2251562" cy="498496"/>
          </a:xfrm>
          <a:prstGeom prst="rect">
            <a:avLst/>
          </a:prstGeom>
        </p:spPr>
        <p:txBody>
          <a:bodyPr rtlCol="0" anchor="b"/>
          <a:lstStyle>
            <a:lvl1pPr marL="0" indent="0" algn="ctr">
              <a:buNone/>
              <a:defRPr lang="fr-FR" sz="1800" cap="all" baseline="0">
                <a:solidFill>
                  <a:schemeClr val="accent2"/>
                </a:solidFill>
                <a:latin typeface="Segoe UI" panose="020B0502040204020203" pitchFamily="34" charset="0"/>
              </a:defRPr>
            </a:lvl1pPr>
          </a:lstStyle>
          <a:p>
            <a:pPr lvl="0" rtl="0"/>
            <a:r>
              <a:rPr lang="fr-FR"/>
              <a:t>Ajouter du texte</a:t>
            </a:r>
          </a:p>
        </p:txBody>
      </p:sp>
      <p:sp>
        <p:nvSpPr>
          <p:cNvPr id="34" name="Espace réservé du texte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795563"/>
          </a:xfrm>
          <a:prstGeom prst="rect">
            <a:avLst/>
          </a:prstGeom>
        </p:spPr>
        <p:txBody>
          <a:bodyPr rtlCol="0" anchor="t"/>
          <a:lstStyle>
            <a:lvl1pPr marL="0" indent="0" algn="ctr">
              <a:lnSpc>
                <a:spcPct val="114000"/>
              </a:lnSpc>
              <a:spcBef>
                <a:spcPts val="0"/>
              </a:spcBef>
              <a:buNone/>
              <a:defRPr lang="fr-FR" sz="1400" spc="50" baseline="0">
                <a:solidFill>
                  <a:schemeClr val="accent2"/>
                </a:solidFill>
              </a:defRPr>
            </a:lvl1pPr>
          </a:lstStyle>
          <a:p>
            <a:pPr lvl="0" rtl="0"/>
            <a:r>
              <a:rPr lang="fr-FR"/>
              <a:t>Ajouter du texte</a:t>
            </a:r>
          </a:p>
        </p:txBody>
      </p:sp>
      <p:sp>
        <p:nvSpPr>
          <p:cNvPr id="35" name="Espace réservé du texte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400252"/>
            <a:ext cx="2251562" cy="498496"/>
          </a:xfrm>
          <a:prstGeom prst="rect">
            <a:avLst/>
          </a:prstGeom>
        </p:spPr>
        <p:txBody>
          <a:bodyPr rtlCol="0" anchor="b"/>
          <a:lstStyle>
            <a:lvl1pPr marL="0" indent="0" algn="ctr">
              <a:buNone/>
              <a:defRPr lang="fr-FR" sz="1800" cap="all" baseline="0">
                <a:solidFill>
                  <a:schemeClr val="accent4">
                    <a:lumMod val="75000"/>
                  </a:schemeClr>
                </a:solidFill>
                <a:latin typeface="Segoe UI" panose="020B0502040204020203" pitchFamily="34" charset="0"/>
              </a:defRPr>
            </a:lvl1pPr>
          </a:lstStyle>
          <a:p>
            <a:pPr lvl="0" rtl="0"/>
            <a:r>
              <a:rPr lang="fr-FR"/>
              <a:t>Ajouter du texte</a:t>
            </a:r>
          </a:p>
        </p:txBody>
      </p:sp>
      <p:sp>
        <p:nvSpPr>
          <p:cNvPr id="36" name="Espace réservé du texte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795563"/>
          </a:xfrm>
          <a:prstGeom prst="rect">
            <a:avLst/>
          </a:prstGeom>
        </p:spPr>
        <p:txBody>
          <a:bodyPr rtlCol="0" anchor="t"/>
          <a:lstStyle>
            <a:lvl1pPr marL="0" indent="0" algn="ctr">
              <a:lnSpc>
                <a:spcPct val="114000"/>
              </a:lnSpc>
              <a:spcBef>
                <a:spcPts val="0"/>
              </a:spcBef>
              <a:buNone/>
              <a:defRPr lang="fr-FR" sz="1400" spc="50" baseline="0">
                <a:solidFill>
                  <a:schemeClr val="accent4">
                    <a:lumMod val="75000"/>
                  </a:schemeClr>
                </a:solidFill>
              </a:defRPr>
            </a:lvl1pPr>
          </a:lstStyle>
          <a:p>
            <a:pPr lvl="0" rtl="0"/>
            <a:r>
              <a:rPr lang="fr-FR"/>
              <a:t>Ajouter du texte</a:t>
            </a:r>
          </a:p>
        </p:txBody>
      </p:sp>
      <p:cxnSp>
        <p:nvCxnSpPr>
          <p:cNvPr id="51" name="Connecteur droit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e la date 2">
            <a:extLst>
              <a:ext uri="{FF2B5EF4-FFF2-40B4-BE49-F238E27FC236}">
                <a16:creationId xmlns:a16="http://schemas.microsoft.com/office/drawing/2014/main" id="{DC4F63B8-F105-4AC4-889E-C12790C8EBB9}"/>
              </a:ext>
            </a:extLst>
          </p:cNvPr>
          <p:cNvSpPr>
            <a:spLocks noGrp="1"/>
          </p:cNvSpPr>
          <p:nvPr>
            <p:ph type="dt" sz="half" idx="10"/>
          </p:nvPr>
        </p:nvSpPr>
        <p:spPr/>
        <p:txBody>
          <a:bodyPr rtlCol="0"/>
          <a:lstStyle>
            <a:defPPr>
              <a:defRPr lang="fr-FR"/>
            </a:defPPr>
          </a:lstStyle>
          <a:p>
            <a:pPr rtl="0"/>
            <a:r>
              <a:rPr lang="fr-FR"/>
              <a:t>20XX</a:t>
            </a:r>
          </a:p>
        </p:txBody>
      </p:sp>
      <p:sp>
        <p:nvSpPr>
          <p:cNvPr id="4" name="Espace réservé du pied de page 3">
            <a:extLst>
              <a:ext uri="{FF2B5EF4-FFF2-40B4-BE49-F238E27FC236}">
                <a16:creationId xmlns:a16="http://schemas.microsoft.com/office/drawing/2014/main" id="{8C3AAE30-8A46-485A-BD2B-6ADB1856324D}"/>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39159F9D-CDA1-4B51-B521-C243219B8F36}"/>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726226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u en 3 colonn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5B3E9C-104B-4460-A48D-0C2C5329B84B}"/>
              </a:ext>
            </a:extLst>
          </p:cNvPr>
          <p:cNvSpPr>
            <a:spLocks noGrp="1"/>
          </p:cNvSpPr>
          <p:nvPr>
            <p:ph type="title" hasCustomPrompt="1"/>
          </p:nvPr>
        </p:nvSpPr>
        <p:spPr>
          <a:xfrm>
            <a:off x="838200" y="640431"/>
            <a:ext cx="10515600" cy="726137"/>
          </a:xfrm>
          <a:prstGeom prst="rect">
            <a:avLst/>
          </a:prstGeom>
        </p:spPr>
        <p:txBody>
          <a:bodyPr rtlCol="0" anchor="ctr"/>
          <a:lstStyle>
            <a:lvl1pPr algn="r">
              <a:defRPr lang="fr-FR" sz="3200" cap="all" spc="200" baseline="0">
                <a:solidFill>
                  <a:schemeClr val="accent4"/>
                </a:solidFill>
              </a:defRPr>
            </a:lvl1pPr>
          </a:lstStyle>
          <a:p>
            <a:pPr rtl="0"/>
            <a:r>
              <a:rPr lang="fr-FR"/>
              <a:t>Cliquez pour ajouter un titre</a:t>
            </a:r>
          </a:p>
        </p:txBody>
      </p:sp>
      <p:sp>
        <p:nvSpPr>
          <p:cNvPr id="11" name="Rectangle 10">
            <a:extLst>
              <a:ext uri="{FF2B5EF4-FFF2-40B4-BE49-F238E27FC236}">
                <a16:creationId xmlns:a16="http://schemas.microsoft.com/office/drawing/2014/main" id="{716DDC2F-7D33-44CF-9D9F-B342720BBC65}"/>
              </a:ext>
              <a:ext uri="{C183D7F6-B498-43B3-948B-1728B52AA6E4}">
                <adec:decorative xmlns:adec="http://schemas.microsoft.com/office/drawing/2017/decorative" val="1"/>
              </a:ext>
            </a:extLst>
          </p:cNvPr>
          <p:cNvSpPr/>
          <p:nvPr userDrawn="1"/>
        </p:nvSpPr>
        <p:spPr>
          <a:xfrm>
            <a:off x="-1" y="530240"/>
            <a:ext cx="12192000" cy="889369"/>
          </a:xfrm>
          <a:prstGeom prst="rect">
            <a:avLst/>
          </a:prstGeom>
          <a:solidFill>
            <a:schemeClr val="accent6">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algn="ctr" rtl="0"/>
            <a:endParaRPr lang="fr-FR"/>
          </a:p>
        </p:txBody>
      </p:sp>
      <p:sp>
        <p:nvSpPr>
          <p:cNvPr id="12" name="Espace réservé du texte 14">
            <a:extLst>
              <a:ext uri="{FF2B5EF4-FFF2-40B4-BE49-F238E27FC236}">
                <a16:creationId xmlns:a16="http://schemas.microsoft.com/office/drawing/2014/main" id="{9A8189FC-92D4-447F-BE75-86F13BA33B6C}"/>
              </a:ext>
            </a:extLst>
          </p:cNvPr>
          <p:cNvSpPr>
            <a:spLocks noGrp="1"/>
          </p:cNvSpPr>
          <p:nvPr>
            <p:ph type="body" sz="quarter" idx="13" hasCustomPrompt="1"/>
          </p:nvPr>
        </p:nvSpPr>
        <p:spPr>
          <a:xfrm>
            <a:off x="483140"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14" name="Espace réservé du texte 17">
            <a:extLst>
              <a:ext uri="{FF2B5EF4-FFF2-40B4-BE49-F238E27FC236}">
                <a16:creationId xmlns:a16="http://schemas.microsoft.com/office/drawing/2014/main" id="{4FDAEC9F-05AF-4D5D-AD2C-537FF767ED6A}"/>
              </a:ext>
            </a:extLst>
          </p:cNvPr>
          <p:cNvSpPr>
            <a:spLocks noGrp="1"/>
          </p:cNvSpPr>
          <p:nvPr>
            <p:ph type="body" sz="quarter" idx="16" hasCustomPrompt="1"/>
          </p:nvPr>
        </p:nvSpPr>
        <p:spPr>
          <a:xfrm>
            <a:off x="482932"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22" name="Espace réservé du texte 14">
            <a:extLst>
              <a:ext uri="{FF2B5EF4-FFF2-40B4-BE49-F238E27FC236}">
                <a16:creationId xmlns:a16="http://schemas.microsoft.com/office/drawing/2014/main" id="{2492CECA-D20C-47AF-A75A-44DFDE74D82D}"/>
              </a:ext>
            </a:extLst>
          </p:cNvPr>
          <p:cNvSpPr>
            <a:spLocks noGrp="1"/>
          </p:cNvSpPr>
          <p:nvPr>
            <p:ph type="body" sz="quarter" idx="17" hasCustomPrompt="1"/>
          </p:nvPr>
        </p:nvSpPr>
        <p:spPr>
          <a:xfrm>
            <a:off x="4329790"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23" name="Espace réservé du texte 17">
            <a:extLst>
              <a:ext uri="{FF2B5EF4-FFF2-40B4-BE49-F238E27FC236}">
                <a16:creationId xmlns:a16="http://schemas.microsoft.com/office/drawing/2014/main" id="{EEF915A4-555A-4718-876D-625A85FAB0C9}"/>
              </a:ext>
            </a:extLst>
          </p:cNvPr>
          <p:cNvSpPr>
            <a:spLocks noGrp="1"/>
          </p:cNvSpPr>
          <p:nvPr>
            <p:ph type="body" sz="quarter" idx="18" hasCustomPrompt="1"/>
          </p:nvPr>
        </p:nvSpPr>
        <p:spPr>
          <a:xfrm>
            <a:off x="4329582"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26" name="Espace réservé du texte 14">
            <a:extLst>
              <a:ext uri="{FF2B5EF4-FFF2-40B4-BE49-F238E27FC236}">
                <a16:creationId xmlns:a16="http://schemas.microsoft.com/office/drawing/2014/main" id="{7458D237-AB82-4392-B182-AAF3694FDB1D}"/>
              </a:ext>
            </a:extLst>
          </p:cNvPr>
          <p:cNvSpPr>
            <a:spLocks noGrp="1"/>
          </p:cNvSpPr>
          <p:nvPr>
            <p:ph type="body" sz="quarter" idx="19" hasCustomPrompt="1"/>
          </p:nvPr>
        </p:nvSpPr>
        <p:spPr>
          <a:xfrm>
            <a:off x="8175874" y="2063838"/>
            <a:ext cx="3515704" cy="422365"/>
          </a:xfrm>
          <a:prstGeom prst="rect">
            <a:avLst/>
          </a:prstGeom>
        </p:spPr>
        <p:txBody>
          <a:bodyPr rtlCol="0">
            <a:noAutofit/>
          </a:bodyPr>
          <a:lstStyle>
            <a:lvl1pPr marL="0" indent="0" algn="l">
              <a:buNone/>
              <a:defRPr lang="fr-FR" sz="2000" b="0" i="0" spc="200" baseline="0">
                <a:solidFill>
                  <a:schemeClr val="accent5"/>
                </a:solidFill>
              </a:defRPr>
            </a:lvl1pPr>
          </a:lstStyle>
          <a:p>
            <a:pPr lvl="0" rtl="0"/>
            <a:r>
              <a:rPr lang="fr-FR"/>
              <a:t>Cliquez pour ajouter un sous-titre </a:t>
            </a:r>
          </a:p>
        </p:txBody>
      </p:sp>
      <p:sp>
        <p:nvSpPr>
          <p:cNvPr id="27" name="Espace réservé du texte 17">
            <a:extLst>
              <a:ext uri="{FF2B5EF4-FFF2-40B4-BE49-F238E27FC236}">
                <a16:creationId xmlns:a16="http://schemas.microsoft.com/office/drawing/2014/main" id="{AAA9CCE2-427A-46C0-A79B-0D01E8888EEB}"/>
              </a:ext>
            </a:extLst>
          </p:cNvPr>
          <p:cNvSpPr>
            <a:spLocks noGrp="1"/>
          </p:cNvSpPr>
          <p:nvPr>
            <p:ph type="body" sz="quarter" idx="20" hasCustomPrompt="1"/>
          </p:nvPr>
        </p:nvSpPr>
        <p:spPr>
          <a:xfrm>
            <a:off x="8175666" y="2523933"/>
            <a:ext cx="3515346" cy="3325723"/>
          </a:xfrm>
          <a:prstGeom prst="rect">
            <a:avLst/>
          </a:prstGeom>
        </p:spPr>
        <p:txBody>
          <a:bodyPr rtlCol="0"/>
          <a:lstStyle>
            <a:lvl1pPr marL="0" indent="0">
              <a:lnSpc>
                <a:spcPct val="150000"/>
              </a:lnSpc>
              <a:spcBef>
                <a:spcPts val="0"/>
              </a:spcBef>
              <a:spcAft>
                <a:spcPts val="1200"/>
              </a:spcAft>
              <a:buFont typeface="Segoe UI Light" panose="020B0502040204020203" pitchFamily="34" charset="0"/>
              <a:buNone/>
              <a:defRPr lang="fr-FR" sz="1400" spc="50" baseline="0"/>
            </a:lvl1pPr>
          </a:lstStyle>
          <a:p>
            <a:pPr lvl="0" rtl="0"/>
            <a:r>
              <a:rPr lang="fr-FR"/>
              <a:t>Cliquer pour ajouter du texte</a:t>
            </a:r>
          </a:p>
        </p:txBody>
      </p:sp>
      <p:sp>
        <p:nvSpPr>
          <p:cNvPr id="4" name="Espace réservé de la date 3">
            <a:extLst>
              <a:ext uri="{FF2B5EF4-FFF2-40B4-BE49-F238E27FC236}">
                <a16:creationId xmlns:a16="http://schemas.microsoft.com/office/drawing/2014/main" id="{235A30FE-146C-418D-B68F-9EBB829D029E}"/>
              </a:ext>
            </a:extLst>
          </p:cNvPr>
          <p:cNvSpPr>
            <a:spLocks noGrp="1"/>
          </p:cNvSpPr>
          <p:nvPr>
            <p:ph type="dt" sz="half" idx="10"/>
          </p:nvPr>
        </p:nvSpPr>
        <p:spPr/>
        <p:txBody>
          <a:bodyPr rtlCol="0"/>
          <a:lstStyle>
            <a:defPPr>
              <a:defRPr lang="fr-FR"/>
            </a:defPPr>
          </a:lstStyle>
          <a:p>
            <a:pPr rtl="0"/>
            <a:r>
              <a:rPr lang="fr-FR"/>
              <a:t>20XX</a:t>
            </a:r>
          </a:p>
        </p:txBody>
      </p:sp>
      <p:sp>
        <p:nvSpPr>
          <p:cNvPr id="5" name="Espace réservé du pied de page 4">
            <a:extLst>
              <a:ext uri="{FF2B5EF4-FFF2-40B4-BE49-F238E27FC236}">
                <a16:creationId xmlns:a16="http://schemas.microsoft.com/office/drawing/2014/main" id="{B6BCBBE8-05C6-4946-80F5-DE319A6FCE8D}"/>
              </a:ext>
            </a:extLst>
          </p:cNvPr>
          <p:cNvSpPr>
            <a:spLocks noGrp="1"/>
          </p:cNvSpPr>
          <p:nvPr>
            <p:ph type="ftr" sz="quarter" idx="11"/>
          </p:nvPr>
        </p:nvSpPr>
        <p:spPr/>
        <p:txBody>
          <a:bodyPr rtlCol="0"/>
          <a:lstStyle>
            <a:defPPr>
              <a:defRPr lang="fr-FR"/>
            </a:defPPr>
          </a:lstStyle>
          <a:p>
            <a:pPr rtl="0"/>
            <a:r>
              <a:rPr lang="fr-FR"/>
              <a:t>TITRE DE LA PRÉSENTATION</a:t>
            </a:r>
          </a:p>
        </p:txBody>
      </p:sp>
      <p:sp>
        <p:nvSpPr>
          <p:cNvPr id="6" name="Espace réservé du numéro de diapositive 5">
            <a:extLst>
              <a:ext uri="{FF2B5EF4-FFF2-40B4-BE49-F238E27FC236}">
                <a16:creationId xmlns:a16="http://schemas.microsoft.com/office/drawing/2014/main" id="{722839E0-080F-4A5D-99FB-FD1917E7F5BF}"/>
              </a:ext>
            </a:extLst>
          </p:cNvPr>
          <p:cNvSpPr>
            <a:spLocks noGrp="1"/>
          </p:cNvSpPr>
          <p:nvPr>
            <p:ph type="sldNum" sz="quarter" idx="12"/>
          </p:nvPr>
        </p:nvSpPr>
        <p:spPr/>
        <p:txBody>
          <a:bodyPr rtlCol="0"/>
          <a:lstStyle>
            <a:defPPr>
              <a:defRPr lang="fr-FR"/>
            </a:defPPr>
          </a:lstStyle>
          <a:p>
            <a:pPr rtl="0"/>
            <a:fld id="{F91729D4-A164-47A3-830D-E792BCE699E4}" type="slidenum">
              <a:rPr lang="fr-FR" smtClean="0"/>
              <a:t>‹N°›</a:t>
            </a:fld>
            <a:endParaRPr lang="fr-FR"/>
          </a:p>
        </p:txBody>
      </p:sp>
    </p:spTree>
    <p:extLst>
      <p:ext uri="{BB962C8B-B14F-4D97-AF65-F5344CB8AC3E}">
        <p14:creationId xmlns:p14="http://schemas.microsoft.com/office/powerpoint/2010/main" val="4080389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ésum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rtlCol="0" anchor="ctr"/>
          <a:lstStyle>
            <a:lvl1pPr algn="l">
              <a:defRPr lang="fr-FR" sz="3200" cap="all" spc="200" baseline="0">
                <a:solidFill>
                  <a:schemeClr val="accent4"/>
                </a:solidFill>
              </a:defRPr>
            </a:lvl1pPr>
          </a:lstStyle>
          <a:p>
            <a:pPr rtl="0"/>
            <a:r>
              <a:rPr lang="fr-FR"/>
              <a:t>Cliquez pour ajouter un titre</a:t>
            </a:r>
          </a:p>
        </p:txBody>
      </p:sp>
      <p:sp>
        <p:nvSpPr>
          <p:cNvPr id="6" name="Espace réservé d’image 5">
            <a:extLst>
              <a:ext uri="{FF2B5EF4-FFF2-40B4-BE49-F238E27FC236}">
                <a16:creationId xmlns:a16="http://schemas.microsoft.com/office/drawing/2014/main" id="{09651A5D-2C86-4900-A248-8559E39BDAC9}"/>
              </a:ext>
            </a:extLst>
          </p:cNvPr>
          <p:cNvSpPr>
            <a:spLocks noGrp="1"/>
          </p:cNvSpPr>
          <p:nvPr>
            <p:ph type="pic" sz="quarter" idx="13" hasCustomPrompt="1"/>
          </p:nvPr>
        </p:nvSpPr>
        <p:spPr>
          <a:xfrm>
            <a:off x="0" y="0"/>
            <a:ext cx="12192000" cy="2051050"/>
          </a:xfrm>
          <a:prstGeom prst="rect">
            <a:avLst/>
          </a:prstGeom>
        </p:spPr>
        <p:txBody>
          <a:bodyPr rtlCol="0"/>
          <a:lstStyle>
            <a:lvl1pPr marL="0" indent="0" algn="ctr">
              <a:buNone/>
              <a:defRPr lang="fr-FR" spc="400" baseline="0"/>
            </a:lvl1pPr>
          </a:lstStyle>
          <a:p>
            <a:pPr rtl="0"/>
            <a:r>
              <a:rPr lang="fr-FR"/>
              <a:t>Cliquez pour ajouter une photo</a:t>
            </a:r>
          </a:p>
        </p:txBody>
      </p:sp>
      <p:sp>
        <p:nvSpPr>
          <p:cNvPr id="9" name="Espace réservé du texte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rtlCol="0"/>
          <a:lstStyle>
            <a:lvl1pPr marL="0" indent="0" algn="l">
              <a:lnSpc>
                <a:spcPct val="150000"/>
              </a:lnSpc>
              <a:spcBef>
                <a:spcPts val="0"/>
              </a:spcBef>
              <a:buNone/>
              <a:defRPr lang="fr-FR" sz="1400" cap="none" spc="50" baseline="0">
                <a:latin typeface="+mn-lt"/>
              </a:defRPr>
            </a:lvl1pPr>
          </a:lstStyle>
          <a:p>
            <a:pPr lvl="0" rtl="0"/>
            <a:r>
              <a:rPr lang="fr-FR"/>
              <a:t>Cliquer pour ajouter du texte</a:t>
            </a:r>
          </a:p>
        </p:txBody>
      </p:sp>
      <p:sp>
        <p:nvSpPr>
          <p:cNvPr id="7" name="Espace réservé d’image 5">
            <a:extLst>
              <a:ext uri="{FF2B5EF4-FFF2-40B4-BE49-F238E27FC236}">
                <a16:creationId xmlns:a16="http://schemas.microsoft.com/office/drawing/2014/main" id="{3D8D3253-3A08-4F2F-B6B3-607BBC6B33D7}"/>
              </a:ext>
            </a:extLst>
          </p:cNvPr>
          <p:cNvSpPr>
            <a:spLocks noGrp="1"/>
          </p:cNvSpPr>
          <p:nvPr>
            <p:ph type="pic" sz="quarter" idx="14" hasCustomPrompt="1"/>
          </p:nvPr>
        </p:nvSpPr>
        <p:spPr>
          <a:xfrm>
            <a:off x="0" y="5788241"/>
            <a:ext cx="12192000" cy="1069760"/>
          </a:xfrm>
          <a:prstGeom prst="rect">
            <a:avLst/>
          </a:prstGeom>
        </p:spPr>
        <p:txBody>
          <a:bodyPr rtlCol="0"/>
          <a:lstStyle>
            <a:lvl1pPr marL="0" indent="0" algn="ctr">
              <a:buNone/>
              <a:defRPr lang="fr-FR" spc="400" baseline="0"/>
            </a:lvl1pPr>
          </a:lstStyle>
          <a:p>
            <a:pPr rtl="0"/>
            <a:r>
              <a:rPr lang="fr-FR"/>
              <a:t>Cliquez pour ajouter une photo</a:t>
            </a:r>
          </a:p>
        </p:txBody>
      </p:sp>
      <p:sp>
        <p:nvSpPr>
          <p:cNvPr id="3" name="Espace réservé de la date 2">
            <a:extLst>
              <a:ext uri="{FF2B5EF4-FFF2-40B4-BE49-F238E27FC236}">
                <a16:creationId xmlns:a16="http://schemas.microsoft.com/office/drawing/2014/main" id="{92B75CEA-DDFB-4C62-B83F-6A0B86FA74F7}"/>
              </a:ext>
            </a:extLst>
          </p:cNvPr>
          <p:cNvSpPr>
            <a:spLocks noGrp="1"/>
          </p:cNvSpPr>
          <p:nvPr>
            <p:ph type="dt" sz="half" idx="10"/>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20XX</a:t>
            </a:r>
          </a:p>
        </p:txBody>
      </p:sp>
      <p:sp>
        <p:nvSpPr>
          <p:cNvPr id="4" name="Espace réservé du pied de page 3">
            <a:extLst>
              <a:ext uri="{FF2B5EF4-FFF2-40B4-BE49-F238E27FC236}">
                <a16:creationId xmlns:a16="http://schemas.microsoft.com/office/drawing/2014/main" id="{5D425E30-50C5-42DD-911D-36C0E732E337}"/>
              </a:ext>
            </a:extLst>
          </p:cNvPr>
          <p:cNvSpPr>
            <a:spLocks noGrp="1"/>
          </p:cNvSpPr>
          <p:nvPr>
            <p:ph type="ftr" sz="quarter" idx="11"/>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r>
              <a:rPr lang="fr-FR"/>
              <a:t>TITRE DE LA PRÉSENTATION</a:t>
            </a:r>
          </a:p>
        </p:txBody>
      </p:sp>
      <p:sp>
        <p:nvSpPr>
          <p:cNvPr id="5" name="Espace réservé du numéro de diapositive 4">
            <a:extLst>
              <a:ext uri="{FF2B5EF4-FFF2-40B4-BE49-F238E27FC236}">
                <a16:creationId xmlns:a16="http://schemas.microsoft.com/office/drawing/2014/main" id="{6E88C855-986C-4539-81CE-5421C8EB71F7}"/>
              </a:ext>
            </a:extLst>
          </p:cNvPr>
          <p:cNvSpPr>
            <a:spLocks noGrp="1"/>
          </p:cNvSpPr>
          <p:nvPr>
            <p:ph type="sldNum" sz="quarter" idx="12"/>
          </p:nvPr>
        </p:nvSpPr>
        <p:spPr/>
        <p:txBody>
          <a:bodyPr rtlCol="0"/>
          <a:lstStyle>
            <a:lvl1pPr>
              <a:defRPr lang="fr-FR">
                <a:solidFill>
                  <a:schemeClr val="bg1"/>
                </a:solidFill>
                <a:effectLst>
                  <a:outerShdw blurRad="38100" dist="38100" dir="2700000" algn="tl">
                    <a:srgbClr val="000000">
                      <a:alpha val="43137"/>
                    </a:srgbClr>
                  </a:outerShdw>
                </a:effectLst>
              </a:defRPr>
            </a:lvl1pPr>
          </a:lstStyle>
          <a:p>
            <a:pPr rtl="0"/>
            <a:fld id="{F91729D4-A164-47A3-830D-E792BCE699E4}" type="slidenum">
              <a:rPr lang="fr-FR" smtClean="0"/>
              <a:pPr rtl="0"/>
              <a:t>‹N°›</a:t>
            </a:fld>
            <a:endParaRPr lang="fr-FR"/>
          </a:p>
        </p:txBody>
      </p:sp>
    </p:spTree>
    <p:extLst>
      <p:ext uri="{BB962C8B-B14F-4D97-AF65-F5344CB8AC3E}">
        <p14:creationId xmlns:p14="http://schemas.microsoft.com/office/powerpoint/2010/main" val="862584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fr-FR"/>
              <a:t>Modifiez le style du titre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A63E743-B84B-4ED1-BB41-36550D83A3B9}" type="datetimeFigureOut">
              <a:rPr lang="fr-CA" smtClean="0"/>
              <a:t>2024-03-03</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511F7EB1-FB2D-4B7C-BE87-922DD4456639}" type="slidenum">
              <a:rPr lang="fr-CA" smtClean="0"/>
              <a:t>‹N°›</a:t>
            </a:fld>
            <a:endParaRPr lang="fr-CA"/>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42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fr-FR"/>
              <a:t>Modifiez le style du titre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A63E743-B84B-4ED1-BB41-36550D83A3B9}" type="datetimeFigureOut">
              <a:rPr lang="fr-CA" smtClean="0"/>
              <a:t>2024-03-03</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2170884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2412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fr-FR"/>
              <a:t>Cliquez pour modifier les styles du texte du masque</a:t>
            </a:r>
          </a:p>
        </p:txBody>
      </p:sp>
      <p:sp>
        <p:nvSpPr>
          <p:cNvPr id="6" name="Content Placeholder 5"/>
          <p:cNvSpPr>
            <a:spLocks noGrp="1"/>
          </p:cNvSpPr>
          <p:nvPr>
            <p:ph sz="quarter" idx="4"/>
          </p:nvPr>
        </p:nvSpPr>
        <p:spPr>
          <a:xfrm>
            <a:off x="5990888" y="2967788"/>
            <a:ext cx="4754880" cy="33415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A63E743-B84B-4ED1-BB41-36550D83A3B9}" type="datetimeFigureOut">
              <a:rPr lang="fr-CA" smtClean="0"/>
              <a:t>2024-03-03</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241562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A63E743-B84B-4ED1-BB41-36550D83A3B9}" type="datetimeFigureOut">
              <a:rPr lang="fr-CA" smtClean="0"/>
              <a:t>2024-03-03</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317763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63E743-B84B-4ED1-BB41-36550D83A3B9}" type="datetimeFigureOut">
              <a:rPr lang="fr-CA" smtClean="0"/>
              <a:t>2024-03-03</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245018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fr-FR"/>
              <a:t>Modifiez le style du titre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A63E743-B84B-4ED1-BB41-36550D83A3B9}" type="datetimeFigureOut">
              <a:rPr lang="fr-CA" smtClean="0"/>
              <a:t>2024-03-03</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1F7EB1-FB2D-4B7C-BE87-922DD4456639}" type="slidenum">
              <a:rPr lang="fr-CA" smtClean="0"/>
              <a:t>‹N°›</a:t>
            </a:fld>
            <a:endParaRPr lang="fr-CA"/>
          </a:p>
        </p:txBody>
      </p:sp>
    </p:spTree>
    <p:extLst>
      <p:ext uri="{BB962C8B-B14F-4D97-AF65-F5344CB8AC3E}">
        <p14:creationId xmlns:p14="http://schemas.microsoft.com/office/powerpoint/2010/main" val="71326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A63E743-B84B-4ED1-BB41-36550D83A3B9}" type="datetimeFigureOut">
              <a:rPr lang="fr-CA" smtClean="0"/>
              <a:t>2024-03-03</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511F7EB1-FB2D-4B7C-BE87-922DD4456639}" type="slidenum">
              <a:rPr lang="fr-CA" smtClean="0"/>
              <a:t>‹N°›</a:t>
            </a:fld>
            <a:endParaRPr lang="fr-CA"/>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422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2A63E743-B84B-4ED1-BB41-36550D83A3B9}" type="datetimeFigureOut">
              <a:rPr lang="fr-CA" smtClean="0"/>
              <a:t>2024-03-03</a:t>
            </a:fld>
            <a:endParaRPr lang="fr-CA"/>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r-CA"/>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11F7EB1-FB2D-4B7C-BE87-922DD4456639}" type="slidenum">
              <a:rPr lang="fr-CA" smtClean="0"/>
              <a:t>‹N°›</a:t>
            </a:fld>
            <a:endParaRPr lang="fr-CA"/>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0224511"/>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664" r:id="rId17"/>
    <p:sldLayoutId id="2147483665" r:id="rId18"/>
    <p:sldLayoutId id="2147483666" r:id="rId19"/>
    <p:sldLayoutId id="2147483668" r:id="rId20"/>
    <p:sldLayoutId id="2147483669" r:id="rId21"/>
    <p:sldLayoutId id="2147483670" r:id="rId22"/>
    <p:sldLayoutId id="2147483671" r:id="rId23"/>
    <p:sldLayoutId id="2147483673" r:id="rId24"/>
    <p:sldLayoutId id="2147483674" r:id="rId25"/>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pxhere.com/fr/photo/569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hyperlink" Target="https://lakecity.fr/wakeboar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hyperlink" Target="https://www.pexels.com/photo/windsurfing-in-summer-1983044/" TargetMode="External"/><Relationship Id="rId5" Type="http://schemas.openxmlformats.org/officeDocument/2006/relationships/image" Target="../media/image12.jpeg"/><Relationship Id="rId4" Type="http://schemas.openxmlformats.org/officeDocument/2006/relationships/hyperlink" Target="https://www.miss-vacances.fr/sports-nautiques-en-vacanc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ww.skylinehawaii.com/blog/have-you-tried-the-sport-of-kings" TargetMode="External"/><Relationship Id="rId5" Type="http://schemas.openxmlformats.org/officeDocument/2006/relationships/image" Target="../media/image4.jpg"/><Relationship Id="rId4" Type="http://schemas.openxmlformats.org/officeDocument/2006/relationships/hyperlink" Target="https://www.tripsavvy.com/stand-up-paddleboarding-minneapolis-st-paul-236977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s://www.pexels.com/photo/action-beach-fun-leisure-416676/" TargetMode="External"/><Relationship Id="rId5" Type="http://schemas.openxmlformats.org/officeDocument/2006/relationships/image" Target="../media/image8.jpg"/><Relationship Id="rId4" Type="http://schemas.openxmlformats.org/officeDocument/2006/relationships/hyperlink" Target="https://pxhere.com/en/photo/31940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hyperlink" Target="https://madagascar-hotels-online.com/activites/les-meilleurs-sites-de-plongee-sous-marine-a-nosy-be/"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3D64C50-A740-468A-8AB6-F949358D80A6}"/>
              </a:ext>
            </a:extLst>
          </p:cNvPr>
          <p:cNvSpPr>
            <a:spLocks noGrp="1"/>
          </p:cNvSpPr>
          <p:nvPr>
            <p:ph type="title"/>
          </p:nvPr>
        </p:nvSpPr>
        <p:spPr/>
        <p:txBody>
          <a:bodyPr rtlCol="0"/>
          <a:lstStyle>
            <a:defPPr>
              <a:defRPr lang="fr-FR"/>
            </a:defPPr>
          </a:lstStyle>
          <a:p>
            <a:pPr rtl="0"/>
            <a:r>
              <a:rPr lang="fr-FR"/>
              <a:t>Relation aidante</a:t>
            </a:r>
          </a:p>
        </p:txBody>
      </p:sp>
      <p:sp>
        <p:nvSpPr>
          <p:cNvPr id="5" name="Espace réservé du texte 4">
            <a:extLst>
              <a:ext uri="{FF2B5EF4-FFF2-40B4-BE49-F238E27FC236}">
                <a16:creationId xmlns:a16="http://schemas.microsoft.com/office/drawing/2014/main" id="{28F94A06-38B8-4C8F-ABF0-FB763704D01F}"/>
              </a:ext>
            </a:extLst>
          </p:cNvPr>
          <p:cNvSpPr>
            <a:spLocks noGrp="1"/>
          </p:cNvSpPr>
          <p:nvPr>
            <p:ph type="body" sz="quarter" idx="10"/>
          </p:nvPr>
        </p:nvSpPr>
        <p:spPr/>
        <p:txBody>
          <a:bodyPr rtlCol="0"/>
          <a:lstStyle>
            <a:defPPr>
              <a:defRPr lang="fr-FR"/>
            </a:defPPr>
          </a:lstStyle>
          <a:p>
            <a:pPr rtl="0"/>
            <a:r>
              <a:rPr lang="fr-FR" dirty="0"/>
              <a:t>Cours 6</a:t>
            </a:r>
          </a:p>
        </p:txBody>
      </p:sp>
      <p:pic>
        <p:nvPicPr>
          <p:cNvPr id="7" name="Espace réservé d’image 6">
            <a:extLst>
              <a:ext uri="{FF2B5EF4-FFF2-40B4-BE49-F238E27FC236}">
                <a16:creationId xmlns:a16="http://schemas.microsoft.com/office/drawing/2014/main" id="{5A492D51-4DBA-40BC-82AA-A33BD0D3F740}"/>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a:stretch/>
        </p:blipFill>
        <p:spPr>
          <a:xfrm>
            <a:off x="6365306" y="1297026"/>
            <a:ext cx="5695562" cy="4271672"/>
          </a:xfrm>
        </p:spPr>
      </p:pic>
      <p:sp>
        <p:nvSpPr>
          <p:cNvPr id="34" name="Rectangle 33">
            <a:extLst>
              <a:ext uri="{FF2B5EF4-FFF2-40B4-BE49-F238E27FC236}">
                <a16:creationId xmlns:a16="http://schemas.microsoft.com/office/drawing/2014/main" id="{106CDEB7-77E8-4351-9B76-07896E7317C0}"/>
              </a:ext>
              <a:ext uri="{C183D7F6-B498-43B3-948B-1728B52AA6E4}">
                <adec:decorative xmlns:adec="http://schemas.microsoft.com/office/drawing/2017/decorative" val="1"/>
              </a:ext>
            </a:extLst>
          </p:cNvPr>
          <p:cNvSpPr/>
          <p:nvPr/>
        </p:nvSpPr>
        <p:spPr>
          <a:xfrm>
            <a:off x="6696075" y="0"/>
            <a:ext cx="2895600"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Light"/>
              <a:ea typeface="+mn-ea"/>
              <a:cs typeface="+mn-cs"/>
            </a:endParaRPr>
          </a:p>
        </p:txBody>
      </p:sp>
    </p:spTree>
    <p:extLst>
      <p:ext uri="{BB962C8B-B14F-4D97-AF65-F5344CB8AC3E}">
        <p14:creationId xmlns:p14="http://schemas.microsoft.com/office/powerpoint/2010/main" val="1294694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E8D036FB-049F-42B9-8221-9EAE4768947B}"/>
              </a:ext>
            </a:extLst>
          </p:cNvPr>
          <p:cNvSpPr>
            <a:spLocks noGrp="1"/>
          </p:cNvSpPr>
          <p:nvPr>
            <p:ph type="title"/>
          </p:nvPr>
        </p:nvSpPr>
        <p:spPr>
          <a:xfrm>
            <a:off x="6235700" y="1105453"/>
            <a:ext cx="4749800" cy="527050"/>
          </a:xfrm>
        </p:spPr>
        <p:txBody>
          <a:bodyPr rtlCol="0">
            <a:normAutofit fontScale="90000"/>
          </a:bodyPr>
          <a:lstStyle>
            <a:defPPr>
              <a:defRPr lang="fr-FR"/>
            </a:defPPr>
          </a:lstStyle>
          <a:p>
            <a:pPr rtl="0"/>
            <a:r>
              <a:rPr lang="fr-FR" sz="3600" b="1" dirty="0"/>
              <a:t>Relation aidante difficile</a:t>
            </a:r>
          </a:p>
        </p:txBody>
      </p:sp>
      <p:pic>
        <p:nvPicPr>
          <p:cNvPr id="9" name="Espace réservé d’image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9185" r="9185"/>
          <a:stretch/>
        </p:blipFill>
        <p:spPr>
          <a:xfrm>
            <a:off x="505166" y="326243"/>
            <a:ext cx="4780867" cy="3903590"/>
          </a:xfrm>
        </p:spPr>
      </p:pic>
      <p:sp>
        <p:nvSpPr>
          <p:cNvPr id="2" name="Espace réservé de la date 1">
            <a:extLst>
              <a:ext uri="{FF2B5EF4-FFF2-40B4-BE49-F238E27FC236}">
                <a16:creationId xmlns:a16="http://schemas.microsoft.com/office/drawing/2014/main" id="{3C42074A-2A66-40C8-BA9E-4C97B6C2C810}"/>
              </a:ext>
            </a:extLst>
          </p:cNvPr>
          <p:cNvSpPr>
            <a:spLocks noGrp="1"/>
          </p:cNvSpPr>
          <p:nvPr>
            <p:ph type="dt" sz="half" idx="10"/>
          </p:nvPr>
        </p:nvSpPr>
        <p:spPr/>
        <p:txBody>
          <a:bodyPr rtlCol="0"/>
          <a:lstStyle>
            <a:defPPr>
              <a:defRPr lang="fr-FR"/>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2023</a:t>
            </a:r>
          </a:p>
        </p:txBody>
      </p:sp>
      <p:sp>
        <p:nvSpPr>
          <p:cNvPr id="3" name="Espace réservé du pied de page 2">
            <a:extLst>
              <a:ext uri="{FF2B5EF4-FFF2-40B4-BE49-F238E27FC236}">
                <a16:creationId xmlns:a16="http://schemas.microsoft.com/office/drawing/2014/main" id="{05035BF3-F379-4230-ADAD-0D67A84DAD9A}"/>
              </a:ext>
            </a:extLst>
          </p:cNvPr>
          <p:cNvSpPr>
            <a:spLocks noGrp="1"/>
          </p:cNvSpPr>
          <p:nvPr>
            <p:ph type="ftr" sz="quarter" idx="11"/>
          </p:nvPr>
        </p:nvSpPr>
        <p:spPr/>
        <p:txBody>
          <a:bodyPr rtlCol="0"/>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Relation aidante</a:t>
            </a:r>
          </a:p>
        </p:txBody>
      </p:sp>
      <p:sp>
        <p:nvSpPr>
          <p:cNvPr id="4" name="Espace réservé du numéro de diapositive 3">
            <a:extLst>
              <a:ext uri="{FF2B5EF4-FFF2-40B4-BE49-F238E27FC236}">
                <a16:creationId xmlns:a16="http://schemas.microsoft.com/office/drawing/2014/main" id="{38202679-6595-4663-A854-969937BBADAB}"/>
              </a:ext>
            </a:extLst>
          </p:cNvPr>
          <p:cNvSpPr>
            <a:spLocks noGrp="1"/>
          </p:cNvSpPr>
          <p:nvPr>
            <p:ph type="sldNum" sz="quarter" idx="12"/>
          </p:nvPr>
        </p:nvSpPr>
        <p:spPr/>
        <p:txBody>
          <a:bodyPr rtlCol="0"/>
          <a:lstStyle>
            <a:defPPr>
              <a:defRPr lang="fr-FR"/>
            </a:defPPr>
          </a:lstStyle>
          <a:p>
            <a:pPr marL="0" marR="0" lvl="0" indent="0" algn="r" defTabSz="914400" rtl="0" eaLnBrk="1" fontAlgn="auto" latinLnBrk="0" hangingPunct="1">
              <a:lnSpc>
                <a:spcPct val="100000"/>
              </a:lnSpc>
              <a:spcBef>
                <a:spcPts val="0"/>
              </a:spcBef>
              <a:spcAft>
                <a:spcPts val="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black">
                    <a:tint val="75000"/>
                  </a:prst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endParaRPr>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Light"/>
              <a:ea typeface="+mn-ea"/>
              <a:cs typeface="+mn-cs"/>
            </a:endParaRPr>
          </a:p>
        </p:txBody>
      </p:sp>
      <p:graphicFrame>
        <p:nvGraphicFramePr>
          <p:cNvPr id="10" name="Tableau 10">
            <a:extLst>
              <a:ext uri="{FF2B5EF4-FFF2-40B4-BE49-F238E27FC236}">
                <a16:creationId xmlns:a16="http://schemas.microsoft.com/office/drawing/2014/main" id="{C78E49DB-F325-DF61-C57C-ADF8AF53162C}"/>
              </a:ext>
            </a:extLst>
          </p:cNvPr>
          <p:cNvGraphicFramePr>
            <a:graphicFrameLocks noGrp="1"/>
          </p:cNvGraphicFramePr>
          <p:nvPr/>
        </p:nvGraphicFramePr>
        <p:xfrm>
          <a:off x="6096000" y="2427351"/>
          <a:ext cx="5487769" cy="2663337"/>
        </p:xfrm>
        <a:graphic>
          <a:graphicData uri="http://schemas.openxmlformats.org/drawingml/2006/table">
            <a:tbl>
              <a:tblPr firstRow="1" bandRow="1">
                <a:tableStyleId>{5C22544A-7EE6-4342-B048-85BDC9FD1C3A}</a:tableStyleId>
              </a:tblPr>
              <a:tblGrid>
                <a:gridCol w="5487769">
                  <a:extLst>
                    <a:ext uri="{9D8B030D-6E8A-4147-A177-3AD203B41FA5}">
                      <a16:colId xmlns:a16="http://schemas.microsoft.com/office/drawing/2014/main" val="3186010257"/>
                    </a:ext>
                  </a:extLst>
                </a:gridCol>
              </a:tblGrid>
              <a:tr h="2663337">
                <a:tc>
                  <a:txBody>
                    <a:bodyPr/>
                    <a:lstStyle/>
                    <a:p>
                      <a:pPr marL="457200" indent="-457200">
                        <a:buAutoNum type="arabicPeriod"/>
                      </a:pPr>
                      <a:r>
                        <a:rPr lang="fr-CA" sz="2400" dirty="0">
                          <a:solidFill>
                            <a:srgbClr val="627272"/>
                          </a:solidFill>
                        </a:rPr>
                        <a:t>Évaluez la situation</a:t>
                      </a:r>
                    </a:p>
                    <a:p>
                      <a:pPr marL="457200" indent="-457200">
                        <a:buAutoNum type="arabicPeriod"/>
                      </a:pPr>
                      <a:r>
                        <a:rPr lang="fr-CA" sz="2400" dirty="0">
                          <a:solidFill>
                            <a:srgbClr val="627272"/>
                          </a:solidFill>
                        </a:rPr>
                        <a:t>Trouvez la cause du problème de communication</a:t>
                      </a:r>
                    </a:p>
                    <a:p>
                      <a:pPr marL="457200" indent="-457200">
                        <a:buAutoNum type="arabicPeriod"/>
                      </a:pPr>
                      <a:r>
                        <a:rPr lang="fr-CA" sz="2400" dirty="0">
                          <a:solidFill>
                            <a:srgbClr val="627272"/>
                          </a:solidFill>
                        </a:rPr>
                        <a:t>Prenez la communication en main</a:t>
                      </a:r>
                    </a:p>
                    <a:p>
                      <a:pPr marL="0" indent="0">
                        <a:buNone/>
                      </a:pPr>
                      <a:endParaRPr lang="fr-CA" sz="2400" dirty="0">
                        <a:solidFill>
                          <a:srgbClr val="627272"/>
                        </a:solidFill>
                      </a:endParaRPr>
                    </a:p>
                    <a:p>
                      <a:pPr marL="0" indent="0">
                        <a:buNone/>
                      </a:pPr>
                      <a:r>
                        <a:rPr lang="fr-CA" sz="2400" dirty="0">
                          <a:solidFill>
                            <a:srgbClr val="627272"/>
                          </a:solidFill>
                        </a:rPr>
                        <a:t>(</a:t>
                      </a:r>
                      <a:r>
                        <a:rPr lang="fr-CA" sz="2400" dirty="0" err="1">
                          <a:solidFill>
                            <a:srgbClr val="627272"/>
                          </a:solidFill>
                        </a:rPr>
                        <a:t>Cemeq</a:t>
                      </a:r>
                      <a:r>
                        <a:rPr lang="fr-CA" sz="2400" dirty="0">
                          <a:solidFill>
                            <a:srgbClr val="627272"/>
                          </a:solidFill>
                        </a:rPr>
                        <a:t> p.74 et 75)</a:t>
                      </a:r>
                    </a:p>
                  </a:txBody>
                  <a:tcPr/>
                </a:tc>
                <a:extLst>
                  <a:ext uri="{0D108BD9-81ED-4DB2-BD59-A6C34878D82A}">
                    <a16:rowId xmlns:a16="http://schemas.microsoft.com/office/drawing/2014/main" val="3395485855"/>
                  </a:ext>
                </a:extLst>
              </a:tr>
            </a:tbl>
          </a:graphicData>
        </a:graphic>
      </p:graphicFrame>
      <p:sp>
        <p:nvSpPr>
          <p:cNvPr id="5" name="Rectangle : coins arrondis 4">
            <a:extLst>
              <a:ext uri="{FF2B5EF4-FFF2-40B4-BE49-F238E27FC236}">
                <a16:creationId xmlns:a16="http://schemas.microsoft.com/office/drawing/2014/main" id="{C49DA198-643F-4D0A-C2F4-8467BEC31C6C}"/>
              </a:ext>
            </a:extLst>
          </p:cNvPr>
          <p:cNvSpPr/>
          <p:nvPr/>
        </p:nvSpPr>
        <p:spPr>
          <a:xfrm>
            <a:off x="2793658" y="2427351"/>
            <a:ext cx="6604684" cy="3862992"/>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Nommons quelques situations de communication difficiles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a:t>
            </a:r>
            <a:r>
              <a:rPr kumimoji="0" lang="fr-FR" sz="2800" b="1" i="0" u="none" strike="noStrike" kern="1200" cap="none" spc="0" normalizeH="0" baseline="0" noProof="0" dirty="0" err="1">
                <a:ln>
                  <a:noFill/>
                </a:ln>
                <a:solidFill>
                  <a:srgbClr val="44546A"/>
                </a:solidFill>
                <a:effectLst/>
                <a:uLnTx/>
                <a:uFillTx/>
                <a:latin typeface="Segoe UI Light"/>
                <a:ea typeface="+mn-ea"/>
                <a:cs typeface="Segoe UI Light"/>
              </a:rPr>
              <a:t>Cemeq</a:t>
            </a: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 p. 74)</a:t>
            </a:r>
          </a:p>
        </p:txBody>
      </p:sp>
    </p:spTree>
    <p:extLst>
      <p:ext uri="{BB962C8B-B14F-4D97-AF65-F5344CB8AC3E}">
        <p14:creationId xmlns:p14="http://schemas.microsoft.com/office/powerpoint/2010/main" val="103549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6AB9711F-9D4F-49B4-892B-FEF66AA2F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3" name="Oval 5">
            <a:extLst>
              <a:ext uri="{FF2B5EF4-FFF2-40B4-BE49-F238E27FC236}">
                <a16:creationId xmlns:a16="http://schemas.microsoft.com/office/drawing/2014/main" id="{3A32867E-64D3-4B51-85AC-D771EA43C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5" name="Straight Connector 54">
            <a:extLst>
              <a:ext uri="{FF2B5EF4-FFF2-40B4-BE49-F238E27FC236}">
                <a16:creationId xmlns:a16="http://schemas.microsoft.com/office/drawing/2014/main" id="{AFD44988-8DFE-46FC-967A-F6DB26538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E2E8E5DC-75F3-4CC2-B6EF-83B34094C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5123C7A2-E4A4-6890-8717-160551F86A38}"/>
              </a:ext>
            </a:extLst>
          </p:cNvPr>
          <p:cNvPicPr>
            <a:picLocks noChangeAspect="1"/>
          </p:cNvPicPr>
          <p:nvPr/>
        </p:nvPicPr>
        <p:blipFill rotWithShape="1">
          <a:blip r:embed="rId3">
            <a:alphaModFix amt="45000"/>
            <a:extLst>
              <a:ext uri="{837473B0-CC2E-450A-ABE3-18F120FF3D39}">
                <a1611:picAttrSrcUrl xmlns:a1611="http://schemas.microsoft.com/office/drawing/2016/11/main" r:id="rId4"/>
              </a:ext>
            </a:extLst>
          </a:blip>
          <a:srcRect l="22674" r="10723"/>
          <a:stretch/>
        </p:blipFill>
        <p:spPr>
          <a:xfrm>
            <a:off x="20" y="10"/>
            <a:ext cx="8120122" cy="6857990"/>
          </a:xfrm>
          <a:prstGeom prst="rect">
            <a:avLst/>
          </a:prstGeom>
          <a:noFill/>
        </p:spPr>
      </p:pic>
      <p:sp>
        <p:nvSpPr>
          <p:cNvPr id="27" name="Titre 26">
            <a:extLst>
              <a:ext uri="{FF2B5EF4-FFF2-40B4-BE49-F238E27FC236}">
                <a16:creationId xmlns:a16="http://schemas.microsoft.com/office/drawing/2014/main" id="{F3F083B8-4B95-4C15-B710-4BC526A23973}"/>
              </a:ext>
            </a:extLst>
          </p:cNvPr>
          <p:cNvSpPr>
            <a:spLocks noGrp="1"/>
          </p:cNvSpPr>
          <p:nvPr>
            <p:ph type="title"/>
          </p:nvPr>
        </p:nvSpPr>
        <p:spPr>
          <a:xfrm>
            <a:off x="643467" y="643467"/>
            <a:ext cx="6476567" cy="5571066"/>
          </a:xfrm>
        </p:spPr>
        <p:txBody>
          <a:bodyPr vert="horz" lIns="91440" tIns="45720" rIns="91440" bIns="45720" rtlCol="0" anchor="ctr">
            <a:normAutofit/>
          </a:bodyPr>
          <a:lstStyle>
            <a:defPPr>
              <a:defRPr lang="fr-FR"/>
            </a:defPPr>
          </a:lstStyle>
          <a:p>
            <a:pPr algn="r"/>
            <a:r>
              <a:rPr lang="en-US" sz="6600" b="1">
                <a:solidFill>
                  <a:srgbClr val="FFFFFF"/>
                </a:solidFill>
              </a:rPr>
              <a:t>FICHE DE TRAVAIL #3 et #4</a:t>
            </a:r>
          </a:p>
        </p:txBody>
      </p:sp>
      <p:pic>
        <p:nvPicPr>
          <p:cNvPr id="10" name="Image 9">
            <a:extLst>
              <a:ext uri="{FF2B5EF4-FFF2-40B4-BE49-F238E27FC236}">
                <a16:creationId xmlns:a16="http://schemas.microsoft.com/office/drawing/2014/main" id="{D3B59A19-FC61-76B9-2C3C-8DBA6A1C9D3F}"/>
              </a:ext>
            </a:extLst>
          </p:cNvPr>
          <p:cNvPicPr>
            <a:picLocks noChangeAspect="1"/>
          </p:cNvPicPr>
          <p:nvPr/>
        </p:nvPicPr>
        <p:blipFill rotWithShape="1">
          <a:blip r:embed="rId5">
            <a:alphaModFix amt="45000"/>
            <a:extLst>
              <a:ext uri="{837473B0-CC2E-450A-ABE3-18F120FF3D39}">
                <a1611:picAttrSrcUrl xmlns:a1611="http://schemas.microsoft.com/office/drawing/2016/11/main" r:id="rId6"/>
              </a:ext>
            </a:extLst>
          </a:blip>
          <a:srcRect l="9248" r="2063"/>
          <a:stretch/>
        </p:blipFill>
        <p:spPr>
          <a:xfrm>
            <a:off x="8120142" y="10"/>
            <a:ext cx="4059934" cy="6857990"/>
          </a:xfrm>
          <a:prstGeom prst="rect">
            <a:avLst/>
          </a:prstGeom>
          <a:noFill/>
        </p:spPr>
      </p:pic>
      <p:sp>
        <p:nvSpPr>
          <p:cNvPr id="8" name="Espace réservé du texte 7">
            <a:extLst>
              <a:ext uri="{FF2B5EF4-FFF2-40B4-BE49-F238E27FC236}">
                <a16:creationId xmlns:a16="http://schemas.microsoft.com/office/drawing/2014/main" id="{938E3964-EE54-4BDC-A0A3-DC7D197FFB5C}"/>
              </a:ext>
            </a:extLst>
          </p:cNvPr>
          <p:cNvSpPr>
            <a:spLocks noGrp="1"/>
          </p:cNvSpPr>
          <p:nvPr>
            <p:ph type="body" sz="quarter" idx="16"/>
          </p:nvPr>
        </p:nvSpPr>
        <p:spPr>
          <a:xfrm>
            <a:off x="8451608" y="643467"/>
            <a:ext cx="3096926" cy="5571066"/>
          </a:xfrm>
        </p:spPr>
        <p:txBody>
          <a:bodyPr vert="horz" lIns="91440" tIns="45720" rIns="91440" bIns="45720" rtlCol="0" anchor="ctr">
            <a:normAutofit/>
          </a:bodyPr>
          <a:lstStyle>
            <a:defPPr>
              <a:defRPr lang="fr-FR"/>
            </a:defPPr>
          </a:lstStyle>
          <a:p>
            <a:pPr>
              <a:lnSpc>
                <a:spcPct val="100000"/>
              </a:lnSpc>
            </a:pPr>
            <a:r>
              <a:rPr lang="en-US" b="1" dirty="0">
                <a:solidFill>
                  <a:srgbClr val="FFFFFF"/>
                </a:solidFill>
              </a:rPr>
              <a:t>PRÉVOIR UN RENDEZ-VOUS AVEC L’ENSEIGNANT AFIN DE PLANIFIER LE TRAVAIL À EFFECTUER</a:t>
            </a:r>
            <a:endParaRPr lang="en-US" b="1">
              <a:solidFill>
                <a:srgbClr val="FFFFFF"/>
              </a:solidFill>
            </a:endParaRPr>
          </a:p>
        </p:txBody>
      </p:sp>
      <p:cxnSp>
        <p:nvCxnSpPr>
          <p:cNvPr id="59" name="Straight Connector 58">
            <a:extLst>
              <a:ext uri="{FF2B5EF4-FFF2-40B4-BE49-F238E27FC236}">
                <a16:creationId xmlns:a16="http://schemas.microsoft.com/office/drawing/2014/main" id="{46E49661-E258-450C-8150-A91A6B30D1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87348" y="1828800"/>
            <a:ext cx="0" cy="3200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Espace réservé de la date 1">
            <a:extLst>
              <a:ext uri="{FF2B5EF4-FFF2-40B4-BE49-F238E27FC236}">
                <a16:creationId xmlns:a16="http://schemas.microsoft.com/office/drawing/2014/main" id="{C15C08D0-D6EE-4AF3-849A-12E064512A94}"/>
              </a:ext>
            </a:extLst>
          </p:cNvPr>
          <p:cNvSpPr>
            <a:spLocks noGrp="1"/>
          </p:cNvSpPr>
          <p:nvPr>
            <p:ph type="dt" sz="half" idx="10"/>
          </p:nvPr>
        </p:nvSpPr>
        <p:spPr>
          <a:xfrm>
            <a:off x="1024129" y="6470704"/>
            <a:ext cx="2154143"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a:ln>
                  <a:noFill/>
                </a:ln>
                <a:solidFill>
                  <a:srgbClr val="FFFFFF"/>
                </a:solidFill>
                <a:effectLst/>
                <a:uLnTx/>
                <a:uFillTx/>
                <a:latin typeface="+mj-lt"/>
                <a:ea typeface="+mn-ea"/>
                <a:cs typeface="+mn-cs"/>
              </a:rPr>
              <a:t>2023</a:t>
            </a:r>
          </a:p>
        </p:txBody>
      </p:sp>
      <p:sp>
        <p:nvSpPr>
          <p:cNvPr id="3" name="Espace réservé du pied de page 2">
            <a:extLst>
              <a:ext uri="{FF2B5EF4-FFF2-40B4-BE49-F238E27FC236}">
                <a16:creationId xmlns:a16="http://schemas.microsoft.com/office/drawing/2014/main" id="{6CCBF0FB-0046-4D3C-AC29-2382CF05B6D1}"/>
              </a:ext>
            </a:extLst>
          </p:cNvPr>
          <p:cNvSpPr>
            <a:spLocks noGrp="1"/>
          </p:cNvSpPr>
          <p:nvPr>
            <p:ph type="ftr" sz="quarter" idx="11"/>
          </p:nvPr>
        </p:nvSpPr>
        <p:spPr>
          <a:xfrm>
            <a:off x="4842932" y="6470704"/>
            <a:ext cx="5901459"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a:ln>
                  <a:noFill/>
                </a:ln>
                <a:solidFill>
                  <a:srgbClr val="FFFFFF"/>
                </a:solidFill>
                <a:effectLst/>
                <a:uLnTx/>
                <a:uFillTx/>
                <a:latin typeface="+mj-lt"/>
                <a:ea typeface="+mn-ea"/>
                <a:cs typeface="+mn-cs"/>
              </a:rPr>
              <a:t>Relation aidante</a:t>
            </a:r>
          </a:p>
        </p:txBody>
      </p:sp>
      <p:sp>
        <p:nvSpPr>
          <p:cNvPr id="4" name="Espace réservé du numéro de diapositive 3">
            <a:extLst>
              <a:ext uri="{FF2B5EF4-FFF2-40B4-BE49-F238E27FC236}">
                <a16:creationId xmlns:a16="http://schemas.microsoft.com/office/drawing/2014/main" id="{C5FE626F-057D-4E99-A748-F977659F21EC}"/>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fld id="{F91729D4-A164-47A3-830D-E792BCE699E4}" type="slidenum">
              <a:rPr kumimoji="0" lang="en-US" b="0" i="0" u="none" strike="noStrike" kern="1200" cap="all" spc="150" normalizeH="0" baseline="0" noProof="0">
                <a:ln>
                  <a:noFill/>
                </a:ln>
                <a:solidFill>
                  <a:srgbClr val="FFFFFF"/>
                </a:solidFill>
                <a:effectLst/>
                <a:uLnTx/>
                <a:uFillTx/>
                <a:latin typeface="+mj-lt"/>
                <a:ea typeface="+mn-ea"/>
                <a:cs typeface="+mn-cs"/>
              </a:rPr>
              <a:pPr marR="0" lvl="0" indent="0" fontAlgn="auto">
                <a:spcBef>
                  <a:spcPts val="0"/>
                </a:spcBef>
                <a:spcAft>
                  <a:spcPts val="600"/>
                </a:spcAft>
                <a:buClrTx/>
                <a:buSzTx/>
                <a:buFontTx/>
                <a:buNone/>
                <a:tabLst/>
                <a:defRPr/>
              </a:pPr>
              <a:t>11</a:t>
            </a:fld>
            <a:endParaRPr kumimoji="0" lang="en-US" b="0" i="0" u="none" strike="noStrike" kern="1200" cap="all" spc="150" normalizeH="0" baseline="0" noProof="0">
              <a:ln>
                <a:noFill/>
              </a:ln>
              <a:solidFill>
                <a:srgbClr val="FFFFFF"/>
              </a:solidFill>
              <a:effectLst/>
              <a:uLnTx/>
              <a:uFillTx/>
              <a:latin typeface="+mj-lt"/>
              <a:ea typeface="+mn-ea"/>
              <a:cs typeface="+mn-cs"/>
            </a:endParaRPr>
          </a:p>
        </p:txBody>
      </p:sp>
    </p:spTree>
    <p:extLst>
      <p:ext uri="{BB962C8B-B14F-4D97-AF65-F5344CB8AC3E}">
        <p14:creationId xmlns:p14="http://schemas.microsoft.com/office/powerpoint/2010/main" val="62027111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C3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Titre 26">
            <a:extLst>
              <a:ext uri="{FF2B5EF4-FFF2-40B4-BE49-F238E27FC236}">
                <a16:creationId xmlns:a16="http://schemas.microsoft.com/office/drawing/2014/main" id="{F3F083B8-4B95-4C15-B710-4BC526A23973}"/>
              </a:ext>
            </a:extLst>
          </p:cNvPr>
          <p:cNvSpPr>
            <a:spLocks noGrp="1"/>
          </p:cNvSpPr>
          <p:nvPr>
            <p:ph type="title"/>
          </p:nvPr>
        </p:nvSpPr>
        <p:spPr>
          <a:xfrm>
            <a:off x="524256" y="4767072"/>
            <a:ext cx="6594189" cy="1625210"/>
          </a:xfrm>
        </p:spPr>
        <p:txBody>
          <a:bodyPr vert="horz" lIns="91440" tIns="45720" rIns="91440" bIns="45720" rtlCol="0" anchor="ctr">
            <a:normAutofit/>
          </a:bodyPr>
          <a:lstStyle>
            <a:defPPr>
              <a:defRPr lang="fr-FR"/>
            </a:defPPr>
          </a:lstStyle>
          <a:p>
            <a:pPr algn="r"/>
            <a:r>
              <a:rPr lang="en-US" sz="5000" b="1" spc="100">
                <a:solidFill>
                  <a:srgbClr val="FFFFFF"/>
                </a:solidFill>
              </a:rPr>
              <a:t>Cours 6</a:t>
            </a:r>
          </a:p>
        </p:txBody>
      </p:sp>
      <p:pic>
        <p:nvPicPr>
          <p:cNvPr id="31" name="Espace réservé d’image 30">
            <a:extLst>
              <a:ext uri="{FF2B5EF4-FFF2-40B4-BE49-F238E27FC236}">
                <a16:creationId xmlns:a16="http://schemas.microsoft.com/office/drawing/2014/main" id="{8B396EA2-87A9-49C1-BCCC-F8C1867D92AB}"/>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28066" r="15887" b="-3"/>
          <a:stretch/>
        </p:blipFill>
        <p:spPr>
          <a:xfrm>
            <a:off x="327547" y="321733"/>
            <a:ext cx="3448718" cy="4107392"/>
          </a:xfrm>
          <a:prstGeom prst="rect">
            <a:avLst/>
          </a:prstGeom>
          <a:noFill/>
        </p:spPr>
      </p:pic>
      <p:pic>
        <p:nvPicPr>
          <p:cNvPr id="37" name="Espace réservé d’image 36">
            <a:extLst>
              <a:ext uri="{FF2B5EF4-FFF2-40B4-BE49-F238E27FC236}">
                <a16:creationId xmlns:a16="http://schemas.microsoft.com/office/drawing/2014/main" id="{1573DF6C-A3E4-4821-B550-4A14F71D3AA4}"/>
              </a:ext>
            </a:extLst>
          </p:cNvPr>
          <p:cNvPicPr>
            <a:picLocks noGrp="1" noChangeAspect="1"/>
          </p:cNvPicPr>
          <p:nvPr>
            <p:ph type="pic" sz="quarter" idx="13"/>
          </p:nvPr>
        </p:nvPicPr>
        <p:blipFill rotWithShape="1">
          <a:blip r:embed="rId5">
            <a:extLst>
              <a:ext uri="{837473B0-CC2E-450A-ABE3-18F120FF3D39}">
                <a1611:picAttrSrcUrl xmlns:a1611="http://schemas.microsoft.com/office/drawing/2016/11/main" r:id="rId6"/>
              </a:ext>
            </a:extLst>
          </a:blip>
          <a:srcRect l="21975" r="21963" b="-2"/>
          <a:stretch/>
        </p:blipFill>
        <p:spPr>
          <a:xfrm>
            <a:off x="3925067" y="321732"/>
            <a:ext cx="3448718" cy="4106284"/>
          </a:xfrm>
          <a:prstGeom prst="rect">
            <a:avLst/>
          </a:prstGeom>
          <a:noFill/>
        </p:spPr>
      </p:pic>
      <p:sp>
        <p:nvSpPr>
          <p:cNvPr id="2" name="Espace réservé de la date 1">
            <a:extLst>
              <a:ext uri="{FF2B5EF4-FFF2-40B4-BE49-F238E27FC236}">
                <a16:creationId xmlns:a16="http://schemas.microsoft.com/office/drawing/2014/main" id="{C15C08D0-D6EE-4AF3-849A-12E064512A94}"/>
              </a:ext>
            </a:extLst>
          </p:cNvPr>
          <p:cNvSpPr>
            <a:spLocks noGrp="1"/>
          </p:cNvSpPr>
          <p:nvPr>
            <p:ph type="dt" sz="half" idx="10"/>
          </p:nvPr>
        </p:nvSpPr>
        <p:spPr>
          <a:xfrm>
            <a:off x="1024129" y="6535157"/>
            <a:ext cx="2154143"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cap="all" spc="150" normalizeH="0" baseline="0" noProof="0">
                <a:ln>
                  <a:noFill/>
                </a:ln>
                <a:solidFill>
                  <a:schemeClr val="tx1">
                    <a:lumMod val="85000"/>
                    <a:lumOff val="15000"/>
                  </a:schemeClr>
                </a:solidFill>
                <a:effectLst/>
                <a:uLnTx/>
                <a:uFillTx/>
              </a:rPr>
              <a:t>2023</a:t>
            </a:r>
          </a:p>
        </p:txBody>
      </p:sp>
      <p:sp>
        <p:nvSpPr>
          <p:cNvPr id="3" name="Espace réservé du pied de page 2">
            <a:extLst>
              <a:ext uri="{FF2B5EF4-FFF2-40B4-BE49-F238E27FC236}">
                <a16:creationId xmlns:a16="http://schemas.microsoft.com/office/drawing/2014/main" id="{6CCBF0FB-0046-4D3C-AC29-2382CF05B6D1}"/>
              </a:ext>
            </a:extLst>
          </p:cNvPr>
          <p:cNvSpPr>
            <a:spLocks noGrp="1"/>
          </p:cNvSpPr>
          <p:nvPr>
            <p:ph type="ftr" sz="quarter" idx="11"/>
          </p:nvPr>
        </p:nvSpPr>
        <p:spPr>
          <a:xfrm>
            <a:off x="5626825" y="6535157"/>
            <a:ext cx="5117566"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r>
              <a:rPr kumimoji="0" lang="en-US" b="0" i="0" u="none" strike="noStrike" kern="1200" cap="all" spc="150" normalizeH="0" baseline="0" noProof="0">
                <a:ln>
                  <a:noFill/>
                </a:ln>
                <a:solidFill>
                  <a:schemeClr val="tx1">
                    <a:lumMod val="85000"/>
                    <a:lumOff val="15000"/>
                  </a:schemeClr>
                </a:solidFill>
                <a:effectLst/>
                <a:uLnTx/>
                <a:uFillTx/>
                <a:latin typeface="+mj-lt"/>
                <a:ea typeface="+mn-ea"/>
                <a:cs typeface="+mn-cs"/>
              </a:rPr>
              <a:t>Relation aidante</a:t>
            </a:r>
          </a:p>
        </p:txBody>
      </p:sp>
      <p:sp>
        <p:nvSpPr>
          <p:cNvPr id="4" name="Espace réservé du numéro de diapositive 3">
            <a:extLst>
              <a:ext uri="{FF2B5EF4-FFF2-40B4-BE49-F238E27FC236}">
                <a16:creationId xmlns:a16="http://schemas.microsoft.com/office/drawing/2014/main" id="{C5FE626F-057D-4E99-A748-F977659F21EC}"/>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defPPr>
              <a:defRPr lang="fr-FR"/>
            </a:defPPr>
          </a:lstStyle>
          <a:p>
            <a:pPr marR="0" lvl="0" indent="0" fontAlgn="auto">
              <a:spcBef>
                <a:spcPts val="0"/>
              </a:spcBef>
              <a:spcAft>
                <a:spcPts val="600"/>
              </a:spcAft>
              <a:buClrTx/>
              <a:buSzTx/>
              <a:buFontTx/>
              <a:buNone/>
              <a:tabLst/>
              <a:defRPr/>
            </a:pPr>
            <a:fld id="{F91729D4-A164-47A3-830D-E792BCE699E4}" type="slidenum">
              <a:rPr kumimoji="0" lang="en-US" b="0" i="0" u="none" strike="noStrike" cap="all" spc="150" normalizeH="0" baseline="0" noProof="0">
                <a:ln>
                  <a:noFill/>
                </a:ln>
                <a:solidFill>
                  <a:schemeClr val="tx1">
                    <a:lumMod val="85000"/>
                    <a:lumOff val="15000"/>
                  </a:schemeClr>
                </a:solidFill>
                <a:effectLst/>
                <a:uLnTx/>
                <a:uFillTx/>
              </a:rPr>
              <a:pPr marR="0" lvl="0" indent="0" fontAlgn="auto">
                <a:spcBef>
                  <a:spcPts val="0"/>
                </a:spcBef>
                <a:spcAft>
                  <a:spcPts val="600"/>
                </a:spcAft>
                <a:buClrTx/>
                <a:buSzTx/>
                <a:buFontTx/>
                <a:buNone/>
                <a:tabLst/>
                <a:defRPr/>
              </a:pPr>
              <a:t>2</a:t>
            </a:fld>
            <a:endParaRPr kumimoji="0" lang="en-US" b="0" i="0" u="none" strike="noStrike" cap="all" spc="150" normalizeH="0" baseline="0" noProof="0">
              <a:ln>
                <a:noFill/>
              </a:ln>
              <a:solidFill>
                <a:schemeClr val="tx1">
                  <a:lumMod val="85000"/>
                  <a:lumOff val="15000"/>
                </a:schemeClr>
              </a:solidFill>
              <a:effectLst/>
              <a:uLnTx/>
              <a:uFillTx/>
            </a:endParaRPr>
          </a:p>
        </p:txBody>
      </p:sp>
      <p:sp>
        <p:nvSpPr>
          <p:cNvPr id="46" name="Rectangle 4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 name="Espace réservé du texte 7">
            <a:extLst>
              <a:ext uri="{FF2B5EF4-FFF2-40B4-BE49-F238E27FC236}">
                <a16:creationId xmlns:a16="http://schemas.microsoft.com/office/drawing/2014/main" id="{938E3964-EE54-4BDC-A0A3-DC7D197FFB5C}"/>
              </a:ext>
            </a:extLst>
          </p:cNvPr>
          <p:cNvSpPr>
            <a:spLocks noGrp="1"/>
          </p:cNvSpPr>
          <p:nvPr>
            <p:ph type="body" sz="quarter" idx="16"/>
          </p:nvPr>
        </p:nvSpPr>
        <p:spPr>
          <a:xfrm>
            <a:off x="8029319" y="917725"/>
            <a:ext cx="3424739" cy="4852362"/>
          </a:xfrm>
        </p:spPr>
        <p:txBody>
          <a:bodyPr vert="horz" lIns="45720" tIns="45720" rIns="45720" bIns="45720" rtlCol="0" anchor="ctr">
            <a:normAutofit/>
          </a:bodyPr>
          <a:lstStyle>
            <a:defPPr>
              <a:defRPr lang="fr-FR"/>
            </a:defPPr>
          </a:lstStyle>
          <a:p>
            <a:pPr marL="342900" indent="-342900">
              <a:lnSpc>
                <a:spcPct val="90000"/>
              </a:lnSpc>
              <a:spcAft>
                <a:spcPts val="600"/>
              </a:spcAft>
              <a:buFont typeface="Arial" panose="020B0604020202020204" pitchFamily="34" charset="0"/>
              <a:buChar char="•"/>
            </a:pPr>
            <a:r>
              <a:rPr lang="en-US" b="1" dirty="0">
                <a:solidFill>
                  <a:srgbClr val="FFFFFF"/>
                </a:solidFill>
              </a:rPr>
              <a:t>Les </a:t>
            </a:r>
            <a:r>
              <a:rPr lang="en-US" b="1">
                <a:solidFill>
                  <a:srgbClr val="FFFFFF"/>
                </a:solidFill>
              </a:rPr>
              <a:t>facteurs</a:t>
            </a:r>
            <a:r>
              <a:rPr lang="en-US" b="1" dirty="0">
                <a:solidFill>
                  <a:srgbClr val="FFFFFF"/>
                </a:solidFill>
              </a:rPr>
              <a:t> </a:t>
            </a:r>
            <a:r>
              <a:rPr lang="en-US" b="1">
                <a:solidFill>
                  <a:srgbClr val="FFFFFF"/>
                </a:solidFill>
              </a:rPr>
              <a:t>pouvant</a:t>
            </a:r>
            <a:r>
              <a:rPr lang="en-US" b="1" dirty="0">
                <a:solidFill>
                  <a:srgbClr val="FFFFFF"/>
                </a:solidFill>
              </a:rPr>
              <a:t> </a:t>
            </a:r>
            <a:r>
              <a:rPr lang="en-US" b="1">
                <a:solidFill>
                  <a:srgbClr val="FFFFFF"/>
                </a:solidFill>
              </a:rPr>
              <a:t>influer</a:t>
            </a:r>
            <a:r>
              <a:rPr lang="en-US" b="1" dirty="0">
                <a:solidFill>
                  <a:srgbClr val="FFFFFF"/>
                </a:solidFill>
              </a:rPr>
              <a:t> sur le </a:t>
            </a:r>
            <a:r>
              <a:rPr lang="en-US" b="1">
                <a:solidFill>
                  <a:srgbClr val="FFFFFF"/>
                </a:solidFill>
              </a:rPr>
              <a:t>comportement</a:t>
            </a:r>
            <a:r>
              <a:rPr lang="en-US" b="1" dirty="0">
                <a:solidFill>
                  <a:srgbClr val="FFFFFF"/>
                </a:solidFill>
              </a:rPr>
              <a:t> et le </a:t>
            </a:r>
            <a:r>
              <a:rPr lang="en-US" b="1">
                <a:solidFill>
                  <a:srgbClr val="FFFFFF"/>
                </a:solidFill>
              </a:rPr>
              <a:t>besoin</a:t>
            </a:r>
            <a:r>
              <a:rPr lang="en-US" b="1" dirty="0">
                <a:solidFill>
                  <a:srgbClr val="FFFFFF"/>
                </a:solidFill>
              </a:rPr>
              <a:t> </a:t>
            </a:r>
            <a:r>
              <a:rPr lang="en-US" b="1">
                <a:solidFill>
                  <a:srgbClr val="FFFFFF"/>
                </a:solidFill>
              </a:rPr>
              <a:t>d’aide</a:t>
            </a:r>
            <a:r>
              <a:rPr lang="en-US" b="1" dirty="0">
                <a:solidFill>
                  <a:srgbClr val="FFFFFF"/>
                </a:solidFill>
              </a:rPr>
              <a:t> </a:t>
            </a:r>
            <a:r>
              <a:rPr lang="en-US" b="1">
                <a:solidFill>
                  <a:srgbClr val="FFFFFF"/>
                </a:solidFill>
              </a:rPr>
              <a:t>d’une</a:t>
            </a:r>
            <a:r>
              <a:rPr lang="en-US" b="1" dirty="0">
                <a:solidFill>
                  <a:srgbClr val="FFFFFF"/>
                </a:solidFill>
              </a:rPr>
              <a:t> </a:t>
            </a:r>
            <a:r>
              <a:rPr lang="en-US" b="1">
                <a:solidFill>
                  <a:srgbClr val="FFFFFF"/>
                </a:solidFill>
              </a:rPr>
              <a:t>personne</a:t>
            </a:r>
            <a:endParaRPr lang="en-US" b="1" dirty="0">
              <a:solidFill>
                <a:srgbClr val="FFFFFF"/>
              </a:solidFill>
            </a:endParaRPr>
          </a:p>
          <a:p>
            <a:pPr>
              <a:lnSpc>
                <a:spcPct val="90000"/>
              </a:lnSpc>
              <a:spcAft>
                <a:spcPts val="600"/>
              </a:spcAft>
            </a:pPr>
            <a:r>
              <a:rPr lang="en-US" b="1" dirty="0">
                <a:solidFill>
                  <a:srgbClr val="FFFFFF"/>
                </a:solidFill>
              </a:rPr>
              <a:t>	</a:t>
            </a:r>
            <a:r>
              <a:rPr lang="en-US" b="1">
                <a:solidFill>
                  <a:srgbClr val="FFFFFF"/>
                </a:solidFill>
              </a:rPr>
              <a:t>Exercice</a:t>
            </a:r>
            <a:r>
              <a:rPr lang="en-US" b="1" dirty="0">
                <a:solidFill>
                  <a:srgbClr val="FFFFFF"/>
                </a:solidFill>
              </a:rPr>
              <a:t> 2.3</a:t>
            </a:r>
          </a:p>
          <a:p>
            <a:pPr marL="342900" indent="-342900">
              <a:lnSpc>
                <a:spcPct val="90000"/>
              </a:lnSpc>
              <a:spcAft>
                <a:spcPts val="600"/>
              </a:spcAft>
              <a:buFont typeface="Arial" panose="020B0604020202020204" pitchFamily="34" charset="0"/>
              <a:buChar char="•"/>
            </a:pPr>
            <a:r>
              <a:rPr lang="en-US" b="1" dirty="0">
                <a:solidFill>
                  <a:srgbClr val="FFFFFF"/>
                </a:solidFill>
              </a:rPr>
              <a:t>Interventions </a:t>
            </a:r>
            <a:r>
              <a:rPr lang="en-US" b="1">
                <a:solidFill>
                  <a:srgbClr val="FFFFFF"/>
                </a:solidFill>
              </a:rPr>
              <a:t>préjudiciables</a:t>
            </a:r>
            <a:endParaRPr lang="en-US" b="1" dirty="0">
              <a:solidFill>
                <a:srgbClr val="FFFFFF"/>
              </a:solidFill>
            </a:endParaRPr>
          </a:p>
          <a:p>
            <a:pPr>
              <a:lnSpc>
                <a:spcPct val="90000"/>
              </a:lnSpc>
              <a:spcAft>
                <a:spcPts val="600"/>
              </a:spcAft>
            </a:pPr>
            <a:r>
              <a:rPr lang="en-US" b="1" dirty="0">
                <a:solidFill>
                  <a:srgbClr val="FFFFFF"/>
                </a:solidFill>
              </a:rPr>
              <a:t>	</a:t>
            </a:r>
            <a:r>
              <a:rPr lang="en-US" b="1">
                <a:solidFill>
                  <a:srgbClr val="FFFFFF"/>
                </a:solidFill>
              </a:rPr>
              <a:t>Exercice</a:t>
            </a:r>
            <a:r>
              <a:rPr lang="en-US" b="1" dirty="0">
                <a:solidFill>
                  <a:srgbClr val="FFFFFF"/>
                </a:solidFill>
              </a:rPr>
              <a:t> 2.4</a:t>
            </a:r>
          </a:p>
          <a:p>
            <a:pPr marL="342900" indent="-342900">
              <a:lnSpc>
                <a:spcPct val="90000"/>
              </a:lnSpc>
              <a:spcAft>
                <a:spcPts val="600"/>
              </a:spcAft>
              <a:buFont typeface="Arial" panose="020B0604020202020204" pitchFamily="34" charset="0"/>
              <a:buChar char="•"/>
            </a:pPr>
            <a:r>
              <a:rPr lang="en-US" b="1" dirty="0">
                <a:solidFill>
                  <a:srgbClr val="FFFFFF"/>
                </a:solidFill>
              </a:rPr>
              <a:t>Relation </a:t>
            </a:r>
            <a:r>
              <a:rPr lang="en-US" b="1">
                <a:solidFill>
                  <a:srgbClr val="FFFFFF"/>
                </a:solidFill>
              </a:rPr>
              <a:t>aidante</a:t>
            </a:r>
            <a:r>
              <a:rPr lang="en-US" b="1" dirty="0">
                <a:solidFill>
                  <a:srgbClr val="FFFFFF"/>
                </a:solidFill>
              </a:rPr>
              <a:t> difficile</a:t>
            </a:r>
          </a:p>
          <a:p>
            <a:pPr marL="342900" indent="-342900">
              <a:lnSpc>
                <a:spcPct val="90000"/>
              </a:lnSpc>
              <a:spcAft>
                <a:spcPts val="600"/>
              </a:spcAft>
              <a:buFont typeface="Arial" panose="020B0604020202020204" pitchFamily="34" charset="0"/>
              <a:buChar char="•"/>
            </a:pPr>
            <a:r>
              <a:rPr lang="en-US" b="1" dirty="0">
                <a:solidFill>
                  <a:srgbClr val="FFFFFF"/>
                </a:solidFill>
              </a:rPr>
              <a:t>Fiche de travail #3 et #4</a:t>
            </a:r>
          </a:p>
        </p:txBody>
      </p:sp>
    </p:spTree>
    <p:extLst>
      <p:ext uri="{BB962C8B-B14F-4D97-AF65-F5344CB8AC3E}">
        <p14:creationId xmlns:p14="http://schemas.microsoft.com/office/powerpoint/2010/main" val="36778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barn(inVertical)">
                                      <p:cBhvr>
                                        <p:cTn id="7" dur="5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inVertical)">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arn(inVertic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barn(inVertical)">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arn(inVertic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arn(inVertical)">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5AB9DD3-2620-FF81-AAE8-A6C47D33BE4E}"/>
              </a:ext>
            </a:extLst>
          </p:cNvPr>
          <p:cNvSpPr>
            <a:spLocks noGrp="1"/>
          </p:cNvSpPr>
          <p:nvPr>
            <p:ph type="title"/>
          </p:nvPr>
        </p:nvSpPr>
        <p:spPr>
          <a:xfrm>
            <a:off x="7354454" y="640080"/>
            <a:ext cx="4208656" cy="3034857"/>
          </a:xfrm>
        </p:spPr>
        <p:txBody>
          <a:bodyPr vert="horz" lIns="91440" tIns="45720" rIns="91440" bIns="45720" rtlCol="0" anchor="b">
            <a:normAutofit/>
          </a:bodyPr>
          <a:lstStyle/>
          <a:p>
            <a:pPr algn="l"/>
            <a:r>
              <a:rPr lang="en-US" sz="3700" kern="1200" cap="all" spc="200" baseline="0" dirty="0">
                <a:solidFill>
                  <a:srgbClr val="FFFFFF"/>
                </a:solidFill>
                <a:latin typeface="+mj-lt"/>
                <a:ea typeface="+mj-ea"/>
                <a:cs typeface="+mj-cs"/>
              </a:rPr>
              <a:t>VEUILLEZ PRENDRE CONNAISSANCE du lien C6.2 </a:t>
            </a:r>
            <a:br>
              <a:rPr lang="en-US" sz="3700" kern="1200" cap="all" spc="200" baseline="0" dirty="0">
                <a:solidFill>
                  <a:srgbClr val="FFFFFF"/>
                </a:solidFill>
                <a:latin typeface="+mj-lt"/>
                <a:ea typeface="+mj-ea"/>
                <a:cs typeface="+mj-cs"/>
              </a:rPr>
            </a:br>
            <a:r>
              <a:rPr lang="en-US" sz="3700" kern="1200" cap="all" spc="200" baseline="0" dirty="0">
                <a:solidFill>
                  <a:srgbClr val="FFFFFF"/>
                </a:solidFill>
                <a:latin typeface="+mj-lt"/>
                <a:ea typeface="+mj-ea"/>
                <a:cs typeface="+mj-cs"/>
              </a:rPr>
              <a:t>- </a:t>
            </a:r>
            <a:r>
              <a:rPr lang="en-US" sz="3700" kern="1200" cap="all" spc="200" baseline="0">
                <a:solidFill>
                  <a:srgbClr val="FFFFFF"/>
                </a:solidFill>
                <a:latin typeface="+mj-lt"/>
                <a:ea typeface="+mj-ea"/>
                <a:cs typeface="+mj-cs"/>
              </a:rPr>
              <a:t>Mieux</a:t>
            </a:r>
            <a:r>
              <a:rPr lang="en-US" sz="3700" kern="1200" cap="all" spc="200" baseline="0" dirty="0">
                <a:solidFill>
                  <a:srgbClr val="FFFFFF"/>
                </a:solidFill>
                <a:latin typeface="+mj-lt"/>
                <a:ea typeface="+mj-ea"/>
                <a:cs typeface="+mj-cs"/>
              </a:rPr>
              <a:t> </a:t>
            </a:r>
            <a:r>
              <a:rPr lang="en-US" sz="3700" kern="1200" cap="all" spc="200" baseline="0">
                <a:solidFill>
                  <a:srgbClr val="FFFFFF"/>
                </a:solidFill>
                <a:latin typeface="+mj-lt"/>
                <a:ea typeface="+mj-ea"/>
                <a:cs typeface="+mj-cs"/>
              </a:rPr>
              <a:t>comprendre</a:t>
            </a:r>
            <a:r>
              <a:rPr lang="en-US" sz="3700" kern="1200" cap="all" spc="200" baseline="0" dirty="0">
                <a:solidFill>
                  <a:srgbClr val="FFFFFF"/>
                </a:solidFill>
                <a:latin typeface="+mj-lt"/>
                <a:ea typeface="+mj-ea"/>
                <a:cs typeface="+mj-cs"/>
              </a:rPr>
              <a:t> les pensées </a:t>
            </a:r>
            <a:r>
              <a:rPr lang="en-US" sz="3700" kern="1200" cap="all" spc="200" baseline="0">
                <a:solidFill>
                  <a:srgbClr val="FFFFFF"/>
                </a:solidFill>
                <a:latin typeface="+mj-lt"/>
                <a:ea typeface="+mj-ea"/>
                <a:cs typeface="+mj-cs"/>
              </a:rPr>
              <a:t>suicidaires</a:t>
            </a:r>
            <a:endParaRPr lang="en-US" sz="3700" kern="1200" cap="all" spc="200" baseline="0" dirty="0">
              <a:solidFill>
                <a:srgbClr val="FFFFFF"/>
              </a:solidFill>
              <a:latin typeface="+mj-lt"/>
              <a:ea typeface="+mj-ea"/>
              <a:cs typeface="+mj-cs"/>
            </a:endParaRPr>
          </a:p>
        </p:txBody>
      </p:sp>
      <p:pic>
        <p:nvPicPr>
          <p:cNvPr id="6" name="Espace réservé pour une image  5" descr="Une image contenant Casques, accessoire, casque, écouteur&#10;&#10;Description générée automatiquement">
            <a:extLst>
              <a:ext uri="{FF2B5EF4-FFF2-40B4-BE49-F238E27FC236}">
                <a16:creationId xmlns:a16="http://schemas.microsoft.com/office/drawing/2014/main" id="{10BC7222-B333-32FC-0B44-F49627F71BD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4996" b="24996"/>
          <a:stretch>
            <a:fillRect/>
          </a:stretch>
        </p:blipFill>
        <p:spPr>
          <a:xfrm>
            <a:off x="643467" y="2064402"/>
            <a:ext cx="5459470" cy="2730171"/>
          </a:xfrm>
          <a:prstGeom prst="rect">
            <a:avLst/>
          </a:prstGeom>
        </p:spPr>
      </p:pic>
      <p:cxnSp>
        <p:nvCxnSpPr>
          <p:cNvPr id="21" name="Straight Connector 20">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86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616233-9F9E-B567-F098-E1044F30BB0A}"/>
              </a:ext>
            </a:extLst>
          </p:cNvPr>
          <p:cNvSpPr>
            <a:spLocks noGrp="1"/>
          </p:cNvSpPr>
          <p:nvPr>
            <p:ph type="title"/>
          </p:nvPr>
        </p:nvSpPr>
        <p:spPr/>
        <p:txBody>
          <a:bodyPr/>
          <a:lstStyle/>
          <a:p>
            <a:r>
              <a:rPr lang="fr-CA" dirty="0"/>
              <a:t>EXERCICE 2.3 </a:t>
            </a:r>
          </a:p>
        </p:txBody>
      </p:sp>
      <p:sp>
        <p:nvSpPr>
          <p:cNvPr id="3" name="Espace réservé du texte 2">
            <a:extLst>
              <a:ext uri="{FF2B5EF4-FFF2-40B4-BE49-F238E27FC236}">
                <a16:creationId xmlns:a16="http://schemas.microsoft.com/office/drawing/2014/main" id="{9C34A01E-4568-73B9-CF93-7F7D9AE7A043}"/>
              </a:ext>
            </a:extLst>
          </p:cNvPr>
          <p:cNvSpPr>
            <a:spLocks noGrp="1"/>
          </p:cNvSpPr>
          <p:nvPr>
            <p:ph type="body" sz="quarter" idx="13"/>
          </p:nvPr>
        </p:nvSpPr>
        <p:spPr/>
        <p:txBody>
          <a:bodyPr/>
          <a:lstStyle/>
          <a:p>
            <a:r>
              <a:rPr lang="fr-CA" dirty="0">
                <a:solidFill>
                  <a:schemeClr val="tx1"/>
                </a:solidFill>
              </a:rPr>
              <a:t>Explications </a:t>
            </a:r>
          </a:p>
        </p:txBody>
      </p:sp>
      <p:sp>
        <p:nvSpPr>
          <p:cNvPr id="4" name="Espace réservé du texte 3">
            <a:extLst>
              <a:ext uri="{FF2B5EF4-FFF2-40B4-BE49-F238E27FC236}">
                <a16:creationId xmlns:a16="http://schemas.microsoft.com/office/drawing/2014/main" id="{56D9BE6F-4743-3F6B-792A-B097B7B2DD17}"/>
              </a:ext>
            </a:extLst>
          </p:cNvPr>
          <p:cNvSpPr>
            <a:spLocks noGrp="1"/>
          </p:cNvSpPr>
          <p:nvPr>
            <p:ph type="body" sz="quarter" idx="16"/>
          </p:nvPr>
        </p:nvSpPr>
        <p:spPr/>
        <p:txBody>
          <a:bodyPr/>
          <a:lstStyle/>
          <a:p>
            <a:r>
              <a:rPr lang="fr-FR" dirty="0"/>
              <a:t>Au cours de cet exercice, vous devrez déterminer, individuellement, les facteurs qui peuvent influer sur le comportement d’une personne pour chacune des situations décrites. Vous devrez également déterminer les comportements possibles de la personne devant la situation. </a:t>
            </a:r>
            <a:endParaRPr lang="fr-CA" dirty="0"/>
          </a:p>
        </p:txBody>
      </p:sp>
      <p:sp>
        <p:nvSpPr>
          <p:cNvPr id="5" name="Espace réservé du texte 4">
            <a:extLst>
              <a:ext uri="{FF2B5EF4-FFF2-40B4-BE49-F238E27FC236}">
                <a16:creationId xmlns:a16="http://schemas.microsoft.com/office/drawing/2014/main" id="{FF96D571-9EED-D487-7FAB-0AAC694643BD}"/>
              </a:ext>
            </a:extLst>
          </p:cNvPr>
          <p:cNvSpPr>
            <a:spLocks noGrp="1"/>
          </p:cNvSpPr>
          <p:nvPr>
            <p:ph type="body" sz="quarter" idx="15"/>
          </p:nvPr>
        </p:nvSpPr>
        <p:spPr/>
        <p:txBody>
          <a:bodyPr/>
          <a:lstStyle/>
          <a:p>
            <a:r>
              <a:rPr lang="fr-FR" dirty="0">
                <a:solidFill>
                  <a:schemeClr val="tx1"/>
                </a:solidFill>
              </a:rPr>
              <a:t>Marche à suivre</a:t>
            </a:r>
            <a:endParaRPr lang="fr-CA" dirty="0">
              <a:solidFill>
                <a:schemeClr val="tx1"/>
              </a:solidFill>
            </a:endParaRPr>
          </a:p>
        </p:txBody>
      </p:sp>
      <p:sp>
        <p:nvSpPr>
          <p:cNvPr id="6" name="Espace réservé du texte 5">
            <a:extLst>
              <a:ext uri="{FF2B5EF4-FFF2-40B4-BE49-F238E27FC236}">
                <a16:creationId xmlns:a16="http://schemas.microsoft.com/office/drawing/2014/main" id="{E7285EA6-9DA8-087C-45A6-FF519AC0268F}"/>
              </a:ext>
            </a:extLst>
          </p:cNvPr>
          <p:cNvSpPr>
            <a:spLocks noGrp="1"/>
          </p:cNvSpPr>
          <p:nvPr>
            <p:ph type="body" sz="quarter" idx="17"/>
          </p:nvPr>
        </p:nvSpPr>
        <p:spPr/>
        <p:txBody>
          <a:bodyPr/>
          <a:lstStyle/>
          <a:p>
            <a:pPr marL="342900" indent="-342900">
              <a:buAutoNum type="arabicPeriod"/>
            </a:pPr>
            <a:r>
              <a:rPr lang="fr-FR" dirty="0"/>
              <a:t>Prenez connaissance d’une mise en situation à la fois. </a:t>
            </a:r>
          </a:p>
          <a:p>
            <a:pPr marL="342900" indent="-342900">
              <a:buAutoNum type="arabicPeriod"/>
            </a:pPr>
            <a:r>
              <a:rPr lang="fr-FR" dirty="0"/>
              <a:t>Déterminez et notez les facteurs qui peuvent avoir influé sur le comportement de l’usager. </a:t>
            </a:r>
          </a:p>
          <a:p>
            <a:pPr marL="342900" indent="-342900">
              <a:buAutoNum type="arabicPeriod"/>
            </a:pPr>
            <a:r>
              <a:rPr lang="fr-FR" dirty="0"/>
              <a:t>Énumérez les comportements possibles que pourrait alors adopter l’usager pour atténuer sa frustration et diminuer son anxiété.</a:t>
            </a:r>
            <a:endParaRPr lang="fr-CA" dirty="0"/>
          </a:p>
        </p:txBody>
      </p:sp>
      <p:sp>
        <p:nvSpPr>
          <p:cNvPr id="7" name="Espace réservé de la date 6">
            <a:extLst>
              <a:ext uri="{FF2B5EF4-FFF2-40B4-BE49-F238E27FC236}">
                <a16:creationId xmlns:a16="http://schemas.microsoft.com/office/drawing/2014/main" id="{F71ECCEA-8433-7A90-C672-E5650A2AB9E6}"/>
              </a:ext>
            </a:extLst>
          </p:cNvPr>
          <p:cNvSpPr>
            <a:spLocks noGrp="1"/>
          </p:cNvSpPr>
          <p:nvPr>
            <p:ph type="dt" sz="half" idx="10"/>
          </p:nvPr>
        </p:nvSpPr>
        <p:spPr/>
        <p:txBody>
          <a:bodyPr/>
          <a:lstStyle/>
          <a:p>
            <a:pPr rtl="0"/>
            <a:r>
              <a:rPr lang="fr-FR"/>
              <a:t>20XX</a:t>
            </a:r>
          </a:p>
        </p:txBody>
      </p:sp>
      <p:sp>
        <p:nvSpPr>
          <p:cNvPr id="8" name="Espace réservé du pied de page 7">
            <a:extLst>
              <a:ext uri="{FF2B5EF4-FFF2-40B4-BE49-F238E27FC236}">
                <a16:creationId xmlns:a16="http://schemas.microsoft.com/office/drawing/2014/main" id="{9847B380-2356-C1E8-7362-E8146A58F028}"/>
              </a:ext>
            </a:extLst>
          </p:cNvPr>
          <p:cNvSpPr>
            <a:spLocks noGrp="1"/>
          </p:cNvSpPr>
          <p:nvPr>
            <p:ph type="ftr" sz="quarter" idx="11"/>
          </p:nvPr>
        </p:nvSpPr>
        <p:spPr/>
        <p:txBody>
          <a:bodyPr/>
          <a:lstStyle/>
          <a:p>
            <a:pPr rtl="0"/>
            <a:r>
              <a:rPr lang="fr-FR"/>
              <a:t>TITRE DE LA PRÉSENTATION</a:t>
            </a:r>
          </a:p>
        </p:txBody>
      </p:sp>
      <p:sp>
        <p:nvSpPr>
          <p:cNvPr id="9" name="Espace réservé du numéro de diapositive 8">
            <a:extLst>
              <a:ext uri="{FF2B5EF4-FFF2-40B4-BE49-F238E27FC236}">
                <a16:creationId xmlns:a16="http://schemas.microsoft.com/office/drawing/2014/main" id="{B4049CC9-095E-C331-D9DC-FBDAFB4B168C}"/>
              </a:ext>
            </a:extLst>
          </p:cNvPr>
          <p:cNvSpPr>
            <a:spLocks noGrp="1"/>
          </p:cNvSpPr>
          <p:nvPr>
            <p:ph type="sldNum" sz="quarter" idx="12"/>
          </p:nvPr>
        </p:nvSpPr>
        <p:spPr/>
        <p:txBody>
          <a:bodyPr/>
          <a:lstStyle/>
          <a:p>
            <a:pPr rtl="0"/>
            <a:fld id="{F91729D4-A164-47A3-830D-E792BCE699E4}" type="slidenum">
              <a:rPr lang="fr-FR" smtClean="0"/>
              <a:t>4</a:t>
            </a:fld>
            <a:endParaRPr lang="fr-FR"/>
          </a:p>
        </p:txBody>
      </p:sp>
      <p:sp>
        <p:nvSpPr>
          <p:cNvPr id="10" name="Rectangle : coins arrondis 9">
            <a:extLst>
              <a:ext uri="{FF2B5EF4-FFF2-40B4-BE49-F238E27FC236}">
                <a16:creationId xmlns:a16="http://schemas.microsoft.com/office/drawing/2014/main" id="{8D10BF90-2614-FE73-AB01-5C16F8526890}"/>
              </a:ext>
            </a:extLst>
          </p:cNvPr>
          <p:cNvSpPr/>
          <p:nvPr/>
        </p:nvSpPr>
        <p:spPr>
          <a:xfrm>
            <a:off x="1177720" y="4864057"/>
            <a:ext cx="4918280" cy="12772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A" sz="2000" b="1" dirty="0">
                <a:solidFill>
                  <a:schemeClr val="tx1"/>
                </a:solidFill>
              </a:rPr>
              <a:t>ATTENTION : VEUILLEZ NE PAS TENIR COMPTE DES CONSIGNES DANS LE GUIDE CÉMEQ POUR RÉALISER CET EXERCICE</a:t>
            </a:r>
          </a:p>
        </p:txBody>
      </p:sp>
    </p:spTree>
    <p:extLst>
      <p:ext uri="{BB962C8B-B14F-4D97-AF65-F5344CB8AC3E}">
        <p14:creationId xmlns:p14="http://schemas.microsoft.com/office/powerpoint/2010/main" val="89202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BF84CC-D3D3-5DD5-A882-FD2838491669}"/>
              </a:ext>
            </a:extLst>
          </p:cNvPr>
          <p:cNvSpPr>
            <a:spLocks noGrp="1"/>
          </p:cNvSpPr>
          <p:nvPr>
            <p:ph type="title"/>
          </p:nvPr>
        </p:nvSpPr>
        <p:spPr>
          <a:xfrm>
            <a:off x="840998" y="965200"/>
            <a:ext cx="4689938" cy="4815596"/>
          </a:xfrm>
        </p:spPr>
        <p:txBody>
          <a:bodyPr>
            <a:normAutofit/>
          </a:bodyPr>
          <a:lstStyle/>
          <a:p>
            <a:pPr algn="r"/>
            <a:r>
              <a:rPr lang="fr-FR">
                <a:solidFill>
                  <a:srgbClr val="FFFFFF"/>
                </a:solidFill>
              </a:rPr>
              <a:t> L’engagement dans la relation aidante</a:t>
            </a:r>
            <a:endParaRPr lang="fr-CA">
              <a:solidFill>
                <a:srgbClr val="FFFFFF"/>
              </a:solidFill>
            </a:endParaRPr>
          </a:p>
        </p:txBody>
      </p:sp>
      <p:sp>
        <p:nvSpPr>
          <p:cNvPr id="3" name="Espace réservé du contenu 2">
            <a:extLst>
              <a:ext uri="{FF2B5EF4-FFF2-40B4-BE49-F238E27FC236}">
                <a16:creationId xmlns:a16="http://schemas.microsoft.com/office/drawing/2014/main" id="{5248C9AA-3C7C-F25D-C380-D782BE99368D}"/>
              </a:ext>
            </a:extLst>
          </p:cNvPr>
          <p:cNvSpPr>
            <a:spLocks noGrp="1"/>
          </p:cNvSpPr>
          <p:nvPr>
            <p:ph idx="1"/>
          </p:nvPr>
        </p:nvSpPr>
        <p:spPr>
          <a:xfrm>
            <a:off x="6661065" y="974875"/>
            <a:ext cx="4724573" cy="4852362"/>
          </a:xfrm>
        </p:spPr>
        <p:txBody>
          <a:bodyPr anchor="ctr">
            <a:normAutofit/>
          </a:bodyPr>
          <a:lstStyle/>
          <a:p>
            <a:endParaRPr lang="fr-CA">
              <a:solidFill>
                <a:srgbClr val="FFFFFF"/>
              </a:solidFill>
            </a:endParaRPr>
          </a:p>
          <a:p>
            <a:endParaRPr lang="fr-CA">
              <a:solidFill>
                <a:srgbClr val="FFFFFF"/>
              </a:solidFill>
            </a:endParaRPr>
          </a:p>
          <a:p>
            <a:endParaRPr lang="fr-CA">
              <a:solidFill>
                <a:srgbClr val="FFFFFF"/>
              </a:solidFill>
            </a:endParaRPr>
          </a:p>
          <a:p>
            <a:r>
              <a:rPr lang="fr-CA">
                <a:solidFill>
                  <a:srgbClr val="FFFFFF"/>
                </a:solidFill>
              </a:rPr>
              <a:t>VEUILLEZ LIRE LES PAGES 66 À 68 DU GUIDE CÉMEQ</a:t>
            </a:r>
          </a:p>
        </p:txBody>
      </p:sp>
      <p:sp>
        <p:nvSpPr>
          <p:cNvPr id="4" name="Espace réservé de la date 3">
            <a:extLst>
              <a:ext uri="{FF2B5EF4-FFF2-40B4-BE49-F238E27FC236}">
                <a16:creationId xmlns:a16="http://schemas.microsoft.com/office/drawing/2014/main" id="{9FB5B21C-88EF-5C83-A22A-487FC2B4383D}"/>
              </a:ext>
            </a:extLst>
          </p:cNvPr>
          <p:cNvSpPr>
            <a:spLocks noGrp="1"/>
          </p:cNvSpPr>
          <p:nvPr>
            <p:ph type="dt" sz="half" idx="10"/>
          </p:nvPr>
        </p:nvSpPr>
        <p:spPr>
          <a:xfrm>
            <a:off x="1024129" y="6535157"/>
            <a:ext cx="2154143" cy="274320"/>
          </a:xfrm>
        </p:spPr>
        <p:txBody>
          <a:bodyPr>
            <a:normAutofit/>
          </a:bodyPr>
          <a:lstStyle/>
          <a:p>
            <a:pPr rtl="0">
              <a:spcAft>
                <a:spcPts val="600"/>
              </a:spcAft>
            </a:pPr>
            <a:r>
              <a:rPr lang="fr-FR">
                <a:solidFill>
                  <a:schemeClr val="bg1">
                    <a:lumMod val="95000"/>
                    <a:lumOff val="5000"/>
                  </a:schemeClr>
                </a:solidFill>
              </a:rPr>
              <a:t>20XX</a:t>
            </a:r>
          </a:p>
        </p:txBody>
      </p:sp>
      <p:sp>
        <p:nvSpPr>
          <p:cNvPr id="5" name="Espace réservé du pied de page 4">
            <a:extLst>
              <a:ext uri="{FF2B5EF4-FFF2-40B4-BE49-F238E27FC236}">
                <a16:creationId xmlns:a16="http://schemas.microsoft.com/office/drawing/2014/main" id="{FBA65F3E-32D4-61B8-2CE9-864B7584F3D4}"/>
              </a:ext>
            </a:extLst>
          </p:cNvPr>
          <p:cNvSpPr>
            <a:spLocks noGrp="1"/>
          </p:cNvSpPr>
          <p:nvPr>
            <p:ph type="ftr" sz="quarter" idx="11"/>
          </p:nvPr>
        </p:nvSpPr>
        <p:spPr>
          <a:xfrm>
            <a:off x="5626825" y="6535157"/>
            <a:ext cx="5117566" cy="274320"/>
          </a:xfrm>
        </p:spPr>
        <p:txBody>
          <a:bodyPr>
            <a:normAutofit/>
          </a:bodyPr>
          <a:lstStyle/>
          <a:p>
            <a:pPr rtl="0">
              <a:spcAft>
                <a:spcPts val="600"/>
              </a:spcAft>
            </a:pPr>
            <a:r>
              <a:rPr lang="fr-FR">
                <a:solidFill>
                  <a:schemeClr val="bg1">
                    <a:lumMod val="95000"/>
                    <a:lumOff val="5000"/>
                  </a:schemeClr>
                </a:solidFill>
              </a:rPr>
              <a:t>TITRE DE LA PRÉSENTATION</a:t>
            </a:r>
          </a:p>
        </p:txBody>
      </p:sp>
      <p:sp>
        <p:nvSpPr>
          <p:cNvPr id="6" name="Espace réservé du numéro de diapositive 5">
            <a:extLst>
              <a:ext uri="{FF2B5EF4-FFF2-40B4-BE49-F238E27FC236}">
                <a16:creationId xmlns:a16="http://schemas.microsoft.com/office/drawing/2014/main" id="{EA404E12-B570-86AD-274C-65D296FA5F47}"/>
              </a:ext>
            </a:extLst>
          </p:cNvPr>
          <p:cNvSpPr>
            <a:spLocks noGrp="1"/>
          </p:cNvSpPr>
          <p:nvPr>
            <p:ph type="sldNum" sz="quarter" idx="12"/>
          </p:nvPr>
        </p:nvSpPr>
        <p:spPr>
          <a:xfrm>
            <a:off x="10837333" y="6535157"/>
            <a:ext cx="973667" cy="274320"/>
          </a:xfrm>
        </p:spPr>
        <p:txBody>
          <a:bodyPr>
            <a:normAutofit/>
          </a:bodyPr>
          <a:lstStyle/>
          <a:p>
            <a:pPr rtl="0">
              <a:spcAft>
                <a:spcPts val="600"/>
              </a:spcAft>
            </a:pPr>
            <a:fld id="{F91729D4-A164-47A3-830D-E792BCE699E4}" type="slidenum">
              <a:rPr lang="fr-FR">
                <a:solidFill>
                  <a:schemeClr val="bg1">
                    <a:lumMod val="75000"/>
                    <a:lumOff val="25000"/>
                  </a:schemeClr>
                </a:solidFill>
              </a:rPr>
              <a:pPr rtl="0">
                <a:spcAft>
                  <a:spcPts val="600"/>
                </a:spcAft>
              </a:pPr>
              <a:t>5</a:t>
            </a:fld>
            <a:endParaRPr lang="fr-FR">
              <a:solidFill>
                <a:schemeClr val="bg1">
                  <a:lumMod val="75000"/>
                  <a:lumOff val="25000"/>
                </a:schemeClr>
              </a:solidFill>
            </a:endParaRPr>
          </a:p>
        </p:txBody>
      </p:sp>
    </p:spTree>
    <p:extLst>
      <p:ext uri="{BB962C8B-B14F-4D97-AF65-F5344CB8AC3E}">
        <p14:creationId xmlns:p14="http://schemas.microsoft.com/office/powerpoint/2010/main" val="115013897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DECF28E-D520-B8CB-166B-36CF5A465FE7}"/>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MISE EN SITUATION</a:t>
            </a:r>
          </a:p>
        </p:txBody>
      </p:sp>
      <p:pic>
        <p:nvPicPr>
          <p:cNvPr id="5" name="Espace réservé du contenu 8" descr="Balance numérique avec cercles">
            <a:extLst>
              <a:ext uri="{FF2B5EF4-FFF2-40B4-BE49-F238E27FC236}">
                <a16:creationId xmlns:a16="http://schemas.microsoft.com/office/drawing/2014/main" id="{87E0DAF9-CD41-551D-704B-A5E51942BEF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3816"/>
          <a:stretch/>
        </p:blipFill>
        <p:spPr>
          <a:xfrm>
            <a:off x="327547" y="321733"/>
            <a:ext cx="7058306" cy="4107392"/>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E1644614-FD6E-C618-1E60-587BFB2C1A5F}"/>
              </a:ext>
            </a:extLst>
          </p:cNvPr>
          <p:cNvSpPr>
            <a:spLocks noGrp="1"/>
          </p:cNvSpPr>
          <p:nvPr>
            <p:ph sz="half" idx="1"/>
          </p:nvPr>
        </p:nvSpPr>
        <p:spPr>
          <a:xfrm>
            <a:off x="8029319" y="917725"/>
            <a:ext cx="3424739" cy="4852362"/>
          </a:xfrm>
        </p:spPr>
        <p:txBody>
          <a:bodyPr vert="horz" lIns="45720" tIns="45720" rIns="45720" bIns="45720" rtlCol="0" anchor="ctr">
            <a:normAutofit fontScale="92500"/>
          </a:bodyPr>
          <a:lstStyle/>
          <a:p>
            <a:r>
              <a:rPr lang="en-US" sz="2800" dirty="0" err="1">
                <a:solidFill>
                  <a:srgbClr val="FFFFFF"/>
                </a:solidFill>
              </a:rPr>
              <a:t>Vous</a:t>
            </a:r>
            <a:r>
              <a:rPr lang="en-US" sz="2800" dirty="0">
                <a:solidFill>
                  <a:srgbClr val="FFFFFF"/>
                </a:solidFill>
              </a:rPr>
              <a:t> </a:t>
            </a:r>
            <a:r>
              <a:rPr lang="en-US" sz="2800" dirty="0" err="1">
                <a:solidFill>
                  <a:srgbClr val="FFFFFF"/>
                </a:solidFill>
              </a:rPr>
              <a:t>devez</a:t>
            </a:r>
            <a:r>
              <a:rPr lang="en-US" sz="2800" dirty="0">
                <a:solidFill>
                  <a:srgbClr val="FFFFFF"/>
                </a:solidFill>
              </a:rPr>
              <a:t> prendre </a:t>
            </a:r>
            <a:r>
              <a:rPr lang="en-US" sz="2800" dirty="0" err="1">
                <a:solidFill>
                  <a:srgbClr val="FFFFFF"/>
                </a:solidFill>
              </a:rPr>
              <a:t>connaissance</a:t>
            </a:r>
            <a:r>
              <a:rPr lang="en-US" sz="2800" dirty="0">
                <a:solidFill>
                  <a:srgbClr val="FFFFFF"/>
                </a:solidFill>
              </a:rPr>
              <a:t> de la presentation C6.3 sur </a:t>
            </a:r>
            <a:r>
              <a:rPr lang="en-US" sz="2800" dirty="0" err="1">
                <a:solidFill>
                  <a:srgbClr val="FFFFFF"/>
                </a:solidFill>
              </a:rPr>
              <a:t>l’empathie</a:t>
            </a:r>
            <a:r>
              <a:rPr lang="en-US" sz="2800" dirty="0">
                <a:solidFill>
                  <a:srgbClr val="FFFFFF"/>
                </a:solidFill>
              </a:rPr>
              <a:t> et la </a:t>
            </a:r>
            <a:r>
              <a:rPr lang="en-US" sz="2800" dirty="0" err="1">
                <a:solidFill>
                  <a:srgbClr val="FFFFFF"/>
                </a:solidFill>
              </a:rPr>
              <a:t>sympathie</a:t>
            </a:r>
            <a:r>
              <a:rPr lang="en-US" sz="2800" dirty="0">
                <a:solidFill>
                  <a:srgbClr val="FFFFFF"/>
                </a:solidFill>
              </a:rPr>
              <a:t>. </a:t>
            </a:r>
          </a:p>
          <a:p>
            <a:endParaRPr lang="en-US" sz="2800" dirty="0">
              <a:solidFill>
                <a:srgbClr val="FFFFFF"/>
              </a:solidFill>
            </a:endParaRPr>
          </a:p>
          <a:p>
            <a:pPr algn="ctr"/>
            <a:r>
              <a:rPr lang="en-US" sz="2800" dirty="0">
                <a:solidFill>
                  <a:srgbClr val="FFFFFF"/>
                </a:solidFill>
              </a:rPr>
              <a:t>Ensuite..</a:t>
            </a:r>
          </a:p>
          <a:p>
            <a:pPr algn="ctr"/>
            <a:endParaRPr lang="en-US" sz="2800" dirty="0">
              <a:solidFill>
                <a:srgbClr val="FFFFFF"/>
              </a:solidFill>
            </a:endParaRPr>
          </a:p>
          <a:p>
            <a:r>
              <a:rPr lang="en-US" sz="2800" dirty="0" err="1">
                <a:solidFill>
                  <a:srgbClr val="FFFFFF"/>
                </a:solidFill>
              </a:rPr>
              <a:t>Vous</a:t>
            </a:r>
            <a:r>
              <a:rPr lang="en-US" sz="2800" dirty="0">
                <a:solidFill>
                  <a:srgbClr val="FFFFFF"/>
                </a:solidFill>
              </a:rPr>
              <a:t> </a:t>
            </a:r>
            <a:r>
              <a:rPr lang="en-US" sz="2800" dirty="0" err="1">
                <a:solidFill>
                  <a:srgbClr val="FFFFFF"/>
                </a:solidFill>
              </a:rPr>
              <a:t>devez</a:t>
            </a:r>
            <a:r>
              <a:rPr lang="en-US" sz="2800" dirty="0">
                <a:solidFill>
                  <a:srgbClr val="FFFFFF"/>
                </a:solidFill>
              </a:rPr>
              <a:t> </a:t>
            </a:r>
            <a:r>
              <a:rPr lang="en-US" sz="2800" dirty="0" err="1">
                <a:solidFill>
                  <a:srgbClr val="FFFFFF"/>
                </a:solidFill>
              </a:rPr>
              <a:t>maintenant</a:t>
            </a:r>
            <a:r>
              <a:rPr lang="en-US" sz="2800" dirty="0">
                <a:solidFill>
                  <a:srgbClr val="FFFFFF"/>
                </a:solidFill>
              </a:rPr>
              <a:t> </a:t>
            </a:r>
            <a:r>
              <a:rPr lang="en-US" sz="2800" dirty="0" err="1">
                <a:solidFill>
                  <a:srgbClr val="FFFFFF"/>
                </a:solidFill>
              </a:rPr>
              <a:t>effectuer</a:t>
            </a:r>
            <a:r>
              <a:rPr lang="en-US" sz="2800" dirty="0">
                <a:solidFill>
                  <a:srgbClr val="FFFFFF"/>
                </a:solidFill>
              </a:rPr>
              <a:t> les mises </a:t>
            </a:r>
            <a:r>
              <a:rPr lang="en-US" sz="2800" dirty="0" err="1">
                <a:solidFill>
                  <a:srgbClr val="FFFFFF"/>
                </a:solidFill>
              </a:rPr>
              <a:t>en</a:t>
            </a:r>
            <a:r>
              <a:rPr lang="en-US" sz="2800" dirty="0">
                <a:solidFill>
                  <a:srgbClr val="FFFFFF"/>
                </a:solidFill>
              </a:rPr>
              <a:t> situation dans le </a:t>
            </a:r>
            <a:r>
              <a:rPr lang="en-US" sz="2800" dirty="0" err="1">
                <a:solidFill>
                  <a:srgbClr val="FFFFFF"/>
                </a:solidFill>
              </a:rPr>
              <a:t>cours</a:t>
            </a:r>
            <a:r>
              <a:rPr lang="en-US" sz="2800" dirty="0">
                <a:solidFill>
                  <a:srgbClr val="FFFFFF"/>
                </a:solidFill>
              </a:rPr>
              <a:t> 6</a:t>
            </a:r>
          </a:p>
          <a:p>
            <a:endParaRPr lang="en-US" dirty="0">
              <a:solidFill>
                <a:srgbClr val="FFFFFF"/>
              </a:solidFill>
            </a:endParaRPr>
          </a:p>
        </p:txBody>
      </p:sp>
    </p:spTree>
    <p:extLst>
      <p:ext uri="{BB962C8B-B14F-4D97-AF65-F5344CB8AC3E}">
        <p14:creationId xmlns:p14="http://schemas.microsoft.com/office/powerpoint/2010/main" val="168123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re 80">
            <a:extLst>
              <a:ext uri="{FF2B5EF4-FFF2-40B4-BE49-F238E27FC236}">
                <a16:creationId xmlns:a16="http://schemas.microsoft.com/office/drawing/2014/main" id="{05C9BC75-0FE2-430C-A627-D6478EDBAACA}"/>
              </a:ext>
            </a:extLst>
          </p:cNvPr>
          <p:cNvSpPr>
            <a:spLocks noGrp="1"/>
          </p:cNvSpPr>
          <p:nvPr>
            <p:ph type="title"/>
          </p:nvPr>
        </p:nvSpPr>
        <p:spPr>
          <a:xfrm>
            <a:off x="4073236" y="951273"/>
            <a:ext cx="4045527" cy="933797"/>
          </a:xfrm>
        </p:spPr>
        <p:txBody>
          <a:bodyPr rtlCol="0" anchor="b">
            <a:normAutofit/>
          </a:bodyPr>
          <a:lstStyle>
            <a:defPPr>
              <a:defRPr lang="fr-FR"/>
            </a:defPPr>
          </a:lstStyle>
          <a:p>
            <a:pPr rtl="0"/>
            <a:r>
              <a:rPr lang="fr-FR" dirty="0"/>
              <a:t>Interventions </a:t>
            </a:r>
            <a:br>
              <a:rPr lang="fr-FR" dirty="0"/>
            </a:br>
            <a:r>
              <a:rPr lang="fr-FR" dirty="0"/>
              <a:t>préjudiciables</a:t>
            </a:r>
          </a:p>
        </p:txBody>
      </p:sp>
      <p:sp>
        <p:nvSpPr>
          <p:cNvPr id="2" name="Espace réservé de la date 1">
            <a:extLst>
              <a:ext uri="{FF2B5EF4-FFF2-40B4-BE49-F238E27FC236}">
                <a16:creationId xmlns:a16="http://schemas.microsoft.com/office/drawing/2014/main" id="{30815B40-F4C8-4775-A47D-043A57A15E97}"/>
              </a:ext>
            </a:extLst>
          </p:cNvPr>
          <p:cNvSpPr>
            <a:spLocks noGrp="1"/>
          </p:cNvSpPr>
          <p:nvPr>
            <p:ph type="dt" sz="half" idx="10"/>
          </p:nvPr>
        </p:nvSpPr>
        <p:spPr/>
        <p:txBody>
          <a:bodyPr rtlCol="0" anchor="ctr">
            <a:normAutofit/>
          </a:bodyPr>
          <a:lstStyle>
            <a:defPPr>
              <a:defRPr lang="fr-FR"/>
            </a:def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2023</a:t>
            </a:r>
          </a:p>
        </p:txBody>
      </p:sp>
      <p:sp>
        <p:nvSpPr>
          <p:cNvPr id="3" name="Espace réservé du pied de page 2">
            <a:extLst>
              <a:ext uri="{FF2B5EF4-FFF2-40B4-BE49-F238E27FC236}">
                <a16:creationId xmlns:a16="http://schemas.microsoft.com/office/drawing/2014/main" id="{6AFFF1F2-E21B-46B2-9043-3A2FD77DBA35}"/>
              </a:ext>
            </a:extLst>
          </p:cNvPr>
          <p:cNvSpPr>
            <a:spLocks noGrp="1"/>
          </p:cNvSpPr>
          <p:nvPr>
            <p:ph type="ftr" sz="quarter" idx="11"/>
          </p:nvPr>
        </p:nvSpPr>
        <p:spPr/>
        <p:txBody>
          <a:bodyPr rtlCol="0" anchor="ctr">
            <a:normAutofit/>
          </a:bodyPr>
          <a:lstStyle>
            <a:defPPr>
              <a:defRPr lang="fr-FR"/>
            </a:def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Relation aidante</a:t>
            </a:r>
          </a:p>
        </p:txBody>
      </p:sp>
      <p:sp>
        <p:nvSpPr>
          <p:cNvPr id="4" name="Espace réservé du numéro de diapositive 3">
            <a:extLst>
              <a:ext uri="{FF2B5EF4-FFF2-40B4-BE49-F238E27FC236}">
                <a16:creationId xmlns:a16="http://schemas.microsoft.com/office/drawing/2014/main" id="{56A610E7-14D9-43B1-A0E2-CFD8D5311964}"/>
              </a:ext>
            </a:extLst>
          </p:cNvPr>
          <p:cNvSpPr>
            <a:spLocks noGrp="1"/>
          </p:cNvSpPr>
          <p:nvPr>
            <p:ph type="sldNum" sz="quarter" idx="12"/>
          </p:nvPr>
        </p:nvSpPr>
        <p:spPr/>
        <p:txBody>
          <a:bodyPr rtlCol="0" anchor="ctr">
            <a:normAutofit/>
          </a:bodyPr>
          <a:lstStyle>
            <a:defPPr>
              <a:defRPr lang="fr-FR"/>
            </a:defPPr>
          </a:lstStyle>
          <a:p>
            <a:pPr marL="0" marR="0" lvl="0" indent="0" algn="r" defTabSz="914400" rtl="0" eaLnBrk="1" fontAlgn="auto" latinLnBrk="0" hangingPunct="1">
              <a:lnSpc>
                <a:spcPct val="100000"/>
              </a:lnSpc>
              <a:spcBef>
                <a:spcPts val="0"/>
              </a:spcBef>
              <a:spcAft>
                <a:spcPts val="60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black">
                    <a:tint val="75000"/>
                  </a:prst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endParaRPr>
          </a:p>
        </p:txBody>
      </p:sp>
      <p:pic>
        <p:nvPicPr>
          <p:cNvPr id="43" name="Image 42">
            <a:extLst>
              <a:ext uri="{FF2B5EF4-FFF2-40B4-BE49-F238E27FC236}">
                <a16:creationId xmlns:a16="http://schemas.microsoft.com/office/drawing/2014/main" id="{E385CDDB-842C-2DF0-90EF-291970F55492}"/>
              </a:ext>
            </a:extLst>
          </p:cNvPr>
          <p:cNvPicPr>
            <a:picLocks noChangeAspect="1"/>
          </p:cNvPicPr>
          <p:nvPr/>
        </p:nvPicPr>
        <p:blipFill>
          <a:blip r:embed="rId3">
            <a:extLst>
              <a:ext uri="{837473B0-CC2E-450A-ABE3-18F120FF3D39}">
                <a1611:picAttrSrcUrl xmlns:a1611="http://schemas.microsoft.com/office/drawing/2016/11/main" r:id="rId4"/>
              </a:ext>
            </a:extLst>
          </a:blip>
          <a:srcRect l="30740" r="30740"/>
          <a:stretch/>
        </p:blipFill>
        <p:spPr>
          <a:xfrm>
            <a:off x="0" y="951274"/>
            <a:ext cx="2743181" cy="4747564"/>
          </a:xfrm>
          <a:prstGeom prst="rect">
            <a:avLst/>
          </a:prstGeom>
          <a:noFill/>
        </p:spPr>
      </p:pic>
      <p:pic>
        <p:nvPicPr>
          <p:cNvPr id="39" name="Image 38">
            <a:extLst>
              <a:ext uri="{FF2B5EF4-FFF2-40B4-BE49-F238E27FC236}">
                <a16:creationId xmlns:a16="http://schemas.microsoft.com/office/drawing/2014/main" id="{E48C6D45-034E-28C8-BFB2-8D896172B799}"/>
              </a:ext>
            </a:extLst>
          </p:cNvPr>
          <p:cNvPicPr>
            <a:picLocks noChangeAspect="1"/>
          </p:cNvPicPr>
          <p:nvPr/>
        </p:nvPicPr>
        <p:blipFill>
          <a:blip r:embed="rId5">
            <a:extLst>
              <a:ext uri="{837473B0-CC2E-450A-ABE3-18F120FF3D39}">
                <a1611:picAttrSrcUrl xmlns:a1611="http://schemas.microsoft.com/office/drawing/2016/11/main" r:id="rId6"/>
              </a:ext>
            </a:extLst>
          </a:blip>
          <a:srcRect l="30740" r="30740"/>
          <a:stretch/>
        </p:blipFill>
        <p:spPr>
          <a:xfrm>
            <a:off x="9448800" y="951274"/>
            <a:ext cx="2743200" cy="4747564"/>
          </a:xfrm>
          <a:prstGeom prst="rect">
            <a:avLst/>
          </a:prstGeom>
          <a:noFill/>
        </p:spPr>
      </p:pic>
      <p:sp>
        <p:nvSpPr>
          <p:cNvPr id="5" name="ZoneTexte 4">
            <a:extLst>
              <a:ext uri="{FF2B5EF4-FFF2-40B4-BE49-F238E27FC236}">
                <a16:creationId xmlns:a16="http://schemas.microsoft.com/office/drawing/2014/main" id="{D1906850-41FB-ACD7-1B33-7FEC8B272E00}"/>
              </a:ext>
            </a:extLst>
          </p:cNvPr>
          <p:cNvSpPr txBox="1"/>
          <p:nvPr/>
        </p:nvSpPr>
        <p:spPr>
          <a:xfrm>
            <a:off x="2979174" y="2094271"/>
            <a:ext cx="6223820"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CA" sz="2400" b="1" i="0" u="none" strike="noStrike" kern="1200" cap="none" spc="0" normalizeH="0" baseline="0" noProof="0" dirty="0">
                <a:ln>
                  <a:noFill/>
                </a:ln>
                <a:solidFill>
                  <a:srgbClr val="44546A"/>
                </a:solidFill>
                <a:effectLst/>
                <a:uLnTx/>
                <a:uFillTx/>
                <a:latin typeface="Segoe UI Light"/>
                <a:ea typeface="+mn-ea"/>
                <a:cs typeface="+mn-cs"/>
              </a:rPr>
              <a:t>Il s’agit d’interventions nuisibles à votre relation aidante</a:t>
            </a:r>
            <a:endParaRPr kumimoji="0" lang="fr-CA" sz="2000" b="1" i="0" u="none" strike="noStrike" kern="1200" cap="none" spc="0" normalizeH="0" baseline="0" noProof="0" dirty="0">
              <a:ln>
                <a:noFill/>
              </a:ln>
              <a:solidFill>
                <a:srgbClr val="44546A"/>
              </a:solidFill>
              <a:effectLst/>
              <a:uLnTx/>
              <a:uFillTx/>
              <a:latin typeface="Segoe UI Light"/>
              <a:ea typeface="+mn-ea"/>
              <a:cs typeface="+mn-cs"/>
            </a:endParaRPr>
          </a:p>
        </p:txBody>
      </p:sp>
    </p:spTree>
    <p:extLst>
      <p:ext uri="{BB962C8B-B14F-4D97-AF65-F5344CB8AC3E}">
        <p14:creationId xmlns:p14="http://schemas.microsoft.com/office/powerpoint/2010/main" val="1279273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E8D036FB-049F-42B9-8221-9EAE4768947B}"/>
              </a:ext>
            </a:extLst>
          </p:cNvPr>
          <p:cNvSpPr>
            <a:spLocks noGrp="1"/>
          </p:cNvSpPr>
          <p:nvPr>
            <p:ph type="title"/>
          </p:nvPr>
        </p:nvSpPr>
        <p:spPr>
          <a:xfrm>
            <a:off x="6235700" y="1105453"/>
            <a:ext cx="4749800" cy="527050"/>
          </a:xfrm>
        </p:spPr>
        <p:txBody>
          <a:bodyPr rtlCol="0">
            <a:normAutofit fontScale="90000"/>
          </a:bodyPr>
          <a:lstStyle>
            <a:defPPr>
              <a:defRPr lang="fr-FR"/>
            </a:defPPr>
          </a:lstStyle>
          <a:p>
            <a:pPr rtl="0"/>
            <a:r>
              <a:rPr lang="fr-FR" sz="3600" b="1" dirty="0"/>
              <a:t>Interventions nuisibles</a:t>
            </a:r>
          </a:p>
        </p:txBody>
      </p:sp>
      <p:pic>
        <p:nvPicPr>
          <p:cNvPr id="9" name="Espace réservé d’image 8">
            <a:extLst>
              <a:ext uri="{FF2B5EF4-FFF2-40B4-BE49-F238E27FC236}">
                <a16:creationId xmlns:a16="http://schemas.microsoft.com/office/drawing/2014/main" id="{22E34CE8-EDAD-4F1F-B483-DB47EDF53E66}"/>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9359" t="891" r="8992" b="-891"/>
          <a:stretch/>
        </p:blipFill>
        <p:spPr>
          <a:xfrm>
            <a:off x="505166" y="326243"/>
            <a:ext cx="4780867" cy="3903590"/>
          </a:xfrm>
        </p:spPr>
      </p:pic>
      <p:sp>
        <p:nvSpPr>
          <p:cNvPr id="2" name="Espace réservé de la date 1">
            <a:extLst>
              <a:ext uri="{FF2B5EF4-FFF2-40B4-BE49-F238E27FC236}">
                <a16:creationId xmlns:a16="http://schemas.microsoft.com/office/drawing/2014/main" id="{3C42074A-2A66-40C8-BA9E-4C97B6C2C810}"/>
              </a:ext>
            </a:extLst>
          </p:cNvPr>
          <p:cNvSpPr>
            <a:spLocks noGrp="1"/>
          </p:cNvSpPr>
          <p:nvPr>
            <p:ph type="dt" sz="half" idx="10"/>
          </p:nvPr>
        </p:nvSpPr>
        <p:spPr/>
        <p:txBody>
          <a:bodyPr rtlCol="0"/>
          <a:lstStyle>
            <a:defPPr>
              <a:defRPr lang="fr-FR"/>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2023</a:t>
            </a:r>
          </a:p>
        </p:txBody>
      </p:sp>
      <p:sp>
        <p:nvSpPr>
          <p:cNvPr id="3" name="Espace réservé du pied de page 2">
            <a:extLst>
              <a:ext uri="{FF2B5EF4-FFF2-40B4-BE49-F238E27FC236}">
                <a16:creationId xmlns:a16="http://schemas.microsoft.com/office/drawing/2014/main" id="{05035BF3-F379-4230-ADAD-0D67A84DAD9A}"/>
              </a:ext>
            </a:extLst>
          </p:cNvPr>
          <p:cNvSpPr>
            <a:spLocks noGrp="1"/>
          </p:cNvSpPr>
          <p:nvPr>
            <p:ph type="ftr" sz="quarter" idx="11"/>
          </p:nvPr>
        </p:nvSpPr>
        <p:spPr/>
        <p:txBody>
          <a:bodyPr rtlCol="0"/>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rPr>
              <a:t>Relation aidante</a:t>
            </a:r>
          </a:p>
        </p:txBody>
      </p:sp>
      <p:sp>
        <p:nvSpPr>
          <p:cNvPr id="4" name="Espace réservé du numéro de diapositive 3">
            <a:extLst>
              <a:ext uri="{FF2B5EF4-FFF2-40B4-BE49-F238E27FC236}">
                <a16:creationId xmlns:a16="http://schemas.microsoft.com/office/drawing/2014/main" id="{38202679-6595-4663-A854-969937BBADAB}"/>
              </a:ext>
            </a:extLst>
          </p:cNvPr>
          <p:cNvSpPr>
            <a:spLocks noGrp="1"/>
          </p:cNvSpPr>
          <p:nvPr>
            <p:ph type="sldNum" sz="quarter" idx="12"/>
          </p:nvPr>
        </p:nvSpPr>
        <p:spPr/>
        <p:txBody>
          <a:bodyPr rtlCol="0"/>
          <a:lstStyle>
            <a:defPPr>
              <a:defRPr lang="fr-FR"/>
            </a:defPPr>
          </a:lstStyle>
          <a:p>
            <a:pPr marL="0" marR="0" lvl="0" indent="0" algn="r" defTabSz="914400" rtl="0" eaLnBrk="1" fontAlgn="auto" latinLnBrk="0" hangingPunct="1">
              <a:lnSpc>
                <a:spcPct val="100000"/>
              </a:lnSpc>
              <a:spcBef>
                <a:spcPts val="0"/>
              </a:spcBef>
              <a:spcAft>
                <a:spcPts val="0"/>
              </a:spcAft>
              <a:buClrTx/>
              <a:buSzTx/>
              <a:buFontTx/>
              <a:buNone/>
              <a:tabLst/>
              <a:defRPr/>
            </a:pPr>
            <a:fld id="{F91729D4-A164-47A3-830D-E792BCE699E4}" type="slidenum">
              <a:rPr kumimoji="0" lang="fr-FR" sz="1000" b="0" i="0" u="none" strike="noStrike" kern="1200" cap="all" spc="150" normalizeH="0" baseline="0" noProof="0" smtClean="0">
                <a:ln>
                  <a:noFill/>
                </a:ln>
                <a:solidFill>
                  <a:prstClr val="black">
                    <a:tint val="75000"/>
                  </a:prstClr>
                </a:solidFill>
                <a:effectLst/>
                <a:uLnTx/>
                <a:uFillTx/>
                <a:latin typeface="Segoe UI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000" b="0" i="0" u="none" strike="noStrike" kern="1200" cap="all" spc="150" normalizeH="0" baseline="0" noProof="0">
              <a:ln>
                <a:noFill/>
              </a:ln>
              <a:solidFill>
                <a:prstClr val="black">
                  <a:tint val="75000"/>
                </a:prstClr>
              </a:solidFill>
              <a:effectLst/>
              <a:uLnTx/>
              <a:uFillTx/>
              <a:latin typeface="Segoe UI Light"/>
              <a:ea typeface="+mn-ea"/>
              <a:cs typeface="+mn-cs"/>
            </a:endParaRPr>
          </a:p>
        </p:txBody>
      </p:sp>
      <p:sp>
        <p:nvSpPr>
          <p:cNvPr id="52" name="Rectangle 51">
            <a:extLst>
              <a:ext uri="{FF2B5EF4-FFF2-40B4-BE49-F238E27FC236}">
                <a16:creationId xmlns:a16="http://schemas.microsoft.com/office/drawing/2014/main" id="{CB5CC355-F6A6-4B5D-BE90-7C2313A8123B}"/>
              </a:ext>
              <a:ext uri="{C183D7F6-B498-43B3-948B-1728B52AA6E4}">
                <adec:decorative xmlns:adec="http://schemas.microsoft.com/office/drawing/2017/decorative" val="1"/>
              </a:ext>
            </a:extLst>
          </p:cNvPr>
          <p:cNvSpPr/>
          <p:nvPr/>
        </p:nvSpPr>
        <p:spPr>
          <a:xfrm>
            <a:off x="1720850" y="0"/>
            <a:ext cx="2349500" cy="993775"/>
          </a:xfrm>
          <a:prstGeom prst="rect">
            <a:avLst/>
          </a:prstGeom>
          <a:solidFill>
            <a:schemeClr val="accent4">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Segoe UI Light"/>
              <a:ea typeface="+mn-ea"/>
              <a:cs typeface="+mn-cs"/>
            </a:endParaRPr>
          </a:p>
        </p:txBody>
      </p:sp>
      <p:graphicFrame>
        <p:nvGraphicFramePr>
          <p:cNvPr id="10" name="Tableau 10">
            <a:extLst>
              <a:ext uri="{FF2B5EF4-FFF2-40B4-BE49-F238E27FC236}">
                <a16:creationId xmlns:a16="http://schemas.microsoft.com/office/drawing/2014/main" id="{C78E49DB-F325-DF61-C57C-ADF8AF53162C}"/>
              </a:ext>
            </a:extLst>
          </p:cNvPr>
          <p:cNvGraphicFramePr>
            <a:graphicFrameLocks noGrp="1"/>
          </p:cNvGraphicFramePr>
          <p:nvPr>
            <p:extLst>
              <p:ext uri="{D42A27DB-BD31-4B8C-83A1-F6EECF244321}">
                <p14:modId xmlns:p14="http://schemas.microsoft.com/office/powerpoint/2010/main" val="3429703586"/>
              </p:ext>
            </p:extLst>
          </p:nvPr>
        </p:nvGraphicFramePr>
        <p:xfrm>
          <a:off x="4162668" y="2105611"/>
          <a:ext cx="6822832" cy="4248443"/>
        </p:xfrm>
        <a:graphic>
          <a:graphicData uri="http://schemas.openxmlformats.org/drawingml/2006/table">
            <a:tbl>
              <a:tblPr firstRow="1" bandRow="1">
                <a:tableStyleId>{5C22544A-7EE6-4342-B048-85BDC9FD1C3A}</a:tableStyleId>
              </a:tblPr>
              <a:tblGrid>
                <a:gridCol w="3411416">
                  <a:extLst>
                    <a:ext uri="{9D8B030D-6E8A-4147-A177-3AD203B41FA5}">
                      <a16:colId xmlns:a16="http://schemas.microsoft.com/office/drawing/2014/main" val="3186010257"/>
                    </a:ext>
                  </a:extLst>
                </a:gridCol>
                <a:gridCol w="3411416">
                  <a:extLst>
                    <a:ext uri="{9D8B030D-6E8A-4147-A177-3AD203B41FA5}">
                      <a16:colId xmlns:a16="http://schemas.microsoft.com/office/drawing/2014/main" val="3914348894"/>
                    </a:ext>
                  </a:extLst>
                </a:gridCol>
              </a:tblGrid>
              <a:tr h="4248443">
                <a:tc>
                  <a:txBody>
                    <a:bodyPr/>
                    <a:lstStyle/>
                    <a:p>
                      <a:pPr marL="285750" indent="-285750" rtl="0">
                        <a:buFont typeface="Arial" panose="020B0604020202020204" pitchFamily="34" charset="0"/>
                        <a:buChar char="•"/>
                      </a:pPr>
                      <a:r>
                        <a:rPr lang="fr-FR" sz="2400" b="1" dirty="0">
                          <a:solidFill>
                            <a:srgbClr val="627272"/>
                          </a:solidFill>
                        </a:rPr>
                        <a:t>Questions personnelles</a:t>
                      </a:r>
                    </a:p>
                    <a:p>
                      <a:pPr marL="285750" indent="-285750" rtl="0">
                        <a:buFont typeface="Arial" panose="020B0604020202020204" pitchFamily="34" charset="0"/>
                        <a:buChar char="•"/>
                      </a:pPr>
                      <a:r>
                        <a:rPr lang="fr-FR" sz="2400" b="1" dirty="0">
                          <a:solidFill>
                            <a:srgbClr val="627272"/>
                          </a:solidFill>
                        </a:rPr>
                        <a:t>L’influence de nos valeurs et préjugés</a:t>
                      </a:r>
                    </a:p>
                    <a:p>
                      <a:pPr marL="285750" indent="-285750" rtl="0">
                        <a:buFont typeface="Arial" panose="020B0604020202020204" pitchFamily="34" charset="0"/>
                        <a:buChar char="•"/>
                      </a:pPr>
                      <a:r>
                        <a:rPr lang="fr-FR" sz="2400" b="1" dirty="0">
                          <a:solidFill>
                            <a:srgbClr val="627272"/>
                          </a:solidFill>
                        </a:rPr>
                        <a:t>Irrespect de l’intimité et de la confidentialité</a:t>
                      </a:r>
                    </a:p>
                    <a:p>
                      <a:pPr marL="285750" indent="-285750" rtl="0">
                        <a:buFont typeface="Arial" panose="020B0604020202020204" pitchFamily="34" charset="0"/>
                        <a:buChar char="•"/>
                      </a:pPr>
                      <a:r>
                        <a:rPr lang="fr-FR" sz="2400" b="1" dirty="0">
                          <a:solidFill>
                            <a:srgbClr val="627272"/>
                          </a:solidFill>
                        </a:rPr>
                        <a:t>Opinions personnels</a:t>
                      </a:r>
                    </a:p>
                    <a:p>
                      <a:pPr marL="285750" indent="-285750" rtl="0">
                        <a:buFont typeface="Arial" panose="020B0604020202020204" pitchFamily="34" charset="0"/>
                        <a:buChar char="•"/>
                      </a:pPr>
                      <a:r>
                        <a:rPr lang="fr-FR" sz="2400" b="1" dirty="0">
                          <a:solidFill>
                            <a:srgbClr val="627272"/>
                          </a:solidFill>
                        </a:rPr>
                        <a:t>Changer de sujet</a:t>
                      </a:r>
                    </a:p>
                    <a:p>
                      <a:pPr marL="285750" indent="-285750" rtl="0">
                        <a:buFont typeface="Arial" panose="020B0604020202020204" pitchFamily="34" charset="0"/>
                        <a:buChar char="•"/>
                      </a:pPr>
                      <a:r>
                        <a:rPr lang="fr-FR" sz="2400" b="1" dirty="0">
                          <a:solidFill>
                            <a:srgbClr val="627272"/>
                          </a:solidFill>
                        </a:rPr>
                        <a:t>Réponse stéréotypée</a:t>
                      </a:r>
                    </a:p>
                    <a:p>
                      <a:pPr marL="285750" indent="-285750" rtl="0">
                        <a:buFont typeface="Arial" panose="020B0604020202020204" pitchFamily="34" charset="0"/>
                        <a:buChar char="•"/>
                      </a:pPr>
                      <a:r>
                        <a:rPr lang="fr-FR" sz="2400" b="1" dirty="0">
                          <a:solidFill>
                            <a:srgbClr val="627272"/>
                          </a:solidFill>
                        </a:rPr>
                        <a:t>Faux réconfort</a:t>
                      </a:r>
                    </a:p>
                    <a:p>
                      <a:endParaRPr lang="fr-CA" sz="2400" dirty="0">
                        <a:solidFill>
                          <a:srgbClr val="627272"/>
                        </a:solidFill>
                      </a:endParaRPr>
                    </a:p>
                  </a:txBody>
                  <a:tcPr/>
                </a:tc>
                <a:tc>
                  <a:txBody>
                    <a:bodyPr/>
                    <a:lstStyle/>
                    <a:p>
                      <a:pPr marL="285750" indent="-285750" rtl="0">
                        <a:buFont typeface="Arial" panose="020B0604020202020204" pitchFamily="34" charset="0"/>
                        <a:buChar char="•"/>
                      </a:pPr>
                      <a:r>
                        <a:rPr lang="fr-FR" sz="2400" b="1" dirty="0">
                          <a:solidFill>
                            <a:srgbClr val="627272"/>
                          </a:solidFill>
                        </a:rPr>
                        <a:t>Sympathie</a:t>
                      </a:r>
                    </a:p>
                    <a:p>
                      <a:pPr marL="285750" indent="-285750" rtl="0">
                        <a:buFont typeface="Arial" panose="020B0604020202020204" pitchFamily="34" charset="0"/>
                        <a:buChar char="•"/>
                      </a:pPr>
                      <a:r>
                        <a:rPr lang="fr-FR" sz="2400" b="1" dirty="0">
                          <a:solidFill>
                            <a:srgbClr val="627272"/>
                          </a:solidFill>
                        </a:rPr>
                        <a:t>Le « pourquoi » inapproprié</a:t>
                      </a:r>
                    </a:p>
                    <a:p>
                      <a:pPr marL="285750" indent="-285750" rtl="0">
                        <a:buFont typeface="Arial" panose="020B0604020202020204" pitchFamily="34" charset="0"/>
                        <a:buChar char="•"/>
                      </a:pPr>
                      <a:r>
                        <a:rPr lang="fr-FR" sz="2400" b="1" dirty="0">
                          <a:solidFill>
                            <a:srgbClr val="627272"/>
                          </a:solidFill>
                        </a:rPr>
                        <a:t>Approuver ou désapprouver</a:t>
                      </a:r>
                    </a:p>
                    <a:p>
                      <a:pPr marL="285750" indent="-285750" rtl="0">
                        <a:buFont typeface="Arial" panose="020B0604020202020204" pitchFamily="34" charset="0"/>
                        <a:buChar char="•"/>
                      </a:pPr>
                      <a:r>
                        <a:rPr lang="fr-FR" sz="2400" b="1" dirty="0">
                          <a:solidFill>
                            <a:srgbClr val="627272"/>
                          </a:solidFill>
                        </a:rPr>
                        <a:t>Réagir défensivement</a:t>
                      </a:r>
                    </a:p>
                    <a:p>
                      <a:pPr marL="285750" indent="-285750" rtl="0">
                        <a:buFont typeface="Arial" panose="020B0604020202020204" pitchFamily="34" charset="0"/>
                        <a:buChar char="•"/>
                      </a:pPr>
                      <a:r>
                        <a:rPr lang="fr-FR" sz="2400" b="1" dirty="0">
                          <a:solidFill>
                            <a:srgbClr val="627272"/>
                          </a:solidFill>
                        </a:rPr>
                        <a:t>Passif-agressif</a:t>
                      </a:r>
                    </a:p>
                    <a:p>
                      <a:pPr marL="285750" indent="-285750" rtl="0">
                        <a:buFont typeface="Arial" panose="020B0604020202020204" pitchFamily="34" charset="0"/>
                        <a:buChar char="•"/>
                      </a:pPr>
                      <a:r>
                        <a:rPr lang="fr-FR" sz="2400" b="1" dirty="0">
                          <a:solidFill>
                            <a:srgbClr val="627272"/>
                          </a:solidFill>
                        </a:rPr>
                        <a:t>Argumentation</a:t>
                      </a:r>
                    </a:p>
                    <a:p>
                      <a:pPr marL="285750" indent="-285750" rtl="0">
                        <a:buFont typeface="Arial" panose="020B0604020202020204" pitchFamily="34" charset="0"/>
                        <a:buChar char="•"/>
                      </a:pPr>
                      <a:r>
                        <a:rPr lang="fr-FR" sz="2400" b="1" dirty="0">
                          <a:solidFill>
                            <a:srgbClr val="627272"/>
                          </a:solidFill>
                        </a:rPr>
                        <a:t>Aucun suivi</a:t>
                      </a:r>
                    </a:p>
                    <a:p>
                      <a:endParaRPr lang="fr-CA" sz="2400" dirty="0">
                        <a:solidFill>
                          <a:srgbClr val="627272"/>
                        </a:solidFill>
                      </a:endParaRPr>
                    </a:p>
                  </a:txBody>
                  <a:tcPr/>
                </a:tc>
                <a:extLst>
                  <a:ext uri="{0D108BD9-81ED-4DB2-BD59-A6C34878D82A}">
                    <a16:rowId xmlns:a16="http://schemas.microsoft.com/office/drawing/2014/main" val="3395485855"/>
                  </a:ext>
                </a:extLst>
              </a:tr>
            </a:tbl>
          </a:graphicData>
        </a:graphic>
      </p:graphicFrame>
      <p:sp>
        <p:nvSpPr>
          <p:cNvPr id="12" name="Rectangle : coins arrondis 11">
            <a:extLst>
              <a:ext uri="{FF2B5EF4-FFF2-40B4-BE49-F238E27FC236}">
                <a16:creationId xmlns:a16="http://schemas.microsoft.com/office/drawing/2014/main" id="{84E0C38C-4880-283C-57BF-C9A633F6B4F6}"/>
              </a:ext>
            </a:extLst>
          </p:cNvPr>
          <p:cNvSpPr/>
          <p:nvPr/>
        </p:nvSpPr>
        <p:spPr>
          <a:xfrm>
            <a:off x="3228633" y="1632503"/>
            <a:ext cx="4114800" cy="3169451"/>
          </a:xfrm>
          <a:prstGeom prst="round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4546A"/>
                </a:solidFill>
                <a:effectLst/>
                <a:uLnTx/>
                <a:uFillTx/>
                <a:latin typeface="Segoe UI Light"/>
                <a:ea typeface="+mn-ea"/>
                <a:cs typeface="Segoe UI Light"/>
              </a:rPr>
              <a:t>Que feriez-vous à ma place?</a:t>
            </a:r>
          </a:p>
        </p:txBody>
      </p:sp>
    </p:spTree>
    <p:extLst>
      <p:ext uri="{BB962C8B-B14F-4D97-AF65-F5344CB8AC3E}">
        <p14:creationId xmlns:p14="http://schemas.microsoft.com/office/powerpoint/2010/main" val="12747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286BE877-8405-42B2-A8E4-BF4224E015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F4916F3-5270-48BF-8D54-7990F611B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0178"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5AB9DD3-2620-FF81-AAE8-A6C47D33BE4E}"/>
              </a:ext>
            </a:extLst>
          </p:cNvPr>
          <p:cNvSpPr>
            <a:spLocks noGrp="1"/>
          </p:cNvSpPr>
          <p:nvPr>
            <p:ph type="title"/>
          </p:nvPr>
        </p:nvSpPr>
        <p:spPr>
          <a:xfrm>
            <a:off x="7354454" y="640080"/>
            <a:ext cx="4208656" cy="3034857"/>
          </a:xfrm>
        </p:spPr>
        <p:txBody>
          <a:bodyPr vert="horz" lIns="91440" tIns="45720" rIns="91440" bIns="45720" rtlCol="0" anchor="b">
            <a:normAutofit/>
          </a:bodyPr>
          <a:lstStyle/>
          <a:p>
            <a:pPr algn="l"/>
            <a:r>
              <a:rPr lang="en-US" sz="4400" kern="1200" cap="all" spc="200" baseline="0" dirty="0">
                <a:solidFill>
                  <a:srgbClr val="FFFFFF"/>
                </a:solidFill>
                <a:latin typeface="+mj-lt"/>
                <a:ea typeface="+mj-ea"/>
                <a:cs typeface="+mj-cs"/>
              </a:rPr>
              <a:t>VEUILLEZ PRENDRE CONNAISSANCE DE L’AUDIO C6.4</a:t>
            </a:r>
          </a:p>
        </p:txBody>
      </p:sp>
      <p:pic>
        <p:nvPicPr>
          <p:cNvPr id="6" name="Espace réservé pour une image  5" descr="Une image contenant Casques, accessoire, casque, écouteur&#10;&#10;Description générée automatiquement">
            <a:extLst>
              <a:ext uri="{FF2B5EF4-FFF2-40B4-BE49-F238E27FC236}">
                <a16:creationId xmlns:a16="http://schemas.microsoft.com/office/drawing/2014/main" id="{10BC7222-B333-32FC-0B44-F49627F71BD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4996" b="24996"/>
          <a:stretch>
            <a:fillRect/>
          </a:stretch>
        </p:blipFill>
        <p:spPr>
          <a:xfrm>
            <a:off x="643467" y="2064402"/>
            <a:ext cx="5459470" cy="2730171"/>
          </a:xfrm>
          <a:prstGeom prst="rect">
            <a:avLst/>
          </a:prstGeom>
        </p:spPr>
      </p:pic>
      <p:cxnSp>
        <p:nvCxnSpPr>
          <p:cNvPr id="21" name="Straight Connector 20">
            <a:extLst>
              <a:ext uri="{FF2B5EF4-FFF2-40B4-BE49-F238E27FC236}">
                <a16:creationId xmlns:a16="http://schemas.microsoft.com/office/drawing/2014/main" id="{F49244C8-BD6D-4309-8235-706CBF26EF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06857"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6033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égral">
  <a:themeElements>
    <a:clrScheme name="Inté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é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é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126</TotalTime>
  <Words>366</Words>
  <Application>Microsoft Office PowerPoint</Application>
  <PresentationFormat>Grand écran</PresentationFormat>
  <Paragraphs>85</Paragraphs>
  <Slides>11</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11</vt:i4>
      </vt:variant>
    </vt:vector>
  </HeadingPairs>
  <TitlesOfParts>
    <vt:vector size="19" baseType="lpstr">
      <vt:lpstr>Arial</vt:lpstr>
      <vt:lpstr>Calibri</vt:lpstr>
      <vt:lpstr>Segoe UI</vt:lpstr>
      <vt:lpstr>Segoe UI Light</vt:lpstr>
      <vt:lpstr>Tw Cen MT</vt:lpstr>
      <vt:lpstr>Tw Cen MT Condensed</vt:lpstr>
      <vt:lpstr>Wingdings 3</vt:lpstr>
      <vt:lpstr>Intégral</vt:lpstr>
      <vt:lpstr>Relation aidante</vt:lpstr>
      <vt:lpstr>Cours 6</vt:lpstr>
      <vt:lpstr>VEUILLEZ PRENDRE CONNAISSANCE du lien C6.2  - Mieux comprendre les pensées suicidaires</vt:lpstr>
      <vt:lpstr>EXERCICE 2.3 </vt:lpstr>
      <vt:lpstr> L’engagement dans la relation aidante</vt:lpstr>
      <vt:lpstr>MISE EN SITUATION</vt:lpstr>
      <vt:lpstr>Interventions  préjudiciables</vt:lpstr>
      <vt:lpstr>Interventions nuisibles</vt:lpstr>
      <vt:lpstr>VEUILLEZ PRENDRE CONNAISSANCE DE L’AUDIO C6.4</vt:lpstr>
      <vt:lpstr>Relation aidante difficile</vt:lpstr>
      <vt:lpstr>FICHE DE TRAVAIL #3 et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Relation aidante</dc:title>
  <dc:creator>bolduc, Karole-anne</dc:creator>
  <cp:lastModifiedBy>Beaulieu, Daniel</cp:lastModifiedBy>
  <cp:revision>10</cp:revision>
  <dcterms:created xsi:type="dcterms:W3CDTF">2023-06-27T22:27:41Z</dcterms:created>
  <dcterms:modified xsi:type="dcterms:W3CDTF">2024-03-03T18:26:15Z</dcterms:modified>
</cp:coreProperties>
</file>