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0"/>
  </p:notesMasterIdLst>
  <p:sldIdLst>
    <p:sldId id="336" r:id="rId2"/>
    <p:sldId id="337" r:id="rId3"/>
    <p:sldId id="339" r:id="rId4"/>
    <p:sldId id="338" r:id="rId5"/>
    <p:sldId id="342" r:id="rId6"/>
    <p:sldId id="341" r:id="rId7"/>
    <p:sldId id="343" r:id="rId8"/>
    <p:sldId id="34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 7" id="{BF7449C3-F86A-496D-A9EC-FA68E9711037}">
          <p14:sldIdLst>
            <p14:sldId id="336"/>
            <p14:sldId id="337"/>
            <p14:sldId id="339"/>
            <p14:sldId id="338"/>
            <p14:sldId id="342"/>
            <p14:sldId id="341"/>
            <p14:sldId id="343"/>
            <p14:sldId id="3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F1232-0211-403F-9AB0-1B4A939CD85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BDC5C5-643D-40CD-8C29-4606034F72FF}">
      <dgm:prSet/>
      <dgm:spPr/>
      <dgm:t>
        <a:bodyPr/>
        <a:lstStyle/>
        <a:p>
          <a:pPr>
            <a:lnSpc>
              <a:spcPct val="100000"/>
            </a:lnSpc>
          </a:pPr>
          <a:r>
            <a:rPr lang="fr-FR" b="0" i="0"/>
            <a:t>Un bon moyen de maintenir sa santé mentale équilibrée, est de demandé de l'aide lorsque vous en ressentez le besoin. </a:t>
          </a:r>
          <a:endParaRPr lang="en-US"/>
        </a:p>
      </dgm:t>
    </dgm:pt>
    <dgm:pt modelId="{954A69B2-5632-4667-ABFA-4DED8055ADC0}" type="parTrans" cxnId="{B853DFED-0E23-46C0-A77B-72AFBB566A8A}">
      <dgm:prSet/>
      <dgm:spPr/>
      <dgm:t>
        <a:bodyPr/>
        <a:lstStyle/>
        <a:p>
          <a:endParaRPr lang="en-US"/>
        </a:p>
      </dgm:t>
    </dgm:pt>
    <dgm:pt modelId="{94D66997-FBEA-408F-9831-B0F93049ABF4}" type="sibTrans" cxnId="{B853DFED-0E23-46C0-A77B-72AFBB566A8A}">
      <dgm:prSet/>
      <dgm:spPr/>
      <dgm:t>
        <a:bodyPr/>
        <a:lstStyle/>
        <a:p>
          <a:endParaRPr lang="en-US"/>
        </a:p>
      </dgm:t>
    </dgm:pt>
    <dgm:pt modelId="{2C9BBFDA-F6DA-4A28-97A9-942803A23BBC}">
      <dgm:prSet/>
      <dgm:spPr/>
      <dgm:t>
        <a:bodyPr/>
        <a:lstStyle/>
        <a:p>
          <a:pPr>
            <a:lnSpc>
              <a:spcPct val="100000"/>
            </a:lnSpc>
          </a:pPr>
          <a:r>
            <a:rPr lang="fr-FR" b="0" i="0"/>
            <a:t>Il ne devrait exister </a:t>
          </a:r>
          <a:r>
            <a:rPr lang="fr-FR" b="1" i="1"/>
            <a:t>aucun</a:t>
          </a:r>
          <a:r>
            <a:rPr lang="fr-FR" b="0" i="0"/>
            <a:t> tabou sur le sujet puisque prendre soin de santé mentale devrait être sur le même piédestal que de prendre soin de sa santé physique. </a:t>
          </a:r>
          <a:endParaRPr lang="en-US"/>
        </a:p>
      </dgm:t>
    </dgm:pt>
    <dgm:pt modelId="{B94307EE-6B88-4BA1-A961-FEA5C8895D3D}" type="parTrans" cxnId="{3C8035D5-416D-479A-980D-224A2D604F60}">
      <dgm:prSet/>
      <dgm:spPr/>
      <dgm:t>
        <a:bodyPr/>
        <a:lstStyle/>
        <a:p>
          <a:endParaRPr lang="en-US"/>
        </a:p>
      </dgm:t>
    </dgm:pt>
    <dgm:pt modelId="{F237A246-EEBB-4EE5-AFD0-AB3FD6571B44}" type="sibTrans" cxnId="{3C8035D5-416D-479A-980D-224A2D604F60}">
      <dgm:prSet/>
      <dgm:spPr/>
      <dgm:t>
        <a:bodyPr/>
        <a:lstStyle/>
        <a:p>
          <a:endParaRPr lang="en-US"/>
        </a:p>
      </dgm:t>
    </dgm:pt>
    <dgm:pt modelId="{4A425F40-B9A2-4982-9642-F0AA5864EA7A}">
      <dgm:prSet/>
      <dgm:spPr/>
      <dgm:t>
        <a:bodyPr/>
        <a:lstStyle/>
        <a:p>
          <a:pPr>
            <a:lnSpc>
              <a:spcPct val="100000"/>
            </a:lnSpc>
          </a:pPr>
          <a:r>
            <a:rPr lang="fr-FR" b="0" i="0"/>
            <a:t>Si vous en ressentez le besoin, voici le lien, en cliquant sur le titre, pour le site de l'ordre des psychologues du Québec. Il suffit que d'une simple recherche pour trouver la bonne personne pour nos besoins. </a:t>
          </a:r>
          <a:endParaRPr lang="en-US"/>
        </a:p>
      </dgm:t>
    </dgm:pt>
    <dgm:pt modelId="{731559BB-F90A-4B8A-904F-36400E43CD76}" type="parTrans" cxnId="{16579FA7-6E72-4871-8679-E46F6CC4C2C8}">
      <dgm:prSet/>
      <dgm:spPr/>
      <dgm:t>
        <a:bodyPr/>
        <a:lstStyle/>
        <a:p>
          <a:endParaRPr lang="en-US"/>
        </a:p>
      </dgm:t>
    </dgm:pt>
    <dgm:pt modelId="{B70C6862-3B95-45B8-821D-015493EFFCCC}" type="sibTrans" cxnId="{16579FA7-6E72-4871-8679-E46F6CC4C2C8}">
      <dgm:prSet/>
      <dgm:spPr/>
      <dgm:t>
        <a:bodyPr/>
        <a:lstStyle/>
        <a:p>
          <a:endParaRPr lang="en-US"/>
        </a:p>
      </dgm:t>
    </dgm:pt>
    <dgm:pt modelId="{5CA1A9AD-4382-4318-9C84-85266658468C}" type="pres">
      <dgm:prSet presAssocID="{B40F1232-0211-403F-9AB0-1B4A939CD85B}" presName="root" presStyleCnt="0">
        <dgm:presLayoutVars>
          <dgm:dir/>
          <dgm:resizeHandles val="exact"/>
        </dgm:presLayoutVars>
      </dgm:prSet>
      <dgm:spPr/>
    </dgm:pt>
    <dgm:pt modelId="{D4D509AE-442F-4339-9FCA-5E7AACE0005A}" type="pres">
      <dgm:prSet presAssocID="{05BDC5C5-643D-40CD-8C29-4606034F72FF}" presName="compNode" presStyleCnt="0"/>
      <dgm:spPr/>
    </dgm:pt>
    <dgm:pt modelId="{DB8FD348-6D00-473B-99E5-3BEB7F291FDE}" type="pres">
      <dgm:prSet presAssocID="{05BDC5C5-643D-40CD-8C29-4606034F72FF}" presName="bgRect" presStyleLbl="bgShp" presStyleIdx="0" presStyleCnt="3"/>
      <dgm:spPr/>
    </dgm:pt>
    <dgm:pt modelId="{AACD492F-DE80-48A8-A3EA-C85348F3CC18}" type="pres">
      <dgm:prSet presAssocID="{05BDC5C5-643D-40CD-8C29-4606034F72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mpagne Glasses"/>
        </a:ext>
      </dgm:extLst>
    </dgm:pt>
    <dgm:pt modelId="{F92716E6-51F4-42F3-B666-70F82C255060}" type="pres">
      <dgm:prSet presAssocID="{05BDC5C5-643D-40CD-8C29-4606034F72FF}" presName="spaceRect" presStyleCnt="0"/>
      <dgm:spPr/>
    </dgm:pt>
    <dgm:pt modelId="{62D4C8B4-2B1F-4952-93BC-5D23C0B72E43}" type="pres">
      <dgm:prSet presAssocID="{05BDC5C5-643D-40CD-8C29-4606034F72FF}" presName="parTx" presStyleLbl="revTx" presStyleIdx="0" presStyleCnt="3">
        <dgm:presLayoutVars>
          <dgm:chMax val="0"/>
          <dgm:chPref val="0"/>
        </dgm:presLayoutVars>
      </dgm:prSet>
      <dgm:spPr/>
    </dgm:pt>
    <dgm:pt modelId="{CDC4E18C-C49B-4E03-84EE-15986821C1AA}" type="pres">
      <dgm:prSet presAssocID="{94D66997-FBEA-408F-9831-B0F93049ABF4}" presName="sibTrans" presStyleCnt="0"/>
      <dgm:spPr/>
    </dgm:pt>
    <dgm:pt modelId="{CF8AE228-DD9B-4EC1-A416-BC2F47CE63B0}" type="pres">
      <dgm:prSet presAssocID="{2C9BBFDA-F6DA-4A28-97A9-942803A23BBC}" presName="compNode" presStyleCnt="0"/>
      <dgm:spPr/>
    </dgm:pt>
    <dgm:pt modelId="{B03A1CE3-663A-4A57-ACB2-9C2523FE2174}" type="pres">
      <dgm:prSet presAssocID="{2C9BBFDA-F6DA-4A28-97A9-942803A23BBC}" presName="bgRect" presStyleLbl="bgShp" presStyleIdx="1" presStyleCnt="3"/>
      <dgm:spPr/>
    </dgm:pt>
    <dgm:pt modelId="{66716ED1-E882-4CED-95CD-45511AE4026D}" type="pres">
      <dgm:prSet presAssocID="{2C9BBFDA-F6DA-4A28-97A9-942803A23B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uteille"/>
        </a:ext>
      </dgm:extLst>
    </dgm:pt>
    <dgm:pt modelId="{B74B493D-8111-40C2-AC5B-D7F4CB2036DE}" type="pres">
      <dgm:prSet presAssocID="{2C9BBFDA-F6DA-4A28-97A9-942803A23BBC}" presName="spaceRect" presStyleCnt="0"/>
      <dgm:spPr/>
    </dgm:pt>
    <dgm:pt modelId="{EE294CE5-CC42-456A-B54E-FAEA43E75744}" type="pres">
      <dgm:prSet presAssocID="{2C9BBFDA-F6DA-4A28-97A9-942803A23BBC}" presName="parTx" presStyleLbl="revTx" presStyleIdx="1" presStyleCnt="3">
        <dgm:presLayoutVars>
          <dgm:chMax val="0"/>
          <dgm:chPref val="0"/>
        </dgm:presLayoutVars>
      </dgm:prSet>
      <dgm:spPr/>
    </dgm:pt>
    <dgm:pt modelId="{AF6CD32F-CA3B-4813-B5CA-59DF23FA07C1}" type="pres">
      <dgm:prSet presAssocID="{F237A246-EEBB-4EE5-AFD0-AB3FD6571B44}" presName="sibTrans" presStyleCnt="0"/>
      <dgm:spPr/>
    </dgm:pt>
    <dgm:pt modelId="{B769FF87-FCC9-4E7A-91B5-3F4D75895515}" type="pres">
      <dgm:prSet presAssocID="{4A425F40-B9A2-4982-9642-F0AA5864EA7A}" presName="compNode" presStyleCnt="0"/>
      <dgm:spPr/>
    </dgm:pt>
    <dgm:pt modelId="{98A730F0-7E57-4FDA-B69E-2349D29B0E81}" type="pres">
      <dgm:prSet presAssocID="{4A425F40-B9A2-4982-9642-F0AA5864EA7A}" presName="bgRect" presStyleLbl="bgShp" presStyleIdx="2" presStyleCnt="3"/>
      <dgm:spPr/>
    </dgm:pt>
    <dgm:pt modelId="{49331CCA-0FE9-4732-923E-CE524051A501}" type="pres">
      <dgm:prSet presAssocID="{4A425F40-B9A2-4982-9642-F0AA5864EA7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en"/>
        </a:ext>
      </dgm:extLst>
    </dgm:pt>
    <dgm:pt modelId="{49819819-FF94-4C5E-A249-91B80D03A207}" type="pres">
      <dgm:prSet presAssocID="{4A425F40-B9A2-4982-9642-F0AA5864EA7A}" presName="spaceRect" presStyleCnt="0"/>
      <dgm:spPr/>
    </dgm:pt>
    <dgm:pt modelId="{A87122E6-A55C-4F6F-85FD-D05BBEC88690}" type="pres">
      <dgm:prSet presAssocID="{4A425F40-B9A2-4982-9642-F0AA5864EA7A}" presName="parTx" presStyleLbl="revTx" presStyleIdx="2" presStyleCnt="3">
        <dgm:presLayoutVars>
          <dgm:chMax val="0"/>
          <dgm:chPref val="0"/>
        </dgm:presLayoutVars>
      </dgm:prSet>
      <dgm:spPr/>
    </dgm:pt>
  </dgm:ptLst>
  <dgm:cxnLst>
    <dgm:cxn modelId="{17D49959-87F1-46B0-B73A-6DB3B0A35521}" type="presOf" srcId="{4A425F40-B9A2-4982-9642-F0AA5864EA7A}" destId="{A87122E6-A55C-4F6F-85FD-D05BBEC88690}" srcOrd="0" destOrd="0" presId="urn:microsoft.com/office/officeart/2018/2/layout/IconVerticalSolidList"/>
    <dgm:cxn modelId="{28C82BA3-C49D-45AA-A765-2CD3D43BFFCE}" type="presOf" srcId="{B40F1232-0211-403F-9AB0-1B4A939CD85B}" destId="{5CA1A9AD-4382-4318-9C84-85266658468C}" srcOrd="0" destOrd="0" presId="urn:microsoft.com/office/officeart/2018/2/layout/IconVerticalSolidList"/>
    <dgm:cxn modelId="{16579FA7-6E72-4871-8679-E46F6CC4C2C8}" srcId="{B40F1232-0211-403F-9AB0-1B4A939CD85B}" destId="{4A425F40-B9A2-4982-9642-F0AA5864EA7A}" srcOrd="2" destOrd="0" parTransId="{731559BB-F90A-4B8A-904F-36400E43CD76}" sibTransId="{B70C6862-3B95-45B8-821D-015493EFFCCC}"/>
    <dgm:cxn modelId="{814DFFC0-6A3E-4252-A552-D24B5AFF03B6}" type="presOf" srcId="{2C9BBFDA-F6DA-4A28-97A9-942803A23BBC}" destId="{EE294CE5-CC42-456A-B54E-FAEA43E75744}" srcOrd="0" destOrd="0" presId="urn:microsoft.com/office/officeart/2018/2/layout/IconVerticalSolidList"/>
    <dgm:cxn modelId="{D04F89C4-7066-483F-8367-2CC809C2C406}" type="presOf" srcId="{05BDC5C5-643D-40CD-8C29-4606034F72FF}" destId="{62D4C8B4-2B1F-4952-93BC-5D23C0B72E43}" srcOrd="0" destOrd="0" presId="urn:microsoft.com/office/officeart/2018/2/layout/IconVerticalSolidList"/>
    <dgm:cxn modelId="{3C8035D5-416D-479A-980D-224A2D604F60}" srcId="{B40F1232-0211-403F-9AB0-1B4A939CD85B}" destId="{2C9BBFDA-F6DA-4A28-97A9-942803A23BBC}" srcOrd="1" destOrd="0" parTransId="{B94307EE-6B88-4BA1-A961-FEA5C8895D3D}" sibTransId="{F237A246-EEBB-4EE5-AFD0-AB3FD6571B44}"/>
    <dgm:cxn modelId="{B853DFED-0E23-46C0-A77B-72AFBB566A8A}" srcId="{B40F1232-0211-403F-9AB0-1B4A939CD85B}" destId="{05BDC5C5-643D-40CD-8C29-4606034F72FF}" srcOrd="0" destOrd="0" parTransId="{954A69B2-5632-4667-ABFA-4DED8055ADC0}" sibTransId="{94D66997-FBEA-408F-9831-B0F93049ABF4}"/>
    <dgm:cxn modelId="{BF9974AE-F77C-4FE9-9EB4-6E4337FC86E1}" type="presParOf" srcId="{5CA1A9AD-4382-4318-9C84-85266658468C}" destId="{D4D509AE-442F-4339-9FCA-5E7AACE0005A}" srcOrd="0" destOrd="0" presId="urn:microsoft.com/office/officeart/2018/2/layout/IconVerticalSolidList"/>
    <dgm:cxn modelId="{D4DEF8B0-423D-4F65-A6D8-9E9F0822DC16}" type="presParOf" srcId="{D4D509AE-442F-4339-9FCA-5E7AACE0005A}" destId="{DB8FD348-6D00-473B-99E5-3BEB7F291FDE}" srcOrd="0" destOrd="0" presId="urn:microsoft.com/office/officeart/2018/2/layout/IconVerticalSolidList"/>
    <dgm:cxn modelId="{BA3B6789-A4FD-4380-AE5A-BA4F5DAF5B37}" type="presParOf" srcId="{D4D509AE-442F-4339-9FCA-5E7AACE0005A}" destId="{AACD492F-DE80-48A8-A3EA-C85348F3CC18}" srcOrd="1" destOrd="0" presId="urn:microsoft.com/office/officeart/2018/2/layout/IconVerticalSolidList"/>
    <dgm:cxn modelId="{B9CD4715-D81F-48C4-8DE9-ADB6D46E9EBC}" type="presParOf" srcId="{D4D509AE-442F-4339-9FCA-5E7AACE0005A}" destId="{F92716E6-51F4-42F3-B666-70F82C255060}" srcOrd="2" destOrd="0" presId="urn:microsoft.com/office/officeart/2018/2/layout/IconVerticalSolidList"/>
    <dgm:cxn modelId="{F094AA0E-F67F-420E-8473-DEFBFF4C8BB1}" type="presParOf" srcId="{D4D509AE-442F-4339-9FCA-5E7AACE0005A}" destId="{62D4C8B4-2B1F-4952-93BC-5D23C0B72E43}" srcOrd="3" destOrd="0" presId="urn:microsoft.com/office/officeart/2018/2/layout/IconVerticalSolidList"/>
    <dgm:cxn modelId="{601E2E16-00D0-48CC-B2A4-1511EBB696B1}" type="presParOf" srcId="{5CA1A9AD-4382-4318-9C84-85266658468C}" destId="{CDC4E18C-C49B-4E03-84EE-15986821C1AA}" srcOrd="1" destOrd="0" presId="urn:microsoft.com/office/officeart/2018/2/layout/IconVerticalSolidList"/>
    <dgm:cxn modelId="{7D8BA4F2-6DE9-4B52-B1E5-B5BE9AA569AF}" type="presParOf" srcId="{5CA1A9AD-4382-4318-9C84-85266658468C}" destId="{CF8AE228-DD9B-4EC1-A416-BC2F47CE63B0}" srcOrd="2" destOrd="0" presId="urn:microsoft.com/office/officeart/2018/2/layout/IconVerticalSolidList"/>
    <dgm:cxn modelId="{CF97EAFF-1C44-4D5B-8692-53C81DEAB2DE}" type="presParOf" srcId="{CF8AE228-DD9B-4EC1-A416-BC2F47CE63B0}" destId="{B03A1CE3-663A-4A57-ACB2-9C2523FE2174}" srcOrd="0" destOrd="0" presId="urn:microsoft.com/office/officeart/2018/2/layout/IconVerticalSolidList"/>
    <dgm:cxn modelId="{8EC29CBC-4113-463D-B686-44635E6F6578}" type="presParOf" srcId="{CF8AE228-DD9B-4EC1-A416-BC2F47CE63B0}" destId="{66716ED1-E882-4CED-95CD-45511AE4026D}" srcOrd="1" destOrd="0" presId="urn:microsoft.com/office/officeart/2018/2/layout/IconVerticalSolidList"/>
    <dgm:cxn modelId="{525E83BD-65EC-40C9-A960-BC08821294CE}" type="presParOf" srcId="{CF8AE228-DD9B-4EC1-A416-BC2F47CE63B0}" destId="{B74B493D-8111-40C2-AC5B-D7F4CB2036DE}" srcOrd="2" destOrd="0" presId="urn:microsoft.com/office/officeart/2018/2/layout/IconVerticalSolidList"/>
    <dgm:cxn modelId="{7247BEFA-045A-458E-B058-58964AA7E006}" type="presParOf" srcId="{CF8AE228-DD9B-4EC1-A416-BC2F47CE63B0}" destId="{EE294CE5-CC42-456A-B54E-FAEA43E75744}" srcOrd="3" destOrd="0" presId="urn:microsoft.com/office/officeart/2018/2/layout/IconVerticalSolidList"/>
    <dgm:cxn modelId="{2634DF48-A963-41A7-8DEE-08A5BFCB7354}" type="presParOf" srcId="{5CA1A9AD-4382-4318-9C84-85266658468C}" destId="{AF6CD32F-CA3B-4813-B5CA-59DF23FA07C1}" srcOrd="3" destOrd="0" presId="urn:microsoft.com/office/officeart/2018/2/layout/IconVerticalSolidList"/>
    <dgm:cxn modelId="{D761E010-94A7-42E0-B090-C38CBA0EC107}" type="presParOf" srcId="{5CA1A9AD-4382-4318-9C84-85266658468C}" destId="{B769FF87-FCC9-4E7A-91B5-3F4D75895515}" srcOrd="4" destOrd="0" presId="urn:microsoft.com/office/officeart/2018/2/layout/IconVerticalSolidList"/>
    <dgm:cxn modelId="{DB87F2C9-71CC-48C4-B252-AF71752FF6D3}" type="presParOf" srcId="{B769FF87-FCC9-4E7A-91B5-3F4D75895515}" destId="{98A730F0-7E57-4FDA-B69E-2349D29B0E81}" srcOrd="0" destOrd="0" presId="urn:microsoft.com/office/officeart/2018/2/layout/IconVerticalSolidList"/>
    <dgm:cxn modelId="{13839934-7F3D-4AD2-9783-BE90AA218A21}" type="presParOf" srcId="{B769FF87-FCC9-4E7A-91B5-3F4D75895515}" destId="{49331CCA-0FE9-4732-923E-CE524051A501}" srcOrd="1" destOrd="0" presId="urn:microsoft.com/office/officeart/2018/2/layout/IconVerticalSolidList"/>
    <dgm:cxn modelId="{14C5ECAB-F458-4317-A59A-59FE977AB3A6}" type="presParOf" srcId="{B769FF87-FCC9-4E7A-91B5-3F4D75895515}" destId="{49819819-FF94-4C5E-A249-91B80D03A207}" srcOrd="2" destOrd="0" presId="urn:microsoft.com/office/officeart/2018/2/layout/IconVerticalSolidList"/>
    <dgm:cxn modelId="{64B1E846-D81B-48FE-B325-3A7303A0453A}" type="presParOf" srcId="{B769FF87-FCC9-4E7A-91B5-3F4D75895515}" destId="{A87122E6-A55C-4F6F-85FD-D05BBEC886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8FD348-6D00-473B-99E5-3BEB7F291FDE}">
      <dsp:nvSpPr>
        <dsp:cNvPr id="0" name=""/>
        <dsp:cNvSpPr/>
      </dsp:nvSpPr>
      <dsp:spPr>
        <a:xfrm>
          <a:off x="0" y="632"/>
          <a:ext cx="5678424" cy="1480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D492F-DE80-48A8-A3EA-C85348F3CC18}">
      <dsp:nvSpPr>
        <dsp:cNvPr id="0" name=""/>
        <dsp:cNvSpPr/>
      </dsp:nvSpPr>
      <dsp:spPr>
        <a:xfrm>
          <a:off x="447992" y="333850"/>
          <a:ext cx="814531" cy="8145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4C8B4-2B1F-4952-93BC-5D23C0B72E43}">
      <dsp:nvSpPr>
        <dsp:cNvPr id="0" name=""/>
        <dsp:cNvSpPr/>
      </dsp:nvSpPr>
      <dsp:spPr>
        <a:xfrm>
          <a:off x="1710516" y="632"/>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666750">
            <a:lnSpc>
              <a:spcPct val="100000"/>
            </a:lnSpc>
            <a:spcBef>
              <a:spcPct val="0"/>
            </a:spcBef>
            <a:spcAft>
              <a:spcPct val="35000"/>
            </a:spcAft>
            <a:buNone/>
          </a:pPr>
          <a:r>
            <a:rPr lang="fr-FR" sz="1500" b="0" i="0" kern="1200"/>
            <a:t>Un bon moyen de maintenir sa santé mentale équilibrée, est de demandé de l'aide lorsque vous en ressentez le besoin. </a:t>
          </a:r>
          <a:endParaRPr lang="en-US" sz="1500" kern="1200"/>
        </a:p>
      </dsp:txBody>
      <dsp:txXfrm>
        <a:off x="1710516" y="632"/>
        <a:ext cx="3967907" cy="1480966"/>
      </dsp:txXfrm>
    </dsp:sp>
    <dsp:sp modelId="{B03A1CE3-663A-4A57-ACB2-9C2523FE2174}">
      <dsp:nvSpPr>
        <dsp:cNvPr id="0" name=""/>
        <dsp:cNvSpPr/>
      </dsp:nvSpPr>
      <dsp:spPr>
        <a:xfrm>
          <a:off x="0" y="1851840"/>
          <a:ext cx="5678424" cy="1480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716ED1-E882-4CED-95CD-45511AE4026D}">
      <dsp:nvSpPr>
        <dsp:cNvPr id="0" name=""/>
        <dsp:cNvSpPr/>
      </dsp:nvSpPr>
      <dsp:spPr>
        <a:xfrm>
          <a:off x="447992" y="2185058"/>
          <a:ext cx="814531" cy="8145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294CE5-CC42-456A-B54E-FAEA43E75744}">
      <dsp:nvSpPr>
        <dsp:cNvPr id="0" name=""/>
        <dsp:cNvSpPr/>
      </dsp:nvSpPr>
      <dsp:spPr>
        <a:xfrm>
          <a:off x="1710516" y="1851840"/>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666750">
            <a:lnSpc>
              <a:spcPct val="100000"/>
            </a:lnSpc>
            <a:spcBef>
              <a:spcPct val="0"/>
            </a:spcBef>
            <a:spcAft>
              <a:spcPct val="35000"/>
            </a:spcAft>
            <a:buNone/>
          </a:pPr>
          <a:r>
            <a:rPr lang="fr-FR" sz="1500" b="0" i="0" kern="1200"/>
            <a:t>Il ne devrait exister </a:t>
          </a:r>
          <a:r>
            <a:rPr lang="fr-FR" sz="1500" b="1" i="1" kern="1200"/>
            <a:t>aucun</a:t>
          </a:r>
          <a:r>
            <a:rPr lang="fr-FR" sz="1500" b="0" i="0" kern="1200"/>
            <a:t> tabou sur le sujet puisque prendre soin de santé mentale devrait être sur le même piédestal que de prendre soin de sa santé physique. </a:t>
          </a:r>
          <a:endParaRPr lang="en-US" sz="1500" kern="1200"/>
        </a:p>
      </dsp:txBody>
      <dsp:txXfrm>
        <a:off x="1710516" y="1851840"/>
        <a:ext cx="3967907" cy="1480966"/>
      </dsp:txXfrm>
    </dsp:sp>
    <dsp:sp modelId="{98A730F0-7E57-4FDA-B69E-2349D29B0E81}">
      <dsp:nvSpPr>
        <dsp:cNvPr id="0" name=""/>
        <dsp:cNvSpPr/>
      </dsp:nvSpPr>
      <dsp:spPr>
        <a:xfrm>
          <a:off x="0" y="3703048"/>
          <a:ext cx="5678424" cy="14809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31CCA-0FE9-4732-923E-CE524051A501}">
      <dsp:nvSpPr>
        <dsp:cNvPr id="0" name=""/>
        <dsp:cNvSpPr/>
      </dsp:nvSpPr>
      <dsp:spPr>
        <a:xfrm>
          <a:off x="447992" y="4036266"/>
          <a:ext cx="814531" cy="8145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7122E6-A55C-4F6F-85FD-D05BBEC88690}">
      <dsp:nvSpPr>
        <dsp:cNvPr id="0" name=""/>
        <dsp:cNvSpPr/>
      </dsp:nvSpPr>
      <dsp:spPr>
        <a:xfrm>
          <a:off x="1710516" y="3703048"/>
          <a:ext cx="3967907" cy="1480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736" tIns="156736" rIns="156736" bIns="156736" numCol="1" spcCol="1270" anchor="ctr" anchorCtr="0">
          <a:noAutofit/>
        </a:bodyPr>
        <a:lstStyle/>
        <a:p>
          <a:pPr marL="0" lvl="0" indent="0" algn="l" defTabSz="666750">
            <a:lnSpc>
              <a:spcPct val="100000"/>
            </a:lnSpc>
            <a:spcBef>
              <a:spcPct val="0"/>
            </a:spcBef>
            <a:spcAft>
              <a:spcPct val="35000"/>
            </a:spcAft>
            <a:buNone/>
          </a:pPr>
          <a:r>
            <a:rPr lang="fr-FR" sz="1500" b="0" i="0" kern="1200"/>
            <a:t>Si vous en ressentez le besoin, voici le lien, en cliquant sur le titre, pour le site de l'ordre des psychologues du Québec. Il suffit que d'une simple recherche pour trouver la bonne personne pour nos besoins. </a:t>
          </a:r>
          <a:endParaRPr lang="en-US" sz="1500" kern="1200"/>
        </a:p>
      </dsp:txBody>
      <dsp:txXfrm>
        <a:off x="1710516" y="3703048"/>
        <a:ext cx="3967907" cy="14809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B3D31-54A8-49B0-8EA9-5C20F35B134E}" type="datetimeFigureOut">
              <a:rPr lang="fr-CA" smtClean="0"/>
              <a:t>2024-02-26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96AC4-876B-4A63-99FC-D9E87A94FCA0}" type="slidenum">
              <a:rPr lang="fr-CA" smtClean="0"/>
              <a:t>‹N°›</a:t>
            </a:fld>
            <a:endParaRPr lang="fr-CA"/>
          </a:p>
        </p:txBody>
      </p:sp>
    </p:spTree>
    <p:extLst>
      <p:ext uri="{BB962C8B-B14F-4D97-AF65-F5344CB8AC3E}">
        <p14:creationId xmlns:p14="http://schemas.microsoft.com/office/powerpoint/2010/main" val="296119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95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84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70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72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85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pPr rtl="0"/>
            <a:r>
              <a:rPr lang="fr-FR"/>
              <a:t>20XX</a:t>
            </a:r>
          </a:p>
        </p:txBody>
      </p:sp>
      <p:sp>
        <p:nvSpPr>
          <p:cNvPr id="5" name="Footer Placeholder 4"/>
          <p:cNvSpPr>
            <a:spLocks noGrp="1"/>
          </p:cNvSpPr>
          <p:nvPr>
            <p:ph type="ftr" sz="quarter" idx="11"/>
          </p:nvPr>
        </p:nvSpPr>
        <p:spPr/>
        <p:txBody>
          <a:bodyPr/>
          <a:lstStyle/>
          <a:p>
            <a:pPr rtl="0"/>
            <a:r>
              <a:rPr lang="fr-FR"/>
              <a:t>TITRE DE LA PRÉSENTATION</a:t>
            </a:r>
          </a:p>
        </p:txBody>
      </p:sp>
      <p:sp>
        <p:nvSpPr>
          <p:cNvPr id="6" name="Slide Number Placeholder 5"/>
          <p:cNvSpPr>
            <a:spLocks noGrp="1"/>
          </p:cNvSpPr>
          <p:nvPr>
            <p:ph type="sldNum" sz="quarter" idx="12"/>
          </p:nvPr>
        </p:nvSpPr>
        <p:spPr/>
        <p:txBody>
          <a:bodyPr/>
          <a:lstStyle/>
          <a:p>
            <a:pPr rtl="0"/>
            <a:fld id="{F91729D4-A164-47A3-830D-E792BCE699E4}" type="slidenum">
              <a:rPr lang="fr-FR" smtClean="0"/>
              <a:pPr rtl="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48387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r>
              <a:rPr lang="fr-FR"/>
              <a:t>20XX</a:t>
            </a:r>
          </a:p>
        </p:txBody>
      </p:sp>
      <p:sp>
        <p:nvSpPr>
          <p:cNvPr id="5" name="Footer Placeholder 4"/>
          <p:cNvSpPr>
            <a:spLocks noGrp="1"/>
          </p:cNvSpPr>
          <p:nvPr>
            <p:ph type="ftr" sz="quarter" idx="11"/>
          </p:nvPr>
        </p:nvSpPr>
        <p:spPr/>
        <p:txBody>
          <a:bodyPr/>
          <a:lstStyle/>
          <a:p>
            <a:pPr rtl="0"/>
            <a:r>
              <a:rPr lang="fr-FR"/>
              <a:t>TITRE DE LA PRÉSENTATION</a:t>
            </a:r>
          </a:p>
        </p:txBody>
      </p:sp>
      <p:sp>
        <p:nvSpPr>
          <p:cNvPr id="6" name="Slide Number Placeholder 5"/>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26267420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r>
              <a:rPr lang="fr-FR"/>
              <a:t>20XX</a:t>
            </a:r>
          </a:p>
        </p:txBody>
      </p:sp>
      <p:sp>
        <p:nvSpPr>
          <p:cNvPr id="5" name="Footer Placeholder 4"/>
          <p:cNvSpPr>
            <a:spLocks noGrp="1"/>
          </p:cNvSpPr>
          <p:nvPr>
            <p:ph type="ftr" sz="quarter" idx="11"/>
          </p:nvPr>
        </p:nvSpPr>
        <p:spPr/>
        <p:txBody>
          <a:bodyPr/>
          <a:lstStyle/>
          <a:p>
            <a:pPr rtl="0"/>
            <a:r>
              <a:rPr lang="fr-FR"/>
              <a:t>TITRE DE LA PRÉSENTATION</a:t>
            </a:r>
          </a:p>
        </p:txBody>
      </p:sp>
      <p:sp>
        <p:nvSpPr>
          <p:cNvPr id="6" name="Slide Number Placeholder 5"/>
          <p:cNvSpPr>
            <a:spLocks noGrp="1"/>
          </p:cNvSpPr>
          <p:nvPr>
            <p:ph type="sldNum" sz="quarter" idx="12"/>
          </p:nvPr>
        </p:nvSpPr>
        <p:spPr/>
        <p:txBody>
          <a:bodyPr/>
          <a:lstStyle/>
          <a:p>
            <a:pPr rtl="0"/>
            <a:fld id="{F91729D4-A164-47A3-830D-E792BCE699E4}" type="slidenum">
              <a:rPr lang="fr-FR" smtClean="0"/>
              <a:pPr rtl="0"/>
              <a:t>‹N°›</a:t>
            </a:fld>
            <a:endParaRPr lang="fr-F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602647"/>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rtlCol="0" anchor="b"/>
          <a:lstStyle>
            <a:lvl1pPr>
              <a:lnSpc>
                <a:spcPct val="100000"/>
              </a:lnSpc>
              <a:defRPr lang="fr-FR" sz="5000" cap="all" spc="200" baseline="0"/>
            </a:lvl1pPr>
          </a:lstStyle>
          <a:p>
            <a:pPr rtl="0"/>
            <a:r>
              <a:rPr lang="fr-FR"/>
              <a:t>Cliquez pour ajouter un titre</a:t>
            </a:r>
          </a:p>
        </p:txBody>
      </p:sp>
      <p:sp>
        <p:nvSpPr>
          <p:cNvPr id="9" name="Espace réservé du texte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rtlCol="0" anchor="t"/>
          <a:lstStyle>
            <a:lvl1pPr marL="0" indent="0">
              <a:buNone/>
              <a:defRPr lang="fr-FR" sz="2000" b="0" i="0" spc="200" baseline="0">
                <a:solidFill>
                  <a:schemeClr val="accent4"/>
                </a:solidFill>
              </a:defRPr>
            </a:lvl1pPr>
          </a:lstStyle>
          <a:p>
            <a:pPr lvl="0" rtl="0"/>
            <a:r>
              <a:rPr lang="fr-FR"/>
              <a:t>Cliquez pour ajouter un nom</a:t>
            </a:r>
          </a:p>
        </p:txBody>
      </p:sp>
      <p:sp>
        <p:nvSpPr>
          <p:cNvPr id="11" name="Espace réservé d’image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rtlCol="0"/>
          <a:lstStyle>
            <a:lvl1pPr marL="0" indent="0" algn="ctr">
              <a:buNone/>
              <a:defRPr lang="fr-FR" spc="400" baseline="0"/>
            </a:lvl1pPr>
          </a:lstStyle>
          <a:p>
            <a:pPr rtl="0"/>
            <a:r>
              <a:rPr lang="fr-FR"/>
              <a:t>Cliquez pour ajouter une photo</a:t>
            </a:r>
          </a:p>
        </p:txBody>
      </p:sp>
    </p:spTree>
    <p:extLst>
      <p:ext uri="{BB962C8B-B14F-4D97-AF65-F5344CB8AC3E}">
        <p14:creationId xmlns:p14="http://schemas.microsoft.com/office/powerpoint/2010/main" val="3473477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rtlCol="0" anchor="b"/>
          <a:lstStyle>
            <a:lvl1pPr>
              <a:defRPr lang="fr-FR" sz="3200" cap="all" spc="200" baseline="0">
                <a:solidFill>
                  <a:schemeClr val="accent4"/>
                </a:solidFill>
              </a:defRPr>
            </a:lvl1pPr>
          </a:lstStyle>
          <a:p>
            <a:pPr rtl="0"/>
            <a:r>
              <a:rPr lang="fr-FR"/>
              <a:t>CLIQUEZ ICI POUR ajouter un titre</a:t>
            </a:r>
          </a:p>
        </p:txBody>
      </p:sp>
      <p:sp>
        <p:nvSpPr>
          <p:cNvPr id="9" name="Espace réservé du texte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rtlCol="0"/>
          <a:lstStyle>
            <a:lvl1pPr marL="0" indent="0" algn="l">
              <a:lnSpc>
                <a:spcPct val="200000"/>
              </a:lnSpc>
              <a:spcBef>
                <a:spcPts val="0"/>
              </a:spcBef>
              <a:buFont typeface="Segoe UI Light" panose="020B0502040204020203" pitchFamily="34" charset="0"/>
              <a:buNone/>
              <a:defRPr lang="fr-FR" sz="2000" cap="none" spc="50" baseline="0">
                <a:solidFill>
                  <a:schemeClr val="accent4"/>
                </a:solidFill>
                <a:latin typeface="+mn-lt"/>
              </a:defRPr>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3A6B1A04-4BA1-4FCF-B19E-6A052911CC21}"/>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C9DD33EA-800C-403C-867B-B4178A7C375B}"/>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image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image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rtlCol="0"/>
          <a:lstStyle>
            <a:lvl1pPr marL="0" indent="0" algn="ctr">
              <a:buNone/>
              <a:defRPr lang="fr-FR" spc="400" baseline="0"/>
            </a:lvl1pPr>
          </a:lstStyle>
          <a:p>
            <a:pPr rtl="0"/>
            <a:r>
              <a:rPr lang="fr-FR"/>
              <a:t>Cliquez pour ajouter une photo</a:t>
            </a:r>
          </a:p>
        </p:txBody>
      </p:sp>
      <p:sp>
        <p:nvSpPr>
          <p:cNvPr id="6" name="Espace réservé du numéro de diapositive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46635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itation">
    <p:spTree>
      <p:nvGrpSpPr>
        <p:cNvPr id="1" name=""/>
        <p:cNvGrpSpPr/>
        <p:nvPr/>
      </p:nvGrpSpPr>
      <p:grpSpPr>
        <a:xfrm>
          <a:off x="0" y="0"/>
          <a:ext cx="0" cy="0"/>
          <a:chOff x="0" y="0"/>
          <a:chExt cx="0" cy="0"/>
        </a:xfrm>
      </p:grpSpPr>
      <p:sp>
        <p:nvSpPr>
          <p:cNvPr id="6" name="Espace réservé d’image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rtlCol="0"/>
          <a:lstStyle>
            <a:lvl1pPr marL="0" indent="0" algn="ctr">
              <a:buNone/>
              <a:defRPr lang="fr-FR" spc="400" baseline="0"/>
            </a:lvl1pPr>
          </a:lstStyle>
          <a:p>
            <a:pPr rtl="0"/>
            <a:r>
              <a:rPr lang="fr-FR"/>
              <a:t>Cliquez pour ajouter une photo</a:t>
            </a:r>
          </a:p>
        </p:txBody>
      </p:sp>
      <p:sp>
        <p:nvSpPr>
          <p:cNvPr id="15" name="Titr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rtlCol="0" anchor="b"/>
          <a:lstStyle>
            <a:lvl1pPr>
              <a:defRPr lang="fr-FR" sz="3200" cap="all" spc="200" baseline="0" dirty="0"/>
            </a:lvl1pPr>
          </a:lstStyle>
          <a:p>
            <a:pPr marL="0" lvl="0" rtl="0"/>
            <a:r>
              <a:rPr lang="fr-FR"/>
              <a:t>Cliquez pour ajouter un titre</a:t>
            </a:r>
          </a:p>
        </p:txBody>
      </p:sp>
      <p:sp>
        <p:nvSpPr>
          <p:cNvPr id="16" name="Espace réservé du texte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rtlCol="0" anchor="t"/>
          <a:lstStyle>
            <a:lvl1pPr marL="0" indent="0">
              <a:buNone/>
              <a:defRPr lang="fr-FR" sz="2000" b="0" i="0" spc="200" baseline="0" dirty="0">
                <a:solidFill>
                  <a:schemeClr val="accent5">
                    <a:lumMod val="50000"/>
                  </a:schemeClr>
                </a:solidFill>
              </a:defRPr>
            </a:lvl1pPr>
          </a:lstStyle>
          <a:p>
            <a:pPr marL="228600" lvl="0" indent="-228600" rtl="0"/>
            <a:r>
              <a:rPr lang="fr-FR"/>
              <a:t>Cliquez pour ajouter un nom</a:t>
            </a:r>
          </a:p>
        </p:txBody>
      </p:sp>
      <p:sp>
        <p:nvSpPr>
          <p:cNvPr id="2" name="Espace réservé de la date 1">
            <a:extLst>
              <a:ext uri="{FF2B5EF4-FFF2-40B4-BE49-F238E27FC236}">
                <a16:creationId xmlns:a16="http://schemas.microsoft.com/office/drawing/2014/main" id="{AC52883E-0EA3-4DCA-BB78-AD84BBE53F80}"/>
              </a:ext>
            </a:extLst>
          </p:cNvPr>
          <p:cNvSpPr>
            <a:spLocks noGrp="1"/>
          </p:cNvSpPr>
          <p:nvPr>
            <p:ph type="dt" sz="half" idx="10"/>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20XX</a:t>
            </a:r>
          </a:p>
        </p:txBody>
      </p:sp>
      <p:sp>
        <p:nvSpPr>
          <p:cNvPr id="3" name="Espace réservé du pied de page 2">
            <a:extLst>
              <a:ext uri="{FF2B5EF4-FFF2-40B4-BE49-F238E27FC236}">
                <a16:creationId xmlns:a16="http://schemas.microsoft.com/office/drawing/2014/main" id="{C31860F9-7B15-486D-B68B-1D5E02F61DEA}"/>
              </a:ext>
            </a:extLst>
          </p:cNvPr>
          <p:cNvSpPr>
            <a:spLocks noGrp="1"/>
          </p:cNvSpPr>
          <p:nvPr>
            <p:ph type="ftr" sz="quarter" idx="11"/>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TITRE DE LA PRÉSENTATION</a:t>
            </a:r>
          </a:p>
        </p:txBody>
      </p:sp>
      <p:sp>
        <p:nvSpPr>
          <p:cNvPr id="4" name="Espace réservé du numéro de diapositive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346854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rtlCol="0" anchor="b"/>
          <a:lstStyle>
            <a:lvl1pPr>
              <a:defRPr lang="fr-FR" sz="3200" cap="all" spc="200" baseline="0">
                <a:solidFill>
                  <a:schemeClr val="accent4"/>
                </a:solidFill>
              </a:defRPr>
            </a:lvl1pPr>
          </a:lstStyle>
          <a:p>
            <a:pPr rtl="0"/>
            <a:r>
              <a:rPr lang="fr-FR"/>
              <a:t>CLIQUEZ ICI POUR AJOUTER UN TITRE</a:t>
            </a:r>
          </a:p>
        </p:txBody>
      </p:sp>
      <p:sp>
        <p:nvSpPr>
          <p:cNvPr id="9" name="Espace réservé d’image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rtlCol="0"/>
          <a:lstStyle>
            <a:lvl1pPr marL="0" indent="0">
              <a:buNone/>
              <a:defRPr lang="fr-FR" spc="400" baseline="0"/>
            </a:lvl1pPr>
          </a:lstStyle>
          <a:p>
            <a:pPr rtl="0"/>
            <a:r>
              <a:rPr lang="fr-FR"/>
              <a:t>Cliquez pour ajouter une photo</a:t>
            </a:r>
          </a:p>
        </p:txBody>
      </p:sp>
      <p:sp>
        <p:nvSpPr>
          <p:cNvPr id="13" name="Espace réservé du texte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rtlCol="0"/>
          <a:lstStyle>
            <a:lvl1pPr marL="0" indent="0" algn="l">
              <a:lnSpc>
                <a:spcPct val="150000"/>
              </a:lnSpc>
              <a:spcBef>
                <a:spcPts val="0"/>
              </a:spcBef>
              <a:buNone/>
              <a:defRPr lang="fr-FR" sz="1400" cap="none" spc="50" baseline="0">
                <a:latin typeface="+mn-lt"/>
              </a:defRPr>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B89B09CA-52A5-4AB5-AF1F-8A21941819CE}"/>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6BF5B9A3-008F-4631-AAAD-66E8363F3C0F}"/>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1132717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ôtu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rtlCol="0" anchor="b"/>
          <a:lstStyle>
            <a:lvl1pPr>
              <a:defRPr lang="fr-FR" sz="3200" cap="all" spc="200" baseline="0">
                <a:solidFill>
                  <a:schemeClr val="accent4"/>
                </a:solidFill>
              </a:defRPr>
            </a:lvl1pPr>
          </a:lstStyle>
          <a:p>
            <a:pPr rtl="0"/>
            <a:r>
              <a:rPr lang="fr-FR"/>
              <a:t>Cliquez pour ajouter un titre</a:t>
            </a:r>
          </a:p>
        </p:txBody>
      </p:sp>
      <p:sp>
        <p:nvSpPr>
          <p:cNvPr id="6" name="Espace réservé d’image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rtlCol="0"/>
          <a:lstStyle>
            <a:lvl1pPr marL="0" indent="0" algn="ctr">
              <a:buNone/>
              <a:defRPr lang="fr-FR" spc="400" baseline="0"/>
            </a:lvl1pPr>
          </a:lstStyle>
          <a:p>
            <a:pPr rtl="0"/>
            <a:r>
              <a:rPr lang="fr-FR"/>
              <a:t>Cliquez pour ajouter une photo</a:t>
            </a:r>
          </a:p>
        </p:txBody>
      </p:sp>
      <p:sp>
        <p:nvSpPr>
          <p:cNvPr id="8" name="Espace réservé du texte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rtlCol="0" anchor="t"/>
          <a:lstStyle>
            <a:lvl1pPr marL="0" indent="0">
              <a:lnSpc>
                <a:spcPct val="200000"/>
              </a:lnSpc>
              <a:spcBef>
                <a:spcPts val="0"/>
              </a:spcBef>
              <a:buFont typeface="Segoe UI Light" panose="020B0502040204020203" pitchFamily="34" charset="0"/>
              <a:buNone/>
              <a:defRPr lang="fr-FR" sz="2000" b="0" i="0" spc="200" baseline="0">
                <a:solidFill>
                  <a:schemeClr val="accent4"/>
                </a:solidFill>
              </a:defRPr>
            </a:lvl1pPr>
          </a:lstStyle>
          <a:p>
            <a:pPr lvl="0" rtl="0"/>
            <a:r>
              <a:rPr lang="fr-FR"/>
              <a:t>Cliquez pour ajouter un nom</a:t>
            </a:r>
          </a:p>
        </p:txBody>
      </p:sp>
      <p:sp>
        <p:nvSpPr>
          <p:cNvPr id="9" name="Espace réservé d’image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e la date 2">
            <a:extLst>
              <a:ext uri="{FF2B5EF4-FFF2-40B4-BE49-F238E27FC236}">
                <a16:creationId xmlns:a16="http://schemas.microsoft.com/office/drawing/2014/main" id="{2A19A048-F803-428B-9A66-6DE56F4DE58E}"/>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DB42CDA7-93A6-45DB-9062-E70E51ACB72C}"/>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893661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fs principaux">
    <p:spTree>
      <p:nvGrpSpPr>
        <p:cNvPr id="1" name=""/>
        <p:cNvGrpSpPr/>
        <p:nvPr/>
      </p:nvGrpSpPr>
      <p:grpSpPr>
        <a:xfrm>
          <a:off x="0" y="0"/>
          <a:ext cx="0" cy="0"/>
          <a:chOff x="0" y="0"/>
          <a:chExt cx="0" cy="0"/>
        </a:xfrm>
      </p:grpSpPr>
      <p:sp>
        <p:nvSpPr>
          <p:cNvPr id="15" name="Espace réservé d’image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rtlCol="0"/>
          <a:lstStyle>
            <a:lvl1pPr marL="0" indent="0" algn="ctr">
              <a:buNone/>
              <a:defRPr lang="fr-FR" spc="400" baseline="0"/>
            </a:lvl1pPr>
          </a:lstStyle>
          <a:p>
            <a:pPr rtl="0"/>
            <a:r>
              <a:rPr lang="fr-FR"/>
              <a:t>Cliquez pour ajouter une photo</a:t>
            </a:r>
          </a:p>
        </p:txBody>
      </p:sp>
      <p:sp>
        <p:nvSpPr>
          <p:cNvPr id="2" name="Titr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rtlCol="0" anchor="ctr" anchorCtr="0"/>
          <a:lstStyle>
            <a:lvl1pPr>
              <a:defRPr lang="fr-FR" sz="3200" cap="all" spc="200" baseline="0">
                <a:solidFill>
                  <a:schemeClr val="bg1"/>
                </a:solidFill>
              </a:defRPr>
            </a:lvl1pPr>
          </a:lstStyle>
          <a:p>
            <a:pPr rtl="0"/>
            <a:r>
              <a:rPr lang="fr-FR"/>
              <a:t>Cliquez pour ajouter un titre</a:t>
            </a:r>
          </a:p>
        </p:txBody>
      </p:sp>
      <p:sp>
        <p:nvSpPr>
          <p:cNvPr id="9" name="Espace réservé du texte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rtlCol="0" anchor="ctr"/>
          <a:lstStyle>
            <a:lvl1pPr marL="0" indent="0" algn="l">
              <a:buNone/>
              <a:defRPr lang="fr-FR" sz="2000" i="0" cap="none" spc="200" baseline="0">
                <a:solidFill>
                  <a:schemeClr val="bg1"/>
                </a:solidFill>
                <a:latin typeface="+mj-lt"/>
              </a:defRPr>
            </a:lvl1pPr>
          </a:lstStyle>
          <a:p>
            <a:pPr lvl="0" rtl="0"/>
            <a:r>
              <a:rPr lang="fr-FR"/>
              <a:t>Cliquez pour ajouter un titre</a:t>
            </a:r>
          </a:p>
        </p:txBody>
      </p:sp>
    </p:spTree>
    <p:extLst>
      <p:ext uri="{BB962C8B-B14F-4D97-AF65-F5344CB8AC3E}">
        <p14:creationId xmlns:p14="http://schemas.microsoft.com/office/powerpoint/2010/main" val="606649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formances trimestriel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7" name="Espace réservé de la date 6">
            <a:extLst>
              <a:ext uri="{FF2B5EF4-FFF2-40B4-BE49-F238E27FC236}">
                <a16:creationId xmlns:a16="http://schemas.microsoft.com/office/drawing/2014/main" id="{A36A6D30-3C9B-4105-8529-1FC3C4799157}"/>
              </a:ext>
            </a:extLst>
          </p:cNvPr>
          <p:cNvSpPr>
            <a:spLocks noGrp="1"/>
          </p:cNvSpPr>
          <p:nvPr>
            <p:ph type="dt" sz="half" idx="10"/>
          </p:nvPr>
        </p:nvSpPr>
        <p:spPr/>
        <p:txBody>
          <a:bodyPr rtlCol="0"/>
          <a:lstStyle>
            <a:defPPr>
              <a:defRPr lang="fr-FR"/>
            </a:defPPr>
          </a:lstStyle>
          <a:p>
            <a:pPr rtl="0"/>
            <a:r>
              <a:rPr lang="fr-FR"/>
              <a:t>20XX</a:t>
            </a:r>
          </a:p>
        </p:txBody>
      </p:sp>
      <p:sp>
        <p:nvSpPr>
          <p:cNvPr id="8" name="Espace réservé du pied de page 7">
            <a:extLst>
              <a:ext uri="{FF2B5EF4-FFF2-40B4-BE49-F238E27FC236}">
                <a16:creationId xmlns:a16="http://schemas.microsoft.com/office/drawing/2014/main" id="{6F6CE03B-D3BE-49C6-B2A4-0E17803F19AE}"/>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9" name="Espace réservé du numéro de diapositive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583162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maines de croissa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3" name="Espace réservé de la date 2">
            <a:extLst>
              <a:ext uri="{FF2B5EF4-FFF2-40B4-BE49-F238E27FC236}">
                <a16:creationId xmlns:a16="http://schemas.microsoft.com/office/drawing/2014/main" id="{57C3E83D-2F76-4F03-9EF6-81DED406531E}"/>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D3D99F77-FE1A-4CD5-8B1C-50D8981A1EE1}"/>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2955738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r>
              <a:rPr lang="fr-FR"/>
              <a:t>20XX</a:t>
            </a:r>
          </a:p>
        </p:txBody>
      </p:sp>
      <p:sp>
        <p:nvSpPr>
          <p:cNvPr id="5" name="Footer Placeholder 4"/>
          <p:cNvSpPr>
            <a:spLocks noGrp="1"/>
          </p:cNvSpPr>
          <p:nvPr>
            <p:ph type="ftr" sz="quarter" idx="11"/>
          </p:nvPr>
        </p:nvSpPr>
        <p:spPr/>
        <p:txBody>
          <a:bodyPr/>
          <a:lstStyle/>
          <a:p>
            <a:pPr rtl="0"/>
            <a:r>
              <a:rPr lang="fr-FR"/>
              <a:t>TITRE DE LA PRÉSENTATION</a:t>
            </a:r>
          </a:p>
        </p:txBody>
      </p:sp>
      <p:sp>
        <p:nvSpPr>
          <p:cNvPr id="6" name="Slide Number Placeholder 5"/>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330217923"/>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Équip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 name="Titr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rtlCol="0" anchor="b"/>
          <a:lstStyle>
            <a:lvl1pPr algn="ctr">
              <a:defRPr lang="fr-FR" sz="3200" cap="all" spc="200" baseline="0">
                <a:solidFill>
                  <a:schemeClr val="accent4"/>
                </a:solidFill>
              </a:defRPr>
            </a:lvl1pPr>
          </a:lstStyle>
          <a:p>
            <a:pPr rtl="0"/>
            <a:r>
              <a:rPr lang="fr-FR"/>
              <a:t>Cliquez pour ajouter un titre</a:t>
            </a:r>
          </a:p>
        </p:txBody>
      </p:sp>
      <p:sp>
        <p:nvSpPr>
          <p:cNvPr id="51" name="Espace réservé d’image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rtlCol="0"/>
          <a:lstStyle>
            <a:lvl1pPr marL="0" indent="0" algn="ctr">
              <a:buNone/>
              <a:defRPr lang="fr-FR"/>
            </a:lvl1pPr>
          </a:lstStyle>
          <a:p>
            <a:pPr rtl="0"/>
            <a:r>
              <a:rPr lang="fr-FR"/>
              <a:t>Cliquez ici pour ajouter une photo</a:t>
            </a:r>
          </a:p>
        </p:txBody>
      </p:sp>
      <p:sp>
        <p:nvSpPr>
          <p:cNvPr id="52" name="Espace réservé du texte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3" name="Espace réservé du texte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4" name="Espace réservé d’image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rtlCol="0"/>
          <a:lstStyle>
            <a:lvl1pPr marL="0" indent="0" algn="ctr">
              <a:buNone/>
              <a:defRPr lang="fr-FR"/>
            </a:lvl1pPr>
          </a:lstStyle>
          <a:p>
            <a:pPr rtl="0"/>
            <a:r>
              <a:rPr lang="fr-FR"/>
              <a:t>Cliquez pour ajouter une photo</a:t>
            </a:r>
          </a:p>
        </p:txBody>
      </p:sp>
      <p:sp>
        <p:nvSpPr>
          <p:cNvPr id="55" name="Espace réservé du texte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6" name="Espace réservé du texte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7" name="Espace réservé d’image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rtlCol="0"/>
          <a:lstStyle>
            <a:lvl1pPr marL="0" indent="0" algn="ctr">
              <a:buNone/>
              <a:defRPr lang="fr-FR"/>
            </a:lvl1pPr>
          </a:lstStyle>
          <a:p>
            <a:pPr rtl="0"/>
            <a:r>
              <a:rPr lang="fr-FR"/>
              <a:t>Cliquez ici pour ajouter une photo</a:t>
            </a:r>
          </a:p>
        </p:txBody>
      </p:sp>
      <p:sp>
        <p:nvSpPr>
          <p:cNvPr id="58" name="Espace réservé du texte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9" name="Espace réservé du texte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rtlCol="0"/>
          <a:lstStyle>
            <a:lvl1pPr marL="0" indent="0" algn="ctr">
              <a:lnSpc>
                <a:spcPct val="100000"/>
              </a:lnSpc>
              <a:spcBef>
                <a:spcPts val="0"/>
              </a:spcBef>
              <a:buNone/>
              <a:defRPr lang="fr-FR" sz="1200" b="0" i="0" cap="none" spc="200" baseline="0"/>
            </a:lvl1pPr>
          </a:lstStyle>
          <a:p>
            <a:pPr lvl="0" rtl="0"/>
            <a:r>
              <a:rPr lang="fr-FR"/>
              <a:t>Cliquez ici pour donner un titre</a:t>
            </a:r>
          </a:p>
        </p:txBody>
      </p:sp>
      <p:sp>
        <p:nvSpPr>
          <p:cNvPr id="60" name="Espace réservé d’image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rtlCol="0"/>
          <a:lstStyle>
            <a:lvl1pPr marL="0" indent="0" algn="ctr">
              <a:buNone/>
              <a:defRPr lang="fr-FR"/>
            </a:lvl1pPr>
          </a:lstStyle>
          <a:p>
            <a:pPr rtl="0"/>
            <a:r>
              <a:rPr lang="fr-FR"/>
              <a:t>Cliquez pour ajouter une photo</a:t>
            </a:r>
          </a:p>
        </p:txBody>
      </p:sp>
      <p:sp>
        <p:nvSpPr>
          <p:cNvPr id="61" name="Espace réservé du texte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62" name="Espace réservé du texte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 name="Espace réservé de la date 4">
            <a:extLst>
              <a:ext uri="{FF2B5EF4-FFF2-40B4-BE49-F238E27FC236}">
                <a16:creationId xmlns:a16="http://schemas.microsoft.com/office/drawing/2014/main" id="{5B91FF20-37AD-4448-896C-C37172D16263}"/>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376AF771-F500-4564-96BB-2AC1F13F9D3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1823568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Équipe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 name="Titr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rtlCol="0" anchor="b"/>
          <a:lstStyle>
            <a:lvl1pPr algn="ctr">
              <a:defRPr lang="fr-FR" sz="3200" cap="all" spc="200" baseline="0">
                <a:solidFill>
                  <a:schemeClr val="accent4"/>
                </a:solidFill>
              </a:defRPr>
            </a:lvl1pPr>
          </a:lstStyle>
          <a:p>
            <a:pPr rtl="0"/>
            <a:r>
              <a:rPr lang="fr-FR"/>
              <a:t>Cliquez pour ajouter un titre</a:t>
            </a:r>
          </a:p>
        </p:txBody>
      </p:sp>
      <p:sp>
        <p:nvSpPr>
          <p:cNvPr id="10" name="Espace réservé d’image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8" name="Espace réservé du texte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9" name="Espace réservé du texte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28" name="Espace réservé d’image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1" name="Espace réservé du texte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2" name="Espace réservé du texte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29" name="Espace réservé d’image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rtlCol="0"/>
          <a:lstStyle>
            <a:lvl1pPr marL="0" indent="0" algn="ctr">
              <a:buNone/>
              <a:defRPr lang="fr-FR"/>
            </a:lvl1pPr>
          </a:lstStyle>
          <a:p>
            <a:pPr rtl="0"/>
            <a:r>
              <a:rPr lang="fr-FR"/>
              <a:t>Cliquez ici pour ajouter une photo</a:t>
            </a:r>
          </a:p>
        </p:txBody>
      </p:sp>
      <p:sp>
        <p:nvSpPr>
          <p:cNvPr id="14" name="Espace réservé du texte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5" name="Espace réservé du texte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7" name="Espace réservé d’image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rtlCol="0"/>
          <a:lstStyle>
            <a:lvl1pPr marL="0" indent="0" algn="ctr">
              <a:buNone/>
              <a:defRPr lang="fr-FR"/>
            </a:lvl1pPr>
          </a:lstStyle>
          <a:p>
            <a:pPr rtl="0"/>
            <a:r>
              <a:rPr lang="fr-FR"/>
              <a:t>Cliquez pour ajouter une photo</a:t>
            </a:r>
          </a:p>
        </p:txBody>
      </p:sp>
      <p:sp>
        <p:nvSpPr>
          <p:cNvPr id="33" name="Espace réservé du texte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34" name="Espace réservé du texte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0" name="Espace réservé d’image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7" name="Espace réservé du texte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0" name="Espace réservé du texte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1" name="Espace réservé d’image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22" name="Espace réservé du texte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3" name="Espace réservé du texte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2" name="Espace réservé d’image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rtlCol="0"/>
          <a:lstStyle>
            <a:lvl1pPr marL="0" indent="0" algn="ctr">
              <a:buNone/>
              <a:defRPr lang="fr-FR"/>
            </a:lvl1pPr>
          </a:lstStyle>
          <a:p>
            <a:pPr rtl="0"/>
            <a:r>
              <a:rPr lang="fr-FR"/>
              <a:t>Cliquez ici pour ajouter une photo</a:t>
            </a:r>
          </a:p>
        </p:txBody>
      </p:sp>
      <p:sp>
        <p:nvSpPr>
          <p:cNvPr id="25" name="Espace réservé du texte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6" name="Espace réservé du texte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8" name="Espace réservé d’image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rtlCol="0"/>
          <a:lstStyle>
            <a:lvl1pPr marL="0" indent="0" algn="ctr">
              <a:buNone/>
              <a:defRPr lang="fr-FR"/>
            </a:lvl1pPr>
          </a:lstStyle>
          <a:p>
            <a:pPr rtl="0"/>
            <a:r>
              <a:rPr lang="fr-FR"/>
              <a:t>Cliquez pour ajouter une photo</a:t>
            </a:r>
          </a:p>
        </p:txBody>
      </p:sp>
      <p:sp>
        <p:nvSpPr>
          <p:cNvPr id="35" name="Espace réservé du texte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36" name="Espace réservé du texte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5" name="Espace réservé de la date 4">
            <a:extLst>
              <a:ext uri="{FF2B5EF4-FFF2-40B4-BE49-F238E27FC236}">
                <a16:creationId xmlns:a16="http://schemas.microsoft.com/office/drawing/2014/main" id="{5B91FF20-37AD-4448-896C-C37172D16263}"/>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376AF771-F500-4564-96BB-2AC1F13F9D3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92357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ncement du produit">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3" name="Titr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3" name="Espace réservé du texte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rtlCol="0" anchor="b"/>
          <a:lstStyle>
            <a:lvl1pPr marL="0" indent="0">
              <a:buNone/>
              <a:defRPr lang="fr-FR" sz="2000" cap="all" normalizeH="0" baseline="0">
                <a:solidFill>
                  <a:schemeClr val="bg1"/>
                </a:solidFill>
              </a:defRPr>
            </a:lvl1pPr>
          </a:lstStyle>
          <a:p>
            <a:pPr lvl="0" rtl="0"/>
            <a:r>
              <a:rPr lang="fr-FR"/>
              <a:t>Ajouter du texte</a:t>
            </a:r>
          </a:p>
        </p:txBody>
      </p:sp>
      <p:sp>
        <p:nvSpPr>
          <p:cNvPr id="29" name="Espace réservé du texte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2" name="Espace réservé du texte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3" name="Espace réservé du texte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4" name="Espace réservé du texte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5" name="Espace réservé du texte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6" name="Espace réservé du texte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7" name="Espace réservé du texte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8" name="Espace réservé du texte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9" name="Espace réservé du texte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5" name="Espace réservé de la date 4">
            <a:extLst>
              <a:ext uri="{FF2B5EF4-FFF2-40B4-BE49-F238E27FC236}">
                <a16:creationId xmlns:a16="http://schemas.microsoft.com/office/drawing/2014/main" id="{9843D60E-3024-42AA-9CF9-A44192AE74E9}"/>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D182FBC6-68D1-4570-A549-C4A925FB854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1922053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cxnSp>
        <p:nvCxnSpPr>
          <p:cNvPr id="38" name="Connecteur droit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cxnSp>
        <p:nvCxnSpPr>
          <p:cNvPr id="18" name="Connecteur droit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Espace réservé du texte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rtlCol="0" anchor="b"/>
          <a:lstStyle>
            <a:lvl1pPr marL="0" indent="0" algn="ctr">
              <a:buNone/>
              <a:defRPr lang="fr-FR" sz="1800" cap="all" baseline="0">
                <a:solidFill>
                  <a:schemeClr val="tx2"/>
                </a:solidFill>
                <a:latin typeface="Segoe UI" panose="020B0502040204020203" pitchFamily="34" charset="0"/>
              </a:defRPr>
            </a:lvl1pPr>
          </a:lstStyle>
          <a:p>
            <a:pPr lvl="0" rtl="0"/>
            <a:r>
              <a:rPr lang="fr-FR"/>
              <a:t>Ajouter du texte</a:t>
            </a:r>
          </a:p>
        </p:txBody>
      </p:sp>
      <p:sp>
        <p:nvSpPr>
          <p:cNvPr id="28" name="Espace réservé du texte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tx2"/>
                </a:solidFill>
              </a:defRPr>
            </a:lvl1pPr>
          </a:lstStyle>
          <a:p>
            <a:pPr lvl="0" rtl="0"/>
            <a:r>
              <a:rPr lang="fr-FR"/>
              <a:t>Ajouter du texte</a:t>
            </a:r>
          </a:p>
        </p:txBody>
      </p:sp>
      <p:sp>
        <p:nvSpPr>
          <p:cNvPr id="29" name="Espace réservé du texte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rtlCol="0" anchor="b"/>
          <a:lstStyle>
            <a:lvl1pPr marL="0" indent="0" algn="ctr">
              <a:buNone/>
              <a:defRPr lang="fr-FR" sz="1800" cap="all" baseline="0">
                <a:solidFill>
                  <a:schemeClr val="accent5">
                    <a:lumMod val="75000"/>
                  </a:schemeClr>
                </a:solidFill>
                <a:latin typeface="Segoe UI" panose="020B0502040204020203" pitchFamily="34" charset="0"/>
              </a:defRPr>
            </a:lvl1pPr>
          </a:lstStyle>
          <a:p>
            <a:pPr lvl="0" rtl="0"/>
            <a:r>
              <a:rPr lang="fr-FR"/>
              <a:t>Ajouter du texte</a:t>
            </a:r>
          </a:p>
        </p:txBody>
      </p:sp>
      <p:sp>
        <p:nvSpPr>
          <p:cNvPr id="30" name="Espace réservé du texte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accent5">
                    <a:lumMod val="75000"/>
                  </a:schemeClr>
                </a:solidFill>
              </a:defRPr>
            </a:lvl1pPr>
          </a:lstStyle>
          <a:p>
            <a:pPr lvl="0" rtl="0"/>
            <a:r>
              <a:rPr lang="fr-FR"/>
              <a:t>Ajouter du texte</a:t>
            </a:r>
          </a:p>
        </p:txBody>
      </p:sp>
      <p:sp>
        <p:nvSpPr>
          <p:cNvPr id="31" name="Espace réservé du texte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rtlCol="0" anchor="b"/>
          <a:lstStyle>
            <a:lvl1pPr marL="0" indent="0" algn="ctr">
              <a:buNone/>
              <a:defRPr lang="fr-FR" sz="1800" cap="all" baseline="0">
                <a:solidFill>
                  <a:schemeClr val="accent6">
                    <a:lumMod val="50000"/>
                  </a:schemeClr>
                </a:solidFill>
                <a:latin typeface="Segoe UI" panose="020B0502040204020203" pitchFamily="34" charset="0"/>
              </a:defRPr>
            </a:lvl1pPr>
          </a:lstStyle>
          <a:p>
            <a:pPr lvl="0" rtl="0"/>
            <a:r>
              <a:rPr lang="fr-FR"/>
              <a:t>Ajouter du texte</a:t>
            </a:r>
          </a:p>
        </p:txBody>
      </p:sp>
      <p:sp>
        <p:nvSpPr>
          <p:cNvPr id="32" name="Espace réservé du texte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accent6">
                    <a:lumMod val="50000"/>
                  </a:schemeClr>
                </a:solidFill>
              </a:defRPr>
            </a:lvl1pPr>
          </a:lstStyle>
          <a:p>
            <a:pPr lvl="0" rtl="0"/>
            <a:r>
              <a:rPr lang="fr-FR"/>
              <a:t>Ajouter du texte</a:t>
            </a:r>
          </a:p>
        </p:txBody>
      </p:sp>
      <p:sp>
        <p:nvSpPr>
          <p:cNvPr id="33" name="Espace réservé du texte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rtlCol="0" anchor="b"/>
          <a:lstStyle>
            <a:lvl1pPr marL="0" indent="0" algn="ctr">
              <a:buNone/>
              <a:defRPr lang="fr-FR" sz="1800" cap="all" baseline="0">
                <a:solidFill>
                  <a:schemeClr val="accent2"/>
                </a:solidFill>
                <a:latin typeface="Segoe UI" panose="020B0502040204020203" pitchFamily="34" charset="0"/>
              </a:defRPr>
            </a:lvl1pPr>
          </a:lstStyle>
          <a:p>
            <a:pPr lvl="0" rtl="0"/>
            <a:r>
              <a:rPr lang="fr-FR"/>
              <a:t>Ajouter du texte</a:t>
            </a:r>
          </a:p>
        </p:txBody>
      </p:sp>
      <p:sp>
        <p:nvSpPr>
          <p:cNvPr id="34" name="Espace réservé du texte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rtlCol="0" anchor="t"/>
          <a:lstStyle>
            <a:lvl1pPr marL="0" indent="0" algn="ctr">
              <a:lnSpc>
                <a:spcPct val="114000"/>
              </a:lnSpc>
              <a:spcBef>
                <a:spcPts val="0"/>
              </a:spcBef>
              <a:buNone/>
              <a:defRPr lang="fr-FR" sz="1400" spc="50" baseline="0">
                <a:solidFill>
                  <a:schemeClr val="accent2"/>
                </a:solidFill>
              </a:defRPr>
            </a:lvl1pPr>
          </a:lstStyle>
          <a:p>
            <a:pPr lvl="0" rtl="0"/>
            <a:r>
              <a:rPr lang="fr-FR"/>
              <a:t>Ajouter du texte</a:t>
            </a:r>
          </a:p>
        </p:txBody>
      </p:sp>
      <p:sp>
        <p:nvSpPr>
          <p:cNvPr id="35" name="Espace réservé du texte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rtlCol="0" anchor="b"/>
          <a:lstStyle>
            <a:lvl1pPr marL="0" indent="0" algn="ctr">
              <a:buNone/>
              <a:defRPr lang="fr-FR" sz="1800" cap="all" baseline="0">
                <a:solidFill>
                  <a:schemeClr val="accent4">
                    <a:lumMod val="75000"/>
                  </a:schemeClr>
                </a:solidFill>
                <a:latin typeface="Segoe UI" panose="020B0502040204020203" pitchFamily="34" charset="0"/>
              </a:defRPr>
            </a:lvl1pPr>
          </a:lstStyle>
          <a:p>
            <a:pPr lvl="0" rtl="0"/>
            <a:r>
              <a:rPr lang="fr-FR"/>
              <a:t>Ajouter du texte</a:t>
            </a:r>
          </a:p>
        </p:txBody>
      </p:sp>
      <p:sp>
        <p:nvSpPr>
          <p:cNvPr id="36" name="Espace réservé du texte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rtlCol="0" anchor="t"/>
          <a:lstStyle>
            <a:lvl1pPr marL="0" indent="0" algn="ctr">
              <a:lnSpc>
                <a:spcPct val="114000"/>
              </a:lnSpc>
              <a:spcBef>
                <a:spcPts val="0"/>
              </a:spcBef>
              <a:buNone/>
              <a:defRPr lang="fr-FR" sz="1400" spc="50" baseline="0">
                <a:solidFill>
                  <a:schemeClr val="accent4">
                    <a:lumMod val="75000"/>
                  </a:schemeClr>
                </a:solidFill>
              </a:defRPr>
            </a:lvl1pPr>
          </a:lstStyle>
          <a:p>
            <a:pPr lvl="0" rtl="0"/>
            <a:r>
              <a:rPr lang="fr-FR"/>
              <a:t>Ajouter du texte</a:t>
            </a:r>
          </a:p>
        </p:txBody>
      </p:sp>
      <p:cxnSp>
        <p:nvCxnSpPr>
          <p:cNvPr id="51" name="Connecteur droit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DC4F63B8-F105-4AC4-889E-C12790C8EBB9}"/>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8C3AAE30-8A46-485A-BD2B-6ADB1856324D}"/>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1094050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nne 2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rtlCol="0" anchor="ctr"/>
          <a:lstStyle>
            <a:lvl1pPr algn="r">
              <a:defRPr lang="fr-FR" sz="3200" cap="all" spc="200" baseline="0">
                <a:solidFill>
                  <a:schemeClr val="accent4"/>
                </a:solidFill>
              </a:defRPr>
            </a:lvl1pPr>
          </a:lstStyle>
          <a:p>
            <a:pPr rtl="0"/>
            <a:r>
              <a:rPr lang="fr-FR"/>
              <a:t>Cliquez pour ajouter un titre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9" name="Espace réservé du texte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rtlCol="0">
            <a:norm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1" name="Espace réservé du texte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10" name="Espace réservé du texte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rtlCol="0">
            <a:norm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2" name="Espace réservé du texte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AE4E3392-5868-4F6C-BFCC-ECCB66A3B2CC}"/>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DED975EE-261C-47D3-A9E5-7401C706A46E}"/>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311797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en 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rtlCol="0" anchor="ctr"/>
          <a:lstStyle>
            <a:lvl1pPr algn="r">
              <a:defRPr lang="fr-FR" sz="3200" cap="all" spc="200" baseline="0">
                <a:solidFill>
                  <a:schemeClr val="accent4"/>
                </a:solidFill>
              </a:defRPr>
            </a:lvl1pPr>
          </a:lstStyle>
          <a:p>
            <a:pPr rtl="0"/>
            <a:r>
              <a:rPr lang="fr-FR"/>
              <a:t>Cliquez pour ajouter un titre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2" name="Espace réservé du texte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4" name="Espace réservé du texte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22" name="Espace réservé du texte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23" name="Espace réservé du texte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26" name="Espace réservé du texte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27" name="Espace réservé du texte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235A30FE-146C-418D-B68F-9EBB829D029E}"/>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B6BCBBE8-05C6-4946-80F5-DE319A6FCE8D}"/>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1366220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ésum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rtlCol="0" anchor="ctr"/>
          <a:lstStyle>
            <a:lvl1pPr algn="l">
              <a:defRPr lang="fr-FR" sz="3200" cap="all" spc="200" baseline="0">
                <a:solidFill>
                  <a:schemeClr val="accent4"/>
                </a:solidFill>
              </a:defRPr>
            </a:lvl1pPr>
          </a:lstStyle>
          <a:p>
            <a:pPr rtl="0"/>
            <a:r>
              <a:rPr lang="fr-FR"/>
              <a:t>Cliquez pour ajouter un titre</a:t>
            </a:r>
          </a:p>
        </p:txBody>
      </p:sp>
      <p:sp>
        <p:nvSpPr>
          <p:cNvPr id="6" name="Espace réservé d’image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rtlCol="0"/>
          <a:lstStyle>
            <a:lvl1pPr marL="0" indent="0" algn="ctr">
              <a:buNone/>
              <a:defRPr lang="fr-FR" spc="400" baseline="0"/>
            </a:lvl1pPr>
          </a:lstStyle>
          <a:p>
            <a:pPr rtl="0"/>
            <a:r>
              <a:rPr lang="fr-FR"/>
              <a:t>Cliquez pour ajouter une photo</a:t>
            </a:r>
          </a:p>
        </p:txBody>
      </p:sp>
      <p:sp>
        <p:nvSpPr>
          <p:cNvPr id="9" name="Espace réservé du texte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rtlCol="0"/>
          <a:lstStyle>
            <a:lvl1pPr marL="0" indent="0" algn="l">
              <a:lnSpc>
                <a:spcPct val="150000"/>
              </a:lnSpc>
              <a:spcBef>
                <a:spcPts val="0"/>
              </a:spcBef>
              <a:buNone/>
              <a:defRPr lang="fr-FR" sz="1400" cap="none" spc="50" baseline="0">
                <a:latin typeface="+mn-lt"/>
              </a:defRPr>
            </a:lvl1pPr>
          </a:lstStyle>
          <a:p>
            <a:pPr lvl="0" rtl="0"/>
            <a:r>
              <a:rPr lang="fr-FR"/>
              <a:t>Cliquer pour ajouter du texte</a:t>
            </a:r>
          </a:p>
        </p:txBody>
      </p:sp>
      <p:sp>
        <p:nvSpPr>
          <p:cNvPr id="7" name="Espace réservé d’image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e la date 2">
            <a:extLst>
              <a:ext uri="{FF2B5EF4-FFF2-40B4-BE49-F238E27FC236}">
                <a16:creationId xmlns:a16="http://schemas.microsoft.com/office/drawing/2014/main" id="{92B75CEA-DDFB-4C62-B83F-6A0B86FA74F7}"/>
              </a:ext>
            </a:extLst>
          </p:cNvPr>
          <p:cNvSpPr>
            <a:spLocks noGrp="1"/>
          </p:cNvSpPr>
          <p:nvPr>
            <p:ph type="dt" sz="half" idx="10"/>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20XX</a:t>
            </a:r>
          </a:p>
        </p:txBody>
      </p:sp>
      <p:sp>
        <p:nvSpPr>
          <p:cNvPr id="4" name="Espace réservé du pied de page 3">
            <a:extLst>
              <a:ext uri="{FF2B5EF4-FFF2-40B4-BE49-F238E27FC236}">
                <a16:creationId xmlns:a16="http://schemas.microsoft.com/office/drawing/2014/main" id="{5D425E30-50C5-42DD-911D-36C0E732E337}"/>
              </a:ext>
            </a:extLst>
          </p:cNvPr>
          <p:cNvSpPr>
            <a:spLocks noGrp="1"/>
          </p:cNvSpPr>
          <p:nvPr>
            <p:ph type="ftr" sz="quarter" idx="11"/>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2254008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r>
              <a:rPr lang="fr-FR"/>
              <a:t>20XX</a:t>
            </a:r>
          </a:p>
        </p:txBody>
      </p:sp>
      <p:sp>
        <p:nvSpPr>
          <p:cNvPr id="5" name="Footer Placeholder 4"/>
          <p:cNvSpPr>
            <a:spLocks noGrp="1"/>
          </p:cNvSpPr>
          <p:nvPr>
            <p:ph type="ftr" sz="quarter" idx="11"/>
          </p:nvPr>
        </p:nvSpPr>
        <p:spPr/>
        <p:txBody>
          <a:bodyPr/>
          <a:lstStyle/>
          <a:p>
            <a:pPr rtl="0"/>
            <a:r>
              <a:rPr lang="fr-FR"/>
              <a:t>TITRE DE LA PRÉSENTATION</a:t>
            </a:r>
          </a:p>
        </p:txBody>
      </p:sp>
      <p:sp>
        <p:nvSpPr>
          <p:cNvPr id="6" name="Slide Number Placeholder 5"/>
          <p:cNvSpPr>
            <a:spLocks noGrp="1"/>
          </p:cNvSpPr>
          <p:nvPr>
            <p:ph type="sldNum" sz="quarter" idx="12"/>
          </p:nvPr>
        </p:nvSpPr>
        <p:spPr/>
        <p:txBody>
          <a:bodyPr/>
          <a:lstStyle/>
          <a:p>
            <a:pPr rtl="0"/>
            <a:fld id="{F91729D4-A164-47A3-830D-E792BCE699E4}" type="slidenum">
              <a:rPr lang="fr-FR" smtClean="0"/>
              <a:pPr rtl="0"/>
              <a:t>‹N°›</a:t>
            </a:fld>
            <a:endParaRPr lang="fr-F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34447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r>
              <a:rPr lang="fr-FR"/>
              <a:t>20XX</a:t>
            </a:r>
          </a:p>
        </p:txBody>
      </p:sp>
      <p:sp>
        <p:nvSpPr>
          <p:cNvPr id="6" name="Footer Placeholder 5"/>
          <p:cNvSpPr>
            <a:spLocks noGrp="1"/>
          </p:cNvSpPr>
          <p:nvPr>
            <p:ph type="ftr" sz="quarter" idx="11"/>
          </p:nvPr>
        </p:nvSpPr>
        <p:spPr/>
        <p:txBody>
          <a:bodyPr/>
          <a:lstStyle/>
          <a:p>
            <a:pPr rtl="0"/>
            <a:r>
              <a:rPr lang="fr-FR"/>
              <a:t>TITRE DE LA PRÉSENTATION</a:t>
            </a:r>
          </a:p>
        </p:txBody>
      </p:sp>
      <p:sp>
        <p:nvSpPr>
          <p:cNvPr id="7" name="Slide Number Placeholder 6"/>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116140869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r>
              <a:rPr lang="fr-FR"/>
              <a:t>20XX</a:t>
            </a:r>
          </a:p>
        </p:txBody>
      </p:sp>
      <p:sp>
        <p:nvSpPr>
          <p:cNvPr id="8" name="Footer Placeholder 7"/>
          <p:cNvSpPr>
            <a:spLocks noGrp="1"/>
          </p:cNvSpPr>
          <p:nvPr>
            <p:ph type="ftr" sz="quarter" idx="11"/>
          </p:nvPr>
        </p:nvSpPr>
        <p:spPr/>
        <p:txBody>
          <a:bodyPr/>
          <a:lstStyle/>
          <a:p>
            <a:pPr rtl="0"/>
            <a:r>
              <a:rPr lang="fr-FR"/>
              <a:t>TITRE DE LA PRÉSENTATION</a:t>
            </a:r>
          </a:p>
        </p:txBody>
      </p:sp>
      <p:sp>
        <p:nvSpPr>
          <p:cNvPr id="9" name="Slide Number Placeholder 8"/>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86237160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r>
              <a:rPr lang="fr-FR"/>
              <a:t>20XX</a:t>
            </a:r>
          </a:p>
        </p:txBody>
      </p:sp>
      <p:sp>
        <p:nvSpPr>
          <p:cNvPr id="4" name="Footer Placeholder 3"/>
          <p:cNvSpPr>
            <a:spLocks noGrp="1"/>
          </p:cNvSpPr>
          <p:nvPr>
            <p:ph type="ftr" sz="quarter" idx="11"/>
          </p:nvPr>
        </p:nvSpPr>
        <p:spPr/>
        <p:txBody>
          <a:bodyPr/>
          <a:lstStyle/>
          <a:p>
            <a:pPr rtl="0"/>
            <a:r>
              <a:rPr lang="fr-FR"/>
              <a:t>TITRE DE LA PRÉSENTATION</a:t>
            </a:r>
          </a:p>
        </p:txBody>
      </p:sp>
      <p:sp>
        <p:nvSpPr>
          <p:cNvPr id="5" name="Slide Number Placeholder 4"/>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223102540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fr-FR"/>
              <a:t>20XX</a:t>
            </a:r>
          </a:p>
        </p:txBody>
      </p:sp>
      <p:sp>
        <p:nvSpPr>
          <p:cNvPr id="3" name="Footer Placeholder 2"/>
          <p:cNvSpPr>
            <a:spLocks noGrp="1"/>
          </p:cNvSpPr>
          <p:nvPr>
            <p:ph type="ftr" sz="quarter" idx="11"/>
          </p:nvPr>
        </p:nvSpPr>
        <p:spPr/>
        <p:txBody>
          <a:bodyPr/>
          <a:lstStyle/>
          <a:p>
            <a:pPr rtl="0"/>
            <a:r>
              <a:rPr lang="fr-FR"/>
              <a:t>TITRE DE LA PRÉSENTATION</a:t>
            </a:r>
          </a:p>
        </p:txBody>
      </p:sp>
      <p:sp>
        <p:nvSpPr>
          <p:cNvPr id="4" name="Slide Number Placeholder 3"/>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382747275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r>
              <a:rPr lang="fr-FR"/>
              <a:t>20XX</a:t>
            </a:r>
          </a:p>
        </p:txBody>
      </p:sp>
      <p:sp>
        <p:nvSpPr>
          <p:cNvPr id="6" name="Footer Placeholder 5"/>
          <p:cNvSpPr>
            <a:spLocks noGrp="1"/>
          </p:cNvSpPr>
          <p:nvPr>
            <p:ph type="ftr" sz="quarter" idx="11"/>
          </p:nvPr>
        </p:nvSpPr>
        <p:spPr/>
        <p:txBody>
          <a:bodyPr/>
          <a:lstStyle/>
          <a:p>
            <a:pPr rtl="0"/>
            <a:r>
              <a:rPr lang="fr-FR"/>
              <a:t>TITRE DE LA PRÉSENTATION</a:t>
            </a:r>
          </a:p>
        </p:txBody>
      </p:sp>
      <p:sp>
        <p:nvSpPr>
          <p:cNvPr id="7" name="Slide Number Placeholder 6"/>
          <p:cNvSpPr>
            <a:spLocks noGrp="1"/>
          </p:cNvSpPr>
          <p:nvPr>
            <p:ph type="sldNum" sz="quarter" idx="12"/>
          </p:nvPr>
        </p:nvSpPr>
        <p:spPr/>
        <p:txBody>
          <a:body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353455701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r>
              <a:rPr lang="fr-FR"/>
              <a:t>20XX</a:t>
            </a:r>
          </a:p>
        </p:txBody>
      </p:sp>
      <p:sp>
        <p:nvSpPr>
          <p:cNvPr id="6" name="Footer Placeholder 5"/>
          <p:cNvSpPr>
            <a:spLocks noGrp="1"/>
          </p:cNvSpPr>
          <p:nvPr>
            <p:ph type="ftr" sz="quarter" idx="11"/>
          </p:nvPr>
        </p:nvSpPr>
        <p:spPr/>
        <p:txBody>
          <a:bodyPr/>
          <a:lstStyle/>
          <a:p>
            <a:pPr rtl="0"/>
            <a:r>
              <a:rPr lang="fr-FR"/>
              <a:t>TITRE DE LA PRÉSENTATION</a:t>
            </a:r>
          </a:p>
        </p:txBody>
      </p:sp>
      <p:sp>
        <p:nvSpPr>
          <p:cNvPr id="7" name="Slide Number Placeholder 6"/>
          <p:cNvSpPr>
            <a:spLocks noGrp="1"/>
          </p:cNvSpPr>
          <p:nvPr>
            <p:ph type="sldNum" sz="quarter" idx="12"/>
          </p:nvPr>
        </p:nvSpPr>
        <p:spPr/>
        <p:txBody>
          <a:bodyPr/>
          <a:lstStyle/>
          <a:p>
            <a:pPr rtl="0"/>
            <a:fld id="{F91729D4-A164-47A3-830D-E792BCE699E4}" type="slidenum">
              <a:rPr lang="fr-FR" smtClean="0"/>
              <a:pPr rtl="0"/>
              <a:t>‹N°›</a:t>
            </a:fld>
            <a:endParaRPr lang="fr-F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8925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r>
              <a:rPr lang="fr-FR"/>
              <a:t>20XX</a:t>
            </a: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r>
              <a:rPr lang="fr-FR"/>
              <a:t>TITRE DE LA PRÉSENTATION</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F91729D4-A164-47A3-830D-E792BCE699E4}" type="slidenum">
              <a:rPr lang="fr-FR" smtClean="0"/>
              <a:pPr rtl="0"/>
              <a:t>‹N°›</a:t>
            </a:fld>
            <a:endParaRPr lang="fr-F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5534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664" r:id="rId17"/>
    <p:sldLayoutId id="2147483665" r:id="rId18"/>
    <p:sldLayoutId id="2147483666"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tourismebretagne.com/destinations/les-10-destinations/destination-broceliande/la-foret-de-brocelian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allpaperaccess.com/camping-desktop" TargetMode="External"/><Relationship Id="rId5" Type="http://schemas.openxmlformats.org/officeDocument/2006/relationships/image" Target="../media/image4.jpg"/><Relationship Id="rId4" Type="http://schemas.openxmlformats.org/officeDocument/2006/relationships/hyperlink" Target="https://www.pexels.com/ja-jp/photo/106164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zonevideo.telequebec.tv/media/50067/l-empathie/de-garde-247" TargetMode="External"/><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hyperlink" Target="https://fr.chatelaine.com/art-de-vivre/camping-10-idees-pour-bien-se-preparer/"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ordrepsy.qc.ca/" TargetMode="Externa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www.pexels.com/es-es/foto/acampada-acampando-acampar-al-aire-libre-2398220/" TargetMode="External"/><Relationship Id="rId5" Type="http://schemas.openxmlformats.org/officeDocument/2006/relationships/image" Target="../media/image14.jpg"/><Relationship Id="rId4" Type="http://schemas.openxmlformats.org/officeDocument/2006/relationships/hyperlink" Target="https://www.pexels.com/de/foto/fusse-morgen-abenteuer-camping-67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www.pexels.com/es-es/foto/acampada-acampando-acampar-al-aire-libre-2398220/" TargetMode="External"/><Relationship Id="rId5" Type="http://schemas.openxmlformats.org/officeDocument/2006/relationships/image" Target="../media/image14.jpg"/><Relationship Id="rId4" Type="http://schemas.openxmlformats.org/officeDocument/2006/relationships/hyperlink" Target="https://www.pexels.com/de/foto/fusse-morgen-abenteuer-camping-6757/"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zonevideo.telequebec.tv/media/31403/urgences/de-garde-247" TargetMode="External"/><Relationship Id="rId2" Type="http://schemas.openxmlformats.org/officeDocument/2006/relationships/image" Target="../media/image1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3D64C50-A740-468A-8AB6-F949358D80A6}"/>
              </a:ext>
            </a:extLst>
          </p:cNvPr>
          <p:cNvSpPr>
            <a:spLocks noGrp="1"/>
          </p:cNvSpPr>
          <p:nvPr>
            <p:ph type="title"/>
          </p:nvPr>
        </p:nvSpPr>
        <p:spPr/>
        <p:txBody>
          <a:bodyPr rtlCol="0"/>
          <a:lstStyle>
            <a:defPPr>
              <a:defRPr lang="fr-FR"/>
            </a:defPPr>
          </a:lstStyle>
          <a:p>
            <a:pPr rtl="0"/>
            <a:r>
              <a:rPr lang="fr-FR"/>
              <a:t>Relation aidante</a:t>
            </a:r>
          </a:p>
        </p:txBody>
      </p:sp>
      <p:sp>
        <p:nvSpPr>
          <p:cNvPr id="5" name="Espace réservé du texte 4">
            <a:extLst>
              <a:ext uri="{FF2B5EF4-FFF2-40B4-BE49-F238E27FC236}">
                <a16:creationId xmlns:a16="http://schemas.microsoft.com/office/drawing/2014/main" id="{28F94A06-38B8-4C8F-ABF0-FB763704D01F}"/>
              </a:ext>
            </a:extLst>
          </p:cNvPr>
          <p:cNvSpPr>
            <a:spLocks noGrp="1"/>
          </p:cNvSpPr>
          <p:nvPr>
            <p:ph type="body" sz="quarter" idx="10"/>
          </p:nvPr>
        </p:nvSpPr>
        <p:spPr/>
        <p:txBody>
          <a:bodyPr rtlCol="0"/>
          <a:lstStyle>
            <a:defPPr>
              <a:defRPr lang="fr-FR"/>
            </a:defPPr>
          </a:lstStyle>
          <a:p>
            <a:pPr rtl="0"/>
            <a:r>
              <a:rPr lang="fr-FR" dirty="0"/>
              <a:t>Cours 7</a:t>
            </a:r>
          </a:p>
        </p:txBody>
      </p:sp>
      <p:pic>
        <p:nvPicPr>
          <p:cNvPr id="7" name="Espace réservé d’image 6">
            <a:extLst>
              <a:ext uri="{FF2B5EF4-FFF2-40B4-BE49-F238E27FC236}">
                <a16:creationId xmlns:a16="http://schemas.microsoft.com/office/drawing/2014/main" id="{5A492D51-4DBA-40BC-82AA-A33BD0D3F740}"/>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a:stretch/>
        </p:blipFill>
        <p:spPr>
          <a:xfrm>
            <a:off x="5064051" y="1100372"/>
            <a:ext cx="6996817" cy="4657256"/>
          </a:xfrm>
        </p:spPr>
      </p:pic>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6696075" y="0"/>
            <a:ext cx="28956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Light"/>
              <a:ea typeface="+mn-ea"/>
              <a:cs typeface="+mn-cs"/>
            </a:endParaRPr>
          </a:p>
        </p:txBody>
      </p:sp>
    </p:spTree>
    <p:extLst>
      <p:ext uri="{BB962C8B-B14F-4D97-AF65-F5344CB8AC3E}">
        <p14:creationId xmlns:p14="http://schemas.microsoft.com/office/powerpoint/2010/main" val="1230816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12A1F828-B549-4D9A-B091-4B2DC4B2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59EE9FC-03BF-4860-9A99-6B440AB43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re 26">
            <a:extLst>
              <a:ext uri="{FF2B5EF4-FFF2-40B4-BE49-F238E27FC236}">
                <a16:creationId xmlns:a16="http://schemas.microsoft.com/office/drawing/2014/main" id="{F3F083B8-4B95-4C15-B710-4BC526A23973}"/>
              </a:ext>
            </a:extLst>
          </p:cNvPr>
          <p:cNvSpPr>
            <a:spLocks noGrp="1"/>
          </p:cNvSpPr>
          <p:nvPr>
            <p:ph type="title"/>
          </p:nvPr>
        </p:nvSpPr>
        <p:spPr>
          <a:xfrm>
            <a:off x="4684903" y="4391025"/>
            <a:ext cx="6685507" cy="1738808"/>
          </a:xfrm>
        </p:spPr>
        <p:txBody>
          <a:bodyPr vert="horz" lIns="91440" tIns="45720" rIns="91440" bIns="45720" rtlCol="0" anchor="ctr">
            <a:normAutofit/>
          </a:bodyPr>
          <a:lstStyle>
            <a:defPPr>
              <a:defRPr lang="fr-FR"/>
            </a:defPPr>
          </a:lstStyle>
          <a:p>
            <a:r>
              <a:rPr lang="en-US" sz="5000" b="1" spc="100">
                <a:solidFill>
                  <a:srgbClr val="FFFFFF"/>
                </a:solidFill>
              </a:rPr>
              <a:t>Cours 7</a:t>
            </a:r>
          </a:p>
        </p:txBody>
      </p:sp>
      <p:pic>
        <p:nvPicPr>
          <p:cNvPr id="31" name="Espace réservé d’image 30">
            <a:extLst>
              <a:ext uri="{FF2B5EF4-FFF2-40B4-BE49-F238E27FC236}">
                <a16:creationId xmlns:a16="http://schemas.microsoft.com/office/drawing/2014/main" id="{8B396EA2-87A9-49C1-BCCC-F8C1867D92AB}"/>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37130" r="1125" b="-3"/>
          <a:stretch/>
        </p:blipFill>
        <p:spPr>
          <a:xfrm>
            <a:off x="484632" y="484632"/>
            <a:ext cx="3248521" cy="3511948"/>
          </a:xfrm>
          <a:prstGeom prst="rect">
            <a:avLst/>
          </a:prstGeom>
          <a:noFill/>
        </p:spPr>
      </p:pic>
      <p:sp>
        <p:nvSpPr>
          <p:cNvPr id="8" name="Espace réservé du texte 7">
            <a:extLst>
              <a:ext uri="{FF2B5EF4-FFF2-40B4-BE49-F238E27FC236}">
                <a16:creationId xmlns:a16="http://schemas.microsoft.com/office/drawing/2014/main" id="{938E3964-EE54-4BDC-A0A3-DC7D197FFB5C}"/>
              </a:ext>
            </a:extLst>
          </p:cNvPr>
          <p:cNvSpPr>
            <a:spLocks noGrp="1"/>
          </p:cNvSpPr>
          <p:nvPr>
            <p:ph type="body" sz="quarter" idx="16"/>
          </p:nvPr>
        </p:nvSpPr>
        <p:spPr>
          <a:xfrm>
            <a:off x="4219802" y="804998"/>
            <a:ext cx="7150608" cy="2871216"/>
          </a:xfrm>
        </p:spPr>
        <p:txBody>
          <a:bodyPr vert="horz" lIns="45720" tIns="45720" rIns="45720" bIns="45720" rtlCol="0" anchor="ctr">
            <a:normAutofit/>
          </a:bodyPr>
          <a:lstStyle>
            <a:defPPr>
              <a:defRPr lang="fr-FR"/>
            </a:defPPr>
          </a:lstStyle>
          <a:p>
            <a:pPr>
              <a:lnSpc>
                <a:spcPct val="90000"/>
              </a:lnSpc>
              <a:spcAft>
                <a:spcPts val="600"/>
              </a:spcAft>
            </a:pPr>
            <a:r>
              <a:rPr lang="en-US" b="1" dirty="0">
                <a:solidFill>
                  <a:schemeClr val="tx1"/>
                </a:solidFill>
              </a:rPr>
              <a:t>De </a:t>
            </a:r>
            <a:r>
              <a:rPr lang="en-US" b="1" dirty="0" err="1">
                <a:solidFill>
                  <a:schemeClr val="tx1"/>
                </a:solidFill>
              </a:rPr>
              <a:t>garde</a:t>
            </a:r>
            <a:r>
              <a:rPr lang="en-US" b="1" dirty="0">
                <a:solidFill>
                  <a:schemeClr val="tx1"/>
                </a:solidFill>
              </a:rPr>
              <a:t> 24/7 S5E3</a:t>
            </a:r>
          </a:p>
          <a:p>
            <a:pPr>
              <a:lnSpc>
                <a:spcPct val="90000"/>
              </a:lnSpc>
              <a:spcAft>
                <a:spcPts val="600"/>
              </a:spcAft>
            </a:pPr>
            <a:r>
              <a:rPr lang="en-US" b="1" dirty="0">
                <a:solidFill>
                  <a:schemeClr val="tx1"/>
                </a:solidFill>
              </a:rPr>
              <a:t>Les </a:t>
            </a:r>
            <a:r>
              <a:rPr lang="en-US" b="1" dirty="0" err="1">
                <a:solidFill>
                  <a:schemeClr val="tx1"/>
                </a:solidFill>
              </a:rPr>
              <a:t>effets</a:t>
            </a:r>
            <a:r>
              <a:rPr lang="en-US" b="1" dirty="0">
                <a:solidFill>
                  <a:schemeClr val="tx1"/>
                </a:solidFill>
              </a:rPr>
              <a:t> du stress </a:t>
            </a:r>
            <a:r>
              <a:rPr lang="en-US" b="1" dirty="0" err="1">
                <a:solidFill>
                  <a:schemeClr val="tx1"/>
                </a:solidFill>
              </a:rPr>
              <a:t>en</a:t>
            </a:r>
            <a:r>
              <a:rPr lang="en-US" b="1" dirty="0">
                <a:solidFill>
                  <a:schemeClr val="tx1"/>
                </a:solidFill>
              </a:rPr>
              <a:t> relation </a:t>
            </a:r>
            <a:r>
              <a:rPr lang="en-US" b="1" dirty="0" err="1">
                <a:solidFill>
                  <a:schemeClr val="tx1"/>
                </a:solidFill>
              </a:rPr>
              <a:t>aidante</a:t>
            </a:r>
            <a:endParaRPr lang="en-US" b="1" dirty="0">
              <a:solidFill>
                <a:schemeClr val="tx1"/>
              </a:solidFill>
            </a:endParaRPr>
          </a:p>
          <a:p>
            <a:pPr>
              <a:lnSpc>
                <a:spcPct val="90000"/>
              </a:lnSpc>
              <a:spcAft>
                <a:spcPts val="600"/>
              </a:spcAft>
            </a:pPr>
            <a:r>
              <a:rPr lang="en-US" b="1" dirty="0" err="1">
                <a:solidFill>
                  <a:schemeClr val="tx1"/>
                </a:solidFill>
              </a:rPr>
              <a:t>Exercice</a:t>
            </a:r>
            <a:r>
              <a:rPr lang="en-US" b="1" dirty="0">
                <a:solidFill>
                  <a:schemeClr val="tx1"/>
                </a:solidFill>
              </a:rPr>
              <a:t> 2.6</a:t>
            </a:r>
          </a:p>
          <a:p>
            <a:pPr>
              <a:lnSpc>
                <a:spcPct val="90000"/>
              </a:lnSpc>
              <a:spcAft>
                <a:spcPts val="600"/>
              </a:spcAft>
            </a:pPr>
            <a:r>
              <a:rPr lang="en-US" b="1" dirty="0" err="1">
                <a:solidFill>
                  <a:schemeClr val="tx1"/>
                </a:solidFill>
              </a:rPr>
              <a:t>Exercice</a:t>
            </a:r>
            <a:r>
              <a:rPr lang="en-US" b="1" dirty="0">
                <a:solidFill>
                  <a:schemeClr val="tx1"/>
                </a:solidFill>
              </a:rPr>
              <a:t> 2.7</a:t>
            </a:r>
          </a:p>
          <a:p>
            <a:pPr>
              <a:lnSpc>
                <a:spcPct val="90000"/>
              </a:lnSpc>
              <a:spcAft>
                <a:spcPts val="600"/>
              </a:spcAft>
            </a:pPr>
            <a:r>
              <a:rPr lang="en-US" b="1" dirty="0">
                <a:solidFill>
                  <a:schemeClr val="tx1"/>
                </a:solidFill>
              </a:rPr>
              <a:t>De </a:t>
            </a:r>
            <a:r>
              <a:rPr lang="en-US" b="1" dirty="0" err="1">
                <a:solidFill>
                  <a:schemeClr val="tx1"/>
                </a:solidFill>
              </a:rPr>
              <a:t>garde</a:t>
            </a:r>
            <a:r>
              <a:rPr lang="en-US" b="1" dirty="0">
                <a:solidFill>
                  <a:schemeClr val="tx1"/>
                </a:solidFill>
              </a:rPr>
              <a:t> 24/7 S6E8</a:t>
            </a:r>
          </a:p>
          <a:p>
            <a:pPr>
              <a:lnSpc>
                <a:spcPct val="90000"/>
              </a:lnSpc>
              <a:spcAft>
                <a:spcPts val="600"/>
              </a:spcAft>
            </a:pPr>
            <a:r>
              <a:rPr lang="en-US" b="1" dirty="0">
                <a:solidFill>
                  <a:schemeClr val="tx1"/>
                </a:solidFill>
              </a:rPr>
              <a:t>2 Mises </a:t>
            </a:r>
            <a:r>
              <a:rPr lang="en-US" b="1" dirty="0" err="1">
                <a:solidFill>
                  <a:schemeClr val="tx1"/>
                </a:solidFill>
              </a:rPr>
              <a:t>en</a:t>
            </a:r>
            <a:r>
              <a:rPr lang="en-US" b="1" dirty="0">
                <a:solidFill>
                  <a:schemeClr val="tx1"/>
                </a:solidFill>
              </a:rPr>
              <a:t> situation </a:t>
            </a:r>
          </a:p>
        </p:txBody>
      </p:sp>
      <p:pic>
        <p:nvPicPr>
          <p:cNvPr id="37" name="Espace réservé d’image 36">
            <a:extLst>
              <a:ext uri="{FF2B5EF4-FFF2-40B4-BE49-F238E27FC236}">
                <a16:creationId xmlns:a16="http://schemas.microsoft.com/office/drawing/2014/main" id="{1573DF6C-A3E4-4821-B550-4A14F71D3AA4}"/>
              </a:ext>
            </a:extLst>
          </p:cNvPr>
          <p:cNvPicPr>
            <a:picLocks noGrp="1" noChangeAspect="1"/>
          </p:cNvPicPr>
          <p:nvPr>
            <p:ph type="pic" sz="quarter" idx="13"/>
          </p:nvPr>
        </p:nvPicPr>
        <p:blipFill rotWithShape="1">
          <a:blip r:embed="rId5">
            <a:extLst>
              <a:ext uri="{837473B0-CC2E-450A-ABE3-18F120FF3D39}">
                <a1611:picAttrSrcUrl xmlns:a1611="http://schemas.microsoft.com/office/drawing/2016/11/main" r:id="rId6"/>
              </a:ext>
            </a:extLst>
          </a:blip>
          <a:srcRect r="3203" b="-3"/>
          <a:stretch/>
        </p:blipFill>
        <p:spPr>
          <a:xfrm>
            <a:off x="484633" y="4150596"/>
            <a:ext cx="3248521" cy="2231808"/>
          </a:xfrm>
          <a:prstGeom prst="rect">
            <a:avLst/>
          </a:prstGeom>
          <a:noFill/>
        </p:spPr>
      </p:pic>
      <p:cxnSp>
        <p:nvCxnSpPr>
          <p:cNvPr id="48" name="Straight Connector 47">
            <a:extLst>
              <a:ext uri="{FF2B5EF4-FFF2-40B4-BE49-F238E27FC236}">
                <a16:creationId xmlns:a16="http://schemas.microsoft.com/office/drawing/2014/main" id="{8140078B-702A-463C-B633-546117AE1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Espace réservé de la date 1">
            <a:extLst>
              <a:ext uri="{FF2B5EF4-FFF2-40B4-BE49-F238E27FC236}">
                <a16:creationId xmlns:a16="http://schemas.microsoft.com/office/drawing/2014/main" id="{C15C08D0-D6EE-4AF3-849A-12E064512A94}"/>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t>2023</a:t>
            </a:r>
          </a:p>
        </p:txBody>
      </p:sp>
      <p:sp>
        <p:nvSpPr>
          <p:cNvPr id="3" name="Espace réservé du pied de page 2">
            <a:extLst>
              <a:ext uri="{FF2B5EF4-FFF2-40B4-BE49-F238E27FC236}">
                <a16:creationId xmlns:a16="http://schemas.microsoft.com/office/drawing/2014/main" id="{6CCBF0FB-0046-4D3C-AC29-2382CF05B6D1}"/>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t>Relation aidante</a:t>
            </a:r>
          </a:p>
        </p:txBody>
      </p:sp>
      <p:sp>
        <p:nvSpPr>
          <p:cNvPr id="4" name="Espace réservé du numéro de diapositive 3">
            <a:extLst>
              <a:ext uri="{FF2B5EF4-FFF2-40B4-BE49-F238E27FC236}">
                <a16:creationId xmlns:a16="http://schemas.microsoft.com/office/drawing/2014/main" id="{C5FE626F-057D-4E99-A748-F977659F21EC}"/>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fld id="{F91729D4-A164-47A3-830D-E792BCE699E4}" type="slidenum">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pPr marR="0" lvl="0" indent="0" fontAlgn="auto">
                <a:spcBef>
                  <a:spcPts val="0"/>
                </a:spcBef>
                <a:spcAft>
                  <a:spcPts val="600"/>
                </a:spcAft>
                <a:buClrTx/>
                <a:buSzTx/>
                <a:buFontTx/>
                <a:buNone/>
                <a:tabLst/>
                <a:defRPr/>
              </a:pPr>
              <a:t>2</a:t>
            </a:fld>
            <a:endPar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endParaRPr>
          </a:p>
        </p:txBody>
      </p:sp>
    </p:spTree>
    <p:extLst>
      <p:ext uri="{BB962C8B-B14F-4D97-AF65-F5344CB8AC3E}">
        <p14:creationId xmlns:p14="http://schemas.microsoft.com/office/powerpoint/2010/main" val="292644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arn(inVertic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personne, Visage humain, habits, homme&#10;&#10;Description générée automatiquement">
            <a:extLst>
              <a:ext uri="{FF2B5EF4-FFF2-40B4-BE49-F238E27FC236}">
                <a16:creationId xmlns:a16="http://schemas.microsoft.com/office/drawing/2014/main" id="{214065C6-B46E-D18C-1906-436DCBFC2A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 y="0"/>
            <a:ext cx="12191999" cy="6857999"/>
          </a:xfrm>
          <a:prstGeom prst="rect">
            <a:avLst/>
          </a:prstGeom>
        </p:spPr>
      </p:pic>
      <p:sp>
        <p:nvSpPr>
          <p:cNvPr id="3" name="Titre 2">
            <a:extLst>
              <a:ext uri="{FF2B5EF4-FFF2-40B4-BE49-F238E27FC236}">
                <a16:creationId xmlns:a16="http://schemas.microsoft.com/office/drawing/2014/main" id="{7143F4C7-DA3D-F7DA-AD51-09BFD6C8617D}"/>
              </a:ext>
            </a:extLst>
          </p:cNvPr>
          <p:cNvSpPr>
            <a:spLocks noGrp="1"/>
          </p:cNvSpPr>
          <p:nvPr>
            <p:ph type="title"/>
          </p:nvPr>
        </p:nvSpPr>
        <p:spPr/>
        <p:txBody>
          <a:bodyPr/>
          <a:lstStyle/>
          <a:p>
            <a:r>
              <a:rPr lang="fr-CA" dirty="0"/>
              <a:t>De garde 24/7</a:t>
            </a:r>
          </a:p>
        </p:txBody>
      </p:sp>
      <p:sp>
        <p:nvSpPr>
          <p:cNvPr id="4" name="Espace réservé du texte 3">
            <a:extLst>
              <a:ext uri="{FF2B5EF4-FFF2-40B4-BE49-F238E27FC236}">
                <a16:creationId xmlns:a16="http://schemas.microsoft.com/office/drawing/2014/main" id="{CB4429D6-37E3-EFFD-F067-C549D6142888}"/>
              </a:ext>
            </a:extLst>
          </p:cNvPr>
          <p:cNvSpPr>
            <a:spLocks noGrp="1"/>
          </p:cNvSpPr>
          <p:nvPr>
            <p:ph type="body" sz="quarter" idx="16"/>
          </p:nvPr>
        </p:nvSpPr>
        <p:spPr/>
        <p:txBody>
          <a:bodyPr/>
          <a:lstStyle/>
          <a:p>
            <a:r>
              <a:rPr lang="fr-CA" sz="2400" b="1" dirty="0">
                <a:solidFill>
                  <a:schemeClr val="tx2"/>
                </a:solidFill>
              </a:rPr>
              <a:t>Saison 5 - Épisode 3</a:t>
            </a:r>
          </a:p>
          <a:p>
            <a:r>
              <a:rPr lang="fr-CA" sz="2400" b="1" dirty="0">
                <a:solidFill>
                  <a:schemeClr val="tx2"/>
                </a:solidFill>
              </a:rPr>
              <a:t>L’empathie</a:t>
            </a:r>
          </a:p>
        </p:txBody>
      </p:sp>
      <p:sp>
        <p:nvSpPr>
          <p:cNvPr id="5" name="Espace réservé de la date 4">
            <a:extLst>
              <a:ext uri="{FF2B5EF4-FFF2-40B4-BE49-F238E27FC236}">
                <a16:creationId xmlns:a16="http://schemas.microsoft.com/office/drawing/2014/main" id="{A0856E73-518A-684B-67D6-3812AEE1F5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rPr>
              <a:t>20XX</a:t>
            </a:r>
          </a:p>
        </p:txBody>
      </p:sp>
      <p:sp>
        <p:nvSpPr>
          <p:cNvPr id="6" name="Espace réservé du pied de page 5">
            <a:extLst>
              <a:ext uri="{FF2B5EF4-FFF2-40B4-BE49-F238E27FC236}">
                <a16:creationId xmlns:a16="http://schemas.microsoft.com/office/drawing/2014/main" id="{6B82E2AB-D6E4-129C-5A1D-2AF485FA12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rPr>
              <a:t>TITRE DE LA PRÉSENTATION</a:t>
            </a:r>
          </a:p>
        </p:txBody>
      </p:sp>
      <p:sp>
        <p:nvSpPr>
          <p:cNvPr id="7" name="Espace réservé du numéro de diapositive 6">
            <a:extLst>
              <a:ext uri="{FF2B5EF4-FFF2-40B4-BE49-F238E27FC236}">
                <a16:creationId xmlns:a16="http://schemas.microsoft.com/office/drawing/2014/main" id="{D652A5C0-7400-EEF5-3E39-C1918B38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white"/>
                </a:solidFill>
                <a:effectLst>
                  <a:outerShdw blurRad="38100" dist="38100" dir="2700000" algn="tl">
                    <a:srgbClr val="000000">
                      <a:alpha val="43137"/>
                    </a:srgbClr>
                  </a:outerShdw>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endParaRPr>
          </a:p>
        </p:txBody>
      </p:sp>
    </p:spTree>
    <p:extLst>
      <p:ext uri="{BB962C8B-B14F-4D97-AF65-F5344CB8AC3E}">
        <p14:creationId xmlns:p14="http://schemas.microsoft.com/office/powerpoint/2010/main" val="233555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E8D036FB-049F-42B9-8221-9EAE4768947B}"/>
              </a:ext>
            </a:extLst>
          </p:cNvPr>
          <p:cNvSpPr>
            <a:spLocks noGrp="1"/>
          </p:cNvSpPr>
          <p:nvPr>
            <p:ph type="title"/>
          </p:nvPr>
        </p:nvSpPr>
        <p:spPr>
          <a:xfrm>
            <a:off x="6235700" y="1105453"/>
            <a:ext cx="4749800" cy="527050"/>
          </a:xfrm>
        </p:spPr>
        <p:txBody>
          <a:bodyPr rtlCol="0">
            <a:normAutofit fontScale="90000"/>
          </a:bodyPr>
          <a:lstStyle>
            <a:defPPr>
              <a:defRPr lang="fr-FR"/>
            </a:defPPr>
          </a:lstStyle>
          <a:p>
            <a:pPr rtl="0"/>
            <a:r>
              <a:rPr lang="fr-FR" sz="3600" b="1" dirty="0"/>
              <a:t>Les effets du stress</a:t>
            </a:r>
          </a:p>
        </p:txBody>
      </p:sp>
      <p:pic>
        <p:nvPicPr>
          <p:cNvPr id="9" name="Espace réservé d’image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9156" r="9156"/>
          <a:stretch/>
        </p:blipFill>
        <p:spPr>
          <a:xfrm>
            <a:off x="505166" y="326243"/>
            <a:ext cx="4780867" cy="3903590"/>
          </a:xfrm>
        </p:spPr>
      </p:pic>
      <p:sp>
        <p:nvSpPr>
          <p:cNvPr id="2" name="Espace réservé de la date 1">
            <a:extLst>
              <a:ext uri="{FF2B5EF4-FFF2-40B4-BE49-F238E27FC236}">
                <a16:creationId xmlns:a16="http://schemas.microsoft.com/office/drawing/2014/main" id="{3C42074A-2A66-40C8-BA9E-4C97B6C2C810}"/>
              </a:ext>
            </a:extLst>
          </p:cNvPr>
          <p:cNvSpPr>
            <a:spLocks noGrp="1"/>
          </p:cNvSpPr>
          <p:nvPr>
            <p:ph type="dt" sz="half" idx="10"/>
          </p:nvPr>
        </p:nvSpPr>
        <p:spPr/>
        <p:txBody>
          <a:bodyPr rtlCol="0"/>
          <a:lstStyle>
            <a:defPPr>
              <a:defRPr lang="fr-FR"/>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2023</a:t>
            </a:r>
          </a:p>
        </p:txBody>
      </p:sp>
      <p:sp>
        <p:nvSpPr>
          <p:cNvPr id="3" name="Espace réservé du pied de page 2">
            <a:extLst>
              <a:ext uri="{FF2B5EF4-FFF2-40B4-BE49-F238E27FC236}">
                <a16:creationId xmlns:a16="http://schemas.microsoft.com/office/drawing/2014/main" id="{05035BF3-F379-4230-ADAD-0D67A84DAD9A}"/>
              </a:ext>
            </a:extLst>
          </p:cNvPr>
          <p:cNvSpPr>
            <a:spLocks noGrp="1"/>
          </p:cNvSpPr>
          <p:nvPr>
            <p:ph type="ftr" sz="quarter" idx="11"/>
          </p:nvPr>
        </p:nvSpPr>
        <p:spPr/>
        <p:txBody>
          <a:bodyPr rtlCol="0"/>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Relation aidante</a:t>
            </a:r>
          </a:p>
        </p:txBody>
      </p:sp>
      <p:sp>
        <p:nvSpPr>
          <p:cNvPr id="4" name="Espace réservé du numéro de diapositive 3">
            <a:extLst>
              <a:ext uri="{FF2B5EF4-FFF2-40B4-BE49-F238E27FC236}">
                <a16:creationId xmlns:a16="http://schemas.microsoft.com/office/drawing/2014/main" id="{38202679-6595-4663-A854-969937BBADAB}"/>
              </a:ext>
            </a:extLst>
          </p:cNvPr>
          <p:cNvSpPr>
            <a:spLocks noGrp="1"/>
          </p:cNvSpPr>
          <p:nvPr>
            <p:ph type="sldNum" sz="quarter" idx="12"/>
          </p:nvPr>
        </p:nvSpPr>
        <p:spPr/>
        <p:txBody>
          <a:bodyPr rtlCol="0"/>
          <a:lstStyle>
            <a:defPPr>
              <a:defRPr lang="fr-FR"/>
            </a:defPPr>
          </a:lstStyle>
          <a:p>
            <a:pPr marL="0" marR="0" lvl="0" indent="0" algn="r" defTabSz="914400" rtl="0" eaLnBrk="1" fontAlgn="auto" latinLnBrk="0" hangingPunct="1">
              <a:lnSpc>
                <a:spcPct val="100000"/>
              </a:lnSpc>
              <a:spcBef>
                <a:spcPts val="0"/>
              </a:spcBef>
              <a:spcAft>
                <a:spcPts val="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black">
                    <a:tint val="75000"/>
                  </a:prst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endParaRPr>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Light"/>
              <a:ea typeface="+mn-ea"/>
              <a:cs typeface="+mn-cs"/>
            </a:endParaRPr>
          </a:p>
        </p:txBody>
      </p:sp>
      <p:sp>
        <p:nvSpPr>
          <p:cNvPr id="5" name="Rectangle : coins arrondis 4">
            <a:extLst>
              <a:ext uri="{FF2B5EF4-FFF2-40B4-BE49-F238E27FC236}">
                <a16:creationId xmlns:a16="http://schemas.microsoft.com/office/drawing/2014/main" id="{6D27584C-71D1-B5FA-F085-7446002C8084}"/>
              </a:ext>
            </a:extLst>
          </p:cNvPr>
          <p:cNvSpPr/>
          <p:nvPr/>
        </p:nvSpPr>
        <p:spPr>
          <a:xfrm>
            <a:off x="5743233" y="2278038"/>
            <a:ext cx="6056044" cy="4085119"/>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Le stress occupera une grande partie de votre carrière.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44546A"/>
              </a:solidFill>
              <a:effectLst/>
              <a:uLnTx/>
              <a:uFillTx/>
              <a:latin typeface="Segoe UI Light"/>
              <a:ea typeface="+mn-ea"/>
              <a:cs typeface="Segoe U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Quelles sont des situations stressantes auxquelles vous serez confrontés?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44546A"/>
              </a:solidFill>
              <a:effectLst/>
              <a:uLnTx/>
              <a:uFillTx/>
              <a:latin typeface="Segoe UI Light"/>
              <a:ea typeface="+mn-ea"/>
              <a:cs typeface="Segoe U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Comment y remédier?</a:t>
            </a:r>
          </a:p>
        </p:txBody>
      </p:sp>
      <p:sp>
        <p:nvSpPr>
          <p:cNvPr id="6" name="Rectangle : coins arrondis 5">
            <a:extLst>
              <a:ext uri="{FF2B5EF4-FFF2-40B4-BE49-F238E27FC236}">
                <a16:creationId xmlns:a16="http://schemas.microsoft.com/office/drawing/2014/main" id="{32E974CD-21F1-AD46-783F-B8E6B79629E3}"/>
              </a:ext>
            </a:extLst>
          </p:cNvPr>
          <p:cNvSpPr/>
          <p:nvPr/>
        </p:nvSpPr>
        <p:spPr>
          <a:xfrm>
            <a:off x="3228633" y="1632503"/>
            <a:ext cx="4114800" cy="3169451"/>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N’hésitez pas à demander de l’aide</a:t>
            </a:r>
          </a:p>
        </p:txBody>
      </p:sp>
    </p:spTree>
    <p:extLst>
      <p:ext uri="{BB962C8B-B14F-4D97-AF65-F5344CB8AC3E}">
        <p14:creationId xmlns:p14="http://schemas.microsoft.com/office/powerpoint/2010/main" val="32515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44E61-7537-522B-32BA-2ADEE86AA96E}"/>
              </a:ext>
            </a:extLst>
          </p:cNvPr>
          <p:cNvSpPr>
            <a:spLocks noGrp="1"/>
          </p:cNvSpPr>
          <p:nvPr>
            <p:ph type="title"/>
          </p:nvPr>
        </p:nvSpPr>
        <p:spPr/>
        <p:txBody>
          <a:bodyPr/>
          <a:lstStyle/>
          <a:p>
            <a:r>
              <a:rPr lang="fr-CA" dirty="0"/>
              <a:t>PRENDRE SOIN DE NOUS!</a:t>
            </a:r>
          </a:p>
        </p:txBody>
      </p:sp>
      <p:graphicFrame>
        <p:nvGraphicFramePr>
          <p:cNvPr id="9" name="Espace réservé du contenu 2">
            <a:extLst>
              <a:ext uri="{FF2B5EF4-FFF2-40B4-BE49-F238E27FC236}">
                <a16:creationId xmlns:a16="http://schemas.microsoft.com/office/drawing/2014/main" id="{320D02AF-E864-C899-99F5-3028F536A357}"/>
              </a:ext>
            </a:extLst>
          </p:cNvPr>
          <p:cNvGraphicFramePr>
            <a:graphicFrameLocks noGrp="1"/>
          </p:cNvGraphicFramePr>
          <p:nvPr>
            <p:ph idx="1"/>
          </p:nvPr>
        </p:nvGraphicFramePr>
        <p:xfrm>
          <a:off x="5715000" y="822960"/>
          <a:ext cx="5678424" cy="5184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a:extLst>
              <a:ext uri="{FF2B5EF4-FFF2-40B4-BE49-F238E27FC236}">
                <a16:creationId xmlns:a16="http://schemas.microsoft.com/office/drawing/2014/main" id="{88B86C9F-FDF3-A0EA-A2B4-97B3B7D2D2E2}"/>
              </a:ext>
            </a:extLst>
          </p:cNvPr>
          <p:cNvSpPr>
            <a:spLocks noGrp="1"/>
          </p:cNvSpPr>
          <p:nvPr>
            <p:ph type="body" sz="half" idx="2"/>
          </p:nvPr>
        </p:nvSpPr>
        <p:spPr/>
        <p:txBody>
          <a:bodyPr/>
          <a:lstStyle/>
          <a:p>
            <a:endParaRPr lang="fr-CA" dirty="0">
              <a:hlinkClick r:id="rId7"/>
            </a:endParaRPr>
          </a:p>
          <a:p>
            <a:endParaRPr lang="fr-CA" dirty="0">
              <a:hlinkClick r:id="rId7"/>
            </a:endParaRPr>
          </a:p>
          <a:p>
            <a:endParaRPr lang="fr-CA" dirty="0">
              <a:hlinkClick r:id="rId7"/>
            </a:endParaRPr>
          </a:p>
          <a:p>
            <a:endParaRPr lang="fr-CA" dirty="0">
              <a:hlinkClick r:id="rId7"/>
            </a:endParaRPr>
          </a:p>
          <a:p>
            <a:pPr algn="ctr"/>
            <a:r>
              <a:rPr lang="fr-CA" dirty="0">
                <a:hlinkClick r:id="rId7"/>
              </a:rPr>
              <a:t>https://www.ordrepsy.qc.ca/</a:t>
            </a:r>
            <a:r>
              <a:rPr lang="fr-CA" dirty="0"/>
              <a:t> </a:t>
            </a:r>
          </a:p>
        </p:txBody>
      </p:sp>
      <p:sp>
        <p:nvSpPr>
          <p:cNvPr id="5" name="Espace réservé de la date 4">
            <a:extLst>
              <a:ext uri="{FF2B5EF4-FFF2-40B4-BE49-F238E27FC236}">
                <a16:creationId xmlns:a16="http://schemas.microsoft.com/office/drawing/2014/main" id="{399AB801-787E-D1E5-01F7-0E28714FF0BF}"/>
              </a:ext>
            </a:extLst>
          </p:cNvPr>
          <p:cNvSpPr>
            <a:spLocks noGrp="1"/>
          </p:cNvSpPr>
          <p:nvPr>
            <p:ph type="dt" sz="half" idx="10"/>
          </p:nvPr>
        </p:nvSpPr>
        <p:spPr/>
        <p:txBody>
          <a:bodyPr/>
          <a:lstStyle/>
          <a:p>
            <a:pPr rtl="0"/>
            <a:r>
              <a:rPr lang="fr-FR"/>
              <a:t>20XX</a:t>
            </a:r>
          </a:p>
        </p:txBody>
      </p:sp>
      <p:sp>
        <p:nvSpPr>
          <p:cNvPr id="6" name="Espace réservé du pied de page 5">
            <a:extLst>
              <a:ext uri="{FF2B5EF4-FFF2-40B4-BE49-F238E27FC236}">
                <a16:creationId xmlns:a16="http://schemas.microsoft.com/office/drawing/2014/main" id="{CF015181-64B7-1DA9-61B2-CD25FF107179}"/>
              </a:ext>
            </a:extLst>
          </p:cNvPr>
          <p:cNvSpPr>
            <a:spLocks noGrp="1"/>
          </p:cNvSpPr>
          <p:nvPr>
            <p:ph type="ftr" sz="quarter" idx="11"/>
          </p:nvPr>
        </p:nvSpPr>
        <p:spPr/>
        <p:txBody>
          <a:body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6D3AF7CE-3E75-30F1-4045-F703BD945046}"/>
              </a:ext>
            </a:extLst>
          </p:cNvPr>
          <p:cNvSpPr>
            <a:spLocks noGrp="1"/>
          </p:cNvSpPr>
          <p:nvPr>
            <p:ph type="sldNum" sz="quarter" idx="12"/>
          </p:nvPr>
        </p:nvSpPr>
        <p:spPr/>
        <p:txBody>
          <a:bodyPr/>
          <a:lstStyle/>
          <a:p>
            <a:pPr rtl="0"/>
            <a:fld id="{F91729D4-A164-47A3-830D-E792BCE699E4}" type="slidenum">
              <a:rPr lang="fr-FR" smtClean="0"/>
              <a:pPr rtl="0"/>
              <a:t>5</a:t>
            </a:fld>
            <a:endParaRPr lang="fr-FR"/>
          </a:p>
        </p:txBody>
      </p:sp>
    </p:spTree>
    <p:extLst>
      <p:ext uri="{BB962C8B-B14F-4D97-AF65-F5344CB8AC3E}">
        <p14:creationId xmlns:p14="http://schemas.microsoft.com/office/powerpoint/2010/main" val="4182615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12A1F828-B549-4D9A-B091-4B2DC4B2B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59EE9FC-03BF-4860-9A99-6B440AB430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itre 80">
            <a:extLst>
              <a:ext uri="{FF2B5EF4-FFF2-40B4-BE49-F238E27FC236}">
                <a16:creationId xmlns:a16="http://schemas.microsoft.com/office/drawing/2014/main" id="{05C9BC75-0FE2-430C-A627-D6478EDBAACA}"/>
              </a:ext>
            </a:extLst>
          </p:cNvPr>
          <p:cNvSpPr>
            <a:spLocks noGrp="1"/>
          </p:cNvSpPr>
          <p:nvPr>
            <p:ph type="title"/>
          </p:nvPr>
        </p:nvSpPr>
        <p:spPr>
          <a:xfrm>
            <a:off x="4684903" y="4391025"/>
            <a:ext cx="6685507" cy="1738808"/>
          </a:xfrm>
        </p:spPr>
        <p:txBody>
          <a:bodyPr vert="horz" lIns="91440" tIns="45720" rIns="91440" bIns="45720" rtlCol="0" anchor="ctr">
            <a:normAutofit/>
          </a:bodyPr>
          <a:lstStyle>
            <a:defPPr>
              <a:defRPr lang="fr-FR"/>
            </a:defPPr>
          </a:lstStyle>
          <a:p>
            <a:r>
              <a:rPr lang="en-US" sz="5000" spc="100">
                <a:solidFill>
                  <a:srgbClr val="FFFFFF"/>
                </a:solidFill>
              </a:rPr>
              <a:t>Exercices</a:t>
            </a:r>
          </a:p>
        </p:txBody>
      </p:sp>
      <p:pic>
        <p:nvPicPr>
          <p:cNvPr id="39" name="Image 38">
            <a:extLst>
              <a:ext uri="{FF2B5EF4-FFF2-40B4-BE49-F238E27FC236}">
                <a16:creationId xmlns:a16="http://schemas.microsoft.com/office/drawing/2014/main" id="{E48C6D45-034E-28C8-BFB2-8D896172B79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73" r="18750" b="-4"/>
          <a:stretch/>
        </p:blipFill>
        <p:spPr>
          <a:xfrm>
            <a:off x="484632" y="484632"/>
            <a:ext cx="3248521" cy="3511948"/>
          </a:xfrm>
          <a:prstGeom prst="rect">
            <a:avLst/>
          </a:prstGeom>
          <a:noFill/>
        </p:spPr>
      </p:pic>
      <p:sp>
        <p:nvSpPr>
          <p:cNvPr id="5" name="ZoneTexte 4">
            <a:extLst>
              <a:ext uri="{FF2B5EF4-FFF2-40B4-BE49-F238E27FC236}">
                <a16:creationId xmlns:a16="http://schemas.microsoft.com/office/drawing/2014/main" id="{D1906850-41FB-ACD7-1B33-7FEC8B272E00}"/>
              </a:ext>
            </a:extLst>
          </p:cNvPr>
          <p:cNvSpPr txBox="1"/>
          <p:nvPr/>
        </p:nvSpPr>
        <p:spPr>
          <a:xfrm>
            <a:off x="4219802" y="804998"/>
            <a:ext cx="7150608" cy="2871216"/>
          </a:xfrm>
          <a:prstGeom prst="rect">
            <a:avLst/>
          </a:prstGeom>
        </p:spPr>
        <p:txBody>
          <a:bodyPr vert="horz" lIns="45720" tIns="45720" rIns="45720" bIns="45720" rtlCol="0" anchor="ctr">
            <a:normAutofit/>
          </a:bodyPr>
          <a:lstStyle/>
          <a:p>
            <a:pPr marL="285750" marR="0" lvl="0" indent="-285750" defTabSz="91440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1" i="0" u="none" strike="noStrike" cap="none" spc="0" normalizeH="0" baseline="0" noProof="0">
                <a:ln>
                  <a:noFill/>
                </a:ln>
                <a:effectLst/>
                <a:uLnTx/>
                <a:uFillTx/>
              </a:rPr>
              <a:t>De façon individuelle, faites les exercices 2.6 et 2.7 de votre CEMEQ.</a:t>
            </a:r>
          </a:p>
          <a:p>
            <a:pPr marL="285750" marR="0" lvl="0" indent="-285750" defTabSz="914400" fontAlgn="auto">
              <a:lnSpc>
                <a:spcPct val="90000"/>
              </a:lnSpc>
              <a:spcBef>
                <a:spcPts val="0"/>
              </a:spcBef>
              <a:spcAft>
                <a:spcPts val="600"/>
              </a:spcAft>
              <a:buClr>
                <a:schemeClr val="accent1"/>
              </a:buClr>
              <a:buSzTx/>
              <a:buFont typeface="Arial" panose="020B0604020202020204" pitchFamily="34" charset="0"/>
              <a:buChar char="•"/>
              <a:tabLst/>
              <a:defRPr/>
            </a:pPr>
            <a:endParaRPr kumimoji="0" lang="en-US" b="1" i="0" u="none" strike="noStrike" cap="none" spc="0" normalizeH="0" baseline="0" noProof="0">
              <a:ln>
                <a:noFill/>
              </a:ln>
              <a:effectLst/>
              <a:uLnTx/>
              <a:uFillTx/>
            </a:endParaRPr>
          </a:p>
          <a:p>
            <a:pPr marL="742950" marR="0" lvl="1" indent="-285750" defTabSz="91440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1" i="0" u="none" strike="noStrike" cap="none" spc="0" normalizeH="0" baseline="0" noProof="0">
                <a:ln>
                  <a:noFill/>
                </a:ln>
                <a:effectLst/>
                <a:uLnTx/>
                <a:uFillTx/>
              </a:rPr>
              <a:t>Ils vous aideront pour la réflexion de votre fiche #5</a:t>
            </a:r>
          </a:p>
          <a:p>
            <a:pPr marL="457200" marR="0" lvl="1" indent="0" defTabSz="914400" fontAlgn="auto">
              <a:lnSpc>
                <a:spcPct val="90000"/>
              </a:lnSpc>
              <a:spcBef>
                <a:spcPts val="0"/>
              </a:spcBef>
              <a:spcAft>
                <a:spcPts val="600"/>
              </a:spcAft>
              <a:buClr>
                <a:schemeClr val="accent1"/>
              </a:buClr>
              <a:buSzTx/>
              <a:buFontTx/>
              <a:buNone/>
              <a:tabLst/>
              <a:defRPr/>
            </a:pPr>
            <a:endParaRPr kumimoji="0" lang="en-US" b="1" i="0" u="none" strike="noStrike" cap="none" spc="0" normalizeH="0" baseline="0" noProof="0">
              <a:ln>
                <a:noFill/>
              </a:ln>
              <a:effectLst/>
              <a:uLnTx/>
              <a:uFillTx/>
            </a:endParaRPr>
          </a:p>
        </p:txBody>
      </p:sp>
      <p:pic>
        <p:nvPicPr>
          <p:cNvPr id="43" name="Image 42">
            <a:extLst>
              <a:ext uri="{FF2B5EF4-FFF2-40B4-BE49-F238E27FC236}">
                <a16:creationId xmlns:a16="http://schemas.microsoft.com/office/drawing/2014/main" id="{E385CDDB-842C-2DF0-90EF-291970F5549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2844" b="2"/>
          <a:stretch/>
        </p:blipFill>
        <p:spPr>
          <a:xfrm>
            <a:off x="484633" y="4150596"/>
            <a:ext cx="3248521" cy="2231808"/>
          </a:xfrm>
          <a:prstGeom prst="rect">
            <a:avLst/>
          </a:prstGeom>
          <a:noFill/>
        </p:spPr>
      </p:pic>
      <p:cxnSp>
        <p:nvCxnSpPr>
          <p:cNvPr id="92" name="Straight Connector 91">
            <a:extLst>
              <a:ext uri="{FF2B5EF4-FFF2-40B4-BE49-F238E27FC236}">
                <a16:creationId xmlns:a16="http://schemas.microsoft.com/office/drawing/2014/main" id="{8140078B-702A-463C-B633-546117AE1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Espace réservé de la date 1">
            <a:extLst>
              <a:ext uri="{FF2B5EF4-FFF2-40B4-BE49-F238E27FC236}">
                <a16:creationId xmlns:a16="http://schemas.microsoft.com/office/drawing/2014/main" id="{30815B40-F4C8-4775-A47D-043A57A15E97}"/>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t>2023</a:t>
            </a:r>
          </a:p>
        </p:txBody>
      </p:sp>
      <p:sp>
        <p:nvSpPr>
          <p:cNvPr id="3" name="Espace réservé du pied de page 2">
            <a:extLst>
              <a:ext uri="{FF2B5EF4-FFF2-40B4-BE49-F238E27FC236}">
                <a16:creationId xmlns:a16="http://schemas.microsoft.com/office/drawing/2014/main" id="{6AFFF1F2-E21B-46B2-9043-3A2FD77DBA35}"/>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t>Relation aidante</a:t>
            </a:r>
          </a:p>
        </p:txBody>
      </p:sp>
      <p:sp>
        <p:nvSpPr>
          <p:cNvPr id="4" name="Espace réservé du numéro de diapositive 3">
            <a:extLst>
              <a:ext uri="{FF2B5EF4-FFF2-40B4-BE49-F238E27FC236}">
                <a16:creationId xmlns:a16="http://schemas.microsoft.com/office/drawing/2014/main" id="{56A610E7-14D9-43B1-A0E2-CFD8D5311964}"/>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fld id="{F91729D4-A164-47A3-830D-E792BCE699E4}" type="slidenum">
              <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rPr>
              <a:pPr marR="0" lvl="0" indent="0" fontAlgn="auto">
                <a:spcBef>
                  <a:spcPts val="0"/>
                </a:spcBef>
                <a:spcAft>
                  <a:spcPts val="600"/>
                </a:spcAft>
                <a:buClrTx/>
                <a:buSzTx/>
                <a:buFontTx/>
                <a:buNone/>
                <a:tabLst/>
                <a:defRPr/>
              </a:pPr>
              <a:t>6</a:t>
            </a:fld>
            <a:endParaRPr kumimoji="0" lang="en-US" b="0" i="0" u="none" strike="noStrike" kern="1200" cap="all" spc="150" normalizeH="0" baseline="0" noProof="0" dirty="0">
              <a:ln>
                <a:noFill/>
              </a:ln>
              <a:solidFill>
                <a:schemeClr val="tx1">
                  <a:lumMod val="95000"/>
                  <a:lumOff val="5000"/>
                </a:schemeClr>
              </a:solidFill>
              <a:effectLst/>
              <a:uLnTx/>
              <a:uFillTx/>
              <a:latin typeface="+mj-lt"/>
              <a:ea typeface="+mn-ea"/>
              <a:cs typeface="+mn-cs"/>
            </a:endParaRPr>
          </a:p>
        </p:txBody>
      </p:sp>
    </p:spTree>
    <p:extLst>
      <p:ext uri="{BB962C8B-B14F-4D97-AF65-F5344CB8AC3E}">
        <p14:creationId xmlns:p14="http://schemas.microsoft.com/office/powerpoint/2010/main" val="393419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7" name="Straight Connector 96">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8B8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Titre 80">
            <a:extLst>
              <a:ext uri="{FF2B5EF4-FFF2-40B4-BE49-F238E27FC236}">
                <a16:creationId xmlns:a16="http://schemas.microsoft.com/office/drawing/2014/main" id="{05C9BC75-0FE2-430C-A627-D6478EDBAACA}"/>
              </a:ext>
            </a:extLst>
          </p:cNvPr>
          <p:cNvSpPr>
            <a:spLocks noGrp="1"/>
          </p:cNvSpPr>
          <p:nvPr>
            <p:ph type="title"/>
          </p:nvPr>
        </p:nvSpPr>
        <p:spPr>
          <a:xfrm>
            <a:off x="1024128" y="585216"/>
            <a:ext cx="6007027" cy="1499616"/>
          </a:xfrm>
        </p:spPr>
        <p:txBody>
          <a:bodyPr vert="horz" lIns="91440" tIns="45720" rIns="91440" bIns="45720" rtlCol="0" anchor="ctr">
            <a:normAutofit/>
          </a:bodyPr>
          <a:lstStyle>
            <a:defPPr>
              <a:defRPr lang="fr-FR"/>
            </a:defPPr>
          </a:lstStyle>
          <a:p>
            <a:r>
              <a:rPr lang="en-US" sz="5000" spc="100">
                <a:solidFill>
                  <a:srgbClr val="FFFFFF"/>
                </a:solidFill>
              </a:rPr>
              <a:t>Exercices</a:t>
            </a:r>
            <a:endParaRPr lang="en-US" sz="5000" spc="100" dirty="0">
              <a:solidFill>
                <a:srgbClr val="FFFFFF"/>
              </a:solidFill>
            </a:endParaRPr>
          </a:p>
        </p:txBody>
      </p:sp>
      <p:cxnSp>
        <p:nvCxnSpPr>
          <p:cNvPr id="101" name="Straight Connector 100">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1906850-41FB-ACD7-1B33-7FEC8B272E00}"/>
              </a:ext>
            </a:extLst>
          </p:cNvPr>
          <p:cNvSpPr txBox="1"/>
          <p:nvPr/>
        </p:nvSpPr>
        <p:spPr>
          <a:xfrm>
            <a:off x="1024128" y="2286000"/>
            <a:ext cx="6007027" cy="4023360"/>
          </a:xfrm>
          <a:prstGeom prst="rect">
            <a:avLst/>
          </a:prstGeom>
        </p:spPr>
        <p:txBody>
          <a:bodyPr vert="horz" lIns="45720" tIns="45720" rIns="45720" bIns="45720" rtlCol="0">
            <a:normAutofit/>
          </a:bodyPr>
          <a:lstStyle/>
          <a:p>
            <a:pPr marL="285750" marR="0" lvl="0" indent="-285750" defTabSz="914400" fontAlgn="auto">
              <a:lnSpc>
                <a:spcPct val="90000"/>
              </a:lnSpc>
              <a:spcBef>
                <a:spcPts val="0"/>
              </a:spcBef>
              <a:spcAft>
                <a:spcPts val="600"/>
              </a:spcAft>
              <a:buClr>
                <a:schemeClr val="accent1"/>
              </a:buClr>
              <a:buSzTx/>
              <a:buFont typeface="Arial" panose="020B0604020202020204" pitchFamily="34" charset="0"/>
              <a:buChar char="•"/>
              <a:tabLst/>
              <a:defRPr/>
            </a:pPr>
            <a:r>
              <a:rPr kumimoji="0" lang="en-US" b="1" i="0" u="none" strike="noStrike" cap="none" spc="0" normalizeH="0" baseline="0" noProof="0">
                <a:ln>
                  <a:noFill/>
                </a:ln>
                <a:solidFill>
                  <a:srgbClr val="FFFFFF"/>
                </a:solidFill>
                <a:effectLst/>
                <a:uLnTx/>
                <a:uFillTx/>
              </a:rPr>
              <a:t>MISE EN SITUATION </a:t>
            </a:r>
          </a:p>
          <a:p>
            <a:pPr marL="285750" marR="0" lvl="0" indent="-285750" defTabSz="914400" fontAlgn="auto">
              <a:lnSpc>
                <a:spcPct val="90000"/>
              </a:lnSpc>
              <a:spcBef>
                <a:spcPts val="0"/>
              </a:spcBef>
              <a:spcAft>
                <a:spcPts val="600"/>
              </a:spcAft>
              <a:buClr>
                <a:schemeClr val="accent1"/>
              </a:buClr>
              <a:buSzTx/>
              <a:buFont typeface="Arial" panose="020B0604020202020204" pitchFamily="34" charset="0"/>
              <a:buChar char="•"/>
              <a:tabLst/>
              <a:defRPr/>
            </a:pPr>
            <a:endParaRPr lang="en-US" b="1">
              <a:solidFill>
                <a:srgbClr val="FFFFFF"/>
              </a:solidFill>
            </a:endParaRPr>
          </a:p>
          <a:p>
            <a:pPr marL="1200150" lvl="2" indent="-285750" defTabSz="914400">
              <a:lnSpc>
                <a:spcPct val="90000"/>
              </a:lnSpc>
              <a:spcAft>
                <a:spcPts val="600"/>
              </a:spcAft>
              <a:buClr>
                <a:schemeClr val="accent1"/>
              </a:buClr>
              <a:buFont typeface="Arial" panose="020B0604020202020204" pitchFamily="34" charset="0"/>
              <a:buChar char="•"/>
              <a:defRPr/>
            </a:pPr>
            <a:r>
              <a:rPr kumimoji="0" lang="en-US" b="1" i="0" u="none" strike="noStrike" cap="none" spc="0" normalizeH="0" baseline="0" noProof="0">
                <a:ln>
                  <a:noFill/>
                </a:ln>
                <a:solidFill>
                  <a:srgbClr val="FFFFFF"/>
                </a:solidFill>
                <a:effectLst/>
                <a:uLnTx/>
                <a:uFillTx/>
              </a:rPr>
              <a:t>Madame DiMattia</a:t>
            </a:r>
          </a:p>
          <a:p>
            <a:pPr marL="1200150" lvl="2" indent="-285750" defTabSz="914400">
              <a:lnSpc>
                <a:spcPct val="90000"/>
              </a:lnSpc>
              <a:spcAft>
                <a:spcPts val="600"/>
              </a:spcAft>
              <a:buClr>
                <a:schemeClr val="accent1"/>
              </a:buClr>
              <a:buFont typeface="Arial" panose="020B0604020202020204" pitchFamily="34" charset="0"/>
              <a:buChar char="•"/>
              <a:defRPr/>
            </a:pPr>
            <a:r>
              <a:rPr lang="en-US" b="1">
                <a:solidFill>
                  <a:srgbClr val="FFFFFF"/>
                </a:solidFill>
              </a:rPr>
              <a:t>Madame Béliveau </a:t>
            </a:r>
            <a:endParaRPr kumimoji="0" lang="en-US" b="1" i="0" u="none" strike="noStrike" cap="none" spc="0" normalizeH="0" baseline="0" noProof="0">
              <a:ln>
                <a:noFill/>
              </a:ln>
              <a:solidFill>
                <a:srgbClr val="FFFFFF"/>
              </a:solidFill>
              <a:effectLst/>
              <a:uLnTx/>
              <a:uFillTx/>
            </a:endParaRPr>
          </a:p>
          <a:p>
            <a:pPr marL="457200" marR="0" lvl="1" indent="0" defTabSz="914400" fontAlgn="auto">
              <a:lnSpc>
                <a:spcPct val="90000"/>
              </a:lnSpc>
              <a:spcBef>
                <a:spcPts val="0"/>
              </a:spcBef>
              <a:spcAft>
                <a:spcPts val="600"/>
              </a:spcAft>
              <a:buClr>
                <a:schemeClr val="accent1"/>
              </a:buClr>
              <a:buSzTx/>
              <a:buFontTx/>
              <a:buNone/>
              <a:tabLst/>
              <a:defRPr/>
            </a:pPr>
            <a:endParaRPr kumimoji="0" lang="en-US" b="1" i="0" u="none" strike="noStrike" cap="none" spc="0" normalizeH="0" baseline="0" noProof="0">
              <a:ln>
                <a:noFill/>
              </a:ln>
              <a:solidFill>
                <a:srgbClr val="FFFFFF"/>
              </a:solidFill>
              <a:effectLst/>
              <a:uLnTx/>
              <a:uFillTx/>
            </a:endParaRPr>
          </a:p>
        </p:txBody>
      </p:sp>
      <p:pic>
        <p:nvPicPr>
          <p:cNvPr id="39" name="Image 38">
            <a:extLst>
              <a:ext uri="{FF2B5EF4-FFF2-40B4-BE49-F238E27FC236}">
                <a16:creationId xmlns:a16="http://schemas.microsoft.com/office/drawing/2014/main" id="{E48C6D45-034E-28C8-BFB2-8D896172B79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 b="1457"/>
          <a:stretch/>
        </p:blipFill>
        <p:spPr>
          <a:xfrm>
            <a:off x="7552266" y="10"/>
            <a:ext cx="4639734" cy="3428990"/>
          </a:xfrm>
          <a:prstGeom prst="rect">
            <a:avLst/>
          </a:prstGeom>
          <a:noFill/>
        </p:spPr>
      </p:pic>
      <p:sp>
        <p:nvSpPr>
          <p:cNvPr id="2" name="Espace réservé de la date 1">
            <a:extLst>
              <a:ext uri="{FF2B5EF4-FFF2-40B4-BE49-F238E27FC236}">
                <a16:creationId xmlns:a16="http://schemas.microsoft.com/office/drawing/2014/main" id="{30815B40-F4C8-4775-A47D-043A57A15E97}"/>
              </a:ext>
            </a:extLst>
          </p:cNvPr>
          <p:cNvSpPr>
            <a:spLocks noGrp="1"/>
          </p:cNvSpPr>
          <p:nvPr>
            <p:ph type="dt" sz="half" idx="10"/>
          </p:nvPr>
        </p:nvSpPr>
        <p:spPr>
          <a:xfrm>
            <a:off x="1024129" y="6470704"/>
            <a:ext cx="1828800"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cap="all" spc="150" normalizeH="0" baseline="0" noProof="0">
                <a:ln>
                  <a:noFill/>
                </a:ln>
                <a:solidFill>
                  <a:srgbClr val="FFFFFF"/>
                </a:solidFill>
                <a:effectLst/>
                <a:uLnTx/>
                <a:uFillTx/>
              </a:rPr>
              <a:t>2023</a:t>
            </a:r>
          </a:p>
        </p:txBody>
      </p:sp>
      <p:sp>
        <p:nvSpPr>
          <p:cNvPr id="3" name="Espace réservé du pied de page 2">
            <a:extLst>
              <a:ext uri="{FF2B5EF4-FFF2-40B4-BE49-F238E27FC236}">
                <a16:creationId xmlns:a16="http://schemas.microsoft.com/office/drawing/2014/main" id="{6AFFF1F2-E21B-46B2-9043-3A2FD77DBA35}"/>
              </a:ext>
            </a:extLst>
          </p:cNvPr>
          <p:cNvSpPr>
            <a:spLocks noGrp="1"/>
          </p:cNvSpPr>
          <p:nvPr>
            <p:ph type="ftr" sz="quarter" idx="11"/>
          </p:nvPr>
        </p:nvSpPr>
        <p:spPr>
          <a:xfrm>
            <a:off x="3118103" y="6470704"/>
            <a:ext cx="3913051"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a:ln>
                  <a:noFill/>
                </a:ln>
                <a:solidFill>
                  <a:srgbClr val="FFFFFF"/>
                </a:solidFill>
                <a:effectLst/>
                <a:uLnTx/>
                <a:uFillTx/>
                <a:latin typeface="+mj-lt"/>
                <a:ea typeface="+mn-ea"/>
                <a:cs typeface="+mn-cs"/>
              </a:rPr>
              <a:t>Relation aidante</a:t>
            </a:r>
          </a:p>
        </p:txBody>
      </p:sp>
      <p:pic>
        <p:nvPicPr>
          <p:cNvPr id="43" name="Image 42">
            <a:extLst>
              <a:ext uri="{FF2B5EF4-FFF2-40B4-BE49-F238E27FC236}">
                <a16:creationId xmlns:a16="http://schemas.microsoft.com/office/drawing/2014/main" id="{E385CDDB-842C-2DF0-90EF-291970F5549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9684" b="2"/>
          <a:stretch/>
        </p:blipFill>
        <p:spPr>
          <a:xfrm>
            <a:off x="7552266" y="3429000"/>
            <a:ext cx="4639734" cy="3429000"/>
          </a:xfrm>
          <a:prstGeom prst="rect">
            <a:avLst/>
          </a:prstGeom>
          <a:noFill/>
        </p:spPr>
      </p:pic>
      <p:sp>
        <p:nvSpPr>
          <p:cNvPr id="4" name="Espace réservé du numéro de diapositive 3">
            <a:extLst>
              <a:ext uri="{FF2B5EF4-FFF2-40B4-BE49-F238E27FC236}">
                <a16:creationId xmlns:a16="http://schemas.microsoft.com/office/drawing/2014/main" id="{56A610E7-14D9-43B1-A0E2-CFD8D5311964}"/>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fld id="{F91729D4-A164-47A3-830D-E792BCE699E4}" type="slidenum">
              <a:rPr kumimoji="0" lang="en-US" b="0" i="0" u="none" strike="noStrike" cap="all" spc="150" normalizeH="0" baseline="0" noProof="0">
                <a:ln>
                  <a:noFill/>
                </a:ln>
                <a:solidFill>
                  <a:srgbClr val="FFFFFF"/>
                </a:solidFill>
                <a:effectLst/>
                <a:uLnTx/>
                <a:uFillTx/>
              </a:rPr>
              <a:pPr marR="0" lvl="0" indent="0" fontAlgn="auto">
                <a:spcBef>
                  <a:spcPts val="0"/>
                </a:spcBef>
                <a:spcAft>
                  <a:spcPts val="600"/>
                </a:spcAft>
                <a:buClrTx/>
                <a:buSzTx/>
                <a:buFontTx/>
                <a:buNone/>
                <a:tabLst/>
                <a:defRPr/>
              </a:pPr>
              <a:t>7</a:t>
            </a:fld>
            <a:endParaRPr kumimoji="0" lang="en-US" b="0" i="0" u="none" strike="noStrike" cap="all" spc="150" normalizeH="0" baseline="0" noProof="0">
              <a:ln>
                <a:noFill/>
              </a:ln>
              <a:solidFill>
                <a:srgbClr val="FFFFFF"/>
              </a:solidFill>
              <a:effectLst/>
              <a:uLnTx/>
              <a:uFillTx/>
            </a:endParaRPr>
          </a:p>
        </p:txBody>
      </p:sp>
    </p:spTree>
    <p:extLst>
      <p:ext uri="{BB962C8B-B14F-4D97-AF65-F5344CB8AC3E}">
        <p14:creationId xmlns:p14="http://schemas.microsoft.com/office/powerpoint/2010/main" val="207351830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14065C6-B46E-D18C-1906-436DCBFC2A1F}"/>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2" y="0"/>
            <a:ext cx="12191998" cy="6857999"/>
          </a:xfrm>
          <a:prstGeom prst="rect">
            <a:avLst/>
          </a:prstGeom>
        </p:spPr>
      </p:pic>
      <p:sp>
        <p:nvSpPr>
          <p:cNvPr id="3" name="Titre 2">
            <a:extLst>
              <a:ext uri="{FF2B5EF4-FFF2-40B4-BE49-F238E27FC236}">
                <a16:creationId xmlns:a16="http://schemas.microsoft.com/office/drawing/2014/main" id="{7143F4C7-DA3D-F7DA-AD51-09BFD6C8617D}"/>
              </a:ext>
            </a:extLst>
          </p:cNvPr>
          <p:cNvSpPr>
            <a:spLocks noGrp="1"/>
          </p:cNvSpPr>
          <p:nvPr>
            <p:ph type="title"/>
          </p:nvPr>
        </p:nvSpPr>
        <p:spPr/>
        <p:txBody>
          <a:bodyPr/>
          <a:lstStyle/>
          <a:p>
            <a:r>
              <a:rPr lang="fr-CA" dirty="0"/>
              <a:t>De garde 24/7</a:t>
            </a:r>
          </a:p>
        </p:txBody>
      </p:sp>
      <p:sp>
        <p:nvSpPr>
          <p:cNvPr id="4" name="Espace réservé du texte 3">
            <a:extLst>
              <a:ext uri="{FF2B5EF4-FFF2-40B4-BE49-F238E27FC236}">
                <a16:creationId xmlns:a16="http://schemas.microsoft.com/office/drawing/2014/main" id="{CB4429D6-37E3-EFFD-F067-C549D6142888}"/>
              </a:ext>
            </a:extLst>
          </p:cNvPr>
          <p:cNvSpPr>
            <a:spLocks noGrp="1"/>
          </p:cNvSpPr>
          <p:nvPr>
            <p:ph type="body" sz="quarter" idx="16"/>
          </p:nvPr>
        </p:nvSpPr>
        <p:spPr/>
        <p:txBody>
          <a:bodyPr/>
          <a:lstStyle/>
          <a:p>
            <a:r>
              <a:rPr lang="fr-CA" sz="2400" b="1" dirty="0">
                <a:solidFill>
                  <a:schemeClr val="tx2"/>
                </a:solidFill>
              </a:rPr>
              <a:t>Saison 6 - Épisode 8</a:t>
            </a:r>
          </a:p>
          <a:p>
            <a:r>
              <a:rPr lang="fr-CA" sz="2400" b="1" dirty="0">
                <a:solidFill>
                  <a:schemeClr val="tx2"/>
                </a:solidFill>
              </a:rPr>
              <a:t>La souffrance</a:t>
            </a:r>
          </a:p>
        </p:txBody>
      </p:sp>
      <p:sp>
        <p:nvSpPr>
          <p:cNvPr id="5" name="Espace réservé de la date 4">
            <a:extLst>
              <a:ext uri="{FF2B5EF4-FFF2-40B4-BE49-F238E27FC236}">
                <a16:creationId xmlns:a16="http://schemas.microsoft.com/office/drawing/2014/main" id="{A0856E73-518A-684B-67D6-3812AEE1F5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rPr>
              <a:t>20XX</a:t>
            </a:r>
          </a:p>
        </p:txBody>
      </p:sp>
      <p:sp>
        <p:nvSpPr>
          <p:cNvPr id="6" name="Espace réservé du pied de page 5">
            <a:extLst>
              <a:ext uri="{FF2B5EF4-FFF2-40B4-BE49-F238E27FC236}">
                <a16:creationId xmlns:a16="http://schemas.microsoft.com/office/drawing/2014/main" id="{6B82E2AB-D6E4-129C-5A1D-2AF485FA12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rPr>
              <a:t>TITRE DE LA PRÉSENTATION</a:t>
            </a:r>
          </a:p>
        </p:txBody>
      </p:sp>
      <p:sp>
        <p:nvSpPr>
          <p:cNvPr id="7" name="Espace réservé du numéro de diapositive 6">
            <a:extLst>
              <a:ext uri="{FF2B5EF4-FFF2-40B4-BE49-F238E27FC236}">
                <a16:creationId xmlns:a16="http://schemas.microsoft.com/office/drawing/2014/main" id="{D652A5C0-7400-EEF5-3E39-C1918B38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white"/>
                </a:solidFill>
                <a:effectLst>
                  <a:outerShdw blurRad="38100" dist="38100" dir="2700000" algn="tl">
                    <a:srgbClr val="000000">
                      <a:alpha val="43137"/>
                    </a:srgbClr>
                  </a:outerShdw>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000" b="0" i="0" u="none" strike="noStrike" kern="1200" cap="all" spc="150" normalizeH="0" baseline="0" noProof="0">
              <a:ln>
                <a:noFill/>
              </a:ln>
              <a:solidFill>
                <a:prstClr val="white"/>
              </a:solidFill>
              <a:effectLst>
                <a:outerShdw blurRad="38100" dist="38100" dir="2700000" algn="tl">
                  <a:srgbClr val="000000">
                    <a:alpha val="43137"/>
                  </a:srgbClr>
                </a:outerShdw>
              </a:effectLst>
              <a:uLnTx/>
              <a:uFillTx/>
              <a:latin typeface="Segoe UI Light"/>
              <a:ea typeface="+mn-ea"/>
              <a:cs typeface="+mn-cs"/>
            </a:endParaRPr>
          </a:p>
        </p:txBody>
      </p:sp>
    </p:spTree>
    <p:extLst>
      <p:ext uri="{BB962C8B-B14F-4D97-AF65-F5344CB8AC3E}">
        <p14:creationId xmlns:p14="http://schemas.microsoft.com/office/powerpoint/2010/main" val="42122347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66</TotalTime>
  <Words>264</Words>
  <Application>Microsoft Office PowerPoint</Application>
  <PresentationFormat>Grand écran</PresentationFormat>
  <Paragraphs>66</Paragraphs>
  <Slides>8</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vt:i4>
      </vt:variant>
    </vt:vector>
  </HeadingPairs>
  <TitlesOfParts>
    <vt:vector size="16" baseType="lpstr">
      <vt:lpstr>Arial</vt:lpstr>
      <vt:lpstr>Calibri</vt:lpstr>
      <vt:lpstr>Segoe UI</vt:lpstr>
      <vt:lpstr>Segoe UI Light</vt:lpstr>
      <vt:lpstr>Tw Cen MT</vt:lpstr>
      <vt:lpstr>Tw Cen MT Condensed</vt:lpstr>
      <vt:lpstr>Wingdings 3</vt:lpstr>
      <vt:lpstr>Intégral</vt:lpstr>
      <vt:lpstr>Relation aidante</vt:lpstr>
      <vt:lpstr>Cours 7</vt:lpstr>
      <vt:lpstr>De garde 24/7</vt:lpstr>
      <vt:lpstr>Les effets du stress</vt:lpstr>
      <vt:lpstr>PRENDRE SOIN DE NOUS!</vt:lpstr>
      <vt:lpstr>Exercices</vt:lpstr>
      <vt:lpstr>Exercices</vt:lpstr>
      <vt:lpstr>De garde 24/7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 aidante</dc:title>
  <dc:creator>bolduc, Karole-anne</dc:creator>
  <cp:lastModifiedBy>Beaulieu, Daniel</cp:lastModifiedBy>
  <cp:revision>6</cp:revision>
  <dcterms:created xsi:type="dcterms:W3CDTF">2023-07-05T14:20:47Z</dcterms:created>
  <dcterms:modified xsi:type="dcterms:W3CDTF">2024-02-26T19:03:04Z</dcterms:modified>
</cp:coreProperties>
</file>