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68" r:id="rId2"/>
    <p:sldId id="256" r:id="rId3"/>
    <p:sldId id="309" r:id="rId4"/>
    <p:sldId id="257" r:id="rId5"/>
    <p:sldId id="305" r:id="rId6"/>
    <p:sldId id="306" r:id="rId7"/>
    <p:sldId id="264" r:id="rId8"/>
    <p:sldId id="258" r:id="rId9"/>
    <p:sldId id="307" r:id="rId10"/>
    <p:sldId id="259" r:id="rId11"/>
    <p:sldId id="260" r:id="rId12"/>
    <p:sldId id="261" r:id="rId13"/>
    <p:sldId id="262" r:id="rId14"/>
    <p:sldId id="308" r:id="rId15"/>
    <p:sldId id="265" r:id="rId16"/>
    <p:sldId id="266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709A21E-1625-4950-A054-AD5407F35F95}" type="doc">
      <dgm:prSet loTypeId="urn:microsoft.com/office/officeart/2005/8/layout/default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7FFF827A-4815-4EDF-B322-8D371BE02C47}">
      <dgm:prSet/>
      <dgm:spPr/>
      <dgm:t>
        <a:bodyPr/>
        <a:lstStyle/>
        <a:p>
          <a:r>
            <a:rPr lang="fr-CA"/>
            <a:t>Obtenir l’attention de la personne</a:t>
          </a:r>
          <a:endParaRPr lang="en-US"/>
        </a:p>
      </dgm:t>
    </dgm:pt>
    <dgm:pt modelId="{30A0B905-4424-424F-984C-6E6101809EDA}" type="parTrans" cxnId="{D1D0F515-43C8-42FF-B730-68CF434B756C}">
      <dgm:prSet/>
      <dgm:spPr/>
      <dgm:t>
        <a:bodyPr/>
        <a:lstStyle/>
        <a:p>
          <a:endParaRPr lang="en-US"/>
        </a:p>
      </dgm:t>
    </dgm:pt>
    <dgm:pt modelId="{453CE919-457B-45C9-90F5-B5153EC334B9}" type="sibTrans" cxnId="{D1D0F515-43C8-42FF-B730-68CF434B756C}">
      <dgm:prSet/>
      <dgm:spPr/>
      <dgm:t>
        <a:bodyPr/>
        <a:lstStyle/>
        <a:p>
          <a:endParaRPr lang="en-US"/>
        </a:p>
      </dgm:t>
    </dgm:pt>
    <dgm:pt modelId="{6A615A79-31EE-43BB-8DD9-7472F0A64457}">
      <dgm:prSet/>
      <dgm:spPr/>
      <dgm:t>
        <a:bodyPr/>
        <a:lstStyle/>
        <a:p>
          <a:r>
            <a:rPr lang="fr-CA"/>
            <a:t>Parler lentement et bien articuler</a:t>
          </a:r>
          <a:endParaRPr lang="en-US"/>
        </a:p>
      </dgm:t>
    </dgm:pt>
    <dgm:pt modelId="{7921CB54-2CDD-4319-923E-29BB748A7130}" type="parTrans" cxnId="{20545DAA-9EBD-467A-BE79-C4ADC2BA1F1F}">
      <dgm:prSet/>
      <dgm:spPr/>
      <dgm:t>
        <a:bodyPr/>
        <a:lstStyle/>
        <a:p>
          <a:endParaRPr lang="en-US"/>
        </a:p>
      </dgm:t>
    </dgm:pt>
    <dgm:pt modelId="{3ACF81CE-E15D-4178-800C-B7C89D217F10}" type="sibTrans" cxnId="{20545DAA-9EBD-467A-BE79-C4ADC2BA1F1F}">
      <dgm:prSet/>
      <dgm:spPr/>
      <dgm:t>
        <a:bodyPr/>
        <a:lstStyle/>
        <a:p>
          <a:endParaRPr lang="en-US"/>
        </a:p>
      </dgm:t>
    </dgm:pt>
    <dgm:pt modelId="{8EB36939-6869-4C41-918E-5A31D07E8ABB}">
      <dgm:prSet/>
      <dgm:spPr/>
      <dgm:t>
        <a:bodyPr/>
        <a:lstStyle/>
        <a:p>
          <a:r>
            <a:rPr lang="fr-CA"/>
            <a:t>Se placer face à la personne</a:t>
          </a:r>
          <a:endParaRPr lang="en-US"/>
        </a:p>
      </dgm:t>
    </dgm:pt>
    <dgm:pt modelId="{2EF2B485-9900-4294-B9E9-7FB8C93825DE}" type="parTrans" cxnId="{EA10D786-671D-4500-BEB8-E2F8E0D26B6A}">
      <dgm:prSet/>
      <dgm:spPr/>
      <dgm:t>
        <a:bodyPr/>
        <a:lstStyle/>
        <a:p>
          <a:endParaRPr lang="en-US"/>
        </a:p>
      </dgm:t>
    </dgm:pt>
    <dgm:pt modelId="{041975BA-4856-4205-B112-F27E30368F8E}" type="sibTrans" cxnId="{EA10D786-671D-4500-BEB8-E2F8E0D26B6A}">
      <dgm:prSet/>
      <dgm:spPr/>
      <dgm:t>
        <a:bodyPr/>
        <a:lstStyle/>
        <a:p>
          <a:endParaRPr lang="en-US"/>
        </a:p>
      </dgm:t>
    </dgm:pt>
    <dgm:pt modelId="{F43F1F51-5FC6-4DC2-9D24-31172BE5343E}">
      <dgm:prSet/>
      <dgm:spPr/>
      <dgm:t>
        <a:bodyPr/>
        <a:lstStyle/>
        <a:p>
          <a:r>
            <a:rPr lang="fr-CA"/>
            <a:t>Utiliser les mots dans leur contexte</a:t>
          </a:r>
          <a:endParaRPr lang="en-US"/>
        </a:p>
      </dgm:t>
    </dgm:pt>
    <dgm:pt modelId="{04E19DB8-8693-49B2-A5E7-E8FB358C0133}" type="parTrans" cxnId="{6B2ACAB6-C2C4-4DFF-B0CA-B26E55447B3E}">
      <dgm:prSet/>
      <dgm:spPr/>
      <dgm:t>
        <a:bodyPr/>
        <a:lstStyle/>
        <a:p>
          <a:endParaRPr lang="en-US"/>
        </a:p>
      </dgm:t>
    </dgm:pt>
    <dgm:pt modelId="{A28984B8-8617-465E-83E3-903FC203C36C}" type="sibTrans" cxnId="{6B2ACAB6-C2C4-4DFF-B0CA-B26E55447B3E}">
      <dgm:prSet/>
      <dgm:spPr/>
      <dgm:t>
        <a:bodyPr/>
        <a:lstStyle/>
        <a:p>
          <a:endParaRPr lang="en-US"/>
        </a:p>
      </dgm:t>
    </dgm:pt>
    <dgm:pt modelId="{83F7D508-2934-44E3-872D-30840793AE38}">
      <dgm:prSet/>
      <dgm:spPr/>
      <dgm:t>
        <a:bodyPr/>
        <a:lstStyle/>
        <a:p>
          <a:r>
            <a:rPr lang="fr-CA"/>
            <a:t>Encourager les tentatives de communication</a:t>
          </a:r>
          <a:endParaRPr lang="en-US"/>
        </a:p>
      </dgm:t>
    </dgm:pt>
    <dgm:pt modelId="{190F1CF1-8550-4BF2-BC87-B5721D9964DC}" type="parTrans" cxnId="{E9404D8F-ED94-4262-897D-8CF3E56A868D}">
      <dgm:prSet/>
      <dgm:spPr/>
      <dgm:t>
        <a:bodyPr/>
        <a:lstStyle/>
        <a:p>
          <a:endParaRPr lang="en-US"/>
        </a:p>
      </dgm:t>
    </dgm:pt>
    <dgm:pt modelId="{B4A7635D-9CD6-4683-AD3B-01BFCAF47F2A}" type="sibTrans" cxnId="{E9404D8F-ED94-4262-897D-8CF3E56A868D}">
      <dgm:prSet/>
      <dgm:spPr/>
      <dgm:t>
        <a:bodyPr/>
        <a:lstStyle/>
        <a:p>
          <a:endParaRPr lang="en-US"/>
        </a:p>
      </dgm:t>
    </dgm:pt>
    <dgm:pt modelId="{C64352BF-A5EB-43E8-9580-326C119A61A0}">
      <dgm:prSet/>
      <dgm:spPr/>
      <dgm:t>
        <a:bodyPr/>
        <a:lstStyle/>
        <a:p>
          <a:r>
            <a:rPr lang="fr-CA"/>
            <a:t>Formuler des questions que la personne peut répondre par « oui » ou par « non »</a:t>
          </a:r>
          <a:endParaRPr lang="en-US"/>
        </a:p>
      </dgm:t>
    </dgm:pt>
    <dgm:pt modelId="{2E03CD78-DCA5-49F4-94AE-4E8132B8730F}" type="parTrans" cxnId="{570DC6D6-808B-4248-ABDE-50CE458ABFE2}">
      <dgm:prSet/>
      <dgm:spPr/>
      <dgm:t>
        <a:bodyPr/>
        <a:lstStyle/>
        <a:p>
          <a:endParaRPr lang="en-US"/>
        </a:p>
      </dgm:t>
    </dgm:pt>
    <dgm:pt modelId="{6F57EFB0-5025-4881-8200-9FC61A6A1381}" type="sibTrans" cxnId="{570DC6D6-808B-4248-ABDE-50CE458ABFE2}">
      <dgm:prSet/>
      <dgm:spPr/>
      <dgm:t>
        <a:bodyPr/>
        <a:lstStyle/>
        <a:p>
          <a:endParaRPr lang="en-US"/>
        </a:p>
      </dgm:t>
    </dgm:pt>
    <dgm:pt modelId="{A87BB3BF-175D-4892-B367-72B32FEA8A13}">
      <dgm:prSet/>
      <dgm:spPr/>
      <dgm:t>
        <a:bodyPr/>
        <a:lstStyle/>
        <a:p>
          <a:r>
            <a:rPr lang="fr-CA"/>
            <a:t>Utiliser des mots simples et des phrases courtes, répéter au besoin</a:t>
          </a:r>
          <a:endParaRPr lang="en-US"/>
        </a:p>
      </dgm:t>
    </dgm:pt>
    <dgm:pt modelId="{5BAC6E64-078B-4707-AB57-86E511D719E6}" type="parTrans" cxnId="{4293EF16-5E0C-41AC-983C-DF1B51926CE0}">
      <dgm:prSet/>
      <dgm:spPr/>
      <dgm:t>
        <a:bodyPr/>
        <a:lstStyle/>
        <a:p>
          <a:endParaRPr lang="en-US"/>
        </a:p>
      </dgm:t>
    </dgm:pt>
    <dgm:pt modelId="{5F356E08-91E8-4C17-8866-016F3016F771}" type="sibTrans" cxnId="{4293EF16-5E0C-41AC-983C-DF1B51926CE0}">
      <dgm:prSet/>
      <dgm:spPr/>
      <dgm:t>
        <a:bodyPr/>
        <a:lstStyle/>
        <a:p>
          <a:endParaRPr lang="en-US"/>
        </a:p>
      </dgm:t>
    </dgm:pt>
    <dgm:pt modelId="{D9876098-9B07-46E2-B820-218AB2013BEF}">
      <dgm:prSet/>
      <dgm:spPr/>
      <dgm:t>
        <a:bodyPr/>
        <a:lstStyle/>
        <a:p>
          <a:r>
            <a:rPr lang="fr-CA"/>
            <a:t>Diminuer le volume de la radio ou télé</a:t>
          </a:r>
          <a:endParaRPr lang="en-US"/>
        </a:p>
      </dgm:t>
    </dgm:pt>
    <dgm:pt modelId="{6F704BB6-BF52-4015-9290-028AF18DD408}" type="parTrans" cxnId="{4E412EB2-39F0-47F4-AC6A-1364C3B2349A}">
      <dgm:prSet/>
      <dgm:spPr/>
      <dgm:t>
        <a:bodyPr/>
        <a:lstStyle/>
        <a:p>
          <a:endParaRPr lang="en-US"/>
        </a:p>
      </dgm:t>
    </dgm:pt>
    <dgm:pt modelId="{2CAD8D1E-C97F-41B3-AF00-D91CB15EC203}" type="sibTrans" cxnId="{4E412EB2-39F0-47F4-AC6A-1364C3B2349A}">
      <dgm:prSet/>
      <dgm:spPr/>
      <dgm:t>
        <a:bodyPr/>
        <a:lstStyle/>
        <a:p>
          <a:endParaRPr lang="en-US"/>
        </a:p>
      </dgm:t>
    </dgm:pt>
    <dgm:pt modelId="{062FDF15-D101-470D-9481-A64D26B02DA5}">
      <dgm:prSet/>
      <dgm:spPr/>
      <dgm:t>
        <a:bodyPr/>
        <a:lstStyle/>
        <a:p>
          <a:r>
            <a:rPr lang="fr-CA"/>
            <a:t>Accorder du temps pour répondre</a:t>
          </a:r>
          <a:endParaRPr lang="en-US"/>
        </a:p>
      </dgm:t>
    </dgm:pt>
    <dgm:pt modelId="{5191C5FF-41E7-4BB5-881C-160D9D86302D}" type="parTrans" cxnId="{8FA6DADB-72C5-4C51-B589-32829BB85840}">
      <dgm:prSet/>
      <dgm:spPr/>
      <dgm:t>
        <a:bodyPr/>
        <a:lstStyle/>
        <a:p>
          <a:endParaRPr lang="en-US"/>
        </a:p>
      </dgm:t>
    </dgm:pt>
    <dgm:pt modelId="{089C18DE-B938-4EDE-9926-2C78640A85F8}" type="sibTrans" cxnId="{8FA6DADB-72C5-4C51-B589-32829BB85840}">
      <dgm:prSet/>
      <dgm:spPr/>
      <dgm:t>
        <a:bodyPr/>
        <a:lstStyle/>
        <a:p>
          <a:endParaRPr lang="en-US"/>
        </a:p>
      </dgm:t>
    </dgm:pt>
    <dgm:pt modelId="{28F0942E-6F7F-4124-990E-B51B8795A531}">
      <dgm:prSet/>
      <dgm:spPr/>
      <dgm:t>
        <a:bodyPr/>
        <a:lstStyle/>
        <a:p>
          <a:r>
            <a:rPr lang="fr-CA"/>
            <a:t>Traiter la personne comme un adulte intelligent</a:t>
          </a:r>
          <a:endParaRPr lang="en-US"/>
        </a:p>
      </dgm:t>
    </dgm:pt>
    <dgm:pt modelId="{FF924A7F-0DF7-4EEE-A22C-874F53004B81}" type="parTrans" cxnId="{844AA349-976B-42C4-97DA-6EB9B509A5CF}">
      <dgm:prSet/>
      <dgm:spPr/>
      <dgm:t>
        <a:bodyPr/>
        <a:lstStyle/>
        <a:p>
          <a:endParaRPr lang="en-US"/>
        </a:p>
      </dgm:t>
    </dgm:pt>
    <dgm:pt modelId="{9B83A132-2C52-457B-B16C-35069C54F8F0}" type="sibTrans" cxnId="{844AA349-976B-42C4-97DA-6EB9B509A5CF}">
      <dgm:prSet/>
      <dgm:spPr/>
      <dgm:t>
        <a:bodyPr/>
        <a:lstStyle/>
        <a:p>
          <a:endParaRPr lang="en-US"/>
        </a:p>
      </dgm:t>
    </dgm:pt>
    <dgm:pt modelId="{3F55C7E4-82C8-496B-BB90-E2DBAFA230DF}">
      <dgm:prSet/>
      <dgm:spPr/>
      <dgm:t>
        <a:bodyPr/>
        <a:lstStyle/>
        <a:p>
          <a:r>
            <a:rPr lang="fr-CA"/>
            <a:t>Stimuler la personne sur le plan linguistique en nommant les soins donnés</a:t>
          </a:r>
          <a:endParaRPr lang="en-US"/>
        </a:p>
      </dgm:t>
    </dgm:pt>
    <dgm:pt modelId="{19DF1C20-D1C2-40FC-8D27-79DA72B1408D}" type="parTrans" cxnId="{9A4CD2BA-AD5E-439B-B786-DC8434322298}">
      <dgm:prSet/>
      <dgm:spPr/>
      <dgm:t>
        <a:bodyPr/>
        <a:lstStyle/>
        <a:p>
          <a:endParaRPr lang="en-US"/>
        </a:p>
      </dgm:t>
    </dgm:pt>
    <dgm:pt modelId="{2CB1A36C-FA21-4295-A012-2F8032444E49}" type="sibTrans" cxnId="{9A4CD2BA-AD5E-439B-B786-DC8434322298}">
      <dgm:prSet/>
      <dgm:spPr/>
      <dgm:t>
        <a:bodyPr/>
        <a:lstStyle/>
        <a:p>
          <a:endParaRPr lang="en-US"/>
        </a:p>
      </dgm:t>
    </dgm:pt>
    <dgm:pt modelId="{4C1C7E3F-4DD7-4F8B-B293-016A0E98B16B}">
      <dgm:prSet/>
      <dgm:spPr/>
      <dgm:t>
        <a:bodyPr/>
        <a:lstStyle/>
        <a:p>
          <a:r>
            <a:rPr lang="fr-CA"/>
            <a:t>Encourager à employer des gestes familiers pour communiquer</a:t>
          </a:r>
          <a:endParaRPr lang="en-US"/>
        </a:p>
      </dgm:t>
    </dgm:pt>
    <dgm:pt modelId="{C1FCDCB7-05A9-4483-96F7-14A1CF4030D5}" type="parTrans" cxnId="{C1F7F472-3DAA-4ADF-952E-208BFA92906C}">
      <dgm:prSet/>
      <dgm:spPr/>
      <dgm:t>
        <a:bodyPr/>
        <a:lstStyle/>
        <a:p>
          <a:endParaRPr lang="en-US"/>
        </a:p>
      </dgm:t>
    </dgm:pt>
    <dgm:pt modelId="{3F181613-37F8-4D65-BFD8-91A470A6E53B}" type="sibTrans" cxnId="{C1F7F472-3DAA-4ADF-952E-208BFA92906C}">
      <dgm:prSet/>
      <dgm:spPr/>
      <dgm:t>
        <a:bodyPr/>
        <a:lstStyle/>
        <a:p>
          <a:endParaRPr lang="en-US"/>
        </a:p>
      </dgm:t>
    </dgm:pt>
    <dgm:pt modelId="{1B625AAA-4156-48C2-9762-605D173BD540}">
      <dgm:prSet/>
      <dgm:spPr/>
      <dgm:t>
        <a:bodyPr/>
        <a:lstStyle/>
        <a:p>
          <a:r>
            <a:rPr lang="fr-CA"/>
            <a:t>Employer un tableau de communication</a:t>
          </a:r>
          <a:endParaRPr lang="en-US"/>
        </a:p>
      </dgm:t>
    </dgm:pt>
    <dgm:pt modelId="{C84B429D-C6DC-4E92-A10E-AC0A74A2778C}" type="parTrans" cxnId="{01BB8832-EE5C-4D24-986A-BC113901F936}">
      <dgm:prSet/>
      <dgm:spPr/>
      <dgm:t>
        <a:bodyPr/>
        <a:lstStyle/>
        <a:p>
          <a:endParaRPr lang="en-US"/>
        </a:p>
      </dgm:t>
    </dgm:pt>
    <dgm:pt modelId="{66CF6470-8FB6-4028-B173-54D7F03584E0}" type="sibTrans" cxnId="{01BB8832-EE5C-4D24-986A-BC113901F936}">
      <dgm:prSet/>
      <dgm:spPr/>
      <dgm:t>
        <a:bodyPr/>
        <a:lstStyle/>
        <a:p>
          <a:endParaRPr lang="en-US"/>
        </a:p>
      </dgm:t>
    </dgm:pt>
    <dgm:pt modelId="{670B01E4-1084-422F-992E-821A61BD8798}">
      <dgm:prSet/>
      <dgm:spPr/>
      <dgm:t>
        <a:bodyPr/>
        <a:lstStyle/>
        <a:p>
          <a:r>
            <a:rPr lang="fr-CA"/>
            <a:t>Laisser aller votre imagination pour déployer des moyens de communication adaptés à la personne</a:t>
          </a:r>
          <a:endParaRPr lang="en-US"/>
        </a:p>
      </dgm:t>
    </dgm:pt>
    <dgm:pt modelId="{ECEA199A-8A90-4FCB-9E6C-0F2559E1EE57}" type="parTrans" cxnId="{B14F118C-7EB5-45D5-A466-99923FD44551}">
      <dgm:prSet/>
      <dgm:spPr/>
      <dgm:t>
        <a:bodyPr/>
        <a:lstStyle/>
        <a:p>
          <a:endParaRPr lang="en-US"/>
        </a:p>
      </dgm:t>
    </dgm:pt>
    <dgm:pt modelId="{027CA748-7437-4490-8DFB-8C759F68956D}" type="sibTrans" cxnId="{B14F118C-7EB5-45D5-A466-99923FD44551}">
      <dgm:prSet/>
      <dgm:spPr/>
      <dgm:t>
        <a:bodyPr/>
        <a:lstStyle/>
        <a:p>
          <a:endParaRPr lang="en-US"/>
        </a:p>
      </dgm:t>
    </dgm:pt>
    <dgm:pt modelId="{9AE0B0EC-79D3-4782-ADA9-6E2B99C5D0B7}" type="pres">
      <dgm:prSet presAssocID="{A709A21E-1625-4950-A054-AD5407F35F95}" presName="diagram" presStyleCnt="0">
        <dgm:presLayoutVars>
          <dgm:dir/>
          <dgm:resizeHandles val="exact"/>
        </dgm:presLayoutVars>
      </dgm:prSet>
      <dgm:spPr/>
    </dgm:pt>
    <dgm:pt modelId="{4B83DD89-EDD0-49EF-AB74-E0BCBAC1A1F5}" type="pres">
      <dgm:prSet presAssocID="{7FFF827A-4815-4EDF-B322-8D371BE02C47}" presName="node" presStyleLbl="node1" presStyleIdx="0" presStyleCnt="14">
        <dgm:presLayoutVars>
          <dgm:bulletEnabled val="1"/>
        </dgm:presLayoutVars>
      </dgm:prSet>
      <dgm:spPr/>
    </dgm:pt>
    <dgm:pt modelId="{7BC5FD88-DC3D-421A-9F72-6E214A31C5F1}" type="pres">
      <dgm:prSet presAssocID="{453CE919-457B-45C9-90F5-B5153EC334B9}" presName="sibTrans" presStyleCnt="0"/>
      <dgm:spPr/>
    </dgm:pt>
    <dgm:pt modelId="{6847AD0A-FD77-4E22-8C4F-893B8E1FCD1F}" type="pres">
      <dgm:prSet presAssocID="{6A615A79-31EE-43BB-8DD9-7472F0A64457}" presName="node" presStyleLbl="node1" presStyleIdx="1" presStyleCnt="14">
        <dgm:presLayoutVars>
          <dgm:bulletEnabled val="1"/>
        </dgm:presLayoutVars>
      </dgm:prSet>
      <dgm:spPr/>
    </dgm:pt>
    <dgm:pt modelId="{84BB82EE-84CB-407B-9BA3-56701508E56D}" type="pres">
      <dgm:prSet presAssocID="{3ACF81CE-E15D-4178-800C-B7C89D217F10}" presName="sibTrans" presStyleCnt="0"/>
      <dgm:spPr/>
    </dgm:pt>
    <dgm:pt modelId="{DA55D462-2118-4049-B4BF-5D55532A202F}" type="pres">
      <dgm:prSet presAssocID="{8EB36939-6869-4C41-918E-5A31D07E8ABB}" presName="node" presStyleLbl="node1" presStyleIdx="2" presStyleCnt="14">
        <dgm:presLayoutVars>
          <dgm:bulletEnabled val="1"/>
        </dgm:presLayoutVars>
      </dgm:prSet>
      <dgm:spPr/>
    </dgm:pt>
    <dgm:pt modelId="{F65D1E2F-3428-4311-AE9E-CCADEBF9213A}" type="pres">
      <dgm:prSet presAssocID="{041975BA-4856-4205-B112-F27E30368F8E}" presName="sibTrans" presStyleCnt="0"/>
      <dgm:spPr/>
    </dgm:pt>
    <dgm:pt modelId="{BF09278F-7FBB-42B9-BF57-89EC8DD46017}" type="pres">
      <dgm:prSet presAssocID="{F43F1F51-5FC6-4DC2-9D24-31172BE5343E}" presName="node" presStyleLbl="node1" presStyleIdx="3" presStyleCnt="14">
        <dgm:presLayoutVars>
          <dgm:bulletEnabled val="1"/>
        </dgm:presLayoutVars>
      </dgm:prSet>
      <dgm:spPr/>
    </dgm:pt>
    <dgm:pt modelId="{8D796862-8FA0-4E83-8D7E-EB523607968F}" type="pres">
      <dgm:prSet presAssocID="{A28984B8-8617-465E-83E3-903FC203C36C}" presName="sibTrans" presStyleCnt="0"/>
      <dgm:spPr/>
    </dgm:pt>
    <dgm:pt modelId="{82B64C9B-18B0-4B0D-A79D-E8068BD5773A}" type="pres">
      <dgm:prSet presAssocID="{83F7D508-2934-44E3-872D-30840793AE38}" presName="node" presStyleLbl="node1" presStyleIdx="4" presStyleCnt="14">
        <dgm:presLayoutVars>
          <dgm:bulletEnabled val="1"/>
        </dgm:presLayoutVars>
      </dgm:prSet>
      <dgm:spPr/>
    </dgm:pt>
    <dgm:pt modelId="{7230F7ED-E255-458D-BD92-5A8F794A42C0}" type="pres">
      <dgm:prSet presAssocID="{B4A7635D-9CD6-4683-AD3B-01BFCAF47F2A}" presName="sibTrans" presStyleCnt="0"/>
      <dgm:spPr/>
    </dgm:pt>
    <dgm:pt modelId="{5F62AC52-DEA3-43E0-9AC0-013633E8BB76}" type="pres">
      <dgm:prSet presAssocID="{C64352BF-A5EB-43E8-9580-326C119A61A0}" presName="node" presStyleLbl="node1" presStyleIdx="5" presStyleCnt="14">
        <dgm:presLayoutVars>
          <dgm:bulletEnabled val="1"/>
        </dgm:presLayoutVars>
      </dgm:prSet>
      <dgm:spPr/>
    </dgm:pt>
    <dgm:pt modelId="{872D9E55-52A3-4292-956C-DF10156E04C5}" type="pres">
      <dgm:prSet presAssocID="{6F57EFB0-5025-4881-8200-9FC61A6A1381}" presName="sibTrans" presStyleCnt="0"/>
      <dgm:spPr/>
    </dgm:pt>
    <dgm:pt modelId="{F2BF5921-A5D9-4442-B4B4-A198E1EDB48D}" type="pres">
      <dgm:prSet presAssocID="{A87BB3BF-175D-4892-B367-72B32FEA8A13}" presName="node" presStyleLbl="node1" presStyleIdx="6" presStyleCnt="14">
        <dgm:presLayoutVars>
          <dgm:bulletEnabled val="1"/>
        </dgm:presLayoutVars>
      </dgm:prSet>
      <dgm:spPr/>
    </dgm:pt>
    <dgm:pt modelId="{950832AC-B11D-46FB-9544-9E2BF1434810}" type="pres">
      <dgm:prSet presAssocID="{5F356E08-91E8-4C17-8866-016F3016F771}" presName="sibTrans" presStyleCnt="0"/>
      <dgm:spPr/>
    </dgm:pt>
    <dgm:pt modelId="{7B79132F-4B11-4DE2-A0CD-D17F0FBAF4D0}" type="pres">
      <dgm:prSet presAssocID="{D9876098-9B07-46E2-B820-218AB2013BEF}" presName="node" presStyleLbl="node1" presStyleIdx="7" presStyleCnt="14">
        <dgm:presLayoutVars>
          <dgm:bulletEnabled val="1"/>
        </dgm:presLayoutVars>
      </dgm:prSet>
      <dgm:spPr/>
    </dgm:pt>
    <dgm:pt modelId="{B7BBAACD-C1EF-4373-B075-3B03E6128D5E}" type="pres">
      <dgm:prSet presAssocID="{2CAD8D1E-C97F-41B3-AF00-D91CB15EC203}" presName="sibTrans" presStyleCnt="0"/>
      <dgm:spPr/>
    </dgm:pt>
    <dgm:pt modelId="{63BEB8FC-343B-4E16-B55B-092298E3DE27}" type="pres">
      <dgm:prSet presAssocID="{062FDF15-D101-470D-9481-A64D26B02DA5}" presName="node" presStyleLbl="node1" presStyleIdx="8" presStyleCnt="14">
        <dgm:presLayoutVars>
          <dgm:bulletEnabled val="1"/>
        </dgm:presLayoutVars>
      </dgm:prSet>
      <dgm:spPr/>
    </dgm:pt>
    <dgm:pt modelId="{12438FCE-9158-4A8A-82D7-477743CCD8D7}" type="pres">
      <dgm:prSet presAssocID="{089C18DE-B938-4EDE-9926-2C78640A85F8}" presName="sibTrans" presStyleCnt="0"/>
      <dgm:spPr/>
    </dgm:pt>
    <dgm:pt modelId="{45DC7B27-42AD-4C7F-A438-BA6A51FC5D47}" type="pres">
      <dgm:prSet presAssocID="{28F0942E-6F7F-4124-990E-B51B8795A531}" presName="node" presStyleLbl="node1" presStyleIdx="9" presStyleCnt="14">
        <dgm:presLayoutVars>
          <dgm:bulletEnabled val="1"/>
        </dgm:presLayoutVars>
      </dgm:prSet>
      <dgm:spPr/>
    </dgm:pt>
    <dgm:pt modelId="{3D607E60-796F-47E4-8B3E-C242C608E46F}" type="pres">
      <dgm:prSet presAssocID="{9B83A132-2C52-457B-B16C-35069C54F8F0}" presName="sibTrans" presStyleCnt="0"/>
      <dgm:spPr/>
    </dgm:pt>
    <dgm:pt modelId="{7C769161-A172-49D6-A1DB-051F0CFAA9E5}" type="pres">
      <dgm:prSet presAssocID="{3F55C7E4-82C8-496B-BB90-E2DBAFA230DF}" presName="node" presStyleLbl="node1" presStyleIdx="10" presStyleCnt="14">
        <dgm:presLayoutVars>
          <dgm:bulletEnabled val="1"/>
        </dgm:presLayoutVars>
      </dgm:prSet>
      <dgm:spPr/>
    </dgm:pt>
    <dgm:pt modelId="{64D7209F-6816-46D5-AE91-AE399FD1D12D}" type="pres">
      <dgm:prSet presAssocID="{2CB1A36C-FA21-4295-A012-2F8032444E49}" presName="sibTrans" presStyleCnt="0"/>
      <dgm:spPr/>
    </dgm:pt>
    <dgm:pt modelId="{2B9D56C9-C38A-48C1-802A-528393E8E235}" type="pres">
      <dgm:prSet presAssocID="{4C1C7E3F-4DD7-4F8B-B293-016A0E98B16B}" presName="node" presStyleLbl="node1" presStyleIdx="11" presStyleCnt="14">
        <dgm:presLayoutVars>
          <dgm:bulletEnabled val="1"/>
        </dgm:presLayoutVars>
      </dgm:prSet>
      <dgm:spPr/>
    </dgm:pt>
    <dgm:pt modelId="{DBE9F849-CAB8-4675-9D75-4A00514650BD}" type="pres">
      <dgm:prSet presAssocID="{3F181613-37F8-4D65-BFD8-91A470A6E53B}" presName="sibTrans" presStyleCnt="0"/>
      <dgm:spPr/>
    </dgm:pt>
    <dgm:pt modelId="{2C74D44A-2190-4C68-8C81-786C3C6B3B1E}" type="pres">
      <dgm:prSet presAssocID="{1B625AAA-4156-48C2-9762-605D173BD540}" presName="node" presStyleLbl="node1" presStyleIdx="12" presStyleCnt="14">
        <dgm:presLayoutVars>
          <dgm:bulletEnabled val="1"/>
        </dgm:presLayoutVars>
      </dgm:prSet>
      <dgm:spPr/>
    </dgm:pt>
    <dgm:pt modelId="{C5E88D6B-1522-42DC-A537-7DCD8B5E3936}" type="pres">
      <dgm:prSet presAssocID="{66CF6470-8FB6-4028-B173-54D7F03584E0}" presName="sibTrans" presStyleCnt="0"/>
      <dgm:spPr/>
    </dgm:pt>
    <dgm:pt modelId="{4A7CD6E5-B629-474D-8E59-4E8F9FFDDE24}" type="pres">
      <dgm:prSet presAssocID="{670B01E4-1084-422F-992E-821A61BD8798}" presName="node" presStyleLbl="node1" presStyleIdx="13" presStyleCnt="14">
        <dgm:presLayoutVars>
          <dgm:bulletEnabled val="1"/>
        </dgm:presLayoutVars>
      </dgm:prSet>
      <dgm:spPr/>
    </dgm:pt>
  </dgm:ptLst>
  <dgm:cxnLst>
    <dgm:cxn modelId="{D1D0F515-43C8-42FF-B730-68CF434B756C}" srcId="{A709A21E-1625-4950-A054-AD5407F35F95}" destId="{7FFF827A-4815-4EDF-B322-8D371BE02C47}" srcOrd="0" destOrd="0" parTransId="{30A0B905-4424-424F-984C-6E6101809EDA}" sibTransId="{453CE919-457B-45C9-90F5-B5153EC334B9}"/>
    <dgm:cxn modelId="{4293EF16-5E0C-41AC-983C-DF1B51926CE0}" srcId="{A709A21E-1625-4950-A054-AD5407F35F95}" destId="{A87BB3BF-175D-4892-B367-72B32FEA8A13}" srcOrd="6" destOrd="0" parTransId="{5BAC6E64-078B-4707-AB57-86E511D719E6}" sibTransId="{5F356E08-91E8-4C17-8866-016F3016F771}"/>
    <dgm:cxn modelId="{6EA4E321-689C-403C-83FC-F8093D023524}" type="presOf" srcId="{F43F1F51-5FC6-4DC2-9D24-31172BE5343E}" destId="{BF09278F-7FBB-42B9-BF57-89EC8DD46017}" srcOrd="0" destOrd="0" presId="urn:microsoft.com/office/officeart/2005/8/layout/default"/>
    <dgm:cxn modelId="{68EDCE22-6FF5-4688-8522-5C686A6FE526}" type="presOf" srcId="{1B625AAA-4156-48C2-9762-605D173BD540}" destId="{2C74D44A-2190-4C68-8C81-786C3C6B3B1E}" srcOrd="0" destOrd="0" presId="urn:microsoft.com/office/officeart/2005/8/layout/default"/>
    <dgm:cxn modelId="{54BC5626-9ED7-4056-B010-767C77BF42AD}" type="presOf" srcId="{3F55C7E4-82C8-496B-BB90-E2DBAFA230DF}" destId="{7C769161-A172-49D6-A1DB-051F0CFAA9E5}" srcOrd="0" destOrd="0" presId="urn:microsoft.com/office/officeart/2005/8/layout/default"/>
    <dgm:cxn modelId="{22FB6F2E-DEB7-45C5-85B6-9450FDB36D59}" type="presOf" srcId="{062FDF15-D101-470D-9481-A64D26B02DA5}" destId="{63BEB8FC-343B-4E16-B55B-092298E3DE27}" srcOrd="0" destOrd="0" presId="urn:microsoft.com/office/officeart/2005/8/layout/default"/>
    <dgm:cxn modelId="{01BB8832-EE5C-4D24-986A-BC113901F936}" srcId="{A709A21E-1625-4950-A054-AD5407F35F95}" destId="{1B625AAA-4156-48C2-9762-605D173BD540}" srcOrd="12" destOrd="0" parTransId="{C84B429D-C6DC-4E92-A10E-AC0A74A2778C}" sibTransId="{66CF6470-8FB6-4028-B173-54D7F03584E0}"/>
    <dgm:cxn modelId="{0B86545D-A7D3-483C-9A15-D33D6B1DD5E3}" type="presOf" srcId="{83F7D508-2934-44E3-872D-30840793AE38}" destId="{82B64C9B-18B0-4B0D-A79D-E8068BD5773A}" srcOrd="0" destOrd="0" presId="urn:microsoft.com/office/officeart/2005/8/layout/default"/>
    <dgm:cxn modelId="{844AA349-976B-42C4-97DA-6EB9B509A5CF}" srcId="{A709A21E-1625-4950-A054-AD5407F35F95}" destId="{28F0942E-6F7F-4124-990E-B51B8795A531}" srcOrd="9" destOrd="0" parTransId="{FF924A7F-0DF7-4EEE-A22C-874F53004B81}" sibTransId="{9B83A132-2C52-457B-B16C-35069C54F8F0}"/>
    <dgm:cxn modelId="{02F07750-4D1C-4913-82BB-0504BDE3E254}" type="presOf" srcId="{670B01E4-1084-422F-992E-821A61BD8798}" destId="{4A7CD6E5-B629-474D-8E59-4E8F9FFDDE24}" srcOrd="0" destOrd="0" presId="urn:microsoft.com/office/officeart/2005/8/layout/default"/>
    <dgm:cxn modelId="{A88BE872-0660-47EF-8D86-8C26C086016E}" type="presOf" srcId="{7FFF827A-4815-4EDF-B322-8D371BE02C47}" destId="{4B83DD89-EDD0-49EF-AB74-E0BCBAC1A1F5}" srcOrd="0" destOrd="0" presId="urn:microsoft.com/office/officeart/2005/8/layout/default"/>
    <dgm:cxn modelId="{C1F7F472-3DAA-4ADF-952E-208BFA92906C}" srcId="{A709A21E-1625-4950-A054-AD5407F35F95}" destId="{4C1C7E3F-4DD7-4F8B-B293-016A0E98B16B}" srcOrd="11" destOrd="0" parTransId="{C1FCDCB7-05A9-4483-96F7-14A1CF4030D5}" sibTransId="{3F181613-37F8-4D65-BFD8-91A470A6E53B}"/>
    <dgm:cxn modelId="{D38EC67D-1F14-4E00-BAD2-B45254CA0208}" type="presOf" srcId="{6A615A79-31EE-43BB-8DD9-7472F0A64457}" destId="{6847AD0A-FD77-4E22-8C4F-893B8E1FCD1F}" srcOrd="0" destOrd="0" presId="urn:microsoft.com/office/officeart/2005/8/layout/default"/>
    <dgm:cxn modelId="{EA10D786-671D-4500-BEB8-E2F8E0D26B6A}" srcId="{A709A21E-1625-4950-A054-AD5407F35F95}" destId="{8EB36939-6869-4C41-918E-5A31D07E8ABB}" srcOrd="2" destOrd="0" parTransId="{2EF2B485-9900-4294-B9E9-7FB8C93825DE}" sibTransId="{041975BA-4856-4205-B112-F27E30368F8E}"/>
    <dgm:cxn modelId="{E4F0418A-98EA-4E2B-8CC4-844BB0699D6D}" type="presOf" srcId="{8EB36939-6869-4C41-918E-5A31D07E8ABB}" destId="{DA55D462-2118-4049-B4BF-5D55532A202F}" srcOrd="0" destOrd="0" presId="urn:microsoft.com/office/officeart/2005/8/layout/default"/>
    <dgm:cxn modelId="{B14F118C-7EB5-45D5-A466-99923FD44551}" srcId="{A709A21E-1625-4950-A054-AD5407F35F95}" destId="{670B01E4-1084-422F-992E-821A61BD8798}" srcOrd="13" destOrd="0" parTransId="{ECEA199A-8A90-4FCB-9E6C-0F2559E1EE57}" sibTransId="{027CA748-7437-4490-8DFB-8C759F68956D}"/>
    <dgm:cxn modelId="{E9404D8F-ED94-4262-897D-8CF3E56A868D}" srcId="{A709A21E-1625-4950-A054-AD5407F35F95}" destId="{83F7D508-2934-44E3-872D-30840793AE38}" srcOrd="4" destOrd="0" parTransId="{190F1CF1-8550-4BF2-BC87-B5721D9964DC}" sibTransId="{B4A7635D-9CD6-4683-AD3B-01BFCAF47F2A}"/>
    <dgm:cxn modelId="{20545DAA-9EBD-467A-BE79-C4ADC2BA1F1F}" srcId="{A709A21E-1625-4950-A054-AD5407F35F95}" destId="{6A615A79-31EE-43BB-8DD9-7472F0A64457}" srcOrd="1" destOrd="0" parTransId="{7921CB54-2CDD-4319-923E-29BB748A7130}" sibTransId="{3ACF81CE-E15D-4178-800C-B7C89D217F10}"/>
    <dgm:cxn modelId="{4E412EB2-39F0-47F4-AC6A-1364C3B2349A}" srcId="{A709A21E-1625-4950-A054-AD5407F35F95}" destId="{D9876098-9B07-46E2-B820-218AB2013BEF}" srcOrd="7" destOrd="0" parTransId="{6F704BB6-BF52-4015-9290-028AF18DD408}" sibTransId="{2CAD8D1E-C97F-41B3-AF00-D91CB15EC203}"/>
    <dgm:cxn modelId="{E549D8B2-CA02-4215-AB54-7D35DD0559D0}" type="presOf" srcId="{C64352BF-A5EB-43E8-9580-326C119A61A0}" destId="{5F62AC52-DEA3-43E0-9AC0-013633E8BB76}" srcOrd="0" destOrd="0" presId="urn:microsoft.com/office/officeart/2005/8/layout/default"/>
    <dgm:cxn modelId="{6B2ACAB6-C2C4-4DFF-B0CA-B26E55447B3E}" srcId="{A709A21E-1625-4950-A054-AD5407F35F95}" destId="{F43F1F51-5FC6-4DC2-9D24-31172BE5343E}" srcOrd="3" destOrd="0" parTransId="{04E19DB8-8693-49B2-A5E7-E8FB358C0133}" sibTransId="{A28984B8-8617-465E-83E3-903FC203C36C}"/>
    <dgm:cxn modelId="{628192B8-40E7-4AD7-B974-141747A33D54}" type="presOf" srcId="{A87BB3BF-175D-4892-B367-72B32FEA8A13}" destId="{F2BF5921-A5D9-4442-B4B4-A198E1EDB48D}" srcOrd="0" destOrd="0" presId="urn:microsoft.com/office/officeart/2005/8/layout/default"/>
    <dgm:cxn modelId="{9A4CD2BA-AD5E-439B-B786-DC8434322298}" srcId="{A709A21E-1625-4950-A054-AD5407F35F95}" destId="{3F55C7E4-82C8-496B-BB90-E2DBAFA230DF}" srcOrd="10" destOrd="0" parTransId="{19DF1C20-D1C2-40FC-8D27-79DA72B1408D}" sibTransId="{2CB1A36C-FA21-4295-A012-2F8032444E49}"/>
    <dgm:cxn modelId="{F5F08BBC-0F94-440B-A7C5-8BE2DD0537C7}" type="presOf" srcId="{D9876098-9B07-46E2-B820-218AB2013BEF}" destId="{7B79132F-4B11-4DE2-A0CD-D17F0FBAF4D0}" srcOrd="0" destOrd="0" presId="urn:microsoft.com/office/officeart/2005/8/layout/default"/>
    <dgm:cxn modelId="{F47F9ED6-AD4C-4EDA-BF23-2A333A6E26AB}" type="presOf" srcId="{4C1C7E3F-4DD7-4F8B-B293-016A0E98B16B}" destId="{2B9D56C9-C38A-48C1-802A-528393E8E235}" srcOrd="0" destOrd="0" presId="urn:microsoft.com/office/officeart/2005/8/layout/default"/>
    <dgm:cxn modelId="{570DC6D6-808B-4248-ABDE-50CE458ABFE2}" srcId="{A709A21E-1625-4950-A054-AD5407F35F95}" destId="{C64352BF-A5EB-43E8-9580-326C119A61A0}" srcOrd="5" destOrd="0" parTransId="{2E03CD78-DCA5-49F4-94AE-4E8132B8730F}" sibTransId="{6F57EFB0-5025-4881-8200-9FC61A6A1381}"/>
    <dgm:cxn modelId="{8FA6DADB-72C5-4C51-B589-32829BB85840}" srcId="{A709A21E-1625-4950-A054-AD5407F35F95}" destId="{062FDF15-D101-470D-9481-A64D26B02DA5}" srcOrd="8" destOrd="0" parTransId="{5191C5FF-41E7-4BB5-881C-160D9D86302D}" sibTransId="{089C18DE-B938-4EDE-9926-2C78640A85F8}"/>
    <dgm:cxn modelId="{F82AB9ED-AC7A-4335-A7FD-81123D9CA978}" type="presOf" srcId="{28F0942E-6F7F-4124-990E-B51B8795A531}" destId="{45DC7B27-42AD-4C7F-A438-BA6A51FC5D47}" srcOrd="0" destOrd="0" presId="urn:microsoft.com/office/officeart/2005/8/layout/default"/>
    <dgm:cxn modelId="{476160F8-4E4C-4BD1-8EE2-D9CDE0690C18}" type="presOf" srcId="{A709A21E-1625-4950-A054-AD5407F35F95}" destId="{9AE0B0EC-79D3-4782-ADA9-6E2B99C5D0B7}" srcOrd="0" destOrd="0" presId="urn:microsoft.com/office/officeart/2005/8/layout/default"/>
    <dgm:cxn modelId="{9EE64BC7-EEB6-4138-8EBB-0BE869DBCFD7}" type="presParOf" srcId="{9AE0B0EC-79D3-4782-ADA9-6E2B99C5D0B7}" destId="{4B83DD89-EDD0-49EF-AB74-E0BCBAC1A1F5}" srcOrd="0" destOrd="0" presId="urn:microsoft.com/office/officeart/2005/8/layout/default"/>
    <dgm:cxn modelId="{C94DDA5A-B9E5-4BAD-AA9A-8A39A695DE9D}" type="presParOf" srcId="{9AE0B0EC-79D3-4782-ADA9-6E2B99C5D0B7}" destId="{7BC5FD88-DC3D-421A-9F72-6E214A31C5F1}" srcOrd="1" destOrd="0" presId="urn:microsoft.com/office/officeart/2005/8/layout/default"/>
    <dgm:cxn modelId="{B0679950-C956-4A2B-A2C7-83DA3CA635F7}" type="presParOf" srcId="{9AE0B0EC-79D3-4782-ADA9-6E2B99C5D0B7}" destId="{6847AD0A-FD77-4E22-8C4F-893B8E1FCD1F}" srcOrd="2" destOrd="0" presId="urn:microsoft.com/office/officeart/2005/8/layout/default"/>
    <dgm:cxn modelId="{E8E308D1-B9F2-4F73-A131-7C8E5FCAB3DA}" type="presParOf" srcId="{9AE0B0EC-79D3-4782-ADA9-6E2B99C5D0B7}" destId="{84BB82EE-84CB-407B-9BA3-56701508E56D}" srcOrd="3" destOrd="0" presId="urn:microsoft.com/office/officeart/2005/8/layout/default"/>
    <dgm:cxn modelId="{E36D8F81-CD8F-4301-B3A3-FF4DAEE99D80}" type="presParOf" srcId="{9AE0B0EC-79D3-4782-ADA9-6E2B99C5D0B7}" destId="{DA55D462-2118-4049-B4BF-5D55532A202F}" srcOrd="4" destOrd="0" presId="urn:microsoft.com/office/officeart/2005/8/layout/default"/>
    <dgm:cxn modelId="{E5D1EFEA-360D-4E96-9E0A-999ECBAA0755}" type="presParOf" srcId="{9AE0B0EC-79D3-4782-ADA9-6E2B99C5D0B7}" destId="{F65D1E2F-3428-4311-AE9E-CCADEBF9213A}" srcOrd="5" destOrd="0" presId="urn:microsoft.com/office/officeart/2005/8/layout/default"/>
    <dgm:cxn modelId="{F0869550-DE11-48AF-AFBC-C3AF0F81E876}" type="presParOf" srcId="{9AE0B0EC-79D3-4782-ADA9-6E2B99C5D0B7}" destId="{BF09278F-7FBB-42B9-BF57-89EC8DD46017}" srcOrd="6" destOrd="0" presId="urn:microsoft.com/office/officeart/2005/8/layout/default"/>
    <dgm:cxn modelId="{B62ACF99-373B-4168-95A8-F26C2D463B18}" type="presParOf" srcId="{9AE0B0EC-79D3-4782-ADA9-6E2B99C5D0B7}" destId="{8D796862-8FA0-4E83-8D7E-EB523607968F}" srcOrd="7" destOrd="0" presId="urn:microsoft.com/office/officeart/2005/8/layout/default"/>
    <dgm:cxn modelId="{7D898A7A-DCBC-4FAF-8CD4-4CCFA0AF2BA3}" type="presParOf" srcId="{9AE0B0EC-79D3-4782-ADA9-6E2B99C5D0B7}" destId="{82B64C9B-18B0-4B0D-A79D-E8068BD5773A}" srcOrd="8" destOrd="0" presId="urn:microsoft.com/office/officeart/2005/8/layout/default"/>
    <dgm:cxn modelId="{31B1426C-457A-4562-AA41-BBBBE9F5AA80}" type="presParOf" srcId="{9AE0B0EC-79D3-4782-ADA9-6E2B99C5D0B7}" destId="{7230F7ED-E255-458D-BD92-5A8F794A42C0}" srcOrd="9" destOrd="0" presId="urn:microsoft.com/office/officeart/2005/8/layout/default"/>
    <dgm:cxn modelId="{5E5E553F-DB68-4709-A3E6-C794E59A70DE}" type="presParOf" srcId="{9AE0B0EC-79D3-4782-ADA9-6E2B99C5D0B7}" destId="{5F62AC52-DEA3-43E0-9AC0-013633E8BB76}" srcOrd="10" destOrd="0" presId="urn:microsoft.com/office/officeart/2005/8/layout/default"/>
    <dgm:cxn modelId="{2A1F6ACA-7B51-4103-A49B-839917D84A10}" type="presParOf" srcId="{9AE0B0EC-79D3-4782-ADA9-6E2B99C5D0B7}" destId="{872D9E55-52A3-4292-956C-DF10156E04C5}" srcOrd="11" destOrd="0" presId="urn:microsoft.com/office/officeart/2005/8/layout/default"/>
    <dgm:cxn modelId="{3AF6F4F1-6640-41C4-910F-FF32F7A19C87}" type="presParOf" srcId="{9AE0B0EC-79D3-4782-ADA9-6E2B99C5D0B7}" destId="{F2BF5921-A5D9-4442-B4B4-A198E1EDB48D}" srcOrd="12" destOrd="0" presId="urn:microsoft.com/office/officeart/2005/8/layout/default"/>
    <dgm:cxn modelId="{5E71B862-EBAB-459A-9135-4E25A036298C}" type="presParOf" srcId="{9AE0B0EC-79D3-4782-ADA9-6E2B99C5D0B7}" destId="{950832AC-B11D-46FB-9544-9E2BF1434810}" srcOrd="13" destOrd="0" presId="urn:microsoft.com/office/officeart/2005/8/layout/default"/>
    <dgm:cxn modelId="{0A00A6D5-7215-4AB4-BC17-840F98319D9D}" type="presParOf" srcId="{9AE0B0EC-79D3-4782-ADA9-6E2B99C5D0B7}" destId="{7B79132F-4B11-4DE2-A0CD-D17F0FBAF4D0}" srcOrd="14" destOrd="0" presId="urn:microsoft.com/office/officeart/2005/8/layout/default"/>
    <dgm:cxn modelId="{7D677E08-DCA0-4E74-8619-249BFEC26F3E}" type="presParOf" srcId="{9AE0B0EC-79D3-4782-ADA9-6E2B99C5D0B7}" destId="{B7BBAACD-C1EF-4373-B075-3B03E6128D5E}" srcOrd="15" destOrd="0" presId="urn:microsoft.com/office/officeart/2005/8/layout/default"/>
    <dgm:cxn modelId="{5AD26D19-2B53-4D6B-A014-762C34D0C88E}" type="presParOf" srcId="{9AE0B0EC-79D3-4782-ADA9-6E2B99C5D0B7}" destId="{63BEB8FC-343B-4E16-B55B-092298E3DE27}" srcOrd="16" destOrd="0" presId="urn:microsoft.com/office/officeart/2005/8/layout/default"/>
    <dgm:cxn modelId="{19FAF891-DA8B-4E63-80D0-613684639495}" type="presParOf" srcId="{9AE0B0EC-79D3-4782-ADA9-6E2B99C5D0B7}" destId="{12438FCE-9158-4A8A-82D7-477743CCD8D7}" srcOrd="17" destOrd="0" presId="urn:microsoft.com/office/officeart/2005/8/layout/default"/>
    <dgm:cxn modelId="{C4F9DF4E-6AA4-4898-9F72-2C07F48E44C6}" type="presParOf" srcId="{9AE0B0EC-79D3-4782-ADA9-6E2B99C5D0B7}" destId="{45DC7B27-42AD-4C7F-A438-BA6A51FC5D47}" srcOrd="18" destOrd="0" presId="urn:microsoft.com/office/officeart/2005/8/layout/default"/>
    <dgm:cxn modelId="{8F2AE3FE-B5C3-4FF8-91BD-D0EB9EBA2FDE}" type="presParOf" srcId="{9AE0B0EC-79D3-4782-ADA9-6E2B99C5D0B7}" destId="{3D607E60-796F-47E4-8B3E-C242C608E46F}" srcOrd="19" destOrd="0" presId="urn:microsoft.com/office/officeart/2005/8/layout/default"/>
    <dgm:cxn modelId="{9DEAEC82-698A-4102-9DDE-6AFF1B0E0C8B}" type="presParOf" srcId="{9AE0B0EC-79D3-4782-ADA9-6E2B99C5D0B7}" destId="{7C769161-A172-49D6-A1DB-051F0CFAA9E5}" srcOrd="20" destOrd="0" presId="urn:microsoft.com/office/officeart/2005/8/layout/default"/>
    <dgm:cxn modelId="{1D304AA2-C860-4637-965D-4F065E6DAD6B}" type="presParOf" srcId="{9AE0B0EC-79D3-4782-ADA9-6E2B99C5D0B7}" destId="{64D7209F-6816-46D5-AE91-AE399FD1D12D}" srcOrd="21" destOrd="0" presId="urn:microsoft.com/office/officeart/2005/8/layout/default"/>
    <dgm:cxn modelId="{0D850A65-67D1-46A1-B0E8-870DD045714A}" type="presParOf" srcId="{9AE0B0EC-79D3-4782-ADA9-6E2B99C5D0B7}" destId="{2B9D56C9-C38A-48C1-802A-528393E8E235}" srcOrd="22" destOrd="0" presId="urn:microsoft.com/office/officeart/2005/8/layout/default"/>
    <dgm:cxn modelId="{A22AE22A-3B29-4B95-A184-1F2B37552A21}" type="presParOf" srcId="{9AE0B0EC-79D3-4782-ADA9-6E2B99C5D0B7}" destId="{DBE9F849-CAB8-4675-9D75-4A00514650BD}" srcOrd="23" destOrd="0" presId="urn:microsoft.com/office/officeart/2005/8/layout/default"/>
    <dgm:cxn modelId="{56A51638-A2C4-4652-9778-0AAC0683FC76}" type="presParOf" srcId="{9AE0B0EC-79D3-4782-ADA9-6E2B99C5D0B7}" destId="{2C74D44A-2190-4C68-8C81-786C3C6B3B1E}" srcOrd="24" destOrd="0" presId="urn:microsoft.com/office/officeart/2005/8/layout/default"/>
    <dgm:cxn modelId="{FA68A1BC-5B92-4C06-A62E-2ED53BCF83D4}" type="presParOf" srcId="{9AE0B0EC-79D3-4782-ADA9-6E2B99C5D0B7}" destId="{C5E88D6B-1522-42DC-A537-7DCD8B5E3936}" srcOrd="25" destOrd="0" presId="urn:microsoft.com/office/officeart/2005/8/layout/default"/>
    <dgm:cxn modelId="{FF5C754B-F383-4EB7-BD58-FECCC659252B}" type="presParOf" srcId="{9AE0B0EC-79D3-4782-ADA9-6E2B99C5D0B7}" destId="{4A7CD6E5-B629-474D-8E59-4E8F9FFDDE24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A2A43F6-D5CE-49F9-88B5-9255B11F241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1BFE49CE-6909-4FDC-BF73-EC957B877423}">
      <dgm:prSet/>
      <dgm:spPr/>
      <dgm:t>
        <a:bodyPr/>
        <a:lstStyle/>
        <a:p>
          <a:r>
            <a:rPr lang="fr-CA"/>
            <a:t>Attirer son attention avant de parler</a:t>
          </a:r>
          <a:endParaRPr lang="en-US"/>
        </a:p>
      </dgm:t>
    </dgm:pt>
    <dgm:pt modelId="{8AD639AA-54CE-4BDC-A291-9CCCD4F11C0A}" type="parTrans" cxnId="{DA17CDDE-D09A-4AE3-A021-6E294B1B0C9D}">
      <dgm:prSet/>
      <dgm:spPr/>
      <dgm:t>
        <a:bodyPr/>
        <a:lstStyle/>
        <a:p>
          <a:endParaRPr lang="en-US"/>
        </a:p>
      </dgm:t>
    </dgm:pt>
    <dgm:pt modelId="{CE74AEAD-E3A4-497F-8018-7F54933EB55A}" type="sibTrans" cxnId="{DA17CDDE-D09A-4AE3-A021-6E294B1B0C9D}">
      <dgm:prSet/>
      <dgm:spPr/>
      <dgm:t>
        <a:bodyPr/>
        <a:lstStyle/>
        <a:p>
          <a:endParaRPr lang="en-US"/>
        </a:p>
      </dgm:t>
    </dgm:pt>
    <dgm:pt modelId="{510BEDA6-B306-48C5-BB9E-0CC0C464B50A}">
      <dgm:prSet/>
      <dgm:spPr/>
      <dgm:t>
        <a:bodyPr/>
        <a:lstStyle/>
        <a:p>
          <a:r>
            <a:rPr lang="fr-CA"/>
            <a:t>Vous placer face à la personne pour lui permettre de lire sur vos lèvres</a:t>
          </a:r>
          <a:endParaRPr lang="en-US"/>
        </a:p>
      </dgm:t>
    </dgm:pt>
    <dgm:pt modelId="{30DD6143-51CF-4CA5-9A6F-9095556B7E06}" type="parTrans" cxnId="{A69A1FA9-DAC6-4ACA-AD57-CADD4433AAF5}">
      <dgm:prSet/>
      <dgm:spPr/>
      <dgm:t>
        <a:bodyPr/>
        <a:lstStyle/>
        <a:p>
          <a:endParaRPr lang="en-US"/>
        </a:p>
      </dgm:t>
    </dgm:pt>
    <dgm:pt modelId="{D8669A81-9E60-4D77-B2E2-EE5ED64AD461}" type="sibTrans" cxnId="{A69A1FA9-DAC6-4ACA-AD57-CADD4433AAF5}">
      <dgm:prSet/>
      <dgm:spPr/>
      <dgm:t>
        <a:bodyPr/>
        <a:lstStyle/>
        <a:p>
          <a:endParaRPr lang="en-US"/>
        </a:p>
      </dgm:t>
    </dgm:pt>
    <dgm:pt modelId="{AD35B566-11D5-4979-B554-F0B381799B41}">
      <dgm:prSet/>
      <dgm:spPr/>
      <dgm:t>
        <a:bodyPr/>
        <a:lstStyle/>
        <a:p>
          <a:r>
            <a:rPr lang="fr-CA"/>
            <a:t>Éviter de tourner la tête pendant la conversation</a:t>
          </a:r>
          <a:endParaRPr lang="en-US"/>
        </a:p>
      </dgm:t>
    </dgm:pt>
    <dgm:pt modelId="{7FFCB703-1790-49AA-BB54-5E554B0B531C}" type="parTrans" cxnId="{FB9AFA5F-B88A-44AA-8F02-CB9C04EB9416}">
      <dgm:prSet/>
      <dgm:spPr/>
      <dgm:t>
        <a:bodyPr/>
        <a:lstStyle/>
        <a:p>
          <a:endParaRPr lang="en-US"/>
        </a:p>
      </dgm:t>
    </dgm:pt>
    <dgm:pt modelId="{2DF76969-FDA1-4298-A5EF-5938EB011D54}" type="sibTrans" cxnId="{FB9AFA5F-B88A-44AA-8F02-CB9C04EB9416}">
      <dgm:prSet/>
      <dgm:spPr/>
      <dgm:t>
        <a:bodyPr/>
        <a:lstStyle/>
        <a:p>
          <a:endParaRPr lang="en-US"/>
        </a:p>
      </dgm:t>
    </dgm:pt>
    <dgm:pt modelId="{F4EADB30-3013-4763-9DF7-7E2CAFAAD756}">
      <dgm:prSet/>
      <dgm:spPr/>
      <dgm:t>
        <a:bodyPr/>
        <a:lstStyle/>
        <a:p>
          <a:r>
            <a:rPr lang="fr-CA"/>
            <a:t>Parler clairement et plus lentement que d’habitude</a:t>
          </a:r>
          <a:endParaRPr lang="en-US"/>
        </a:p>
      </dgm:t>
    </dgm:pt>
    <dgm:pt modelId="{18C7EBDC-AA96-4FBC-B040-ADF0C0B2DC98}" type="parTrans" cxnId="{75C2C553-3865-4877-A85A-123C2C9C298B}">
      <dgm:prSet/>
      <dgm:spPr/>
      <dgm:t>
        <a:bodyPr/>
        <a:lstStyle/>
        <a:p>
          <a:endParaRPr lang="en-US"/>
        </a:p>
      </dgm:t>
    </dgm:pt>
    <dgm:pt modelId="{371DEAE3-A39A-4DCB-8491-DC421B9ECF1C}" type="sibTrans" cxnId="{75C2C553-3865-4877-A85A-123C2C9C298B}">
      <dgm:prSet/>
      <dgm:spPr/>
      <dgm:t>
        <a:bodyPr/>
        <a:lstStyle/>
        <a:p>
          <a:endParaRPr lang="en-US"/>
        </a:p>
      </dgm:t>
    </dgm:pt>
    <dgm:pt modelId="{0626D754-0F51-4FE9-BE16-792AEA135013}">
      <dgm:prSet/>
      <dgm:spPr/>
      <dgm:t>
        <a:bodyPr/>
        <a:lstStyle/>
        <a:p>
          <a:r>
            <a:rPr lang="fr-CA"/>
            <a:t>Réduire ou éliminer les bruits ambiants</a:t>
          </a:r>
          <a:endParaRPr lang="en-US"/>
        </a:p>
      </dgm:t>
    </dgm:pt>
    <dgm:pt modelId="{67C4404A-D455-416C-A40A-3A648BD3F870}" type="parTrans" cxnId="{8AAB98F6-9A9B-4239-9FAA-74B3A30C3B11}">
      <dgm:prSet/>
      <dgm:spPr/>
      <dgm:t>
        <a:bodyPr/>
        <a:lstStyle/>
        <a:p>
          <a:endParaRPr lang="en-US"/>
        </a:p>
      </dgm:t>
    </dgm:pt>
    <dgm:pt modelId="{8A4C0816-1E2B-4816-AD7D-F1A6686531CA}" type="sibTrans" cxnId="{8AAB98F6-9A9B-4239-9FAA-74B3A30C3B11}">
      <dgm:prSet/>
      <dgm:spPr/>
      <dgm:t>
        <a:bodyPr/>
        <a:lstStyle/>
        <a:p>
          <a:endParaRPr lang="en-US"/>
        </a:p>
      </dgm:t>
    </dgm:pt>
    <dgm:pt modelId="{C15802B7-FFF5-495B-B4F4-FCF493EFFBFD}">
      <dgm:prSet/>
      <dgm:spPr/>
      <dgm:t>
        <a:bodyPr/>
        <a:lstStyle/>
        <a:p>
          <a:r>
            <a:rPr lang="fr-CA"/>
            <a:t>Parler dans un endroit bien éclairé</a:t>
          </a:r>
          <a:endParaRPr lang="en-US"/>
        </a:p>
      </dgm:t>
    </dgm:pt>
    <dgm:pt modelId="{00AA1172-AA2E-4A6E-917A-E06D8BBB9883}" type="parTrans" cxnId="{4F65D88E-EFF8-408A-A3DE-AA235261F93D}">
      <dgm:prSet/>
      <dgm:spPr/>
      <dgm:t>
        <a:bodyPr/>
        <a:lstStyle/>
        <a:p>
          <a:endParaRPr lang="en-US"/>
        </a:p>
      </dgm:t>
    </dgm:pt>
    <dgm:pt modelId="{A36260DD-42EA-41B4-B3A1-B6D3E409106D}" type="sibTrans" cxnId="{4F65D88E-EFF8-408A-A3DE-AA235261F93D}">
      <dgm:prSet/>
      <dgm:spPr/>
      <dgm:t>
        <a:bodyPr/>
        <a:lstStyle/>
        <a:p>
          <a:endParaRPr lang="en-US"/>
        </a:p>
      </dgm:t>
    </dgm:pt>
    <dgm:pt modelId="{F070AD6B-7536-4C63-B04A-F15AB6427396}">
      <dgm:prSet/>
      <dgm:spPr/>
      <dgm:t>
        <a:bodyPr/>
        <a:lstStyle/>
        <a:p>
          <a:r>
            <a:rPr lang="fr-CA"/>
            <a:t>Bien articuler</a:t>
          </a:r>
          <a:endParaRPr lang="en-US"/>
        </a:p>
      </dgm:t>
    </dgm:pt>
    <dgm:pt modelId="{BAFBFF4E-D37A-4EF3-84C2-53E15DF450AA}" type="parTrans" cxnId="{B22E397C-07BB-41A2-80EE-55A9D650FA2F}">
      <dgm:prSet/>
      <dgm:spPr/>
      <dgm:t>
        <a:bodyPr/>
        <a:lstStyle/>
        <a:p>
          <a:endParaRPr lang="en-US"/>
        </a:p>
      </dgm:t>
    </dgm:pt>
    <dgm:pt modelId="{7089983E-B551-448B-8D03-168D58713BDF}" type="sibTrans" cxnId="{B22E397C-07BB-41A2-80EE-55A9D650FA2F}">
      <dgm:prSet/>
      <dgm:spPr/>
      <dgm:t>
        <a:bodyPr/>
        <a:lstStyle/>
        <a:p>
          <a:endParaRPr lang="en-US"/>
        </a:p>
      </dgm:t>
    </dgm:pt>
    <dgm:pt modelId="{F419C65F-52F0-40F9-B4B6-0583D12844FF}">
      <dgm:prSet/>
      <dgm:spPr/>
      <dgm:t>
        <a:bodyPr/>
        <a:lstStyle/>
        <a:p>
          <a:r>
            <a:rPr lang="fr-CA"/>
            <a:t>Utiliser des phrases brèves et simples</a:t>
          </a:r>
          <a:endParaRPr lang="en-US"/>
        </a:p>
      </dgm:t>
    </dgm:pt>
    <dgm:pt modelId="{8AAA52DF-17F2-4A5E-B6F8-CD4DDAC3A45C}" type="parTrans" cxnId="{02FA82FA-0D2D-48B1-AD8B-7B1DBA1CDA83}">
      <dgm:prSet/>
      <dgm:spPr/>
      <dgm:t>
        <a:bodyPr/>
        <a:lstStyle/>
        <a:p>
          <a:endParaRPr lang="en-US"/>
        </a:p>
      </dgm:t>
    </dgm:pt>
    <dgm:pt modelId="{0E3DF54E-D763-4A48-A2D8-05339DC5324C}" type="sibTrans" cxnId="{02FA82FA-0D2D-48B1-AD8B-7B1DBA1CDA83}">
      <dgm:prSet/>
      <dgm:spPr/>
      <dgm:t>
        <a:bodyPr/>
        <a:lstStyle/>
        <a:p>
          <a:endParaRPr lang="en-US"/>
        </a:p>
      </dgm:t>
    </dgm:pt>
    <dgm:pt modelId="{226243E4-42F3-49EC-8950-9F413FC7BF0F}">
      <dgm:prSet/>
      <dgm:spPr/>
      <dgm:t>
        <a:bodyPr/>
        <a:lstStyle/>
        <a:p>
          <a:r>
            <a:rPr lang="fr-CA"/>
            <a:t>Donner à la personne le temps de répondre</a:t>
          </a:r>
          <a:endParaRPr lang="en-US"/>
        </a:p>
      </dgm:t>
    </dgm:pt>
    <dgm:pt modelId="{36610B6E-570C-4975-83B0-77428D2EF52C}" type="parTrans" cxnId="{BFEA2722-BC13-4529-951E-4E926FF487AC}">
      <dgm:prSet/>
      <dgm:spPr/>
      <dgm:t>
        <a:bodyPr/>
        <a:lstStyle/>
        <a:p>
          <a:endParaRPr lang="en-US"/>
        </a:p>
      </dgm:t>
    </dgm:pt>
    <dgm:pt modelId="{2779CFEC-37D8-4F33-A629-08937D7C27F1}" type="sibTrans" cxnId="{BFEA2722-BC13-4529-951E-4E926FF487AC}">
      <dgm:prSet/>
      <dgm:spPr/>
      <dgm:t>
        <a:bodyPr/>
        <a:lstStyle/>
        <a:p>
          <a:endParaRPr lang="en-US"/>
        </a:p>
      </dgm:t>
    </dgm:pt>
    <dgm:pt modelId="{13F7A9C8-8849-47CA-9C4F-8B3C59F52D20}">
      <dgm:prSet/>
      <dgm:spPr/>
      <dgm:t>
        <a:bodyPr/>
        <a:lstStyle/>
        <a:p>
          <a:r>
            <a:rPr lang="fr-CA"/>
            <a:t>Utiliser la reformulation et les gestes</a:t>
          </a:r>
          <a:endParaRPr lang="en-US"/>
        </a:p>
      </dgm:t>
    </dgm:pt>
    <dgm:pt modelId="{24A3E158-481A-49B7-B7DE-839F93624332}" type="parTrans" cxnId="{CBADE363-E0E2-43E8-A416-F1CC2251B193}">
      <dgm:prSet/>
      <dgm:spPr/>
      <dgm:t>
        <a:bodyPr/>
        <a:lstStyle/>
        <a:p>
          <a:endParaRPr lang="en-US"/>
        </a:p>
      </dgm:t>
    </dgm:pt>
    <dgm:pt modelId="{B44C9195-3232-4298-BB26-8CDBC31C99E5}" type="sibTrans" cxnId="{CBADE363-E0E2-43E8-A416-F1CC2251B193}">
      <dgm:prSet/>
      <dgm:spPr/>
      <dgm:t>
        <a:bodyPr/>
        <a:lstStyle/>
        <a:p>
          <a:endParaRPr lang="en-US"/>
        </a:p>
      </dgm:t>
    </dgm:pt>
    <dgm:pt modelId="{BBDAA959-B133-466E-9B35-E24C7CF76A5F}">
      <dgm:prSet/>
      <dgm:spPr/>
      <dgm:t>
        <a:bodyPr/>
        <a:lstStyle/>
        <a:p>
          <a:r>
            <a:rPr lang="fr-CA"/>
            <a:t>Utiliser un tableau de communication</a:t>
          </a:r>
          <a:endParaRPr lang="en-US"/>
        </a:p>
      </dgm:t>
    </dgm:pt>
    <dgm:pt modelId="{242F6C2C-A30F-454E-974D-82755291A623}" type="parTrans" cxnId="{A8A00602-FB00-412A-AF36-78F6AB229BAA}">
      <dgm:prSet/>
      <dgm:spPr/>
      <dgm:t>
        <a:bodyPr/>
        <a:lstStyle/>
        <a:p>
          <a:endParaRPr lang="en-US"/>
        </a:p>
      </dgm:t>
    </dgm:pt>
    <dgm:pt modelId="{700D33DE-7F2A-4691-8707-A55120DA407A}" type="sibTrans" cxnId="{A8A00602-FB00-412A-AF36-78F6AB229BAA}">
      <dgm:prSet/>
      <dgm:spPr/>
      <dgm:t>
        <a:bodyPr/>
        <a:lstStyle/>
        <a:p>
          <a:endParaRPr lang="en-US"/>
        </a:p>
      </dgm:t>
    </dgm:pt>
    <dgm:pt modelId="{52E50CF8-D97A-45A8-8D2F-B3A821DF5D9D}">
      <dgm:prSet/>
      <dgm:spPr/>
      <dgm:t>
        <a:bodyPr/>
        <a:lstStyle/>
        <a:p>
          <a:r>
            <a:rPr lang="fr-CA"/>
            <a:t>Utiliser l’écriture au besoin</a:t>
          </a:r>
          <a:endParaRPr lang="en-US"/>
        </a:p>
      </dgm:t>
    </dgm:pt>
    <dgm:pt modelId="{15865EC4-3894-4846-BC5D-D03841C0B6EF}" type="parTrans" cxnId="{DC8F0A33-6DC3-400D-AC1F-DB42B4A0F433}">
      <dgm:prSet/>
      <dgm:spPr/>
      <dgm:t>
        <a:bodyPr/>
        <a:lstStyle/>
        <a:p>
          <a:endParaRPr lang="en-US"/>
        </a:p>
      </dgm:t>
    </dgm:pt>
    <dgm:pt modelId="{29CBB03E-37D6-4E1F-8D4E-C1D995B04E47}" type="sibTrans" cxnId="{DC8F0A33-6DC3-400D-AC1F-DB42B4A0F433}">
      <dgm:prSet/>
      <dgm:spPr/>
      <dgm:t>
        <a:bodyPr/>
        <a:lstStyle/>
        <a:p>
          <a:endParaRPr lang="en-US"/>
        </a:p>
      </dgm:t>
    </dgm:pt>
    <dgm:pt modelId="{1517B5B1-B276-49C1-AE30-805BE13D8947}">
      <dgm:prSet/>
      <dgm:spPr/>
      <dgm:t>
        <a:bodyPr/>
        <a:lstStyle/>
        <a:p>
          <a:r>
            <a:rPr lang="fr-CA"/>
            <a:t>Encourager la personne à porter son appareil auditif</a:t>
          </a:r>
          <a:endParaRPr lang="en-US"/>
        </a:p>
      </dgm:t>
    </dgm:pt>
    <dgm:pt modelId="{5107AB04-390C-49D2-916E-CE388C0413B5}" type="parTrans" cxnId="{98B8C3D1-F467-4B27-9FEA-F4056936F855}">
      <dgm:prSet/>
      <dgm:spPr/>
      <dgm:t>
        <a:bodyPr/>
        <a:lstStyle/>
        <a:p>
          <a:endParaRPr lang="en-US"/>
        </a:p>
      </dgm:t>
    </dgm:pt>
    <dgm:pt modelId="{9028DF6E-1871-443E-9002-4793BDCA441B}" type="sibTrans" cxnId="{98B8C3D1-F467-4B27-9FEA-F4056936F855}">
      <dgm:prSet/>
      <dgm:spPr/>
      <dgm:t>
        <a:bodyPr/>
        <a:lstStyle/>
        <a:p>
          <a:endParaRPr lang="en-US"/>
        </a:p>
      </dgm:t>
    </dgm:pt>
    <dgm:pt modelId="{DF6DBB8E-7717-4A65-AD8C-0E959204CEF3}">
      <dgm:prSet/>
      <dgm:spPr/>
      <dgm:t>
        <a:bodyPr/>
        <a:lstStyle/>
        <a:p>
          <a:r>
            <a:rPr lang="fr-CA"/>
            <a:t>Vous assurer que l’appareil auditif fonctionne bien</a:t>
          </a:r>
          <a:endParaRPr lang="en-US"/>
        </a:p>
      </dgm:t>
    </dgm:pt>
    <dgm:pt modelId="{BF9226A9-086D-4584-B7DC-77F3D6DBDBB8}" type="parTrans" cxnId="{7E07EFE6-A459-4DD1-BC32-4F4AF1138662}">
      <dgm:prSet/>
      <dgm:spPr/>
      <dgm:t>
        <a:bodyPr/>
        <a:lstStyle/>
        <a:p>
          <a:endParaRPr lang="en-US"/>
        </a:p>
      </dgm:t>
    </dgm:pt>
    <dgm:pt modelId="{0DE56AF3-9E8B-4860-8277-4889A02F1077}" type="sibTrans" cxnId="{7E07EFE6-A459-4DD1-BC32-4F4AF1138662}">
      <dgm:prSet/>
      <dgm:spPr/>
      <dgm:t>
        <a:bodyPr/>
        <a:lstStyle/>
        <a:p>
          <a:endParaRPr lang="en-US"/>
        </a:p>
      </dgm:t>
    </dgm:pt>
    <dgm:pt modelId="{1A5429C0-C650-43E8-8F99-F4A1361B8246}" type="pres">
      <dgm:prSet presAssocID="{2A2A43F6-D5CE-49F9-88B5-9255B11F241B}" presName="diagram" presStyleCnt="0">
        <dgm:presLayoutVars>
          <dgm:dir/>
          <dgm:resizeHandles val="exact"/>
        </dgm:presLayoutVars>
      </dgm:prSet>
      <dgm:spPr/>
    </dgm:pt>
    <dgm:pt modelId="{D0FACFE5-6554-4E23-92EF-975026CF0D07}" type="pres">
      <dgm:prSet presAssocID="{1BFE49CE-6909-4FDC-BF73-EC957B877423}" presName="node" presStyleLbl="node1" presStyleIdx="0" presStyleCnt="14">
        <dgm:presLayoutVars>
          <dgm:bulletEnabled val="1"/>
        </dgm:presLayoutVars>
      </dgm:prSet>
      <dgm:spPr/>
    </dgm:pt>
    <dgm:pt modelId="{641F4FC9-765E-4F25-89E9-6E8B58DB4452}" type="pres">
      <dgm:prSet presAssocID="{CE74AEAD-E3A4-497F-8018-7F54933EB55A}" presName="sibTrans" presStyleCnt="0"/>
      <dgm:spPr/>
    </dgm:pt>
    <dgm:pt modelId="{AC5CF04C-07F5-410A-A650-12E532664699}" type="pres">
      <dgm:prSet presAssocID="{510BEDA6-B306-48C5-BB9E-0CC0C464B50A}" presName="node" presStyleLbl="node1" presStyleIdx="1" presStyleCnt="14">
        <dgm:presLayoutVars>
          <dgm:bulletEnabled val="1"/>
        </dgm:presLayoutVars>
      </dgm:prSet>
      <dgm:spPr/>
    </dgm:pt>
    <dgm:pt modelId="{7EAE9D0F-0A4B-4F41-8DEF-644F24E67B68}" type="pres">
      <dgm:prSet presAssocID="{D8669A81-9E60-4D77-B2E2-EE5ED64AD461}" presName="sibTrans" presStyleCnt="0"/>
      <dgm:spPr/>
    </dgm:pt>
    <dgm:pt modelId="{CBDAB57F-323A-490F-9512-CD7BC7A93B45}" type="pres">
      <dgm:prSet presAssocID="{AD35B566-11D5-4979-B554-F0B381799B41}" presName="node" presStyleLbl="node1" presStyleIdx="2" presStyleCnt="14">
        <dgm:presLayoutVars>
          <dgm:bulletEnabled val="1"/>
        </dgm:presLayoutVars>
      </dgm:prSet>
      <dgm:spPr/>
    </dgm:pt>
    <dgm:pt modelId="{DCD7CFC4-27AB-4526-8F84-31C764700C1D}" type="pres">
      <dgm:prSet presAssocID="{2DF76969-FDA1-4298-A5EF-5938EB011D54}" presName="sibTrans" presStyleCnt="0"/>
      <dgm:spPr/>
    </dgm:pt>
    <dgm:pt modelId="{20672ACD-FC02-4B0C-A001-2B2F88FDC5DF}" type="pres">
      <dgm:prSet presAssocID="{F4EADB30-3013-4763-9DF7-7E2CAFAAD756}" presName="node" presStyleLbl="node1" presStyleIdx="3" presStyleCnt="14">
        <dgm:presLayoutVars>
          <dgm:bulletEnabled val="1"/>
        </dgm:presLayoutVars>
      </dgm:prSet>
      <dgm:spPr/>
    </dgm:pt>
    <dgm:pt modelId="{CAA5A2CD-B2DB-4A34-8529-700B3CCE49C9}" type="pres">
      <dgm:prSet presAssocID="{371DEAE3-A39A-4DCB-8491-DC421B9ECF1C}" presName="sibTrans" presStyleCnt="0"/>
      <dgm:spPr/>
    </dgm:pt>
    <dgm:pt modelId="{CEC70141-7E4B-4644-8D0F-8F1EFDD26BF2}" type="pres">
      <dgm:prSet presAssocID="{0626D754-0F51-4FE9-BE16-792AEA135013}" presName="node" presStyleLbl="node1" presStyleIdx="4" presStyleCnt="14">
        <dgm:presLayoutVars>
          <dgm:bulletEnabled val="1"/>
        </dgm:presLayoutVars>
      </dgm:prSet>
      <dgm:spPr/>
    </dgm:pt>
    <dgm:pt modelId="{72CC5C0D-99B9-4C65-A2CA-90F9CEB3E778}" type="pres">
      <dgm:prSet presAssocID="{8A4C0816-1E2B-4816-AD7D-F1A6686531CA}" presName="sibTrans" presStyleCnt="0"/>
      <dgm:spPr/>
    </dgm:pt>
    <dgm:pt modelId="{97EEDB2F-B3E6-42B9-8182-4F0371F58BE7}" type="pres">
      <dgm:prSet presAssocID="{C15802B7-FFF5-495B-B4F4-FCF493EFFBFD}" presName="node" presStyleLbl="node1" presStyleIdx="5" presStyleCnt="14">
        <dgm:presLayoutVars>
          <dgm:bulletEnabled val="1"/>
        </dgm:presLayoutVars>
      </dgm:prSet>
      <dgm:spPr/>
    </dgm:pt>
    <dgm:pt modelId="{C0B45BCF-6B02-451C-91A5-F7EE3B14F3AC}" type="pres">
      <dgm:prSet presAssocID="{A36260DD-42EA-41B4-B3A1-B6D3E409106D}" presName="sibTrans" presStyleCnt="0"/>
      <dgm:spPr/>
    </dgm:pt>
    <dgm:pt modelId="{DC149886-FE9F-470B-BAE7-0F411709CC7A}" type="pres">
      <dgm:prSet presAssocID="{F070AD6B-7536-4C63-B04A-F15AB6427396}" presName="node" presStyleLbl="node1" presStyleIdx="6" presStyleCnt="14">
        <dgm:presLayoutVars>
          <dgm:bulletEnabled val="1"/>
        </dgm:presLayoutVars>
      </dgm:prSet>
      <dgm:spPr/>
    </dgm:pt>
    <dgm:pt modelId="{8EFB3206-A64B-473A-AA34-6A5A60889975}" type="pres">
      <dgm:prSet presAssocID="{7089983E-B551-448B-8D03-168D58713BDF}" presName="sibTrans" presStyleCnt="0"/>
      <dgm:spPr/>
    </dgm:pt>
    <dgm:pt modelId="{028A82BB-A559-4683-8FEF-BFD6C4CCFDBC}" type="pres">
      <dgm:prSet presAssocID="{F419C65F-52F0-40F9-B4B6-0583D12844FF}" presName="node" presStyleLbl="node1" presStyleIdx="7" presStyleCnt="14">
        <dgm:presLayoutVars>
          <dgm:bulletEnabled val="1"/>
        </dgm:presLayoutVars>
      </dgm:prSet>
      <dgm:spPr/>
    </dgm:pt>
    <dgm:pt modelId="{02E0ECA9-F125-42F1-97BB-E8A3DEC28209}" type="pres">
      <dgm:prSet presAssocID="{0E3DF54E-D763-4A48-A2D8-05339DC5324C}" presName="sibTrans" presStyleCnt="0"/>
      <dgm:spPr/>
    </dgm:pt>
    <dgm:pt modelId="{297A79F8-CBDD-4FA2-BBD7-66A8C1E78D81}" type="pres">
      <dgm:prSet presAssocID="{226243E4-42F3-49EC-8950-9F413FC7BF0F}" presName="node" presStyleLbl="node1" presStyleIdx="8" presStyleCnt="14">
        <dgm:presLayoutVars>
          <dgm:bulletEnabled val="1"/>
        </dgm:presLayoutVars>
      </dgm:prSet>
      <dgm:spPr/>
    </dgm:pt>
    <dgm:pt modelId="{14D401E8-B498-4CF1-9158-4FF4CA6D46B4}" type="pres">
      <dgm:prSet presAssocID="{2779CFEC-37D8-4F33-A629-08937D7C27F1}" presName="sibTrans" presStyleCnt="0"/>
      <dgm:spPr/>
    </dgm:pt>
    <dgm:pt modelId="{B6B00643-D94F-4A65-8890-FA15B9EAF155}" type="pres">
      <dgm:prSet presAssocID="{13F7A9C8-8849-47CA-9C4F-8B3C59F52D20}" presName="node" presStyleLbl="node1" presStyleIdx="9" presStyleCnt="14">
        <dgm:presLayoutVars>
          <dgm:bulletEnabled val="1"/>
        </dgm:presLayoutVars>
      </dgm:prSet>
      <dgm:spPr/>
    </dgm:pt>
    <dgm:pt modelId="{EC14187A-1B2C-480C-9A97-E03D47EE32B7}" type="pres">
      <dgm:prSet presAssocID="{B44C9195-3232-4298-BB26-8CDBC31C99E5}" presName="sibTrans" presStyleCnt="0"/>
      <dgm:spPr/>
    </dgm:pt>
    <dgm:pt modelId="{DD4CF4AF-F2F1-48A7-87C7-1159F7E3BFBF}" type="pres">
      <dgm:prSet presAssocID="{BBDAA959-B133-466E-9B35-E24C7CF76A5F}" presName="node" presStyleLbl="node1" presStyleIdx="10" presStyleCnt="14">
        <dgm:presLayoutVars>
          <dgm:bulletEnabled val="1"/>
        </dgm:presLayoutVars>
      </dgm:prSet>
      <dgm:spPr/>
    </dgm:pt>
    <dgm:pt modelId="{3782F937-222E-4080-9096-B1D020D29BAF}" type="pres">
      <dgm:prSet presAssocID="{700D33DE-7F2A-4691-8707-A55120DA407A}" presName="sibTrans" presStyleCnt="0"/>
      <dgm:spPr/>
    </dgm:pt>
    <dgm:pt modelId="{2F0A5CFA-D6FC-4992-81BF-08FB1E4ADF36}" type="pres">
      <dgm:prSet presAssocID="{52E50CF8-D97A-45A8-8D2F-B3A821DF5D9D}" presName="node" presStyleLbl="node1" presStyleIdx="11" presStyleCnt="14">
        <dgm:presLayoutVars>
          <dgm:bulletEnabled val="1"/>
        </dgm:presLayoutVars>
      </dgm:prSet>
      <dgm:spPr/>
    </dgm:pt>
    <dgm:pt modelId="{68A0448F-E69B-4662-BBE2-77F04D20302E}" type="pres">
      <dgm:prSet presAssocID="{29CBB03E-37D6-4E1F-8D4E-C1D995B04E47}" presName="sibTrans" presStyleCnt="0"/>
      <dgm:spPr/>
    </dgm:pt>
    <dgm:pt modelId="{9C5A1DF5-13D8-472D-AA91-25D3E304B15A}" type="pres">
      <dgm:prSet presAssocID="{1517B5B1-B276-49C1-AE30-805BE13D8947}" presName="node" presStyleLbl="node1" presStyleIdx="12" presStyleCnt="14">
        <dgm:presLayoutVars>
          <dgm:bulletEnabled val="1"/>
        </dgm:presLayoutVars>
      </dgm:prSet>
      <dgm:spPr/>
    </dgm:pt>
    <dgm:pt modelId="{6161E153-9D58-41E0-878D-11B0D3640385}" type="pres">
      <dgm:prSet presAssocID="{9028DF6E-1871-443E-9002-4793BDCA441B}" presName="sibTrans" presStyleCnt="0"/>
      <dgm:spPr/>
    </dgm:pt>
    <dgm:pt modelId="{8D409291-E2CE-43B7-8687-D68F4D579B88}" type="pres">
      <dgm:prSet presAssocID="{DF6DBB8E-7717-4A65-AD8C-0E959204CEF3}" presName="node" presStyleLbl="node1" presStyleIdx="13" presStyleCnt="14">
        <dgm:presLayoutVars>
          <dgm:bulletEnabled val="1"/>
        </dgm:presLayoutVars>
      </dgm:prSet>
      <dgm:spPr/>
    </dgm:pt>
  </dgm:ptLst>
  <dgm:cxnLst>
    <dgm:cxn modelId="{F10C2400-060D-4EB1-83A0-435A4803897B}" type="presOf" srcId="{F4EADB30-3013-4763-9DF7-7E2CAFAAD756}" destId="{20672ACD-FC02-4B0C-A001-2B2F88FDC5DF}" srcOrd="0" destOrd="0" presId="urn:microsoft.com/office/officeart/2005/8/layout/default"/>
    <dgm:cxn modelId="{DAB5D100-0A88-4F6A-80FC-6237D957DB4E}" type="presOf" srcId="{0626D754-0F51-4FE9-BE16-792AEA135013}" destId="{CEC70141-7E4B-4644-8D0F-8F1EFDD26BF2}" srcOrd="0" destOrd="0" presId="urn:microsoft.com/office/officeart/2005/8/layout/default"/>
    <dgm:cxn modelId="{A8A00602-FB00-412A-AF36-78F6AB229BAA}" srcId="{2A2A43F6-D5CE-49F9-88B5-9255B11F241B}" destId="{BBDAA959-B133-466E-9B35-E24C7CF76A5F}" srcOrd="10" destOrd="0" parTransId="{242F6C2C-A30F-454E-974D-82755291A623}" sibTransId="{700D33DE-7F2A-4691-8707-A55120DA407A}"/>
    <dgm:cxn modelId="{6B92EF21-884E-48C9-A73C-C01426D39C39}" type="presOf" srcId="{F070AD6B-7536-4C63-B04A-F15AB6427396}" destId="{DC149886-FE9F-470B-BAE7-0F411709CC7A}" srcOrd="0" destOrd="0" presId="urn:microsoft.com/office/officeart/2005/8/layout/default"/>
    <dgm:cxn modelId="{BFEA2722-BC13-4529-951E-4E926FF487AC}" srcId="{2A2A43F6-D5CE-49F9-88B5-9255B11F241B}" destId="{226243E4-42F3-49EC-8950-9F413FC7BF0F}" srcOrd="8" destOrd="0" parTransId="{36610B6E-570C-4975-83B0-77428D2EF52C}" sibTransId="{2779CFEC-37D8-4F33-A629-08937D7C27F1}"/>
    <dgm:cxn modelId="{8216C727-06DC-4E7F-84FE-AF5CBA811A9A}" type="presOf" srcId="{2A2A43F6-D5CE-49F9-88B5-9255B11F241B}" destId="{1A5429C0-C650-43E8-8F99-F4A1361B8246}" srcOrd="0" destOrd="0" presId="urn:microsoft.com/office/officeart/2005/8/layout/default"/>
    <dgm:cxn modelId="{C2B64F2E-DBA3-47FA-A9C7-D5CE30502D3C}" type="presOf" srcId="{BBDAA959-B133-466E-9B35-E24C7CF76A5F}" destId="{DD4CF4AF-F2F1-48A7-87C7-1159F7E3BFBF}" srcOrd="0" destOrd="0" presId="urn:microsoft.com/office/officeart/2005/8/layout/default"/>
    <dgm:cxn modelId="{DC8F0A33-6DC3-400D-AC1F-DB42B4A0F433}" srcId="{2A2A43F6-D5CE-49F9-88B5-9255B11F241B}" destId="{52E50CF8-D97A-45A8-8D2F-B3A821DF5D9D}" srcOrd="11" destOrd="0" parTransId="{15865EC4-3894-4846-BC5D-D03841C0B6EF}" sibTransId="{29CBB03E-37D6-4E1F-8D4E-C1D995B04E47}"/>
    <dgm:cxn modelId="{FB9AFA5F-B88A-44AA-8F02-CB9C04EB9416}" srcId="{2A2A43F6-D5CE-49F9-88B5-9255B11F241B}" destId="{AD35B566-11D5-4979-B554-F0B381799B41}" srcOrd="2" destOrd="0" parTransId="{7FFCB703-1790-49AA-BB54-5E554B0B531C}" sibTransId="{2DF76969-FDA1-4298-A5EF-5938EB011D54}"/>
    <dgm:cxn modelId="{CBADE363-E0E2-43E8-A416-F1CC2251B193}" srcId="{2A2A43F6-D5CE-49F9-88B5-9255B11F241B}" destId="{13F7A9C8-8849-47CA-9C4F-8B3C59F52D20}" srcOrd="9" destOrd="0" parTransId="{24A3E158-481A-49B7-B7DE-839F93624332}" sibTransId="{B44C9195-3232-4298-BB26-8CDBC31C99E5}"/>
    <dgm:cxn modelId="{8D671D67-EE36-47DE-9DCB-563F7147BF2F}" type="presOf" srcId="{226243E4-42F3-49EC-8950-9F413FC7BF0F}" destId="{297A79F8-CBDD-4FA2-BBD7-66A8C1E78D81}" srcOrd="0" destOrd="0" presId="urn:microsoft.com/office/officeart/2005/8/layout/default"/>
    <dgm:cxn modelId="{75C2C553-3865-4877-A85A-123C2C9C298B}" srcId="{2A2A43F6-D5CE-49F9-88B5-9255B11F241B}" destId="{F4EADB30-3013-4763-9DF7-7E2CAFAAD756}" srcOrd="3" destOrd="0" parTransId="{18C7EBDC-AA96-4FBC-B040-ADF0C0B2DC98}" sibTransId="{371DEAE3-A39A-4DCB-8491-DC421B9ECF1C}"/>
    <dgm:cxn modelId="{B22E397C-07BB-41A2-80EE-55A9D650FA2F}" srcId="{2A2A43F6-D5CE-49F9-88B5-9255B11F241B}" destId="{F070AD6B-7536-4C63-B04A-F15AB6427396}" srcOrd="6" destOrd="0" parTransId="{BAFBFF4E-D37A-4EF3-84C2-53E15DF450AA}" sibTransId="{7089983E-B551-448B-8D03-168D58713BDF}"/>
    <dgm:cxn modelId="{9956B97E-DE6C-4C6B-895C-045F17D2CCA7}" type="presOf" srcId="{52E50CF8-D97A-45A8-8D2F-B3A821DF5D9D}" destId="{2F0A5CFA-D6FC-4992-81BF-08FB1E4ADF36}" srcOrd="0" destOrd="0" presId="urn:microsoft.com/office/officeart/2005/8/layout/default"/>
    <dgm:cxn modelId="{D3E50785-6736-4370-B31E-D13057DD2BED}" type="presOf" srcId="{1517B5B1-B276-49C1-AE30-805BE13D8947}" destId="{9C5A1DF5-13D8-472D-AA91-25D3E304B15A}" srcOrd="0" destOrd="0" presId="urn:microsoft.com/office/officeart/2005/8/layout/default"/>
    <dgm:cxn modelId="{4F65D88E-EFF8-408A-A3DE-AA235261F93D}" srcId="{2A2A43F6-D5CE-49F9-88B5-9255B11F241B}" destId="{C15802B7-FFF5-495B-B4F4-FCF493EFFBFD}" srcOrd="5" destOrd="0" parTransId="{00AA1172-AA2E-4A6E-917A-E06D8BBB9883}" sibTransId="{A36260DD-42EA-41B4-B3A1-B6D3E409106D}"/>
    <dgm:cxn modelId="{22F7F590-0AD9-48F9-952E-6CDB95EBDD63}" type="presOf" srcId="{510BEDA6-B306-48C5-BB9E-0CC0C464B50A}" destId="{AC5CF04C-07F5-410A-A650-12E532664699}" srcOrd="0" destOrd="0" presId="urn:microsoft.com/office/officeart/2005/8/layout/default"/>
    <dgm:cxn modelId="{DDECD591-5071-4964-B452-4FEDD2750F93}" type="presOf" srcId="{13F7A9C8-8849-47CA-9C4F-8B3C59F52D20}" destId="{B6B00643-D94F-4A65-8890-FA15B9EAF155}" srcOrd="0" destOrd="0" presId="urn:microsoft.com/office/officeart/2005/8/layout/default"/>
    <dgm:cxn modelId="{FA150892-1A68-4523-B10A-19CFFB9383E6}" type="presOf" srcId="{C15802B7-FFF5-495B-B4F4-FCF493EFFBFD}" destId="{97EEDB2F-B3E6-42B9-8182-4F0371F58BE7}" srcOrd="0" destOrd="0" presId="urn:microsoft.com/office/officeart/2005/8/layout/default"/>
    <dgm:cxn modelId="{A69A1FA9-DAC6-4ACA-AD57-CADD4433AAF5}" srcId="{2A2A43F6-D5CE-49F9-88B5-9255B11F241B}" destId="{510BEDA6-B306-48C5-BB9E-0CC0C464B50A}" srcOrd="1" destOrd="0" parTransId="{30DD6143-51CF-4CA5-9A6F-9095556B7E06}" sibTransId="{D8669A81-9E60-4D77-B2E2-EE5ED64AD461}"/>
    <dgm:cxn modelId="{C53C1DAD-DA80-4750-8076-C10DAB07AF9B}" type="presOf" srcId="{1BFE49CE-6909-4FDC-BF73-EC957B877423}" destId="{D0FACFE5-6554-4E23-92EF-975026CF0D07}" srcOrd="0" destOrd="0" presId="urn:microsoft.com/office/officeart/2005/8/layout/default"/>
    <dgm:cxn modelId="{EF7EF1AD-34E2-40B1-BAC7-9EE6398C65E3}" type="presOf" srcId="{F419C65F-52F0-40F9-B4B6-0583D12844FF}" destId="{028A82BB-A559-4683-8FEF-BFD6C4CCFDBC}" srcOrd="0" destOrd="0" presId="urn:microsoft.com/office/officeart/2005/8/layout/default"/>
    <dgm:cxn modelId="{98B8C3D1-F467-4B27-9FEA-F4056936F855}" srcId="{2A2A43F6-D5CE-49F9-88B5-9255B11F241B}" destId="{1517B5B1-B276-49C1-AE30-805BE13D8947}" srcOrd="12" destOrd="0" parTransId="{5107AB04-390C-49D2-916E-CE388C0413B5}" sibTransId="{9028DF6E-1871-443E-9002-4793BDCA441B}"/>
    <dgm:cxn modelId="{3CCB9ED2-263E-4ABB-9D2F-5609D84469AB}" type="presOf" srcId="{DF6DBB8E-7717-4A65-AD8C-0E959204CEF3}" destId="{8D409291-E2CE-43B7-8687-D68F4D579B88}" srcOrd="0" destOrd="0" presId="urn:microsoft.com/office/officeart/2005/8/layout/default"/>
    <dgm:cxn modelId="{DA17CDDE-D09A-4AE3-A021-6E294B1B0C9D}" srcId="{2A2A43F6-D5CE-49F9-88B5-9255B11F241B}" destId="{1BFE49CE-6909-4FDC-BF73-EC957B877423}" srcOrd="0" destOrd="0" parTransId="{8AD639AA-54CE-4BDC-A291-9CCCD4F11C0A}" sibTransId="{CE74AEAD-E3A4-497F-8018-7F54933EB55A}"/>
    <dgm:cxn modelId="{7E07EFE6-A459-4DD1-BC32-4F4AF1138662}" srcId="{2A2A43F6-D5CE-49F9-88B5-9255B11F241B}" destId="{DF6DBB8E-7717-4A65-AD8C-0E959204CEF3}" srcOrd="13" destOrd="0" parTransId="{BF9226A9-086D-4584-B7DC-77F3D6DBDBB8}" sibTransId="{0DE56AF3-9E8B-4860-8277-4889A02F1077}"/>
    <dgm:cxn modelId="{3C36ECE9-5D57-49E5-B6CF-0DEE6AD27E8C}" type="presOf" srcId="{AD35B566-11D5-4979-B554-F0B381799B41}" destId="{CBDAB57F-323A-490F-9512-CD7BC7A93B45}" srcOrd="0" destOrd="0" presId="urn:microsoft.com/office/officeart/2005/8/layout/default"/>
    <dgm:cxn modelId="{8AAB98F6-9A9B-4239-9FAA-74B3A30C3B11}" srcId="{2A2A43F6-D5CE-49F9-88B5-9255B11F241B}" destId="{0626D754-0F51-4FE9-BE16-792AEA135013}" srcOrd="4" destOrd="0" parTransId="{67C4404A-D455-416C-A40A-3A648BD3F870}" sibTransId="{8A4C0816-1E2B-4816-AD7D-F1A6686531CA}"/>
    <dgm:cxn modelId="{02FA82FA-0D2D-48B1-AD8B-7B1DBA1CDA83}" srcId="{2A2A43F6-D5CE-49F9-88B5-9255B11F241B}" destId="{F419C65F-52F0-40F9-B4B6-0583D12844FF}" srcOrd="7" destOrd="0" parTransId="{8AAA52DF-17F2-4A5E-B6F8-CD4DDAC3A45C}" sibTransId="{0E3DF54E-D763-4A48-A2D8-05339DC5324C}"/>
    <dgm:cxn modelId="{FCA063D6-F904-43EE-9097-C249D22AE097}" type="presParOf" srcId="{1A5429C0-C650-43E8-8F99-F4A1361B8246}" destId="{D0FACFE5-6554-4E23-92EF-975026CF0D07}" srcOrd="0" destOrd="0" presId="urn:microsoft.com/office/officeart/2005/8/layout/default"/>
    <dgm:cxn modelId="{B6342DC1-C7F1-4C41-8AE7-B7D650F97674}" type="presParOf" srcId="{1A5429C0-C650-43E8-8F99-F4A1361B8246}" destId="{641F4FC9-765E-4F25-89E9-6E8B58DB4452}" srcOrd="1" destOrd="0" presId="urn:microsoft.com/office/officeart/2005/8/layout/default"/>
    <dgm:cxn modelId="{AED7F602-ECB7-47B6-B490-727E59EBDFC1}" type="presParOf" srcId="{1A5429C0-C650-43E8-8F99-F4A1361B8246}" destId="{AC5CF04C-07F5-410A-A650-12E532664699}" srcOrd="2" destOrd="0" presId="urn:microsoft.com/office/officeart/2005/8/layout/default"/>
    <dgm:cxn modelId="{85B0F84F-5454-41A8-9F96-D0EEA06EF492}" type="presParOf" srcId="{1A5429C0-C650-43E8-8F99-F4A1361B8246}" destId="{7EAE9D0F-0A4B-4F41-8DEF-644F24E67B68}" srcOrd="3" destOrd="0" presId="urn:microsoft.com/office/officeart/2005/8/layout/default"/>
    <dgm:cxn modelId="{6ECAE494-827B-4E9E-AB60-B6715BA52B25}" type="presParOf" srcId="{1A5429C0-C650-43E8-8F99-F4A1361B8246}" destId="{CBDAB57F-323A-490F-9512-CD7BC7A93B45}" srcOrd="4" destOrd="0" presId="urn:microsoft.com/office/officeart/2005/8/layout/default"/>
    <dgm:cxn modelId="{57140009-2DF3-474C-BFC3-53891A032AD2}" type="presParOf" srcId="{1A5429C0-C650-43E8-8F99-F4A1361B8246}" destId="{DCD7CFC4-27AB-4526-8F84-31C764700C1D}" srcOrd="5" destOrd="0" presId="urn:microsoft.com/office/officeart/2005/8/layout/default"/>
    <dgm:cxn modelId="{0412C1ED-6AAA-456C-B353-C7A8C3239198}" type="presParOf" srcId="{1A5429C0-C650-43E8-8F99-F4A1361B8246}" destId="{20672ACD-FC02-4B0C-A001-2B2F88FDC5DF}" srcOrd="6" destOrd="0" presId="urn:microsoft.com/office/officeart/2005/8/layout/default"/>
    <dgm:cxn modelId="{BAB0CF9C-6E76-484D-A39F-F338F72C3467}" type="presParOf" srcId="{1A5429C0-C650-43E8-8F99-F4A1361B8246}" destId="{CAA5A2CD-B2DB-4A34-8529-700B3CCE49C9}" srcOrd="7" destOrd="0" presId="urn:microsoft.com/office/officeart/2005/8/layout/default"/>
    <dgm:cxn modelId="{87714366-CD96-4FA1-937D-72B49DC63350}" type="presParOf" srcId="{1A5429C0-C650-43E8-8F99-F4A1361B8246}" destId="{CEC70141-7E4B-4644-8D0F-8F1EFDD26BF2}" srcOrd="8" destOrd="0" presId="urn:microsoft.com/office/officeart/2005/8/layout/default"/>
    <dgm:cxn modelId="{D7401900-4F2E-47B9-8A1F-18F7E0C1B1CE}" type="presParOf" srcId="{1A5429C0-C650-43E8-8F99-F4A1361B8246}" destId="{72CC5C0D-99B9-4C65-A2CA-90F9CEB3E778}" srcOrd="9" destOrd="0" presId="urn:microsoft.com/office/officeart/2005/8/layout/default"/>
    <dgm:cxn modelId="{E34A96CD-ED46-4D67-81D8-9DF58BB01DEB}" type="presParOf" srcId="{1A5429C0-C650-43E8-8F99-F4A1361B8246}" destId="{97EEDB2F-B3E6-42B9-8182-4F0371F58BE7}" srcOrd="10" destOrd="0" presId="urn:microsoft.com/office/officeart/2005/8/layout/default"/>
    <dgm:cxn modelId="{D393BC23-BB9E-46A3-94DF-40CA5861773A}" type="presParOf" srcId="{1A5429C0-C650-43E8-8F99-F4A1361B8246}" destId="{C0B45BCF-6B02-451C-91A5-F7EE3B14F3AC}" srcOrd="11" destOrd="0" presId="urn:microsoft.com/office/officeart/2005/8/layout/default"/>
    <dgm:cxn modelId="{0F6DA619-12CB-43F1-81D7-FE2CA3890FA5}" type="presParOf" srcId="{1A5429C0-C650-43E8-8F99-F4A1361B8246}" destId="{DC149886-FE9F-470B-BAE7-0F411709CC7A}" srcOrd="12" destOrd="0" presId="urn:microsoft.com/office/officeart/2005/8/layout/default"/>
    <dgm:cxn modelId="{93F66630-804E-4DAE-A566-4717B9161C2F}" type="presParOf" srcId="{1A5429C0-C650-43E8-8F99-F4A1361B8246}" destId="{8EFB3206-A64B-473A-AA34-6A5A60889975}" srcOrd="13" destOrd="0" presId="urn:microsoft.com/office/officeart/2005/8/layout/default"/>
    <dgm:cxn modelId="{DD902D82-50EB-4321-806C-5754037F2E52}" type="presParOf" srcId="{1A5429C0-C650-43E8-8F99-F4A1361B8246}" destId="{028A82BB-A559-4683-8FEF-BFD6C4CCFDBC}" srcOrd="14" destOrd="0" presId="urn:microsoft.com/office/officeart/2005/8/layout/default"/>
    <dgm:cxn modelId="{787AEFEF-5345-4458-99C0-91BB2E852AAA}" type="presParOf" srcId="{1A5429C0-C650-43E8-8F99-F4A1361B8246}" destId="{02E0ECA9-F125-42F1-97BB-E8A3DEC28209}" srcOrd="15" destOrd="0" presId="urn:microsoft.com/office/officeart/2005/8/layout/default"/>
    <dgm:cxn modelId="{226D16D4-4ABC-43FD-AAD5-DB2879DCE740}" type="presParOf" srcId="{1A5429C0-C650-43E8-8F99-F4A1361B8246}" destId="{297A79F8-CBDD-4FA2-BBD7-66A8C1E78D81}" srcOrd="16" destOrd="0" presId="urn:microsoft.com/office/officeart/2005/8/layout/default"/>
    <dgm:cxn modelId="{2A078F59-E184-4F35-AFAC-535499D44FDF}" type="presParOf" srcId="{1A5429C0-C650-43E8-8F99-F4A1361B8246}" destId="{14D401E8-B498-4CF1-9158-4FF4CA6D46B4}" srcOrd="17" destOrd="0" presId="urn:microsoft.com/office/officeart/2005/8/layout/default"/>
    <dgm:cxn modelId="{B5130A99-6BB1-45E1-848D-8583147EADE7}" type="presParOf" srcId="{1A5429C0-C650-43E8-8F99-F4A1361B8246}" destId="{B6B00643-D94F-4A65-8890-FA15B9EAF155}" srcOrd="18" destOrd="0" presId="urn:microsoft.com/office/officeart/2005/8/layout/default"/>
    <dgm:cxn modelId="{106D6322-F1BC-448E-B640-8F99C424BD5E}" type="presParOf" srcId="{1A5429C0-C650-43E8-8F99-F4A1361B8246}" destId="{EC14187A-1B2C-480C-9A97-E03D47EE32B7}" srcOrd="19" destOrd="0" presId="urn:microsoft.com/office/officeart/2005/8/layout/default"/>
    <dgm:cxn modelId="{561C95DE-8496-48A5-8556-EB006B491A2F}" type="presParOf" srcId="{1A5429C0-C650-43E8-8F99-F4A1361B8246}" destId="{DD4CF4AF-F2F1-48A7-87C7-1159F7E3BFBF}" srcOrd="20" destOrd="0" presId="urn:microsoft.com/office/officeart/2005/8/layout/default"/>
    <dgm:cxn modelId="{C14C3512-52D0-4187-BE4B-C14F8BC1E10F}" type="presParOf" srcId="{1A5429C0-C650-43E8-8F99-F4A1361B8246}" destId="{3782F937-222E-4080-9096-B1D020D29BAF}" srcOrd="21" destOrd="0" presId="urn:microsoft.com/office/officeart/2005/8/layout/default"/>
    <dgm:cxn modelId="{7E765B37-065A-479A-A6DB-F3B00E4B231B}" type="presParOf" srcId="{1A5429C0-C650-43E8-8F99-F4A1361B8246}" destId="{2F0A5CFA-D6FC-4992-81BF-08FB1E4ADF36}" srcOrd="22" destOrd="0" presId="urn:microsoft.com/office/officeart/2005/8/layout/default"/>
    <dgm:cxn modelId="{4649B0D1-36C1-4245-A341-89C287BDA902}" type="presParOf" srcId="{1A5429C0-C650-43E8-8F99-F4A1361B8246}" destId="{68A0448F-E69B-4662-BBE2-77F04D20302E}" srcOrd="23" destOrd="0" presId="urn:microsoft.com/office/officeart/2005/8/layout/default"/>
    <dgm:cxn modelId="{DD12822E-DCF6-47C8-8D1C-2CB0649891EF}" type="presParOf" srcId="{1A5429C0-C650-43E8-8F99-F4A1361B8246}" destId="{9C5A1DF5-13D8-472D-AA91-25D3E304B15A}" srcOrd="24" destOrd="0" presId="urn:microsoft.com/office/officeart/2005/8/layout/default"/>
    <dgm:cxn modelId="{087FD2FF-D505-4555-BD43-80C150772D64}" type="presParOf" srcId="{1A5429C0-C650-43E8-8F99-F4A1361B8246}" destId="{6161E153-9D58-41E0-878D-11B0D3640385}" srcOrd="25" destOrd="0" presId="urn:microsoft.com/office/officeart/2005/8/layout/default"/>
    <dgm:cxn modelId="{7F76CC2A-592A-43E7-9B8B-C8F7CCDC5CD2}" type="presParOf" srcId="{1A5429C0-C650-43E8-8F99-F4A1361B8246}" destId="{8D409291-E2CE-43B7-8687-D68F4D579B88}" srcOrd="2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3DD89-EDD0-49EF-AB74-E0BCBAC1A1F5}">
      <dsp:nvSpPr>
        <dsp:cNvPr id="0" name=""/>
        <dsp:cNvSpPr/>
      </dsp:nvSpPr>
      <dsp:spPr>
        <a:xfrm>
          <a:off x="442175" y="349"/>
          <a:ext cx="1489639" cy="893783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Obtenir l’attention de la personne</a:t>
          </a:r>
          <a:endParaRPr lang="en-US" sz="1200" kern="1200"/>
        </a:p>
      </dsp:txBody>
      <dsp:txXfrm>
        <a:off x="442175" y="349"/>
        <a:ext cx="1489639" cy="893783"/>
      </dsp:txXfrm>
    </dsp:sp>
    <dsp:sp modelId="{6847AD0A-FD77-4E22-8C4F-893B8E1FCD1F}">
      <dsp:nvSpPr>
        <dsp:cNvPr id="0" name=""/>
        <dsp:cNvSpPr/>
      </dsp:nvSpPr>
      <dsp:spPr>
        <a:xfrm>
          <a:off x="2080778" y="349"/>
          <a:ext cx="1489639" cy="893783"/>
        </a:xfrm>
        <a:prstGeom prst="rect">
          <a:avLst/>
        </a:prstGeom>
        <a:solidFill>
          <a:schemeClr val="accent5">
            <a:hueOff val="181291"/>
            <a:satOff val="-867"/>
            <a:lumOff val="95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Parler lentement et bien articuler</a:t>
          </a:r>
          <a:endParaRPr lang="en-US" sz="1200" kern="1200"/>
        </a:p>
      </dsp:txBody>
      <dsp:txXfrm>
        <a:off x="2080778" y="349"/>
        <a:ext cx="1489639" cy="893783"/>
      </dsp:txXfrm>
    </dsp:sp>
    <dsp:sp modelId="{DA55D462-2118-4049-B4BF-5D55532A202F}">
      <dsp:nvSpPr>
        <dsp:cNvPr id="0" name=""/>
        <dsp:cNvSpPr/>
      </dsp:nvSpPr>
      <dsp:spPr>
        <a:xfrm>
          <a:off x="3719381" y="349"/>
          <a:ext cx="1489639" cy="893783"/>
        </a:xfrm>
        <a:prstGeom prst="rect">
          <a:avLst/>
        </a:prstGeom>
        <a:solidFill>
          <a:schemeClr val="accent5">
            <a:hueOff val="362582"/>
            <a:satOff val="-1734"/>
            <a:lumOff val="190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Se placer face à la personne</a:t>
          </a:r>
          <a:endParaRPr lang="en-US" sz="1200" kern="1200"/>
        </a:p>
      </dsp:txBody>
      <dsp:txXfrm>
        <a:off x="3719381" y="349"/>
        <a:ext cx="1489639" cy="893783"/>
      </dsp:txXfrm>
    </dsp:sp>
    <dsp:sp modelId="{BF09278F-7FBB-42B9-BF57-89EC8DD46017}">
      <dsp:nvSpPr>
        <dsp:cNvPr id="0" name=""/>
        <dsp:cNvSpPr/>
      </dsp:nvSpPr>
      <dsp:spPr>
        <a:xfrm>
          <a:off x="5357985" y="349"/>
          <a:ext cx="1489639" cy="893783"/>
        </a:xfrm>
        <a:prstGeom prst="rect">
          <a:avLst/>
        </a:prstGeom>
        <a:solidFill>
          <a:schemeClr val="accent5">
            <a:hueOff val="543873"/>
            <a:satOff val="-2601"/>
            <a:lumOff val="285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Utiliser les mots dans leur contexte</a:t>
          </a:r>
          <a:endParaRPr lang="en-US" sz="1200" kern="1200"/>
        </a:p>
      </dsp:txBody>
      <dsp:txXfrm>
        <a:off x="5357985" y="349"/>
        <a:ext cx="1489639" cy="893783"/>
      </dsp:txXfrm>
    </dsp:sp>
    <dsp:sp modelId="{82B64C9B-18B0-4B0D-A79D-E8068BD5773A}">
      <dsp:nvSpPr>
        <dsp:cNvPr id="0" name=""/>
        <dsp:cNvSpPr/>
      </dsp:nvSpPr>
      <dsp:spPr>
        <a:xfrm>
          <a:off x="442175" y="1043096"/>
          <a:ext cx="1489639" cy="893783"/>
        </a:xfrm>
        <a:prstGeom prst="rect">
          <a:avLst/>
        </a:prstGeom>
        <a:solidFill>
          <a:schemeClr val="accent5">
            <a:hueOff val="725164"/>
            <a:satOff val="-3468"/>
            <a:lumOff val="380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Encourager les tentatives de communication</a:t>
          </a:r>
          <a:endParaRPr lang="en-US" sz="1200" kern="1200"/>
        </a:p>
      </dsp:txBody>
      <dsp:txXfrm>
        <a:off x="442175" y="1043096"/>
        <a:ext cx="1489639" cy="893783"/>
      </dsp:txXfrm>
    </dsp:sp>
    <dsp:sp modelId="{5F62AC52-DEA3-43E0-9AC0-013633E8BB76}">
      <dsp:nvSpPr>
        <dsp:cNvPr id="0" name=""/>
        <dsp:cNvSpPr/>
      </dsp:nvSpPr>
      <dsp:spPr>
        <a:xfrm>
          <a:off x="2080778" y="1043096"/>
          <a:ext cx="1489639" cy="893783"/>
        </a:xfrm>
        <a:prstGeom prst="rect">
          <a:avLst/>
        </a:prstGeom>
        <a:solidFill>
          <a:schemeClr val="accent5">
            <a:hueOff val="906455"/>
            <a:satOff val="-4335"/>
            <a:lumOff val="475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Formuler des questions que la personne peut répondre par « oui » ou par « non »</a:t>
          </a:r>
          <a:endParaRPr lang="en-US" sz="1200" kern="1200"/>
        </a:p>
      </dsp:txBody>
      <dsp:txXfrm>
        <a:off x="2080778" y="1043096"/>
        <a:ext cx="1489639" cy="893783"/>
      </dsp:txXfrm>
    </dsp:sp>
    <dsp:sp modelId="{F2BF5921-A5D9-4442-B4B4-A198E1EDB48D}">
      <dsp:nvSpPr>
        <dsp:cNvPr id="0" name=""/>
        <dsp:cNvSpPr/>
      </dsp:nvSpPr>
      <dsp:spPr>
        <a:xfrm>
          <a:off x="3719381" y="1043096"/>
          <a:ext cx="1489639" cy="893783"/>
        </a:xfrm>
        <a:prstGeom prst="rect">
          <a:avLst/>
        </a:prstGeom>
        <a:solidFill>
          <a:schemeClr val="accent5">
            <a:hueOff val="1087746"/>
            <a:satOff val="-5202"/>
            <a:lumOff val="5701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Utiliser des mots simples et des phrases courtes, répéter au besoin</a:t>
          </a:r>
          <a:endParaRPr lang="en-US" sz="1200" kern="1200"/>
        </a:p>
      </dsp:txBody>
      <dsp:txXfrm>
        <a:off x="3719381" y="1043096"/>
        <a:ext cx="1489639" cy="893783"/>
      </dsp:txXfrm>
    </dsp:sp>
    <dsp:sp modelId="{7B79132F-4B11-4DE2-A0CD-D17F0FBAF4D0}">
      <dsp:nvSpPr>
        <dsp:cNvPr id="0" name=""/>
        <dsp:cNvSpPr/>
      </dsp:nvSpPr>
      <dsp:spPr>
        <a:xfrm>
          <a:off x="5357985" y="1043096"/>
          <a:ext cx="1489639" cy="893783"/>
        </a:xfrm>
        <a:prstGeom prst="rect">
          <a:avLst/>
        </a:prstGeom>
        <a:solidFill>
          <a:schemeClr val="accent5">
            <a:hueOff val="1269037"/>
            <a:satOff val="-6068"/>
            <a:lumOff val="665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Diminuer le volume de la radio ou télé</a:t>
          </a:r>
          <a:endParaRPr lang="en-US" sz="1200" kern="1200"/>
        </a:p>
      </dsp:txBody>
      <dsp:txXfrm>
        <a:off x="5357985" y="1043096"/>
        <a:ext cx="1489639" cy="893783"/>
      </dsp:txXfrm>
    </dsp:sp>
    <dsp:sp modelId="{63BEB8FC-343B-4E16-B55B-092298E3DE27}">
      <dsp:nvSpPr>
        <dsp:cNvPr id="0" name=""/>
        <dsp:cNvSpPr/>
      </dsp:nvSpPr>
      <dsp:spPr>
        <a:xfrm>
          <a:off x="442175" y="2085844"/>
          <a:ext cx="1489639" cy="893783"/>
        </a:xfrm>
        <a:prstGeom prst="rect">
          <a:avLst/>
        </a:prstGeom>
        <a:solidFill>
          <a:schemeClr val="accent5">
            <a:hueOff val="1450328"/>
            <a:satOff val="-6935"/>
            <a:lumOff val="76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Accorder du temps pour répondre</a:t>
          </a:r>
          <a:endParaRPr lang="en-US" sz="1200" kern="1200"/>
        </a:p>
      </dsp:txBody>
      <dsp:txXfrm>
        <a:off x="442175" y="2085844"/>
        <a:ext cx="1489639" cy="893783"/>
      </dsp:txXfrm>
    </dsp:sp>
    <dsp:sp modelId="{45DC7B27-42AD-4C7F-A438-BA6A51FC5D47}">
      <dsp:nvSpPr>
        <dsp:cNvPr id="0" name=""/>
        <dsp:cNvSpPr/>
      </dsp:nvSpPr>
      <dsp:spPr>
        <a:xfrm>
          <a:off x="2080778" y="2085844"/>
          <a:ext cx="1489639" cy="893783"/>
        </a:xfrm>
        <a:prstGeom prst="rect">
          <a:avLst/>
        </a:prstGeom>
        <a:solidFill>
          <a:schemeClr val="accent5">
            <a:hueOff val="1631619"/>
            <a:satOff val="-7802"/>
            <a:lumOff val="855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Traiter la personne comme un adulte intelligent</a:t>
          </a:r>
          <a:endParaRPr lang="en-US" sz="1200" kern="1200"/>
        </a:p>
      </dsp:txBody>
      <dsp:txXfrm>
        <a:off x="2080778" y="2085844"/>
        <a:ext cx="1489639" cy="893783"/>
      </dsp:txXfrm>
    </dsp:sp>
    <dsp:sp modelId="{7C769161-A172-49D6-A1DB-051F0CFAA9E5}">
      <dsp:nvSpPr>
        <dsp:cNvPr id="0" name=""/>
        <dsp:cNvSpPr/>
      </dsp:nvSpPr>
      <dsp:spPr>
        <a:xfrm>
          <a:off x="3719381" y="2085844"/>
          <a:ext cx="1489639" cy="893783"/>
        </a:xfrm>
        <a:prstGeom prst="rect">
          <a:avLst/>
        </a:prstGeom>
        <a:solidFill>
          <a:schemeClr val="accent5">
            <a:hueOff val="1812910"/>
            <a:satOff val="-8669"/>
            <a:lumOff val="9502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Stimuler la personne sur le plan linguistique en nommant les soins donnés</a:t>
          </a:r>
          <a:endParaRPr lang="en-US" sz="1200" kern="1200"/>
        </a:p>
      </dsp:txBody>
      <dsp:txXfrm>
        <a:off x="3719381" y="2085844"/>
        <a:ext cx="1489639" cy="893783"/>
      </dsp:txXfrm>
    </dsp:sp>
    <dsp:sp modelId="{2B9D56C9-C38A-48C1-802A-528393E8E235}">
      <dsp:nvSpPr>
        <dsp:cNvPr id="0" name=""/>
        <dsp:cNvSpPr/>
      </dsp:nvSpPr>
      <dsp:spPr>
        <a:xfrm>
          <a:off x="5357985" y="2085844"/>
          <a:ext cx="1489639" cy="893783"/>
        </a:xfrm>
        <a:prstGeom prst="rect">
          <a:avLst/>
        </a:prstGeom>
        <a:solidFill>
          <a:schemeClr val="accent5">
            <a:hueOff val="1994201"/>
            <a:satOff val="-9536"/>
            <a:lumOff val="104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Encourager à employer des gestes familiers pour communiquer</a:t>
          </a:r>
          <a:endParaRPr lang="en-US" sz="1200" kern="1200"/>
        </a:p>
      </dsp:txBody>
      <dsp:txXfrm>
        <a:off x="5357985" y="2085844"/>
        <a:ext cx="1489639" cy="893783"/>
      </dsp:txXfrm>
    </dsp:sp>
    <dsp:sp modelId="{2C74D44A-2190-4C68-8C81-786C3C6B3B1E}">
      <dsp:nvSpPr>
        <dsp:cNvPr id="0" name=""/>
        <dsp:cNvSpPr/>
      </dsp:nvSpPr>
      <dsp:spPr>
        <a:xfrm>
          <a:off x="2080778" y="3128591"/>
          <a:ext cx="1489639" cy="893783"/>
        </a:xfrm>
        <a:prstGeom prst="rect">
          <a:avLst/>
        </a:prstGeom>
        <a:solidFill>
          <a:schemeClr val="accent5">
            <a:hueOff val="2175492"/>
            <a:satOff val="-10403"/>
            <a:lumOff val="1140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Employer un tableau de communication</a:t>
          </a:r>
          <a:endParaRPr lang="en-US" sz="1200" kern="1200"/>
        </a:p>
      </dsp:txBody>
      <dsp:txXfrm>
        <a:off x="2080778" y="3128591"/>
        <a:ext cx="1489639" cy="893783"/>
      </dsp:txXfrm>
    </dsp:sp>
    <dsp:sp modelId="{4A7CD6E5-B629-474D-8E59-4E8F9FFDDE24}">
      <dsp:nvSpPr>
        <dsp:cNvPr id="0" name=""/>
        <dsp:cNvSpPr/>
      </dsp:nvSpPr>
      <dsp:spPr>
        <a:xfrm>
          <a:off x="3719381" y="3128591"/>
          <a:ext cx="1489639" cy="893783"/>
        </a:xfrm>
        <a:prstGeom prst="rect">
          <a:avLst/>
        </a:prstGeom>
        <a:solidFill>
          <a:schemeClr val="accent5">
            <a:hueOff val="2356783"/>
            <a:satOff val="-11270"/>
            <a:lumOff val="12353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200" kern="1200"/>
            <a:t>Laisser aller votre imagination pour déployer des moyens de communication adaptés à la personne</a:t>
          </a:r>
          <a:endParaRPr lang="en-US" sz="1200" kern="1200"/>
        </a:p>
      </dsp:txBody>
      <dsp:txXfrm>
        <a:off x="3719381" y="3128591"/>
        <a:ext cx="1489639" cy="89378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FACFE5-6554-4E23-92EF-975026CF0D07}">
      <dsp:nvSpPr>
        <dsp:cNvPr id="0" name=""/>
        <dsp:cNvSpPr/>
      </dsp:nvSpPr>
      <dsp:spPr>
        <a:xfrm>
          <a:off x="325361" y="2506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Attirer son attention avant de parler</a:t>
          </a:r>
          <a:endParaRPr lang="en-US" sz="1800" kern="1200"/>
        </a:p>
      </dsp:txBody>
      <dsp:txXfrm>
        <a:off x="325361" y="2506"/>
        <a:ext cx="1891686" cy="1135012"/>
      </dsp:txXfrm>
    </dsp:sp>
    <dsp:sp modelId="{AC5CF04C-07F5-410A-A650-12E532664699}">
      <dsp:nvSpPr>
        <dsp:cNvPr id="0" name=""/>
        <dsp:cNvSpPr/>
      </dsp:nvSpPr>
      <dsp:spPr>
        <a:xfrm>
          <a:off x="2406216" y="2506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Vous placer face à la personne pour lui permettre de lire sur vos lèvres</a:t>
          </a:r>
          <a:endParaRPr lang="en-US" sz="1800" kern="1200"/>
        </a:p>
      </dsp:txBody>
      <dsp:txXfrm>
        <a:off x="2406216" y="2506"/>
        <a:ext cx="1891686" cy="1135012"/>
      </dsp:txXfrm>
    </dsp:sp>
    <dsp:sp modelId="{CBDAB57F-323A-490F-9512-CD7BC7A93B45}">
      <dsp:nvSpPr>
        <dsp:cNvPr id="0" name=""/>
        <dsp:cNvSpPr/>
      </dsp:nvSpPr>
      <dsp:spPr>
        <a:xfrm>
          <a:off x="4487072" y="2506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Éviter de tourner la tête pendant la conversation</a:t>
          </a:r>
          <a:endParaRPr lang="en-US" sz="1800" kern="1200"/>
        </a:p>
      </dsp:txBody>
      <dsp:txXfrm>
        <a:off x="4487072" y="2506"/>
        <a:ext cx="1891686" cy="1135012"/>
      </dsp:txXfrm>
    </dsp:sp>
    <dsp:sp modelId="{20672ACD-FC02-4B0C-A001-2B2F88FDC5DF}">
      <dsp:nvSpPr>
        <dsp:cNvPr id="0" name=""/>
        <dsp:cNvSpPr/>
      </dsp:nvSpPr>
      <dsp:spPr>
        <a:xfrm>
          <a:off x="6567927" y="2506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Parler clairement et plus lentement que d’habitude</a:t>
          </a:r>
          <a:endParaRPr lang="en-US" sz="1800" kern="1200"/>
        </a:p>
      </dsp:txBody>
      <dsp:txXfrm>
        <a:off x="6567927" y="2506"/>
        <a:ext cx="1891686" cy="1135012"/>
      </dsp:txXfrm>
    </dsp:sp>
    <dsp:sp modelId="{CEC70141-7E4B-4644-8D0F-8F1EFDD26BF2}">
      <dsp:nvSpPr>
        <dsp:cNvPr id="0" name=""/>
        <dsp:cNvSpPr/>
      </dsp:nvSpPr>
      <dsp:spPr>
        <a:xfrm>
          <a:off x="325361" y="132668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Réduire ou éliminer les bruits ambiants</a:t>
          </a:r>
          <a:endParaRPr lang="en-US" sz="1800" kern="1200"/>
        </a:p>
      </dsp:txBody>
      <dsp:txXfrm>
        <a:off x="325361" y="1326687"/>
        <a:ext cx="1891686" cy="1135012"/>
      </dsp:txXfrm>
    </dsp:sp>
    <dsp:sp modelId="{97EEDB2F-B3E6-42B9-8182-4F0371F58BE7}">
      <dsp:nvSpPr>
        <dsp:cNvPr id="0" name=""/>
        <dsp:cNvSpPr/>
      </dsp:nvSpPr>
      <dsp:spPr>
        <a:xfrm>
          <a:off x="2406216" y="132668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Parler dans un endroit bien éclairé</a:t>
          </a:r>
          <a:endParaRPr lang="en-US" sz="1800" kern="1200"/>
        </a:p>
      </dsp:txBody>
      <dsp:txXfrm>
        <a:off x="2406216" y="1326687"/>
        <a:ext cx="1891686" cy="1135012"/>
      </dsp:txXfrm>
    </dsp:sp>
    <dsp:sp modelId="{DC149886-FE9F-470B-BAE7-0F411709CC7A}">
      <dsp:nvSpPr>
        <dsp:cNvPr id="0" name=""/>
        <dsp:cNvSpPr/>
      </dsp:nvSpPr>
      <dsp:spPr>
        <a:xfrm>
          <a:off x="4487072" y="132668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Bien articuler</a:t>
          </a:r>
          <a:endParaRPr lang="en-US" sz="1800" kern="1200"/>
        </a:p>
      </dsp:txBody>
      <dsp:txXfrm>
        <a:off x="4487072" y="1326687"/>
        <a:ext cx="1891686" cy="1135012"/>
      </dsp:txXfrm>
    </dsp:sp>
    <dsp:sp modelId="{028A82BB-A559-4683-8FEF-BFD6C4CCFDBC}">
      <dsp:nvSpPr>
        <dsp:cNvPr id="0" name=""/>
        <dsp:cNvSpPr/>
      </dsp:nvSpPr>
      <dsp:spPr>
        <a:xfrm>
          <a:off x="6567927" y="132668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Utiliser des phrases brèves et simples</a:t>
          </a:r>
          <a:endParaRPr lang="en-US" sz="1800" kern="1200"/>
        </a:p>
      </dsp:txBody>
      <dsp:txXfrm>
        <a:off x="6567927" y="1326687"/>
        <a:ext cx="1891686" cy="1135012"/>
      </dsp:txXfrm>
    </dsp:sp>
    <dsp:sp modelId="{297A79F8-CBDD-4FA2-BBD7-66A8C1E78D81}">
      <dsp:nvSpPr>
        <dsp:cNvPr id="0" name=""/>
        <dsp:cNvSpPr/>
      </dsp:nvSpPr>
      <dsp:spPr>
        <a:xfrm>
          <a:off x="325361" y="265086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Donner à la personne le temps de répondre</a:t>
          </a:r>
          <a:endParaRPr lang="en-US" sz="1800" kern="1200"/>
        </a:p>
      </dsp:txBody>
      <dsp:txXfrm>
        <a:off x="325361" y="2650867"/>
        <a:ext cx="1891686" cy="1135012"/>
      </dsp:txXfrm>
    </dsp:sp>
    <dsp:sp modelId="{B6B00643-D94F-4A65-8890-FA15B9EAF155}">
      <dsp:nvSpPr>
        <dsp:cNvPr id="0" name=""/>
        <dsp:cNvSpPr/>
      </dsp:nvSpPr>
      <dsp:spPr>
        <a:xfrm>
          <a:off x="2406216" y="265086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Utiliser la reformulation et les gestes</a:t>
          </a:r>
          <a:endParaRPr lang="en-US" sz="1800" kern="1200"/>
        </a:p>
      </dsp:txBody>
      <dsp:txXfrm>
        <a:off x="2406216" y="2650867"/>
        <a:ext cx="1891686" cy="1135012"/>
      </dsp:txXfrm>
    </dsp:sp>
    <dsp:sp modelId="{DD4CF4AF-F2F1-48A7-87C7-1159F7E3BFBF}">
      <dsp:nvSpPr>
        <dsp:cNvPr id="0" name=""/>
        <dsp:cNvSpPr/>
      </dsp:nvSpPr>
      <dsp:spPr>
        <a:xfrm>
          <a:off x="4487072" y="265086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Utiliser un tableau de communication</a:t>
          </a:r>
          <a:endParaRPr lang="en-US" sz="1800" kern="1200"/>
        </a:p>
      </dsp:txBody>
      <dsp:txXfrm>
        <a:off x="4487072" y="2650867"/>
        <a:ext cx="1891686" cy="1135012"/>
      </dsp:txXfrm>
    </dsp:sp>
    <dsp:sp modelId="{2F0A5CFA-D6FC-4992-81BF-08FB1E4ADF36}">
      <dsp:nvSpPr>
        <dsp:cNvPr id="0" name=""/>
        <dsp:cNvSpPr/>
      </dsp:nvSpPr>
      <dsp:spPr>
        <a:xfrm>
          <a:off x="6567927" y="2650867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Utiliser l’écriture au besoin</a:t>
          </a:r>
          <a:endParaRPr lang="en-US" sz="1800" kern="1200"/>
        </a:p>
      </dsp:txBody>
      <dsp:txXfrm>
        <a:off x="6567927" y="2650867"/>
        <a:ext cx="1891686" cy="1135012"/>
      </dsp:txXfrm>
    </dsp:sp>
    <dsp:sp modelId="{9C5A1DF5-13D8-472D-AA91-25D3E304B15A}">
      <dsp:nvSpPr>
        <dsp:cNvPr id="0" name=""/>
        <dsp:cNvSpPr/>
      </dsp:nvSpPr>
      <dsp:spPr>
        <a:xfrm>
          <a:off x="2406216" y="3975048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Encourager la personne à porter son appareil auditif</a:t>
          </a:r>
          <a:endParaRPr lang="en-US" sz="1800" kern="1200"/>
        </a:p>
      </dsp:txBody>
      <dsp:txXfrm>
        <a:off x="2406216" y="3975048"/>
        <a:ext cx="1891686" cy="1135012"/>
      </dsp:txXfrm>
    </dsp:sp>
    <dsp:sp modelId="{8D409291-E2CE-43B7-8687-D68F4D579B88}">
      <dsp:nvSpPr>
        <dsp:cNvPr id="0" name=""/>
        <dsp:cNvSpPr/>
      </dsp:nvSpPr>
      <dsp:spPr>
        <a:xfrm>
          <a:off x="4487072" y="3975048"/>
          <a:ext cx="1891686" cy="113501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CA" sz="1800" kern="1200"/>
            <a:t>Vous assurer que l’appareil auditif fonctionne bien</a:t>
          </a:r>
          <a:endParaRPr lang="en-US" sz="1800" kern="1200"/>
        </a:p>
      </dsp:txBody>
      <dsp:txXfrm>
        <a:off x="4487072" y="3975048"/>
        <a:ext cx="1891686" cy="11350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11927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82477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762000"/>
            <a:ext cx="1971675" cy="5410200"/>
          </a:xfrm>
        </p:spPr>
        <p:txBody>
          <a:bodyPr vert="eaVert" lIns="45720" tIns="91440" rIns="45720" bIns="91440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42951" y="762000"/>
            <a:ext cx="5686425" cy="54102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7543800" y="173563"/>
            <a:ext cx="0" cy="6858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9169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3486060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Freeform 10"/>
          <p:cNvSpPr/>
          <p:nvPr/>
        </p:nvSpPr>
        <p:spPr>
          <a:xfrm>
            <a:off x="4762" y="0"/>
            <a:ext cx="9139239" cy="4572001"/>
          </a:xfrm>
          <a:custGeom>
            <a:avLst/>
            <a:gdLst/>
            <a:ahLst/>
            <a:cxnLst/>
            <a:rect l="l" t="t" r="r" b="b"/>
            <a:pathLst>
              <a:path w="9139239" h="4572001">
                <a:moveTo>
                  <a:pt x="9139239" y="4171458"/>
                </a:moveTo>
                <a:lnTo>
                  <a:pt x="9139239" y="4479120"/>
                </a:lnTo>
                <a:lnTo>
                  <a:pt x="9061857" y="4572001"/>
                </a:lnTo>
                <a:lnTo>
                  <a:pt x="8867616" y="4572001"/>
                </a:lnTo>
                <a:cubicBezTo>
                  <a:pt x="8974940" y="4496648"/>
                  <a:pt x="9059271" y="4392377"/>
                  <a:pt x="9109281" y="4270954"/>
                </a:cubicBezTo>
                <a:close/>
                <a:moveTo>
                  <a:pt x="9139239" y="4017903"/>
                </a:moveTo>
                <a:lnTo>
                  <a:pt x="9139239" y="4146549"/>
                </a:lnTo>
                <a:lnTo>
                  <a:pt x="9061849" y="4168266"/>
                </a:lnTo>
                <a:cubicBezTo>
                  <a:pt x="8867508" y="4236060"/>
                  <a:pt x="8712637" y="4384208"/>
                  <a:pt x="8639677" y="4572001"/>
                </a:cubicBezTo>
                <a:lnTo>
                  <a:pt x="8502130" y="4572001"/>
                </a:lnTo>
                <a:cubicBezTo>
                  <a:pt x="8583823" y="4319597"/>
                  <a:pt x="8787913" y="4120306"/>
                  <a:pt x="9046727" y="4039822"/>
                </a:cubicBezTo>
                <a:close/>
                <a:moveTo>
                  <a:pt x="7620280" y="3999419"/>
                </a:moveTo>
                <a:lnTo>
                  <a:pt x="7637367" y="4001042"/>
                </a:lnTo>
                <a:cubicBezTo>
                  <a:pt x="7669753" y="4001569"/>
                  <a:pt x="7701646" y="4004550"/>
                  <a:pt x="7732829" y="4010107"/>
                </a:cubicBezTo>
                <a:cubicBezTo>
                  <a:pt x="7738405" y="4009688"/>
                  <a:pt x="7743733" y="4010636"/>
                  <a:pt x="7749042" y="4011646"/>
                </a:cubicBezTo>
                <a:lnTo>
                  <a:pt x="7749159" y="4012794"/>
                </a:lnTo>
                <a:cubicBezTo>
                  <a:pt x="8061238" y="4064450"/>
                  <a:pt x="8314467" y="4283539"/>
                  <a:pt x="8407830" y="4572001"/>
                </a:cubicBezTo>
                <a:lnTo>
                  <a:pt x="8270283" y="4572001"/>
                </a:lnTo>
                <a:cubicBezTo>
                  <a:pt x="8186900" y="4357380"/>
                  <a:pt x="7996531" y="4194541"/>
                  <a:pt x="7762529" y="4144250"/>
                </a:cubicBezTo>
                <a:cubicBezTo>
                  <a:pt x="7797023" y="4319651"/>
                  <a:pt x="7899246" y="4471530"/>
                  <a:pt x="8042344" y="4572001"/>
                </a:cubicBezTo>
                <a:lnTo>
                  <a:pt x="7848103" y="4572001"/>
                </a:lnTo>
                <a:cubicBezTo>
                  <a:pt x="7731971" y="4452596"/>
                  <a:pt x="7653409" y="4298519"/>
                  <a:pt x="7629044" y="4127511"/>
                </a:cubicBezTo>
                <a:cubicBezTo>
                  <a:pt x="7628876" y="4127458"/>
                  <a:pt x="7628708" y="4127453"/>
                  <a:pt x="7628538" y="4127448"/>
                </a:cubicBezTo>
                <a:lnTo>
                  <a:pt x="7628000" y="4120772"/>
                </a:lnTo>
                <a:cubicBezTo>
                  <a:pt x="7622941" y="4090522"/>
                  <a:pt x="7620490" y="4059631"/>
                  <a:pt x="7620533" y="4028296"/>
                </a:cubicBezTo>
                <a:cubicBezTo>
                  <a:pt x="7619221" y="4022668"/>
                  <a:pt x="7619162" y="4017001"/>
                  <a:pt x="7619162" y="4011320"/>
                </a:cubicBezTo>
                <a:lnTo>
                  <a:pt x="7619756" y="3999880"/>
                </a:lnTo>
                <a:lnTo>
                  <a:pt x="7620254" y="3999913"/>
                </a:lnTo>
                <a:close/>
                <a:moveTo>
                  <a:pt x="7597529" y="3999419"/>
                </a:moveTo>
                <a:lnTo>
                  <a:pt x="7597555" y="3999913"/>
                </a:lnTo>
                <a:lnTo>
                  <a:pt x="7598053" y="3999880"/>
                </a:lnTo>
                <a:lnTo>
                  <a:pt x="7598647" y="4011320"/>
                </a:lnTo>
                <a:cubicBezTo>
                  <a:pt x="7598647" y="4017001"/>
                  <a:pt x="7598588" y="4022668"/>
                  <a:pt x="7597276" y="4028296"/>
                </a:cubicBezTo>
                <a:cubicBezTo>
                  <a:pt x="7597319" y="4059631"/>
                  <a:pt x="7594868" y="4090522"/>
                  <a:pt x="7589809" y="4120772"/>
                </a:cubicBezTo>
                <a:lnTo>
                  <a:pt x="7589271" y="4127448"/>
                </a:lnTo>
                <a:cubicBezTo>
                  <a:pt x="7589101" y="4127453"/>
                  <a:pt x="7588933" y="4127458"/>
                  <a:pt x="7588765" y="4127511"/>
                </a:cubicBezTo>
                <a:cubicBezTo>
                  <a:pt x="7564400" y="4298519"/>
                  <a:pt x="7485838" y="4452596"/>
                  <a:pt x="7369706" y="4572001"/>
                </a:cubicBezTo>
                <a:lnTo>
                  <a:pt x="7175465" y="4572001"/>
                </a:lnTo>
                <a:cubicBezTo>
                  <a:pt x="7318563" y="4471530"/>
                  <a:pt x="7420786" y="4319651"/>
                  <a:pt x="7455280" y="4144250"/>
                </a:cubicBezTo>
                <a:cubicBezTo>
                  <a:pt x="7221278" y="4194541"/>
                  <a:pt x="7030909" y="4357380"/>
                  <a:pt x="6947526" y="4572001"/>
                </a:cubicBezTo>
                <a:lnTo>
                  <a:pt x="6809978" y="4572001"/>
                </a:lnTo>
                <a:cubicBezTo>
                  <a:pt x="6903341" y="4283539"/>
                  <a:pt x="7156571" y="4064450"/>
                  <a:pt x="7468650" y="4012794"/>
                </a:cubicBezTo>
                <a:lnTo>
                  <a:pt x="7468767" y="4011646"/>
                </a:lnTo>
                <a:cubicBezTo>
                  <a:pt x="7474076" y="4010636"/>
                  <a:pt x="7479404" y="4009688"/>
                  <a:pt x="7484980" y="4010107"/>
                </a:cubicBezTo>
                <a:cubicBezTo>
                  <a:pt x="7516163" y="4004550"/>
                  <a:pt x="7548056" y="4001569"/>
                  <a:pt x="7580442" y="4001042"/>
                </a:cubicBezTo>
                <a:close/>
                <a:moveTo>
                  <a:pt x="5928129" y="3999419"/>
                </a:moveTo>
                <a:lnTo>
                  <a:pt x="5945217" y="4001042"/>
                </a:lnTo>
                <a:cubicBezTo>
                  <a:pt x="5977602" y="4001569"/>
                  <a:pt x="6009495" y="4004550"/>
                  <a:pt x="6040678" y="4010107"/>
                </a:cubicBezTo>
                <a:cubicBezTo>
                  <a:pt x="6046254" y="4009688"/>
                  <a:pt x="6051582" y="4010636"/>
                  <a:pt x="6056891" y="4011646"/>
                </a:cubicBezTo>
                <a:lnTo>
                  <a:pt x="6057008" y="4012794"/>
                </a:lnTo>
                <a:cubicBezTo>
                  <a:pt x="6369087" y="4064450"/>
                  <a:pt x="6622316" y="4283539"/>
                  <a:pt x="6715680" y="4572001"/>
                </a:cubicBezTo>
                <a:lnTo>
                  <a:pt x="6578131" y="4572001"/>
                </a:lnTo>
                <a:cubicBezTo>
                  <a:pt x="6494748" y="4357380"/>
                  <a:pt x="6304380" y="4194541"/>
                  <a:pt x="6070378" y="4144250"/>
                </a:cubicBezTo>
                <a:cubicBezTo>
                  <a:pt x="6104872" y="4319650"/>
                  <a:pt x="6207095" y="4471530"/>
                  <a:pt x="6350192" y="4572001"/>
                </a:cubicBezTo>
                <a:lnTo>
                  <a:pt x="6155952" y="4572001"/>
                </a:lnTo>
                <a:cubicBezTo>
                  <a:pt x="6039820" y="4452596"/>
                  <a:pt x="5961257" y="4298519"/>
                  <a:pt x="5936893" y="4127511"/>
                </a:cubicBezTo>
                <a:cubicBezTo>
                  <a:pt x="5936725" y="4127458"/>
                  <a:pt x="5936557" y="4127453"/>
                  <a:pt x="5936387" y="4127448"/>
                </a:cubicBezTo>
                <a:lnTo>
                  <a:pt x="5935849" y="4120772"/>
                </a:lnTo>
                <a:cubicBezTo>
                  <a:pt x="5930790" y="4090522"/>
                  <a:pt x="5928340" y="4059631"/>
                  <a:pt x="5928382" y="4028296"/>
                </a:cubicBezTo>
                <a:cubicBezTo>
                  <a:pt x="5927070" y="4022668"/>
                  <a:pt x="5927011" y="4017001"/>
                  <a:pt x="5927011" y="4011320"/>
                </a:cubicBezTo>
                <a:lnTo>
                  <a:pt x="5927605" y="3999880"/>
                </a:lnTo>
                <a:lnTo>
                  <a:pt x="5928103" y="3999913"/>
                </a:lnTo>
                <a:close/>
                <a:moveTo>
                  <a:pt x="5905378" y="3999419"/>
                </a:moveTo>
                <a:lnTo>
                  <a:pt x="5905404" y="3999913"/>
                </a:lnTo>
                <a:lnTo>
                  <a:pt x="5905902" y="3999880"/>
                </a:lnTo>
                <a:lnTo>
                  <a:pt x="5906496" y="4011320"/>
                </a:lnTo>
                <a:cubicBezTo>
                  <a:pt x="5906496" y="4017001"/>
                  <a:pt x="5906437" y="4022668"/>
                  <a:pt x="5905125" y="4028296"/>
                </a:cubicBezTo>
                <a:cubicBezTo>
                  <a:pt x="5905167" y="4059631"/>
                  <a:pt x="5902717" y="4090522"/>
                  <a:pt x="5897658" y="4120772"/>
                </a:cubicBezTo>
                <a:lnTo>
                  <a:pt x="5897120" y="4127448"/>
                </a:lnTo>
                <a:cubicBezTo>
                  <a:pt x="5896950" y="4127453"/>
                  <a:pt x="5896782" y="4127458"/>
                  <a:pt x="5896614" y="4127511"/>
                </a:cubicBezTo>
                <a:cubicBezTo>
                  <a:pt x="5872249" y="4298519"/>
                  <a:pt x="5793686" y="4452596"/>
                  <a:pt x="5677555" y="4572001"/>
                </a:cubicBezTo>
                <a:lnTo>
                  <a:pt x="5483314" y="4572001"/>
                </a:lnTo>
                <a:cubicBezTo>
                  <a:pt x="5626412" y="4471530"/>
                  <a:pt x="5728635" y="4319650"/>
                  <a:pt x="5763129" y="4144250"/>
                </a:cubicBezTo>
                <a:cubicBezTo>
                  <a:pt x="5529126" y="4194541"/>
                  <a:pt x="5338758" y="4357380"/>
                  <a:pt x="5255375" y="4572001"/>
                </a:cubicBezTo>
                <a:lnTo>
                  <a:pt x="5117827" y="4572001"/>
                </a:lnTo>
                <a:cubicBezTo>
                  <a:pt x="5211190" y="4283539"/>
                  <a:pt x="5464420" y="4064450"/>
                  <a:pt x="5776499" y="4012794"/>
                </a:cubicBezTo>
                <a:lnTo>
                  <a:pt x="5776616" y="4011646"/>
                </a:lnTo>
                <a:cubicBezTo>
                  <a:pt x="5781926" y="4010636"/>
                  <a:pt x="5787253" y="4009688"/>
                  <a:pt x="5792829" y="4010107"/>
                </a:cubicBezTo>
                <a:cubicBezTo>
                  <a:pt x="5824012" y="4004550"/>
                  <a:pt x="5855905" y="4001569"/>
                  <a:pt x="5888290" y="4001042"/>
                </a:cubicBezTo>
                <a:close/>
                <a:moveTo>
                  <a:pt x="4235979" y="3999419"/>
                </a:moveTo>
                <a:lnTo>
                  <a:pt x="4253065" y="4001042"/>
                </a:lnTo>
                <a:cubicBezTo>
                  <a:pt x="4285451" y="4001569"/>
                  <a:pt x="4317343" y="4004550"/>
                  <a:pt x="4348528" y="4010107"/>
                </a:cubicBezTo>
                <a:cubicBezTo>
                  <a:pt x="4354104" y="4009688"/>
                  <a:pt x="4359431" y="4010636"/>
                  <a:pt x="4364739" y="4011646"/>
                </a:cubicBezTo>
                <a:lnTo>
                  <a:pt x="4364856" y="4012794"/>
                </a:lnTo>
                <a:cubicBezTo>
                  <a:pt x="4676936" y="4064450"/>
                  <a:pt x="4930165" y="4283539"/>
                  <a:pt x="5023528" y="4572001"/>
                </a:cubicBezTo>
                <a:lnTo>
                  <a:pt x="4885980" y="4572001"/>
                </a:lnTo>
                <a:cubicBezTo>
                  <a:pt x="4802597" y="4357380"/>
                  <a:pt x="4612229" y="4194541"/>
                  <a:pt x="4378227" y="4144250"/>
                </a:cubicBezTo>
                <a:cubicBezTo>
                  <a:pt x="4412722" y="4319651"/>
                  <a:pt x="4514944" y="4471530"/>
                  <a:pt x="4658041" y="4572001"/>
                </a:cubicBezTo>
                <a:lnTo>
                  <a:pt x="4463800" y="4572001"/>
                </a:lnTo>
                <a:cubicBezTo>
                  <a:pt x="4347669" y="4452596"/>
                  <a:pt x="4269106" y="4298519"/>
                  <a:pt x="4244741" y="4127511"/>
                </a:cubicBezTo>
                <a:cubicBezTo>
                  <a:pt x="4244574" y="4127458"/>
                  <a:pt x="4244405" y="4127453"/>
                  <a:pt x="4244236" y="4127448"/>
                </a:cubicBezTo>
                <a:lnTo>
                  <a:pt x="4243697" y="4120772"/>
                </a:lnTo>
                <a:cubicBezTo>
                  <a:pt x="4238639" y="4090522"/>
                  <a:pt x="4236188" y="4059631"/>
                  <a:pt x="4236230" y="4028296"/>
                </a:cubicBezTo>
                <a:cubicBezTo>
                  <a:pt x="4234918" y="4022668"/>
                  <a:pt x="4234860" y="4017001"/>
                  <a:pt x="4234860" y="4011320"/>
                </a:cubicBezTo>
                <a:lnTo>
                  <a:pt x="4235454" y="3999880"/>
                </a:lnTo>
                <a:lnTo>
                  <a:pt x="4235952" y="3999913"/>
                </a:lnTo>
                <a:close/>
                <a:moveTo>
                  <a:pt x="4213227" y="3999419"/>
                </a:moveTo>
                <a:lnTo>
                  <a:pt x="4213253" y="3999913"/>
                </a:lnTo>
                <a:lnTo>
                  <a:pt x="4213751" y="3999880"/>
                </a:lnTo>
                <a:lnTo>
                  <a:pt x="4214345" y="4011320"/>
                </a:lnTo>
                <a:cubicBezTo>
                  <a:pt x="4214345" y="4017001"/>
                  <a:pt x="4214286" y="4022668"/>
                  <a:pt x="4212974" y="4028296"/>
                </a:cubicBezTo>
                <a:cubicBezTo>
                  <a:pt x="4213016" y="4059631"/>
                  <a:pt x="4210566" y="4090522"/>
                  <a:pt x="4205507" y="4120772"/>
                </a:cubicBezTo>
                <a:lnTo>
                  <a:pt x="4204969" y="4127448"/>
                </a:lnTo>
                <a:cubicBezTo>
                  <a:pt x="4204799" y="4127453"/>
                  <a:pt x="4204631" y="4127458"/>
                  <a:pt x="4204463" y="4127511"/>
                </a:cubicBezTo>
                <a:cubicBezTo>
                  <a:pt x="4180098" y="4298519"/>
                  <a:pt x="4101535" y="4452596"/>
                  <a:pt x="3985404" y="4572001"/>
                </a:cubicBezTo>
                <a:lnTo>
                  <a:pt x="3791163" y="4572001"/>
                </a:lnTo>
                <a:cubicBezTo>
                  <a:pt x="3934261" y="4471530"/>
                  <a:pt x="4036484" y="4319651"/>
                  <a:pt x="4070978" y="4144250"/>
                </a:cubicBezTo>
                <a:cubicBezTo>
                  <a:pt x="3836975" y="4194541"/>
                  <a:pt x="3646607" y="4357380"/>
                  <a:pt x="3563224" y="4572001"/>
                </a:cubicBezTo>
                <a:lnTo>
                  <a:pt x="3425676" y="4572001"/>
                </a:lnTo>
                <a:cubicBezTo>
                  <a:pt x="3519039" y="4283539"/>
                  <a:pt x="3772269" y="4064450"/>
                  <a:pt x="4084348" y="4012794"/>
                </a:cubicBezTo>
                <a:lnTo>
                  <a:pt x="4084465" y="4011646"/>
                </a:lnTo>
                <a:cubicBezTo>
                  <a:pt x="4089774" y="4010636"/>
                  <a:pt x="4095102" y="4009688"/>
                  <a:pt x="4100678" y="4010107"/>
                </a:cubicBezTo>
                <a:cubicBezTo>
                  <a:pt x="4131861" y="4004550"/>
                  <a:pt x="4163754" y="4001569"/>
                  <a:pt x="4196139" y="4001042"/>
                </a:cubicBezTo>
                <a:close/>
                <a:moveTo>
                  <a:pt x="2543827" y="3999419"/>
                </a:moveTo>
                <a:lnTo>
                  <a:pt x="2560914" y="4001042"/>
                </a:lnTo>
                <a:cubicBezTo>
                  <a:pt x="2593300" y="4001569"/>
                  <a:pt x="2625192" y="4004550"/>
                  <a:pt x="2656376" y="4010107"/>
                </a:cubicBezTo>
                <a:cubicBezTo>
                  <a:pt x="2661952" y="4009688"/>
                  <a:pt x="2667280" y="4010636"/>
                  <a:pt x="2672588" y="4011646"/>
                </a:cubicBezTo>
                <a:lnTo>
                  <a:pt x="2672706" y="4012794"/>
                </a:lnTo>
                <a:cubicBezTo>
                  <a:pt x="2984785" y="4064450"/>
                  <a:pt x="3238014" y="4283539"/>
                  <a:pt x="3331377" y="4572001"/>
                </a:cubicBezTo>
                <a:lnTo>
                  <a:pt x="3193830" y="4572001"/>
                </a:lnTo>
                <a:cubicBezTo>
                  <a:pt x="3110446" y="4357380"/>
                  <a:pt x="2920078" y="4194541"/>
                  <a:pt x="2686076" y="4144250"/>
                </a:cubicBezTo>
                <a:cubicBezTo>
                  <a:pt x="2720570" y="4319650"/>
                  <a:pt x="2822793" y="4471530"/>
                  <a:pt x="2965890" y="4572001"/>
                </a:cubicBezTo>
                <a:lnTo>
                  <a:pt x="2771649" y="4572001"/>
                </a:lnTo>
                <a:cubicBezTo>
                  <a:pt x="2655518" y="4452596"/>
                  <a:pt x="2576955" y="4298519"/>
                  <a:pt x="2552590" y="4127511"/>
                </a:cubicBezTo>
                <a:cubicBezTo>
                  <a:pt x="2552423" y="4127458"/>
                  <a:pt x="2552254" y="4127453"/>
                  <a:pt x="2552085" y="4127448"/>
                </a:cubicBezTo>
                <a:lnTo>
                  <a:pt x="2551547" y="4120772"/>
                </a:lnTo>
                <a:cubicBezTo>
                  <a:pt x="2546488" y="4090522"/>
                  <a:pt x="2544037" y="4059631"/>
                  <a:pt x="2544079" y="4028296"/>
                </a:cubicBezTo>
                <a:cubicBezTo>
                  <a:pt x="2542767" y="4022668"/>
                  <a:pt x="2542709" y="4017001"/>
                  <a:pt x="2542709" y="4011320"/>
                </a:cubicBezTo>
                <a:lnTo>
                  <a:pt x="2543303" y="3999880"/>
                </a:lnTo>
                <a:lnTo>
                  <a:pt x="2543801" y="3999913"/>
                </a:lnTo>
                <a:close/>
                <a:moveTo>
                  <a:pt x="2521076" y="3999419"/>
                </a:moveTo>
                <a:lnTo>
                  <a:pt x="2521102" y="3999913"/>
                </a:lnTo>
                <a:lnTo>
                  <a:pt x="2521600" y="3999880"/>
                </a:lnTo>
                <a:lnTo>
                  <a:pt x="2522194" y="4011320"/>
                </a:lnTo>
                <a:cubicBezTo>
                  <a:pt x="2522194" y="4017001"/>
                  <a:pt x="2522135" y="4022668"/>
                  <a:pt x="2520823" y="4028296"/>
                </a:cubicBezTo>
                <a:cubicBezTo>
                  <a:pt x="2520865" y="4059631"/>
                  <a:pt x="2518415" y="4090522"/>
                  <a:pt x="2513356" y="4120772"/>
                </a:cubicBezTo>
                <a:lnTo>
                  <a:pt x="2512818" y="4127448"/>
                </a:lnTo>
                <a:cubicBezTo>
                  <a:pt x="2512648" y="4127453"/>
                  <a:pt x="2512480" y="4127458"/>
                  <a:pt x="2512312" y="4127511"/>
                </a:cubicBezTo>
                <a:cubicBezTo>
                  <a:pt x="2487947" y="4298519"/>
                  <a:pt x="2409385" y="4452596"/>
                  <a:pt x="2293253" y="4572001"/>
                </a:cubicBezTo>
                <a:lnTo>
                  <a:pt x="2099012" y="4572001"/>
                </a:lnTo>
                <a:cubicBezTo>
                  <a:pt x="2242110" y="4471530"/>
                  <a:pt x="2344333" y="4319651"/>
                  <a:pt x="2378827" y="4144250"/>
                </a:cubicBezTo>
                <a:cubicBezTo>
                  <a:pt x="2144825" y="4194541"/>
                  <a:pt x="1954456" y="4357380"/>
                  <a:pt x="1871073" y="4572001"/>
                </a:cubicBezTo>
                <a:lnTo>
                  <a:pt x="1733525" y="4572001"/>
                </a:lnTo>
                <a:cubicBezTo>
                  <a:pt x="1826888" y="4283539"/>
                  <a:pt x="2080118" y="4064450"/>
                  <a:pt x="2392197" y="4012794"/>
                </a:cubicBezTo>
                <a:lnTo>
                  <a:pt x="2392314" y="4011646"/>
                </a:lnTo>
                <a:cubicBezTo>
                  <a:pt x="2397623" y="4010636"/>
                  <a:pt x="2402951" y="4009688"/>
                  <a:pt x="2408527" y="4010107"/>
                </a:cubicBezTo>
                <a:cubicBezTo>
                  <a:pt x="2439710" y="4004550"/>
                  <a:pt x="2471603" y="4001569"/>
                  <a:pt x="2503988" y="4001042"/>
                </a:cubicBezTo>
                <a:close/>
                <a:moveTo>
                  <a:pt x="851676" y="3999419"/>
                </a:moveTo>
                <a:lnTo>
                  <a:pt x="868763" y="4001042"/>
                </a:lnTo>
                <a:cubicBezTo>
                  <a:pt x="901149" y="4001569"/>
                  <a:pt x="933041" y="4004550"/>
                  <a:pt x="964225" y="4010107"/>
                </a:cubicBezTo>
                <a:cubicBezTo>
                  <a:pt x="969801" y="4009688"/>
                  <a:pt x="975129" y="4010636"/>
                  <a:pt x="980437" y="4011646"/>
                </a:cubicBezTo>
                <a:lnTo>
                  <a:pt x="980555" y="4012794"/>
                </a:lnTo>
                <a:cubicBezTo>
                  <a:pt x="1292634" y="4064450"/>
                  <a:pt x="1545864" y="4283539"/>
                  <a:pt x="1639226" y="4572001"/>
                </a:cubicBezTo>
                <a:lnTo>
                  <a:pt x="1501679" y="4572001"/>
                </a:lnTo>
                <a:cubicBezTo>
                  <a:pt x="1418296" y="4357380"/>
                  <a:pt x="1227927" y="4194541"/>
                  <a:pt x="993925" y="4144250"/>
                </a:cubicBezTo>
                <a:cubicBezTo>
                  <a:pt x="1028419" y="4319651"/>
                  <a:pt x="1130642" y="4471530"/>
                  <a:pt x="1273740" y="4572001"/>
                </a:cubicBezTo>
                <a:lnTo>
                  <a:pt x="1079499" y="4572001"/>
                </a:lnTo>
                <a:cubicBezTo>
                  <a:pt x="963367" y="4452596"/>
                  <a:pt x="884804" y="4298519"/>
                  <a:pt x="860439" y="4127511"/>
                </a:cubicBezTo>
                <a:cubicBezTo>
                  <a:pt x="860272" y="4127458"/>
                  <a:pt x="860103" y="4127453"/>
                  <a:pt x="859934" y="4127448"/>
                </a:cubicBezTo>
                <a:lnTo>
                  <a:pt x="859396" y="4120772"/>
                </a:lnTo>
                <a:cubicBezTo>
                  <a:pt x="854337" y="4090522"/>
                  <a:pt x="851886" y="4059631"/>
                  <a:pt x="851928" y="4028296"/>
                </a:cubicBezTo>
                <a:cubicBezTo>
                  <a:pt x="850616" y="4022668"/>
                  <a:pt x="850558" y="4017001"/>
                  <a:pt x="850558" y="4011320"/>
                </a:cubicBezTo>
                <a:lnTo>
                  <a:pt x="851152" y="3999880"/>
                </a:lnTo>
                <a:lnTo>
                  <a:pt x="851650" y="3999913"/>
                </a:lnTo>
                <a:close/>
                <a:moveTo>
                  <a:pt x="828925" y="3999419"/>
                </a:moveTo>
                <a:lnTo>
                  <a:pt x="828951" y="3999913"/>
                </a:lnTo>
                <a:lnTo>
                  <a:pt x="829449" y="3999880"/>
                </a:lnTo>
                <a:lnTo>
                  <a:pt x="830043" y="4011320"/>
                </a:lnTo>
                <a:cubicBezTo>
                  <a:pt x="830043" y="4017001"/>
                  <a:pt x="829984" y="4022668"/>
                  <a:pt x="828672" y="4028296"/>
                </a:cubicBezTo>
                <a:cubicBezTo>
                  <a:pt x="828714" y="4059631"/>
                  <a:pt x="826264" y="4090522"/>
                  <a:pt x="821205" y="4120772"/>
                </a:cubicBezTo>
                <a:lnTo>
                  <a:pt x="820667" y="4127448"/>
                </a:lnTo>
                <a:cubicBezTo>
                  <a:pt x="820497" y="4127453"/>
                  <a:pt x="820329" y="4127458"/>
                  <a:pt x="820161" y="4127511"/>
                </a:cubicBezTo>
                <a:cubicBezTo>
                  <a:pt x="795796" y="4298519"/>
                  <a:pt x="717234" y="4452596"/>
                  <a:pt x="601102" y="4572001"/>
                </a:cubicBezTo>
                <a:lnTo>
                  <a:pt x="406861" y="4572001"/>
                </a:lnTo>
                <a:cubicBezTo>
                  <a:pt x="549959" y="4471530"/>
                  <a:pt x="652182" y="4319650"/>
                  <a:pt x="686676" y="4144250"/>
                </a:cubicBezTo>
                <a:cubicBezTo>
                  <a:pt x="452674" y="4194541"/>
                  <a:pt x="262305" y="4357380"/>
                  <a:pt x="178922" y="4572001"/>
                </a:cubicBezTo>
                <a:lnTo>
                  <a:pt x="41374" y="4572001"/>
                </a:lnTo>
                <a:cubicBezTo>
                  <a:pt x="134738" y="4283539"/>
                  <a:pt x="387967" y="4064450"/>
                  <a:pt x="700046" y="4012794"/>
                </a:cubicBezTo>
                <a:lnTo>
                  <a:pt x="700163" y="4011646"/>
                </a:lnTo>
                <a:cubicBezTo>
                  <a:pt x="705472" y="4010636"/>
                  <a:pt x="710800" y="4009688"/>
                  <a:pt x="716376" y="4010107"/>
                </a:cubicBezTo>
                <a:cubicBezTo>
                  <a:pt x="747559" y="4004550"/>
                  <a:pt x="779452" y="4001569"/>
                  <a:pt x="811837" y="4001042"/>
                </a:cubicBezTo>
                <a:close/>
                <a:moveTo>
                  <a:pt x="8305836" y="3304913"/>
                </a:moveTo>
                <a:cubicBezTo>
                  <a:pt x="8030646" y="3363591"/>
                  <a:pt x="7815802" y="3576701"/>
                  <a:pt x="7762527" y="3845480"/>
                </a:cubicBezTo>
                <a:cubicBezTo>
                  <a:pt x="8037717" y="3786801"/>
                  <a:pt x="8252560" y="3573691"/>
                  <a:pt x="8305836" y="3304913"/>
                </a:cubicBezTo>
                <a:close/>
                <a:moveTo>
                  <a:pt x="6911971" y="3304913"/>
                </a:moveTo>
                <a:cubicBezTo>
                  <a:pt x="6965247" y="3573691"/>
                  <a:pt x="7180090" y="3786801"/>
                  <a:pt x="7455280" y="3845480"/>
                </a:cubicBezTo>
                <a:cubicBezTo>
                  <a:pt x="7402005" y="3576701"/>
                  <a:pt x="7187161" y="3363591"/>
                  <a:pt x="6911971" y="3304913"/>
                </a:cubicBezTo>
                <a:close/>
                <a:moveTo>
                  <a:pt x="6613685" y="3304913"/>
                </a:moveTo>
                <a:cubicBezTo>
                  <a:pt x="6338495" y="3363591"/>
                  <a:pt x="6123651" y="3576701"/>
                  <a:pt x="6070376" y="3845480"/>
                </a:cubicBezTo>
                <a:cubicBezTo>
                  <a:pt x="6345566" y="3786801"/>
                  <a:pt x="6560409" y="3573691"/>
                  <a:pt x="6613685" y="3304913"/>
                </a:cubicBezTo>
                <a:close/>
                <a:moveTo>
                  <a:pt x="5219820" y="3304913"/>
                </a:moveTo>
                <a:cubicBezTo>
                  <a:pt x="5273096" y="3573691"/>
                  <a:pt x="5487939" y="3786801"/>
                  <a:pt x="5763129" y="3845480"/>
                </a:cubicBezTo>
                <a:cubicBezTo>
                  <a:pt x="5709854" y="3576701"/>
                  <a:pt x="5495010" y="3363591"/>
                  <a:pt x="5219820" y="3304913"/>
                </a:cubicBezTo>
                <a:close/>
                <a:moveTo>
                  <a:pt x="4921534" y="3304913"/>
                </a:moveTo>
                <a:cubicBezTo>
                  <a:pt x="4646344" y="3363591"/>
                  <a:pt x="4431500" y="3576701"/>
                  <a:pt x="4378225" y="3845480"/>
                </a:cubicBezTo>
                <a:cubicBezTo>
                  <a:pt x="4653415" y="3786801"/>
                  <a:pt x="4868259" y="3573691"/>
                  <a:pt x="4921534" y="3304913"/>
                </a:cubicBezTo>
                <a:close/>
                <a:moveTo>
                  <a:pt x="3527669" y="3304913"/>
                </a:moveTo>
                <a:cubicBezTo>
                  <a:pt x="3580945" y="3573691"/>
                  <a:pt x="3795788" y="3786801"/>
                  <a:pt x="4070978" y="3845480"/>
                </a:cubicBezTo>
                <a:cubicBezTo>
                  <a:pt x="4017703" y="3576701"/>
                  <a:pt x="3802859" y="3363591"/>
                  <a:pt x="3527669" y="3304913"/>
                </a:cubicBezTo>
                <a:close/>
                <a:moveTo>
                  <a:pt x="3229383" y="3304913"/>
                </a:moveTo>
                <a:cubicBezTo>
                  <a:pt x="2954193" y="3363591"/>
                  <a:pt x="2739349" y="3576701"/>
                  <a:pt x="2686074" y="3845480"/>
                </a:cubicBezTo>
                <a:cubicBezTo>
                  <a:pt x="2961264" y="3786801"/>
                  <a:pt x="3176107" y="3573691"/>
                  <a:pt x="3229383" y="3304913"/>
                </a:cubicBezTo>
                <a:close/>
                <a:moveTo>
                  <a:pt x="1835518" y="3304913"/>
                </a:moveTo>
                <a:cubicBezTo>
                  <a:pt x="1888794" y="3573691"/>
                  <a:pt x="2103637" y="3786801"/>
                  <a:pt x="2378827" y="3845480"/>
                </a:cubicBezTo>
                <a:cubicBezTo>
                  <a:pt x="2325552" y="3576701"/>
                  <a:pt x="2110708" y="3363591"/>
                  <a:pt x="1835518" y="3304913"/>
                </a:cubicBezTo>
                <a:close/>
                <a:moveTo>
                  <a:pt x="1537232" y="3304913"/>
                </a:moveTo>
                <a:cubicBezTo>
                  <a:pt x="1262042" y="3363591"/>
                  <a:pt x="1047198" y="3576701"/>
                  <a:pt x="993923" y="3845480"/>
                </a:cubicBezTo>
                <a:cubicBezTo>
                  <a:pt x="1269113" y="3786801"/>
                  <a:pt x="1483956" y="3573691"/>
                  <a:pt x="1537232" y="3304913"/>
                </a:cubicBezTo>
                <a:close/>
                <a:moveTo>
                  <a:pt x="143367" y="3304913"/>
                </a:moveTo>
                <a:cubicBezTo>
                  <a:pt x="196643" y="3573691"/>
                  <a:pt x="411486" y="3786801"/>
                  <a:pt x="686676" y="3845480"/>
                </a:cubicBezTo>
                <a:cubicBezTo>
                  <a:pt x="633401" y="3576701"/>
                  <a:pt x="418557" y="3363591"/>
                  <a:pt x="143367" y="3304913"/>
                </a:cubicBezTo>
                <a:close/>
                <a:moveTo>
                  <a:pt x="8461873" y="3161219"/>
                </a:moveTo>
                <a:lnTo>
                  <a:pt x="8478960" y="3162829"/>
                </a:lnTo>
                <a:cubicBezTo>
                  <a:pt x="8511346" y="3163352"/>
                  <a:pt x="8543239" y="3166310"/>
                  <a:pt x="8574422" y="3171823"/>
                </a:cubicBezTo>
                <a:cubicBezTo>
                  <a:pt x="8579998" y="3171407"/>
                  <a:pt x="8585326" y="3172348"/>
                  <a:pt x="8590635" y="3173350"/>
                </a:cubicBezTo>
                <a:lnTo>
                  <a:pt x="8590752" y="3174489"/>
                </a:lnTo>
                <a:cubicBezTo>
                  <a:pt x="8815033" y="3211322"/>
                  <a:pt x="9008920" y="3333951"/>
                  <a:pt x="9135069" y="3506215"/>
                </a:cubicBezTo>
                <a:lnTo>
                  <a:pt x="9139239" y="3512974"/>
                </a:lnTo>
                <a:lnTo>
                  <a:pt x="9139239" y="3816134"/>
                </a:lnTo>
                <a:lnTo>
                  <a:pt x="9120077" y="3747490"/>
                </a:lnTo>
                <a:cubicBezTo>
                  <a:pt x="9039502" y="3525837"/>
                  <a:pt x="8844913" y="3356256"/>
                  <a:pt x="8604122" y="3304913"/>
                </a:cubicBezTo>
                <a:cubicBezTo>
                  <a:pt x="8650738" y="3540094"/>
                  <a:pt x="8821055" y="3732654"/>
                  <a:pt x="9047261" y="3816429"/>
                </a:cubicBezTo>
                <a:lnTo>
                  <a:pt x="9139239" y="3843104"/>
                </a:lnTo>
                <a:lnTo>
                  <a:pt x="9139239" y="3970603"/>
                </a:lnTo>
                <a:lnTo>
                  <a:pt x="9030179" y="3943797"/>
                </a:lnTo>
                <a:cubicBezTo>
                  <a:pt x="8735297" y="3846211"/>
                  <a:pt x="8514628" y="3594637"/>
                  <a:pt x="8470637" y="3288305"/>
                </a:cubicBezTo>
                <a:cubicBezTo>
                  <a:pt x="8470469" y="3288253"/>
                  <a:pt x="8470301" y="3288248"/>
                  <a:pt x="8470131" y="3288243"/>
                </a:cubicBezTo>
                <a:lnTo>
                  <a:pt x="8469593" y="3281619"/>
                </a:lnTo>
                <a:cubicBezTo>
                  <a:pt x="8464534" y="3251607"/>
                  <a:pt x="8462083" y="3220958"/>
                  <a:pt x="8462126" y="3189869"/>
                </a:cubicBezTo>
                <a:cubicBezTo>
                  <a:pt x="8460814" y="3184286"/>
                  <a:pt x="8460755" y="3178663"/>
                  <a:pt x="8460755" y="3173027"/>
                </a:cubicBezTo>
                <a:lnTo>
                  <a:pt x="8461349" y="3161677"/>
                </a:lnTo>
                <a:lnTo>
                  <a:pt x="8461847" y="3161709"/>
                </a:lnTo>
                <a:close/>
                <a:moveTo>
                  <a:pt x="8448085" y="3161219"/>
                </a:moveTo>
                <a:lnTo>
                  <a:pt x="8448111" y="3161709"/>
                </a:lnTo>
                <a:lnTo>
                  <a:pt x="8448609" y="3161677"/>
                </a:lnTo>
                <a:lnTo>
                  <a:pt x="8449203" y="3173027"/>
                </a:lnTo>
                <a:cubicBezTo>
                  <a:pt x="8449203" y="3178663"/>
                  <a:pt x="8449144" y="3184286"/>
                  <a:pt x="8447832" y="3189869"/>
                </a:cubicBezTo>
                <a:cubicBezTo>
                  <a:pt x="8447875" y="3220958"/>
                  <a:pt x="8445424" y="3251607"/>
                  <a:pt x="8440365" y="3281619"/>
                </a:cubicBezTo>
                <a:lnTo>
                  <a:pt x="8439827" y="3288243"/>
                </a:lnTo>
                <a:cubicBezTo>
                  <a:pt x="8439657" y="3288248"/>
                  <a:pt x="8439489" y="3288253"/>
                  <a:pt x="8439321" y="3288305"/>
                </a:cubicBezTo>
                <a:cubicBezTo>
                  <a:pt x="8389046" y="3638399"/>
                  <a:pt x="8108007" y="3916971"/>
                  <a:pt x="7749156" y="3975903"/>
                </a:cubicBezTo>
                <a:lnTo>
                  <a:pt x="7749040" y="3977042"/>
                </a:lnTo>
                <a:cubicBezTo>
                  <a:pt x="7743729" y="3978045"/>
                  <a:pt x="7738400" y="3978986"/>
                  <a:pt x="7732823" y="3978570"/>
                </a:cubicBezTo>
                <a:cubicBezTo>
                  <a:pt x="7701651" y="3984080"/>
                  <a:pt x="7669771" y="3987038"/>
                  <a:pt x="7637396" y="3987561"/>
                </a:cubicBezTo>
                <a:lnTo>
                  <a:pt x="7620278" y="3989174"/>
                </a:lnTo>
                <a:lnTo>
                  <a:pt x="7620252" y="3988683"/>
                </a:lnTo>
                <a:lnTo>
                  <a:pt x="7619753" y="3988716"/>
                </a:lnTo>
                <a:cubicBezTo>
                  <a:pt x="7619187" y="3984944"/>
                  <a:pt x="7619160" y="3981158"/>
                  <a:pt x="7619160" y="3977366"/>
                </a:cubicBezTo>
                <a:cubicBezTo>
                  <a:pt x="7619160" y="3971728"/>
                  <a:pt x="7619219" y="3966104"/>
                  <a:pt x="7620531" y="3960518"/>
                </a:cubicBezTo>
                <a:cubicBezTo>
                  <a:pt x="7620488" y="3929436"/>
                  <a:pt x="7622938" y="3898794"/>
                  <a:pt x="7627995" y="3868787"/>
                </a:cubicBezTo>
                <a:lnTo>
                  <a:pt x="7628535" y="3862150"/>
                </a:lnTo>
                <a:cubicBezTo>
                  <a:pt x="7628704" y="3862145"/>
                  <a:pt x="7628873" y="3862140"/>
                  <a:pt x="7629040" y="3862087"/>
                </a:cubicBezTo>
                <a:cubicBezTo>
                  <a:pt x="7679317" y="3511992"/>
                  <a:pt x="7960356" y="3233421"/>
                  <a:pt x="8319206" y="3174489"/>
                </a:cubicBezTo>
                <a:lnTo>
                  <a:pt x="8319323" y="3173350"/>
                </a:lnTo>
                <a:cubicBezTo>
                  <a:pt x="8324632" y="3172348"/>
                  <a:pt x="8329960" y="3171407"/>
                  <a:pt x="8335536" y="3171823"/>
                </a:cubicBezTo>
                <a:cubicBezTo>
                  <a:pt x="8366719" y="3166310"/>
                  <a:pt x="8398612" y="3163352"/>
                  <a:pt x="8430998" y="3162829"/>
                </a:cubicBezTo>
                <a:close/>
                <a:moveTo>
                  <a:pt x="6769722" y="3161219"/>
                </a:moveTo>
                <a:lnTo>
                  <a:pt x="6786810" y="3162829"/>
                </a:lnTo>
                <a:cubicBezTo>
                  <a:pt x="6819195" y="3163352"/>
                  <a:pt x="6851088" y="3166310"/>
                  <a:pt x="6882271" y="3171823"/>
                </a:cubicBezTo>
                <a:cubicBezTo>
                  <a:pt x="6887847" y="3171407"/>
                  <a:pt x="6893175" y="3172348"/>
                  <a:pt x="6898484" y="3173350"/>
                </a:cubicBezTo>
                <a:lnTo>
                  <a:pt x="6898601" y="3174489"/>
                </a:lnTo>
                <a:cubicBezTo>
                  <a:pt x="7257451" y="3233421"/>
                  <a:pt x="7538490" y="3511992"/>
                  <a:pt x="7588766" y="3862087"/>
                </a:cubicBezTo>
                <a:cubicBezTo>
                  <a:pt x="7588934" y="3862140"/>
                  <a:pt x="7589103" y="3862145"/>
                  <a:pt x="7589272" y="3862150"/>
                </a:cubicBezTo>
                <a:lnTo>
                  <a:pt x="7589812" y="3868787"/>
                </a:lnTo>
                <a:cubicBezTo>
                  <a:pt x="7594869" y="3898794"/>
                  <a:pt x="7597319" y="3929436"/>
                  <a:pt x="7597276" y="3960518"/>
                </a:cubicBezTo>
                <a:cubicBezTo>
                  <a:pt x="7598588" y="3966104"/>
                  <a:pt x="7598647" y="3971728"/>
                  <a:pt x="7598647" y="3977366"/>
                </a:cubicBezTo>
                <a:cubicBezTo>
                  <a:pt x="7598647" y="3981158"/>
                  <a:pt x="7598620" y="3984944"/>
                  <a:pt x="7598054" y="3988716"/>
                </a:cubicBezTo>
                <a:lnTo>
                  <a:pt x="7597555" y="3988683"/>
                </a:lnTo>
                <a:lnTo>
                  <a:pt x="7597529" y="3989174"/>
                </a:lnTo>
                <a:lnTo>
                  <a:pt x="7580411" y="3987561"/>
                </a:lnTo>
                <a:cubicBezTo>
                  <a:pt x="7548036" y="3987038"/>
                  <a:pt x="7516156" y="3984080"/>
                  <a:pt x="7484984" y="3978570"/>
                </a:cubicBezTo>
                <a:cubicBezTo>
                  <a:pt x="7479407" y="3978986"/>
                  <a:pt x="7474078" y="3978045"/>
                  <a:pt x="7468767" y="3977042"/>
                </a:cubicBezTo>
                <a:lnTo>
                  <a:pt x="7468651" y="3975903"/>
                </a:lnTo>
                <a:cubicBezTo>
                  <a:pt x="7109800" y="3916971"/>
                  <a:pt x="6828761" y="3638399"/>
                  <a:pt x="6778486" y="3288305"/>
                </a:cubicBezTo>
                <a:cubicBezTo>
                  <a:pt x="6778318" y="3288253"/>
                  <a:pt x="6778150" y="3288248"/>
                  <a:pt x="6777980" y="3288243"/>
                </a:cubicBezTo>
                <a:lnTo>
                  <a:pt x="6777442" y="3281619"/>
                </a:lnTo>
                <a:cubicBezTo>
                  <a:pt x="6772383" y="3251607"/>
                  <a:pt x="6769933" y="3220958"/>
                  <a:pt x="6769975" y="3189869"/>
                </a:cubicBezTo>
                <a:cubicBezTo>
                  <a:pt x="6768663" y="3184286"/>
                  <a:pt x="6768604" y="3178663"/>
                  <a:pt x="6768604" y="3173027"/>
                </a:cubicBezTo>
                <a:lnTo>
                  <a:pt x="6769198" y="3161677"/>
                </a:lnTo>
                <a:lnTo>
                  <a:pt x="6769696" y="3161709"/>
                </a:lnTo>
                <a:close/>
                <a:moveTo>
                  <a:pt x="6755934" y="3161219"/>
                </a:moveTo>
                <a:lnTo>
                  <a:pt x="6755960" y="3161709"/>
                </a:lnTo>
                <a:lnTo>
                  <a:pt x="6756458" y="3161677"/>
                </a:lnTo>
                <a:lnTo>
                  <a:pt x="6757052" y="3173027"/>
                </a:lnTo>
                <a:cubicBezTo>
                  <a:pt x="6757052" y="3178663"/>
                  <a:pt x="6756994" y="3184286"/>
                  <a:pt x="6755682" y="3189869"/>
                </a:cubicBezTo>
                <a:cubicBezTo>
                  <a:pt x="6755724" y="3220958"/>
                  <a:pt x="6753273" y="3251607"/>
                  <a:pt x="6748215" y="3281619"/>
                </a:cubicBezTo>
                <a:lnTo>
                  <a:pt x="6747676" y="3288243"/>
                </a:lnTo>
                <a:cubicBezTo>
                  <a:pt x="6747507" y="3288248"/>
                  <a:pt x="6747338" y="3288253"/>
                  <a:pt x="6747171" y="3288305"/>
                </a:cubicBezTo>
                <a:cubicBezTo>
                  <a:pt x="6696895" y="3638399"/>
                  <a:pt x="6415856" y="3916971"/>
                  <a:pt x="6057005" y="3975903"/>
                </a:cubicBezTo>
                <a:lnTo>
                  <a:pt x="6056889" y="3977042"/>
                </a:lnTo>
                <a:cubicBezTo>
                  <a:pt x="6051578" y="3978045"/>
                  <a:pt x="6046249" y="3978986"/>
                  <a:pt x="6040672" y="3978570"/>
                </a:cubicBezTo>
                <a:cubicBezTo>
                  <a:pt x="6009500" y="3984080"/>
                  <a:pt x="5977620" y="3987038"/>
                  <a:pt x="5945246" y="3987561"/>
                </a:cubicBezTo>
                <a:lnTo>
                  <a:pt x="5928127" y="3989174"/>
                </a:lnTo>
                <a:lnTo>
                  <a:pt x="5928101" y="3988683"/>
                </a:lnTo>
                <a:lnTo>
                  <a:pt x="5927602" y="3988716"/>
                </a:lnTo>
                <a:cubicBezTo>
                  <a:pt x="5927036" y="3984944"/>
                  <a:pt x="5927009" y="3981158"/>
                  <a:pt x="5927009" y="3977366"/>
                </a:cubicBezTo>
                <a:cubicBezTo>
                  <a:pt x="5927009" y="3971728"/>
                  <a:pt x="5927068" y="3966104"/>
                  <a:pt x="5928380" y="3960518"/>
                </a:cubicBezTo>
                <a:cubicBezTo>
                  <a:pt x="5928338" y="3929436"/>
                  <a:pt x="5930787" y="3898794"/>
                  <a:pt x="5935844" y="3868787"/>
                </a:cubicBezTo>
                <a:lnTo>
                  <a:pt x="5936384" y="3862150"/>
                </a:lnTo>
                <a:cubicBezTo>
                  <a:pt x="5936553" y="3862145"/>
                  <a:pt x="5936722" y="3862140"/>
                  <a:pt x="5936890" y="3862087"/>
                </a:cubicBezTo>
                <a:cubicBezTo>
                  <a:pt x="5987166" y="3511992"/>
                  <a:pt x="6268205" y="3233421"/>
                  <a:pt x="6627056" y="3174489"/>
                </a:cubicBezTo>
                <a:lnTo>
                  <a:pt x="6627173" y="3173350"/>
                </a:lnTo>
                <a:cubicBezTo>
                  <a:pt x="6632481" y="3172348"/>
                  <a:pt x="6637809" y="3171407"/>
                  <a:pt x="6643385" y="3171823"/>
                </a:cubicBezTo>
                <a:cubicBezTo>
                  <a:pt x="6674569" y="3166310"/>
                  <a:pt x="6706461" y="3163352"/>
                  <a:pt x="6738847" y="3162829"/>
                </a:cubicBezTo>
                <a:close/>
                <a:moveTo>
                  <a:pt x="5077571" y="3161219"/>
                </a:moveTo>
                <a:lnTo>
                  <a:pt x="5094659" y="3162829"/>
                </a:lnTo>
                <a:cubicBezTo>
                  <a:pt x="5127044" y="3163352"/>
                  <a:pt x="5158937" y="3166310"/>
                  <a:pt x="5190120" y="3171823"/>
                </a:cubicBezTo>
                <a:cubicBezTo>
                  <a:pt x="5195696" y="3171407"/>
                  <a:pt x="5201024" y="3172348"/>
                  <a:pt x="5206334" y="3173350"/>
                </a:cubicBezTo>
                <a:lnTo>
                  <a:pt x="5206450" y="3174489"/>
                </a:lnTo>
                <a:cubicBezTo>
                  <a:pt x="5565300" y="3233421"/>
                  <a:pt x="5846339" y="3511992"/>
                  <a:pt x="5896616" y="3862087"/>
                </a:cubicBezTo>
                <a:cubicBezTo>
                  <a:pt x="5896783" y="3862140"/>
                  <a:pt x="5896953" y="3862145"/>
                  <a:pt x="5897121" y="3862150"/>
                </a:cubicBezTo>
                <a:lnTo>
                  <a:pt x="5897662" y="3868787"/>
                </a:lnTo>
                <a:cubicBezTo>
                  <a:pt x="5902718" y="3898794"/>
                  <a:pt x="5905168" y="3929436"/>
                  <a:pt x="5905126" y="3960518"/>
                </a:cubicBezTo>
                <a:cubicBezTo>
                  <a:pt x="5906438" y="3966104"/>
                  <a:pt x="5906496" y="3971728"/>
                  <a:pt x="5906496" y="3977366"/>
                </a:cubicBezTo>
                <a:cubicBezTo>
                  <a:pt x="5906496" y="3981158"/>
                  <a:pt x="5906469" y="3984944"/>
                  <a:pt x="5905903" y="3988716"/>
                </a:cubicBezTo>
                <a:lnTo>
                  <a:pt x="5905404" y="3988683"/>
                </a:lnTo>
                <a:lnTo>
                  <a:pt x="5905378" y="3989174"/>
                </a:lnTo>
                <a:lnTo>
                  <a:pt x="5888260" y="3987561"/>
                </a:lnTo>
                <a:cubicBezTo>
                  <a:pt x="5855886" y="3987038"/>
                  <a:pt x="5824005" y="3984080"/>
                  <a:pt x="5792833" y="3978570"/>
                </a:cubicBezTo>
                <a:cubicBezTo>
                  <a:pt x="5787256" y="3978986"/>
                  <a:pt x="5781927" y="3978045"/>
                  <a:pt x="5776617" y="3977042"/>
                </a:cubicBezTo>
                <a:lnTo>
                  <a:pt x="5776501" y="3975903"/>
                </a:lnTo>
                <a:cubicBezTo>
                  <a:pt x="5417649" y="3916971"/>
                  <a:pt x="5136610" y="3638399"/>
                  <a:pt x="5086335" y="3288305"/>
                </a:cubicBezTo>
                <a:cubicBezTo>
                  <a:pt x="5086167" y="3288253"/>
                  <a:pt x="5085999" y="3288248"/>
                  <a:pt x="5085830" y="3288243"/>
                </a:cubicBezTo>
                <a:lnTo>
                  <a:pt x="5085291" y="3281619"/>
                </a:lnTo>
                <a:cubicBezTo>
                  <a:pt x="5080233" y="3251607"/>
                  <a:pt x="5077782" y="3220958"/>
                  <a:pt x="5077824" y="3189869"/>
                </a:cubicBezTo>
                <a:cubicBezTo>
                  <a:pt x="5076512" y="3184286"/>
                  <a:pt x="5076453" y="3178663"/>
                  <a:pt x="5076453" y="3173027"/>
                </a:cubicBezTo>
                <a:lnTo>
                  <a:pt x="5077047" y="3161677"/>
                </a:lnTo>
                <a:lnTo>
                  <a:pt x="5077545" y="3161709"/>
                </a:lnTo>
                <a:close/>
                <a:moveTo>
                  <a:pt x="5063783" y="3161219"/>
                </a:moveTo>
                <a:lnTo>
                  <a:pt x="5063809" y="3161709"/>
                </a:lnTo>
                <a:lnTo>
                  <a:pt x="5064307" y="3161677"/>
                </a:lnTo>
                <a:lnTo>
                  <a:pt x="5064902" y="3173027"/>
                </a:lnTo>
                <a:cubicBezTo>
                  <a:pt x="5064902" y="3178663"/>
                  <a:pt x="5064842" y="3184286"/>
                  <a:pt x="5063530" y="3189869"/>
                </a:cubicBezTo>
                <a:cubicBezTo>
                  <a:pt x="5063572" y="3220958"/>
                  <a:pt x="5061122" y="3251607"/>
                  <a:pt x="5056063" y="3281619"/>
                </a:cubicBezTo>
                <a:lnTo>
                  <a:pt x="5055525" y="3288243"/>
                </a:lnTo>
                <a:cubicBezTo>
                  <a:pt x="5055355" y="3288248"/>
                  <a:pt x="5055187" y="3288253"/>
                  <a:pt x="5055019" y="3288305"/>
                </a:cubicBezTo>
                <a:cubicBezTo>
                  <a:pt x="5004744" y="3638399"/>
                  <a:pt x="4723705" y="3916971"/>
                  <a:pt x="4364853" y="3975903"/>
                </a:cubicBezTo>
                <a:lnTo>
                  <a:pt x="4364737" y="3977042"/>
                </a:lnTo>
                <a:cubicBezTo>
                  <a:pt x="4359427" y="3978045"/>
                  <a:pt x="4354098" y="3978986"/>
                  <a:pt x="4348521" y="3978570"/>
                </a:cubicBezTo>
                <a:cubicBezTo>
                  <a:pt x="4317350" y="3984080"/>
                  <a:pt x="4285468" y="3987038"/>
                  <a:pt x="4253094" y="3987561"/>
                </a:cubicBezTo>
                <a:lnTo>
                  <a:pt x="4235976" y="3989174"/>
                </a:lnTo>
                <a:lnTo>
                  <a:pt x="4235950" y="3988683"/>
                </a:lnTo>
                <a:lnTo>
                  <a:pt x="4235451" y="3988716"/>
                </a:lnTo>
                <a:cubicBezTo>
                  <a:pt x="4234885" y="3984944"/>
                  <a:pt x="4234858" y="3981158"/>
                  <a:pt x="4234858" y="3977366"/>
                </a:cubicBezTo>
                <a:cubicBezTo>
                  <a:pt x="4234858" y="3971728"/>
                  <a:pt x="4234916" y="3966104"/>
                  <a:pt x="4236228" y="3960518"/>
                </a:cubicBezTo>
                <a:cubicBezTo>
                  <a:pt x="4236186" y="3929436"/>
                  <a:pt x="4238636" y="3898794"/>
                  <a:pt x="4243692" y="3868787"/>
                </a:cubicBezTo>
                <a:lnTo>
                  <a:pt x="4244233" y="3862150"/>
                </a:lnTo>
                <a:cubicBezTo>
                  <a:pt x="4244401" y="3862145"/>
                  <a:pt x="4244571" y="3862140"/>
                  <a:pt x="4244738" y="3862087"/>
                </a:cubicBezTo>
                <a:cubicBezTo>
                  <a:pt x="4295015" y="3511992"/>
                  <a:pt x="4576054" y="3233421"/>
                  <a:pt x="4934904" y="3174489"/>
                </a:cubicBezTo>
                <a:lnTo>
                  <a:pt x="4935021" y="3173350"/>
                </a:lnTo>
                <a:cubicBezTo>
                  <a:pt x="4940330" y="3172348"/>
                  <a:pt x="4945658" y="3171407"/>
                  <a:pt x="4951234" y="3171823"/>
                </a:cubicBezTo>
                <a:cubicBezTo>
                  <a:pt x="4982417" y="3166310"/>
                  <a:pt x="5014310" y="3163352"/>
                  <a:pt x="5046695" y="3162829"/>
                </a:cubicBezTo>
                <a:close/>
                <a:moveTo>
                  <a:pt x="3385420" y="3161219"/>
                </a:moveTo>
                <a:lnTo>
                  <a:pt x="3402507" y="3162829"/>
                </a:lnTo>
                <a:cubicBezTo>
                  <a:pt x="3434893" y="3163352"/>
                  <a:pt x="3466785" y="3166310"/>
                  <a:pt x="3497969" y="3171823"/>
                </a:cubicBezTo>
                <a:cubicBezTo>
                  <a:pt x="3503545" y="3171407"/>
                  <a:pt x="3508873" y="3172348"/>
                  <a:pt x="3514181" y="3173350"/>
                </a:cubicBezTo>
                <a:lnTo>
                  <a:pt x="3514298" y="3174489"/>
                </a:lnTo>
                <a:cubicBezTo>
                  <a:pt x="3873149" y="3233421"/>
                  <a:pt x="4154188" y="3511992"/>
                  <a:pt x="4204464" y="3862087"/>
                </a:cubicBezTo>
                <a:cubicBezTo>
                  <a:pt x="4204632" y="3862140"/>
                  <a:pt x="4204801" y="3862145"/>
                  <a:pt x="4204970" y="3862150"/>
                </a:cubicBezTo>
                <a:lnTo>
                  <a:pt x="4205510" y="3868787"/>
                </a:lnTo>
                <a:cubicBezTo>
                  <a:pt x="4210567" y="3898794"/>
                  <a:pt x="4213016" y="3929436"/>
                  <a:pt x="4212974" y="3960518"/>
                </a:cubicBezTo>
                <a:cubicBezTo>
                  <a:pt x="4214286" y="3966104"/>
                  <a:pt x="4214345" y="3971728"/>
                  <a:pt x="4214345" y="3977366"/>
                </a:cubicBezTo>
                <a:cubicBezTo>
                  <a:pt x="4214345" y="3981158"/>
                  <a:pt x="4214318" y="3984944"/>
                  <a:pt x="4213752" y="3988716"/>
                </a:cubicBezTo>
                <a:lnTo>
                  <a:pt x="4213253" y="3988683"/>
                </a:lnTo>
                <a:lnTo>
                  <a:pt x="4213227" y="3989174"/>
                </a:lnTo>
                <a:lnTo>
                  <a:pt x="4196108" y="3987561"/>
                </a:lnTo>
                <a:cubicBezTo>
                  <a:pt x="4163734" y="3987038"/>
                  <a:pt x="4131854" y="3984080"/>
                  <a:pt x="4100682" y="3978570"/>
                </a:cubicBezTo>
                <a:cubicBezTo>
                  <a:pt x="4095105" y="3978986"/>
                  <a:pt x="4089776" y="3978045"/>
                  <a:pt x="4084465" y="3977042"/>
                </a:cubicBezTo>
                <a:lnTo>
                  <a:pt x="4084349" y="3975903"/>
                </a:lnTo>
                <a:cubicBezTo>
                  <a:pt x="3725498" y="3916971"/>
                  <a:pt x="3444459" y="3638399"/>
                  <a:pt x="3394183" y="3288305"/>
                </a:cubicBezTo>
                <a:cubicBezTo>
                  <a:pt x="3394016" y="3288253"/>
                  <a:pt x="3393847" y="3288248"/>
                  <a:pt x="3393678" y="3288243"/>
                </a:cubicBezTo>
                <a:lnTo>
                  <a:pt x="3393139" y="3281619"/>
                </a:lnTo>
                <a:cubicBezTo>
                  <a:pt x="3388081" y="3251607"/>
                  <a:pt x="3385630" y="3220958"/>
                  <a:pt x="3385672" y="3189869"/>
                </a:cubicBezTo>
                <a:cubicBezTo>
                  <a:pt x="3384360" y="3184286"/>
                  <a:pt x="3384302" y="3178663"/>
                  <a:pt x="3384302" y="3173027"/>
                </a:cubicBezTo>
                <a:lnTo>
                  <a:pt x="3384896" y="3161677"/>
                </a:lnTo>
                <a:lnTo>
                  <a:pt x="3385394" y="3161709"/>
                </a:lnTo>
                <a:close/>
                <a:moveTo>
                  <a:pt x="3371632" y="3161219"/>
                </a:moveTo>
                <a:lnTo>
                  <a:pt x="3371658" y="3161709"/>
                </a:lnTo>
                <a:lnTo>
                  <a:pt x="3372156" y="3161677"/>
                </a:lnTo>
                <a:lnTo>
                  <a:pt x="3372750" y="3173027"/>
                </a:lnTo>
                <a:cubicBezTo>
                  <a:pt x="3372750" y="3178663"/>
                  <a:pt x="3372691" y="3184286"/>
                  <a:pt x="3371379" y="3189869"/>
                </a:cubicBezTo>
                <a:cubicBezTo>
                  <a:pt x="3371421" y="3220958"/>
                  <a:pt x="3368971" y="3251607"/>
                  <a:pt x="3363912" y="3281619"/>
                </a:cubicBezTo>
                <a:lnTo>
                  <a:pt x="3363374" y="3288243"/>
                </a:lnTo>
                <a:cubicBezTo>
                  <a:pt x="3363204" y="3288248"/>
                  <a:pt x="3363036" y="3288253"/>
                  <a:pt x="3362868" y="3288305"/>
                </a:cubicBezTo>
                <a:cubicBezTo>
                  <a:pt x="3312593" y="3638399"/>
                  <a:pt x="3031554" y="3916971"/>
                  <a:pt x="2672703" y="3975903"/>
                </a:cubicBezTo>
                <a:lnTo>
                  <a:pt x="2672586" y="3977042"/>
                </a:lnTo>
                <a:cubicBezTo>
                  <a:pt x="2667276" y="3978045"/>
                  <a:pt x="2661947" y="3978986"/>
                  <a:pt x="2656370" y="3978570"/>
                </a:cubicBezTo>
                <a:cubicBezTo>
                  <a:pt x="2625198" y="3984080"/>
                  <a:pt x="2593318" y="3987038"/>
                  <a:pt x="2560943" y="3987561"/>
                </a:cubicBezTo>
                <a:lnTo>
                  <a:pt x="2543825" y="3989174"/>
                </a:lnTo>
                <a:lnTo>
                  <a:pt x="2543799" y="3988683"/>
                </a:lnTo>
                <a:lnTo>
                  <a:pt x="2543300" y="3988716"/>
                </a:lnTo>
                <a:cubicBezTo>
                  <a:pt x="2542734" y="3984944"/>
                  <a:pt x="2542707" y="3981158"/>
                  <a:pt x="2542707" y="3977366"/>
                </a:cubicBezTo>
                <a:cubicBezTo>
                  <a:pt x="2542707" y="3971728"/>
                  <a:pt x="2542765" y="3966104"/>
                  <a:pt x="2544077" y="3960518"/>
                </a:cubicBezTo>
                <a:cubicBezTo>
                  <a:pt x="2544035" y="3929436"/>
                  <a:pt x="2546485" y="3898794"/>
                  <a:pt x="2551541" y="3868787"/>
                </a:cubicBezTo>
                <a:lnTo>
                  <a:pt x="2552082" y="3862150"/>
                </a:lnTo>
                <a:cubicBezTo>
                  <a:pt x="2552250" y="3862145"/>
                  <a:pt x="2552420" y="3862140"/>
                  <a:pt x="2552587" y="3862087"/>
                </a:cubicBezTo>
                <a:cubicBezTo>
                  <a:pt x="2602864" y="3511992"/>
                  <a:pt x="2883903" y="3233421"/>
                  <a:pt x="3242753" y="3174489"/>
                </a:cubicBezTo>
                <a:lnTo>
                  <a:pt x="3242870" y="3173350"/>
                </a:lnTo>
                <a:cubicBezTo>
                  <a:pt x="3248179" y="3172348"/>
                  <a:pt x="3253507" y="3171407"/>
                  <a:pt x="3259083" y="3171823"/>
                </a:cubicBezTo>
                <a:cubicBezTo>
                  <a:pt x="3290266" y="3166310"/>
                  <a:pt x="3322159" y="3163352"/>
                  <a:pt x="3354544" y="3162829"/>
                </a:cubicBezTo>
                <a:close/>
                <a:moveTo>
                  <a:pt x="1693269" y="3161219"/>
                </a:moveTo>
                <a:lnTo>
                  <a:pt x="1710356" y="3162829"/>
                </a:lnTo>
                <a:cubicBezTo>
                  <a:pt x="1742742" y="3163352"/>
                  <a:pt x="1774634" y="3166310"/>
                  <a:pt x="1805818" y="3171823"/>
                </a:cubicBezTo>
                <a:cubicBezTo>
                  <a:pt x="1811394" y="3171407"/>
                  <a:pt x="1816722" y="3172348"/>
                  <a:pt x="1822030" y="3173350"/>
                </a:cubicBezTo>
                <a:lnTo>
                  <a:pt x="1822148" y="3174489"/>
                </a:lnTo>
                <a:cubicBezTo>
                  <a:pt x="2180998" y="3233421"/>
                  <a:pt x="2462037" y="3511992"/>
                  <a:pt x="2512313" y="3862087"/>
                </a:cubicBezTo>
                <a:cubicBezTo>
                  <a:pt x="2512481" y="3862140"/>
                  <a:pt x="2512650" y="3862145"/>
                  <a:pt x="2512819" y="3862150"/>
                </a:cubicBezTo>
                <a:lnTo>
                  <a:pt x="2513359" y="3868787"/>
                </a:lnTo>
                <a:cubicBezTo>
                  <a:pt x="2518416" y="3898794"/>
                  <a:pt x="2520865" y="3929436"/>
                  <a:pt x="2520823" y="3960518"/>
                </a:cubicBezTo>
                <a:cubicBezTo>
                  <a:pt x="2522135" y="3966104"/>
                  <a:pt x="2522194" y="3971728"/>
                  <a:pt x="2522194" y="3977366"/>
                </a:cubicBezTo>
                <a:cubicBezTo>
                  <a:pt x="2522194" y="3981158"/>
                  <a:pt x="2522167" y="3984944"/>
                  <a:pt x="2521601" y="3988716"/>
                </a:cubicBezTo>
                <a:lnTo>
                  <a:pt x="2521102" y="3988683"/>
                </a:lnTo>
                <a:lnTo>
                  <a:pt x="2521076" y="3989174"/>
                </a:lnTo>
                <a:lnTo>
                  <a:pt x="2503957" y="3987561"/>
                </a:lnTo>
                <a:cubicBezTo>
                  <a:pt x="2471583" y="3987038"/>
                  <a:pt x="2439703" y="3984080"/>
                  <a:pt x="2408531" y="3978570"/>
                </a:cubicBezTo>
                <a:cubicBezTo>
                  <a:pt x="2402954" y="3978986"/>
                  <a:pt x="2397625" y="3978045"/>
                  <a:pt x="2392314" y="3977042"/>
                </a:cubicBezTo>
                <a:lnTo>
                  <a:pt x="2392198" y="3975903"/>
                </a:lnTo>
                <a:cubicBezTo>
                  <a:pt x="2033347" y="3916971"/>
                  <a:pt x="1752308" y="3638399"/>
                  <a:pt x="1702032" y="3288305"/>
                </a:cubicBezTo>
                <a:cubicBezTo>
                  <a:pt x="1701865" y="3288253"/>
                  <a:pt x="1701696" y="3288248"/>
                  <a:pt x="1701527" y="3288243"/>
                </a:cubicBezTo>
                <a:lnTo>
                  <a:pt x="1700989" y="3281619"/>
                </a:lnTo>
                <a:cubicBezTo>
                  <a:pt x="1695930" y="3251607"/>
                  <a:pt x="1693479" y="3220958"/>
                  <a:pt x="1693521" y="3189869"/>
                </a:cubicBezTo>
                <a:cubicBezTo>
                  <a:pt x="1692209" y="3184286"/>
                  <a:pt x="1692151" y="3178663"/>
                  <a:pt x="1692151" y="3173027"/>
                </a:cubicBezTo>
                <a:lnTo>
                  <a:pt x="1692745" y="3161677"/>
                </a:lnTo>
                <a:lnTo>
                  <a:pt x="1693243" y="3161709"/>
                </a:lnTo>
                <a:close/>
                <a:moveTo>
                  <a:pt x="1679481" y="3161219"/>
                </a:moveTo>
                <a:lnTo>
                  <a:pt x="1679507" y="3161709"/>
                </a:lnTo>
                <a:lnTo>
                  <a:pt x="1680005" y="3161677"/>
                </a:lnTo>
                <a:lnTo>
                  <a:pt x="1680599" y="3173027"/>
                </a:lnTo>
                <a:cubicBezTo>
                  <a:pt x="1680599" y="3178663"/>
                  <a:pt x="1680540" y="3184286"/>
                  <a:pt x="1679228" y="3189869"/>
                </a:cubicBezTo>
                <a:cubicBezTo>
                  <a:pt x="1679270" y="3220958"/>
                  <a:pt x="1676820" y="3251607"/>
                  <a:pt x="1671761" y="3281619"/>
                </a:cubicBezTo>
                <a:lnTo>
                  <a:pt x="1671223" y="3288243"/>
                </a:lnTo>
                <a:cubicBezTo>
                  <a:pt x="1671053" y="3288248"/>
                  <a:pt x="1670885" y="3288253"/>
                  <a:pt x="1670717" y="3288305"/>
                </a:cubicBezTo>
                <a:cubicBezTo>
                  <a:pt x="1620442" y="3638399"/>
                  <a:pt x="1339403" y="3916971"/>
                  <a:pt x="980552" y="3975903"/>
                </a:cubicBezTo>
                <a:lnTo>
                  <a:pt x="980435" y="3977042"/>
                </a:lnTo>
                <a:cubicBezTo>
                  <a:pt x="975125" y="3978045"/>
                  <a:pt x="969796" y="3978986"/>
                  <a:pt x="964219" y="3978570"/>
                </a:cubicBezTo>
                <a:cubicBezTo>
                  <a:pt x="933047" y="3984080"/>
                  <a:pt x="901167" y="3987038"/>
                  <a:pt x="868792" y="3987561"/>
                </a:cubicBezTo>
                <a:lnTo>
                  <a:pt x="851674" y="3989174"/>
                </a:lnTo>
                <a:lnTo>
                  <a:pt x="851648" y="3988683"/>
                </a:lnTo>
                <a:lnTo>
                  <a:pt x="851149" y="3988716"/>
                </a:lnTo>
                <a:cubicBezTo>
                  <a:pt x="850583" y="3984944"/>
                  <a:pt x="850556" y="3981158"/>
                  <a:pt x="850556" y="3977366"/>
                </a:cubicBezTo>
                <a:cubicBezTo>
                  <a:pt x="850556" y="3971728"/>
                  <a:pt x="850614" y="3966104"/>
                  <a:pt x="851926" y="3960518"/>
                </a:cubicBezTo>
                <a:cubicBezTo>
                  <a:pt x="851884" y="3929436"/>
                  <a:pt x="854334" y="3898794"/>
                  <a:pt x="859390" y="3868787"/>
                </a:cubicBezTo>
                <a:lnTo>
                  <a:pt x="859931" y="3862150"/>
                </a:lnTo>
                <a:cubicBezTo>
                  <a:pt x="860099" y="3862145"/>
                  <a:pt x="860269" y="3862140"/>
                  <a:pt x="860436" y="3862087"/>
                </a:cubicBezTo>
                <a:cubicBezTo>
                  <a:pt x="910713" y="3511992"/>
                  <a:pt x="1191752" y="3233421"/>
                  <a:pt x="1550602" y="3174489"/>
                </a:cubicBezTo>
                <a:lnTo>
                  <a:pt x="1550719" y="3173350"/>
                </a:lnTo>
                <a:cubicBezTo>
                  <a:pt x="1556028" y="3172348"/>
                  <a:pt x="1561356" y="3171407"/>
                  <a:pt x="1566932" y="3171823"/>
                </a:cubicBezTo>
                <a:cubicBezTo>
                  <a:pt x="1598115" y="3166310"/>
                  <a:pt x="1630008" y="3163352"/>
                  <a:pt x="1662393" y="3162829"/>
                </a:cubicBezTo>
                <a:close/>
                <a:moveTo>
                  <a:pt x="1118" y="3161219"/>
                </a:moveTo>
                <a:lnTo>
                  <a:pt x="18205" y="3162829"/>
                </a:lnTo>
                <a:cubicBezTo>
                  <a:pt x="50591" y="3163352"/>
                  <a:pt x="82483" y="3166310"/>
                  <a:pt x="113667" y="3171823"/>
                </a:cubicBezTo>
                <a:cubicBezTo>
                  <a:pt x="119243" y="3171407"/>
                  <a:pt x="124571" y="3172348"/>
                  <a:pt x="129879" y="3173350"/>
                </a:cubicBezTo>
                <a:lnTo>
                  <a:pt x="129997" y="3174489"/>
                </a:lnTo>
                <a:cubicBezTo>
                  <a:pt x="488847" y="3233421"/>
                  <a:pt x="769886" y="3511992"/>
                  <a:pt x="820162" y="3862087"/>
                </a:cubicBezTo>
                <a:cubicBezTo>
                  <a:pt x="820330" y="3862140"/>
                  <a:pt x="820499" y="3862145"/>
                  <a:pt x="820668" y="3862150"/>
                </a:cubicBezTo>
                <a:lnTo>
                  <a:pt x="821208" y="3868787"/>
                </a:lnTo>
                <a:cubicBezTo>
                  <a:pt x="826265" y="3898794"/>
                  <a:pt x="828714" y="3929436"/>
                  <a:pt x="828672" y="3960518"/>
                </a:cubicBezTo>
                <a:cubicBezTo>
                  <a:pt x="829984" y="3966104"/>
                  <a:pt x="830043" y="3971728"/>
                  <a:pt x="830043" y="3977366"/>
                </a:cubicBezTo>
                <a:cubicBezTo>
                  <a:pt x="830043" y="3981158"/>
                  <a:pt x="830016" y="3984944"/>
                  <a:pt x="829450" y="3988716"/>
                </a:cubicBezTo>
                <a:lnTo>
                  <a:pt x="828951" y="3988683"/>
                </a:lnTo>
                <a:lnTo>
                  <a:pt x="828925" y="3989174"/>
                </a:lnTo>
                <a:lnTo>
                  <a:pt x="811806" y="3987561"/>
                </a:lnTo>
                <a:cubicBezTo>
                  <a:pt x="779432" y="3987038"/>
                  <a:pt x="747552" y="3984080"/>
                  <a:pt x="716380" y="3978570"/>
                </a:cubicBezTo>
                <a:cubicBezTo>
                  <a:pt x="710803" y="3978986"/>
                  <a:pt x="705474" y="3978045"/>
                  <a:pt x="700163" y="3977042"/>
                </a:cubicBezTo>
                <a:lnTo>
                  <a:pt x="700047" y="3975903"/>
                </a:lnTo>
                <a:cubicBezTo>
                  <a:pt x="341196" y="3916971"/>
                  <a:pt x="60157" y="3638399"/>
                  <a:pt x="9881" y="3288305"/>
                </a:cubicBezTo>
                <a:cubicBezTo>
                  <a:pt x="9714" y="3288253"/>
                  <a:pt x="9545" y="3288248"/>
                  <a:pt x="9376" y="3288243"/>
                </a:cubicBezTo>
                <a:lnTo>
                  <a:pt x="8837" y="3281619"/>
                </a:lnTo>
                <a:cubicBezTo>
                  <a:pt x="3779" y="3251607"/>
                  <a:pt x="1328" y="3220958"/>
                  <a:pt x="1370" y="3189869"/>
                </a:cubicBezTo>
                <a:cubicBezTo>
                  <a:pt x="58" y="3184286"/>
                  <a:pt x="0" y="3178663"/>
                  <a:pt x="0" y="3173027"/>
                </a:cubicBezTo>
                <a:lnTo>
                  <a:pt x="594" y="3161677"/>
                </a:lnTo>
                <a:lnTo>
                  <a:pt x="1092" y="3161709"/>
                </a:lnTo>
                <a:close/>
                <a:moveTo>
                  <a:pt x="7762529" y="2447425"/>
                </a:moveTo>
                <a:cubicBezTo>
                  <a:pt x="7815805" y="2718331"/>
                  <a:pt x="8030648" y="2933128"/>
                  <a:pt x="8305838" y="2992271"/>
                </a:cubicBezTo>
                <a:cubicBezTo>
                  <a:pt x="8252563" y="2721365"/>
                  <a:pt x="8037719" y="2506568"/>
                  <a:pt x="7762529" y="2447425"/>
                </a:cubicBezTo>
                <a:close/>
                <a:moveTo>
                  <a:pt x="7455280" y="2447425"/>
                </a:moveTo>
                <a:cubicBezTo>
                  <a:pt x="7180090" y="2506568"/>
                  <a:pt x="6965246" y="2721365"/>
                  <a:pt x="6911971" y="2992271"/>
                </a:cubicBezTo>
                <a:cubicBezTo>
                  <a:pt x="7187161" y="2933128"/>
                  <a:pt x="7402004" y="2718331"/>
                  <a:pt x="7455280" y="2447425"/>
                </a:cubicBezTo>
                <a:close/>
                <a:moveTo>
                  <a:pt x="6070378" y="2447425"/>
                </a:moveTo>
                <a:cubicBezTo>
                  <a:pt x="6123654" y="2718331"/>
                  <a:pt x="6338497" y="2933128"/>
                  <a:pt x="6613687" y="2992271"/>
                </a:cubicBezTo>
                <a:cubicBezTo>
                  <a:pt x="6560412" y="2721365"/>
                  <a:pt x="6345568" y="2506568"/>
                  <a:pt x="6070378" y="2447425"/>
                </a:cubicBezTo>
                <a:close/>
                <a:moveTo>
                  <a:pt x="5763129" y="2447425"/>
                </a:moveTo>
                <a:cubicBezTo>
                  <a:pt x="5487939" y="2506568"/>
                  <a:pt x="5273095" y="2721365"/>
                  <a:pt x="5219820" y="2992271"/>
                </a:cubicBezTo>
                <a:cubicBezTo>
                  <a:pt x="5495010" y="2933128"/>
                  <a:pt x="5709853" y="2718331"/>
                  <a:pt x="5763129" y="2447425"/>
                </a:cubicBezTo>
                <a:close/>
                <a:moveTo>
                  <a:pt x="4378227" y="2447425"/>
                </a:moveTo>
                <a:cubicBezTo>
                  <a:pt x="4431503" y="2718331"/>
                  <a:pt x="4646346" y="2933128"/>
                  <a:pt x="4921536" y="2992271"/>
                </a:cubicBezTo>
                <a:cubicBezTo>
                  <a:pt x="4868261" y="2721365"/>
                  <a:pt x="4653417" y="2506568"/>
                  <a:pt x="4378227" y="2447425"/>
                </a:cubicBezTo>
                <a:close/>
                <a:moveTo>
                  <a:pt x="4070978" y="2447425"/>
                </a:moveTo>
                <a:cubicBezTo>
                  <a:pt x="3795788" y="2506568"/>
                  <a:pt x="3580944" y="2721365"/>
                  <a:pt x="3527669" y="2992271"/>
                </a:cubicBezTo>
                <a:cubicBezTo>
                  <a:pt x="3802859" y="2933128"/>
                  <a:pt x="4017702" y="2718331"/>
                  <a:pt x="4070978" y="2447425"/>
                </a:cubicBezTo>
                <a:close/>
                <a:moveTo>
                  <a:pt x="2686076" y="2447425"/>
                </a:moveTo>
                <a:cubicBezTo>
                  <a:pt x="2739352" y="2718331"/>
                  <a:pt x="2954195" y="2933128"/>
                  <a:pt x="3229385" y="2992271"/>
                </a:cubicBezTo>
                <a:cubicBezTo>
                  <a:pt x="3176110" y="2721365"/>
                  <a:pt x="2961266" y="2506568"/>
                  <a:pt x="2686076" y="2447425"/>
                </a:cubicBezTo>
                <a:close/>
                <a:moveTo>
                  <a:pt x="2378827" y="2447425"/>
                </a:moveTo>
                <a:cubicBezTo>
                  <a:pt x="2103637" y="2506568"/>
                  <a:pt x="1888793" y="2721365"/>
                  <a:pt x="1835518" y="2992271"/>
                </a:cubicBezTo>
                <a:cubicBezTo>
                  <a:pt x="2110708" y="2933128"/>
                  <a:pt x="2325551" y="2718331"/>
                  <a:pt x="2378827" y="2447425"/>
                </a:cubicBezTo>
                <a:close/>
                <a:moveTo>
                  <a:pt x="993925" y="2447425"/>
                </a:moveTo>
                <a:cubicBezTo>
                  <a:pt x="1047201" y="2718331"/>
                  <a:pt x="1262044" y="2933128"/>
                  <a:pt x="1537234" y="2992271"/>
                </a:cubicBezTo>
                <a:cubicBezTo>
                  <a:pt x="1483959" y="2721365"/>
                  <a:pt x="1269115" y="2506568"/>
                  <a:pt x="993925" y="2447425"/>
                </a:cubicBezTo>
                <a:close/>
                <a:moveTo>
                  <a:pt x="686676" y="2447425"/>
                </a:moveTo>
                <a:cubicBezTo>
                  <a:pt x="411486" y="2506568"/>
                  <a:pt x="196642" y="2721365"/>
                  <a:pt x="143367" y="2992271"/>
                </a:cubicBezTo>
                <a:cubicBezTo>
                  <a:pt x="418557" y="2933128"/>
                  <a:pt x="633400" y="2718331"/>
                  <a:pt x="686676" y="2447425"/>
                </a:cubicBezTo>
                <a:close/>
                <a:moveTo>
                  <a:pt x="9139239" y="2321311"/>
                </a:moveTo>
                <a:lnTo>
                  <a:pt x="9139239" y="2449820"/>
                </a:lnTo>
                <a:lnTo>
                  <a:pt x="9047261" y="2476706"/>
                </a:lnTo>
                <a:cubicBezTo>
                  <a:pt x="8821055" y="2561144"/>
                  <a:pt x="8650738" y="2755228"/>
                  <a:pt x="8604122" y="2992271"/>
                </a:cubicBezTo>
                <a:cubicBezTo>
                  <a:pt x="8844913" y="2940521"/>
                  <a:pt x="9039501" y="2769598"/>
                  <a:pt x="9120077" y="2546190"/>
                </a:cubicBezTo>
                <a:lnTo>
                  <a:pt x="9139239" y="2477003"/>
                </a:lnTo>
                <a:lnTo>
                  <a:pt x="9139239" y="2782562"/>
                </a:lnTo>
                <a:lnTo>
                  <a:pt x="9135069" y="2789374"/>
                </a:lnTo>
                <a:cubicBezTo>
                  <a:pt x="9008919" y="2963003"/>
                  <a:pt x="8815033" y="3086603"/>
                  <a:pt x="8590751" y="3123727"/>
                </a:cubicBezTo>
                <a:lnTo>
                  <a:pt x="8590635" y="3124875"/>
                </a:lnTo>
                <a:cubicBezTo>
                  <a:pt x="8585324" y="3125886"/>
                  <a:pt x="8579995" y="3126834"/>
                  <a:pt x="8574418" y="3126415"/>
                </a:cubicBezTo>
                <a:cubicBezTo>
                  <a:pt x="8543246" y="3131969"/>
                  <a:pt x="8511366" y="3134950"/>
                  <a:pt x="8478991" y="3135477"/>
                </a:cubicBezTo>
                <a:lnTo>
                  <a:pt x="8461873" y="3137103"/>
                </a:lnTo>
                <a:lnTo>
                  <a:pt x="8461847" y="3136608"/>
                </a:lnTo>
                <a:lnTo>
                  <a:pt x="8461348" y="3136641"/>
                </a:lnTo>
                <a:cubicBezTo>
                  <a:pt x="8460782" y="3132839"/>
                  <a:pt x="8460755" y="3129023"/>
                  <a:pt x="8460755" y="3125201"/>
                </a:cubicBezTo>
                <a:cubicBezTo>
                  <a:pt x="8460755" y="3119519"/>
                  <a:pt x="8460814" y="3113850"/>
                  <a:pt x="8462126" y="3108220"/>
                </a:cubicBezTo>
                <a:cubicBezTo>
                  <a:pt x="8462083" y="3076892"/>
                  <a:pt x="8464533" y="3046007"/>
                  <a:pt x="8469590" y="3015763"/>
                </a:cubicBezTo>
                <a:lnTo>
                  <a:pt x="8470130" y="3009073"/>
                </a:lnTo>
                <a:cubicBezTo>
                  <a:pt x="8470299" y="3009068"/>
                  <a:pt x="8470468" y="3009063"/>
                  <a:pt x="8470636" y="3009010"/>
                </a:cubicBezTo>
                <a:cubicBezTo>
                  <a:pt x="8514628" y="2700252"/>
                  <a:pt x="8735297" y="2446688"/>
                  <a:pt x="9030178" y="2348329"/>
                </a:cubicBezTo>
                <a:close/>
                <a:moveTo>
                  <a:pt x="7620280" y="2302594"/>
                </a:moveTo>
                <a:lnTo>
                  <a:pt x="7637367" y="2304217"/>
                </a:lnTo>
                <a:cubicBezTo>
                  <a:pt x="7669753" y="2304744"/>
                  <a:pt x="7701646" y="2307725"/>
                  <a:pt x="7732829" y="2313282"/>
                </a:cubicBezTo>
                <a:cubicBezTo>
                  <a:pt x="7738405" y="2312863"/>
                  <a:pt x="7743733" y="2313811"/>
                  <a:pt x="7749042" y="2314821"/>
                </a:cubicBezTo>
                <a:lnTo>
                  <a:pt x="7749159" y="2315969"/>
                </a:lnTo>
                <a:cubicBezTo>
                  <a:pt x="8108009" y="2375367"/>
                  <a:pt x="8389048" y="2656144"/>
                  <a:pt x="8439324" y="3009010"/>
                </a:cubicBezTo>
                <a:cubicBezTo>
                  <a:pt x="8439492" y="3009063"/>
                  <a:pt x="8439661" y="3009068"/>
                  <a:pt x="8439830" y="3009073"/>
                </a:cubicBezTo>
                <a:lnTo>
                  <a:pt x="8440370" y="3015763"/>
                </a:lnTo>
                <a:cubicBezTo>
                  <a:pt x="8445427" y="3046007"/>
                  <a:pt x="8447877" y="3076892"/>
                  <a:pt x="8447834" y="3108220"/>
                </a:cubicBezTo>
                <a:cubicBezTo>
                  <a:pt x="8449146" y="3113850"/>
                  <a:pt x="8449205" y="3119519"/>
                  <a:pt x="8449205" y="3125201"/>
                </a:cubicBezTo>
                <a:cubicBezTo>
                  <a:pt x="8449205" y="3129023"/>
                  <a:pt x="8449178" y="3132839"/>
                  <a:pt x="8448612" y="3136641"/>
                </a:cubicBezTo>
                <a:lnTo>
                  <a:pt x="8448113" y="3136608"/>
                </a:lnTo>
                <a:lnTo>
                  <a:pt x="8448087" y="3137103"/>
                </a:lnTo>
                <a:lnTo>
                  <a:pt x="8430969" y="3135477"/>
                </a:lnTo>
                <a:cubicBezTo>
                  <a:pt x="8398594" y="3134950"/>
                  <a:pt x="8366714" y="3131969"/>
                  <a:pt x="8335542" y="3126415"/>
                </a:cubicBezTo>
                <a:cubicBezTo>
                  <a:pt x="8329965" y="3126834"/>
                  <a:pt x="8324636" y="3125886"/>
                  <a:pt x="8319325" y="3124875"/>
                </a:cubicBezTo>
                <a:lnTo>
                  <a:pt x="8319209" y="3123727"/>
                </a:lnTo>
                <a:cubicBezTo>
                  <a:pt x="7960358" y="3064328"/>
                  <a:pt x="7679319" y="2783551"/>
                  <a:pt x="7629044" y="2430686"/>
                </a:cubicBezTo>
                <a:cubicBezTo>
                  <a:pt x="7628876" y="2430633"/>
                  <a:pt x="7628708" y="2430628"/>
                  <a:pt x="7628538" y="2430623"/>
                </a:cubicBezTo>
                <a:lnTo>
                  <a:pt x="7628000" y="2423947"/>
                </a:lnTo>
                <a:cubicBezTo>
                  <a:pt x="7622941" y="2393697"/>
                  <a:pt x="7620490" y="2362806"/>
                  <a:pt x="7620533" y="2331471"/>
                </a:cubicBezTo>
                <a:cubicBezTo>
                  <a:pt x="7619221" y="2325843"/>
                  <a:pt x="7619162" y="2320176"/>
                  <a:pt x="7619162" y="2314495"/>
                </a:cubicBezTo>
                <a:lnTo>
                  <a:pt x="7619756" y="2303055"/>
                </a:lnTo>
                <a:lnTo>
                  <a:pt x="7620254" y="2303088"/>
                </a:lnTo>
                <a:close/>
                <a:moveTo>
                  <a:pt x="7597529" y="2302594"/>
                </a:moveTo>
                <a:lnTo>
                  <a:pt x="7597555" y="2303088"/>
                </a:lnTo>
                <a:lnTo>
                  <a:pt x="7598053" y="2303055"/>
                </a:lnTo>
                <a:lnTo>
                  <a:pt x="7598647" y="2314495"/>
                </a:lnTo>
                <a:cubicBezTo>
                  <a:pt x="7598647" y="2320176"/>
                  <a:pt x="7598588" y="2325843"/>
                  <a:pt x="7597276" y="2331471"/>
                </a:cubicBezTo>
                <a:cubicBezTo>
                  <a:pt x="7597319" y="2362806"/>
                  <a:pt x="7594868" y="2393697"/>
                  <a:pt x="7589809" y="2423947"/>
                </a:cubicBezTo>
                <a:lnTo>
                  <a:pt x="7589271" y="2430623"/>
                </a:lnTo>
                <a:cubicBezTo>
                  <a:pt x="7589101" y="2430628"/>
                  <a:pt x="7588933" y="2430633"/>
                  <a:pt x="7588765" y="2430686"/>
                </a:cubicBezTo>
                <a:cubicBezTo>
                  <a:pt x="7538490" y="2783551"/>
                  <a:pt x="7257451" y="3064328"/>
                  <a:pt x="6898600" y="3123727"/>
                </a:cubicBezTo>
                <a:lnTo>
                  <a:pt x="6898484" y="3124875"/>
                </a:lnTo>
                <a:cubicBezTo>
                  <a:pt x="6893173" y="3125886"/>
                  <a:pt x="6887844" y="3126834"/>
                  <a:pt x="6882267" y="3126415"/>
                </a:cubicBezTo>
                <a:cubicBezTo>
                  <a:pt x="6851095" y="3131969"/>
                  <a:pt x="6819215" y="3134950"/>
                  <a:pt x="6786841" y="3135477"/>
                </a:cubicBezTo>
                <a:lnTo>
                  <a:pt x="6769722" y="3137103"/>
                </a:lnTo>
                <a:lnTo>
                  <a:pt x="6769696" y="3136608"/>
                </a:lnTo>
                <a:lnTo>
                  <a:pt x="6769197" y="3136641"/>
                </a:lnTo>
                <a:cubicBezTo>
                  <a:pt x="6768631" y="3132839"/>
                  <a:pt x="6768604" y="3129023"/>
                  <a:pt x="6768604" y="3125201"/>
                </a:cubicBezTo>
                <a:cubicBezTo>
                  <a:pt x="6768604" y="3119519"/>
                  <a:pt x="6768663" y="3113850"/>
                  <a:pt x="6769975" y="3108220"/>
                </a:cubicBezTo>
                <a:cubicBezTo>
                  <a:pt x="6769933" y="3076892"/>
                  <a:pt x="6772382" y="3046007"/>
                  <a:pt x="6777439" y="3015763"/>
                </a:cubicBezTo>
                <a:lnTo>
                  <a:pt x="6777979" y="3009073"/>
                </a:lnTo>
                <a:cubicBezTo>
                  <a:pt x="6778148" y="3009068"/>
                  <a:pt x="6778317" y="3009063"/>
                  <a:pt x="6778485" y="3009010"/>
                </a:cubicBezTo>
                <a:cubicBezTo>
                  <a:pt x="6828761" y="2656144"/>
                  <a:pt x="7109800" y="2375367"/>
                  <a:pt x="7468650" y="2315969"/>
                </a:cubicBezTo>
                <a:lnTo>
                  <a:pt x="7468767" y="2314821"/>
                </a:lnTo>
                <a:cubicBezTo>
                  <a:pt x="7474076" y="2313811"/>
                  <a:pt x="7479404" y="2312863"/>
                  <a:pt x="7484980" y="2313282"/>
                </a:cubicBezTo>
                <a:cubicBezTo>
                  <a:pt x="7516163" y="2307725"/>
                  <a:pt x="7548056" y="2304744"/>
                  <a:pt x="7580442" y="2304217"/>
                </a:cubicBezTo>
                <a:close/>
                <a:moveTo>
                  <a:pt x="5928129" y="2302594"/>
                </a:moveTo>
                <a:lnTo>
                  <a:pt x="5945217" y="2304217"/>
                </a:lnTo>
                <a:cubicBezTo>
                  <a:pt x="5977602" y="2304744"/>
                  <a:pt x="6009495" y="2307725"/>
                  <a:pt x="6040678" y="2313282"/>
                </a:cubicBezTo>
                <a:cubicBezTo>
                  <a:pt x="6046254" y="2312863"/>
                  <a:pt x="6051582" y="2313811"/>
                  <a:pt x="6056891" y="2314821"/>
                </a:cubicBezTo>
                <a:lnTo>
                  <a:pt x="6057008" y="2315969"/>
                </a:lnTo>
                <a:cubicBezTo>
                  <a:pt x="6415858" y="2375367"/>
                  <a:pt x="6696897" y="2656144"/>
                  <a:pt x="6747174" y="3009010"/>
                </a:cubicBezTo>
                <a:cubicBezTo>
                  <a:pt x="6747341" y="3009063"/>
                  <a:pt x="6747511" y="3009068"/>
                  <a:pt x="6747679" y="3009073"/>
                </a:cubicBezTo>
                <a:lnTo>
                  <a:pt x="6748220" y="3015763"/>
                </a:lnTo>
                <a:cubicBezTo>
                  <a:pt x="6753276" y="3046007"/>
                  <a:pt x="6755726" y="3076892"/>
                  <a:pt x="6755684" y="3108220"/>
                </a:cubicBezTo>
                <a:cubicBezTo>
                  <a:pt x="6756996" y="3113850"/>
                  <a:pt x="6757054" y="3119519"/>
                  <a:pt x="6757054" y="3125201"/>
                </a:cubicBezTo>
                <a:cubicBezTo>
                  <a:pt x="6757054" y="3129023"/>
                  <a:pt x="6757027" y="3132839"/>
                  <a:pt x="6756461" y="3136641"/>
                </a:cubicBezTo>
                <a:lnTo>
                  <a:pt x="6755962" y="3136608"/>
                </a:lnTo>
                <a:lnTo>
                  <a:pt x="6755936" y="3137103"/>
                </a:lnTo>
                <a:lnTo>
                  <a:pt x="6738818" y="3135477"/>
                </a:lnTo>
                <a:cubicBezTo>
                  <a:pt x="6706444" y="3134950"/>
                  <a:pt x="6674563" y="3131969"/>
                  <a:pt x="6643391" y="3126415"/>
                </a:cubicBezTo>
                <a:cubicBezTo>
                  <a:pt x="6637814" y="3126834"/>
                  <a:pt x="6632485" y="3125886"/>
                  <a:pt x="6627175" y="3124875"/>
                </a:cubicBezTo>
                <a:lnTo>
                  <a:pt x="6627059" y="3123727"/>
                </a:lnTo>
                <a:cubicBezTo>
                  <a:pt x="6268207" y="3064328"/>
                  <a:pt x="5987168" y="2783551"/>
                  <a:pt x="5936893" y="2430686"/>
                </a:cubicBezTo>
                <a:cubicBezTo>
                  <a:pt x="5936725" y="2430633"/>
                  <a:pt x="5936557" y="2430628"/>
                  <a:pt x="5936387" y="2430623"/>
                </a:cubicBezTo>
                <a:lnTo>
                  <a:pt x="5935849" y="2423947"/>
                </a:lnTo>
                <a:cubicBezTo>
                  <a:pt x="5930790" y="2393697"/>
                  <a:pt x="5928340" y="2362806"/>
                  <a:pt x="5928382" y="2331471"/>
                </a:cubicBezTo>
                <a:cubicBezTo>
                  <a:pt x="5927070" y="2325843"/>
                  <a:pt x="5927011" y="2320176"/>
                  <a:pt x="5927011" y="2314495"/>
                </a:cubicBezTo>
                <a:lnTo>
                  <a:pt x="5927605" y="2303055"/>
                </a:lnTo>
                <a:lnTo>
                  <a:pt x="5928103" y="2303088"/>
                </a:lnTo>
                <a:close/>
                <a:moveTo>
                  <a:pt x="5905378" y="2302594"/>
                </a:moveTo>
                <a:lnTo>
                  <a:pt x="5905404" y="2303088"/>
                </a:lnTo>
                <a:lnTo>
                  <a:pt x="5905902" y="2303055"/>
                </a:lnTo>
                <a:lnTo>
                  <a:pt x="5906496" y="2314495"/>
                </a:lnTo>
                <a:cubicBezTo>
                  <a:pt x="5906496" y="2320176"/>
                  <a:pt x="5906438" y="2325843"/>
                  <a:pt x="5905126" y="2331471"/>
                </a:cubicBezTo>
                <a:cubicBezTo>
                  <a:pt x="5905168" y="2362806"/>
                  <a:pt x="5902717" y="2393697"/>
                  <a:pt x="5897659" y="2423947"/>
                </a:cubicBezTo>
                <a:lnTo>
                  <a:pt x="5897120" y="2430623"/>
                </a:lnTo>
                <a:cubicBezTo>
                  <a:pt x="5896951" y="2430628"/>
                  <a:pt x="5896782" y="2430633"/>
                  <a:pt x="5896615" y="2430686"/>
                </a:cubicBezTo>
                <a:cubicBezTo>
                  <a:pt x="5846339" y="2783551"/>
                  <a:pt x="5565300" y="3064328"/>
                  <a:pt x="5206449" y="3123727"/>
                </a:cubicBezTo>
                <a:lnTo>
                  <a:pt x="5206334" y="3124875"/>
                </a:lnTo>
                <a:cubicBezTo>
                  <a:pt x="5201022" y="3125886"/>
                  <a:pt x="5195693" y="3126834"/>
                  <a:pt x="5190116" y="3126415"/>
                </a:cubicBezTo>
                <a:cubicBezTo>
                  <a:pt x="5158944" y="3131969"/>
                  <a:pt x="5127065" y="3134950"/>
                  <a:pt x="5094690" y="3135477"/>
                </a:cubicBezTo>
                <a:lnTo>
                  <a:pt x="5077571" y="3137103"/>
                </a:lnTo>
                <a:lnTo>
                  <a:pt x="5077545" y="3136608"/>
                </a:lnTo>
                <a:lnTo>
                  <a:pt x="5077046" y="3136641"/>
                </a:lnTo>
                <a:cubicBezTo>
                  <a:pt x="5076480" y="3132839"/>
                  <a:pt x="5076453" y="3129023"/>
                  <a:pt x="5076453" y="3125201"/>
                </a:cubicBezTo>
                <a:cubicBezTo>
                  <a:pt x="5076453" y="3119519"/>
                  <a:pt x="5076512" y="3113850"/>
                  <a:pt x="5077824" y="3108220"/>
                </a:cubicBezTo>
                <a:cubicBezTo>
                  <a:pt x="5077782" y="3076892"/>
                  <a:pt x="5080231" y="3046007"/>
                  <a:pt x="5085288" y="3015763"/>
                </a:cubicBezTo>
                <a:lnTo>
                  <a:pt x="5085828" y="3009073"/>
                </a:lnTo>
                <a:cubicBezTo>
                  <a:pt x="5085997" y="3009068"/>
                  <a:pt x="5086166" y="3009063"/>
                  <a:pt x="5086334" y="3009010"/>
                </a:cubicBezTo>
                <a:cubicBezTo>
                  <a:pt x="5136610" y="2656144"/>
                  <a:pt x="5417649" y="2375367"/>
                  <a:pt x="5776501" y="2315969"/>
                </a:cubicBezTo>
                <a:lnTo>
                  <a:pt x="5776617" y="2314821"/>
                </a:lnTo>
                <a:cubicBezTo>
                  <a:pt x="5781926" y="2313811"/>
                  <a:pt x="5787253" y="2312863"/>
                  <a:pt x="5792829" y="2313282"/>
                </a:cubicBezTo>
                <a:cubicBezTo>
                  <a:pt x="5824013" y="2307725"/>
                  <a:pt x="5855905" y="2304744"/>
                  <a:pt x="5888291" y="2304217"/>
                </a:cubicBezTo>
                <a:close/>
                <a:moveTo>
                  <a:pt x="4235979" y="2302594"/>
                </a:moveTo>
                <a:lnTo>
                  <a:pt x="4253065" y="2304217"/>
                </a:lnTo>
                <a:cubicBezTo>
                  <a:pt x="4285451" y="2304744"/>
                  <a:pt x="4317343" y="2307725"/>
                  <a:pt x="4348528" y="2313282"/>
                </a:cubicBezTo>
                <a:cubicBezTo>
                  <a:pt x="4354104" y="2312863"/>
                  <a:pt x="4359431" y="2313811"/>
                  <a:pt x="4364739" y="2314821"/>
                </a:cubicBezTo>
                <a:lnTo>
                  <a:pt x="4364856" y="2315969"/>
                </a:lnTo>
                <a:cubicBezTo>
                  <a:pt x="4723707" y="2375367"/>
                  <a:pt x="5004746" y="2656144"/>
                  <a:pt x="5055022" y="3009010"/>
                </a:cubicBezTo>
                <a:cubicBezTo>
                  <a:pt x="5055190" y="3009063"/>
                  <a:pt x="5055359" y="3009068"/>
                  <a:pt x="5055528" y="3009073"/>
                </a:cubicBezTo>
                <a:lnTo>
                  <a:pt x="5056068" y="3015763"/>
                </a:lnTo>
                <a:cubicBezTo>
                  <a:pt x="5061125" y="3046007"/>
                  <a:pt x="5063574" y="3076892"/>
                  <a:pt x="5063532" y="3108220"/>
                </a:cubicBezTo>
                <a:cubicBezTo>
                  <a:pt x="5064844" y="3113850"/>
                  <a:pt x="5064903" y="3119519"/>
                  <a:pt x="5064903" y="3125201"/>
                </a:cubicBezTo>
                <a:cubicBezTo>
                  <a:pt x="5064903" y="3129023"/>
                  <a:pt x="5064876" y="3132839"/>
                  <a:pt x="5064310" y="3136641"/>
                </a:cubicBezTo>
                <a:lnTo>
                  <a:pt x="5063811" y="3136608"/>
                </a:lnTo>
                <a:lnTo>
                  <a:pt x="5063785" y="3137103"/>
                </a:lnTo>
                <a:lnTo>
                  <a:pt x="5046666" y="3135477"/>
                </a:lnTo>
                <a:cubicBezTo>
                  <a:pt x="5014292" y="3134950"/>
                  <a:pt x="4982412" y="3131969"/>
                  <a:pt x="4951241" y="3126415"/>
                </a:cubicBezTo>
                <a:cubicBezTo>
                  <a:pt x="4945663" y="3126834"/>
                  <a:pt x="4940334" y="3125886"/>
                  <a:pt x="4935023" y="3124875"/>
                </a:cubicBezTo>
                <a:lnTo>
                  <a:pt x="4934907" y="3123727"/>
                </a:lnTo>
                <a:cubicBezTo>
                  <a:pt x="4576056" y="3064328"/>
                  <a:pt x="4295017" y="2783551"/>
                  <a:pt x="4244741" y="2430686"/>
                </a:cubicBezTo>
                <a:cubicBezTo>
                  <a:pt x="4244574" y="2430633"/>
                  <a:pt x="4244405" y="2430628"/>
                  <a:pt x="4244236" y="2430623"/>
                </a:cubicBezTo>
                <a:lnTo>
                  <a:pt x="4243697" y="2423947"/>
                </a:lnTo>
                <a:cubicBezTo>
                  <a:pt x="4238639" y="2393697"/>
                  <a:pt x="4236188" y="2362806"/>
                  <a:pt x="4236230" y="2331471"/>
                </a:cubicBezTo>
                <a:cubicBezTo>
                  <a:pt x="4234918" y="2325843"/>
                  <a:pt x="4234860" y="2320176"/>
                  <a:pt x="4234860" y="2314495"/>
                </a:cubicBezTo>
                <a:lnTo>
                  <a:pt x="4235454" y="2303055"/>
                </a:lnTo>
                <a:lnTo>
                  <a:pt x="4235952" y="2303088"/>
                </a:lnTo>
                <a:close/>
                <a:moveTo>
                  <a:pt x="4213227" y="2302594"/>
                </a:moveTo>
                <a:lnTo>
                  <a:pt x="4213253" y="2303088"/>
                </a:lnTo>
                <a:lnTo>
                  <a:pt x="4213751" y="2303055"/>
                </a:lnTo>
                <a:lnTo>
                  <a:pt x="4214345" y="2314495"/>
                </a:lnTo>
                <a:cubicBezTo>
                  <a:pt x="4214345" y="2320176"/>
                  <a:pt x="4214286" y="2325843"/>
                  <a:pt x="4212974" y="2331471"/>
                </a:cubicBezTo>
                <a:cubicBezTo>
                  <a:pt x="4213016" y="2362806"/>
                  <a:pt x="4210566" y="2393697"/>
                  <a:pt x="4205507" y="2423947"/>
                </a:cubicBezTo>
                <a:lnTo>
                  <a:pt x="4204969" y="2430623"/>
                </a:lnTo>
                <a:cubicBezTo>
                  <a:pt x="4204799" y="2430628"/>
                  <a:pt x="4204631" y="2430633"/>
                  <a:pt x="4204463" y="2430686"/>
                </a:cubicBezTo>
                <a:cubicBezTo>
                  <a:pt x="4154188" y="2783551"/>
                  <a:pt x="3873149" y="3064328"/>
                  <a:pt x="3514297" y="3123727"/>
                </a:cubicBezTo>
                <a:lnTo>
                  <a:pt x="3514181" y="3124875"/>
                </a:lnTo>
                <a:cubicBezTo>
                  <a:pt x="3508871" y="3125886"/>
                  <a:pt x="3503542" y="3126834"/>
                  <a:pt x="3497965" y="3126415"/>
                </a:cubicBezTo>
                <a:cubicBezTo>
                  <a:pt x="3466793" y="3131969"/>
                  <a:pt x="3434912" y="3134950"/>
                  <a:pt x="3402538" y="3135477"/>
                </a:cubicBezTo>
                <a:lnTo>
                  <a:pt x="3385420" y="3137103"/>
                </a:lnTo>
                <a:lnTo>
                  <a:pt x="3385394" y="3136608"/>
                </a:lnTo>
                <a:lnTo>
                  <a:pt x="3384895" y="3136641"/>
                </a:lnTo>
                <a:cubicBezTo>
                  <a:pt x="3384329" y="3132839"/>
                  <a:pt x="3384302" y="3129023"/>
                  <a:pt x="3384302" y="3125201"/>
                </a:cubicBezTo>
                <a:cubicBezTo>
                  <a:pt x="3384302" y="3119519"/>
                  <a:pt x="3384360" y="3113850"/>
                  <a:pt x="3385672" y="3108220"/>
                </a:cubicBezTo>
                <a:cubicBezTo>
                  <a:pt x="3385630" y="3076892"/>
                  <a:pt x="3388080" y="3046007"/>
                  <a:pt x="3393136" y="3015763"/>
                </a:cubicBezTo>
                <a:lnTo>
                  <a:pt x="3393677" y="3009073"/>
                </a:lnTo>
                <a:cubicBezTo>
                  <a:pt x="3393845" y="3009068"/>
                  <a:pt x="3394015" y="3009063"/>
                  <a:pt x="3394182" y="3009010"/>
                </a:cubicBezTo>
                <a:cubicBezTo>
                  <a:pt x="3444459" y="2656144"/>
                  <a:pt x="3725498" y="2375367"/>
                  <a:pt x="4084348" y="2315969"/>
                </a:cubicBezTo>
                <a:lnTo>
                  <a:pt x="4084465" y="2314821"/>
                </a:lnTo>
                <a:cubicBezTo>
                  <a:pt x="4089774" y="2313811"/>
                  <a:pt x="4095102" y="2312863"/>
                  <a:pt x="4100678" y="2313282"/>
                </a:cubicBezTo>
                <a:cubicBezTo>
                  <a:pt x="4131861" y="2307725"/>
                  <a:pt x="4163754" y="2304744"/>
                  <a:pt x="4196139" y="2304217"/>
                </a:cubicBezTo>
                <a:close/>
                <a:moveTo>
                  <a:pt x="2543827" y="2302594"/>
                </a:moveTo>
                <a:lnTo>
                  <a:pt x="2560914" y="2304217"/>
                </a:lnTo>
                <a:cubicBezTo>
                  <a:pt x="2593300" y="2304744"/>
                  <a:pt x="2625192" y="2307725"/>
                  <a:pt x="2656376" y="2313282"/>
                </a:cubicBezTo>
                <a:cubicBezTo>
                  <a:pt x="2661952" y="2312863"/>
                  <a:pt x="2667280" y="2313811"/>
                  <a:pt x="2672588" y="2314821"/>
                </a:cubicBezTo>
                <a:lnTo>
                  <a:pt x="2672706" y="2315969"/>
                </a:lnTo>
                <a:cubicBezTo>
                  <a:pt x="3031556" y="2375367"/>
                  <a:pt x="3312595" y="2656144"/>
                  <a:pt x="3362871" y="3009010"/>
                </a:cubicBezTo>
                <a:cubicBezTo>
                  <a:pt x="3363039" y="3009063"/>
                  <a:pt x="3363208" y="3009068"/>
                  <a:pt x="3363377" y="3009073"/>
                </a:cubicBezTo>
                <a:lnTo>
                  <a:pt x="3363917" y="3015763"/>
                </a:lnTo>
                <a:cubicBezTo>
                  <a:pt x="3368974" y="3046007"/>
                  <a:pt x="3371423" y="3076892"/>
                  <a:pt x="3371381" y="3108220"/>
                </a:cubicBezTo>
                <a:cubicBezTo>
                  <a:pt x="3372693" y="3113850"/>
                  <a:pt x="3372752" y="3119519"/>
                  <a:pt x="3372752" y="3125201"/>
                </a:cubicBezTo>
                <a:cubicBezTo>
                  <a:pt x="3372752" y="3129023"/>
                  <a:pt x="3372725" y="3132839"/>
                  <a:pt x="3372159" y="3136641"/>
                </a:cubicBezTo>
                <a:lnTo>
                  <a:pt x="3371660" y="3136608"/>
                </a:lnTo>
                <a:lnTo>
                  <a:pt x="3371634" y="3137103"/>
                </a:lnTo>
                <a:lnTo>
                  <a:pt x="3354515" y="3135477"/>
                </a:lnTo>
                <a:cubicBezTo>
                  <a:pt x="3322141" y="3134950"/>
                  <a:pt x="3290261" y="3131969"/>
                  <a:pt x="3259089" y="3126415"/>
                </a:cubicBezTo>
                <a:cubicBezTo>
                  <a:pt x="3253512" y="3126834"/>
                  <a:pt x="3248183" y="3125886"/>
                  <a:pt x="3242872" y="3124875"/>
                </a:cubicBezTo>
                <a:lnTo>
                  <a:pt x="3242756" y="3123727"/>
                </a:lnTo>
                <a:cubicBezTo>
                  <a:pt x="2883905" y="3064328"/>
                  <a:pt x="2602866" y="2783551"/>
                  <a:pt x="2552590" y="2430686"/>
                </a:cubicBezTo>
                <a:cubicBezTo>
                  <a:pt x="2552423" y="2430633"/>
                  <a:pt x="2552254" y="2430628"/>
                  <a:pt x="2552085" y="2430623"/>
                </a:cubicBezTo>
                <a:lnTo>
                  <a:pt x="2551547" y="2423947"/>
                </a:lnTo>
                <a:cubicBezTo>
                  <a:pt x="2546488" y="2393697"/>
                  <a:pt x="2544037" y="2362806"/>
                  <a:pt x="2544079" y="2331471"/>
                </a:cubicBezTo>
                <a:cubicBezTo>
                  <a:pt x="2542767" y="2325843"/>
                  <a:pt x="2542709" y="2320176"/>
                  <a:pt x="2542709" y="2314495"/>
                </a:cubicBezTo>
                <a:lnTo>
                  <a:pt x="2543303" y="2303055"/>
                </a:lnTo>
                <a:lnTo>
                  <a:pt x="2543801" y="2303088"/>
                </a:lnTo>
                <a:close/>
                <a:moveTo>
                  <a:pt x="2521076" y="2302594"/>
                </a:moveTo>
                <a:lnTo>
                  <a:pt x="2521102" y="2303088"/>
                </a:lnTo>
                <a:lnTo>
                  <a:pt x="2521600" y="2303055"/>
                </a:lnTo>
                <a:lnTo>
                  <a:pt x="2522194" y="2314495"/>
                </a:lnTo>
                <a:cubicBezTo>
                  <a:pt x="2522194" y="2320176"/>
                  <a:pt x="2522135" y="2325843"/>
                  <a:pt x="2520823" y="2331471"/>
                </a:cubicBezTo>
                <a:cubicBezTo>
                  <a:pt x="2520865" y="2362806"/>
                  <a:pt x="2518415" y="2393697"/>
                  <a:pt x="2513356" y="2423947"/>
                </a:cubicBezTo>
                <a:lnTo>
                  <a:pt x="2512818" y="2430623"/>
                </a:lnTo>
                <a:cubicBezTo>
                  <a:pt x="2512648" y="2430628"/>
                  <a:pt x="2512480" y="2430633"/>
                  <a:pt x="2512312" y="2430686"/>
                </a:cubicBezTo>
                <a:cubicBezTo>
                  <a:pt x="2462037" y="2783551"/>
                  <a:pt x="2180998" y="3064328"/>
                  <a:pt x="1822147" y="3123727"/>
                </a:cubicBezTo>
                <a:lnTo>
                  <a:pt x="1822030" y="3124875"/>
                </a:lnTo>
                <a:cubicBezTo>
                  <a:pt x="1816720" y="3125886"/>
                  <a:pt x="1811391" y="3126834"/>
                  <a:pt x="1805814" y="3126415"/>
                </a:cubicBezTo>
                <a:cubicBezTo>
                  <a:pt x="1774642" y="3131969"/>
                  <a:pt x="1742762" y="3134950"/>
                  <a:pt x="1710387" y="3135477"/>
                </a:cubicBezTo>
                <a:lnTo>
                  <a:pt x="1693269" y="3137103"/>
                </a:lnTo>
                <a:lnTo>
                  <a:pt x="1693243" y="3136608"/>
                </a:lnTo>
                <a:lnTo>
                  <a:pt x="1692744" y="3136641"/>
                </a:lnTo>
                <a:cubicBezTo>
                  <a:pt x="1692178" y="3132839"/>
                  <a:pt x="1692151" y="3129023"/>
                  <a:pt x="1692151" y="3125201"/>
                </a:cubicBezTo>
                <a:cubicBezTo>
                  <a:pt x="1692151" y="3119519"/>
                  <a:pt x="1692209" y="3113850"/>
                  <a:pt x="1693521" y="3108220"/>
                </a:cubicBezTo>
                <a:cubicBezTo>
                  <a:pt x="1693479" y="3076892"/>
                  <a:pt x="1695929" y="3046007"/>
                  <a:pt x="1700985" y="3015763"/>
                </a:cubicBezTo>
                <a:lnTo>
                  <a:pt x="1701526" y="3009073"/>
                </a:lnTo>
                <a:cubicBezTo>
                  <a:pt x="1701694" y="3009068"/>
                  <a:pt x="1701864" y="3009063"/>
                  <a:pt x="1702031" y="3009010"/>
                </a:cubicBezTo>
                <a:cubicBezTo>
                  <a:pt x="1752308" y="2656144"/>
                  <a:pt x="2033347" y="2375367"/>
                  <a:pt x="2392197" y="2315969"/>
                </a:cubicBezTo>
                <a:lnTo>
                  <a:pt x="2392314" y="2314821"/>
                </a:lnTo>
                <a:cubicBezTo>
                  <a:pt x="2397623" y="2313811"/>
                  <a:pt x="2402951" y="2312863"/>
                  <a:pt x="2408527" y="2313282"/>
                </a:cubicBezTo>
                <a:cubicBezTo>
                  <a:pt x="2439710" y="2307725"/>
                  <a:pt x="2471603" y="2304744"/>
                  <a:pt x="2503988" y="2304217"/>
                </a:cubicBezTo>
                <a:close/>
                <a:moveTo>
                  <a:pt x="851676" y="2302594"/>
                </a:moveTo>
                <a:lnTo>
                  <a:pt x="868763" y="2304217"/>
                </a:lnTo>
                <a:cubicBezTo>
                  <a:pt x="901149" y="2304744"/>
                  <a:pt x="933041" y="2307725"/>
                  <a:pt x="964225" y="2313282"/>
                </a:cubicBezTo>
                <a:cubicBezTo>
                  <a:pt x="969801" y="2312863"/>
                  <a:pt x="975129" y="2313811"/>
                  <a:pt x="980437" y="2314821"/>
                </a:cubicBezTo>
                <a:lnTo>
                  <a:pt x="980555" y="2315969"/>
                </a:lnTo>
                <a:cubicBezTo>
                  <a:pt x="1339405" y="2375367"/>
                  <a:pt x="1620444" y="2656144"/>
                  <a:pt x="1670720" y="3009010"/>
                </a:cubicBezTo>
                <a:cubicBezTo>
                  <a:pt x="1670888" y="3009063"/>
                  <a:pt x="1671057" y="3009068"/>
                  <a:pt x="1671226" y="3009073"/>
                </a:cubicBezTo>
                <a:lnTo>
                  <a:pt x="1671766" y="3015763"/>
                </a:lnTo>
                <a:cubicBezTo>
                  <a:pt x="1676823" y="3046007"/>
                  <a:pt x="1679272" y="3076892"/>
                  <a:pt x="1679230" y="3108220"/>
                </a:cubicBezTo>
                <a:cubicBezTo>
                  <a:pt x="1680542" y="3113850"/>
                  <a:pt x="1680601" y="3119519"/>
                  <a:pt x="1680601" y="3125201"/>
                </a:cubicBezTo>
                <a:cubicBezTo>
                  <a:pt x="1680601" y="3129023"/>
                  <a:pt x="1680574" y="3132839"/>
                  <a:pt x="1680008" y="3136641"/>
                </a:cubicBezTo>
                <a:lnTo>
                  <a:pt x="1679509" y="3136608"/>
                </a:lnTo>
                <a:lnTo>
                  <a:pt x="1679483" y="3137103"/>
                </a:lnTo>
                <a:lnTo>
                  <a:pt x="1662364" y="3135477"/>
                </a:lnTo>
                <a:cubicBezTo>
                  <a:pt x="1629990" y="3134950"/>
                  <a:pt x="1598110" y="3131969"/>
                  <a:pt x="1566938" y="3126415"/>
                </a:cubicBezTo>
                <a:cubicBezTo>
                  <a:pt x="1561361" y="3126834"/>
                  <a:pt x="1556032" y="3125886"/>
                  <a:pt x="1550721" y="3124875"/>
                </a:cubicBezTo>
                <a:lnTo>
                  <a:pt x="1550605" y="3123727"/>
                </a:lnTo>
                <a:cubicBezTo>
                  <a:pt x="1191754" y="3064328"/>
                  <a:pt x="910715" y="2783551"/>
                  <a:pt x="860439" y="2430686"/>
                </a:cubicBezTo>
                <a:cubicBezTo>
                  <a:pt x="860272" y="2430633"/>
                  <a:pt x="860103" y="2430628"/>
                  <a:pt x="859934" y="2430623"/>
                </a:cubicBezTo>
                <a:lnTo>
                  <a:pt x="859396" y="2423947"/>
                </a:lnTo>
                <a:cubicBezTo>
                  <a:pt x="854337" y="2393697"/>
                  <a:pt x="851886" y="2362806"/>
                  <a:pt x="851928" y="2331471"/>
                </a:cubicBezTo>
                <a:cubicBezTo>
                  <a:pt x="850616" y="2325843"/>
                  <a:pt x="850558" y="2320176"/>
                  <a:pt x="850558" y="2314495"/>
                </a:cubicBezTo>
                <a:lnTo>
                  <a:pt x="851152" y="2303055"/>
                </a:lnTo>
                <a:lnTo>
                  <a:pt x="851650" y="2303088"/>
                </a:lnTo>
                <a:close/>
                <a:moveTo>
                  <a:pt x="828925" y="2302594"/>
                </a:moveTo>
                <a:lnTo>
                  <a:pt x="828951" y="2303088"/>
                </a:lnTo>
                <a:lnTo>
                  <a:pt x="829449" y="2303055"/>
                </a:lnTo>
                <a:lnTo>
                  <a:pt x="830043" y="2314495"/>
                </a:lnTo>
                <a:cubicBezTo>
                  <a:pt x="830043" y="2320176"/>
                  <a:pt x="829984" y="2325843"/>
                  <a:pt x="828672" y="2331471"/>
                </a:cubicBezTo>
                <a:cubicBezTo>
                  <a:pt x="828714" y="2362806"/>
                  <a:pt x="826264" y="2393697"/>
                  <a:pt x="821205" y="2423947"/>
                </a:cubicBezTo>
                <a:lnTo>
                  <a:pt x="820667" y="2430623"/>
                </a:lnTo>
                <a:cubicBezTo>
                  <a:pt x="820497" y="2430628"/>
                  <a:pt x="820329" y="2430633"/>
                  <a:pt x="820161" y="2430686"/>
                </a:cubicBezTo>
                <a:cubicBezTo>
                  <a:pt x="769886" y="2783551"/>
                  <a:pt x="488847" y="3064328"/>
                  <a:pt x="129995" y="3123727"/>
                </a:cubicBezTo>
                <a:lnTo>
                  <a:pt x="129879" y="3124875"/>
                </a:lnTo>
                <a:cubicBezTo>
                  <a:pt x="124569" y="3125886"/>
                  <a:pt x="119240" y="3126834"/>
                  <a:pt x="113663" y="3126415"/>
                </a:cubicBezTo>
                <a:cubicBezTo>
                  <a:pt x="82491" y="3131969"/>
                  <a:pt x="50611" y="3134950"/>
                  <a:pt x="18236" y="3135477"/>
                </a:cubicBezTo>
                <a:lnTo>
                  <a:pt x="1118" y="3137103"/>
                </a:lnTo>
                <a:lnTo>
                  <a:pt x="1092" y="3136608"/>
                </a:lnTo>
                <a:lnTo>
                  <a:pt x="593" y="3136641"/>
                </a:lnTo>
                <a:cubicBezTo>
                  <a:pt x="27" y="3132839"/>
                  <a:pt x="0" y="3129023"/>
                  <a:pt x="0" y="3125201"/>
                </a:cubicBezTo>
                <a:cubicBezTo>
                  <a:pt x="0" y="3119519"/>
                  <a:pt x="58" y="3113850"/>
                  <a:pt x="1370" y="3108220"/>
                </a:cubicBezTo>
                <a:cubicBezTo>
                  <a:pt x="1328" y="3076892"/>
                  <a:pt x="3778" y="3046007"/>
                  <a:pt x="8835" y="3015763"/>
                </a:cubicBezTo>
                <a:lnTo>
                  <a:pt x="9375" y="3009073"/>
                </a:lnTo>
                <a:cubicBezTo>
                  <a:pt x="9543" y="3009068"/>
                  <a:pt x="9713" y="3009063"/>
                  <a:pt x="9880" y="3009010"/>
                </a:cubicBezTo>
                <a:cubicBezTo>
                  <a:pt x="60157" y="2656144"/>
                  <a:pt x="341196" y="2375367"/>
                  <a:pt x="700046" y="2315969"/>
                </a:cubicBezTo>
                <a:lnTo>
                  <a:pt x="700163" y="2314821"/>
                </a:lnTo>
                <a:cubicBezTo>
                  <a:pt x="705472" y="2313811"/>
                  <a:pt x="710800" y="2312863"/>
                  <a:pt x="716376" y="2313282"/>
                </a:cubicBezTo>
                <a:cubicBezTo>
                  <a:pt x="747559" y="2307725"/>
                  <a:pt x="779452" y="2304744"/>
                  <a:pt x="811837" y="2304217"/>
                </a:cubicBezTo>
                <a:close/>
                <a:moveTo>
                  <a:pt x="8305836" y="1608087"/>
                </a:moveTo>
                <a:cubicBezTo>
                  <a:pt x="8030646" y="1666766"/>
                  <a:pt x="7815802" y="1879876"/>
                  <a:pt x="7762527" y="2148655"/>
                </a:cubicBezTo>
                <a:cubicBezTo>
                  <a:pt x="8037717" y="2089976"/>
                  <a:pt x="8252560" y="1876866"/>
                  <a:pt x="8305836" y="1608087"/>
                </a:cubicBezTo>
                <a:close/>
                <a:moveTo>
                  <a:pt x="6911971" y="1608087"/>
                </a:moveTo>
                <a:cubicBezTo>
                  <a:pt x="6965247" y="1876866"/>
                  <a:pt x="7180090" y="2089976"/>
                  <a:pt x="7455280" y="2148655"/>
                </a:cubicBezTo>
                <a:cubicBezTo>
                  <a:pt x="7402005" y="1879876"/>
                  <a:pt x="7187161" y="1666766"/>
                  <a:pt x="6911971" y="1608087"/>
                </a:cubicBezTo>
                <a:close/>
                <a:moveTo>
                  <a:pt x="6613685" y="1608087"/>
                </a:moveTo>
                <a:cubicBezTo>
                  <a:pt x="6338495" y="1666766"/>
                  <a:pt x="6123651" y="1879876"/>
                  <a:pt x="6070376" y="2148655"/>
                </a:cubicBezTo>
                <a:cubicBezTo>
                  <a:pt x="6345566" y="2089976"/>
                  <a:pt x="6560409" y="1876866"/>
                  <a:pt x="6613685" y="1608087"/>
                </a:cubicBezTo>
                <a:close/>
                <a:moveTo>
                  <a:pt x="5219820" y="1608087"/>
                </a:moveTo>
                <a:cubicBezTo>
                  <a:pt x="5273096" y="1876866"/>
                  <a:pt x="5487939" y="2089976"/>
                  <a:pt x="5763129" y="2148655"/>
                </a:cubicBezTo>
                <a:cubicBezTo>
                  <a:pt x="5709854" y="1879876"/>
                  <a:pt x="5495010" y="1666766"/>
                  <a:pt x="5219820" y="1608087"/>
                </a:cubicBezTo>
                <a:close/>
                <a:moveTo>
                  <a:pt x="4921534" y="1608087"/>
                </a:moveTo>
                <a:cubicBezTo>
                  <a:pt x="4646344" y="1666766"/>
                  <a:pt x="4431500" y="1879876"/>
                  <a:pt x="4378225" y="2148655"/>
                </a:cubicBezTo>
                <a:cubicBezTo>
                  <a:pt x="4653415" y="2089976"/>
                  <a:pt x="4868259" y="1876866"/>
                  <a:pt x="4921534" y="1608087"/>
                </a:cubicBezTo>
                <a:close/>
                <a:moveTo>
                  <a:pt x="3527669" y="1608087"/>
                </a:moveTo>
                <a:cubicBezTo>
                  <a:pt x="3580945" y="1876866"/>
                  <a:pt x="3795788" y="2089976"/>
                  <a:pt x="4070978" y="2148655"/>
                </a:cubicBezTo>
                <a:cubicBezTo>
                  <a:pt x="4017703" y="1879876"/>
                  <a:pt x="3802859" y="1666766"/>
                  <a:pt x="3527669" y="1608087"/>
                </a:cubicBezTo>
                <a:close/>
                <a:moveTo>
                  <a:pt x="3229383" y="1608087"/>
                </a:moveTo>
                <a:cubicBezTo>
                  <a:pt x="2954193" y="1666766"/>
                  <a:pt x="2739349" y="1879876"/>
                  <a:pt x="2686074" y="2148655"/>
                </a:cubicBezTo>
                <a:cubicBezTo>
                  <a:pt x="2961264" y="2089976"/>
                  <a:pt x="3176107" y="1876866"/>
                  <a:pt x="3229383" y="1608087"/>
                </a:cubicBezTo>
                <a:close/>
                <a:moveTo>
                  <a:pt x="1835518" y="1608087"/>
                </a:moveTo>
                <a:cubicBezTo>
                  <a:pt x="1888794" y="1876866"/>
                  <a:pt x="2103637" y="2089976"/>
                  <a:pt x="2378827" y="2148655"/>
                </a:cubicBezTo>
                <a:cubicBezTo>
                  <a:pt x="2325552" y="1879876"/>
                  <a:pt x="2110708" y="1666766"/>
                  <a:pt x="1835518" y="1608087"/>
                </a:cubicBezTo>
                <a:close/>
                <a:moveTo>
                  <a:pt x="1537232" y="1608087"/>
                </a:moveTo>
                <a:cubicBezTo>
                  <a:pt x="1262042" y="1666766"/>
                  <a:pt x="1047198" y="1879876"/>
                  <a:pt x="993923" y="2148655"/>
                </a:cubicBezTo>
                <a:cubicBezTo>
                  <a:pt x="1269113" y="2089976"/>
                  <a:pt x="1483956" y="1876866"/>
                  <a:pt x="1537232" y="1608087"/>
                </a:cubicBezTo>
                <a:close/>
                <a:moveTo>
                  <a:pt x="143367" y="1608087"/>
                </a:moveTo>
                <a:cubicBezTo>
                  <a:pt x="196643" y="1876866"/>
                  <a:pt x="411486" y="2089976"/>
                  <a:pt x="686676" y="2148655"/>
                </a:cubicBezTo>
                <a:cubicBezTo>
                  <a:pt x="633401" y="1879876"/>
                  <a:pt x="418557" y="1666766"/>
                  <a:pt x="143367" y="1608087"/>
                </a:cubicBezTo>
                <a:close/>
                <a:moveTo>
                  <a:pt x="8461873" y="1464394"/>
                </a:moveTo>
                <a:lnTo>
                  <a:pt x="8478960" y="1466004"/>
                </a:lnTo>
                <a:cubicBezTo>
                  <a:pt x="8511346" y="1466527"/>
                  <a:pt x="8543239" y="1469485"/>
                  <a:pt x="8574422" y="1474998"/>
                </a:cubicBezTo>
                <a:cubicBezTo>
                  <a:pt x="8579998" y="1474582"/>
                  <a:pt x="8585326" y="1475523"/>
                  <a:pt x="8590635" y="1476525"/>
                </a:cubicBezTo>
                <a:lnTo>
                  <a:pt x="8590752" y="1477664"/>
                </a:lnTo>
                <a:cubicBezTo>
                  <a:pt x="8815033" y="1514497"/>
                  <a:pt x="9008920" y="1637126"/>
                  <a:pt x="9135069" y="1809390"/>
                </a:cubicBezTo>
                <a:lnTo>
                  <a:pt x="9139239" y="1816149"/>
                </a:lnTo>
                <a:lnTo>
                  <a:pt x="9139239" y="2119309"/>
                </a:lnTo>
                <a:lnTo>
                  <a:pt x="9120077" y="2050665"/>
                </a:lnTo>
                <a:cubicBezTo>
                  <a:pt x="9039502" y="1829012"/>
                  <a:pt x="8844913" y="1659431"/>
                  <a:pt x="8604122" y="1608087"/>
                </a:cubicBezTo>
                <a:cubicBezTo>
                  <a:pt x="8650738" y="1843269"/>
                  <a:pt x="8821055" y="2035829"/>
                  <a:pt x="9047261" y="2119605"/>
                </a:cubicBezTo>
                <a:lnTo>
                  <a:pt x="9139239" y="2146279"/>
                </a:lnTo>
                <a:lnTo>
                  <a:pt x="9139239" y="2273778"/>
                </a:lnTo>
                <a:lnTo>
                  <a:pt x="9030179" y="2246972"/>
                </a:lnTo>
                <a:cubicBezTo>
                  <a:pt x="8735297" y="2149386"/>
                  <a:pt x="8514628" y="1897812"/>
                  <a:pt x="8470637" y="1591480"/>
                </a:cubicBezTo>
                <a:cubicBezTo>
                  <a:pt x="8470469" y="1591427"/>
                  <a:pt x="8470301" y="1591423"/>
                  <a:pt x="8470131" y="1591418"/>
                </a:cubicBezTo>
                <a:lnTo>
                  <a:pt x="8469593" y="1584794"/>
                </a:lnTo>
                <a:cubicBezTo>
                  <a:pt x="8464534" y="1554782"/>
                  <a:pt x="8462083" y="1524133"/>
                  <a:pt x="8462126" y="1493044"/>
                </a:cubicBezTo>
                <a:cubicBezTo>
                  <a:pt x="8460814" y="1487460"/>
                  <a:pt x="8460755" y="1481838"/>
                  <a:pt x="8460755" y="1476202"/>
                </a:cubicBezTo>
                <a:lnTo>
                  <a:pt x="8461349" y="1464852"/>
                </a:lnTo>
                <a:lnTo>
                  <a:pt x="8461847" y="1464884"/>
                </a:lnTo>
                <a:close/>
                <a:moveTo>
                  <a:pt x="8448085" y="1464394"/>
                </a:moveTo>
                <a:lnTo>
                  <a:pt x="8448111" y="1464884"/>
                </a:lnTo>
                <a:lnTo>
                  <a:pt x="8448609" y="1464852"/>
                </a:lnTo>
                <a:lnTo>
                  <a:pt x="8449203" y="1476202"/>
                </a:lnTo>
                <a:cubicBezTo>
                  <a:pt x="8449203" y="1481838"/>
                  <a:pt x="8449144" y="1487460"/>
                  <a:pt x="8447832" y="1493044"/>
                </a:cubicBezTo>
                <a:cubicBezTo>
                  <a:pt x="8447875" y="1524133"/>
                  <a:pt x="8445424" y="1554782"/>
                  <a:pt x="8440365" y="1584794"/>
                </a:cubicBezTo>
                <a:lnTo>
                  <a:pt x="8439827" y="1591418"/>
                </a:lnTo>
                <a:cubicBezTo>
                  <a:pt x="8439657" y="1591423"/>
                  <a:pt x="8439489" y="1591427"/>
                  <a:pt x="8439321" y="1591480"/>
                </a:cubicBezTo>
                <a:cubicBezTo>
                  <a:pt x="8389046" y="1941574"/>
                  <a:pt x="8108007" y="2220146"/>
                  <a:pt x="7749156" y="2279078"/>
                </a:cubicBezTo>
                <a:lnTo>
                  <a:pt x="7749040" y="2280217"/>
                </a:lnTo>
                <a:cubicBezTo>
                  <a:pt x="7743729" y="2281220"/>
                  <a:pt x="7738400" y="2282161"/>
                  <a:pt x="7732823" y="2281745"/>
                </a:cubicBezTo>
                <a:cubicBezTo>
                  <a:pt x="7701651" y="2287255"/>
                  <a:pt x="7669771" y="2290213"/>
                  <a:pt x="7637396" y="2290736"/>
                </a:cubicBezTo>
                <a:lnTo>
                  <a:pt x="7620278" y="2292349"/>
                </a:lnTo>
                <a:lnTo>
                  <a:pt x="7620252" y="2291858"/>
                </a:lnTo>
                <a:lnTo>
                  <a:pt x="7619753" y="2291891"/>
                </a:lnTo>
                <a:cubicBezTo>
                  <a:pt x="7619187" y="2288119"/>
                  <a:pt x="7619160" y="2284333"/>
                  <a:pt x="7619160" y="2280541"/>
                </a:cubicBezTo>
                <a:cubicBezTo>
                  <a:pt x="7619160" y="2274903"/>
                  <a:pt x="7619219" y="2269279"/>
                  <a:pt x="7620531" y="2263693"/>
                </a:cubicBezTo>
                <a:cubicBezTo>
                  <a:pt x="7620488" y="2232611"/>
                  <a:pt x="7622938" y="2201969"/>
                  <a:pt x="7627995" y="2171962"/>
                </a:cubicBezTo>
                <a:lnTo>
                  <a:pt x="7628535" y="2165325"/>
                </a:lnTo>
                <a:cubicBezTo>
                  <a:pt x="7628704" y="2165320"/>
                  <a:pt x="7628873" y="2165315"/>
                  <a:pt x="7629040" y="2165262"/>
                </a:cubicBezTo>
                <a:cubicBezTo>
                  <a:pt x="7679317" y="1815167"/>
                  <a:pt x="7960356" y="1536596"/>
                  <a:pt x="8319206" y="1477664"/>
                </a:cubicBezTo>
                <a:lnTo>
                  <a:pt x="8319323" y="1476525"/>
                </a:lnTo>
                <a:cubicBezTo>
                  <a:pt x="8324632" y="1475523"/>
                  <a:pt x="8329960" y="1474582"/>
                  <a:pt x="8335536" y="1474998"/>
                </a:cubicBezTo>
                <a:cubicBezTo>
                  <a:pt x="8366719" y="1469485"/>
                  <a:pt x="8398612" y="1466527"/>
                  <a:pt x="8430998" y="1466004"/>
                </a:cubicBezTo>
                <a:close/>
                <a:moveTo>
                  <a:pt x="6769722" y="1464394"/>
                </a:moveTo>
                <a:lnTo>
                  <a:pt x="6786810" y="1466004"/>
                </a:lnTo>
                <a:cubicBezTo>
                  <a:pt x="6819195" y="1466527"/>
                  <a:pt x="6851088" y="1469485"/>
                  <a:pt x="6882271" y="1474998"/>
                </a:cubicBezTo>
                <a:cubicBezTo>
                  <a:pt x="6887847" y="1474582"/>
                  <a:pt x="6893175" y="1475523"/>
                  <a:pt x="6898484" y="1476525"/>
                </a:cubicBezTo>
                <a:lnTo>
                  <a:pt x="6898601" y="1477664"/>
                </a:lnTo>
                <a:cubicBezTo>
                  <a:pt x="7257451" y="1536596"/>
                  <a:pt x="7538490" y="1815167"/>
                  <a:pt x="7588766" y="2165262"/>
                </a:cubicBezTo>
                <a:cubicBezTo>
                  <a:pt x="7588934" y="2165315"/>
                  <a:pt x="7589103" y="2165320"/>
                  <a:pt x="7589272" y="2165325"/>
                </a:cubicBezTo>
                <a:lnTo>
                  <a:pt x="7589812" y="2171962"/>
                </a:lnTo>
                <a:cubicBezTo>
                  <a:pt x="7594869" y="2201969"/>
                  <a:pt x="7597319" y="2232611"/>
                  <a:pt x="7597276" y="2263693"/>
                </a:cubicBezTo>
                <a:cubicBezTo>
                  <a:pt x="7598588" y="2269279"/>
                  <a:pt x="7598647" y="2274903"/>
                  <a:pt x="7598647" y="2280541"/>
                </a:cubicBezTo>
                <a:cubicBezTo>
                  <a:pt x="7598647" y="2284333"/>
                  <a:pt x="7598620" y="2288119"/>
                  <a:pt x="7598054" y="2291891"/>
                </a:cubicBezTo>
                <a:lnTo>
                  <a:pt x="7597555" y="2291858"/>
                </a:lnTo>
                <a:lnTo>
                  <a:pt x="7597529" y="2292349"/>
                </a:lnTo>
                <a:lnTo>
                  <a:pt x="7580411" y="2290736"/>
                </a:lnTo>
                <a:cubicBezTo>
                  <a:pt x="7548036" y="2290213"/>
                  <a:pt x="7516156" y="2287255"/>
                  <a:pt x="7484984" y="2281745"/>
                </a:cubicBezTo>
                <a:cubicBezTo>
                  <a:pt x="7479407" y="2282161"/>
                  <a:pt x="7474078" y="2281220"/>
                  <a:pt x="7468767" y="2280217"/>
                </a:cubicBezTo>
                <a:lnTo>
                  <a:pt x="7468651" y="2279078"/>
                </a:lnTo>
                <a:cubicBezTo>
                  <a:pt x="7109800" y="2220146"/>
                  <a:pt x="6828761" y="1941574"/>
                  <a:pt x="6778486" y="1591480"/>
                </a:cubicBezTo>
                <a:cubicBezTo>
                  <a:pt x="6778318" y="1591427"/>
                  <a:pt x="6778150" y="1591423"/>
                  <a:pt x="6777980" y="1591418"/>
                </a:cubicBezTo>
                <a:lnTo>
                  <a:pt x="6777442" y="1584794"/>
                </a:lnTo>
                <a:cubicBezTo>
                  <a:pt x="6772383" y="1554782"/>
                  <a:pt x="6769933" y="1524133"/>
                  <a:pt x="6769975" y="1493044"/>
                </a:cubicBezTo>
                <a:cubicBezTo>
                  <a:pt x="6768663" y="1487460"/>
                  <a:pt x="6768604" y="1481838"/>
                  <a:pt x="6768604" y="1476202"/>
                </a:cubicBezTo>
                <a:lnTo>
                  <a:pt x="6769198" y="1464852"/>
                </a:lnTo>
                <a:lnTo>
                  <a:pt x="6769696" y="1464884"/>
                </a:lnTo>
                <a:close/>
                <a:moveTo>
                  <a:pt x="6755934" y="1464394"/>
                </a:moveTo>
                <a:lnTo>
                  <a:pt x="6755960" y="1464884"/>
                </a:lnTo>
                <a:lnTo>
                  <a:pt x="6756458" y="1464852"/>
                </a:lnTo>
                <a:lnTo>
                  <a:pt x="6757052" y="1476202"/>
                </a:lnTo>
                <a:cubicBezTo>
                  <a:pt x="6757052" y="1481838"/>
                  <a:pt x="6756994" y="1487460"/>
                  <a:pt x="6755682" y="1493044"/>
                </a:cubicBezTo>
                <a:cubicBezTo>
                  <a:pt x="6755724" y="1524133"/>
                  <a:pt x="6753273" y="1554782"/>
                  <a:pt x="6748215" y="1584794"/>
                </a:cubicBezTo>
                <a:lnTo>
                  <a:pt x="6747676" y="1591418"/>
                </a:lnTo>
                <a:cubicBezTo>
                  <a:pt x="6747507" y="1591423"/>
                  <a:pt x="6747338" y="1591427"/>
                  <a:pt x="6747171" y="1591480"/>
                </a:cubicBezTo>
                <a:cubicBezTo>
                  <a:pt x="6696895" y="1941574"/>
                  <a:pt x="6415856" y="2220146"/>
                  <a:pt x="6057005" y="2279078"/>
                </a:cubicBezTo>
                <a:lnTo>
                  <a:pt x="6056889" y="2280217"/>
                </a:lnTo>
                <a:cubicBezTo>
                  <a:pt x="6051578" y="2281220"/>
                  <a:pt x="6046249" y="2282161"/>
                  <a:pt x="6040672" y="2281745"/>
                </a:cubicBezTo>
                <a:cubicBezTo>
                  <a:pt x="6009500" y="2287255"/>
                  <a:pt x="5977620" y="2290213"/>
                  <a:pt x="5945246" y="2290736"/>
                </a:cubicBezTo>
                <a:lnTo>
                  <a:pt x="5928127" y="2292349"/>
                </a:lnTo>
                <a:lnTo>
                  <a:pt x="5928101" y="2291858"/>
                </a:lnTo>
                <a:lnTo>
                  <a:pt x="5927602" y="2291891"/>
                </a:lnTo>
                <a:cubicBezTo>
                  <a:pt x="5927036" y="2288119"/>
                  <a:pt x="5927009" y="2284333"/>
                  <a:pt x="5927009" y="2280541"/>
                </a:cubicBezTo>
                <a:cubicBezTo>
                  <a:pt x="5927009" y="2274903"/>
                  <a:pt x="5927068" y="2269279"/>
                  <a:pt x="5928380" y="2263693"/>
                </a:cubicBezTo>
                <a:cubicBezTo>
                  <a:pt x="5928338" y="2232611"/>
                  <a:pt x="5930787" y="2201969"/>
                  <a:pt x="5935844" y="2171962"/>
                </a:cubicBezTo>
                <a:lnTo>
                  <a:pt x="5936384" y="2165325"/>
                </a:lnTo>
                <a:cubicBezTo>
                  <a:pt x="5936553" y="2165320"/>
                  <a:pt x="5936722" y="2165315"/>
                  <a:pt x="5936890" y="2165262"/>
                </a:cubicBezTo>
                <a:cubicBezTo>
                  <a:pt x="5987166" y="1815167"/>
                  <a:pt x="6268205" y="1536596"/>
                  <a:pt x="6627056" y="1477664"/>
                </a:cubicBezTo>
                <a:lnTo>
                  <a:pt x="6627173" y="1476525"/>
                </a:lnTo>
                <a:cubicBezTo>
                  <a:pt x="6632481" y="1475523"/>
                  <a:pt x="6637809" y="1474582"/>
                  <a:pt x="6643385" y="1474998"/>
                </a:cubicBezTo>
                <a:cubicBezTo>
                  <a:pt x="6674569" y="1469485"/>
                  <a:pt x="6706461" y="1466527"/>
                  <a:pt x="6738847" y="1466004"/>
                </a:cubicBezTo>
                <a:close/>
                <a:moveTo>
                  <a:pt x="5077571" y="1464394"/>
                </a:moveTo>
                <a:lnTo>
                  <a:pt x="5094659" y="1466004"/>
                </a:lnTo>
                <a:cubicBezTo>
                  <a:pt x="5127044" y="1466527"/>
                  <a:pt x="5158937" y="1469485"/>
                  <a:pt x="5190120" y="1474998"/>
                </a:cubicBezTo>
                <a:cubicBezTo>
                  <a:pt x="5195696" y="1474582"/>
                  <a:pt x="5201024" y="1475523"/>
                  <a:pt x="5206334" y="1476525"/>
                </a:cubicBezTo>
                <a:lnTo>
                  <a:pt x="5206450" y="1477664"/>
                </a:lnTo>
                <a:cubicBezTo>
                  <a:pt x="5565300" y="1536596"/>
                  <a:pt x="5846339" y="1815167"/>
                  <a:pt x="5896616" y="2165262"/>
                </a:cubicBezTo>
                <a:cubicBezTo>
                  <a:pt x="5896783" y="2165315"/>
                  <a:pt x="5896953" y="2165320"/>
                  <a:pt x="5897121" y="2165325"/>
                </a:cubicBezTo>
                <a:lnTo>
                  <a:pt x="5897662" y="2171962"/>
                </a:lnTo>
                <a:cubicBezTo>
                  <a:pt x="5902718" y="2201969"/>
                  <a:pt x="5905168" y="2232611"/>
                  <a:pt x="5905126" y="2263693"/>
                </a:cubicBezTo>
                <a:cubicBezTo>
                  <a:pt x="5906438" y="2269279"/>
                  <a:pt x="5906496" y="2274903"/>
                  <a:pt x="5906496" y="2280541"/>
                </a:cubicBezTo>
                <a:cubicBezTo>
                  <a:pt x="5906496" y="2284333"/>
                  <a:pt x="5906469" y="2288119"/>
                  <a:pt x="5905903" y="2291891"/>
                </a:cubicBezTo>
                <a:lnTo>
                  <a:pt x="5905404" y="2291858"/>
                </a:lnTo>
                <a:lnTo>
                  <a:pt x="5905378" y="2292349"/>
                </a:lnTo>
                <a:lnTo>
                  <a:pt x="5888260" y="2290736"/>
                </a:lnTo>
                <a:cubicBezTo>
                  <a:pt x="5855886" y="2290213"/>
                  <a:pt x="5824005" y="2287255"/>
                  <a:pt x="5792833" y="2281745"/>
                </a:cubicBezTo>
                <a:cubicBezTo>
                  <a:pt x="5787256" y="2282161"/>
                  <a:pt x="5781927" y="2281220"/>
                  <a:pt x="5776617" y="2280217"/>
                </a:cubicBezTo>
                <a:lnTo>
                  <a:pt x="5776501" y="2279078"/>
                </a:lnTo>
                <a:cubicBezTo>
                  <a:pt x="5417649" y="2220146"/>
                  <a:pt x="5136610" y="1941574"/>
                  <a:pt x="5086335" y="1591480"/>
                </a:cubicBezTo>
                <a:cubicBezTo>
                  <a:pt x="5086167" y="1591427"/>
                  <a:pt x="5085999" y="1591423"/>
                  <a:pt x="5085830" y="1591418"/>
                </a:cubicBezTo>
                <a:lnTo>
                  <a:pt x="5085291" y="1584794"/>
                </a:lnTo>
                <a:cubicBezTo>
                  <a:pt x="5080233" y="1554782"/>
                  <a:pt x="5077782" y="1524133"/>
                  <a:pt x="5077824" y="1493044"/>
                </a:cubicBezTo>
                <a:cubicBezTo>
                  <a:pt x="5076512" y="1487460"/>
                  <a:pt x="5076453" y="1481838"/>
                  <a:pt x="5076453" y="1476202"/>
                </a:cubicBezTo>
                <a:lnTo>
                  <a:pt x="5077047" y="1464852"/>
                </a:lnTo>
                <a:lnTo>
                  <a:pt x="5077545" y="1464884"/>
                </a:lnTo>
                <a:close/>
                <a:moveTo>
                  <a:pt x="5063783" y="1464394"/>
                </a:moveTo>
                <a:lnTo>
                  <a:pt x="5063809" y="1464884"/>
                </a:lnTo>
                <a:lnTo>
                  <a:pt x="5064307" y="1464852"/>
                </a:lnTo>
                <a:lnTo>
                  <a:pt x="5064902" y="1476202"/>
                </a:lnTo>
                <a:cubicBezTo>
                  <a:pt x="5064902" y="1481838"/>
                  <a:pt x="5064842" y="1487460"/>
                  <a:pt x="5063530" y="1493044"/>
                </a:cubicBezTo>
                <a:cubicBezTo>
                  <a:pt x="5063572" y="1524133"/>
                  <a:pt x="5061122" y="1554782"/>
                  <a:pt x="5056063" y="1584794"/>
                </a:cubicBezTo>
                <a:lnTo>
                  <a:pt x="5055525" y="1591418"/>
                </a:lnTo>
                <a:cubicBezTo>
                  <a:pt x="5055355" y="1591423"/>
                  <a:pt x="5055187" y="1591427"/>
                  <a:pt x="5055019" y="1591480"/>
                </a:cubicBezTo>
                <a:cubicBezTo>
                  <a:pt x="5004744" y="1941574"/>
                  <a:pt x="4723705" y="2220146"/>
                  <a:pt x="4364853" y="2279078"/>
                </a:cubicBezTo>
                <a:lnTo>
                  <a:pt x="4364737" y="2280217"/>
                </a:lnTo>
                <a:cubicBezTo>
                  <a:pt x="4359427" y="2281220"/>
                  <a:pt x="4354098" y="2282161"/>
                  <a:pt x="4348521" y="2281745"/>
                </a:cubicBezTo>
                <a:cubicBezTo>
                  <a:pt x="4317350" y="2287255"/>
                  <a:pt x="4285468" y="2290213"/>
                  <a:pt x="4253094" y="2290736"/>
                </a:cubicBezTo>
                <a:lnTo>
                  <a:pt x="4235976" y="2292349"/>
                </a:lnTo>
                <a:lnTo>
                  <a:pt x="4235950" y="2291858"/>
                </a:lnTo>
                <a:lnTo>
                  <a:pt x="4235451" y="2291891"/>
                </a:lnTo>
                <a:cubicBezTo>
                  <a:pt x="4234885" y="2288119"/>
                  <a:pt x="4234858" y="2284333"/>
                  <a:pt x="4234858" y="2280541"/>
                </a:cubicBezTo>
                <a:cubicBezTo>
                  <a:pt x="4234858" y="2274903"/>
                  <a:pt x="4234916" y="2269279"/>
                  <a:pt x="4236228" y="2263693"/>
                </a:cubicBezTo>
                <a:cubicBezTo>
                  <a:pt x="4236186" y="2232611"/>
                  <a:pt x="4238636" y="2201969"/>
                  <a:pt x="4243692" y="2171962"/>
                </a:cubicBezTo>
                <a:lnTo>
                  <a:pt x="4244233" y="2165325"/>
                </a:lnTo>
                <a:cubicBezTo>
                  <a:pt x="4244401" y="2165320"/>
                  <a:pt x="4244571" y="2165315"/>
                  <a:pt x="4244738" y="2165262"/>
                </a:cubicBezTo>
                <a:cubicBezTo>
                  <a:pt x="4295015" y="1815167"/>
                  <a:pt x="4576054" y="1536596"/>
                  <a:pt x="4934904" y="1477664"/>
                </a:cubicBezTo>
                <a:lnTo>
                  <a:pt x="4935021" y="1476525"/>
                </a:lnTo>
                <a:cubicBezTo>
                  <a:pt x="4940330" y="1475523"/>
                  <a:pt x="4945658" y="1474582"/>
                  <a:pt x="4951234" y="1474998"/>
                </a:cubicBezTo>
                <a:cubicBezTo>
                  <a:pt x="4982417" y="1469485"/>
                  <a:pt x="5014310" y="1466527"/>
                  <a:pt x="5046695" y="1466004"/>
                </a:cubicBezTo>
                <a:close/>
                <a:moveTo>
                  <a:pt x="3385420" y="1464394"/>
                </a:moveTo>
                <a:lnTo>
                  <a:pt x="3402507" y="1466004"/>
                </a:lnTo>
                <a:cubicBezTo>
                  <a:pt x="3434893" y="1466527"/>
                  <a:pt x="3466785" y="1469485"/>
                  <a:pt x="3497969" y="1474998"/>
                </a:cubicBezTo>
                <a:cubicBezTo>
                  <a:pt x="3503545" y="1474582"/>
                  <a:pt x="3508873" y="1475523"/>
                  <a:pt x="3514181" y="1476525"/>
                </a:cubicBezTo>
                <a:lnTo>
                  <a:pt x="3514298" y="1477664"/>
                </a:lnTo>
                <a:cubicBezTo>
                  <a:pt x="3873149" y="1536596"/>
                  <a:pt x="4154188" y="1815167"/>
                  <a:pt x="4204464" y="2165262"/>
                </a:cubicBezTo>
                <a:cubicBezTo>
                  <a:pt x="4204632" y="2165315"/>
                  <a:pt x="4204801" y="2165320"/>
                  <a:pt x="4204970" y="2165325"/>
                </a:cubicBezTo>
                <a:lnTo>
                  <a:pt x="4205510" y="2171962"/>
                </a:lnTo>
                <a:cubicBezTo>
                  <a:pt x="4210567" y="2201969"/>
                  <a:pt x="4213016" y="2232611"/>
                  <a:pt x="4212974" y="2263693"/>
                </a:cubicBezTo>
                <a:cubicBezTo>
                  <a:pt x="4214286" y="2269279"/>
                  <a:pt x="4214345" y="2274903"/>
                  <a:pt x="4214345" y="2280541"/>
                </a:cubicBezTo>
                <a:cubicBezTo>
                  <a:pt x="4214345" y="2284333"/>
                  <a:pt x="4214318" y="2288119"/>
                  <a:pt x="4213752" y="2291891"/>
                </a:cubicBezTo>
                <a:lnTo>
                  <a:pt x="4213253" y="2291858"/>
                </a:lnTo>
                <a:lnTo>
                  <a:pt x="4213227" y="2292349"/>
                </a:lnTo>
                <a:lnTo>
                  <a:pt x="4196108" y="2290736"/>
                </a:lnTo>
                <a:cubicBezTo>
                  <a:pt x="4163734" y="2290213"/>
                  <a:pt x="4131854" y="2287255"/>
                  <a:pt x="4100682" y="2281745"/>
                </a:cubicBezTo>
                <a:cubicBezTo>
                  <a:pt x="4095105" y="2282161"/>
                  <a:pt x="4089776" y="2281220"/>
                  <a:pt x="4084465" y="2280217"/>
                </a:cubicBezTo>
                <a:lnTo>
                  <a:pt x="4084349" y="2279078"/>
                </a:lnTo>
                <a:cubicBezTo>
                  <a:pt x="3725498" y="2220146"/>
                  <a:pt x="3444459" y="1941574"/>
                  <a:pt x="3394183" y="1591480"/>
                </a:cubicBezTo>
                <a:cubicBezTo>
                  <a:pt x="3394016" y="1591427"/>
                  <a:pt x="3393847" y="1591423"/>
                  <a:pt x="3393678" y="1591418"/>
                </a:cubicBezTo>
                <a:lnTo>
                  <a:pt x="3393139" y="1584794"/>
                </a:lnTo>
                <a:cubicBezTo>
                  <a:pt x="3388081" y="1554782"/>
                  <a:pt x="3385630" y="1524133"/>
                  <a:pt x="3385672" y="1493044"/>
                </a:cubicBezTo>
                <a:cubicBezTo>
                  <a:pt x="3384360" y="1487460"/>
                  <a:pt x="3384302" y="1481838"/>
                  <a:pt x="3384302" y="1476202"/>
                </a:cubicBezTo>
                <a:lnTo>
                  <a:pt x="3384896" y="1464852"/>
                </a:lnTo>
                <a:lnTo>
                  <a:pt x="3385394" y="1464884"/>
                </a:lnTo>
                <a:close/>
                <a:moveTo>
                  <a:pt x="3371632" y="1464394"/>
                </a:moveTo>
                <a:lnTo>
                  <a:pt x="3371658" y="1464884"/>
                </a:lnTo>
                <a:lnTo>
                  <a:pt x="3372156" y="1464852"/>
                </a:lnTo>
                <a:lnTo>
                  <a:pt x="3372750" y="1476202"/>
                </a:lnTo>
                <a:cubicBezTo>
                  <a:pt x="3372750" y="1481838"/>
                  <a:pt x="3372691" y="1487460"/>
                  <a:pt x="3371379" y="1493044"/>
                </a:cubicBezTo>
                <a:cubicBezTo>
                  <a:pt x="3371421" y="1524133"/>
                  <a:pt x="3368971" y="1554782"/>
                  <a:pt x="3363912" y="1584794"/>
                </a:cubicBezTo>
                <a:lnTo>
                  <a:pt x="3363374" y="1591418"/>
                </a:lnTo>
                <a:cubicBezTo>
                  <a:pt x="3363204" y="1591423"/>
                  <a:pt x="3363036" y="1591427"/>
                  <a:pt x="3362868" y="1591480"/>
                </a:cubicBezTo>
                <a:cubicBezTo>
                  <a:pt x="3312593" y="1941574"/>
                  <a:pt x="3031554" y="2220146"/>
                  <a:pt x="2672703" y="2279078"/>
                </a:cubicBezTo>
                <a:lnTo>
                  <a:pt x="2672586" y="2280217"/>
                </a:lnTo>
                <a:cubicBezTo>
                  <a:pt x="2667276" y="2281220"/>
                  <a:pt x="2661947" y="2282161"/>
                  <a:pt x="2656370" y="2281745"/>
                </a:cubicBezTo>
                <a:cubicBezTo>
                  <a:pt x="2625198" y="2287255"/>
                  <a:pt x="2593318" y="2290213"/>
                  <a:pt x="2560943" y="2290736"/>
                </a:cubicBezTo>
                <a:lnTo>
                  <a:pt x="2543825" y="2292349"/>
                </a:lnTo>
                <a:lnTo>
                  <a:pt x="2543799" y="2291858"/>
                </a:lnTo>
                <a:lnTo>
                  <a:pt x="2543300" y="2291891"/>
                </a:lnTo>
                <a:cubicBezTo>
                  <a:pt x="2542734" y="2288119"/>
                  <a:pt x="2542707" y="2284333"/>
                  <a:pt x="2542707" y="2280541"/>
                </a:cubicBezTo>
                <a:cubicBezTo>
                  <a:pt x="2542707" y="2274903"/>
                  <a:pt x="2542765" y="2269279"/>
                  <a:pt x="2544077" y="2263693"/>
                </a:cubicBezTo>
                <a:cubicBezTo>
                  <a:pt x="2544035" y="2232611"/>
                  <a:pt x="2546485" y="2201969"/>
                  <a:pt x="2551541" y="2171962"/>
                </a:cubicBezTo>
                <a:lnTo>
                  <a:pt x="2552082" y="2165325"/>
                </a:lnTo>
                <a:cubicBezTo>
                  <a:pt x="2552250" y="2165320"/>
                  <a:pt x="2552420" y="2165315"/>
                  <a:pt x="2552587" y="2165262"/>
                </a:cubicBezTo>
                <a:cubicBezTo>
                  <a:pt x="2602864" y="1815167"/>
                  <a:pt x="2883903" y="1536596"/>
                  <a:pt x="3242753" y="1477664"/>
                </a:cubicBezTo>
                <a:lnTo>
                  <a:pt x="3242870" y="1476525"/>
                </a:lnTo>
                <a:cubicBezTo>
                  <a:pt x="3248179" y="1475523"/>
                  <a:pt x="3253507" y="1474582"/>
                  <a:pt x="3259083" y="1474998"/>
                </a:cubicBezTo>
                <a:cubicBezTo>
                  <a:pt x="3290266" y="1469485"/>
                  <a:pt x="3322159" y="1466527"/>
                  <a:pt x="3354544" y="1466004"/>
                </a:cubicBezTo>
                <a:close/>
                <a:moveTo>
                  <a:pt x="1693269" y="1464394"/>
                </a:moveTo>
                <a:lnTo>
                  <a:pt x="1710356" y="1466004"/>
                </a:lnTo>
                <a:cubicBezTo>
                  <a:pt x="1742742" y="1466527"/>
                  <a:pt x="1774634" y="1469485"/>
                  <a:pt x="1805818" y="1474998"/>
                </a:cubicBezTo>
                <a:cubicBezTo>
                  <a:pt x="1811394" y="1474582"/>
                  <a:pt x="1816722" y="1475523"/>
                  <a:pt x="1822030" y="1476525"/>
                </a:cubicBezTo>
                <a:lnTo>
                  <a:pt x="1822148" y="1477664"/>
                </a:lnTo>
                <a:cubicBezTo>
                  <a:pt x="2180998" y="1536596"/>
                  <a:pt x="2462037" y="1815167"/>
                  <a:pt x="2512313" y="2165262"/>
                </a:cubicBezTo>
                <a:cubicBezTo>
                  <a:pt x="2512481" y="2165315"/>
                  <a:pt x="2512650" y="2165320"/>
                  <a:pt x="2512819" y="2165325"/>
                </a:cubicBezTo>
                <a:lnTo>
                  <a:pt x="2513359" y="2171962"/>
                </a:lnTo>
                <a:cubicBezTo>
                  <a:pt x="2518416" y="2201969"/>
                  <a:pt x="2520865" y="2232611"/>
                  <a:pt x="2520823" y="2263693"/>
                </a:cubicBezTo>
                <a:cubicBezTo>
                  <a:pt x="2522135" y="2269279"/>
                  <a:pt x="2522194" y="2274903"/>
                  <a:pt x="2522194" y="2280541"/>
                </a:cubicBezTo>
                <a:cubicBezTo>
                  <a:pt x="2522194" y="2284333"/>
                  <a:pt x="2522167" y="2288119"/>
                  <a:pt x="2521601" y="2291891"/>
                </a:cubicBezTo>
                <a:lnTo>
                  <a:pt x="2521102" y="2291858"/>
                </a:lnTo>
                <a:lnTo>
                  <a:pt x="2521076" y="2292349"/>
                </a:lnTo>
                <a:lnTo>
                  <a:pt x="2503957" y="2290736"/>
                </a:lnTo>
                <a:cubicBezTo>
                  <a:pt x="2471583" y="2290213"/>
                  <a:pt x="2439703" y="2287255"/>
                  <a:pt x="2408531" y="2281745"/>
                </a:cubicBezTo>
                <a:cubicBezTo>
                  <a:pt x="2402954" y="2282161"/>
                  <a:pt x="2397625" y="2281220"/>
                  <a:pt x="2392314" y="2280217"/>
                </a:cubicBezTo>
                <a:lnTo>
                  <a:pt x="2392198" y="2279078"/>
                </a:lnTo>
                <a:cubicBezTo>
                  <a:pt x="2033347" y="2220146"/>
                  <a:pt x="1752308" y="1941574"/>
                  <a:pt x="1702032" y="1591480"/>
                </a:cubicBezTo>
                <a:cubicBezTo>
                  <a:pt x="1701865" y="1591427"/>
                  <a:pt x="1701696" y="1591423"/>
                  <a:pt x="1701527" y="1591418"/>
                </a:cubicBezTo>
                <a:lnTo>
                  <a:pt x="1700989" y="1584794"/>
                </a:lnTo>
                <a:cubicBezTo>
                  <a:pt x="1695930" y="1554782"/>
                  <a:pt x="1693479" y="1524133"/>
                  <a:pt x="1693521" y="1493044"/>
                </a:cubicBezTo>
                <a:cubicBezTo>
                  <a:pt x="1692209" y="1487460"/>
                  <a:pt x="1692151" y="1481838"/>
                  <a:pt x="1692151" y="1476202"/>
                </a:cubicBezTo>
                <a:lnTo>
                  <a:pt x="1692745" y="1464852"/>
                </a:lnTo>
                <a:lnTo>
                  <a:pt x="1693243" y="1464884"/>
                </a:lnTo>
                <a:close/>
                <a:moveTo>
                  <a:pt x="1679481" y="1464394"/>
                </a:moveTo>
                <a:lnTo>
                  <a:pt x="1679507" y="1464884"/>
                </a:lnTo>
                <a:lnTo>
                  <a:pt x="1680005" y="1464852"/>
                </a:lnTo>
                <a:lnTo>
                  <a:pt x="1680599" y="1476202"/>
                </a:lnTo>
                <a:cubicBezTo>
                  <a:pt x="1680599" y="1481838"/>
                  <a:pt x="1680540" y="1487460"/>
                  <a:pt x="1679228" y="1493044"/>
                </a:cubicBezTo>
                <a:cubicBezTo>
                  <a:pt x="1679270" y="1524133"/>
                  <a:pt x="1676820" y="1554782"/>
                  <a:pt x="1671761" y="1584794"/>
                </a:cubicBezTo>
                <a:lnTo>
                  <a:pt x="1671223" y="1591418"/>
                </a:lnTo>
                <a:cubicBezTo>
                  <a:pt x="1671053" y="1591423"/>
                  <a:pt x="1670885" y="1591427"/>
                  <a:pt x="1670717" y="1591480"/>
                </a:cubicBezTo>
                <a:cubicBezTo>
                  <a:pt x="1620442" y="1941574"/>
                  <a:pt x="1339403" y="2220146"/>
                  <a:pt x="980552" y="2279078"/>
                </a:cubicBezTo>
                <a:lnTo>
                  <a:pt x="980435" y="2280217"/>
                </a:lnTo>
                <a:cubicBezTo>
                  <a:pt x="975125" y="2281220"/>
                  <a:pt x="969796" y="2282161"/>
                  <a:pt x="964219" y="2281745"/>
                </a:cubicBezTo>
                <a:cubicBezTo>
                  <a:pt x="933047" y="2287255"/>
                  <a:pt x="901167" y="2290213"/>
                  <a:pt x="868792" y="2290736"/>
                </a:cubicBezTo>
                <a:lnTo>
                  <a:pt x="851674" y="2292349"/>
                </a:lnTo>
                <a:lnTo>
                  <a:pt x="851648" y="2291858"/>
                </a:lnTo>
                <a:lnTo>
                  <a:pt x="851149" y="2291891"/>
                </a:lnTo>
                <a:cubicBezTo>
                  <a:pt x="850583" y="2288119"/>
                  <a:pt x="850556" y="2284333"/>
                  <a:pt x="850556" y="2280541"/>
                </a:cubicBezTo>
                <a:cubicBezTo>
                  <a:pt x="850556" y="2274903"/>
                  <a:pt x="850614" y="2269279"/>
                  <a:pt x="851926" y="2263693"/>
                </a:cubicBezTo>
                <a:cubicBezTo>
                  <a:pt x="851884" y="2232611"/>
                  <a:pt x="854334" y="2201969"/>
                  <a:pt x="859390" y="2171962"/>
                </a:cubicBezTo>
                <a:lnTo>
                  <a:pt x="859931" y="2165325"/>
                </a:lnTo>
                <a:cubicBezTo>
                  <a:pt x="860099" y="2165320"/>
                  <a:pt x="860269" y="2165315"/>
                  <a:pt x="860436" y="2165262"/>
                </a:cubicBezTo>
                <a:cubicBezTo>
                  <a:pt x="910713" y="1815167"/>
                  <a:pt x="1191752" y="1536596"/>
                  <a:pt x="1550602" y="1477664"/>
                </a:cubicBezTo>
                <a:lnTo>
                  <a:pt x="1550719" y="1476525"/>
                </a:lnTo>
                <a:cubicBezTo>
                  <a:pt x="1556028" y="1475523"/>
                  <a:pt x="1561356" y="1474582"/>
                  <a:pt x="1566932" y="1474998"/>
                </a:cubicBezTo>
                <a:cubicBezTo>
                  <a:pt x="1598115" y="1469485"/>
                  <a:pt x="1630008" y="1466527"/>
                  <a:pt x="1662393" y="1466004"/>
                </a:cubicBezTo>
                <a:close/>
                <a:moveTo>
                  <a:pt x="1118" y="1464394"/>
                </a:moveTo>
                <a:lnTo>
                  <a:pt x="18205" y="1466004"/>
                </a:lnTo>
                <a:cubicBezTo>
                  <a:pt x="50591" y="1466527"/>
                  <a:pt x="82483" y="1469485"/>
                  <a:pt x="113667" y="1474998"/>
                </a:cubicBezTo>
                <a:cubicBezTo>
                  <a:pt x="119243" y="1474582"/>
                  <a:pt x="124571" y="1475523"/>
                  <a:pt x="129879" y="1476525"/>
                </a:cubicBezTo>
                <a:lnTo>
                  <a:pt x="129997" y="1477664"/>
                </a:lnTo>
                <a:cubicBezTo>
                  <a:pt x="488847" y="1536596"/>
                  <a:pt x="769886" y="1815167"/>
                  <a:pt x="820162" y="2165262"/>
                </a:cubicBezTo>
                <a:cubicBezTo>
                  <a:pt x="820330" y="2165315"/>
                  <a:pt x="820499" y="2165320"/>
                  <a:pt x="820668" y="2165325"/>
                </a:cubicBezTo>
                <a:lnTo>
                  <a:pt x="821208" y="2171962"/>
                </a:lnTo>
                <a:cubicBezTo>
                  <a:pt x="826265" y="2201969"/>
                  <a:pt x="828714" y="2232611"/>
                  <a:pt x="828672" y="2263693"/>
                </a:cubicBezTo>
                <a:cubicBezTo>
                  <a:pt x="829984" y="2269279"/>
                  <a:pt x="830043" y="2274903"/>
                  <a:pt x="830043" y="2280541"/>
                </a:cubicBezTo>
                <a:cubicBezTo>
                  <a:pt x="830043" y="2284333"/>
                  <a:pt x="830016" y="2288119"/>
                  <a:pt x="829450" y="2291891"/>
                </a:cubicBezTo>
                <a:lnTo>
                  <a:pt x="828951" y="2291858"/>
                </a:lnTo>
                <a:lnTo>
                  <a:pt x="828925" y="2292349"/>
                </a:lnTo>
                <a:lnTo>
                  <a:pt x="811806" y="2290736"/>
                </a:lnTo>
                <a:cubicBezTo>
                  <a:pt x="779432" y="2290213"/>
                  <a:pt x="747552" y="2287255"/>
                  <a:pt x="716380" y="2281745"/>
                </a:cubicBezTo>
                <a:cubicBezTo>
                  <a:pt x="710803" y="2282161"/>
                  <a:pt x="705474" y="2281220"/>
                  <a:pt x="700163" y="2280217"/>
                </a:cubicBezTo>
                <a:lnTo>
                  <a:pt x="700047" y="2279078"/>
                </a:lnTo>
                <a:cubicBezTo>
                  <a:pt x="341196" y="2220146"/>
                  <a:pt x="60157" y="1941574"/>
                  <a:pt x="9881" y="1591480"/>
                </a:cubicBezTo>
                <a:cubicBezTo>
                  <a:pt x="9714" y="1591427"/>
                  <a:pt x="9545" y="1591423"/>
                  <a:pt x="9376" y="1591418"/>
                </a:cubicBezTo>
                <a:lnTo>
                  <a:pt x="8837" y="1584794"/>
                </a:lnTo>
                <a:cubicBezTo>
                  <a:pt x="3779" y="1554782"/>
                  <a:pt x="1328" y="1524133"/>
                  <a:pt x="1370" y="1493044"/>
                </a:cubicBezTo>
                <a:cubicBezTo>
                  <a:pt x="58" y="1487460"/>
                  <a:pt x="0" y="1481838"/>
                  <a:pt x="0" y="1476202"/>
                </a:cubicBezTo>
                <a:lnTo>
                  <a:pt x="594" y="1464852"/>
                </a:lnTo>
                <a:lnTo>
                  <a:pt x="1092" y="1464884"/>
                </a:lnTo>
                <a:close/>
                <a:moveTo>
                  <a:pt x="7762529" y="750600"/>
                </a:moveTo>
                <a:cubicBezTo>
                  <a:pt x="7815805" y="1021506"/>
                  <a:pt x="8030648" y="1236303"/>
                  <a:pt x="8305838" y="1295446"/>
                </a:cubicBezTo>
                <a:cubicBezTo>
                  <a:pt x="8252563" y="1024540"/>
                  <a:pt x="8037719" y="809743"/>
                  <a:pt x="7762529" y="750600"/>
                </a:cubicBezTo>
                <a:close/>
                <a:moveTo>
                  <a:pt x="7455280" y="750600"/>
                </a:moveTo>
                <a:cubicBezTo>
                  <a:pt x="7180090" y="809743"/>
                  <a:pt x="6965246" y="1024540"/>
                  <a:pt x="6911971" y="1295446"/>
                </a:cubicBezTo>
                <a:cubicBezTo>
                  <a:pt x="7187161" y="1236303"/>
                  <a:pt x="7402004" y="1021506"/>
                  <a:pt x="7455280" y="750600"/>
                </a:cubicBezTo>
                <a:close/>
                <a:moveTo>
                  <a:pt x="6070378" y="750600"/>
                </a:moveTo>
                <a:cubicBezTo>
                  <a:pt x="6123654" y="1021506"/>
                  <a:pt x="6338497" y="1236303"/>
                  <a:pt x="6613687" y="1295446"/>
                </a:cubicBezTo>
                <a:cubicBezTo>
                  <a:pt x="6560412" y="1024540"/>
                  <a:pt x="6345568" y="809743"/>
                  <a:pt x="6070378" y="750600"/>
                </a:cubicBezTo>
                <a:close/>
                <a:moveTo>
                  <a:pt x="5763129" y="750600"/>
                </a:moveTo>
                <a:cubicBezTo>
                  <a:pt x="5487939" y="809743"/>
                  <a:pt x="5273095" y="1024540"/>
                  <a:pt x="5219820" y="1295446"/>
                </a:cubicBezTo>
                <a:cubicBezTo>
                  <a:pt x="5495010" y="1236303"/>
                  <a:pt x="5709853" y="1021506"/>
                  <a:pt x="5763129" y="750600"/>
                </a:cubicBezTo>
                <a:close/>
                <a:moveTo>
                  <a:pt x="4378227" y="750600"/>
                </a:moveTo>
                <a:cubicBezTo>
                  <a:pt x="4431503" y="1021506"/>
                  <a:pt x="4646346" y="1236303"/>
                  <a:pt x="4921536" y="1295446"/>
                </a:cubicBezTo>
                <a:cubicBezTo>
                  <a:pt x="4868261" y="1024540"/>
                  <a:pt x="4653417" y="809743"/>
                  <a:pt x="4378227" y="750600"/>
                </a:cubicBezTo>
                <a:close/>
                <a:moveTo>
                  <a:pt x="4070978" y="750600"/>
                </a:moveTo>
                <a:cubicBezTo>
                  <a:pt x="3795788" y="809743"/>
                  <a:pt x="3580944" y="1024540"/>
                  <a:pt x="3527669" y="1295446"/>
                </a:cubicBezTo>
                <a:cubicBezTo>
                  <a:pt x="3802859" y="1236303"/>
                  <a:pt x="4017702" y="1021506"/>
                  <a:pt x="4070978" y="750600"/>
                </a:cubicBezTo>
                <a:close/>
                <a:moveTo>
                  <a:pt x="2686076" y="750600"/>
                </a:moveTo>
                <a:cubicBezTo>
                  <a:pt x="2739352" y="1021506"/>
                  <a:pt x="2954195" y="1236303"/>
                  <a:pt x="3229385" y="1295446"/>
                </a:cubicBezTo>
                <a:cubicBezTo>
                  <a:pt x="3176110" y="1024540"/>
                  <a:pt x="2961266" y="809743"/>
                  <a:pt x="2686076" y="750600"/>
                </a:cubicBezTo>
                <a:close/>
                <a:moveTo>
                  <a:pt x="2378827" y="750600"/>
                </a:moveTo>
                <a:cubicBezTo>
                  <a:pt x="2103637" y="809743"/>
                  <a:pt x="1888793" y="1024540"/>
                  <a:pt x="1835518" y="1295446"/>
                </a:cubicBezTo>
                <a:cubicBezTo>
                  <a:pt x="2110708" y="1236303"/>
                  <a:pt x="2325551" y="1021506"/>
                  <a:pt x="2378827" y="750600"/>
                </a:cubicBezTo>
                <a:close/>
                <a:moveTo>
                  <a:pt x="993925" y="750600"/>
                </a:moveTo>
                <a:cubicBezTo>
                  <a:pt x="1047201" y="1021506"/>
                  <a:pt x="1262044" y="1236303"/>
                  <a:pt x="1537234" y="1295446"/>
                </a:cubicBezTo>
                <a:cubicBezTo>
                  <a:pt x="1483959" y="1024540"/>
                  <a:pt x="1269115" y="809743"/>
                  <a:pt x="993925" y="750600"/>
                </a:cubicBezTo>
                <a:close/>
                <a:moveTo>
                  <a:pt x="686676" y="750600"/>
                </a:moveTo>
                <a:cubicBezTo>
                  <a:pt x="411486" y="809743"/>
                  <a:pt x="196642" y="1024540"/>
                  <a:pt x="143367" y="1295446"/>
                </a:cubicBezTo>
                <a:cubicBezTo>
                  <a:pt x="418557" y="1236303"/>
                  <a:pt x="633400" y="1021506"/>
                  <a:pt x="686676" y="750600"/>
                </a:cubicBezTo>
                <a:close/>
                <a:moveTo>
                  <a:pt x="9139239" y="624486"/>
                </a:moveTo>
                <a:lnTo>
                  <a:pt x="9139239" y="752995"/>
                </a:lnTo>
                <a:lnTo>
                  <a:pt x="9047261" y="779881"/>
                </a:lnTo>
                <a:cubicBezTo>
                  <a:pt x="8821055" y="864319"/>
                  <a:pt x="8650738" y="1058403"/>
                  <a:pt x="8604122" y="1295446"/>
                </a:cubicBezTo>
                <a:cubicBezTo>
                  <a:pt x="8844913" y="1243696"/>
                  <a:pt x="9039501" y="1072773"/>
                  <a:pt x="9120077" y="849365"/>
                </a:cubicBezTo>
                <a:lnTo>
                  <a:pt x="9139239" y="780178"/>
                </a:lnTo>
                <a:lnTo>
                  <a:pt x="9139239" y="1085737"/>
                </a:lnTo>
                <a:lnTo>
                  <a:pt x="9135069" y="1092549"/>
                </a:lnTo>
                <a:cubicBezTo>
                  <a:pt x="9008919" y="1266178"/>
                  <a:pt x="8815033" y="1389778"/>
                  <a:pt x="8590751" y="1426902"/>
                </a:cubicBezTo>
                <a:lnTo>
                  <a:pt x="8590635" y="1428050"/>
                </a:lnTo>
                <a:cubicBezTo>
                  <a:pt x="8585324" y="1429061"/>
                  <a:pt x="8579995" y="1430009"/>
                  <a:pt x="8574418" y="1429590"/>
                </a:cubicBezTo>
                <a:cubicBezTo>
                  <a:pt x="8543246" y="1435144"/>
                  <a:pt x="8511366" y="1438125"/>
                  <a:pt x="8478991" y="1438652"/>
                </a:cubicBezTo>
                <a:lnTo>
                  <a:pt x="8461873" y="1440278"/>
                </a:lnTo>
                <a:lnTo>
                  <a:pt x="8461847" y="1439783"/>
                </a:lnTo>
                <a:lnTo>
                  <a:pt x="8461348" y="1439816"/>
                </a:lnTo>
                <a:cubicBezTo>
                  <a:pt x="8460782" y="1436014"/>
                  <a:pt x="8460755" y="1432198"/>
                  <a:pt x="8460755" y="1428376"/>
                </a:cubicBezTo>
                <a:cubicBezTo>
                  <a:pt x="8460755" y="1422694"/>
                  <a:pt x="8460814" y="1417025"/>
                  <a:pt x="8462126" y="1411395"/>
                </a:cubicBezTo>
                <a:cubicBezTo>
                  <a:pt x="8462083" y="1380067"/>
                  <a:pt x="8464533" y="1349182"/>
                  <a:pt x="8469590" y="1318938"/>
                </a:cubicBezTo>
                <a:lnTo>
                  <a:pt x="8470130" y="1312248"/>
                </a:lnTo>
                <a:cubicBezTo>
                  <a:pt x="8470299" y="1312243"/>
                  <a:pt x="8470468" y="1312238"/>
                  <a:pt x="8470636" y="1312185"/>
                </a:cubicBezTo>
                <a:cubicBezTo>
                  <a:pt x="8514628" y="1003427"/>
                  <a:pt x="8735297" y="749863"/>
                  <a:pt x="9030178" y="651504"/>
                </a:cubicBezTo>
                <a:close/>
                <a:moveTo>
                  <a:pt x="7620280" y="605769"/>
                </a:moveTo>
                <a:lnTo>
                  <a:pt x="7637367" y="607392"/>
                </a:lnTo>
                <a:cubicBezTo>
                  <a:pt x="7669753" y="607919"/>
                  <a:pt x="7701646" y="610900"/>
                  <a:pt x="7732829" y="616457"/>
                </a:cubicBezTo>
                <a:cubicBezTo>
                  <a:pt x="7738405" y="616038"/>
                  <a:pt x="7743733" y="616986"/>
                  <a:pt x="7749042" y="617996"/>
                </a:cubicBezTo>
                <a:lnTo>
                  <a:pt x="7749159" y="619144"/>
                </a:lnTo>
                <a:cubicBezTo>
                  <a:pt x="8108009" y="678542"/>
                  <a:pt x="8389048" y="959319"/>
                  <a:pt x="8439324" y="1312185"/>
                </a:cubicBezTo>
                <a:cubicBezTo>
                  <a:pt x="8439492" y="1312238"/>
                  <a:pt x="8439661" y="1312243"/>
                  <a:pt x="8439830" y="1312248"/>
                </a:cubicBezTo>
                <a:lnTo>
                  <a:pt x="8440370" y="1318938"/>
                </a:lnTo>
                <a:cubicBezTo>
                  <a:pt x="8445427" y="1349182"/>
                  <a:pt x="8447877" y="1380067"/>
                  <a:pt x="8447834" y="1411395"/>
                </a:cubicBezTo>
                <a:cubicBezTo>
                  <a:pt x="8449146" y="1417025"/>
                  <a:pt x="8449205" y="1422694"/>
                  <a:pt x="8449205" y="1428376"/>
                </a:cubicBezTo>
                <a:cubicBezTo>
                  <a:pt x="8449205" y="1432198"/>
                  <a:pt x="8449178" y="1436014"/>
                  <a:pt x="8448612" y="1439816"/>
                </a:cubicBezTo>
                <a:lnTo>
                  <a:pt x="8448113" y="1439783"/>
                </a:lnTo>
                <a:lnTo>
                  <a:pt x="8448087" y="1440278"/>
                </a:lnTo>
                <a:lnTo>
                  <a:pt x="8430969" y="1438652"/>
                </a:lnTo>
                <a:cubicBezTo>
                  <a:pt x="8398594" y="1438125"/>
                  <a:pt x="8366714" y="1435144"/>
                  <a:pt x="8335542" y="1429590"/>
                </a:cubicBezTo>
                <a:cubicBezTo>
                  <a:pt x="8329965" y="1430009"/>
                  <a:pt x="8324636" y="1429061"/>
                  <a:pt x="8319325" y="1428050"/>
                </a:cubicBezTo>
                <a:lnTo>
                  <a:pt x="8319209" y="1426902"/>
                </a:lnTo>
                <a:cubicBezTo>
                  <a:pt x="7960358" y="1367503"/>
                  <a:pt x="7679319" y="1086726"/>
                  <a:pt x="7629044" y="733861"/>
                </a:cubicBezTo>
                <a:cubicBezTo>
                  <a:pt x="7628876" y="733808"/>
                  <a:pt x="7628708" y="733803"/>
                  <a:pt x="7628538" y="733798"/>
                </a:cubicBezTo>
                <a:lnTo>
                  <a:pt x="7628000" y="727122"/>
                </a:lnTo>
                <a:cubicBezTo>
                  <a:pt x="7622941" y="696872"/>
                  <a:pt x="7620490" y="665981"/>
                  <a:pt x="7620533" y="634646"/>
                </a:cubicBezTo>
                <a:cubicBezTo>
                  <a:pt x="7619221" y="629018"/>
                  <a:pt x="7619162" y="623351"/>
                  <a:pt x="7619162" y="617670"/>
                </a:cubicBezTo>
                <a:lnTo>
                  <a:pt x="7619756" y="606230"/>
                </a:lnTo>
                <a:lnTo>
                  <a:pt x="7620254" y="606263"/>
                </a:lnTo>
                <a:close/>
                <a:moveTo>
                  <a:pt x="7597529" y="605769"/>
                </a:moveTo>
                <a:lnTo>
                  <a:pt x="7597555" y="606263"/>
                </a:lnTo>
                <a:lnTo>
                  <a:pt x="7598053" y="606230"/>
                </a:lnTo>
                <a:lnTo>
                  <a:pt x="7598647" y="617670"/>
                </a:lnTo>
                <a:cubicBezTo>
                  <a:pt x="7598647" y="623351"/>
                  <a:pt x="7598588" y="629018"/>
                  <a:pt x="7597276" y="634646"/>
                </a:cubicBezTo>
                <a:cubicBezTo>
                  <a:pt x="7597319" y="665981"/>
                  <a:pt x="7594868" y="696872"/>
                  <a:pt x="7589809" y="727122"/>
                </a:cubicBezTo>
                <a:lnTo>
                  <a:pt x="7589271" y="733798"/>
                </a:lnTo>
                <a:cubicBezTo>
                  <a:pt x="7589101" y="733803"/>
                  <a:pt x="7588933" y="733808"/>
                  <a:pt x="7588765" y="733861"/>
                </a:cubicBezTo>
                <a:cubicBezTo>
                  <a:pt x="7538490" y="1086726"/>
                  <a:pt x="7257451" y="1367503"/>
                  <a:pt x="6898600" y="1426902"/>
                </a:cubicBezTo>
                <a:lnTo>
                  <a:pt x="6898484" y="1428050"/>
                </a:lnTo>
                <a:cubicBezTo>
                  <a:pt x="6893173" y="1429061"/>
                  <a:pt x="6887844" y="1430009"/>
                  <a:pt x="6882267" y="1429590"/>
                </a:cubicBezTo>
                <a:cubicBezTo>
                  <a:pt x="6851095" y="1435144"/>
                  <a:pt x="6819215" y="1438125"/>
                  <a:pt x="6786841" y="1438652"/>
                </a:cubicBezTo>
                <a:lnTo>
                  <a:pt x="6769722" y="1440278"/>
                </a:lnTo>
                <a:lnTo>
                  <a:pt x="6769696" y="1439783"/>
                </a:lnTo>
                <a:lnTo>
                  <a:pt x="6769197" y="1439816"/>
                </a:lnTo>
                <a:cubicBezTo>
                  <a:pt x="6768631" y="1436014"/>
                  <a:pt x="6768604" y="1432198"/>
                  <a:pt x="6768604" y="1428376"/>
                </a:cubicBezTo>
                <a:cubicBezTo>
                  <a:pt x="6768604" y="1422694"/>
                  <a:pt x="6768663" y="1417025"/>
                  <a:pt x="6769975" y="1411395"/>
                </a:cubicBezTo>
                <a:cubicBezTo>
                  <a:pt x="6769933" y="1380067"/>
                  <a:pt x="6772382" y="1349182"/>
                  <a:pt x="6777439" y="1318938"/>
                </a:cubicBezTo>
                <a:lnTo>
                  <a:pt x="6777979" y="1312248"/>
                </a:lnTo>
                <a:cubicBezTo>
                  <a:pt x="6778148" y="1312243"/>
                  <a:pt x="6778317" y="1312238"/>
                  <a:pt x="6778485" y="1312185"/>
                </a:cubicBezTo>
                <a:cubicBezTo>
                  <a:pt x="6828761" y="959319"/>
                  <a:pt x="7109800" y="678542"/>
                  <a:pt x="7468650" y="619144"/>
                </a:cubicBezTo>
                <a:lnTo>
                  <a:pt x="7468767" y="617996"/>
                </a:lnTo>
                <a:cubicBezTo>
                  <a:pt x="7474076" y="616986"/>
                  <a:pt x="7479404" y="616038"/>
                  <a:pt x="7484980" y="616457"/>
                </a:cubicBezTo>
                <a:cubicBezTo>
                  <a:pt x="7516163" y="610900"/>
                  <a:pt x="7548056" y="607919"/>
                  <a:pt x="7580442" y="607392"/>
                </a:cubicBezTo>
                <a:close/>
                <a:moveTo>
                  <a:pt x="5928129" y="605769"/>
                </a:moveTo>
                <a:lnTo>
                  <a:pt x="5945217" y="607392"/>
                </a:lnTo>
                <a:cubicBezTo>
                  <a:pt x="5977602" y="607919"/>
                  <a:pt x="6009495" y="610900"/>
                  <a:pt x="6040678" y="616457"/>
                </a:cubicBezTo>
                <a:cubicBezTo>
                  <a:pt x="6046254" y="616038"/>
                  <a:pt x="6051582" y="616986"/>
                  <a:pt x="6056891" y="617996"/>
                </a:cubicBezTo>
                <a:lnTo>
                  <a:pt x="6057008" y="619144"/>
                </a:lnTo>
                <a:cubicBezTo>
                  <a:pt x="6415858" y="678542"/>
                  <a:pt x="6696897" y="959319"/>
                  <a:pt x="6747174" y="1312185"/>
                </a:cubicBezTo>
                <a:cubicBezTo>
                  <a:pt x="6747341" y="1312238"/>
                  <a:pt x="6747511" y="1312243"/>
                  <a:pt x="6747679" y="1312248"/>
                </a:cubicBezTo>
                <a:lnTo>
                  <a:pt x="6748220" y="1318938"/>
                </a:lnTo>
                <a:cubicBezTo>
                  <a:pt x="6753276" y="1349182"/>
                  <a:pt x="6755726" y="1380067"/>
                  <a:pt x="6755684" y="1411395"/>
                </a:cubicBezTo>
                <a:cubicBezTo>
                  <a:pt x="6756996" y="1417025"/>
                  <a:pt x="6757054" y="1422694"/>
                  <a:pt x="6757054" y="1428376"/>
                </a:cubicBezTo>
                <a:cubicBezTo>
                  <a:pt x="6757054" y="1432198"/>
                  <a:pt x="6757027" y="1436014"/>
                  <a:pt x="6756461" y="1439816"/>
                </a:cubicBezTo>
                <a:lnTo>
                  <a:pt x="6755962" y="1439783"/>
                </a:lnTo>
                <a:lnTo>
                  <a:pt x="6755936" y="1440278"/>
                </a:lnTo>
                <a:lnTo>
                  <a:pt x="6738818" y="1438652"/>
                </a:lnTo>
                <a:cubicBezTo>
                  <a:pt x="6706444" y="1438125"/>
                  <a:pt x="6674563" y="1435144"/>
                  <a:pt x="6643391" y="1429590"/>
                </a:cubicBezTo>
                <a:cubicBezTo>
                  <a:pt x="6637814" y="1430009"/>
                  <a:pt x="6632485" y="1429061"/>
                  <a:pt x="6627175" y="1428050"/>
                </a:cubicBezTo>
                <a:lnTo>
                  <a:pt x="6627059" y="1426902"/>
                </a:lnTo>
                <a:cubicBezTo>
                  <a:pt x="6268207" y="1367503"/>
                  <a:pt x="5987168" y="1086726"/>
                  <a:pt x="5936893" y="733861"/>
                </a:cubicBezTo>
                <a:cubicBezTo>
                  <a:pt x="5936725" y="733808"/>
                  <a:pt x="5936557" y="733803"/>
                  <a:pt x="5936387" y="733798"/>
                </a:cubicBezTo>
                <a:lnTo>
                  <a:pt x="5935849" y="727122"/>
                </a:lnTo>
                <a:cubicBezTo>
                  <a:pt x="5930790" y="696872"/>
                  <a:pt x="5928340" y="665981"/>
                  <a:pt x="5928382" y="634646"/>
                </a:cubicBezTo>
                <a:cubicBezTo>
                  <a:pt x="5927070" y="629018"/>
                  <a:pt x="5927011" y="623351"/>
                  <a:pt x="5927011" y="617670"/>
                </a:cubicBezTo>
                <a:lnTo>
                  <a:pt x="5927605" y="606230"/>
                </a:lnTo>
                <a:lnTo>
                  <a:pt x="5928103" y="606263"/>
                </a:lnTo>
                <a:close/>
                <a:moveTo>
                  <a:pt x="5905378" y="605769"/>
                </a:moveTo>
                <a:lnTo>
                  <a:pt x="5905404" y="606263"/>
                </a:lnTo>
                <a:lnTo>
                  <a:pt x="5905902" y="606230"/>
                </a:lnTo>
                <a:lnTo>
                  <a:pt x="5906496" y="617670"/>
                </a:lnTo>
                <a:cubicBezTo>
                  <a:pt x="5906496" y="623351"/>
                  <a:pt x="5906438" y="629018"/>
                  <a:pt x="5905126" y="634646"/>
                </a:cubicBezTo>
                <a:cubicBezTo>
                  <a:pt x="5905168" y="665981"/>
                  <a:pt x="5902717" y="696872"/>
                  <a:pt x="5897659" y="727122"/>
                </a:cubicBezTo>
                <a:lnTo>
                  <a:pt x="5897120" y="733798"/>
                </a:lnTo>
                <a:cubicBezTo>
                  <a:pt x="5896951" y="733803"/>
                  <a:pt x="5896782" y="733808"/>
                  <a:pt x="5896615" y="733861"/>
                </a:cubicBezTo>
                <a:cubicBezTo>
                  <a:pt x="5846339" y="1086726"/>
                  <a:pt x="5565300" y="1367503"/>
                  <a:pt x="5206449" y="1426902"/>
                </a:cubicBezTo>
                <a:lnTo>
                  <a:pt x="5206334" y="1428050"/>
                </a:lnTo>
                <a:cubicBezTo>
                  <a:pt x="5201022" y="1429061"/>
                  <a:pt x="5195693" y="1430009"/>
                  <a:pt x="5190116" y="1429590"/>
                </a:cubicBezTo>
                <a:cubicBezTo>
                  <a:pt x="5158944" y="1435144"/>
                  <a:pt x="5127065" y="1438125"/>
                  <a:pt x="5094690" y="1438652"/>
                </a:cubicBezTo>
                <a:lnTo>
                  <a:pt x="5077571" y="1440278"/>
                </a:lnTo>
                <a:lnTo>
                  <a:pt x="5077545" y="1439783"/>
                </a:lnTo>
                <a:lnTo>
                  <a:pt x="5077046" y="1439816"/>
                </a:lnTo>
                <a:cubicBezTo>
                  <a:pt x="5076480" y="1436014"/>
                  <a:pt x="5076453" y="1432198"/>
                  <a:pt x="5076453" y="1428376"/>
                </a:cubicBezTo>
                <a:cubicBezTo>
                  <a:pt x="5076453" y="1422694"/>
                  <a:pt x="5076512" y="1417025"/>
                  <a:pt x="5077824" y="1411395"/>
                </a:cubicBezTo>
                <a:cubicBezTo>
                  <a:pt x="5077782" y="1380067"/>
                  <a:pt x="5080231" y="1349182"/>
                  <a:pt x="5085288" y="1318938"/>
                </a:cubicBezTo>
                <a:lnTo>
                  <a:pt x="5085828" y="1312248"/>
                </a:lnTo>
                <a:cubicBezTo>
                  <a:pt x="5085997" y="1312243"/>
                  <a:pt x="5086166" y="1312238"/>
                  <a:pt x="5086334" y="1312185"/>
                </a:cubicBezTo>
                <a:cubicBezTo>
                  <a:pt x="5136610" y="959319"/>
                  <a:pt x="5417649" y="678542"/>
                  <a:pt x="5776501" y="619144"/>
                </a:cubicBezTo>
                <a:lnTo>
                  <a:pt x="5776617" y="617996"/>
                </a:lnTo>
                <a:cubicBezTo>
                  <a:pt x="5781926" y="616986"/>
                  <a:pt x="5787253" y="616038"/>
                  <a:pt x="5792829" y="616457"/>
                </a:cubicBezTo>
                <a:cubicBezTo>
                  <a:pt x="5824013" y="610900"/>
                  <a:pt x="5855905" y="607919"/>
                  <a:pt x="5888291" y="607392"/>
                </a:cubicBezTo>
                <a:close/>
                <a:moveTo>
                  <a:pt x="4235979" y="605769"/>
                </a:moveTo>
                <a:lnTo>
                  <a:pt x="4253065" y="607392"/>
                </a:lnTo>
                <a:cubicBezTo>
                  <a:pt x="4285451" y="607919"/>
                  <a:pt x="4317343" y="610900"/>
                  <a:pt x="4348528" y="616457"/>
                </a:cubicBezTo>
                <a:cubicBezTo>
                  <a:pt x="4354104" y="616038"/>
                  <a:pt x="4359431" y="616986"/>
                  <a:pt x="4364739" y="617996"/>
                </a:cubicBezTo>
                <a:lnTo>
                  <a:pt x="4364856" y="619144"/>
                </a:lnTo>
                <a:cubicBezTo>
                  <a:pt x="4723707" y="678542"/>
                  <a:pt x="5004746" y="959319"/>
                  <a:pt x="5055022" y="1312185"/>
                </a:cubicBezTo>
                <a:cubicBezTo>
                  <a:pt x="5055190" y="1312238"/>
                  <a:pt x="5055359" y="1312243"/>
                  <a:pt x="5055528" y="1312248"/>
                </a:cubicBezTo>
                <a:lnTo>
                  <a:pt x="5056068" y="1318938"/>
                </a:lnTo>
                <a:cubicBezTo>
                  <a:pt x="5061125" y="1349182"/>
                  <a:pt x="5063574" y="1380067"/>
                  <a:pt x="5063532" y="1411395"/>
                </a:cubicBezTo>
                <a:cubicBezTo>
                  <a:pt x="5064844" y="1417025"/>
                  <a:pt x="5064903" y="1422694"/>
                  <a:pt x="5064903" y="1428376"/>
                </a:cubicBezTo>
                <a:cubicBezTo>
                  <a:pt x="5064903" y="1432198"/>
                  <a:pt x="5064876" y="1436014"/>
                  <a:pt x="5064310" y="1439816"/>
                </a:cubicBezTo>
                <a:lnTo>
                  <a:pt x="5063811" y="1439783"/>
                </a:lnTo>
                <a:lnTo>
                  <a:pt x="5063785" y="1440278"/>
                </a:lnTo>
                <a:lnTo>
                  <a:pt x="5046666" y="1438652"/>
                </a:lnTo>
                <a:cubicBezTo>
                  <a:pt x="5014292" y="1438125"/>
                  <a:pt x="4982412" y="1435144"/>
                  <a:pt x="4951241" y="1429590"/>
                </a:cubicBezTo>
                <a:cubicBezTo>
                  <a:pt x="4945663" y="1430009"/>
                  <a:pt x="4940334" y="1429061"/>
                  <a:pt x="4935023" y="1428050"/>
                </a:cubicBezTo>
                <a:lnTo>
                  <a:pt x="4934907" y="1426902"/>
                </a:lnTo>
                <a:cubicBezTo>
                  <a:pt x="4576056" y="1367503"/>
                  <a:pt x="4295017" y="1086726"/>
                  <a:pt x="4244741" y="733861"/>
                </a:cubicBezTo>
                <a:cubicBezTo>
                  <a:pt x="4244574" y="733808"/>
                  <a:pt x="4244405" y="733803"/>
                  <a:pt x="4244236" y="733798"/>
                </a:cubicBezTo>
                <a:lnTo>
                  <a:pt x="4243697" y="727122"/>
                </a:lnTo>
                <a:cubicBezTo>
                  <a:pt x="4238639" y="696872"/>
                  <a:pt x="4236188" y="665981"/>
                  <a:pt x="4236230" y="634646"/>
                </a:cubicBezTo>
                <a:cubicBezTo>
                  <a:pt x="4234918" y="629018"/>
                  <a:pt x="4234860" y="623351"/>
                  <a:pt x="4234860" y="617670"/>
                </a:cubicBezTo>
                <a:lnTo>
                  <a:pt x="4235454" y="606230"/>
                </a:lnTo>
                <a:lnTo>
                  <a:pt x="4235952" y="606263"/>
                </a:lnTo>
                <a:close/>
                <a:moveTo>
                  <a:pt x="4213227" y="605769"/>
                </a:moveTo>
                <a:lnTo>
                  <a:pt x="4213253" y="606263"/>
                </a:lnTo>
                <a:lnTo>
                  <a:pt x="4213751" y="606230"/>
                </a:lnTo>
                <a:lnTo>
                  <a:pt x="4214345" y="617670"/>
                </a:lnTo>
                <a:cubicBezTo>
                  <a:pt x="4214345" y="623351"/>
                  <a:pt x="4214286" y="629018"/>
                  <a:pt x="4212974" y="634646"/>
                </a:cubicBezTo>
                <a:cubicBezTo>
                  <a:pt x="4213016" y="665981"/>
                  <a:pt x="4210566" y="696872"/>
                  <a:pt x="4205507" y="727122"/>
                </a:cubicBezTo>
                <a:lnTo>
                  <a:pt x="4204969" y="733798"/>
                </a:lnTo>
                <a:cubicBezTo>
                  <a:pt x="4204799" y="733803"/>
                  <a:pt x="4204631" y="733808"/>
                  <a:pt x="4204463" y="733861"/>
                </a:cubicBezTo>
                <a:cubicBezTo>
                  <a:pt x="4154188" y="1086726"/>
                  <a:pt x="3873149" y="1367503"/>
                  <a:pt x="3514297" y="1426902"/>
                </a:cubicBezTo>
                <a:lnTo>
                  <a:pt x="3514181" y="1428050"/>
                </a:lnTo>
                <a:cubicBezTo>
                  <a:pt x="3508871" y="1429061"/>
                  <a:pt x="3503542" y="1430009"/>
                  <a:pt x="3497965" y="1429590"/>
                </a:cubicBezTo>
                <a:cubicBezTo>
                  <a:pt x="3466793" y="1435144"/>
                  <a:pt x="3434912" y="1438125"/>
                  <a:pt x="3402538" y="1438652"/>
                </a:cubicBezTo>
                <a:lnTo>
                  <a:pt x="3385420" y="1440278"/>
                </a:lnTo>
                <a:lnTo>
                  <a:pt x="3385394" y="1439783"/>
                </a:lnTo>
                <a:lnTo>
                  <a:pt x="3384895" y="1439816"/>
                </a:lnTo>
                <a:cubicBezTo>
                  <a:pt x="3384329" y="1436014"/>
                  <a:pt x="3384302" y="1432198"/>
                  <a:pt x="3384302" y="1428376"/>
                </a:cubicBezTo>
                <a:cubicBezTo>
                  <a:pt x="3384302" y="1422694"/>
                  <a:pt x="3384360" y="1417025"/>
                  <a:pt x="3385672" y="1411395"/>
                </a:cubicBezTo>
                <a:cubicBezTo>
                  <a:pt x="3385630" y="1380067"/>
                  <a:pt x="3388080" y="1349182"/>
                  <a:pt x="3393136" y="1318938"/>
                </a:cubicBezTo>
                <a:lnTo>
                  <a:pt x="3393677" y="1312248"/>
                </a:lnTo>
                <a:cubicBezTo>
                  <a:pt x="3393845" y="1312243"/>
                  <a:pt x="3394015" y="1312238"/>
                  <a:pt x="3394182" y="1312185"/>
                </a:cubicBezTo>
                <a:cubicBezTo>
                  <a:pt x="3444459" y="959319"/>
                  <a:pt x="3725498" y="678542"/>
                  <a:pt x="4084348" y="619144"/>
                </a:cubicBezTo>
                <a:lnTo>
                  <a:pt x="4084465" y="617996"/>
                </a:lnTo>
                <a:cubicBezTo>
                  <a:pt x="4089774" y="616986"/>
                  <a:pt x="4095102" y="616038"/>
                  <a:pt x="4100678" y="616457"/>
                </a:cubicBezTo>
                <a:cubicBezTo>
                  <a:pt x="4131861" y="610900"/>
                  <a:pt x="4163754" y="607919"/>
                  <a:pt x="4196139" y="607392"/>
                </a:cubicBezTo>
                <a:close/>
                <a:moveTo>
                  <a:pt x="2543827" y="605769"/>
                </a:moveTo>
                <a:lnTo>
                  <a:pt x="2560914" y="607392"/>
                </a:lnTo>
                <a:cubicBezTo>
                  <a:pt x="2593300" y="607919"/>
                  <a:pt x="2625192" y="610900"/>
                  <a:pt x="2656376" y="616457"/>
                </a:cubicBezTo>
                <a:cubicBezTo>
                  <a:pt x="2661952" y="616038"/>
                  <a:pt x="2667280" y="616986"/>
                  <a:pt x="2672588" y="617996"/>
                </a:cubicBezTo>
                <a:lnTo>
                  <a:pt x="2672706" y="619144"/>
                </a:lnTo>
                <a:cubicBezTo>
                  <a:pt x="3031556" y="678542"/>
                  <a:pt x="3312595" y="959319"/>
                  <a:pt x="3362871" y="1312185"/>
                </a:cubicBezTo>
                <a:cubicBezTo>
                  <a:pt x="3363039" y="1312238"/>
                  <a:pt x="3363208" y="1312243"/>
                  <a:pt x="3363377" y="1312248"/>
                </a:cubicBezTo>
                <a:lnTo>
                  <a:pt x="3363917" y="1318938"/>
                </a:lnTo>
                <a:cubicBezTo>
                  <a:pt x="3368974" y="1349182"/>
                  <a:pt x="3371423" y="1380067"/>
                  <a:pt x="3371381" y="1411395"/>
                </a:cubicBezTo>
                <a:cubicBezTo>
                  <a:pt x="3372693" y="1417025"/>
                  <a:pt x="3372752" y="1422694"/>
                  <a:pt x="3372752" y="1428376"/>
                </a:cubicBezTo>
                <a:cubicBezTo>
                  <a:pt x="3372752" y="1432198"/>
                  <a:pt x="3372725" y="1436014"/>
                  <a:pt x="3372159" y="1439816"/>
                </a:cubicBezTo>
                <a:lnTo>
                  <a:pt x="3371660" y="1439783"/>
                </a:lnTo>
                <a:lnTo>
                  <a:pt x="3371634" y="1440278"/>
                </a:lnTo>
                <a:lnTo>
                  <a:pt x="3354515" y="1438652"/>
                </a:lnTo>
                <a:cubicBezTo>
                  <a:pt x="3322141" y="1438125"/>
                  <a:pt x="3290261" y="1435144"/>
                  <a:pt x="3259089" y="1429590"/>
                </a:cubicBezTo>
                <a:cubicBezTo>
                  <a:pt x="3253512" y="1430009"/>
                  <a:pt x="3248183" y="1429061"/>
                  <a:pt x="3242872" y="1428050"/>
                </a:cubicBezTo>
                <a:lnTo>
                  <a:pt x="3242756" y="1426902"/>
                </a:lnTo>
                <a:cubicBezTo>
                  <a:pt x="2883905" y="1367503"/>
                  <a:pt x="2602866" y="1086726"/>
                  <a:pt x="2552590" y="733861"/>
                </a:cubicBezTo>
                <a:cubicBezTo>
                  <a:pt x="2552423" y="733808"/>
                  <a:pt x="2552254" y="733803"/>
                  <a:pt x="2552085" y="733798"/>
                </a:cubicBezTo>
                <a:lnTo>
                  <a:pt x="2551547" y="727122"/>
                </a:lnTo>
                <a:cubicBezTo>
                  <a:pt x="2546488" y="696872"/>
                  <a:pt x="2544037" y="665981"/>
                  <a:pt x="2544079" y="634646"/>
                </a:cubicBezTo>
                <a:cubicBezTo>
                  <a:pt x="2542767" y="629018"/>
                  <a:pt x="2542709" y="623351"/>
                  <a:pt x="2542709" y="617670"/>
                </a:cubicBezTo>
                <a:lnTo>
                  <a:pt x="2543303" y="606230"/>
                </a:lnTo>
                <a:lnTo>
                  <a:pt x="2543801" y="606263"/>
                </a:lnTo>
                <a:close/>
                <a:moveTo>
                  <a:pt x="2521076" y="605769"/>
                </a:moveTo>
                <a:lnTo>
                  <a:pt x="2521102" y="606263"/>
                </a:lnTo>
                <a:lnTo>
                  <a:pt x="2521600" y="606230"/>
                </a:lnTo>
                <a:lnTo>
                  <a:pt x="2522194" y="617670"/>
                </a:lnTo>
                <a:cubicBezTo>
                  <a:pt x="2522194" y="623351"/>
                  <a:pt x="2522135" y="629018"/>
                  <a:pt x="2520823" y="634646"/>
                </a:cubicBezTo>
                <a:cubicBezTo>
                  <a:pt x="2520865" y="665981"/>
                  <a:pt x="2518415" y="696872"/>
                  <a:pt x="2513356" y="727122"/>
                </a:cubicBezTo>
                <a:lnTo>
                  <a:pt x="2512818" y="733798"/>
                </a:lnTo>
                <a:cubicBezTo>
                  <a:pt x="2512648" y="733803"/>
                  <a:pt x="2512480" y="733808"/>
                  <a:pt x="2512312" y="733861"/>
                </a:cubicBezTo>
                <a:cubicBezTo>
                  <a:pt x="2462037" y="1086726"/>
                  <a:pt x="2180998" y="1367503"/>
                  <a:pt x="1822147" y="1426902"/>
                </a:cubicBezTo>
                <a:lnTo>
                  <a:pt x="1822030" y="1428050"/>
                </a:lnTo>
                <a:cubicBezTo>
                  <a:pt x="1816720" y="1429061"/>
                  <a:pt x="1811391" y="1430009"/>
                  <a:pt x="1805814" y="1429590"/>
                </a:cubicBezTo>
                <a:cubicBezTo>
                  <a:pt x="1774642" y="1435144"/>
                  <a:pt x="1742762" y="1438125"/>
                  <a:pt x="1710387" y="1438652"/>
                </a:cubicBezTo>
                <a:lnTo>
                  <a:pt x="1693269" y="1440278"/>
                </a:lnTo>
                <a:lnTo>
                  <a:pt x="1693243" y="1439783"/>
                </a:lnTo>
                <a:lnTo>
                  <a:pt x="1692744" y="1439816"/>
                </a:lnTo>
                <a:cubicBezTo>
                  <a:pt x="1692178" y="1436014"/>
                  <a:pt x="1692151" y="1432198"/>
                  <a:pt x="1692151" y="1428376"/>
                </a:cubicBezTo>
                <a:cubicBezTo>
                  <a:pt x="1692151" y="1422694"/>
                  <a:pt x="1692209" y="1417025"/>
                  <a:pt x="1693521" y="1411395"/>
                </a:cubicBezTo>
                <a:cubicBezTo>
                  <a:pt x="1693479" y="1380067"/>
                  <a:pt x="1695929" y="1349182"/>
                  <a:pt x="1700985" y="1318938"/>
                </a:cubicBezTo>
                <a:lnTo>
                  <a:pt x="1701526" y="1312248"/>
                </a:lnTo>
                <a:cubicBezTo>
                  <a:pt x="1701694" y="1312243"/>
                  <a:pt x="1701864" y="1312238"/>
                  <a:pt x="1702031" y="1312185"/>
                </a:cubicBezTo>
                <a:cubicBezTo>
                  <a:pt x="1752308" y="959319"/>
                  <a:pt x="2033347" y="678542"/>
                  <a:pt x="2392197" y="619144"/>
                </a:cubicBezTo>
                <a:lnTo>
                  <a:pt x="2392314" y="617996"/>
                </a:lnTo>
                <a:cubicBezTo>
                  <a:pt x="2397623" y="616986"/>
                  <a:pt x="2402951" y="616038"/>
                  <a:pt x="2408527" y="616457"/>
                </a:cubicBezTo>
                <a:cubicBezTo>
                  <a:pt x="2439710" y="610900"/>
                  <a:pt x="2471603" y="607919"/>
                  <a:pt x="2503988" y="607392"/>
                </a:cubicBezTo>
                <a:close/>
                <a:moveTo>
                  <a:pt x="851676" y="605769"/>
                </a:moveTo>
                <a:lnTo>
                  <a:pt x="868763" y="607392"/>
                </a:lnTo>
                <a:cubicBezTo>
                  <a:pt x="901149" y="607919"/>
                  <a:pt x="933041" y="610900"/>
                  <a:pt x="964225" y="616457"/>
                </a:cubicBezTo>
                <a:cubicBezTo>
                  <a:pt x="969801" y="616038"/>
                  <a:pt x="975129" y="616986"/>
                  <a:pt x="980437" y="617996"/>
                </a:cubicBezTo>
                <a:lnTo>
                  <a:pt x="980555" y="619144"/>
                </a:lnTo>
                <a:cubicBezTo>
                  <a:pt x="1339405" y="678542"/>
                  <a:pt x="1620444" y="959319"/>
                  <a:pt x="1670720" y="1312185"/>
                </a:cubicBezTo>
                <a:cubicBezTo>
                  <a:pt x="1670888" y="1312238"/>
                  <a:pt x="1671057" y="1312243"/>
                  <a:pt x="1671226" y="1312248"/>
                </a:cubicBezTo>
                <a:lnTo>
                  <a:pt x="1671766" y="1318938"/>
                </a:lnTo>
                <a:cubicBezTo>
                  <a:pt x="1676823" y="1349182"/>
                  <a:pt x="1679272" y="1380067"/>
                  <a:pt x="1679230" y="1411395"/>
                </a:cubicBezTo>
                <a:cubicBezTo>
                  <a:pt x="1680542" y="1417025"/>
                  <a:pt x="1680601" y="1422694"/>
                  <a:pt x="1680601" y="1428376"/>
                </a:cubicBezTo>
                <a:cubicBezTo>
                  <a:pt x="1680601" y="1432198"/>
                  <a:pt x="1680574" y="1436014"/>
                  <a:pt x="1680008" y="1439816"/>
                </a:cubicBezTo>
                <a:lnTo>
                  <a:pt x="1679509" y="1439783"/>
                </a:lnTo>
                <a:lnTo>
                  <a:pt x="1679483" y="1440278"/>
                </a:lnTo>
                <a:lnTo>
                  <a:pt x="1662364" y="1438652"/>
                </a:lnTo>
                <a:cubicBezTo>
                  <a:pt x="1629990" y="1438125"/>
                  <a:pt x="1598110" y="1435144"/>
                  <a:pt x="1566938" y="1429590"/>
                </a:cubicBezTo>
                <a:cubicBezTo>
                  <a:pt x="1561361" y="1430009"/>
                  <a:pt x="1556032" y="1429061"/>
                  <a:pt x="1550721" y="1428050"/>
                </a:cubicBezTo>
                <a:lnTo>
                  <a:pt x="1550605" y="1426902"/>
                </a:lnTo>
                <a:cubicBezTo>
                  <a:pt x="1191754" y="1367503"/>
                  <a:pt x="910715" y="1086726"/>
                  <a:pt x="860439" y="733861"/>
                </a:cubicBezTo>
                <a:cubicBezTo>
                  <a:pt x="860272" y="733808"/>
                  <a:pt x="860103" y="733803"/>
                  <a:pt x="859934" y="733798"/>
                </a:cubicBezTo>
                <a:lnTo>
                  <a:pt x="859396" y="727122"/>
                </a:lnTo>
                <a:cubicBezTo>
                  <a:pt x="854337" y="696872"/>
                  <a:pt x="851886" y="665981"/>
                  <a:pt x="851928" y="634646"/>
                </a:cubicBezTo>
                <a:cubicBezTo>
                  <a:pt x="850616" y="629018"/>
                  <a:pt x="850558" y="623351"/>
                  <a:pt x="850558" y="617670"/>
                </a:cubicBezTo>
                <a:lnTo>
                  <a:pt x="851152" y="606230"/>
                </a:lnTo>
                <a:lnTo>
                  <a:pt x="851650" y="606263"/>
                </a:lnTo>
                <a:close/>
                <a:moveTo>
                  <a:pt x="828925" y="605769"/>
                </a:moveTo>
                <a:lnTo>
                  <a:pt x="828951" y="606263"/>
                </a:lnTo>
                <a:lnTo>
                  <a:pt x="829449" y="606230"/>
                </a:lnTo>
                <a:lnTo>
                  <a:pt x="830043" y="617670"/>
                </a:lnTo>
                <a:cubicBezTo>
                  <a:pt x="830043" y="623351"/>
                  <a:pt x="829984" y="629018"/>
                  <a:pt x="828672" y="634646"/>
                </a:cubicBezTo>
                <a:cubicBezTo>
                  <a:pt x="828714" y="665981"/>
                  <a:pt x="826264" y="696872"/>
                  <a:pt x="821205" y="727122"/>
                </a:cubicBezTo>
                <a:lnTo>
                  <a:pt x="820667" y="733798"/>
                </a:lnTo>
                <a:cubicBezTo>
                  <a:pt x="820497" y="733803"/>
                  <a:pt x="820329" y="733808"/>
                  <a:pt x="820161" y="733861"/>
                </a:cubicBezTo>
                <a:cubicBezTo>
                  <a:pt x="769886" y="1086726"/>
                  <a:pt x="488847" y="1367503"/>
                  <a:pt x="129995" y="1426902"/>
                </a:cubicBezTo>
                <a:lnTo>
                  <a:pt x="129879" y="1428050"/>
                </a:lnTo>
                <a:cubicBezTo>
                  <a:pt x="124569" y="1429061"/>
                  <a:pt x="119240" y="1430009"/>
                  <a:pt x="113663" y="1429590"/>
                </a:cubicBezTo>
                <a:cubicBezTo>
                  <a:pt x="82491" y="1435144"/>
                  <a:pt x="50611" y="1438125"/>
                  <a:pt x="18236" y="1438652"/>
                </a:cubicBezTo>
                <a:lnTo>
                  <a:pt x="1118" y="1440278"/>
                </a:lnTo>
                <a:lnTo>
                  <a:pt x="1092" y="1439783"/>
                </a:lnTo>
                <a:lnTo>
                  <a:pt x="593" y="1439816"/>
                </a:lnTo>
                <a:cubicBezTo>
                  <a:pt x="27" y="1436014"/>
                  <a:pt x="0" y="1432198"/>
                  <a:pt x="0" y="1428376"/>
                </a:cubicBezTo>
                <a:cubicBezTo>
                  <a:pt x="0" y="1422694"/>
                  <a:pt x="58" y="1417025"/>
                  <a:pt x="1370" y="1411395"/>
                </a:cubicBezTo>
                <a:cubicBezTo>
                  <a:pt x="1328" y="1380067"/>
                  <a:pt x="3778" y="1349182"/>
                  <a:pt x="8835" y="1318938"/>
                </a:cubicBezTo>
                <a:lnTo>
                  <a:pt x="9375" y="1312248"/>
                </a:lnTo>
                <a:cubicBezTo>
                  <a:pt x="9543" y="1312243"/>
                  <a:pt x="9713" y="1312238"/>
                  <a:pt x="9880" y="1312185"/>
                </a:cubicBezTo>
                <a:cubicBezTo>
                  <a:pt x="60157" y="959319"/>
                  <a:pt x="341196" y="678542"/>
                  <a:pt x="700046" y="619144"/>
                </a:cubicBezTo>
                <a:lnTo>
                  <a:pt x="700163" y="617996"/>
                </a:lnTo>
                <a:cubicBezTo>
                  <a:pt x="705472" y="616986"/>
                  <a:pt x="710800" y="616038"/>
                  <a:pt x="716376" y="616457"/>
                </a:cubicBezTo>
                <a:cubicBezTo>
                  <a:pt x="747559" y="610900"/>
                  <a:pt x="779452" y="607919"/>
                  <a:pt x="811837" y="607392"/>
                </a:cubicBezTo>
                <a:close/>
                <a:moveTo>
                  <a:pt x="8824701" y="0"/>
                </a:moveTo>
                <a:lnTo>
                  <a:pt x="9033411" y="0"/>
                </a:lnTo>
                <a:cubicBezTo>
                  <a:pt x="9066347" y="30426"/>
                  <a:pt x="9096640" y="63469"/>
                  <a:pt x="9123965" y="98781"/>
                </a:cubicBezTo>
                <a:lnTo>
                  <a:pt x="9139239" y="122382"/>
                </a:lnTo>
                <a:lnTo>
                  <a:pt x="9139239" y="425734"/>
                </a:lnTo>
                <a:lnTo>
                  <a:pt x="9104305" y="314451"/>
                </a:lnTo>
                <a:cubicBezTo>
                  <a:pt x="9046997" y="183490"/>
                  <a:pt x="8948803" y="73504"/>
                  <a:pt x="8824701" y="0"/>
                </a:cubicBezTo>
                <a:close/>
                <a:moveTo>
                  <a:pt x="8494877" y="0"/>
                </a:moveTo>
                <a:lnTo>
                  <a:pt x="8628893" y="0"/>
                </a:lnTo>
                <a:cubicBezTo>
                  <a:pt x="8697052" y="198004"/>
                  <a:pt x="8856086" y="355591"/>
                  <a:pt x="9058275" y="426756"/>
                </a:cubicBezTo>
                <a:lnTo>
                  <a:pt x="9139239" y="449526"/>
                </a:lnTo>
                <a:lnTo>
                  <a:pt x="9139239" y="577136"/>
                </a:lnTo>
                <a:lnTo>
                  <a:pt x="9043252" y="554355"/>
                </a:lnTo>
                <a:cubicBezTo>
                  <a:pt x="8776836" y="470904"/>
                  <a:pt x="8569058" y="262348"/>
                  <a:pt x="8494877" y="0"/>
                </a:cubicBezTo>
                <a:close/>
                <a:moveTo>
                  <a:pt x="7876547" y="0"/>
                </a:moveTo>
                <a:lnTo>
                  <a:pt x="8085257" y="0"/>
                </a:lnTo>
                <a:cubicBezTo>
                  <a:pt x="7919787" y="98005"/>
                  <a:pt x="7800378" y="260867"/>
                  <a:pt x="7762527" y="451830"/>
                </a:cubicBezTo>
                <a:cubicBezTo>
                  <a:pt x="8006579" y="399791"/>
                  <a:pt x="8203169" y="226290"/>
                  <a:pt x="8281065" y="0"/>
                </a:cubicBezTo>
                <a:lnTo>
                  <a:pt x="8415081" y="0"/>
                </a:lnTo>
                <a:cubicBezTo>
                  <a:pt x="8330303" y="299826"/>
                  <a:pt x="8071031" y="529393"/>
                  <a:pt x="7749156" y="582253"/>
                </a:cubicBezTo>
                <a:lnTo>
                  <a:pt x="7749040" y="583392"/>
                </a:lnTo>
                <a:cubicBezTo>
                  <a:pt x="7743729" y="584395"/>
                  <a:pt x="7738400" y="585336"/>
                  <a:pt x="7732823" y="584920"/>
                </a:cubicBezTo>
                <a:cubicBezTo>
                  <a:pt x="7701651" y="590430"/>
                  <a:pt x="7669771" y="593388"/>
                  <a:pt x="7637396" y="593911"/>
                </a:cubicBezTo>
                <a:lnTo>
                  <a:pt x="7620278" y="595524"/>
                </a:lnTo>
                <a:lnTo>
                  <a:pt x="7620252" y="595033"/>
                </a:lnTo>
                <a:lnTo>
                  <a:pt x="7619753" y="595066"/>
                </a:lnTo>
                <a:cubicBezTo>
                  <a:pt x="7619187" y="591293"/>
                  <a:pt x="7619160" y="587507"/>
                  <a:pt x="7619160" y="583715"/>
                </a:cubicBezTo>
                <a:cubicBezTo>
                  <a:pt x="7619160" y="578078"/>
                  <a:pt x="7619219" y="572454"/>
                  <a:pt x="7620531" y="566868"/>
                </a:cubicBezTo>
                <a:cubicBezTo>
                  <a:pt x="7620488" y="535786"/>
                  <a:pt x="7622938" y="505143"/>
                  <a:pt x="7627995" y="475137"/>
                </a:cubicBezTo>
                <a:lnTo>
                  <a:pt x="7628535" y="468500"/>
                </a:lnTo>
                <a:cubicBezTo>
                  <a:pt x="7628704" y="468495"/>
                  <a:pt x="7628873" y="468490"/>
                  <a:pt x="7629040" y="468437"/>
                </a:cubicBezTo>
                <a:cubicBezTo>
                  <a:pt x="7655343" y="285283"/>
                  <a:pt x="7744803" y="121704"/>
                  <a:pt x="7876547" y="0"/>
                </a:cubicBezTo>
                <a:close/>
                <a:moveTo>
                  <a:pt x="6802727" y="0"/>
                </a:moveTo>
                <a:lnTo>
                  <a:pt x="6936742" y="0"/>
                </a:lnTo>
                <a:cubicBezTo>
                  <a:pt x="7014638" y="226290"/>
                  <a:pt x="7211228" y="399791"/>
                  <a:pt x="7455280" y="451830"/>
                </a:cubicBezTo>
                <a:cubicBezTo>
                  <a:pt x="7417429" y="260867"/>
                  <a:pt x="7298020" y="98005"/>
                  <a:pt x="7132550" y="0"/>
                </a:cubicBezTo>
                <a:lnTo>
                  <a:pt x="7341259" y="0"/>
                </a:lnTo>
                <a:cubicBezTo>
                  <a:pt x="7473003" y="121704"/>
                  <a:pt x="7562464" y="285283"/>
                  <a:pt x="7588766" y="468437"/>
                </a:cubicBezTo>
                <a:cubicBezTo>
                  <a:pt x="7588934" y="468490"/>
                  <a:pt x="7589103" y="468495"/>
                  <a:pt x="7589272" y="468500"/>
                </a:cubicBezTo>
                <a:lnTo>
                  <a:pt x="7589812" y="475137"/>
                </a:lnTo>
                <a:cubicBezTo>
                  <a:pt x="7594869" y="505143"/>
                  <a:pt x="7597319" y="535786"/>
                  <a:pt x="7597276" y="566868"/>
                </a:cubicBezTo>
                <a:cubicBezTo>
                  <a:pt x="7598588" y="572454"/>
                  <a:pt x="7598647" y="578078"/>
                  <a:pt x="7598647" y="583715"/>
                </a:cubicBezTo>
                <a:cubicBezTo>
                  <a:pt x="7598647" y="587507"/>
                  <a:pt x="7598620" y="591293"/>
                  <a:pt x="7598054" y="595066"/>
                </a:cubicBezTo>
                <a:lnTo>
                  <a:pt x="7597555" y="595033"/>
                </a:lnTo>
                <a:lnTo>
                  <a:pt x="7597529" y="595524"/>
                </a:lnTo>
                <a:lnTo>
                  <a:pt x="7580411" y="593911"/>
                </a:lnTo>
                <a:cubicBezTo>
                  <a:pt x="7548036" y="593388"/>
                  <a:pt x="7516156" y="590430"/>
                  <a:pt x="7484984" y="584920"/>
                </a:cubicBezTo>
                <a:cubicBezTo>
                  <a:pt x="7479407" y="585336"/>
                  <a:pt x="7474078" y="584395"/>
                  <a:pt x="7468767" y="583392"/>
                </a:cubicBezTo>
                <a:lnTo>
                  <a:pt x="7468651" y="582253"/>
                </a:lnTo>
                <a:cubicBezTo>
                  <a:pt x="7146776" y="529393"/>
                  <a:pt x="6887504" y="299826"/>
                  <a:pt x="6802727" y="0"/>
                </a:cubicBezTo>
                <a:close/>
                <a:moveTo>
                  <a:pt x="6184397" y="0"/>
                </a:moveTo>
                <a:lnTo>
                  <a:pt x="6393106" y="0"/>
                </a:lnTo>
                <a:cubicBezTo>
                  <a:pt x="6227636" y="98005"/>
                  <a:pt x="6108227" y="260867"/>
                  <a:pt x="6070376" y="451830"/>
                </a:cubicBezTo>
                <a:cubicBezTo>
                  <a:pt x="6314429" y="399791"/>
                  <a:pt x="6511018" y="226290"/>
                  <a:pt x="6588914" y="0"/>
                </a:cubicBezTo>
                <a:lnTo>
                  <a:pt x="6722931" y="0"/>
                </a:lnTo>
                <a:cubicBezTo>
                  <a:pt x="6638152" y="299826"/>
                  <a:pt x="6378880" y="529393"/>
                  <a:pt x="6057005" y="582253"/>
                </a:cubicBezTo>
                <a:lnTo>
                  <a:pt x="6056889" y="583392"/>
                </a:lnTo>
                <a:cubicBezTo>
                  <a:pt x="6051578" y="584395"/>
                  <a:pt x="6046249" y="585336"/>
                  <a:pt x="6040672" y="584920"/>
                </a:cubicBezTo>
                <a:cubicBezTo>
                  <a:pt x="6009500" y="590430"/>
                  <a:pt x="5977620" y="593388"/>
                  <a:pt x="5945246" y="593911"/>
                </a:cubicBezTo>
                <a:lnTo>
                  <a:pt x="5928127" y="595524"/>
                </a:lnTo>
                <a:lnTo>
                  <a:pt x="5928101" y="595033"/>
                </a:lnTo>
                <a:lnTo>
                  <a:pt x="5927602" y="595066"/>
                </a:lnTo>
                <a:cubicBezTo>
                  <a:pt x="5927036" y="591293"/>
                  <a:pt x="5927009" y="587507"/>
                  <a:pt x="5927009" y="583715"/>
                </a:cubicBezTo>
                <a:cubicBezTo>
                  <a:pt x="5927009" y="578078"/>
                  <a:pt x="5927068" y="572454"/>
                  <a:pt x="5928380" y="566868"/>
                </a:cubicBezTo>
                <a:cubicBezTo>
                  <a:pt x="5928338" y="535786"/>
                  <a:pt x="5930787" y="505143"/>
                  <a:pt x="5935844" y="475137"/>
                </a:cubicBezTo>
                <a:lnTo>
                  <a:pt x="5936384" y="468500"/>
                </a:lnTo>
                <a:cubicBezTo>
                  <a:pt x="5936553" y="468495"/>
                  <a:pt x="5936722" y="468490"/>
                  <a:pt x="5936890" y="468437"/>
                </a:cubicBezTo>
                <a:cubicBezTo>
                  <a:pt x="5963192" y="285283"/>
                  <a:pt x="6052653" y="121703"/>
                  <a:pt x="6184397" y="0"/>
                </a:cubicBezTo>
                <a:close/>
                <a:moveTo>
                  <a:pt x="5110576" y="0"/>
                </a:moveTo>
                <a:lnTo>
                  <a:pt x="5244592" y="0"/>
                </a:lnTo>
                <a:cubicBezTo>
                  <a:pt x="5322488" y="226290"/>
                  <a:pt x="5519077" y="399791"/>
                  <a:pt x="5763129" y="451830"/>
                </a:cubicBezTo>
                <a:cubicBezTo>
                  <a:pt x="5725278" y="260867"/>
                  <a:pt x="5605869" y="98005"/>
                  <a:pt x="5440399" y="0"/>
                </a:cubicBezTo>
                <a:lnTo>
                  <a:pt x="5649109" y="0"/>
                </a:lnTo>
                <a:cubicBezTo>
                  <a:pt x="5780853" y="121704"/>
                  <a:pt x="5870314" y="285283"/>
                  <a:pt x="5896616" y="468437"/>
                </a:cubicBezTo>
                <a:cubicBezTo>
                  <a:pt x="5896783" y="468490"/>
                  <a:pt x="5896953" y="468495"/>
                  <a:pt x="5897121" y="468500"/>
                </a:cubicBezTo>
                <a:lnTo>
                  <a:pt x="5897662" y="475137"/>
                </a:lnTo>
                <a:cubicBezTo>
                  <a:pt x="5902718" y="505143"/>
                  <a:pt x="5905168" y="535786"/>
                  <a:pt x="5905126" y="566868"/>
                </a:cubicBezTo>
                <a:cubicBezTo>
                  <a:pt x="5906438" y="572454"/>
                  <a:pt x="5906496" y="578078"/>
                  <a:pt x="5906496" y="583715"/>
                </a:cubicBezTo>
                <a:cubicBezTo>
                  <a:pt x="5906496" y="587507"/>
                  <a:pt x="5906469" y="591293"/>
                  <a:pt x="5905903" y="595066"/>
                </a:cubicBezTo>
                <a:lnTo>
                  <a:pt x="5905404" y="595033"/>
                </a:lnTo>
                <a:lnTo>
                  <a:pt x="5905378" y="595524"/>
                </a:lnTo>
                <a:lnTo>
                  <a:pt x="5888260" y="593911"/>
                </a:lnTo>
                <a:cubicBezTo>
                  <a:pt x="5855886" y="593388"/>
                  <a:pt x="5824005" y="590430"/>
                  <a:pt x="5792833" y="584920"/>
                </a:cubicBezTo>
                <a:cubicBezTo>
                  <a:pt x="5787256" y="585336"/>
                  <a:pt x="5781927" y="584395"/>
                  <a:pt x="5776617" y="583392"/>
                </a:cubicBezTo>
                <a:lnTo>
                  <a:pt x="5776501" y="582253"/>
                </a:lnTo>
                <a:cubicBezTo>
                  <a:pt x="5454626" y="529393"/>
                  <a:pt x="5195354" y="299826"/>
                  <a:pt x="5110576" y="0"/>
                </a:cubicBezTo>
                <a:close/>
                <a:moveTo>
                  <a:pt x="4492246" y="0"/>
                </a:moveTo>
                <a:lnTo>
                  <a:pt x="4700955" y="0"/>
                </a:lnTo>
                <a:cubicBezTo>
                  <a:pt x="4535485" y="98005"/>
                  <a:pt x="4416076" y="260867"/>
                  <a:pt x="4378225" y="451830"/>
                </a:cubicBezTo>
                <a:cubicBezTo>
                  <a:pt x="4622279" y="399791"/>
                  <a:pt x="4818867" y="226290"/>
                  <a:pt x="4896763" y="0"/>
                </a:cubicBezTo>
                <a:lnTo>
                  <a:pt x="5030779" y="0"/>
                </a:lnTo>
                <a:cubicBezTo>
                  <a:pt x="4946001" y="299826"/>
                  <a:pt x="4686729" y="529393"/>
                  <a:pt x="4364853" y="582253"/>
                </a:cubicBezTo>
                <a:lnTo>
                  <a:pt x="4364737" y="583392"/>
                </a:lnTo>
                <a:cubicBezTo>
                  <a:pt x="4359427" y="584395"/>
                  <a:pt x="4354098" y="585336"/>
                  <a:pt x="4348521" y="584920"/>
                </a:cubicBezTo>
                <a:cubicBezTo>
                  <a:pt x="4317350" y="590430"/>
                  <a:pt x="4285468" y="593388"/>
                  <a:pt x="4253094" y="593911"/>
                </a:cubicBezTo>
                <a:lnTo>
                  <a:pt x="4235976" y="595524"/>
                </a:lnTo>
                <a:lnTo>
                  <a:pt x="4235950" y="595033"/>
                </a:lnTo>
                <a:lnTo>
                  <a:pt x="4235451" y="595066"/>
                </a:lnTo>
                <a:cubicBezTo>
                  <a:pt x="4234885" y="591293"/>
                  <a:pt x="4234858" y="587507"/>
                  <a:pt x="4234858" y="583715"/>
                </a:cubicBezTo>
                <a:cubicBezTo>
                  <a:pt x="4234858" y="578078"/>
                  <a:pt x="4234916" y="572454"/>
                  <a:pt x="4236228" y="566868"/>
                </a:cubicBezTo>
                <a:cubicBezTo>
                  <a:pt x="4236186" y="535786"/>
                  <a:pt x="4238636" y="505143"/>
                  <a:pt x="4243692" y="475137"/>
                </a:cubicBezTo>
                <a:lnTo>
                  <a:pt x="4244233" y="468500"/>
                </a:lnTo>
                <a:cubicBezTo>
                  <a:pt x="4244401" y="468495"/>
                  <a:pt x="4244571" y="468490"/>
                  <a:pt x="4244738" y="468437"/>
                </a:cubicBezTo>
                <a:cubicBezTo>
                  <a:pt x="4271041" y="285283"/>
                  <a:pt x="4360502" y="121704"/>
                  <a:pt x="4492246" y="0"/>
                </a:cubicBezTo>
                <a:close/>
                <a:moveTo>
                  <a:pt x="3418424" y="0"/>
                </a:moveTo>
                <a:lnTo>
                  <a:pt x="3552441" y="0"/>
                </a:lnTo>
                <a:cubicBezTo>
                  <a:pt x="3630337" y="226291"/>
                  <a:pt x="3826926" y="399791"/>
                  <a:pt x="4070978" y="451830"/>
                </a:cubicBezTo>
                <a:cubicBezTo>
                  <a:pt x="4033127" y="260867"/>
                  <a:pt x="3913719" y="98005"/>
                  <a:pt x="3748249" y="0"/>
                </a:cubicBezTo>
                <a:lnTo>
                  <a:pt x="3956957" y="0"/>
                </a:lnTo>
                <a:cubicBezTo>
                  <a:pt x="4088702" y="121703"/>
                  <a:pt x="4178162" y="285283"/>
                  <a:pt x="4204464" y="468437"/>
                </a:cubicBezTo>
                <a:cubicBezTo>
                  <a:pt x="4204632" y="468490"/>
                  <a:pt x="4204801" y="468495"/>
                  <a:pt x="4204970" y="468499"/>
                </a:cubicBezTo>
                <a:lnTo>
                  <a:pt x="4205510" y="475137"/>
                </a:lnTo>
                <a:cubicBezTo>
                  <a:pt x="4210567" y="505143"/>
                  <a:pt x="4213016" y="535786"/>
                  <a:pt x="4212974" y="566868"/>
                </a:cubicBezTo>
                <a:cubicBezTo>
                  <a:pt x="4214286" y="572454"/>
                  <a:pt x="4214345" y="578078"/>
                  <a:pt x="4214345" y="583715"/>
                </a:cubicBezTo>
                <a:cubicBezTo>
                  <a:pt x="4214345" y="587508"/>
                  <a:pt x="4214318" y="591293"/>
                  <a:pt x="4213752" y="595066"/>
                </a:cubicBezTo>
                <a:lnTo>
                  <a:pt x="4213253" y="595033"/>
                </a:lnTo>
                <a:lnTo>
                  <a:pt x="4213227" y="595524"/>
                </a:lnTo>
                <a:lnTo>
                  <a:pt x="4196108" y="593911"/>
                </a:lnTo>
                <a:cubicBezTo>
                  <a:pt x="4163734" y="593388"/>
                  <a:pt x="4131854" y="590430"/>
                  <a:pt x="4100682" y="584920"/>
                </a:cubicBezTo>
                <a:cubicBezTo>
                  <a:pt x="4095105" y="585336"/>
                  <a:pt x="4089776" y="584395"/>
                  <a:pt x="4084465" y="583392"/>
                </a:cubicBezTo>
                <a:lnTo>
                  <a:pt x="4084349" y="582253"/>
                </a:lnTo>
                <a:cubicBezTo>
                  <a:pt x="3762475" y="529393"/>
                  <a:pt x="3503203" y="299826"/>
                  <a:pt x="3418424" y="0"/>
                </a:cubicBezTo>
                <a:close/>
                <a:moveTo>
                  <a:pt x="2800095" y="0"/>
                </a:moveTo>
                <a:lnTo>
                  <a:pt x="3008804" y="0"/>
                </a:lnTo>
                <a:cubicBezTo>
                  <a:pt x="2843334" y="98005"/>
                  <a:pt x="2723925" y="260867"/>
                  <a:pt x="2686074" y="451830"/>
                </a:cubicBezTo>
                <a:cubicBezTo>
                  <a:pt x="2930126" y="399791"/>
                  <a:pt x="3126716" y="226291"/>
                  <a:pt x="3204612" y="0"/>
                </a:cubicBezTo>
                <a:lnTo>
                  <a:pt x="3338628" y="0"/>
                </a:lnTo>
                <a:cubicBezTo>
                  <a:pt x="3253850" y="299826"/>
                  <a:pt x="2994578" y="529393"/>
                  <a:pt x="2672703" y="582253"/>
                </a:cubicBezTo>
                <a:lnTo>
                  <a:pt x="2672586" y="583392"/>
                </a:lnTo>
                <a:cubicBezTo>
                  <a:pt x="2667276" y="584395"/>
                  <a:pt x="2661947" y="585336"/>
                  <a:pt x="2656370" y="584920"/>
                </a:cubicBezTo>
                <a:cubicBezTo>
                  <a:pt x="2625198" y="590430"/>
                  <a:pt x="2593318" y="593388"/>
                  <a:pt x="2560943" y="593911"/>
                </a:cubicBezTo>
                <a:lnTo>
                  <a:pt x="2543825" y="595524"/>
                </a:lnTo>
                <a:lnTo>
                  <a:pt x="2543799" y="595033"/>
                </a:lnTo>
                <a:lnTo>
                  <a:pt x="2543300" y="595066"/>
                </a:lnTo>
                <a:cubicBezTo>
                  <a:pt x="2542734" y="591293"/>
                  <a:pt x="2542707" y="587507"/>
                  <a:pt x="2542707" y="583715"/>
                </a:cubicBezTo>
                <a:cubicBezTo>
                  <a:pt x="2542707" y="578078"/>
                  <a:pt x="2542765" y="572454"/>
                  <a:pt x="2544077" y="566868"/>
                </a:cubicBezTo>
                <a:cubicBezTo>
                  <a:pt x="2544035" y="535786"/>
                  <a:pt x="2546485" y="505143"/>
                  <a:pt x="2551541" y="475137"/>
                </a:cubicBezTo>
                <a:lnTo>
                  <a:pt x="2552082" y="468499"/>
                </a:lnTo>
                <a:cubicBezTo>
                  <a:pt x="2552250" y="468495"/>
                  <a:pt x="2552420" y="468490"/>
                  <a:pt x="2552587" y="468437"/>
                </a:cubicBezTo>
                <a:cubicBezTo>
                  <a:pt x="2578890" y="285283"/>
                  <a:pt x="2668350" y="121703"/>
                  <a:pt x="2800095" y="0"/>
                </a:cubicBezTo>
                <a:close/>
                <a:moveTo>
                  <a:pt x="1726273" y="0"/>
                </a:moveTo>
                <a:lnTo>
                  <a:pt x="1860290" y="0"/>
                </a:lnTo>
                <a:cubicBezTo>
                  <a:pt x="1938186" y="226291"/>
                  <a:pt x="2134775" y="399791"/>
                  <a:pt x="2378827" y="451830"/>
                </a:cubicBezTo>
                <a:cubicBezTo>
                  <a:pt x="2340976" y="260867"/>
                  <a:pt x="2221567" y="98005"/>
                  <a:pt x="2056098" y="0"/>
                </a:cubicBezTo>
                <a:lnTo>
                  <a:pt x="2264806" y="0"/>
                </a:lnTo>
                <a:cubicBezTo>
                  <a:pt x="2396551" y="121703"/>
                  <a:pt x="2486011" y="285283"/>
                  <a:pt x="2512313" y="468437"/>
                </a:cubicBezTo>
                <a:cubicBezTo>
                  <a:pt x="2512481" y="468490"/>
                  <a:pt x="2512650" y="468495"/>
                  <a:pt x="2512819" y="468499"/>
                </a:cubicBezTo>
                <a:lnTo>
                  <a:pt x="2513359" y="475137"/>
                </a:lnTo>
                <a:cubicBezTo>
                  <a:pt x="2518416" y="505143"/>
                  <a:pt x="2520865" y="535786"/>
                  <a:pt x="2520823" y="566868"/>
                </a:cubicBezTo>
                <a:cubicBezTo>
                  <a:pt x="2522135" y="572454"/>
                  <a:pt x="2522194" y="578078"/>
                  <a:pt x="2522194" y="583715"/>
                </a:cubicBezTo>
                <a:cubicBezTo>
                  <a:pt x="2522194" y="587508"/>
                  <a:pt x="2522167" y="591293"/>
                  <a:pt x="2521601" y="595066"/>
                </a:cubicBezTo>
                <a:lnTo>
                  <a:pt x="2521102" y="595033"/>
                </a:lnTo>
                <a:lnTo>
                  <a:pt x="2521076" y="595524"/>
                </a:lnTo>
                <a:lnTo>
                  <a:pt x="2503957" y="593911"/>
                </a:lnTo>
                <a:cubicBezTo>
                  <a:pt x="2471583" y="593388"/>
                  <a:pt x="2439703" y="590430"/>
                  <a:pt x="2408531" y="584920"/>
                </a:cubicBezTo>
                <a:cubicBezTo>
                  <a:pt x="2402954" y="585336"/>
                  <a:pt x="2397625" y="584395"/>
                  <a:pt x="2392314" y="583392"/>
                </a:cubicBezTo>
                <a:lnTo>
                  <a:pt x="2392198" y="582253"/>
                </a:lnTo>
                <a:cubicBezTo>
                  <a:pt x="2070324" y="529393"/>
                  <a:pt x="1811051" y="299826"/>
                  <a:pt x="1726273" y="0"/>
                </a:cubicBezTo>
                <a:close/>
                <a:moveTo>
                  <a:pt x="1107944" y="0"/>
                </a:moveTo>
                <a:lnTo>
                  <a:pt x="1316652" y="0"/>
                </a:lnTo>
                <a:cubicBezTo>
                  <a:pt x="1151183" y="98005"/>
                  <a:pt x="1031774" y="260867"/>
                  <a:pt x="993923" y="451830"/>
                </a:cubicBezTo>
                <a:cubicBezTo>
                  <a:pt x="1237975" y="399791"/>
                  <a:pt x="1434564" y="226291"/>
                  <a:pt x="1512461" y="0"/>
                </a:cubicBezTo>
                <a:lnTo>
                  <a:pt x="1646477" y="0"/>
                </a:lnTo>
                <a:cubicBezTo>
                  <a:pt x="1561699" y="299826"/>
                  <a:pt x="1302427" y="529393"/>
                  <a:pt x="980552" y="582253"/>
                </a:cubicBezTo>
                <a:lnTo>
                  <a:pt x="980435" y="583392"/>
                </a:lnTo>
                <a:cubicBezTo>
                  <a:pt x="975125" y="584395"/>
                  <a:pt x="969796" y="585336"/>
                  <a:pt x="964219" y="584920"/>
                </a:cubicBezTo>
                <a:cubicBezTo>
                  <a:pt x="933047" y="590430"/>
                  <a:pt x="901167" y="593388"/>
                  <a:pt x="868792" y="593911"/>
                </a:cubicBezTo>
                <a:lnTo>
                  <a:pt x="851674" y="595524"/>
                </a:lnTo>
                <a:lnTo>
                  <a:pt x="851648" y="595033"/>
                </a:lnTo>
                <a:lnTo>
                  <a:pt x="851149" y="595066"/>
                </a:lnTo>
                <a:cubicBezTo>
                  <a:pt x="850583" y="591293"/>
                  <a:pt x="850556" y="587507"/>
                  <a:pt x="850556" y="583715"/>
                </a:cubicBezTo>
                <a:cubicBezTo>
                  <a:pt x="850556" y="578078"/>
                  <a:pt x="850614" y="572454"/>
                  <a:pt x="851926" y="566868"/>
                </a:cubicBezTo>
                <a:cubicBezTo>
                  <a:pt x="851884" y="535786"/>
                  <a:pt x="854334" y="505143"/>
                  <a:pt x="859390" y="475137"/>
                </a:cubicBezTo>
                <a:lnTo>
                  <a:pt x="859931" y="468499"/>
                </a:lnTo>
                <a:cubicBezTo>
                  <a:pt x="860099" y="468495"/>
                  <a:pt x="860269" y="468490"/>
                  <a:pt x="860436" y="468437"/>
                </a:cubicBezTo>
                <a:cubicBezTo>
                  <a:pt x="886739" y="285283"/>
                  <a:pt x="976199" y="121704"/>
                  <a:pt x="1107944" y="0"/>
                </a:cubicBezTo>
                <a:close/>
                <a:moveTo>
                  <a:pt x="34122" y="0"/>
                </a:moveTo>
                <a:lnTo>
                  <a:pt x="168138" y="0"/>
                </a:lnTo>
                <a:cubicBezTo>
                  <a:pt x="246034" y="226290"/>
                  <a:pt x="442624" y="399791"/>
                  <a:pt x="686676" y="451830"/>
                </a:cubicBezTo>
                <a:cubicBezTo>
                  <a:pt x="648825" y="260867"/>
                  <a:pt x="529416" y="98005"/>
                  <a:pt x="363946" y="0"/>
                </a:cubicBezTo>
                <a:lnTo>
                  <a:pt x="572655" y="0"/>
                </a:lnTo>
                <a:cubicBezTo>
                  <a:pt x="704400" y="121703"/>
                  <a:pt x="793860" y="285283"/>
                  <a:pt x="820162" y="468437"/>
                </a:cubicBezTo>
                <a:cubicBezTo>
                  <a:pt x="820330" y="468490"/>
                  <a:pt x="820499" y="468495"/>
                  <a:pt x="820668" y="468500"/>
                </a:cubicBezTo>
                <a:lnTo>
                  <a:pt x="821208" y="475137"/>
                </a:lnTo>
                <a:cubicBezTo>
                  <a:pt x="826265" y="505143"/>
                  <a:pt x="828714" y="535786"/>
                  <a:pt x="828672" y="566868"/>
                </a:cubicBezTo>
                <a:cubicBezTo>
                  <a:pt x="829984" y="572454"/>
                  <a:pt x="830043" y="578078"/>
                  <a:pt x="830043" y="583715"/>
                </a:cubicBezTo>
                <a:cubicBezTo>
                  <a:pt x="830043" y="587508"/>
                  <a:pt x="830016" y="591293"/>
                  <a:pt x="829450" y="595066"/>
                </a:cubicBezTo>
                <a:lnTo>
                  <a:pt x="828951" y="595033"/>
                </a:lnTo>
                <a:lnTo>
                  <a:pt x="828925" y="595524"/>
                </a:lnTo>
                <a:lnTo>
                  <a:pt x="811806" y="593911"/>
                </a:lnTo>
                <a:cubicBezTo>
                  <a:pt x="779432" y="593388"/>
                  <a:pt x="747552" y="590430"/>
                  <a:pt x="716380" y="584920"/>
                </a:cubicBezTo>
                <a:cubicBezTo>
                  <a:pt x="710803" y="585336"/>
                  <a:pt x="705474" y="584395"/>
                  <a:pt x="700163" y="583392"/>
                </a:cubicBezTo>
                <a:lnTo>
                  <a:pt x="700047" y="582253"/>
                </a:lnTo>
                <a:cubicBezTo>
                  <a:pt x="378172" y="529393"/>
                  <a:pt x="118900" y="299826"/>
                  <a:pt x="3412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7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b="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57950" y="4960137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2590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8096" y="2286000"/>
            <a:ext cx="35661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91990" y="2286000"/>
            <a:ext cx="3566160" cy="4023360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516882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2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8096" y="2967788"/>
            <a:ext cx="356616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91990" y="2179636"/>
            <a:ext cx="356616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2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1990" y="2967788"/>
            <a:ext cx="3566160" cy="33415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407074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31902455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11606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768096" y="471509"/>
            <a:ext cx="329184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86250" y="822960"/>
            <a:ext cx="4258818" cy="518464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2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8096" y="2257506"/>
            <a:ext cx="329184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  <p:extLst>
      <p:ext uri="{BB962C8B-B14F-4D97-AF65-F5344CB8AC3E}">
        <p14:creationId xmlns:p14="http://schemas.microsoft.com/office/powerpoint/2010/main" val="17257183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4960138"/>
            <a:ext cx="5829300" cy="1463040"/>
          </a:xfrm>
        </p:spPr>
        <p:txBody>
          <a:bodyPr anchor="ctr">
            <a:normAutofit/>
          </a:bodyPr>
          <a:lstStyle>
            <a:lvl1pPr algn="r">
              <a:defRPr sz="4400" spc="200" baseline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9141714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57950" y="4960138"/>
            <a:ext cx="24003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7735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8096" y="2286000"/>
            <a:ext cx="7290055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8097" y="6470704"/>
            <a:ext cx="161560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A309A6D-C09C-4548-B29A-6CF363A7E532}" type="datetimeFigureOut">
              <a:rPr lang="fr-FR" smtClean="0"/>
              <a:t>26/02/2024</a:t>
            </a:fld>
            <a:endParaRPr lang="fr-B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32200" y="6470704"/>
            <a:ext cx="4426094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fr-B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28000" y="6470704"/>
            <a:ext cx="73025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7137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fif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4000" dirty="0"/>
              <a:t>Cours 8</a:t>
            </a:r>
          </a:p>
        </p:txBody>
      </p:sp>
    </p:spTree>
    <p:extLst>
      <p:ext uri="{BB962C8B-B14F-4D97-AF65-F5344CB8AC3E}">
        <p14:creationId xmlns:p14="http://schemas.microsoft.com/office/powerpoint/2010/main" val="36827148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6109556B-EAE9-4435-B409-0519F2CBDB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664199" cy="685800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4505270" cy="1499616"/>
          </a:xfrm>
        </p:spPr>
        <p:txBody>
          <a:bodyPr>
            <a:normAutofit/>
          </a:bodyPr>
          <a:lstStyle/>
          <a:p>
            <a:r>
              <a:rPr lang="fr-CA" sz="3700">
                <a:solidFill>
                  <a:srgbClr val="FFFFFF"/>
                </a:solidFill>
              </a:rPr>
              <a:t>La communication avec une personne non voyante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814CCBE-423E-41B2-A9F3-82679F490E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8096" y="2286000"/>
            <a:ext cx="4505270" cy="40233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CA">
                <a:solidFill>
                  <a:srgbClr val="FFFFFF"/>
                </a:solidFill>
              </a:rPr>
              <a:t>Un client non voyant souffre de </a:t>
            </a:r>
            <a:r>
              <a:rPr lang="fr-CA" b="1" i="1" u="sng">
                <a:solidFill>
                  <a:srgbClr val="FFFFFF"/>
                </a:solidFill>
              </a:rPr>
              <a:t>cécité</a:t>
            </a:r>
            <a:r>
              <a:rPr lang="fr-CA">
                <a:solidFill>
                  <a:srgbClr val="FFFFFF"/>
                </a:solidFill>
              </a:rPr>
              <a:t>. Le client qui en est atteint doit continuellement traiter l’information qu’il reçoit avec ses autres sens.</a:t>
            </a:r>
          </a:p>
          <a:p>
            <a:pPr marL="274320" indent="-274320">
              <a:spcBef>
                <a:spcPts val="600"/>
              </a:spcBef>
              <a:buClr>
                <a:srgbClr val="FE8637"/>
              </a:buClr>
              <a:buSzPct val="70000"/>
              <a:buFont typeface="Wingdings"/>
              <a:buChar char=""/>
            </a:pPr>
            <a:r>
              <a:rPr lang="fr-CA">
                <a:solidFill>
                  <a:srgbClr val="FFFFFF"/>
                </a:solidFill>
              </a:rPr>
              <a:t>Le client non voyant qui est hospitalisé se trouve dans un nouvel environnement. Cet endroit peut présenter </a:t>
            </a:r>
            <a:r>
              <a:rPr lang="fr-CA" b="1" i="1" u="sng">
                <a:solidFill>
                  <a:srgbClr val="FFFFFF"/>
                </a:solidFill>
              </a:rPr>
              <a:t>des sources de dangers que l’infirmière auxoliaire doit repérer et corriger.</a:t>
            </a:r>
          </a:p>
        </p:txBody>
      </p:sp>
      <p:pic>
        <p:nvPicPr>
          <p:cNvPr id="5" name="Picture 4" descr="Plusieurs points d’interrogation sur fond noir">
            <a:extLst>
              <a:ext uri="{FF2B5EF4-FFF2-40B4-BE49-F238E27FC236}">
                <a16:creationId xmlns:a16="http://schemas.microsoft.com/office/drawing/2014/main" id="{83DCE38C-9873-C5F6-911D-2667D6ADE48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5691" r="3357" b="2"/>
          <a:stretch/>
        </p:blipFill>
        <p:spPr>
          <a:xfrm>
            <a:off x="5664199" y="10"/>
            <a:ext cx="3479801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709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Plusieurs points d’interrogation sur fond noir">
            <a:extLst>
              <a:ext uri="{FF2B5EF4-FFF2-40B4-BE49-F238E27FC236}">
                <a16:creationId xmlns:a16="http://schemas.microsoft.com/office/drawing/2014/main" id="{820C0DDB-0255-881A-1D12-F6132A803D8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l="18666" r="2" b="2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>
                <a:solidFill>
                  <a:schemeClr val="tx1"/>
                </a:solidFill>
              </a:rPr>
              <a:t>Les règles de prudence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sz="1700"/>
              <a:t>Ne pas laisser traîner d’objets sur le chemin du client.</a:t>
            </a:r>
          </a:p>
          <a:p>
            <a:r>
              <a:rPr lang="fr-CA" sz="1700"/>
              <a:t>Aviser l’équipe d’entretien que le client est non voyant.</a:t>
            </a:r>
          </a:p>
          <a:p>
            <a:r>
              <a:rPr lang="fr-CA" sz="1700"/>
              <a:t>Déposer les objets personnels du client à sa portée de main et en informer le client</a:t>
            </a:r>
          </a:p>
          <a:p>
            <a:r>
              <a:rPr lang="fr-CA" sz="1700"/>
              <a:t>Mettre la cloche d’appel près de la main du client et en informer le client</a:t>
            </a:r>
          </a:p>
          <a:p>
            <a:r>
              <a:rPr lang="fr-CA" sz="1700"/>
              <a:t>Expliquer au client où se situe chaque objet dans la chambre. Par la suite, l’informer de tout changement</a:t>
            </a:r>
          </a:p>
          <a:p>
            <a:r>
              <a:rPr lang="fr-CA" sz="1700"/>
              <a:t>Ne pas déplacer aucun objet lorsqu’on visite une personne non voyante</a:t>
            </a:r>
          </a:p>
          <a:p>
            <a:r>
              <a:rPr lang="fr-CA" sz="1700"/>
              <a:t>Garder les portes complètement ouvertes ou fermées</a:t>
            </a:r>
          </a:p>
          <a:p>
            <a:r>
              <a:rPr lang="fr-CA" sz="1700"/>
              <a:t>Si le client a un déficit grave, augmenter l’éclairage et ajouter des veilleuses au besoin. Lui procurer une horloge à gros chiffres.</a:t>
            </a:r>
          </a:p>
          <a:p>
            <a:endParaRPr lang="fr-CA" sz="1700"/>
          </a:p>
        </p:txBody>
      </p:sp>
    </p:spTree>
    <p:extLst>
      <p:ext uri="{BB962C8B-B14F-4D97-AF65-F5344CB8AC3E}">
        <p14:creationId xmlns:p14="http://schemas.microsoft.com/office/powerpoint/2010/main" val="105408694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nd groupe de parachutistes en vol">
            <a:extLst>
              <a:ext uri="{FF2B5EF4-FFF2-40B4-BE49-F238E27FC236}">
                <a16:creationId xmlns:a16="http://schemas.microsoft.com/office/drawing/2014/main" id="{F82901C4-76C5-490E-95DF-EA9C8C051DA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l="6251" r="5083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>
                <a:solidFill>
                  <a:schemeClr val="tx1"/>
                </a:solidFill>
              </a:rPr>
              <a:t>Règles de communication avec un non voyant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 dirty="0"/>
              <a:t>Les clients non-voyants ou ayant un déficit visuel grave doivent se concentrer sur le ton de la voix et les mots de la personne qui leur parle pour comprendre.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/>
              <a:t>Parler normalement, signaler notre présence, décrire les soins et les traitements qu’on va donner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/>
              <a:t>Prendre contact avec le client en touchant son bras ou sa main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/>
              <a:t>Aviser le client lorsqu’on le quitte et le laisser en contact avec on objet (chaise, lit, …)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/>
              <a:t>S’assurer que le client est en sécurité avant notre départ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dirty="0"/>
              <a:t>Au repas, employer la méthode de l’horloge pour indiquer au client où sont situés les aliments dans son assiette</a:t>
            </a:r>
          </a:p>
        </p:txBody>
      </p:sp>
    </p:spTree>
    <p:extLst>
      <p:ext uri="{BB962C8B-B14F-4D97-AF65-F5344CB8AC3E}">
        <p14:creationId xmlns:p14="http://schemas.microsoft.com/office/powerpoint/2010/main" val="36778914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Grand groupe de parachutistes en vol">
            <a:extLst>
              <a:ext uri="{FF2B5EF4-FFF2-40B4-BE49-F238E27FC236}">
                <a16:creationId xmlns:a16="http://schemas.microsoft.com/office/drawing/2014/main" id="{E41B015A-6FDB-DAB6-35EE-18E5E77BBC8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duotone>
              <a:prstClr val="black"/>
              <a:schemeClr val="tx2">
                <a:tint val="45000"/>
                <a:satMod val="400000"/>
              </a:schemeClr>
            </a:duotone>
            <a:alphaModFix amt="25000"/>
          </a:blip>
          <a:srcRect l="6251" r="5083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096" y="585216"/>
            <a:ext cx="7290054" cy="1499616"/>
          </a:xfrm>
        </p:spPr>
        <p:txBody>
          <a:bodyPr>
            <a:normAutofit/>
          </a:bodyPr>
          <a:lstStyle/>
          <a:p>
            <a:r>
              <a:rPr lang="fr-CA">
                <a:solidFill>
                  <a:schemeClr val="tx1"/>
                </a:solidFill>
              </a:rPr>
              <a:t>Suite…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5ECB1430-5CD1-470D-8F0F-7EDE4C7902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571500" y="826324"/>
            <a:ext cx="0" cy="914400"/>
          </a:xfrm>
          <a:prstGeom prst="line">
            <a:avLst/>
          </a:prstGeom>
          <a:ln w="19050">
            <a:solidFill>
              <a:schemeClr val="tx1">
                <a:alpha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8096" y="2286000"/>
            <a:ext cx="7290054" cy="402336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Pour les promenades guidées, placer le dos de notre main sur la main du client pour lui indiquer de prendre notre bras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Favoriser les déplacements en ligne droite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Éviter les termes imprécis comme «par ici» ou «par-là»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Se placer dans la même direction que le client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Décrire ce que l’on observe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Dans les escaliers, dire au client qu’il y a un escalier et lui indiquer s’il faut monter ou descendre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Veiller à ce que la main courante soit à porter de main de la personne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Faire une pause près de la première marche et s’assurer que le client a localisé le bord de cette première marche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Pour descendre ou pour monter un escalier, précéder le client d’une marche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400"/>
              <a:t>Faire une pause lorsque l’escalier se termine et le dire au client</a:t>
            </a:r>
          </a:p>
          <a:p>
            <a:pPr marL="118872" indent="0">
              <a:buNone/>
            </a:pPr>
            <a:endParaRPr lang="fr-CA" sz="1400"/>
          </a:p>
        </p:txBody>
      </p:sp>
    </p:spTree>
    <p:extLst>
      <p:ext uri="{BB962C8B-B14F-4D97-AF65-F5344CB8AC3E}">
        <p14:creationId xmlns:p14="http://schemas.microsoft.com/office/powerpoint/2010/main" val="10558845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133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B9DD3-2620-FF81-AAE8-A6C47D33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40" y="640080"/>
            <a:ext cx="3156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VEUILLEZ VISIONNER LE VIDÉO C8.5</a:t>
            </a:r>
          </a:p>
        </p:txBody>
      </p:sp>
      <p:pic>
        <p:nvPicPr>
          <p:cNvPr id="6" name="Espace réservé pour une image  5" descr="Une image contenant Casques, accessoire, casque, écouteur&#10;&#10;Description générée automatiquement">
            <a:extLst>
              <a:ext uri="{FF2B5EF4-FFF2-40B4-BE49-F238E27FC236}">
                <a16:creationId xmlns:a16="http://schemas.microsoft.com/office/drawing/2014/main" id="{10BC7222-B333-32FC-0B44-F49627F71B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6" b="24996"/>
          <a:stretch>
            <a:fillRect/>
          </a:stretch>
        </p:blipFill>
        <p:spPr>
          <a:xfrm>
            <a:off x="482600" y="2405674"/>
            <a:ext cx="4094602" cy="204762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0142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60659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r-CA" sz="3600"/>
              <a:t>Principes à respecter pour communiquer avec une personne malentendante p.94</a:t>
            </a:r>
            <a:endParaRPr lang="fr-CA" sz="3600" dirty="0"/>
          </a:p>
        </p:txBody>
      </p:sp>
      <p:graphicFrame>
        <p:nvGraphicFramePr>
          <p:cNvPr id="13" name="Espace réservé du contenu 2">
            <a:extLst>
              <a:ext uri="{FF2B5EF4-FFF2-40B4-BE49-F238E27FC236}">
                <a16:creationId xmlns:a16="http://schemas.microsoft.com/office/drawing/2014/main" id="{41089049-9C3C-F055-E579-0E45D02234C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79512" y="1628800"/>
          <a:ext cx="8784976" cy="51125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6181430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7">
            <a:extLst>
              <a:ext uri="{FF2B5EF4-FFF2-40B4-BE49-F238E27FC236}">
                <a16:creationId xmlns:a16="http://schemas.microsoft.com/office/drawing/2014/main" id="{0E7A3056-9B88-444B-94DA-40B0F2C6E2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714" cy="6858000"/>
          </a:xfrm>
          <a:prstGeom prst="rect">
            <a:avLst/>
          </a:prstGeom>
          <a:solidFill>
            <a:srgbClr val="0083B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68096" y="585215"/>
            <a:ext cx="2722626" cy="1677467"/>
          </a:xfrm>
        </p:spPr>
        <p:txBody>
          <a:bodyPr>
            <a:normAutofit/>
          </a:bodyPr>
          <a:lstStyle/>
          <a:p>
            <a:r>
              <a:rPr lang="fr-CA" sz="3800"/>
              <a:t>À éviter…</a:t>
            </a:r>
          </a:p>
        </p:txBody>
      </p:sp>
      <p:cxnSp>
        <p:nvCxnSpPr>
          <p:cNvPr id="15" name="Straight Connector 9">
            <a:extLst>
              <a:ext uri="{FF2B5EF4-FFF2-40B4-BE49-F238E27FC236}">
                <a16:creationId xmlns:a16="http://schemas.microsoft.com/office/drawing/2014/main" id="{6820BD55-A71A-48C6-B0F7-235147F39D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779347" y="2423548"/>
            <a:ext cx="2674620" cy="0"/>
          </a:xfrm>
          <a:prstGeom prst="line">
            <a:avLst/>
          </a:prstGeom>
          <a:ln w="19050"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68096" y="2584415"/>
            <a:ext cx="2722626" cy="3724944"/>
          </a:xfrm>
        </p:spPr>
        <p:txBody>
          <a:bodyPr>
            <a:normAutofit/>
          </a:bodyPr>
          <a:lstStyle/>
          <a:p>
            <a:r>
              <a:rPr lang="fr-CA" sz="1700"/>
              <a:t>Crier</a:t>
            </a:r>
          </a:p>
          <a:p>
            <a:r>
              <a:rPr lang="fr-CA" sz="1700"/>
              <a:t>Changer de sujet de conversation sans prévenir</a:t>
            </a:r>
          </a:p>
          <a:p>
            <a:r>
              <a:rPr lang="fr-CA" sz="1700"/>
              <a:t>Mâcher de la gomme en parlant ou vous couvrir la bouche de votre main</a:t>
            </a:r>
          </a:p>
        </p:txBody>
      </p:sp>
      <p:sp>
        <p:nvSpPr>
          <p:cNvPr id="16" name="Rectangle 11">
            <a:extLst>
              <a:ext uri="{FF2B5EF4-FFF2-40B4-BE49-F238E27FC236}">
                <a16:creationId xmlns:a16="http://schemas.microsoft.com/office/drawing/2014/main" id="{DA215CF0-5E5E-4D2E-B3AE-366652A368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73047" y="0"/>
            <a:ext cx="5182493" cy="6858000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6350" ty="-101600" sx="70000" sy="7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93715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C411DB08-1669-426B-BBEB-FAD285EF80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29E4219-121F-4CD1-AA58-24746CD29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75707" y="640080"/>
            <a:ext cx="3156492" cy="3034857"/>
          </a:xfrm>
        </p:spPr>
        <p:txBody>
          <a:bodyPr anchor="b">
            <a:normAutofit/>
          </a:bodyPr>
          <a:lstStyle/>
          <a:p>
            <a:r>
              <a:rPr lang="fr-CA" sz="3800">
                <a:solidFill>
                  <a:srgbClr val="FFFFFF"/>
                </a:solidFill>
              </a:rPr>
              <a:t>Communiquer avec des personnes aphasiques, non voyantes et malentendantes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52F50912-06FD-4216-BAD3-21050F5956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90009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376" t="26007" r="7327" b="11419"/>
          <a:stretch/>
        </p:blipFill>
        <p:spPr>
          <a:xfrm>
            <a:off x="4572000" y="1045170"/>
            <a:ext cx="4094602" cy="47686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4669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133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B9DD3-2620-FF81-AAE8-A6C47D33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40" y="640080"/>
            <a:ext cx="3156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VEUILLEZ PRENDRE CONNAISSANCE DE L’AUDIO 8.6</a:t>
            </a:r>
          </a:p>
        </p:txBody>
      </p:sp>
      <p:pic>
        <p:nvPicPr>
          <p:cNvPr id="6" name="Espace réservé pour une image  5" descr="Une image contenant Casques, accessoire, casque, écouteur&#10;&#10;Description générée automatiquement">
            <a:extLst>
              <a:ext uri="{FF2B5EF4-FFF2-40B4-BE49-F238E27FC236}">
                <a16:creationId xmlns:a16="http://schemas.microsoft.com/office/drawing/2014/main" id="{10BC7222-B333-32FC-0B44-F49627F71B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6" b="24996"/>
          <a:stretch>
            <a:fillRect/>
          </a:stretch>
        </p:blipFill>
        <p:spPr>
          <a:xfrm>
            <a:off x="482600" y="2405674"/>
            <a:ext cx="4094602" cy="204762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0142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49525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4" descr="Points d’interrogation de couleurs différentes">
            <a:extLst>
              <a:ext uri="{FF2B5EF4-FFF2-40B4-BE49-F238E27FC236}">
                <a16:creationId xmlns:a16="http://schemas.microsoft.com/office/drawing/2014/main" id="{4F259E7E-6BBE-55AE-6DFC-F839D91A12B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5000"/>
          </a:blip>
          <a:srcRect l="10807" r="14193"/>
          <a:stretch/>
        </p:blipFill>
        <p:spPr>
          <a:xfrm>
            <a:off x="20" y="10"/>
            <a:ext cx="9143980" cy="6857990"/>
          </a:xfrm>
          <a:prstGeom prst="rect">
            <a:avLst/>
          </a:prstGeom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>
                <a:solidFill>
                  <a:srgbClr val="FFFFFF"/>
                </a:solidFill>
              </a:rPr>
              <a:t>La communication avec une personne aphasique p.89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CA">
                <a:solidFill>
                  <a:srgbClr val="FFFFFF"/>
                </a:solidFill>
              </a:rPr>
              <a:t>L’aphasie </a:t>
            </a:r>
            <a:r>
              <a:rPr lang="fr-CA" b="1" i="1">
                <a:solidFill>
                  <a:srgbClr val="FFFFFF"/>
                </a:solidFill>
              </a:rPr>
              <a:t>est une perte totale ou partielle de la capacité de communiquer, de façon verbale ou écrite, qui entraîne des </a:t>
            </a:r>
            <a:r>
              <a:rPr lang="fr-CA" b="1" i="1" u="sng">
                <a:solidFill>
                  <a:srgbClr val="FFFFFF"/>
                </a:solidFill>
              </a:rPr>
              <a:t>difficultés d’expression</a:t>
            </a:r>
            <a:r>
              <a:rPr lang="fr-CA" b="1" i="1">
                <a:solidFill>
                  <a:srgbClr val="FFFFFF"/>
                </a:solidFill>
              </a:rPr>
              <a:t>, mais qui </a:t>
            </a:r>
            <a:r>
              <a:rPr lang="fr-CA" b="1" i="1" u="sng">
                <a:solidFill>
                  <a:srgbClr val="FFFFFF"/>
                </a:solidFill>
              </a:rPr>
              <a:t>peut aussi causer des problèmes de compréhension.</a:t>
            </a:r>
          </a:p>
          <a:p>
            <a:r>
              <a:rPr lang="fr-CA">
                <a:solidFill>
                  <a:srgbClr val="FFFFFF"/>
                </a:solidFill>
              </a:rPr>
              <a:t>C’est un trouble du langage qui survient à la suite d’une maladie (AVC,…) ou d’un accident (trauma crânien). </a:t>
            </a:r>
            <a:r>
              <a:rPr lang="fr-CA" i="1" u="sng">
                <a:solidFill>
                  <a:srgbClr val="FFFFFF"/>
                </a:solidFill>
              </a:rPr>
              <a:t>La personne a de la difficulté à parler ou à comprendre ce qu’on lui dit.</a:t>
            </a:r>
          </a:p>
          <a:p>
            <a:r>
              <a:rPr lang="fr-CA">
                <a:solidFill>
                  <a:srgbClr val="FFFFFF"/>
                </a:solidFill>
              </a:rPr>
              <a:t>Ce trouble </a:t>
            </a:r>
            <a:r>
              <a:rPr lang="fr-CA" i="1" u="sng">
                <a:solidFill>
                  <a:srgbClr val="FFFFFF"/>
                </a:solidFill>
              </a:rPr>
              <a:t>n’a rien à voir avec l’intelligence de la personne. </a:t>
            </a:r>
            <a:r>
              <a:rPr lang="fr-CA">
                <a:solidFill>
                  <a:srgbClr val="FFFFFF"/>
                </a:solidFill>
              </a:rPr>
              <a:t>Il s’agit d’un dommage au cerveau qui nuit au langage. Elle peut être légère, modérée ou grave.</a:t>
            </a:r>
          </a:p>
        </p:txBody>
      </p:sp>
    </p:spTree>
    <p:extLst>
      <p:ext uri="{BB962C8B-B14F-4D97-AF65-F5344CB8AC3E}">
        <p14:creationId xmlns:p14="http://schemas.microsoft.com/office/powerpoint/2010/main" val="372678544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133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B9DD3-2620-FF81-AAE8-A6C47D33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40" y="640080"/>
            <a:ext cx="3156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VEUILLEZ VISIONNER LE VIDÉO C8.2</a:t>
            </a:r>
          </a:p>
        </p:txBody>
      </p:sp>
      <p:pic>
        <p:nvPicPr>
          <p:cNvPr id="6" name="Espace réservé pour une image  5" descr="Une image contenant Casques, accessoire, casque, écouteur&#10;&#10;Description générée automatiquement">
            <a:extLst>
              <a:ext uri="{FF2B5EF4-FFF2-40B4-BE49-F238E27FC236}">
                <a16:creationId xmlns:a16="http://schemas.microsoft.com/office/drawing/2014/main" id="{10BC7222-B333-32FC-0B44-F49627F71B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6" b="24996"/>
          <a:stretch>
            <a:fillRect/>
          </a:stretch>
        </p:blipFill>
        <p:spPr>
          <a:xfrm>
            <a:off x="482600" y="2405674"/>
            <a:ext cx="4094602" cy="204762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0142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6603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133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B9DD3-2620-FF81-AAE8-A6C47D33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40" y="640080"/>
            <a:ext cx="3156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VEUILLEZ VISIONNER LE VIDÉO C8.3 </a:t>
            </a:r>
          </a:p>
        </p:txBody>
      </p:sp>
      <p:pic>
        <p:nvPicPr>
          <p:cNvPr id="6" name="Espace réservé pour une image  5" descr="Une image contenant Casques, accessoire, casque, écouteur&#10;&#10;Description générée automatiquement">
            <a:extLst>
              <a:ext uri="{FF2B5EF4-FFF2-40B4-BE49-F238E27FC236}">
                <a16:creationId xmlns:a16="http://schemas.microsoft.com/office/drawing/2014/main" id="{10BC7222-B333-32FC-0B44-F49627F71B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6" b="24996"/>
          <a:stretch>
            <a:fillRect/>
          </a:stretch>
        </p:blipFill>
        <p:spPr>
          <a:xfrm>
            <a:off x="482600" y="2405674"/>
            <a:ext cx="4094602" cy="204762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0142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3102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sz="3700"/>
              <a:t>Principes à respecter et moyens de communication personnes aphasiques p.90</a:t>
            </a:r>
          </a:p>
        </p:txBody>
      </p:sp>
      <p:graphicFrame>
        <p:nvGraphicFramePr>
          <p:cNvPr id="26" name="Espace réservé du contenu 2">
            <a:extLst>
              <a:ext uri="{FF2B5EF4-FFF2-40B4-BE49-F238E27FC236}">
                <a16:creationId xmlns:a16="http://schemas.microsoft.com/office/drawing/2014/main" id="{D4FA3862-3CC0-E65D-4C11-09E8798A71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61166074"/>
              </p:ext>
            </p:extLst>
          </p:nvPr>
        </p:nvGraphicFramePr>
        <p:xfrm>
          <a:off x="768350" y="2286000"/>
          <a:ext cx="7289800" cy="40227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294738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27B7C6F6-4579-4D42-9857-ED1B2EE07B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5660" y="4382347"/>
            <a:ext cx="4266015" cy="2153919"/>
          </a:xfrm>
          <a:prstGeom prst="rect">
            <a:avLst/>
          </a:pr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9768" y="4608575"/>
            <a:ext cx="3931920" cy="1765715"/>
          </a:xfrm>
        </p:spPr>
        <p:txBody>
          <a:bodyPr>
            <a:normAutofit/>
          </a:bodyPr>
          <a:lstStyle/>
          <a:p>
            <a:pPr algn="r"/>
            <a:r>
              <a:rPr lang="fr-CA" sz="3200">
                <a:solidFill>
                  <a:srgbClr val="FFFFFF"/>
                </a:solidFill>
              </a:rPr>
              <a:t>Comportements qui nuisent à la relation aidante avec une personne aphasique</a:t>
            </a:r>
          </a:p>
        </p:txBody>
      </p:sp>
      <p:pic>
        <p:nvPicPr>
          <p:cNvPr id="5" name="Picture 4" descr="Point d’exclamation sur un arrière-plan jaune">
            <a:extLst>
              <a:ext uri="{FF2B5EF4-FFF2-40B4-BE49-F238E27FC236}">
                <a16:creationId xmlns:a16="http://schemas.microsoft.com/office/drawing/2014/main" id="{A21E3C07-E687-13BD-0860-8EBAF403526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8993" r="8962" b="-1"/>
          <a:stretch/>
        </p:blipFill>
        <p:spPr>
          <a:xfrm>
            <a:off x="245660" y="321733"/>
            <a:ext cx="4266015" cy="3899748"/>
          </a:xfrm>
          <a:prstGeom prst="rect">
            <a:avLst/>
          </a:prstGeom>
        </p:spPr>
      </p:pic>
      <p:sp>
        <p:nvSpPr>
          <p:cNvPr id="12" name="Rectangle 11">
            <a:extLst>
              <a:ext uri="{FF2B5EF4-FFF2-40B4-BE49-F238E27FC236}">
                <a16:creationId xmlns:a16="http://schemas.microsoft.com/office/drawing/2014/main" id="{7E6D8249-E901-4E71-B15A-A7F5D7F7B0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632325" y="321732"/>
            <a:ext cx="4270376" cy="6214534"/>
          </a:xfrm>
          <a:prstGeom prst="rect">
            <a:avLst/>
          </a:prstGeom>
          <a:solidFill>
            <a:srgbClr val="7A705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95798" y="974875"/>
            <a:ext cx="3543430" cy="4852362"/>
          </a:xfrm>
        </p:spPr>
        <p:txBody>
          <a:bodyPr anchor="ctr">
            <a:normAutofit/>
          </a:bodyPr>
          <a:lstStyle/>
          <a:p>
            <a:endParaRPr lang="fr-CA" sz="1700">
              <a:solidFill>
                <a:srgbClr val="FFFFFF"/>
              </a:solidFill>
            </a:endParaRPr>
          </a:p>
          <a:p>
            <a:r>
              <a:rPr lang="fr-CA" sz="1700" b="1" i="1">
                <a:solidFill>
                  <a:srgbClr val="FFFFFF"/>
                </a:solidFill>
              </a:rPr>
              <a:t>Les actes à éviter;</a:t>
            </a:r>
          </a:p>
          <a:p>
            <a:pPr marL="118872" indent="0">
              <a:buNone/>
            </a:pPr>
            <a:endParaRPr lang="fr-CA" sz="1700" b="1" i="1">
              <a:solidFill>
                <a:srgbClr val="FFFFFF"/>
              </a:solidFill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Corriger sans arrêt l’usager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Stimuler exagérément l’usager sur le plan linguistique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Parler trop fort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Communiquer en exagérant sa physionomie ou en adoptant un comportement infantilisant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Monter des signes d’impatience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fr-CA" sz="1700">
                <a:solidFill>
                  <a:srgbClr val="FFFFFF"/>
                </a:solidFill>
              </a:rPr>
              <a:t>Faire comme si vous aviez compris</a:t>
            </a:r>
          </a:p>
        </p:txBody>
      </p:sp>
    </p:spTree>
    <p:extLst>
      <p:ext uri="{BB962C8B-B14F-4D97-AF65-F5344CB8AC3E}">
        <p14:creationId xmlns:p14="http://schemas.microsoft.com/office/powerpoint/2010/main" val="2981036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10">
            <a:extLst>
              <a:ext uri="{FF2B5EF4-FFF2-40B4-BE49-F238E27FC236}">
                <a16:creationId xmlns:a16="http://schemas.microsoft.com/office/drawing/2014/main" id="{3A8EC506-B1DA-46A1-B44D-774E68468E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BFF30785-305E-45D7-984F-5AA93D3CA5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0" name="Straight Connector 14">
            <a:extLst>
              <a:ext uri="{FF2B5EF4-FFF2-40B4-BE49-F238E27FC236}">
                <a16:creationId xmlns:a16="http://schemas.microsoft.com/office/drawing/2014/main" id="{15E01FA5-D766-43CA-A83D-E7CF3F04E9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6290132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2" name="Rectangle 16">
            <a:extLst>
              <a:ext uri="{FF2B5EF4-FFF2-40B4-BE49-F238E27FC236}">
                <a16:creationId xmlns:a16="http://schemas.microsoft.com/office/drawing/2014/main" id="{286BE877-8405-42B2-A8E4-BF4224E015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1544" cy="685897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8">
            <a:extLst>
              <a:ext uri="{FF2B5EF4-FFF2-40B4-BE49-F238E27FC236}">
                <a16:creationId xmlns:a16="http://schemas.microsoft.com/office/drawing/2014/main" id="{4F4916F3-5270-48BF-8D54-7990F611BF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040133" y="0"/>
            <a:ext cx="4101411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15AB9DD3-2620-FF81-AAE8-A6C47D33BE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15840" y="640080"/>
            <a:ext cx="3156492" cy="3034857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l"/>
            <a:r>
              <a:rPr lang="en-US" sz="3800" kern="1200" cap="all" spc="200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VEUILLEZ VISIONNER LE VIDÉO C8.4</a:t>
            </a:r>
          </a:p>
        </p:txBody>
      </p:sp>
      <p:pic>
        <p:nvPicPr>
          <p:cNvPr id="6" name="Espace réservé pour une image  5" descr="Une image contenant Casques, accessoire, casque, écouteur&#10;&#10;Description générée automatiquement">
            <a:extLst>
              <a:ext uri="{FF2B5EF4-FFF2-40B4-BE49-F238E27FC236}">
                <a16:creationId xmlns:a16="http://schemas.microsoft.com/office/drawing/2014/main" id="{10BC7222-B333-32FC-0B44-F49627F71BD8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996" b="24996"/>
          <a:stretch>
            <a:fillRect/>
          </a:stretch>
        </p:blipFill>
        <p:spPr>
          <a:xfrm>
            <a:off x="482600" y="2405674"/>
            <a:ext cx="4094602" cy="2047628"/>
          </a:xfrm>
          <a:prstGeom prst="rect">
            <a:avLst/>
          </a:prstGeom>
        </p:spPr>
      </p:pic>
      <p:cxnSp>
        <p:nvCxnSpPr>
          <p:cNvPr id="16" name="Straight Connector 20">
            <a:extLst>
              <a:ext uri="{FF2B5EF4-FFF2-40B4-BE49-F238E27FC236}">
                <a16:creationId xmlns:a16="http://schemas.microsoft.com/office/drawing/2014/main" id="{F49244C8-BD6D-4309-8235-706CBF26EF6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630142" y="3765314"/>
            <a:ext cx="2948940" cy="0"/>
          </a:xfrm>
          <a:prstGeom prst="line">
            <a:avLst/>
          </a:prstGeom>
          <a:ln w="19050"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88765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égral">
  <a:themeElements>
    <a:clrScheme name="Inté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é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é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361</TotalTime>
  <Words>895</Words>
  <Application>Microsoft Office PowerPoint</Application>
  <PresentationFormat>Affichage à l'écran (4:3)</PresentationFormat>
  <Paragraphs>85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1" baseType="lpstr">
      <vt:lpstr>Tw Cen MT</vt:lpstr>
      <vt:lpstr>Tw Cen MT Condensed</vt:lpstr>
      <vt:lpstr>Wingdings</vt:lpstr>
      <vt:lpstr>Wingdings 3</vt:lpstr>
      <vt:lpstr>Intégral</vt:lpstr>
      <vt:lpstr>Présentation PowerPoint</vt:lpstr>
      <vt:lpstr>Communiquer avec des personnes aphasiques, non voyantes et malentendantes</vt:lpstr>
      <vt:lpstr>VEUILLEZ PRENDRE CONNAISSANCE DE L’AUDIO 8.6</vt:lpstr>
      <vt:lpstr>La communication avec une personne aphasique p.89</vt:lpstr>
      <vt:lpstr>VEUILLEZ VISIONNER LE VIDÉO C8.2</vt:lpstr>
      <vt:lpstr>VEUILLEZ VISIONNER LE VIDÉO C8.3 </vt:lpstr>
      <vt:lpstr>Principes à respecter et moyens de communication personnes aphasiques p.90</vt:lpstr>
      <vt:lpstr>Comportements qui nuisent à la relation aidante avec une personne aphasique</vt:lpstr>
      <vt:lpstr>VEUILLEZ VISIONNER LE VIDÉO C8.4</vt:lpstr>
      <vt:lpstr>La communication avec une personne non voyante</vt:lpstr>
      <vt:lpstr>Les règles de prudence</vt:lpstr>
      <vt:lpstr>Règles de communication avec un non voyant</vt:lpstr>
      <vt:lpstr>Suite…</vt:lpstr>
      <vt:lpstr>VEUILLEZ VISIONNER LE VIDÉO C8.5</vt:lpstr>
      <vt:lpstr>Principes à respecter pour communiquer avec une personne malentendante p.94</vt:lpstr>
      <vt:lpstr>À éviter…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Communiquer avec des personnes aphasiques, non voyante et malentendantes</dc:title>
  <dc:creator>Caron, Cécile</dc:creator>
  <cp:lastModifiedBy>Beaulieu, Daniel</cp:lastModifiedBy>
  <cp:revision>24</cp:revision>
  <dcterms:created xsi:type="dcterms:W3CDTF">2020-05-31T18:45:12Z</dcterms:created>
  <dcterms:modified xsi:type="dcterms:W3CDTF">2024-02-26T20:08:43Z</dcterms:modified>
</cp:coreProperties>
</file>