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305" r:id="rId4"/>
    <p:sldId id="306" r:id="rId5"/>
    <p:sldId id="307" r:id="rId6"/>
    <p:sldId id="30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067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643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4269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74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158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00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12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372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96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39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4544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81A142-DA77-4A5F-AD1F-14E6C18F0F5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5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49B3E5-BF8E-6E4D-C173-E9824D79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454" y="640080"/>
            <a:ext cx="4208656" cy="3034857"/>
          </a:xfrm>
        </p:spPr>
        <p:txBody>
          <a:bodyPr anchor="b">
            <a:normAutofit/>
          </a:bodyPr>
          <a:lstStyle/>
          <a:p>
            <a:pPr algn="l"/>
            <a:r>
              <a:rPr lang="fr-CA" sz="4400" dirty="0">
                <a:solidFill>
                  <a:srgbClr val="FFFFFF"/>
                </a:solidFill>
              </a:rPr>
              <a:t>SYSTHÈSE…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12CB60-FAF8-FB12-BB80-836E508C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9099" y="3849539"/>
            <a:ext cx="4204012" cy="2359417"/>
          </a:xfrm>
        </p:spPr>
        <p:txBody>
          <a:bodyPr anchor="t">
            <a:normAutofit/>
          </a:bodyPr>
          <a:lstStyle/>
          <a:p>
            <a:endParaRPr lang="fr-CA" sz="1600" dirty="0">
              <a:solidFill>
                <a:srgbClr val="FFFFFF"/>
              </a:solidFill>
            </a:endParaRPr>
          </a:p>
          <a:p>
            <a:r>
              <a:rPr lang="fr-CA" sz="1600" dirty="0">
                <a:solidFill>
                  <a:srgbClr val="FFFFFF"/>
                </a:solidFill>
              </a:rPr>
              <a:t>RELATION AIDANTE</a:t>
            </a:r>
          </a:p>
          <a:p>
            <a:r>
              <a:rPr lang="fr-CA" sz="1600" dirty="0">
                <a:solidFill>
                  <a:srgbClr val="FFFFFF"/>
                </a:solidFill>
              </a:rPr>
              <a:t>COURS 9</a:t>
            </a:r>
          </a:p>
        </p:txBody>
      </p:sp>
      <p:pic>
        <p:nvPicPr>
          <p:cNvPr id="4" name="Picture 3" descr="Motifs de feuilles de couleur">
            <a:extLst>
              <a:ext uri="{FF2B5EF4-FFF2-40B4-BE49-F238E27FC236}">
                <a16:creationId xmlns:a16="http://schemas.microsoft.com/office/drawing/2014/main" id="{8E9A50F6-B8AE-3F6E-D8AE-1FD7ED67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3" b="13890"/>
          <a:stretch/>
        </p:blipFill>
        <p:spPr>
          <a:xfrm>
            <a:off x="643467" y="1894015"/>
            <a:ext cx="5459470" cy="30709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3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4D32A-2A7B-64E9-C240-D988DD6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r-CA"/>
              <a:t>COURS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F7D8B-0E4A-5B1A-E6D4-7C03C491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fr-CA"/>
              <a:t>- Exercice synthèse</a:t>
            </a:r>
          </a:p>
          <a:p>
            <a:r>
              <a:rPr lang="fr-CA"/>
              <a:t>- Exercice de révision </a:t>
            </a:r>
          </a:p>
          <a:p>
            <a:r>
              <a:rPr lang="fr-CA"/>
              <a:t>- Retour programme SECRA </a:t>
            </a:r>
          </a:p>
          <a:p>
            <a:r>
              <a:rPr lang="fr-CA"/>
              <a:t>- Fiche de travail #5</a:t>
            </a:r>
          </a:p>
        </p:txBody>
      </p:sp>
      <p:pic>
        <p:nvPicPr>
          <p:cNvPr id="5" name="Picture 4" descr="Racks à haltère à la salle de sport">
            <a:extLst>
              <a:ext uri="{FF2B5EF4-FFF2-40B4-BE49-F238E27FC236}">
                <a16:creationId xmlns:a16="http://schemas.microsoft.com/office/drawing/2014/main" id="{D6F725A8-8108-70F3-AE26-4F17CF54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5" r="42169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AB9DD3-2620-FF81-AAE8-A6C47D3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VEUILLEZ PRENDRE CONNAISSANCE DE L’AUDIO C9.2</a:t>
            </a:r>
          </a:p>
        </p:txBody>
      </p:sp>
      <p:pic>
        <p:nvPicPr>
          <p:cNvPr id="6" name="Espace réservé pour une image  5" descr="Une image contenant Casques, accessoire, casque, écouteur&#10;&#10;Description générée automatiquement">
            <a:extLst>
              <a:ext uri="{FF2B5EF4-FFF2-40B4-BE49-F238E27FC236}">
                <a16:creationId xmlns:a16="http://schemas.microsoft.com/office/drawing/2014/main" id="{10BC7222-B333-32FC-0B44-F49627F71B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6" b="24996"/>
          <a:stretch>
            <a:fillRect/>
          </a:stretch>
        </p:blipFill>
        <p:spPr>
          <a:xfrm>
            <a:off x="643467" y="2064402"/>
            <a:ext cx="5459470" cy="273017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60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4D32A-2A7B-64E9-C240-D988DD6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r-CA"/>
              <a:t>EXERCICE DE RÉVISION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F7D8B-0E4A-5B1A-E6D4-7C03C491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fr-CA"/>
              <a:t>Vous devez compléter l’exercice de révision.</a:t>
            </a:r>
          </a:p>
          <a:p>
            <a:endParaRPr lang="fr-CA"/>
          </a:p>
          <a:p>
            <a:r>
              <a:rPr lang="fr-CA"/>
              <a:t>Si vous préférez avoir une copie papier, prenez rendez-vous avec l’enseignant.</a:t>
            </a:r>
          </a:p>
        </p:txBody>
      </p:sp>
      <p:pic>
        <p:nvPicPr>
          <p:cNvPr id="5" name="Picture 4" descr="Lunettes au-dessus d’un livre">
            <a:extLst>
              <a:ext uri="{FF2B5EF4-FFF2-40B4-BE49-F238E27FC236}">
                <a16:creationId xmlns:a16="http://schemas.microsoft.com/office/drawing/2014/main" id="{921417D7-C388-EA9E-78FE-ECCDA1EAB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3" r="40255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7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upe montrant des performances en baisse">
            <a:extLst>
              <a:ext uri="{FF2B5EF4-FFF2-40B4-BE49-F238E27FC236}">
                <a16:creationId xmlns:a16="http://schemas.microsoft.com/office/drawing/2014/main" id="{873DED5E-0E89-0C7E-E9F1-2B0FCC49B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b="1451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E4D32A-2A7B-64E9-C240-D988DD6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F7D8B-0E4A-5B1A-E6D4-7C03C491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4608576"/>
            <a:ext cx="3205640" cy="774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Vous devez refaire les mises en situation SECRA et comparer vos résultats avec le premier essai.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5829" y="4508519"/>
            <a:ext cx="2926080" cy="0"/>
          </a:xfrm>
          <a:prstGeom prst="line">
            <a:avLst/>
          </a:prstGeom>
          <a:ln w="19050">
            <a:solidFill>
              <a:srgbClr val="5BA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6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ne permettant d’atteindre un papier sur un tableau complet de papier et de pense-bête">
            <a:extLst>
              <a:ext uri="{FF2B5EF4-FFF2-40B4-BE49-F238E27FC236}">
                <a16:creationId xmlns:a16="http://schemas.microsoft.com/office/drawing/2014/main" id="{59A68762-28D6-EFD3-E9FB-E290CFA0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3" b="6817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E4D32A-2A7B-64E9-C240-D988DD6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49" y="3429000"/>
            <a:ext cx="7501651" cy="1090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FICHE DE TRAVAIL #5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F7D8B-0E4A-5B1A-E6D4-7C03C491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349" y="4779313"/>
            <a:ext cx="7501650" cy="514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Vous devez prendre rendez-vous avec l’enseignant afin de planifier le travail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DB4F8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39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</TotalTime>
  <Words>88</Words>
  <Application>Microsoft Office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Intégral</vt:lpstr>
      <vt:lpstr>SYSTHÈSE…</vt:lpstr>
      <vt:lpstr>COURS 9</vt:lpstr>
      <vt:lpstr>VEUILLEZ PRENDRE CONNAISSANCE DE L’AUDIO C9.2</vt:lpstr>
      <vt:lpstr>EXERCICE DE RÉVISION</vt:lpstr>
      <vt:lpstr>SECRA</vt:lpstr>
      <vt:lpstr>FICHE DE TRAVAIL #5</vt:lpstr>
    </vt:vector>
  </TitlesOfParts>
  <Company>CSSRDN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SYSTHÈSE…</dc:title>
  <dc:creator>Beaulieu, Daniel</dc:creator>
  <cp:lastModifiedBy>Beaulieu, Daniel</cp:lastModifiedBy>
  <cp:revision>1</cp:revision>
  <dcterms:created xsi:type="dcterms:W3CDTF">2024-02-26T20:21:18Z</dcterms:created>
  <dcterms:modified xsi:type="dcterms:W3CDTF">2024-02-26T20:41:43Z</dcterms:modified>
</cp:coreProperties>
</file>