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1.xml" ContentType="application/vnd.openxmlformats-officedocument.presentationml.tags+xml"/>
  <Override PartName="/ppt/tags/tag72.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3.xml" ContentType="application/vnd.openxmlformats-officedocument.presentationml.tags+xml"/>
  <Override PartName="/ppt/tags/tag74.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5.xml" ContentType="application/vnd.openxmlformats-officedocument.presentationml.tags+xml"/>
  <Override PartName="/ppt/tags/tag76.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7.xml" ContentType="application/vnd.openxmlformats-officedocument.presentationml.tags+xml"/>
  <Override PartName="/ppt/tags/tag78.xml" ContentType="application/vnd.openxmlformats-officedocument.presentationml.tag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81.xml" ContentType="application/vnd.openxmlformats-officedocument.presentationml.tags+xml"/>
  <Override PartName="/ppt/tags/tag82.xml" ContentType="application/vnd.openxmlformats-officedocument.presentationml.tags+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1.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12.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notesSlides/notesSlide13.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Lst>
  <p:notesMasterIdLst>
    <p:notesMasterId r:id="rId37"/>
  </p:notesMasterIdLst>
  <p:handoutMasterIdLst>
    <p:handoutMasterId r:id="rId38"/>
  </p:handoutMasterIdLst>
  <p:sldIdLst>
    <p:sldId id="309" r:id="rId6"/>
    <p:sldId id="264" r:id="rId7"/>
    <p:sldId id="331" r:id="rId8"/>
    <p:sldId id="335" r:id="rId9"/>
    <p:sldId id="338" r:id="rId10"/>
    <p:sldId id="408" r:id="rId11"/>
    <p:sldId id="444" r:id="rId12"/>
    <p:sldId id="266" r:id="rId13"/>
    <p:sldId id="409" r:id="rId14"/>
    <p:sldId id="476" r:id="rId15"/>
    <p:sldId id="477" r:id="rId16"/>
    <p:sldId id="478" r:id="rId17"/>
    <p:sldId id="479" r:id="rId18"/>
    <p:sldId id="449" r:id="rId19"/>
    <p:sldId id="480" r:id="rId20"/>
    <p:sldId id="271" r:id="rId21"/>
    <p:sldId id="465" r:id="rId22"/>
    <p:sldId id="481" r:id="rId23"/>
    <p:sldId id="482" r:id="rId24"/>
    <p:sldId id="483" r:id="rId25"/>
    <p:sldId id="484" r:id="rId26"/>
    <p:sldId id="485" r:id="rId27"/>
    <p:sldId id="486" r:id="rId28"/>
    <p:sldId id="416" r:id="rId29"/>
    <p:sldId id="423" r:id="rId30"/>
    <p:sldId id="415" r:id="rId31"/>
    <p:sldId id="418" r:id="rId32"/>
    <p:sldId id="419" r:id="rId33"/>
    <p:sldId id="420" r:id="rId34"/>
    <p:sldId id="421" r:id="rId35"/>
    <p:sldId id="422" r:id="rId36"/>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id="{B0EDC774-17ED-430D-935D-AB7215BADF7D}">
          <p14:sldIdLst>
            <p14:sldId id="309"/>
          </p14:sldIdLst>
        </p14:section>
        <p14:section name="Section 2" id="{9C2C5BA2-EFC1-4F26-B93C-7F8BD71E8DD3}">
          <p14:sldIdLst>
            <p14:sldId id="264"/>
            <p14:sldId id="331"/>
            <p14:sldId id="335"/>
            <p14:sldId id="338"/>
            <p14:sldId id="408"/>
            <p14:sldId id="444"/>
            <p14:sldId id="266"/>
            <p14:sldId id="409"/>
            <p14:sldId id="476"/>
            <p14:sldId id="477"/>
            <p14:sldId id="478"/>
            <p14:sldId id="479"/>
            <p14:sldId id="449"/>
            <p14:sldId id="480"/>
            <p14:sldId id="271"/>
            <p14:sldId id="465"/>
            <p14:sldId id="481"/>
            <p14:sldId id="482"/>
            <p14:sldId id="483"/>
            <p14:sldId id="484"/>
            <p14:sldId id="485"/>
            <p14:sldId id="486"/>
            <p14:sldId id="416"/>
            <p14:sldId id="423"/>
            <p14:sldId id="415"/>
            <p14:sldId id="418"/>
            <p14:sldId id="419"/>
            <p14:sldId id="420"/>
            <p14:sldId id="421"/>
            <p14:sldId id="4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71B1B"/>
    <a:srgbClr val="F7B3B3"/>
    <a:srgbClr val="99CCFF"/>
    <a:srgbClr val="140000"/>
    <a:srgbClr val="5C0000"/>
    <a:srgbClr val="C00000"/>
    <a:srgbClr val="EF6767"/>
    <a:srgbClr val="FB071E"/>
    <a:srgbClr val="D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jardins Jacynthe" userId="c16ab15a-dd7c-4830-b55f-e79320a88c0a" providerId="ADAL" clId="{B9E2AB62-DC3E-4923-9329-E6C3C3DE153C}"/>
    <pc:docChg chg="custSel addSld delSld modSld sldOrd modSection">
      <pc:chgData name="Desjardins Jacynthe" userId="c16ab15a-dd7c-4830-b55f-e79320a88c0a" providerId="ADAL" clId="{B9E2AB62-DC3E-4923-9329-E6C3C3DE153C}" dt="2024-04-29T18:37:58.443" v="126" actId="20577"/>
      <pc:docMkLst>
        <pc:docMk/>
      </pc:docMkLst>
      <pc:sldChg chg="modSp">
        <pc:chgData name="Desjardins Jacynthe" userId="c16ab15a-dd7c-4830-b55f-e79320a88c0a" providerId="ADAL" clId="{B9E2AB62-DC3E-4923-9329-E6C3C3DE153C}" dt="2024-04-29T18:33:25.549" v="1" actId="2164"/>
        <pc:sldMkLst>
          <pc:docMk/>
          <pc:sldMk cId="228440094" sldId="331"/>
        </pc:sldMkLst>
        <pc:graphicFrameChg chg="modGraphic">
          <ac:chgData name="Desjardins Jacynthe" userId="c16ab15a-dd7c-4830-b55f-e79320a88c0a" providerId="ADAL" clId="{B9E2AB62-DC3E-4923-9329-E6C3C3DE153C}" dt="2024-04-29T18:33:25.549" v="1" actId="2164"/>
          <ac:graphicFrameMkLst>
            <pc:docMk/>
            <pc:sldMk cId="228440094" sldId="331"/>
            <ac:graphicFrameMk id="8" creationId="{00000000-0000-0000-0000-000000000000}"/>
          </ac:graphicFrameMkLst>
        </pc:graphicFrameChg>
      </pc:sldChg>
      <pc:sldChg chg="modSp">
        <pc:chgData name="Desjardins Jacynthe" userId="c16ab15a-dd7c-4830-b55f-e79320a88c0a" providerId="ADAL" clId="{B9E2AB62-DC3E-4923-9329-E6C3C3DE153C}" dt="2024-04-29T18:33:32.413" v="3" actId="2164"/>
        <pc:sldMkLst>
          <pc:docMk/>
          <pc:sldMk cId="2635397294" sldId="335"/>
        </pc:sldMkLst>
        <pc:graphicFrameChg chg="modGraphic">
          <ac:chgData name="Desjardins Jacynthe" userId="c16ab15a-dd7c-4830-b55f-e79320a88c0a" providerId="ADAL" clId="{B9E2AB62-DC3E-4923-9329-E6C3C3DE153C}" dt="2024-04-29T18:33:32.413" v="3" actId="2164"/>
          <ac:graphicFrameMkLst>
            <pc:docMk/>
            <pc:sldMk cId="2635397294" sldId="335"/>
            <ac:graphicFrameMk id="8" creationId="{00000000-0000-0000-0000-000000000000}"/>
          </ac:graphicFrameMkLst>
        </pc:graphicFrameChg>
      </pc:sldChg>
      <pc:sldChg chg="modSp">
        <pc:chgData name="Desjardins Jacynthe" userId="c16ab15a-dd7c-4830-b55f-e79320a88c0a" providerId="ADAL" clId="{B9E2AB62-DC3E-4923-9329-E6C3C3DE153C}" dt="2024-04-29T18:33:38.332" v="5" actId="2164"/>
        <pc:sldMkLst>
          <pc:docMk/>
          <pc:sldMk cId="802225961" sldId="338"/>
        </pc:sldMkLst>
        <pc:graphicFrameChg chg="modGraphic">
          <ac:chgData name="Desjardins Jacynthe" userId="c16ab15a-dd7c-4830-b55f-e79320a88c0a" providerId="ADAL" clId="{B9E2AB62-DC3E-4923-9329-E6C3C3DE153C}" dt="2024-04-29T18:33:38.332" v="5" actId="2164"/>
          <ac:graphicFrameMkLst>
            <pc:docMk/>
            <pc:sldMk cId="802225961" sldId="338"/>
            <ac:graphicFrameMk id="8" creationId="{00000000-0000-0000-0000-000000000000}"/>
          </ac:graphicFrameMkLst>
        </pc:graphicFrameChg>
      </pc:sldChg>
      <pc:sldChg chg="modSp">
        <pc:chgData name="Desjardins Jacynthe" userId="c16ab15a-dd7c-4830-b55f-e79320a88c0a" providerId="ADAL" clId="{B9E2AB62-DC3E-4923-9329-E6C3C3DE153C}" dt="2024-04-29T18:33:45.516" v="7" actId="2164"/>
        <pc:sldMkLst>
          <pc:docMk/>
          <pc:sldMk cId="2583539223" sldId="408"/>
        </pc:sldMkLst>
        <pc:graphicFrameChg chg="modGraphic">
          <ac:chgData name="Desjardins Jacynthe" userId="c16ab15a-dd7c-4830-b55f-e79320a88c0a" providerId="ADAL" clId="{B9E2AB62-DC3E-4923-9329-E6C3C3DE153C}" dt="2024-04-29T18:33:45.516" v="7" actId="2164"/>
          <ac:graphicFrameMkLst>
            <pc:docMk/>
            <pc:sldMk cId="2583539223" sldId="408"/>
            <ac:graphicFrameMk id="8" creationId="{00000000-0000-0000-0000-000000000000}"/>
          </ac:graphicFrameMkLst>
        </pc:graphicFrameChg>
      </pc:sldChg>
      <pc:sldChg chg="delSp modSp modTransition">
        <pc:chgData name="Desjardins Jacynthe" userId="c16ab15a-dd7c-4830-b55f-e79320a88c0a" providerId="ADAL" clId="{B9E2AB62-DC3E-4923-9329-E6C3C3DE153C}" dt="2024-04-29T18:35:21.146" v="69"/>
        <pc:sldMkLst>
          <pc:docMk/>
          <pc:sldMk cId="1728106734" sldId="409"/>
        </pc:sldMkLst>
        <pc:spChg chg="del">
          <ac:chgData name="Desjardins Jacynthe" userId="c16ab15a-dd7c-4830-b55f-e79320a88c0a" providerId="ADAL" clId="{B9E2AB62-DC3E-4923-9329-E6C3C3DE153C}" dt="2024-04-29T18:34:52.940" v="54" actId="478"/>
          <ac:spMkLst>
            <pc:docMk/>
            <pc:sldMk cId="1728106734" sldId="409"/>
            <ac:spMk id="74" creationId="{3BD04436-A787-C7D3-D798-A9B3DBFFEC47}"/>
          </ac:spMkLst>
        </pc:spChg>
        <pc:spChg chg="mod">
          <ac:chgData name="Desjardins Jacynthe" userId="c16ab15a-dd7c-4830-b55f-e79320a88c0a" providerId="ADAL" clId="{B9E2AB62-DC3E-4923-9329-E6C3C3DE153C}" dt="2024-04-29T18:34:55.062" v="56" actId="20577"/>
          <ac:spMkLst>
            <pc:docMk/>
            <pc:sldMk cId="1728106734" sldId="409"/>
            <ac:spMk id="76" creationId="{C1BF2E9A-DF11-4D54-69BA-C176B4C912E0}"/>
          </ac:spMkLst>
        </pc:spChg>
      </pc:sldChg>
      <pc:sldChg chg="modSp">
        <pc:chgData name="Desjardins Jacynthe" userId="c16ab15a-dd7c-4830-b55f-e79320a88c0a" providerId="ADAL" clId="{B9E2AB62-DC3E-4923-9329-E6C3C3DE153C}" dt="2024-04-29T18:37:37.236" v="109" actId="20577"/>
        <pc:sldMkLst>
          <pc:docMk/>
          <pc:sldMk cId="2307315356" sldId="415"/>
        </pc:sldMkLst>
        <pc:spChg chg="mod">
          <ac:chgData name="Desjardins Jacynthe" userId="c16ab15a-dd7c-4830-b55f-e79320a88c0a" providerId="ADAL" clId="{B9E2AB62-DC3E-4923-9329-E6C3C3DE153C}" dt="2024-04-29T18:37:37.236" v="109" actId="20577"/>
          <ac:spMkLst>
            <pc:docMk/>
            <pc:sldMk cId="2307315356" sldId="415"/>
            <ac:spMk id="4" creationId="{A2CEB6D3-6911-4E6C-BF2F-8BE61BD7871F}"/>
          </ac:spMkLst>
        </pc:spChg>
      </pc:sldChg>
      <pc:sldChg chg="modSp">
        <pc:chgData name="Desjardins Jacynthe" userId="c16ab15a-dd7c-4830-b55f-e79320a88c0a" providerId="ADAL" clId="{B9E2AB62-DC3E-4923-9329-E6C3C3DE153C}" dt="2024-04-29T18:37:29.136" v="106" actId="20577"/>
        <pc:sldMkLst>
          <pc:docMk/>
          <pc:sldMk cId="3107880310" sldId="418"/>
        </pc:sldMkLst>
        <pc:spChg chg="mod">
          <ac:chgData name="Desjardins Jacynthe" userId="c16ab15a-dd7c-4830-b55f-e79320a88c0a" providerId="ADAL" clId="{B9E2AB62-DC3E-4923-9329-E6C3C3DE153C}" dt="2024-04-29T18:37:29.136" v="106" actId="20577"/>
          <ac:spMkLst>
            <pc:docMk/>
            <pc:sldMk cId="3107880310" sldId="418"/>
            <ac:spMk id="4" creationId="{A2CEB6D3-6911-4E6C-BF2F-8BE61BD7871F}"/>
          </ac:spMkLst>
        </pc:spChg>
      </pc:sldChg>
      <pc:sldChg chg="modSp">
        <pc:chgData name="Desjardins Jacynthe" userId="c16ab15a-dd7c-4830-b55f-e79320a88c0a" providerId="ADAL" clId="{B9E2AB62-DC3E-4923-9329-E6C3C3DE153C}" dt="2024-04-29T18:37:41.423" v="110" actId="20577"/>
        <pc:sldMkLst>
          <pc:docMk/>
          <pc:sldMk cId="4115932296" sldId="419"/>
        </pc:sldMkLst>
        <pc:spChg chg="mod">
          <ac:chgData name="Desjardins Jacynthe" userId="c16ab15a-dd7c-4830-b55f-e79320a88c0a" providerId="ADAL" clId="{B9E2AB62-DC3E-4923-9329-E6C3C3DE153C}" dt="2024-04-29T18:37:41.423" v="110" actId="20577"/>
          <ac:spMkLst>
            <pc:docMk/>
            <pc:sldMk cId="4115932296" sldId="419"/>
            <ac:spMk id="7" creationId="{1E4F1D11-8C13-7BA2-5DB2-3079BA42D28C}"/>
          </ac:spMkLst>
        </pc:spChg>
      </pc:sldChg>
      <pc:sldChg chg="modSp">
        <pc:chgData name="Desjardins Jacynthe" userId="c16ab15a-dd7c-4830-b55f-e79320a88c0a" providerId="ADAL" clId="{B9E2AB62-DC3E-4923-9329-E6C3C3DE153C}" dt="2024-04-29T18:37:44.432" v="111" actId="20577"/>
        <pc:sldMkLst>
          <pc:docMk/>
          <pc:sldMk cId="1922762837" sldId="420"/>
        </pc:sldMkLst>
        <pc:spChg chg="mod">
          <ac:chgData name="Desjardins Jacynthe" userId="c16ab15a-dd7c-4830-b55f-e79320a88c0a" providerId="ADAL" clId="{B9E2AB62-DC3E-4923-9329-E6C3C3DE153C}" dt="2024-04-29T18:37:44.432" v="111" actId="20577"/>
          <ac:spMkLst>
            <pc:docMk/>
            <pc:sldMk cId="1922762837" sldId="420"/>
            <ac:spMk id="4" creationId="{A2CEB6D3-6911-4E6C-BF2F-8BE61BD7871F}"/>
          </ac:spMkLst>
        </pc:spChg>
      </pc:sldChg>
      <pc:sldChg chg="modSp">
        <pc:chgData name="Desjardins Jacynthe" userId="c16ab15a-dd7c-4830-b55f-e79320a88c0a" providerId="ADAL" clId="{B9E2AB62-DC3E-4923-9329-E6C3C3DE153C}" dt="2024-04-29T18:37:50.811" v="116" actId="20577"/>
        <pc:sldMkLst>
          <pc:docMk/>
          <pc:sldMk cId="2944626276" sldId="421"/>
        </pc:sldMkLst>
        <pc:spChg chg="mod">
          <ac:chgData name="Desjardins Jacynthe" userId="c16ab15a-dd7c-4830-b55f-e79320a88c0a" providerId="ADAL" clId="{B9E2AB62-DC3E-4923-9329-E6C3C3DE153C}" dt="2024-04-29T18:37:50.811" v="116" actId="20577"/>
          <ac:spMkLst>
            <pc:docMk/>
            <pc:sldMk cId="2944626276" sldId="421"/>
            <ac:spMk id="5" creationId="{ABDE0E86-0213-F9CB-EEED-40A122398141}"/>
          </ac:spMkLst>
        </pc:spChg>
      </pc:sldChg>
      <pc:sldChg chg="modSp">
        <pc:chgData name="Desjardins Jacynthe" userId="c16ab15a-dd7c-4830-b55f-e79320a88c0a" providerId="ADAL" clId="{B9E2AB62-DC3E-4923-9329-E6C3C3DE153C}" dt="2024-04-29T18:37:58.443" v="126" actId="20577"/>
        <pc:sldMkLst>
          <pc:docMk/>
          <pc:sldMk cId="1058511474" sldId="422"/>
        </pc:sldMkLst>
        <pc:spChg chg="mod">
          <ac:chgData name="Desjardins Jacynthe" userId="c16ab15a-dd7c-4830-b55f-e79320a88c0a" providerId="ADAL" clId="{B9E2AB62-DC3E-4923-9329-E6C3C3DE153C}" dt="2024-04-29T18:37:58.443" v="126" actId="20577"/>
          <ac:spMkLst>
            <pc:docMk/>
            <pc:sldMk cId="1058511474" sldId="422"/>
            <ac:spMk id="5" creationId="{C1415C12-FE85-17DA-0C07-6B6AC7CE1831}"/>
          </ac:spMkLst>
        </pc:spChg>
      </pc:sldChg>
      <pc:sldChg chg="modSp">
        <pc:chgData name="Desjardins Jacynthe" userId="c16ab15a-dd7c-4830-b55f-e79320a88c0a" providerId="ADAL" clId="{B9E2AB62-DC3E-4923-9329-E6C3C3DE153C}" dt="2024-04-29T18:33:52.069" v="9" actId="2164"/>
        <pc:sldMkLst>
          <pc:docMk/>
          <pc:sldMk cId="3854542297" sldId="444"/>
        </pc:sldMkLst>
        <pc:graphicFrameChg chg="modGraphic">
          <ac:chgData name="Desjardins Jacynthe" userId="c16ab15a-dd7c-4830-b55f-e79320a88c0a" providerId="ADAL" clId="{B9E2AB62-DC3E-4923-9329-E6C3C3DE153C}" dt="2024-04-29T18:33:52.069" v="9" actId="2164"/>
          <ac:graphicFrameMkLst>
            <pc:docMk/>
            <pc:sldMk cId="3854542297" sldId="444"/>
            <ac:graphicFrameMk id="8" creationId="{00000000-0000-0000-0000-000000000000}"/>
          </ac:graphicFrameMkLst>
        </pc:graphicFrameChg>
      </pc:sldChg>
      <pc:sldChg chg="ord">
        <pc:chgData name="Desjardins Jacynthe" userId="c16ab15a-dd7c-4830-b55f-e79320a88c0a" providerId="ADAL" clId="{B9E2AB62-DC3E-4923-9329-E6C3C3DE153C}" dt="2024-04-29T18:34:47.129" v="53"/>
        <pc:sldMkLst>
          <pc:docMk/>
          <pc:sldMk cId="2637007556" sldId="449"/>
        </pc:sldMkLst>
      </pc:sldChg>
      <pc:sldChg chg="modSp del">
        <pc:chgData name="Desjardins Jacynthe" userId="c16ab15a-dd7c-4830-b55f-e79320a88c0a" providerId="ADAL" clId="{B9E2AB62-DC3E-4923-9329-E6C3C3DE153C}" dt="2024-04-29T18:34:14.394" v="43" actId="2696"/>
        <pc:sldMkLst>
          <pc:docMk/>
          <pc:sldMk cId="3373325675" sldId="460"/>
        </pc:sldMkLst>
        <pc:graphicFrameChg chg="mod">
          <ac:chgData name="Desjardins Jacynthe" userId="c16ab15a-dd7c-4830-b55f-e79320a88c0a" providerId="ADAL" clId="{B9E2AB62-DC3E-4923-9329-E6C3C3DE153C}" dt="2024-04-29T18:34:07.097" v="42" actId="20577"/>
          <ac:graphicFrameMkLst>
            <pc:docMk/>
            <pc:sldMk cId="3373325675" sldId="460"/>
            <ac:graphicFrameMk id="4" creationId="{4A2A879D-A3B1-30A7-AAAD-3A3D60720EFC}"/>
          </ac:graphicFrameMkLst>
        </pc:graphicFrameChg>
      </pc:sldChg>
      <pc:sldChg chg="del">
        <pc:chgData name="Desjardins Jacynthe" userId="c16ab15a-dd7c-4830-b55f-e79320a88c0a" providerId="ADAL" clId="{B9E2AB62-DC3E-4923-9329-E6C3C3DE153C}" dt="2024-04-29T18:35:51.180" v="80" actId="2696"/>
        <pc:sldMkLst>
          <pc:docMk/>
          <pc:sldMk cId="2172489981" sldId="463"/>
        </pc:sldMkLst>
      </pc:sldChg>
      <pc:sldChg chg="del">
        <pc:chgData name="Desjardins Jacynthe" userId="c16ab15a-dd7c-4830-b55f-e79320a88c0a" providerId="ADAL" clId="{B9E2AB62-DC3E-4923-9329-E6C3C3DE153C}" dt="2024-04-29T18:35:39.071" v="74" actId="2696"/>
        <pc:sldMkLst>
          <pc:docMk/>
          <pc:sldMk cId="2847100370" sldId="464"/>
        </pc:sldMkLst>
      </pc:sldChg>
      <pc:sldChg chg="modSp modTransition">
        <pc:chgData name="Desjardins Jacynthe" userId="c16ab15a-dd7c-4830-b55f-e79320a88c0a" providerId="ADAL" clId="{B9E2AB62-DC3E-4923-9329-E6C3C3DE153C}" dt="2024-04-29T18:36:17.690" v="89"/>
        <pc:sldMkLst>
          <pc:docMk/>
          <pc:sldMk cId="722392693" sldId="465"/>
        </pc:sldMkLst>
        <pc:spChg chg="mod">
          <ac:chgData name="Desjardins Jacynthe" userId="c16ab15a-dd7c-4830-b55f-e79320a88c0a" providerId="ADAL" clId="{B9E2AB62-DC3E-4923-9329-E6C3C3DE153C}" dt="2024-04-29T18:36:15.500" v="88" actId="20577"/>
          <ac:spMkLst>
            <pc:docMk/>
            <pc:sldMk cId="722392693" sldId="465"/>
            <ac:spMk id="2" creationId="{6B1528C2-B570-E2B6-3FD2-6E3373741447}"/>
          </ac:spMkLst>
        </pc:spChg>
      </pc:sldChg>
      <pc:sldChg chg="del">
        <pc:chgData name="Desjardins Jacynthe" userId="c16ab15a-dd7c-4830-b55f-e79320a88c0a" providerId="ADAL" clId="{B9E2AB62-DC3E-4923-9329-E6C3C3DE153C}" dt="2024-04-29T18:34:16.618" v="44" actId="2696"/>
        <pc:sldMkLst>
          <pc:docMk/>
          <pc:sldMk cId="3857314488" sldId="466"/>
        </pc:sldMkLst>
      </pc:sldChg>
      <pc:sldChg chg="del">
        <pc:chgData name="Desjardins Jacynthe" userId="c16ab15a-dd7c-4830-b55f-e79320a88c0a" providerId="ADAL" clId="{B9E2AB62-DC3E-4923-9329-E6C3C3DE153C}" dt="2024-04-29T18:34:18.849" v="45" actId="2696"/>
        <pc:sldMkLst>
          <pc:docMk/>
          <pc:sldMk cId="695136662" sldId="468"/>
        </pc:sldMkLst>
      </pc:sldChg>
      <pc:sldChg chg="del">
        <pc:chgData name="Desjardins Jacynthe" userId="c16ab15a-dd7c-4830-b55f-e79320a88c0a" providerId="ADAL" clId="{B9E2AB62-DC3E-4923-9329-E6C3C3DE153C}" dt="2024-04-29T18:34:21.051" v="46" actId="2696"/>
        <pc:sldMkLst>
          <pc:docMk/>
          <pc:sldMk cId="1648251856" sldId="469"/>
        </pc:sldMkLst>
      </pc:sldChg>
      <pc:sldChg chg="del">
        <pc:chgData name="Desjardins Jacynthe" userId="c16ab15a-dd7c-4830-b55f-e79320a88c0a" providerId="ADAL" clId="{B9E2AB62-DC3E-4923-9329-E6C3C3DE153C}" dt="2024-04-29T18:34:23.103" v="47" actId="2696"/>
        <pc:sldMkLst>
          <pc:docMk/>
          <pc:sldMk cId="1775448570" sldId="470"/>
        </pc:sldMkLst>
      </pc:sldChg>
      <pc:sldChg chg="del">
        <pc:chgData name="Desjardins Jacynthe" userId="c16ab15a-dd7c-4830-b55f-e79320a88c0a" providerId="ADAL" clId="{B9E2AB62-DC3E-4923-9329-E6C3C3DE153C}" dt="2024-04-29T18:35:49.573" v="79" actId="2696"/>
        <pc:sldMkLst>
          <pc:docMk/>
          <pc:sldMk cId="517269036" sldId="471"/>
        </pc:sldMkLst>
      </pc:sldChg>
      <pc:sldChg chg="del">
        <pc:chgData name="Desjardins Jacynthe" userId="c16ab15a-dd7c-4830-b55f-e79320a88c0a" providerId="ADAL" clId="{B9E2AB62-DC3E-4923-9329-E6C3C3DE153C}" dt="2024-04-29T18:35:47.928" v="78" actId="2696"/>
        <pc:sldMkLst>
          <pc:docMk/>
          <pc:sldMk cId="361935280" sldId="472"/>
        </pc:sldMkLst>
      </pc:sldChg>
      <pc:sldChg chg="del">
        <pc:chgData name="Desjardins Jacynthe" userId="c16ab15a-dd7c-4830-b55f-e79320a88c0a" providerId="ADAL" clId="{B9E2AB62-DC3E-4923-9329-E6C3C3DE153C}" dt="2024-04-29T18:35:46.032" v="77" actId="2696"/>
        <pc:sldMkLst>
          <pc:docMk/>
          <pc:sldMk cId="1027988297" sldId="473"/>
        </pc:sldMkLst>
      </pc:sldChg>
      <pc:sldChg chg="del">
        <pc:chgData name="Desjardins Jacynthe" userId="c16ab15a-dd7c-4830-b55f-e79320a88c0a" providerId="ADAL" clId="{B9E2AB62-DC3E-4923-9329-E6C3C3DE153C}" dt="2024-04-29T18:35:44.170" v="76" actId="2696"/>
        <pc:sldMkLst>
          <pc:docMk/>
          <pc:sldMk cId="2427015825" sldId="474"/>
        </pc:sldMkLst>
      </pc:sldChg>
      <pc:sldChg chg="del">
        <pc:chgData name="Desjardins Jacynthe" userId="c16ab15a-dd7c-4830-b55f-e79320a88c0a" providerId="ADAL" clId="{B9E2AB62-DC3E-4923-9329-E6C3C3DE153C}" dt="2024-04-29T18:35:42.001" v="75" actId="2696"/>
        <pc:sldMkLst>
          <pc:docMk/>
          <pc:sldMk cId="1738865697" sldId="475"/>
        </pc:sldMkLst>
      </pc:sldChg>
      <pc:sldChg chg="delSp modSp add modTransition">
        <pc:chgData name="Desjardins Jacynthe" userId="c16ab15a-dd7c-4830-b55f-e79320a88c0a" providerId="ADAL" clId="{B9E2AB62-DC3E-4923-9329-E6C3C3DE153C}" dt="2024-04-29T18:35:23.558" v="70"/>
        <pc:sldMkLst>
          <pc:docMk/>
          <pc:sldMk cId="4069964735" sldId="476"/>
        </pc:sldMkLst>
        <pc:spChg chg="del">
          <ac:chgData name="Desjardins Jacynthe" userId="c16ab15a-dd7c-4830-b55f-e79320a88c0a" providerId="ADAL" clId="{B9E2AB62-DC3E-4923-9329-E6C3C3DE153C}" dt="2024-04-29T18:34:58.492" v="57" actId="478"/>
          <ac:spMkLst>
            <pc:docMk/>
            <pc:sldMk cId="4069964735" sldId="476"/>
            <ac:spMk id="74" creationId="{3BD04436-A787-C7D3-D798-A9B3DBFFEC47}"/>
          </ac:spMkLst>
        </pc:spChg>
        <pc:spChg chg="mod">
          <ac:chgData name="Desjardins Jacynthe" userId="c16ab15a-dd7c-4830-b55f-e79320a88c0a" providerId="ADAL" clId="{B9E2AB62-DC3E-4923-9329-E6C3C3DE153C}" dt="2024-04-29T18:35:00.645" v="59" actId="20577"/>
          <ac:spMkLst>
            <pc:docMk/>
            <pc:sldMk cId="4069964735" sldId="476"/>
            <ac:spMk id="76" creationId="{C1BF2E9A-DF11-4D54-69BA-C176B4C912E0}"/>
          </ac:spMkLst>
        </pc:spChg>
      </pc:sldChg>
      <pc:sldChg chg="delSp modSp add modTransition">
        <pc:chgData name="Desjardins Jacynthe" userId="c16ab15a-dd7c-4830-b55f-e79320a88c0a" providerId="ADAL" clId="{B9E2AB62-DC3E-4923-9329-E6C3C3DE153C}" dt="2024-04-29T18:35:25.884" v="71"/>
        <pc:sldMkLst>
          <pc:docMk/>
          <pc:sldMk cId="3729474949" sldId="477"/>
        </pc:sldMkLst>
        <pc:spChg chg="del">
          <ac:chgData name="Desjardins Jacynthe" userId="c16ab15a-dd7c-4830-b55f-e79320a88c0a" providerId="ADAL" clId="{B9E2AB62-DC3E-4923-9329-E6C3C3DE153C}" dt="2024-04-29T18:35:03.716" v="60" actId="478"/>
          <ac:spMkLst>
            <pc:docMk/>
            <pc:sldMk cId="3729474949" sldId="477"/>
            <ac:spMk id="74" creationId="{3BD04436-A787-C7D3-D798-A9B3DBFFEC47}"/>
          </ac:spMkLst>
        </pc:spChg>
        <pc:spChg chg="mod">
          <ac:chgData name="Desjardins Jacynthe" userId="c16ab15a-dd7c-4830-b55f-e79320a88c0a" providerId="ADAL" clId="{B9E2AB62-DC3E-4923-9329-E6C3C3DE153C}" dt="2024-04-29T18:35:05.652" v="62" actId="20577"/>
          <ac:spMkLst>
            <pc:docMk/>
            <pc:sldMk cId="3729474949" sldId="477"/>
            <ac:spMk id="76" creationId="{C1BF2E9A-DF11-4D54-69BA-C176B4C912E0}"/>
          </ac:spMkLst>
        </pc:spChg>
      </pc:sldChg>
      <pc:sldChg chg="delSp modSp add modTransition">
        <pc:chgData name="Desjardins Jacynthe" userId="c16ab15a-dd7c-4830-b55f-e79320a88c0a" providerId="ADAL" clId="{B9E2AB62-DC3E-4923-9329-E6C3C3DE153C}" dt="2024-04-29T18:35:28.136" v="72"/>
        <pc:sldMkLst>
          <pc:docMk/>
          <pc:sldMk cId="2028602202" sldId="478"/>
        </pc:sldMkLst>
        <pc:spChg chg="del">
          <ac:chgData name="Desjardins Jacynthe" userId="c16ab15a-dd7c-4830-b55f-e79320a88c0a" providerId="ADAL" clId="{B9E2AB62-DC3E-4923-9329-E6C3C3DE153C}" dt="2024-04-29T18:35:09.084" v="63" actId="478"/>
          <ac:spMkLst>
            <pc:docMk/>
            <pc:sldMk cId="2028602202" sldId="478"/>
            <ac:spMk id="74" creationId="{3BD04436-A787-C7D3-D798-A9B3DBFFEC47}"/>
          </ac:spMkLst>
        </pc:spChg>
        <pc:spChg chg="mod">
          <ac:chgData name="Desjardins Jacynthe" userId="c16ab15a-dd7c-4830-b55f-e79320a88c0a" providerId="ADAL" clId="{B9E2AB62-DC3E-4923-9329-E6C3C3DE153C}" dt="2024-04-29T18:35:11.444" v="65" actId="20577"/>
          <ac:spMkLst>
            <pc:docMk/>
            <pc:sldMk cId="2028602202" sldId="478"/>
            <ac:spMk id="76" creationId="{C1BF2E9A-DF11-4D54-69BA-C176B4C912E0}"/>
          </ac:spMkLst>
        </pc:spChg>
      </pc:sldChg>
      <pc:sldChg chg="delSp modSp add modTransition">
        <pc:chgData name="Desjardins Jacynthe" userId="c16ab15a-dd7c-4830-b55f-e79320a88c0a" providerId="ADAL" clId="{B9E2AB62-DC3E-4923-9329-E6C3C3DE153C}" dt="2024-04-29T18:35:30.488" v="73"/>
        <pc:sldMkLst>
          <pc:docMk/>
          <pc:sldMk cId="3970977172" sldId="479"/>
        </pc:sldMkLst>
        <pc:spChg chg="del">
          <ac:chgData name="Desjardins Jacynthe" userId="c16ab15a-dd7c-4830-b55f-e79320a88c0a" providerId="ADAL" clId="{B9E2AB62-DC3E-4923-9329-E6C3C3DE153C}" dt="2024-04-29T18:35:14.140" v="66" actId="478"/>
          <ac:spMkLst>
            <pc:docMk/>
            <pc:sldMk cId="3970977172" sldId="479"/>
            <ac:spMk id="74" creationId="{3BD04436-A787-C7D3-D798-A9B3DBFFEC47}"/>
          </ac:spMkLst>
        </pc:spChg>
        <pc:spChg chg="mod">
          <ac:chgData name="Desjardins Jacynthe" userId="c16ab15a-dd7c-4830-b55f-e79320a88c0a" providerId="ADAL" clId="{B9E2AB62-DC3E-4923-9329-E6C3C3DE153C}" dt="2024-04-29T18:35:16.012" v="68" actId="20577"/>
          <ac:spMkLst>
            <pc:docMk/>
            <pc:sldMk cId="3970977172" sldId="479"/>
            <ac:spMk id="76" creationId="{C1BF2E9A-DF11-4D54-69BA-C176B4C912E0}"/>
          </ac:spMkLst>
        </pc:spChg>
      </pc:sldChg>
      <pc:sldChg chg="add">
        <pc:chgData name="Desjardins Jacynthe" userId="c16ab15a-dd7c-4830-b55f-e79320a88c0a" providerId="ADAL" clId="{B9E2AB62-DC3E-4923-9329-E6C3C3DE153C}" dt="2024-04-29T18:34:40.458" v="52"/>
        <pc:sldMkLst>
          <pc:docMk/>
          <pc:sldMk cId="2915913412" sldId="480"/>
        </pc:sldMkLst>
      </pc:sldChg>
      <pc:sldChg chg="modSp add modTransition">
        <pc:chgData name="Desjardins Jacynthe" userId="c16ab15a-dd7c-4830-b55f-e79320a88c0a" providerId="ADAL" clId="{B9E2AB62-DC3E-4923-9329-E6C3C3DE153C}" dt="2024-04-29T18:36:23.244" v="92"/>
        <pc:sldMkLst>
          <pc:docMk/>
          <pc:sldMk cId="705378808" sldId="481"/>
        </pc:sldMkLst>
        <pc:spChg chg="mod">
          <ac:chgData name="Desjardins Jacynthe" userId="c16ab15a-dd7c-4830-b55f-e79320a88c0a" providerId="ADAL" clId="{B9E2AB62-DC3E-4923-9329-E6C3C3DE153C}" dt="2024-04-29T18:36:20.595" v="91" actId="20577"/>
          <ac:spMkLst>
            <pc:docMk/>
            <pc:sldMk cId="705378808" sldId="481"/>
            <ac:spMk id="2" creationId="{6B1528C2-B570-E2B6-3FD2-6E3373741447}"/>
          </ac:spMkLst>
        </pc:spChg>
      </pc:sldChg>
      <pc:sldChg chg="modSp add modTransition">
        <pc:chgData name="Desjardins Jacynthe" userId="c16ab15a-dd7c-4830-b55f-e79320a88c0a" providerId="ADAL" clId="{B9E2AB62-DC3E-4923-9329-E6C3C3DE153C}" dt="2024-04-29T18:36:30.511" v="95"/>
        <pc:sldMkLst>
          <pc:docMk/>
          <pc:sldMk cId="2214845610" sldId="482"/>
        </pc:sldMkLst>
        <pc:spChg chg="mod">
          <ac:chgData name="Desjardins Jacynthe" userId="c16ab15a-dd7c-4830-b55f-e79320a88c0a" providerId="ADAL" clId="{B9E2AB62-DC3E-4923-9329-E6C3C3DE153C}" dt="2024-04-29T18:36:28.132" v="94" actId="20577"/>
          <ac:spMkLst>
            <pc:docMk/>
            <pc:sldMk cId="2214845610" sldId="482"/>
            <ac:spMk id="2" creationId="{6B1528C2-B570-E2B6-3FD2-6E3373741447}"/>
          </ac:spMkLst>
        </pc:spChg>
      </pc:sldChg>
      <pc:sldChg chg="modSp add modTransition">
        <pc:chgData name="Desjardins Jacynthe" userId="c16ab15a-dd7c-4830-b55f-e79320a88c0a" providerId="ADAL" clId="{B9E2AB62-DC3E-4923-9329-E6C3C3DE153C}" dt="2024-04-29T18:36:38.635" v="98"/>
        <pc:sldMkLst>
          <pc:docMk/>
          <pc:sldMk cId="959846743" sldId="483"/>
        </pc:sldMkLst>
        <pc:spChg chg="mod">
          <ac:chgData name="Desjardins Jacynthe" userId="c16ab15a-dd7c-4830-b55f-e79320a88c0a" providerId="ADAL" clId="{B9E2AB62-DC3E-4923-9329-E6C3C3DE153C}" dt="2024-04-29T18:36:36.307" v="97" actId="20577"/>
          <ac:spMkLst>
            <pc:docMk/>
            <pc:sldMk cId="959846743" sldId="483"/>
            <ac:spMk id="2" creationId="{6B1528C2-B570-E2B6-3FD2-6E3373741447}"/>
          </ac:spMkLst>
        </pc:spChg>
      </pc:sldChg>
      <pc:sldChg chg="modSp add modTransition">
        <pc:chgData name="Desjardins Jacynthe" userId="c16ab15a-dd7c-4830-b55f-e79320a88c0a" providerId="ADAL" clId="{B9E2AB62-DC3E-4923-9329-E6C3C3DE153C}" dt="2024-04-29T18:37:11.249" v="101"/>
        <pc:sldMkLst>
          <pc:docMk/>
          <pc:sldMk cId="2631948600" sldId="484"/>
        </pc:sldMkLst>
        <pc:spChg chg="mod">
          <ac:chgData name="Desjardins Jacynthe" userId="c16ab15a-dd7c-4830-b55f-e79320a88c0a" providerId="ADAL" clId="{B9E2AB62-DC3E-4923-9329-E6C3C3DE153C}" dt="2024-04-29T18:37:08.188" v="100" actId="20577"/>
          <ac:spMkLst>
            <pc:docMk/>
            <pc:sldMk cId="2631948600" sldId="484"/>
            <ac:spMk id="2" creationId="{6B1528C2-B570-E2B6-3FD2-6E3373741447}"/>
          </ac:spMkLst>
        </pc:spChg>
      </pc:sldChg>
      <pc:sldChg chg="modSp add modTransition">
        <pc:chgData name="Desjardins Jacynthe" userId="c16ab15a-dd7c-4830-b55f-e79320a88c0a" providerId="ADAL" clId="{B9E2AB62-DC3E-4923-9329-E6C3C3DE153C}" dt="2024-04-29T18:37:17.327" v="104"/>
        <pc:sldMkLst>
          <pc:docMk/>
          <pc:sldMk cId="3790405618" sldId="485"/>
        </pc:sldMkLst>
        <pc:spChg chg="mod">
          <ac:chgData name="Desjardins Jacynthe" userId="c16ab15a-dd7c-4830-b55f-e79320a88c0a" providerId="ADAL" clId="{B9E2AB62-DC3E-4923-9329-E6C3C3DE153C}" dt="2024-04-29T18:37:14.763" v="103" actId="20577"/>
          <ac:spMkLst>
            <pc:docMk/>
            <pc:sldMk cId="3790405618" sldId="485"/>
            <ac:spMk id="2" creationId="{6B1528C2-B570-E2B6-3FD2-6E3373741447}"/>
          </ac:spMkLst>
        </pc:spChg>
      </pc:sldChg>
      <pc:sldChg chg="add">
        <pc:chgData name="Desjardins Jacynthe" userId="c16ab15a-dd7c-4830-b55f-e79320a88c0a" providerId="ADAL" clId="{B9E2AB62-DC3E-4923-9329-E6C3C3DE153C}" dt="2024-04-29T18:36:10.618" v="86"/>
        <pc:sldMkLst>
          <pc:docMk/>
          <pc:sldMk cId="309840902" sldId="4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62AC1-9A6C-4BD7-AB4D-A1C6D303473D}"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fr-FR"/>
        </a:p>
      </dgm:t>
    </dgm:pt>
    <dgm:pt modelId="{CDBF6CE5-3BA3-4D02-91CD-BB78E5317972}">
      <dgm:prSet phldrT="[Texte]" phldr="0"/>
      <dgm:spPr/>
      <dgm:t>
        <a:bodyPr/>
        <a:lstStyle/>
        <a:p>
          <a:pPr rtl="0"/>
          <a:endParaRPr lang="fr-FR"/>
        </a:p>
      </dgm:t>
    </dgm:pt>
    <dgm:pt modelId="{B5C5B262-7E4B-491A-ABFC-8AE2C6F0B3AA}" type="parTrans" cxnId="{0F7282CD-EDFE-4439-9CF7-ED3A8BB32560}">
      <dgm:prSet/>
      <dgm:spPr/>
      <dgm:t>
        <a:bodyPr/>
        <a:lstStyle/>
        <a:p>
          <a:endParaRPr lang="fr-FR"/>
        </a:p>
      </dgm:t>
    </dgm:pt>
    <dgm:pt modelId="{84A1B50E-9F2C-42A5-B558-5DB484073904}" type="sibTrans" cxnId="{0F7282CD-EDFE-4439-9CF7-ED3A8BB32560}">
      <dgm:prSet/>
      <dgm:spPr/>
      <dgm:t>
        <a:bodyPr/>
        <a:lstStyle/>
        <a:p>
          <a:endParaRPr lang="fr-FR"/>
        </a:p>
      </dgm:t>
    </dgm:pt>
    <dgm:pt modelId="{FEB5BF1A-C368-49A9-BE16-4363619B457B}">
      <dgm:prSet phldrT="[Texte]" phldr="0"/>
      <dgm:spPr/>
      <dgm:t>
        <a:bodyPr/>
        <a:lstStyle/>
        <a:p>
          <a:pPr rtl="0"/>
          <a:endParaRPr lang="fr-FR">
            <a:solidFill>
              <a:schemeClr val="tx1"/>
            </a:solidFill>
          </a:endParaRPr>
        </a:p>
      </dgm:t>
    </dgm:pt>
    <dgm:pt modelId="{E9F6AB10-52D5-4FC4-963A-BA7A8CC5231F}" type="parTrans" cxnId="{F9A35914-847D-459A-A9EF-0B3720F36F63}">
      <dgm:prSet/>
      <dgm:spPr/>
      <dgm:t>
        <a:bodyPr/>
        <a:lstStyle/>
        <a:p>
          <a:endParaRPr lang="fr-FR"/>
        </a:p>
      </dgm:t>
    </dgm:pt>
    <dgm:pt modelId="{D60A5FF5-525C-4CEC-8288-8B393F8BC9B4}" type="sibTrans" cxnId="{F9A35914-847D-459A-A9EF-0B3720F36F63}">
      <dgm:prSet/>
      <dgm:spPr/>
      <dgm:t>
        <a:bodyPr/>
        <a:lstStyle/>
        <a:p>
          <a:endParaRPr lang="fr-FR"/>
        </a:p>
      </dgm:t>
    </dgm:pt>
    <dgm:pt modelId="{7F79ABF5-4F65-4D33-B1CB-CF0A60C0B48C}">
      <dgm:prSet phldrT="[Texte]" phldr="0"/>
      <dgm:spPr/>
      <dgm:t>
        <a:bodyPr/>
        <a:lstStyle/>
        <a:p>
          <a:pPr rtl="0"/>
          <a:endParaRPr lang="fr-FR">
            <a:solidFill>
              <a:schemeClr val="tx1"/>
            </a:solidFill>
          </a:endParaRPr>
        </a:p>
      </dgm:t>
    </dgm:pt>
    <dgm:pt modelId="{511232B7-0AAB-436D-81C4-10D2D9975811}" type="parTrans" cxnId="{C36D1765-29A6-44B3-9D04-499D4E53B7AE}">
      <dgm:prSet/>
      <dgm:spPr/>
      <dgm:t>
        <a:bodyPr/>
        <a:lstStyle/>
        <a:p>
          <a:endParaRPr lang="fr-FR"/>
        </a:p>
      </dgm:t>
    </dgm:pt>
    <dgm:pt modelId="{62AB1E93-5536-480B-9B9B-1910F0128E9F}" type="sibTrans" cxnId="{C36D1765-29A6-44B3-9D04-499D4E53B7AE}">
      <dgm:prSet/>
      <dgm:spPr/>
      <dgm:t>
        <a:bodyPr/>
        <a:lstStyle/>
        <a:p>
          <a:endParaRPr lang="fr-FR"/>
        </a:p>
      </dgm:t>
    </dgm:pt>
    <dgm:pt modelId="{0FD54561-472B-4546-AC25-4B2A35225A52}">
      <dgm:prSet phldr="0"/>
      <dgm:spPr/>
      <dgm:t>
        <a:bodyPr/>
        <a:lstStyle/>
        <a:p>
          <a:pPr rtl="0"/>
          <a:endParaRPr lang="fr-FR">
            <a:solidFill>
              <a:schemeClr val="tx1"/>
            </a:solidFill>
            <a:latin typeface="Calibri"/>
          </a:endParaRPr>
        </a:p>
      </dgm:t>
    </dgm:pt>
    <dgm:pt modelId="{DD2FC004-EC45-4AD9-89A0-847383E92CCD}" type="parTrans" cxnId="{891BADE9-EA6D-4215-8633-D5400CFBBE8D}">
      <dgm:prSet/>
      <dgm:spPr/>
    </dgm:pt>
    <dgm:pt modelId="{949D0EA6-658F-4863-B21D-EE0F3EDE4A77}" type="sibTrans" cxnId="{891BADE9-EA6D-4215-8633-D5400CFBBE8D}">
      <dgm:prSet/>
      <dgm:spPr/>
    </dgm:pt>
    <dgm:pt modelId="{88987603-21E9-47BA-9B1A-9A054EB8736F}">
      <dgm:prSet phldr="0"/>
      <dgm:spPr/>
      <dgm:t>
        <a:bodyPr/>
        <a:lstStyle/>
        <a:p>
          <a:pPr rtl="0"/>
          <a:endParaRPr lang="fr-FR">
            <a:solidFill>
              <a:schemeClr val="tx1"/>
            </a:solidFill>
            <a:latin typeface="Calibri"/>
          </a:endParaRPr>
        </a:p>
      </dgm:t>
    </dgm:pt>
    <dgm:pt modelId="{5CBC1C55-7AF1-467A-8083-1D6C033FE9F6}" type="parTrans" cxnId="{F8C3E864-B3FE-4044-B58F-9FD2AB0829CA}">
      <dgm:prSet/>
      <dgm:spPr/>
    </dgm:pt>
    <dgm:pt modelId="{F1A90F78-8EE7-4ABE-A5DD-6D001340DC11}" type="sibTrans" cxnId="{F8C3E864-B3FE-4044-B58F-9FD2AB0829CA}">
      <dgm:prSet/>
      <dgm:spPr/>
    </dgm:pt>
    <dgm:pt modelId="{E413B91A-0CFB-4E7B-B8A9-506CDC7E7F11}">
      <dgm:prSet phldr="0"/>
      <dgm:spPr/>
      <dgm:t>
        <a:bodyPr/>
        <a:lstStyle/>
        <a:p>
          <a:pPr rtl="0"/>
          <a:endParaRPr lang="fr-FR">
            <a:solidFill>
              <a:schemeClr val="tx1"/>
            </a:solidFill>
            <a:latin typeface="Calibri"/>
          </a:endParaRPr>
        </a:p>
      </dgm:t>
    </dgm:pt>
    <dgm:pt modelId="{E32C5CE1-7D42-4F9A-98B0-7DCFE09F3CBA}" type="parTrans" cxnId="{D232C20B-3E3E-40E2-8A4B-95CB8EDFA3E6}">
      <dgm:prSet/>
      <dgm:spPr/>
    </dgm:pt>
    <dgm:pt modelId="{ADC5F4E6-DC10-44F9-B8C9-03887C020320}" type="sibTrans" cxnId="{D232C20B-3E3E-40E2-8A4B-95CB8EDFA3E6}">
      <dgm:prSet/>
      <dgm:spPr/>
    </dgm:pt>
    <dgm:pt modelId="{3136A54E-034D-41A0-802D-CC24A8EAE825}">
      <dgm:prSet phldr="0"/>
      <dgm:spPr/>
      <dgm:t>
        <a:bodyPr/>
        <a:lstStyle/>
        <a:p>
          <a:pPr rtl="0"/>
          <a:endParaRPr lang="fr-FR">
            <a:solidFill>
              <a:schemeClr val="tx1"/>
            </a:solidFill>
          </a:endParaRPr>
        </a:p>
      </dgm:t>
    </dgm:pt>
    <dgm:pt modelId="{2641AD22-8733-4C39-9465-FC552AA01EFE}" type="parTrans" cxnId="{9DC3A6BE-8725-451C-8320-CC40588695D8}">
      <dgm:prSet/>
      <dgm:spPr/>
    </dgm:pt>
    <dgm:pt modelId="{46272AAC-3912-442A-9C6B-4431086BD49E}" type="sibTrans" cxnId="{9DC3A6BE-8725-451C-8320-CC40588695D8}">
      <dgm:prSet/>
      <dgm:spPr/>
    </dgm:pt>
    <dgm:pt modelId="{1C9F87B0-183A-40FE-A999-08307335D49D}">
      <dgm:prSet phldr="0"/>
      <dgm:spPr/>
      <dgm:t>
        <a:bodyPr/>
        <a:lstStyle/>
        <a:p>
          <a:pPr rtl="0"/>
          <a:endParaRPr lang="fr-FR">
            <a:solidFill>
              <a:schemeClr val="tx1"/>
            </a:solidFill>
            <a:latin typeface="Calibri"/>
          </a:endParaRPr>
        </a:p>
      </dgm:t>
    </dgm:pt>
    <dgm:pt modelId="{50A4EBAD-8D57-437C-85B4-BCAC576ADA6F}" type="parTrans" cxnId="{13F09960-70F3-411B-AD71-387D948A2612}">
      <dgm:prSet/>
      <dgm:spPr/>
    </dgm:pt>
    <dgm:pt modelId="{E80B7F79-0E7E-483C-B5A3-A657342ECA22}" type="sibTrans" cxnId="{13F09960-70F3-411B-AD71-387D948A2612}">
      <dgm:prSet/>
      <dgm:spPr/>
    </dgm:pt>
    <dgm:pt modelId="{839CCE84-690D-40E4-BEAC-B8D1791E876E}">
      <dgm:prSet phldr="0"/>
      <dgm:spPr/>
      <dgm:t>
        <a:bodyPr/>
        <a:lstStyle/>
        <a:p>
          <a:pPr rtl="0"/>
          <a:endParaRPr lang="fr-FR">
            <a:solidFill>
              <a:schemeClr val="tx1"/>
            </a:solidFill>
            <a:latin typeface="Calibri"/>
          </a:endParaRPr>
        </a:p>
      </dgm:t>
    </dgm:pt>
    <dgm:pt modelId="{BB73C1A0-FB05-4589-BF89-E0BCCF5D54BE}" type="parTrans" cxnId="{14714CC4-32C9-4E7A-A81D-41E44A587FC2}">
      <dgm:prSet/>
      <dgm:spPr/>
    </dgm:pt>
    <dgm:pt modelId="{32B13159-42F5-43AF-8F38-3E1FCDB871A8}" type="sibTrans" cxnId="{14714CC4-32C9-4E7A-A81D-41E44A587FC2}">
      <dgm:prSet/>
      <dgm:spPr/>
    </dgm:pt>
    <dgm:pt modelId="{2E3DC2F0-9B61-4419-80C0-E42B10C17F72}">
      <dgm:prSet phldr="0"/>
      <dgm:spPr/>
      <dgm:t>
        <a:bodyPr/>
        <a:lstStyle/>
        <a:p>
          <a:pPr rtl="0"/>
          <a:endParaRPr lang="fr-FR"/>
        </a:p>
      </dgm:t>
    </dgm:pt>
    <dgm:pt modelId="{9F86594C-EED0-41B1-AAE1-BF95C4C398EE}" type="parTrans" cxnId="{EC7FA769-4043-4F42-AA8F-1DE53141F1AE}">
      <dgm:prSet/>
      <dgm:spPr/>
    </dgm:pt>
    <dgm:pt modelId="{73EEAE87-973E-4E00-BBAE-4C7DD47D0087}" type="sibTrans" cxnId="{EC7FA769-4043-4F42-AA8F-1DE53141F1AE}">
      <dgm:prSet/>
      <dgm:spPr/>
    </dgm:pt>
    <dgm:pt modelId="{352B2B19-7901-4872-A48C-602962BE291D}">
      <dgm:prSet phldr="0"/>
      <dgm:spPr/>
      <dgm:t>
        <a:bodyPr/>
        <a:lstStyle/>
        <a:p>
          <a:pPr rtl="0"/>
          <a:endParaRPr lang="fr-FR"/>
        </a:p>
      </dgm:t>
    </dgm:pt>
    <dgm:pt modelId="{11894A8C-B364-4884-8CC6-7AD570A51B17}" type="parTrans" cxnId="{B5818504-DE3A-4023-81E1-762BA7F3BAC7}">
      <dgm:prSet/>
      <dgm:spPr/>
    </dgm:pt>
    <dgm:pt modelId="{D1F1C332-A185-47E2-BD95-7C9A03F57D05}" type="sibTrans" cxnId="{B5818504-DE3A-4023-81E1-762BA7F3BAC7}">
      <dgm:prSet/>
      <dgm:spPr/>
    </dgm:pt>
    <dgm:pt modelId="{1B6846DE-7B2A-4BB5-90B3-DE4CE1656854}">
      <dgm:prSet phldr="0"/>
      <dgm:spPr/>
      <dgm:t>
        <a:bodyPr/>
        <a:lstStyle/>
        <a:p>
          <a:pPr rtl="0"/>
          <a:endParaRPr lang="fr-FR">
            <a:latin typeface="Calibri"/>
          </a:endParaRPr>
        </a:p>
      </dgm:t>
    </dgm:pt>
    <dgm:pt modelId="{7460DEE4-9CCD-4796-B38E-6153643D6F97}" type="parTrans" cxnId="{6AFE0041-A24C-4C16-B13A-B9956DDC2ED9}">
      <dgm:prSet/>
      <dgm:spPr/>
    </dgm:pt>
    <dgm:pt modelId="{0EFEB278-2BD2-43F6-B595-0A8F120E74E1}" type="sibTrans" cxnId="{6AFE0041-A24C-4C16-B13A-B9956DDC2ED9}">
      <dgm:prSet/>
      <dgm:spPr/>
    </dgm:pt>
    <dgm:pt modelId="{7CD65A55-9EC3-4E08-B846-43FA802F724B}">
      <dgm:prSet phldr="0"/>
      <dgm:spPr/>
      <dgm:t>
        <a:bodyPr/>
        <a:lstStyle/>
        <a:p>
          <a:endParaRPr lang="fr-FR">
            <a:latin typeface="Calibri"/>
          </a:endParaRPr>
        </a:p>
      </dgm:t>
    </dgm:pt>
    <dgm:pt modelId="{D52E5CE2-7454-4121-8FC1-ABA3078636CE}" type="parTrans" cxnId="{C6FF54B9-0E0B-4E57-8B2C-7A67028A3BBF}">
      <dgm:prSet/>
      <dgm:spPr/>
    </dgm:pt>
    <dgm:pt modelId="{1898B631-FEDB-42BD-A2F1-A17476ACF99F}" type="sibTrans" cxnId="{C6FF54B9-0E0B-4E57-8B2C-7A67028A3BBF}">
      <dgm:prSet/>
      <dgm:spPr/>
    </dgm:pt>
    <dgm:pt modelId="{C476FAAB-566E-4FAE-9809-E35C2E07DBF0}">
      <dgm:prSet phldr="0"/>
      <dgm:spPr/>
      <dgm:t>
        <a:bodyPr/>
        <a:lstStyle/>
        <a:p>
          <a:endParaRPr lang="fr-FR">
            <a:latin typeface="Calibri"/>
          </a:endParaRPr>
        </a:p>
      </dgm:t>
    </dgm:pt>
    <dgm:pt modelId="{686BD245-498A-4FAF-A145-B693090E6284}" type="parTrans" cxnId="{76869615-9147-444D-A983-7F77D307E27C}">
      <dgm:prSet/>
      <dgm:spPr/>
    </dgm:pt>
    <dgm:pt modelId="{37227976-1D41-4070-846C-870FA1EC763B}" type="sibTrans" cxnId="{76869615-9147-444D-A983-7F77D307E27C}">
      <dgm:prSet/>
      <dgm:spPr/>
    </dgm:pt>
    <dgm:pt modelId="{D3687A2E-B437-4F66-8EFC-C3F449A1D150}">
      <dgm:prSet phldr="0"/>
      <dgm:spPr/>
      <dgm:t>
        <a:bodyPr/>
        <a:lstStyle/>
        <a:p>
          <a:endParaRPr lang="fr-FR">
            <a:latin typeface="Calibri"/>
          </a:endParaRPr>
        </a:p>
      </dgm:t>
    </dgm:pt>
    <dgm:pt modelId="{29C6E05A-D65A-47EB-B4F6-6361AE9427D6}" type="parTrans" cxnId="{22A69053-663C-4DE8-9FFD-33FCB5A9C773}">
      <dgm:prSet/>
      <dgm:spPr/>
    </dgm:pt>
    <dgm:pt modelId="{0970D495-160D-4203-A947-9135D7B92882}" type="sibTrans" cxnId="{22A69053-663C-4DE8-9FFD-33FCB5A9C773}">
      <dgm:prSet/>
      <dgm:spPr/>
    </dgm:pt>
    <dgm:pt modelId="{34ED7DB1-C6A4-47BB-BA21-0E179121FDCF}">
      <dgm:prSet phldr="0"/>
      <dgm:spPr/>
      <dgm:t>
        <a:bodyPr/>
        <a:lstStyle/>
        <a:p>
          <a:endParaRPr lang="fr-FR">
            <a:latin typeface="Calibri"/>
          </a:endParaRPr>
        </a:p>
      </dgm:t>
    </dgm:pt>
    <dgm:pt modelId="{BF656BBB-8258-4AC8-8B0B-A590845DC902}" type="parTrans" cxnId="{2D204BEB-57CF-4BA7-9E00-0CF2E26F4BF8}">
      <dgm:prSet/>
      <dgm:spPr/>
    </dgm:pt>
    <dgm:pt modelId="{40DCBA42-C548-48B2-BB2F-4C33C336EB0D}" type="sibTrans" cxnId="{2D204BEB-57CF-4BA7-9E00-0CF2E26F4BF8}">
      <dgm:prSet/>
      <dgm:spPr/>
    </dgm:pt>
    <dgm:pt modelId="{D9FD074F-058F-421F-A6E0-8FFF99CACBA4}" type="pres">
      <dgm:prSet presAssocID="{61F62AC1-9A6C-4BD7-AB4D-A1C6D303473D}" presName="diagram" presStyleCnt="0">
        <dgm:presLayoutVars>
          <dgm:dir/>
          <dgm:resizeHandles val="exact"/>
        </dgm:presLayoutVars>
      </dgm:prSet>
      <dgm:spPr/>
    </dgm:pt>
    <dgm:pt modelId="{B1509DFB-CF59-42F0-8374-C65D1479B6E7}" type="pres">
      <dgm:prSet presAssocID="{1B6846DE-7B2A-4BB5-90B3-DE4CE1656854}" presName="node" presStyleLbl="node1" presStyleIdx="0" presStyleCnt="16">
        <dgm:presLayoutVars>
          <dgm:bulletEnabled val="1"/>
        </dgm:presLayoutVars>
      </dgm:prSet>
      <dgm:spPr/>
    </dgm:pt>
    <dgm:pt modelId="{0A0A49E4-9D5A-4EC8-B0D4-8856B026E1DB}" type="pres">
      <dgm:prSet presAssocID="{0EFEB278-2BD2-43F6-B595-0A8F120E74E1}" presName="sibTrans" presStyleCnt="0"/>
      <dgm:spPr/>
    </dgm:pt>
    <dgm:pt modelId="{5F3564A5-3DA8-4391-B077-1BD2FCB62C29}" type="pres">
      <dgm:prSet presAssocID="{352B2B19-7901-4872-A48C-602962BE291D}" presName="node" presStyleLbl="node1" presStyleIdx="1" presStyleCnt="16">
        <dgm:presLayoutVars>
          <dgm:bulletEnabled val="1"/>
        </dgm:presLayoutVars>
      </dgm:prSet>
      <dgm:spPr/>
    </dgm:pt>
    <dgm:pt modelId="{9D30036B-CB96-484B-8D49-15F72BD96BAF}" type="pres">
      <dgm:prSet presAssocID="{D1F1C332-A185-47E2-BD95-7C9A03F57D05}" presName="sibTrans" presStyleCnt="0"/>
      <dgm:spPr/>
    </dgm:pt>
    <dgm:pt modelId="{102CF622-4640-4453-AB49-CD868334C42C}" type="pres">
      <dgm:prSet presAssocID="{2E3DC2F0-9B61-4419-80C0-E42B10C17F72}" presName="node" presStyleLbl="node1" presStyleIdx="2" presStyleCnt="16">
        <dgm:presLayoutVars>
          <dgm:bulletEnabled val="1"/>
        </dgm:presLayoutVars>
      </dgm:prSet>
      <dgm:spPr/>
    </dgm:pt>
    <dgm:pt modelId="{2452BF6D-ABED-4D90-B93F-A50810AB1B1E}" type="pres">
      <dgm:prSet presAssocID="{73EEAE87-973E-4E00-BBAE-4C7DD47D0087}" presName="sibTrans" presStyleCnt="0"/>
      <dgm:spPr/>
    </dgm:pt>
    <dgm:pt modelId="{2CDB419F-3D01-4320-9A51-3FF1D3810091}" type="pres">
      <dgm:prSet presAssocID="{839CCE84-690D-40E4-BEAC-B8D1791E876E}" presName="node" presStyleLbl="node1" presStyleIdx="3" presStyleCnt="16">
        <dgm:presLayoutVars>
          <dgm:bulletEnabled val="1"/>
        </dgm:presLayoutVars>
      </dgm:prSet>
      <dgm:spPr/>
    </dgm:pt>
    <dgm:pt modelId="{9F82799B-7DC5-4ADC-A375-0E1953A8B6B4}" type="pres">
      <dgm:prSet presAssocID="{32B13159-42F5-43AF-8F38-3E1FCDB871A8}" presName="sibTrans" presStyleCnt="0"/>
      <dgm:spPr/>
    </dgm:pt>
    <dgm:pt modelId="{7BF6DBB0-D40A-4032-BD82-59CBDC5EA6AE}" type="pres">
      <dgm:prSet presAssocID="{E413B91A-0CFB-4E7B-B8A9-506CDC7E7F11}" presName="node" presStyleLbl="node1" presStyleIdx="4" presStyleCnt="16">
        <dgm:presLayoutVars>
          <dgm:bulletEnabled val="1"/>
        </dgm:presLayoutVars>
      </dgm:prSet>
      <dgm:spPr/>
    </dgm:pt>
    <dgm:pt modelId="{10318787-EE97-456B-94AD-1501A3A8026B}" type="pres">
      <dgm:prSet presAssocID="{ADC5F4E6-DC10-44F9-B8C9-03887C020320}" presName="sibTrans" presStyleCnt="0"/>
      <dgm:spPr/>
    </dgm:pt>
    <dgm:pt modelId="{32072336-70E4-4E44-AEA8-A585CE51FBBD}" type="pres">
      <dgm:prSet presAssocID="{3136A54E-034D-41A0-802D-CC24A8EAE825}" presName="node" presStyleLbl="node1" presStyleIdx="5" presStyleCnt="16">
        <dgm:presLayoutVars>
          <dgm:bulletEnabled val="1"/>
        </dgm:presLayoutVars>
      </dgm:prSet>
      <dgm:spPr/>
    </dgm:pt>
    <dgm:pt modelId="{06844503-ADF1-4FE0-A375-6F597EF5416A}" type="pres">
      <dgm:prSet presAssocID="{46272AAC-3912-442A-9C6B-4431086BD49E}" presName="sibTrans" presStyleCnt="0"/>
      <dgm:spPr/>
    </dgm:pt>
    <dgm:pt modelId="{CC2CD7D4-A49F-4361-AA0C-DF0206190049}" type="pres">
      <dgm:prSet presAssocID="{CDBF6CE5-3BA3-4D02-91CD-BB78E5317972}" presName="node" presStyleLbl="node1" presStyleIdx="6" presStyleCnt="16">
        <dgm:presLayoutVars>
          <dgm:bulletEnabled val="1"/>
        </dgm:presLayoutVars>
      </dgm:prSet>
      <dgm:spPr/>
    </dgm:pt>
    <dgm:pt modelId="{6280A1B9-D988-4EBA-9C18-9113631D56D8}" type="pres">
      <dgm:prSet presAssocID="{84A1B50E-9F2C-42A5-B558-5DB484073904}" presName="sibTrans" presStyleCnt="0"/>
      <dgm:spPr/>
    </dgm:pt>
    <dgm:pt modelId="{BB77119E-A703-4665-9A94-AC645B670A7D}" type="pres">
      <dgm:prSet presAssocID="{1C9F87B0-183A-40FE-A999-08307335D49D}" presName="node" presStyleLbl="node1" presStyleIdx="7" presStyleCnt="16">
        <dgm:presLayoutVars>
          <dgm:bulletEnabled val="1"/>
        </dgm:presLayoutVars>
      </dgm:prSet>
      <dgm:spPr/>
    </dgm:pt>
    <dgm:pt modelId="{9A878CB9-8DC1-465D-BBA8-2BCD7A0C7729}" type="pres">
      <dgm:prSet presAssocID="{E80B7F79-0E7E-483C-B5A3-A657342ECA22}" presName="sibTrans" presStyleCnt="0"/>
      <dgm:spPr/>
    </dgm:pt>
    <dgm:pt modelId="{DF848F0B-6A0F-46BF-BB3F-F8E96721BC72}" type="pres">
      <dgm:prSet presAssocID="{FEB5BF1A-C368-49A9-BE16-4363619B457B}" presName="node" presStyleLbl="node1" presStyleIdx="8" presStyleCnt="16">
        <dgm:presLayoutVars>
          <dgm:bulletEnabled val="1"/>
        </dgm:presLayoutVars>
      </dgm:prSet>
      <dgm:spPr/>
    </dgm:pt>
    <dgm:pt modelId="{17015698-0E26-4669-B1FD-2A27DC65117F}" type="pres">
      <dgm:prSet presAssocID="{D60A5FF5-525C-4CEC-8288-8B393F8BC9B4}" presName="sibTrans" presStyleCnt="0"/>
      <dgm:spPr/>
    </dgm:pt>
    <dgm:pt modelId="{C3531ADD-EE16-41AE-9A73-8F11A132BE21}" type="pres">
      <dgm:prSet presAssocID="{88987603-21E9-47BA-9B1A-9A054EB8736F}" presName="node" presStyleLbl="node1" presStyleIdx="9" presStyleCnt="16">
        <dgm:presLayoutVars>
          <dgm:bulletEnabled val="1"/>
        </dgm:presLayoutVars>
      </dgm:prSet>
      <dgm:spPr/>
    </dgm:pt>
    <dgm:pt modelId="{AAE50EED-7273-4C88-BE17-432F8B542791}" type="pres">
      <dgm:prSet presAssocID="{F1A90F78-8EE7-4ABE-A5DD-6D001340DC11}" presName="sibTrans" presStyleCnt="0"/>
      <dgm:spPr/>
    </dgm:pt>
    <dgm:pt modelId="{679E0FB6-8160-4D32-9CE3-DC2FE5942340}" type="pres">
      <dgm:prSet presAssocID="{7F79ABF5-4F65-4D33-B1CB-CF0A60C0B48C}" presName="node" presStyleLbl="node1" presStyleIdx="10" presStyleCnt="16">
        <dgm:presLayoutVars>
          <dgm:bulletEnabled val="1"/>
        </dgm:presLayoutVars>
      </dgm:prSet>
      <dgm:spPr/>
    </dgm:pt>
    <dgm:pt modelId="{29EFA6DA-4B2A-404E-85E5-C239B9A96E89}" type="pres">
      <dgm:prSet presAssocID="{62AB1E93-5536-480B-9B9B-1910F0128E9F}" presName="sibTrans" presStyleCnt="0"/>
      <dgm:spPr/>
    </dgm:pt>
    <dgm:pt modelId="{D631BB04-406C-4A13-80C4-8FBF4284A3E8}" type="pres">
      <dgm:prSet presAssocID="{0FD54561-472B-4546-AC25-4B2A35225A52}" presName="node" presStyleLbl="node1" presStyleIdx="11" presStyleCnt="16">
        <dgm:presLayoutVars>
          <dgm:bulletEnabled val="1"/>
        </dgm:presLayoutVars>
      </dgm:prSet>
      <dgm:spPr/>
    </dgm:pt>
    <dgm:pt modelId="{4EDD5A04-7BB7-4EF3-8374-9AA77E1D6B06}" type="pres">
      <dgm:prSet presAssocID="{949D0EA6-658F-4863-B21D-EE0F3EDE4A77}" presName="sibTrans" presStyleCnt="0"/>
      <dgm:spPr/>
    </dgm:pt>
    <dgm:pt modelId="{465F07D5-06EF-4967-AAB1-D3639EAD6FAA}" type="pres">
      <dgm:prSet presAssocID="{7CD65A55-9EC3-4E08-B846-43FA802F724B}" presName="node" presStyleLbl="node1" presStyleIdx="12" presStyleCnt="16">
        <dgm:presLayoutVars>
          <dgm:bulletEnabled val="1"/>
        </dgm:presLayoutVars>
      </dgm:prSet>
      <dgm:spPr/>
    </dgm:pt>
    <dgm:pt modelId="{A62AFDDB-2E2D-40D5-9A3B-CDB501220504}" type="pres">
      <dgm:prSet presAssocID="{1898B631-FEDB-42BD-A2F1-A17476ACF99F}" presName="sibTrans" presStyleCnt="0"/>
      <dgm:spPr/>
    </dgm:pt>
    <dgm:pt modelId="{51BAD3F9-B28A-47F6-A5B3-7A3394F4F12D}" type="pres">
      <dgm:prSet presAssocID="{C476FAAB-566E-4FAE-9809-E35C2E07DBF0}" presName="node" presStyleLbl="node1" presStyleIdx="13" presStyleCnt="16">
        <dgm:presLayoutVars>
          <dgm:bulletEnabled val="1"/>
        </dgm:presLayoutVars>
      </dgm:prSet>
      <dgm:spPr/>
    </dgm:pt>
    <dgm:pt modelId="{BD05A567-BBB8-41DB-B244-1A5CA300A2C5}" type="pres">
      <dgm:prSet presAssocID="{37227976-1D41-4070-846C-870FA1EC763B}" presName="sibTrans" presStyleCnt="0"/>
      <dgm:spPr/>
    </dgm:pt>
    <dgm:pt modelId="{028D9E18-1B7E-4D0F-9A81-806FAA186E11}" type="pres">
      <dgm:prSet presAssocID="{D3687A2E-B437-4F66-8EFC-C3F449A1D150}" presName="node" presStyleLbl="node1" presStyleIdx="14" presStyleCnt="16">
        <dgm:presLayoutVars>
          <dgm:bulletEnabled val="1"/>
        </dgm:presLayoutVars>
      </dgm:prSet>
      <dgm:spPr/>
    </dgm:pt>
    <dgm:pt modelId="{991E41BD-3769-4CA6-BEF0-0125F7D44AA0}" type="pres">
      <dgm:prSet presAssocID="{0970D495-160D-4203-A947-9135D7B92882}" presName="sibTrans" presStyleCnt="0"/>
      <dgm:spPr/>
    </dgm:pt>
    <dgm:pt modelId="{D651F9AB-C267-42C2-B5C5-79C3CCA91E22}" type="pres">
      <dgm:prSet presAssocID="{34ED7DB1-C6A4-47BB-BA21-0E179121FDCF}" presName="node" presStyleLbl="node1" presStyleIdx="15" presStyleCnt="16">
        <dgm:presLayoutVars>
          <dgm:bulletEnabled val="1"/>
        </dgm:presLayoutVars>
      </dgm:prSet>
      <dgm:spPr/>
    </dgm:pt>
  </dgm:ptLst>
  <dgm:cxnLst>
    <dgm:cxn modelId="{E4DB2300-08D0-4AB9-ADAB-B817CC06D52A}" type="presOf" srcId="{FEB5BF1A-C368-49A9-BE16-4363619B457B}" destId="{DF848F0B-6A0F-46BF-BB3F-F8E96721BC72}" srcOrd="0" destOrd="0" presId="urn:microsoft.com/office/officeart/2005/8/layout/default"/>
    <dgm:cxn modelId="{B5818504-DE3A-4023-81E1-762BA7F3BAC7}" srcId="{61F62AC1-9A6C-4BD7-AB4D-A1C6D303473D}" destId="{352B2B19-7901-4872-A48C-602962BE291D}" srcOrd="1" destOrd="0" parTransId="{11894A8C-B364-4884-8CC6-7AD570A51B17}" sibTransId="{D1F1C332-A185-47E2-BD95-7C9A03F57D05}"/>
    <dgm:cxn modelId="{D232C20B-3E3E-40E2-8A4B-95CB8EDFA3E6}" srcId="{61F62AC1-9A6C-4BD7-AB4D-A1C6D303473D}" destId="{E413B91A-0CFB-4E7B-B8A9-506CDC7E7F11}" srcOrd="4" destOrd="0" parTransId="{E32C5CE1-7D42-4F9A-98B0-7DCFE09F3CBA}" sibTransId="{ADC5F4E6-DC10-44F9-B8C9-03887C020320}"/>
    <dgm:cxn modelId="{99043F11-8E22-4552-A6C0-F553D3A3A4F9}" type="presOf" srcId="{352B2B19-7901-4872-A48C-602962BE291D}" destId="{5F3564A5-3DA8-4391-B077-1BD2FCB62C29}" srcOrd="0" destOrd="0" presId="urn:microsoft.com/office/officeart/2005/8/layout/default"/>
    <dgm:cxn modelId="{F9A35914-847D-459A-A9EF-0B3720F36F63}" srcId="{61F62AC1-9A6C-4BD7-AB4D-A1C6D303473D}" destId="{FEB5BF1A-C368-49A9-BE16-4363619B457B}" srcOrd="8" destOrd="0" parTransId="{E9F6AB10-52D5-4FC4-963A-BA7A8CC5231F}" sibTransId="{D60A5FF5-525C-4CEC-8288-8B393F8BC9B4}"/>
    <dgm:cxn modelId="{76869615-9147-444D-A983-7F77D307E27C}" srcId="{61F62AC1-9A6C-4BD7-AB4D-A1C6D303473D}" destId="{C476FAAB-566E-4FAE-9809-E35C2E07DBF0}" srcOrd="13" destOrd="0" parTransId="{686BD245-498A-4FAF-A145-B693090E6284}" sibTransId="{37227976-1D41-4070-846C-870FA1EC763B}"/>
    <dgm:cxn modelId="{68AF2C25-0126-4F93-A344-3E8811D271AD}" type="presOf" srcId="{7F79ABF5-4F65-4D33-B1CB-CF0A60C0B48C}" destId="{679E0FB6-8160-4D32-9CE3-DC2FE5942340}" srcOrd="0" destOrd="0" presId="urn:microsoft.com/office/officeart/2005/8/layout/default"/>
    <dgm:cxn modelId="{01CB2E29-D00A-4E87-9285-7ACDD70A2A93}" type="presOf" srcId="{2E3DC2F0-9B61-4419-80C0-E42B10C17F72}" destId="{102CF622-4640-4453-AB49-CD868334C42C}" srcOrd="0" destOrd="0" presId="urn:microsoft.com/office/officeart/2005/8/layout/default"/>
    <dgm:cxn modelId="{A0EB5931-D537-435B-81B2-A9F272132394}" type="presOf" srcId="{839CCE84-690D-40E4-BEAC-B8D1791E876E}" destId="{2CDB419F-3D01-4320-9A51-3FF1D3810091}" srcOrd="0" destOrd="0" presId="urn:microsoft.com/office/officeart/2005/8/layout/default"/>
    <dgm:cxn modelId="{13F09960-70F3-411B-AD71-387D948A2612}" srcId="{61F62AC1-9A6C-4BD7-AB4D-A1C6D303473D}" destId="{1C9F87B0-183A-40FE-A999-08307335D49D}" srcOrd="7" destOrd="0" parTransId="{50A4EBAD-8D57-437C-85B4-BCAC576ADA6F}" sibTransId="{E80B7F79-0E7E-483C-B5A3-A657342ECA22}"/>
    <dgm:cxn modelId="{6AFE0041-A24C-4C16-B13A-B9956DDC2ED9}" srcId="{61F62AC1-9A6C-4BD7-AB4D-A1C6D303473D}" destId="{1B6846DE-7B2A-4BB5-90B3-DE4CE1656854}" srcOrd="0" destOrd="0" parTransId="{7460DEE4-9CCD-4796-B38E-6153643D6F97}" sibTransId="{0EFEB278-2BD2-43F6-B595-0A8F120E74E1}"/>
    <dgm:cxn modelId="{F8C3E864-B3FE-4044-B58F-9FD2AB0829CA}" srcId="{61F62AC1-9A6C-4BD7-AB4D-A1C6D303473D}" destId="{88987603-21E9-47BA-9B1A-9A054EB8736F}" srcOrd="9" destOrd="0" parTransId="{5CBC1C55-7AF1-467A-8083-1D6C033FE9F6}" sibTransId="{F1A90F78-8EE7-4ABE-A5DD-6D001340DC11}"/>
    <dgm:cxn modelId="{C36D1765-29A6-44B3-9D04-499D4E53B7AE}" srcId="{61F62AC1-9A6C-4BD7-AB4D-A1C6D303473D}" destId="{7F79ABF5-4F65-4D33-B1CB-CF0A60C0B48C}" srcOrd="10" destOrd="0" parTransId="{511232B7-0AAB-436D-81C4-10D2D9975811}" sibTransId="{62AB1E93-5536-480B-9B9B-1910F0128E9F}"/>
    <dgm:cxn modelId="{EDF2CF45-BF56-4193-8B0C-57A66FAD9986}" type="presOf" srcId="{1C9F87B0-183A-40FE-A999-08307335D49D}" destId="{BB77119E-A703-4665-9A94-AC645B670A7D}" srcOrd="0" destOrd="0" presId="urn:microsoft.com/office/officeart/2005/8/layout/default"/>
    <dgm:cxn modelId="{EC7FA769-4043-4F42-AA8F-1DE53141F1AE}" srcId="{61F62AC1-9A6C-4BD7-AB4D-A1C6D303473D}" destId="{2E3DC2F0-9B61-4419-80C0-E42B10C17F72}" srcOrd="2" destOrd="0" parTransId="{9F86594C-EED0-41B1-AAE1-BF95C4C398EE}" sibTransId="{73EEAE87-973E-4E00-BBAE-4C7DD47D0087}"/>
    <dgm:cxn modelId="{93DAA56F-3F7F-4A97-AF57-218C1249D31F}" type="presOf" srcId="{1B6846DE-7B2A-4BB5-90B3-DE4CE1656854}" destId="{B1509DFB-CF59-42F0-8374-C65D1479B6E7}" srcOrd="0" destOrd="0" presId="urn:microsoft.com/office/officeart/2005/8/layout/default"/>
    <dgm:cxn modelId="{22A69053-663C-4DE8-9FFD-33FCB5A9C773}" srcId="{61F62AC1-9A6C-4BD7-AB4D-A1C6D303473D}" destId="{D3687A2E-B437-4F66-8EFC-C3F449A1D150}" srcOrd="14" destOrd="0" parTransId="{29C6E05A-D65A-47EB-B4F6-6361AE9427D6}" sibTransId="{0970D495-160D-4203-A947-9135D7B92882}"/>
    <dgm:cxn modelId="{C9873B58-FF61-4133-BC47-54C32B7756B4}" type="presOf" srcId="{7CD65A55-9EC3-4E08-B846-43FA802F724B}" destId="{465F07D5-06EF-4967-AAB1-D3639EAD6FAA}" srcOrd="0" destOrd="0" presId="urn:microsoft.com/office/officeart/2005/8/layout/default"/>
    <dgm:cxn modelId="{2B16317C-A8DE-4969-954A-4CE115674B62}" type="presOf" srcId="{88987603-21E9-47BA-9B1A-9A054EB8736F}" destId="{C3531ADD-EE16-41AE-9A73-8F11A132BE21}" srcOrd="0" destOrd="0" presId="urn:microsoft.com/office/officeart/2005/8/layout/default"/>
    <dgm:cxn modelId="{9FBFF48E-DD58-40F5-8C9D-F78ED51B639E}" type="presOf" srcId="{D3687A2E-B437-4F66-8EFC-C3F449A1D150}" destId="{028D9E18-1B7E-4D0F-9A81-806FAA186E11}" srcOrd="0" destOrd="0" presId="urn:microsoft.com/office/officeart/2005/8/layout/default"/>
    <dgm:cxn modelId="{C6FF54B9-0E0B-4E57-8B2C-7A67028A3BBF}" srcId="{61F62AC1-9A6C-4BD7-AB4D-A1C6D303473D}" destId="{7CD65A55-9EC3-4E08-B846-43FA802F724B}" srcOrd="12" destOrd="0" parTransId="{D52E5CE2-7454-4121-8FC1-ABA3078636CE}" sibTransId="{1898B631-FEDB-42BD-A2F1-A17476ACF99F}"/>
    <dgm:cxn modelId="{3B7960BE-17BE-4E14-8CBD-8EE52BFAFB64}" type="presOf" srcId="{C476FAAB-566E-4FAE-9809-E35C2E07DBF0}" destId="{51BAD3F9-B28A-47F6-A5B3-7A3394F4F12D}" srcOrd="0" destOrd="0" presId="urn:microsoft.com/office/officeart/2005/8/layout/default"/>
    <dgm:cxn modelId="{9DC3A6BE-8725-451C-8320-CC40588695D8}" srcId="{61F62AC1-9A6C-4BD7-AB4D-A1C6D303473D}" destId="{3136A54E-034D-41A0-802D-CC24A8EAE825}" srcOrd="5" destOrd="0" parTransId="{2641AD22-8733-4C39-9465-FC552AA01EFE}" sibTransId="{46272AAC-3912-442A-9C6B-4431086BD49E}"/>
    <dgm:cxn modelId="{14714CC4-32C9-4E7A-A81D-41E44A587FC2}" srcId="{61F62AC1-9A6C-4BD7-AB4D-A1C6D303473D}" destId="{839CCE84-690D-40E4-BEAC-B8D1791E876E}" srcOrd="3" destOrd="0" parTransId="{BB73C1A0-FB05-4589-BF89-E0BCCF5D54BE}" sibTransId="{32B13159-42F5-43AF-8F38-3E1FCDB871A8}"/>
    <dgm:cxn modelId="{4562F1C4-EB62-4B2A-93D2-D316C875991A}" type="presOf" srcId="{34ED7DB1-C6A4-47BB-BA21-0E179121FDCF}" destId="{D651F9AB-C267-42C2-B5C5-79C3CCA91E22}" srcOrd="0" destOrd="0" presId="urn:microsoft.com/office/officeart/2005/8/layout/default"/>
    <dgm:cxn modelId="{0F7282CD-EDFE-4439-9CF7-ED3A8BB32560}" srcId="{61F62AC1-9A6C-4BD7-AB4D-A1C6D303473D}" destId="{CDBF6CE5-3BA3-4D02-91CD-BB78E5317972}" srcOrd="6" destOrd="0" parTransId="{B5C5B262-7E4B-491A-ABFC-8AE2C6F0B3AA}" sibTransId="{84A1B50E-9F2C-42A5-B558-5DB484073904}"/>
    <dgm:cxn modelId="{FC6E9ACE-6DB0-4F14-9413-AC983569F8FD}" type="presOf" srcId="{3136A54E-034D-41A0-802D-CC24A8EAE825}" destId="{32072336-70E4-4E44-AEA8-A585CE51FBBD}" srcOrd="0" destOrd="0" presId="urn:microsoft.com/office/officeart/2005/8/layout/default"/>
    <dgm:cxn modelId="{DA32DBDF-D296-4BAD-9210-B6BF346BB739}" type="presOf" srcId="{CDBF6CE5-3BA3-4D02-91CD-BB78E5317972}" destId="{CC2CD7D4-A49F-4361-AA0C-DF0206190049}" srcOrd="0" destOrd="0" presId="urn:microsoft.com/office/officeart/2005/8/layout/default"/>
    <dgm:cxn modelId="{EDA290E5-872E-4F21-AFBF-05D72EF79EC0}" type="presOf" srcId="{61F62AC1-9A6C-4BD7-AB4D-A1C6D303473D}" destId="{D9FD074F-058F-421F-A6E0-8FFF99CACBA4}" srcOrd="0" destOrd="0" presId="urn:microsoft.com/office/officeart/2005/8/layout/default"/>
    <dgm:cxn modelId="{891BADE9-EA6D-4215-8633-D5400CFBBE8D}" srcId="{61F62AC1-9A6C-4BD7-AB4D-A1C6D303473D}" destId="{0FD54561-472B-4546-AC25-4B2A35225A52}" srcOrd="11" destOrd="0" parTransId="{DD2FC004-EC45-4AD9-89A0-847383E92CCD}" sibTransId="{949D0EA6-658F-4863-B21D-EE0F3EDE4A77}"/>
    <dgm:cxn modelId="{EE9CC2E9-EE76-49FC-9920-27BAB257C9E1}" type="presOf" srcId="{E413B91A-0CFB-4E7B-B8A9-506CDC7E7F11}" destId="{7BF6DBB0-D40A-4032-BD82-59CBDC5EA6AE}" srcOrd="0" destOrd="0" presId="urn:microsoft.com/office/officeart/2005/8/layout/default"/>
    <dgm:cxn modelId="{163F43EB-0D37-4340-BADC-7F58EFF1BE72}" type="presOf" srcId="{0FD54561-472B-4546-AC25-4B2A35225A52}" destId="{D631BB04-406C-4A13-80C4-8FBF4284A3E8}" srcOrd="0" destOrd="0" presId="urn:microsoft.com/office/officeart/2005/8/layout/default"/>
    <dgm:cxn modelId="{2D204BEB-57CF-4BA7-9E00-0CF2E26F4BF8}" srcId="{61F62AC1-9A6C-4BD7-AB4D-A1C6D303473D}" destId="{34ED7DB1-C6A4-47BB-BA21-0E179121FDCF}" srcOrd="15" destOrd="0" parTransId="{BF656BBB-8258-4AC8-8B0B-A590845DC902}" sibTransId="{40DCBA42-C548-48B2-BB2F-4C33C336EB0D}"/>
    <dgm:cxn modelId="{40368E73-7CE3-4820-9E09-14DFEFAF7D8C}" type="presParOf" srcId="{D9FD074F-058F-421F-A6E0-8FFF99CACBA4}" destId="{B1509DFB-CF59-42F0-8374-C65D1479B6E7}" srcOrd="0" destOrd="0" presId="urn:microsoft.com/office/officeart/2005/8/layout/default"/>
    <dgm:cxn modelId="{8EF62918-CC47-4C88-BC36-3DF7830324F2}" type="presParOf" srcId="{D9FD074F-058F-421F-A6E0-8FFF99CACBA4}" destId="{0A0A49E4-9D5A-4EC8-B0D4-8856B026E1DB}" srcOrd="1" destOrd="0" presId="urn:microsoft.com/office/officeart/2005/8/layout/default"/>
    <dgm:cxn modelId="{B6460338-7A9A-4F87-ADA0-990447CA5712}" type="presParOf" srcId="{D9FD074F-058F-421F-A6E0-8FFF99CACBA4}" destId="{5F3564A5-3DA8-4391-B077-1BD2FCB62C29}" srcOrd="2" destOrd="0" presId="urn:microsoft.com/office/officeart/2005/8/layout/default"/>
    <dgm:cxn modelId="{1869F903-4B74-44B8-A6D6-F6F15EAE0439}" type="presParOf" srcId="{D9FD074F-058F-421F-A6E0-8FFF99CACBA4}" destId="{9D30036B-CB96-484B-8D49-15F72BD96BAF}" srcOrd="3" destOrd="0" presId="urn:microsoft.com/office/officeart/2005/8/layout/default"/>
    <dgm:cxn modelId="{41330031-AE59-4AB4-8189-1EC1C9344062}" type="presParOf" srcId="{D9FD074F-058F-421F-A6E0-8FFF99CACBA4}" destId="{102CF622-4640-4453-AB49-CD868334C42C}" srcOrd="4" destOrd="0" presId="urn:microsoft.com/office/officeart/2005/8/layout/default"/>
    <dgm:cxn modelId="{7E8D5E49-DDB1-4CCD-9545-19B50C545237}" type="presParOf" srcId="{D9FD074F-058F-421F-A6E0-8FFF99CACBA4}" destId="{2452BF6D-ABED-4D90-B93F-A50810AB1B1E}" srcOrd="5" destOrd="0" presId="urn:microsoft.com/office/officeart/2005/8/layout/default"/>
    <dgm:cxn modelId="{9AC3C448-55AA-4F0C-B9C9-9A1531B09B42}" type="presParOf" srcId="{D9FD074F-058F-421F-A6E0-8FFF99CACBA4}" destId="{2CDB419F-3D01-4320-9A51-3FF1D3810091}" srcOrd="6" destOrd="0" presId="urn:microsoft.com/office/officeart/2005/8/layout/default"/>
    <dgm:cxn modelId="{B8B3DAF1-872D-4247-990C-944D184C53AE}" type="presParOf" srcId="{D9FD074F-058F-421F-A6E0-8FFF99CACBA4}" destId="{9F82799B-7DC5-4ADC-A375-0E1953A8B6B4}" srcOrd="7" destOrd="0" presId="urn:microsoft.com/office/officeart/2005/8/layout/default"/>
    <dgm:cxn modelId="{EA408324-0D35-4221-B562-5FD8DD901651}" type="presParOf" srcId="{D9FD074F-058F-421F-A6E0-8FFF99CACBA4}" destId="{7BF6DBB0-D40A-4032-BD82-59CBDC5EA6AE}" srcOrd="8" destOrd="0" presId="urn:microsoft.com/office/officeart/2005/8/layout/default"/>
    <dgm:cxn modelId="{5C2A4F15-2C88-435C-BF00-7D5B0028964A}" type="presParOf" srcId="{D9FD074F-058F-421F-A6E0-8FFF99CACBA4}" destId="{10318787-EE97-456B-94AD-1501A3A8026B}" srcOrd="9" destOrd="0" presId="urn:microsoft.com/office/officeart/2005/8/layout/default"/>
    <dgm:cxn modelId="{E7DB1570-7623-474A-B6B9-B830318CF9B9}" type="presParOf" srcId="{D9FD074F-058F-421F-A6E0-8FFF99CACBA4}" destId="{32072336-70E4-4E44-AEA8-A585CE51FBBD}" srcOrd="10" destOrd="0" presId="urn:microsoft.com/office/officeart/2005/8/layout/default"/>
    <dgm:cxn modelId="{CE7F20D2-1237-4C8E-B1E7-B9B3CC8A31EB}" type="presParOf" srcId="{D9FD074F-058F-421F-A6E0-8FFF99CACBA4}" destId="{06844503-ADF1-4FE0-A375-6F597EF5416A}" srcOrd="11" destOrd="0" presId="urn:microsoft.com/office/officeart/2005/8/layout/default"/>
    <dgm:cxn modelId="{4BE2268E-D1AC-4677-9DBB-DA7C73371A4B}" type="presParOf" srcId="{D9FD074F-058F-421F-A6E0-8FFF99CACBA4}" destId="{CC2CD7D4-A49F-4361-AA0C-DF0206190049}" srcOrd="12" destOrd="0" presId="urn:microsoft.com/office/officeart/2005/8/layout/default"/>
    <dgm:cxn modelId="{B7E910D0-1F16-44F5-89B5-1348C0EF5122}" type="presParOf" srcId="{D9FD074F-058F-421F-A6E0-8FFF99CACBA4}" destId="{6280A1B9-D988-4EBA-9C18-9113631D56D8}" srcOrd="13" destOrd="0" presId="urn:microsoft.com/office/officeart/2005/8/layout/default"/>
    <dgm:cxn modelId="{E44F9EB9-7B29-4AC2-B9EA-057F6B95705C}" type="presParOf" srcId="{D9FD074F-058F-421F-A6E0-8FFF99CACBA4}" destId="{BB77119E-A703-4665-9A94-AC645B670A7D}" srcOrd="14" destOrd="0" presId="urn:microsoft.com/office/officeart/2005/8/layout/default"/>
    <dgm:cxn modelId="{BB71D79E-0D1F-4263-95E3-DC3E6CE812FB}" type="presParOf" srcId="{D9FD074F-058F-421F-A6E0-8FFF99CACBA4}" destId="{9A878CB9-8DC1-465D-BBA8-2BCD7A0C7729}" srcOrd="15" destOrd="0" presId="urn:microsoft.com/office/officeart/2005/8/layout/default"/>
    <dgm:cxn modelId="{0AF4FF31-BD1F-4476-BC47-92198DFA1443}" type="presParOf" srcId="{D9FD074F-058F-421F-A6E0-8FFF99CACBA4}" destId="{DF848F0B-6A0F-46BF-BB3F-F8E96721BC72}" srcOrd="16" destOrd="0" presId="urn:microsoft.com/office/officeart/2005/8/layout/default"/>
    <dgm:cxn modelId="{28817680-54EF-4D8D-9C10-2B2E938238BB}" type="presParOf" srcId="{D9FD074F-058F-421F-A6E0-8FFF99CACBA4}" destId="{17015698-0E26-4669-B1FD-2A27DC65117F}" srcOrd="17" destOrd="0" presId="urn:microsoft.com/office/officeart/2005/8/layout/default"/>
    <dgm:cxn modelId="{1F2BEAA5-CD9A-4DE4-A667-80B0B67B17BC}" type="presParOf" srcId="{D9FD074F-058F-421F-A6E0-8FFF99CACBA4}" destId="{C3531ADD-EE16-41AE-9A73-8F11A132BE21}" srcOrd="18" destOrd="0" presId="urn:microsoft.com/office/officeart/2005/8/layout/default"/>
    <dgm:cxn modelId="{A03253A9-7AD5-4353-836B-4823F519F593}" type="presParOf" srcId="{D9FD074F-058F-421F-A6E0-8FFF99CACBA4}" destId="{AAE50EED-7273-4C88-BE17-432F8B542791}" srcOrd="19" destOrd="0" presId="urn:microsoft.com/office/officeart/2005/8/layout/default"/>
    <dgm:cxn modelId="{EDAC3275-E6A2-4C69-839D-A93F56C30D98}" type="presParOf" srcId="{D9FD074F-058F-421F-A6E0-8FFF99CACBA4}" destId="{679E0FB6-8160-4D32-9CE3-DC2FE5942340}" srcOrd="20" destOrd="0" presId="urn:microsoft.com/office/officeart/2005/8/layout/default"/>
    <dgm:cxn modelId="{546B396F-3767-4C97-AD68-615B6A8D9A4A}" type="presParOf" srcId="{D9FD074F-058F-421F-A6E0-8FFF99CACBA4}" destId="{29EFA6DA-4B2A-404E-85E5-C239B9A96E89}" srcOrd="21" destOrd="0" presId="urn:microsoft.com/office/officeart/2005/8/layout/default"/>
    <dgm:cxn modelId="{D350D559-E014-4BE3-8FB6-4B8C4C495197}" type="presParOf" srcId="{D9FD074F-058F-421F-A6E0-8FFF99CACBA4}" destId="{D631BB04-406C-4A13-80C4-8FBF4284A3E8}" srcOrd="22" destOrd="0" presId="urn:microsoft.com/office/officeart/2005/8/layout/default"/>
    <dgm:cxn modelId="{1EAB49E2-BFBB-4D4C-BB0F-D3BDBEE552DB}" type="presParOf" srcId="{D9FD074F-058F-421F-A6E0-8FFF99CACBA4}" destId="{4EDD5A04-7BB7-4EF3-8374-9AA77E1D6B06}" srcOrd="23" destOrd="0" presId="urn:microsoft.com/office/officeart/2005/8/layout/default"/>
    <dgm:cxn modelId="{4B886D5A-ADE5-4AB1-A890-E4BB49A62774}" type="presParOf" srcId="{D9FD074F-058F-421F-A6E0-8FFF99CACBA4}" destId="{465F07D5-06EF-4967-AAB1-D3639EAD6FAA}" srcOrd="24" destOrd="0" presId="urn:microsoft.com/office/officeart/2005/8/layout/default"/>
    <dgm:cxn modelId="{E75AB4C3-8DD9-400B-9822-D77F679954D4}" type="presParOf" srcId="{D9FD074F-058F-421F-A6E0-8FFF99CACBA4}" destId="{A62AFDDB-2E2D-40D5-9A3B-CDB501220504}" srcOrd="25" destOrd="0" presId="urn:microsoft.com/office/officeart/2005/8/layout/default"/>
    <dgm:cxn modelId="{E5A9ABA0-AB37-4AA3-8F24-2DC7F8F3E516}" type="presParOf" srcId="{D9FD074F-058F-421F-A6E0-8FFF99CACBA4}" destId="{51BAD3F9-B28A-47F6-A5B3-7A3394F4F12D}" srcOrd="26" destOrd="0" presId="urn:microsoft.com/office/officeart/2005/8/layout/default"/>
    <dgm:cxn modelId="{4CEF7CB4-1825-44BB-9AC6-520B465C837B}" type="presParOf" srcId="{D9FD074F-058F-421F-A6E0-8FFF99CACBA4}" destId="{BD05A567-BBB8-41DB-B244-1A5CA300A2C5}" srcOrd="27" destOrd="0" presId="urn:microsoft.com/office/officeart/2005/8/layout/default"/>
    <dgm:cxn modelId="{25F9C684-1228-4E6E-9B1A-6D653D1F6796}" type="presParOf" srcId="{D9FD074F-058F-421F-A6E0-8FFF99CACBA4}" destId="{028D9E18-1B7E-4D0F-9A81-806FAA186E11}" srcOrd="28" destOrd="0" presId="urn:microsoft.com/office/officeart/2005/8/layout/default"/>
    <dgm:cxn modelId="{935FEF88-D801-42A5-AEEA-8C062419CEF4}" type="presParOf" srcId="{D9FD074F-058F-421F-A6E0-8FFF99CACBA4}" destId="{991E41BD-3769-4CA6-BEF0-0125F7D44AA0}" srcOrd="29" destOrd="0" presId="urn:microsoft.com/office/officeart/2005/8/layout/default"/>
    <dgm:cxn modelId="{27615AC6-AF02-4F79-B546-1ABA09D199F1}" type="presParOf" srcId="{D9FD074F-058F-421F-A6E0-8FFF99CACBA4}" destId="{D651F9AB-C267-42C2-B5C5-79C3CCA91E22}" srcOrd="3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F62AC1-9A6C-4BD7-AB4D-A1C6D303473D}"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fr-FR"/>
        </a:p>
      </dgm:t>
    </dgm:pt>
    <dgm:pt modelId="{CDBF6CE5-3BA3-4D02-91CD-BB78E5317972}">
      <dgm:prSet phldrT="[Texte]" phldr="0"/>
      <dgm:spPr/>
      <dgm:t>
        <a:bodyPr/>
        <a:lstStyle/>
        <a:p>
          <a:pPr rtl="0"/>
          <a:endParaRPr lang="fr-FR"/>
        </a:p>
      </dgm:t>
    </dgm:pt>
    <dgm:pt modelId="{B5C5B262-7E4B-491A-ABFC-8AE2C6F0B3AA}" type="parTrans" cxnId="{0F7282CD-EDFE-4439-9CF7-ED3A8BB32560}">
      <dgm:prSet/>
      <dgm:spPr/>
      <dgm:t>
        <a:bodyPr/>
        <a:lstStyle/>
        <a:p>
          <a:endParaRPr lang="fr-FR"/>
        </a:p>
      </dgm:t>
    </dgm:pt>
    <dgm:pt modelId="{84A1B50E-9F2C-42A5-B558-5DB484073904}" type="sibTrans" cxnId="{0F7282CD-EDFE-4439-9CF7-ED3A8BB32560}">
      <dgm:prSet/>
      <dgm:spPr/>
      <dgm:t>
        <a:bodyPr/>
        <a:lstStyle/>
        <a:p>
          <a:endParaRPr lang="fr-FR"/>
        </a:p>
      </dgm:t>
    </dgm:pt>
    <dgm:pt modelId="{FEB5BF1A-C368-49A9-BE16-4363619B457B}">
      <dgm:prSet phldrT="[Texte]" phldr="0"/>
      <dgm:spPr/>
      <dgm:t>
        <a:bodyPr/>
        <a:lstStyle/>
        <a:p>
          <a:pPr rtl="0"/>
          <a:endParaRPr lang="fr-FR">
            <a:solidFill>
              <a:schemeClr val="tx1"/>
            </a:solidFill>
          </a:endParaRPr>
        </a:p>
      </dgm:t>
    </dgm:pt>
    <dgm:pt modelId="{E9F6AB10-52D5-4FC4-963A-BA7A8CC5231F}" type="parTrans" cxnId="{F9A35914-847D-459A-A9EF-0B3720F36F63}">
      <dgm:prSet/>
      <dgm:spPr/>
      <dgm:t>
        <a:bodyPr/>
        <a:lstStyle/>
        <a:p>
          <a:endParaRPr lang="fr-FR"/>
        </a:p>
      </dgm:t>
    </dgm:pt>
    <dgm:pt modelId="{D60A5FF5-525C-4CEC-8288-8B393F8BC9B4}" type="sibTrans" cxnId="{F9A35914-847D-459A-A9EF-0B3720F36F63}">
      <dgm:prSet/>
      <dgm:spPr/>
      <dgm:t>
        <a:bodyPr/>
        <a:lstStyle/>
        <a:p>
          <a:endParaRPr lang="fr-FR"/>
        </a:p>
      </dgm:t>
    </dgm:pt>
    <dgm:pt modelId="{7F79ABF5-4F65-4D33-B1CB-CF0A60C0B48C}">
      <dgm:prSet phldrT="[Texte]" phldr="0"/>
      <dgm:spPr/>
      <dgm:t>
        <a:bodyPr/>
        <a:lstStyle/>
        <a:p>
          <a:pPr rtl="0"/>
          <a:endParaRPr lang="fr-FR">
            <a:solidFill>
              <a:schemeClr val="tx1"/>
            </a:solidFill>
          </a:endParaRPr>
        </a:p>
      </dgm:t>
    </dgm:pt>
    <dgm:pt modelId="{511232B7-0AAB-436D-81C4-10D2D9975811}" type="parTrans" cxnId="{C36D1765-29A6-44B3-9D04-499D4E53B7AE}">
      <dgm:prSet/>
      <dgm:spPr/>
      <dgm:t>
        <a:bodyPr/>
        <a:lstStyle/>
        <a:p>
          <a:endParaRPr lang="fr-FR"/>
        </a:p>
      </dgm:t>
    </dgm:pt>
    <dgm:pt modelId="{62AB1E93-5536-480B-9B9B-1910F0128E9F}" type="sibTrans" cxnId="{C36D1765-29A6-44B3-9D04-499D4E53B7AE}">
      <dgm:prSet/>
      <dgm:spPr/>
      <dgm:t>
        <a:bodyPr/>
        <a:lstStyle/>
        <a:p>
          <a:endParaRPr lang="fr-FR"/>
        </a:p>
      </dgm:t>
    </dgm:pt>
    <dgm:pt modelId="{0FD54561-472B-4546-AC25-4B2A35225A52}">
      <dgm:prSet phldr="0"/>
      <dgm:spPr/>
      <dgm:t>
        <a:bodyPr/>
        <a:lstStyle/>
        <a:p>
          <a:pPr rtl="0"/>
          <a:endParaRPr lang="fr-FR">
            <a:solidFill>
              <a:schemeClr val="tx1"/>
            </a:solidFill>
            <a:latin typeface="Calibri"/>
          </a:endParaRPr>
        </a:p>
      </dgm:t>
    </dgm:pt>
    <dgm:pt modelId="{DD2FC004-EC45-4AD9-89A0-847383E92CCD}" type="parTrans" cxnId="{891BADE9-EA6D-4215-8633-D5400CFBBE8D}">
      <dgm:prSet/>
      <dgm:spPr/>
    </dgm:pt>
    <dgm:pt modelId="{949D0EA6-658F-4863-B21D-EE0F3EDE4A77}" type="sibTrans" cxnId="{891BADE9-EA6D-4215-8633-D5400CFBBE8D}">
      <dgm:prSet/>
      <dgm:spPr/>
    </dgm:pt>
    <dgm:pt modelId="{88987603-21E9-47BA-9B1A-9A054EB8736F}">
      <dgm:prSet phldr="0"/>
      <dgm:spPr/>
      <dgm:t>
        <a:bodyPr/>
        <a:lstStyle/>
        <a:p>
          <a:pPr rtl="0"/>
          <a:endParaRPr lang="fr-FR">
            <a:solidFill>
              <a:schemeClr val="tx1"/>
            </a:solidFill>
            <a:latin typeface="Calibri"/>
          </a:endParaRPr>
        </a:p>
      </dgm:t>
    </dgm:pt>
    <dgm:pt modelId="{5CBC1C55-7AF1-467A-8083-1D6C033FE9F6}" type="parTrans" cxnId="{F8C3E864-B3FE-4044-B58F-9FD2AB0829CA}">
      <dgm:prSet/>
      <dgm:spPr/>
    </dgm:pt>
    <dgm:pt modelId="{F1A90F78-8EE7-4ABE-A5DD-6D001340DC11}" type="sibTrans" cxnId="{F8C3E864-B3FE-4044-B58F-9FD2AB0829CA}">
      <dgm:prSet/>
      <dgm:spPr/>
    </dgm:pt>
    <dgm:pt modelId="{E413B91A-0CFB-4E7B-B8A9-506CDC7E7F11}">
      <dgm:prSet phldr="0"/>
      <dgm:spPr/>
      <dgm:t>
        <a:bodyPr/>
        <a:lstStyle/>
        <a:p>
          <a:pPr rtl="0"/>
          <a:endParaRPr lang="fr-FR">
            <a:solidFill>
              <a:schemeClr val="tx1"/>
            </a:solidFill>
            <a:latin typeface="Calibri"/>
          </a:endParaRPr>
        </a:p>
      </dgm:t>
    </dgm:pt>
    <dgm:pt modelId="{E32C5CE1-7D42-4F9A-98B0-7DCFE09F3CBA}" type="parTrans" cxnId="{D232C20B-3E3E-40E2-8A4B-95CB8EDFA3E6}">
      <dgm:prSet/>
      <dgm:spPr/>
    </dgm:pt>
    <dgm:pt modelId="{ADC5F4E6-DC10-44F9-B8C9-03887C020320}" type="sibTrans" cxnId="{D232C20B-3E3E-40E2-8A4B-95CB8EDFA3E6}">
      <dgm:prSet/>
      <dgm:spPr/>
    </dgm:pt>
    <dgm:pt modelId="{3136A54E-034D-41A0-802D-CC24A8EAE825}">
      <dgm:prSet phldr="0"/>
      <dgm:spPr/>
      <dgm:t>
        <a:bodyPr/>
        <a:lstStyle/>
        <a:p>
          <a:pPr rtl="0"/>
          <a:endParaRPr lang="fr-FR">
            <a:solidFill>
              <a:schemeClr val="tx1"/>
            </a:solidFill>
          </a:endParaRPr>
        </a:p>
      </dgm:t>
    </dgm:pt>
    <dgm:pt modelId="{2641AD22-8733-4C39-9465-FC552AA01EFE}" type="parTrans" cxnId="{9DC3A6BE-8725-451C-8320-CC40588695D8}">
      <dgm:prSet/>
      <dgm:spPr/>
    </dgm:pt>
    <dgm:pt modelId="{46272AAC-3912-442A-9C6B-4431086BD49E}" type="sibTrans" cxnId="{9DC3A6BE-8725-451C-8320-CC40588695D8}">
      <dgm:prSet/>
      <dgm:spPr/>
    </dgm:pt>
    <dgm:pt modelId="{1C9F87B0-183A-40FE-A999-08307335D49D}">
      <dgm:prSet phldr="0"/>
      <dgm:spPr/>
      <dgm:t>
        <a:bodyPr/>
        <a:lstStyle/>
        <a:p>
          <a:pPr rtl="0"/>
          <a:endParaRPr lang="fr-FR">
            <a:solidFill>
              <a:schemeClr val="tx1"/>
            </a:solidFill>
            <a:latin typeface="Calibri"/>
          </a:endParaRPr>
        </a:p>
      </dgm:t>
    </dgm:pt>
    <dgm:pt modelId="{50A4EBAD-8D57-437C-85B4-BCAC576ADA6F}" type="parTrans" cxnId="{13F09960-70F3-411B-AD71-387D948A2612}">
      <dgm:prSet/>
      <dgm:spPr/>
    </dgm:pt>
    <dgm:pt modelId="{E80B7F79-0E7E-483C-B5A3-A657342ECA22}" type="sibTrans" cxnId="{13F09960-70F3-411B-AD71-387D948A2612}">
      <dgm:prSet/>
      <dgm:spPr/>
    </dgm:pt>
    <dgm:pt modelId="{839CCE84-690D-40E4-BEAC-B8D1791E876E}">
      <dgm:prSet phldr="0"/>
      <dgm:spPr/>
      <dgm:t>
        <a:bodyPr/>
        <a:lstStyle/>
        <a:p>
          <a:pPr rtl="0"/>
          <a:endParaRPr lang="fr-FR">
            <a:solidFill>
              <a:schemeClr val="tx1"/>
            </a:solidFill>
            <a:latin typeface="Calibri"/>
          </a:endParaRPr>
        </a:p>
      </dgm:t>
    </dgm:pt>
    <dgm:pt modelId="{BB73C1A0-FB05-4589-BF89-E0BCCF5D54BE}" type="parTrans" cxnId="{14714CC4-32C9-4E7A-A81D-41E44A587FC2}">
      <dgm:prSet/>
      <dgm:spPr/>
    </dgm:pt>
    <dgm:pt modelId="{32B13159-42F5-43AF-8F38-3E1FCDB871A8}" type="sibTrans" cxnId="{14714CC4-32C9-4E7A-A81D-41E44A587FC2}">
      <dgm:prSet/>
      <dgm:spPr/>
    </dgm:pt>
    <dgm:pt modelId="{2E3DC2F0-9B61-4419-80C0-E42B10C17F72}">
      <dgm:prSet phldr="0"/>
      <dgm:spPr/>
      <dgm:t>
        <a:bodyPr/>
        <a:lstStyle/>
        <a:p>
          <a:pPr rtl="0"/>
          <a:endParaRPr lang="fr-FR"/>
        </a:p>
      </dgm:t>
    </dgm:pt>
    <dgm:pt modelId="{9F86594C-EED0-41B1-AAE1-BF95C4C398EE}" type="parTrans" cxnId="{EC7FA769-4043-4F42-AA8F-1DE53141F1AE}">
      <dgm:prSet/>
      <dgm:spPr/>
    </dgm:pt>
    <dgm:pt modelId="{73EEAE87-973E-4E00-BBAE-4C7DD47D0087}" type="sibTrans" cxnId="{EC7FA769-4043-4F42-AA8F-1DE53141F1AE}">
      <dgm:prSet/>
      <dgm:spPr/>
    </dgm:pt>
    <dgm:pt modelId="{352B2B19-7901-4872-A48C-602962BE291D}">
      <dgm:prSet phldr="0"/>
      <dgm:spPr/>
      <dgm:t>
        <a:bodyPr/>
        <a:lstStyle/>
        <a:p>
          <a:pPr rtl="0"/>
          <a:endParaRPr lang="fr-FR"/>
        </a:p>
      </dgm:t>
    </dgm:pt>
    <dgm:pt modelId="{11894A8C-B364-4884-8CC6-7AD570A51B17}" type="parTrans" cxnId="{B5818504-DE3A-4023-81E1-762BA7F3BAC7}">
      <dgm:prSet/>
      <dgm:spPr/>
    </dgm:pt>
    <dgm:pt modelId="{D1F1C332-A185-47E2-BD95-7C9A03F57D05}" type="sibTrans" cxnId="{B5818504-DE3A-4023-81E1-762BA7F3BAC7}">
      <dgm:prSet/>
      <dgm:spPr/>
    </dgm:pt>
    <dgm:pt modelId="{1B6846DE-7B2A-4BB5-90B3-DE4CE1656854}">
      <dgm:prSet phldr="0"/>
      <dgm:spPr/>
      <dgm:t>
        <a:bodyPr/>
        <a:lstStyle/>
        <a:p>
          <a:pPr rtl="0"/>
          <a:endParaRPr lang="fr-FR">
            <a:latin typeface="Calibri"/>
          </a:endParaRPr>
        </a:p>
      </dgm:t>
    </dgm:pt>
    <dgm:pt modelId="{7460DEE4-9CCD-4796-B38E-6153643D6F97}" type="parTrans" cxnId="{6AFE0041-A24C-4C16-B13A-B9956DDC2ED9}">
      <dgm:prSet/>
      <dgm:spPr/>
    </dgm:pt>
    <dgm:pt modelId="{0EFEB278-2BD2-43F6-B595-0A8F120E74E1}" type="sibTrans" cxnId="{6AFE0041-A24C-4C16-B13A-B9956DDC2ED9}">
      <dgm:prSet/>
      <dgm:spPr/>
    </dgm:pt>
    <dgm:pt modelId="{7CD65A55-9EC3-4E08-B846-43FA802F724B}">
      <dgm:prSet phldr="0"/>
      <dgm:spPr/>
      <dgm:t>
        <a:bodyPr/>
        <a:lstStyle/>
        <a:p>
          <a:endParaRPr lang="fr-FR">
            <a:latin typeface="Calibri"/>
          </a:endParaRPr>
        </a:p>
      </dgm:t>
    </dgm:pt>
    <dgm:pt modelId="{D52E5CE2-7454-4121-8FC1-ABA3078636CE}" type="parTrans" cxnId="{C6FF54B9-0E0B-4E57-8B2C-7A67028A3BBF}">
      <dgm:prSet/>
      <dgm:spPr/>
    </dgm:pt>
    <dgm:pt modelId="{1898B631-FEDB-42BD-A2F1-A17476ACF99F}" type="sibTrans" cxnId="{C6FF54B9-0E0B-4E57-8B2C-7A67028A3BBF}">
      <dgm:prSet/>
      <dgm:spPr/>
    </dgm:pt>
    <dgm:pt modelId="{C476FAAB-566E-4FAE-9809-E35C2E07DBF0}">
      <dgm:prSet phldr="0"/>
      <dgm:spPr/>
      <dgm:t>
        <a:bodyPr/>
        <a:lstStyle/>
        <a:p>
          <a:endParaRPr lang="fr-FR">
            <a:latin typeface="Calibri"/>
          </a:endParaRPr>
        </a:p>
      </dgm:t>
    </dgm:pt>
    <dgm:pt modelId="{686BD245-498A-4FAF-A145-B693090E6284}" type="parTrans" cxnId="{76869615-9147-444D-A983-7F77D307E27C}">
      <dgm:prSet/>
      <dgm:spPr/>
    </dgm:pt>
    <dgm:pt modelId="{37227976-1D41-4070-846C-870FA1EC763B}" type="sibTrans" cxnId="{76869615-9147-444D-A983-7F77D307E27C}">
      <dgm:prSet/>
      <dgm:spPr/>
    </dgm:pt>
    <dgm:pt modelId="{D3687A2E-B437-4F66-8EFC-C3F449A1D150}">
      <dgm:prSet phldr="0"/>
      <dgm:spPr/>
      <dgm:t>
        <a:bodyPr/>
        <a:lstStyle/>
        <a:p>
          <a:endParaRPr lang="fr-FR">
            <a:latin typeface="Calibri"/>
          </a:endParaRPr>
        </a:p>
      </dgm:t>
    </dgm:pt>
    <dgm:pt modelId="{29C6E05A-D65A-47EB-B4F6-6361AE9427D6}" type="parTrans" cxnId="{22A69053-663C-4DE8-9FFD-33FCB5A9C773}">
      <dgm:prSet/>
      <dgm:spPr/>
    </dgm:pt>
    <dgm:pt modelId="{0970D495-160D-4203-A947-9135D7B92882}" type="sibTrans" cxnId="{22A69053-663C-4DE8-9FFD-33FCB5A9C773}">
      <dgm:prSet/>
      <dgm:spPr/>
    </dgm:pt>
    <dgm:pt modelId="{34ED7DB1-C6A4-47BB-BA21-0E179121FDCF}">
      <dgm:prSet phldr="0"/>
      <dgm:spPr/>
      <dgm:t>
        <a:bodyPr/>
        <a:lstStyle/>
        <a:p>
          <a:endParaRPr lang="fr-FR">
            <a:latin typeface="Calibri"/>
          </a:endParaRPr>
        </a:p>
      </dgm:t>
    </dgm:pt>
    <dgm:pt modelId="{BF656BBB-8258-4AC8-8B0B-A590845DC902}" type="parTrans" cxnId="{2D204BEB-57CF-4BA7-9E00-0CF2E26F4BF8}">
      <dgm:prSet/>
      <dgm:spPr/>
    </dgm:pt>
    <dgm:pt modelId="{40DCBA42-C548-48B2-BB2F-4C33C336EB0D}" type="sibTrans" cxnId="{2D204BEB-57CF-4BA7-9E00-0CF2E26F4BF8}">
      <dgm:prSet/>
      <dgm:spPr/>
    </dgm:pt>
    <dgm:pt modelId="{D9FD074F-058F-421F-A6E0-8FFF99CACBA4}" type="pres">
      <dgm:prSet presAssocID="{61F62AC1-9A6C-4BD7-AB4D-A1C6D303473D}" presName="diagram" presStyleCnt="0">
        <dgm:presLayoutVars>
          <dgm:dir/>
          <dgm:resizeHandles val="exact"/>
        </dgm:presLayoutVars>
      </dgm:prSet>
      <dgm:spPr/>
    </dgm:pt>
    <dgm:pt modelId="{B1509DFB-CF59-42F0-8374-C65D1479B6E7}" type="pres">
      <dgm:prSet presAssocID="{1B6846DE-7B2A-4BB5-90B3-DE4CE1656854}" presName="node" presStyleLbl="node1" presStyleIdx="0" presStyleCnt="16">
        <dgm:presLayoutVars>
          <dgm:bulletEnabled val="1"/>
        </dgm:presLayoutVars>
      </dgm:prSet>
      <dgm:spPr/>
    </dgm:pt>
    <dgm:pt modelId="{0A0A49E4-9D5A-4EC8-B0D4-8856B026E1DB}" type="pres">
      <dgm:prSet presAssocID="{0EFEB278-2BD2-43F6-B595-0A8F120E74E1}" presName="sibTrans" presStyleCnt="0"/>
      <dgm:spPr/>
    </dgm:pt>
    <dgm:pt modelId="{5F3564A5-3DA8-4391-B077-1BD2FCB62C29}" type="pres">
      <dgm:prSet presAssocID="{352B2B19-7901-4872-A48C-602962BE291D}" presName="node" presStyleLbl="node1" presStyleIdx="1" presStyleCnt="16">
        <dgm:presLayoutVars>
          <dgm:bulletEnabled val="1"/>
        </dgm:presLayoutVars>
      </dgm:prSet>
      <dgm:spPr/>
    </dgm:pt>
    <dgm:pt modelId="{9D30036B-CB96-484B-8D49-15F72BD96BAF}" type="pres">
      <dgm:prSet presAssocID="{D1F1C332-A185-47E2-BD95-7C9A03F57D05}" presName="sibTrans" presStyleCnt="0"/>
      <dgm:spPr/>
    </dgm:pt>
    <dgm:pt modelId="{102CF622-4640-4453-AB49-CD868334C42C}" type="pres">
      <dgm:prSet presAssocID="{2E3DC2F0-9B61-4419-80C0-E42B10C17F72}" presName="node" presStyleLbl="node1" presStyleIdx="2" presStyleCnt="16">
        <dgm:presLayoutVars>
          <dgm:bulletEnabled val="1"/>
        </dgm:presLayoutVars>
      </dgm:prSet>
      <dgm:spPr/>
    </dgm:pt>
    <dgm:pt modelId="{2452BF6D-ABED-4D90-B93F-A50810AB1B1E}" type="pres">
      <dgm:prSet presAssocID="{73EEAE87-973E-4E00-BBAE-4C7DD47D0087}" presName="sibTrans" presStyleCnt="0"/>
      <dgm:spPr/>
    </dgm:pt>
    <dgm:pt modelId="{2CDB419F-3D01-4320-9A51-3FF1D3810091}" type="pres">
      <dgm:prSet presAssocID="{839CCE84-690D-40E4-BEAC-B8D1791E876E}" presName="node" presStyleLbl="node1" presStyleIdx="3" presStyleCnt="16">
        <dgm:presLayoutVars>
          <dgm:bulletEnabled val="1"/>
        </dgm:presLayoutVars>
      </dgm:prSet>
      <dgm:spPr/>
    </dgm:pt>
    <dgm:pt modelId="{9F82799B-7DC5-4ADC-A375-0E1953A8B6B4}" type="pres">
      <dgm:prSet presAssocID="{32B13159-42F5-43AF-8F38-3E1FCDB871A8}" presName="sibTrans" presStyleCnt="0"/>
      <dgm:spPr/>
    </dgm:pt>
    <dgm:pt modelId="{7BF6DBB0-D40A-4032-BD82-59CBDC5EA6AE}" type="pres">
      <dgm:prSet presAssocID="{E413B91A-0CFB-4E7B-B8A9-506CDC7E7F11}" presName="node" presStyleLbl="node1" presStyleIdx="4" presStyleCnt="16">
        <dgm:presLayoutVars>
          <dgm:bulletEnabled val="1"/>
        </dgm:presLayoutVars>
      </dgm:prSet>
      <dgm:spPr/>
    </dgm:pt>
    <dgm:pt modelId="{10318787-EE97-456B-94AD-1501A3A8026B}" type="pres">
      <dgm:prSet presAssocID="{ADC5F4E6-DC10-44F9-B8C9-03887C020320}" presName="sibTrans" presStyleCnt="0"/>
      <dgm:spPr/>
    </dgm:pt>
    <dgm:pt modelId="{32072336-70E4-4E44-AEA8-A585CE51FBBD}" type="pres">
      <dgm:prSet presAssocID="{3136A54E-034D-41A0-802D-CC24A8EAE825}" presName="node" presStyleLbl="node1" presStyleIdx="5" presStyleCnt="16">
        <dgm:presLayoutVars>
          <dgm:bulletEnabled val="1"/>
        </dgm:presLayoutVars>
      </dgm:prSet>
      <dgm:spPr/>
    </dgm:pt>
    <dgm:pt modelId="{06844503-ADF1-4FE0-A375-6F597EF5416A}" type="pres">
      <dgm:prSet presAssocID="{46272AAC-3912-442A-9C6B-4431086BD49E}" presName="sibTrans" presStyleCnt="0"/>
      <dgm:spPr/>
    </dgm:pt>
    <dgm:pt modelId="{CC2CD7D4-A49F-4361-AA0C-DF0206190049}" type="pres">
      <dgm:prSet presAssocID="{CDBF6CE5-3BA3-4D02-91CD-BB78E5317972}" presName="node" presStyleLbl="node1" presStyleIdx="6" presStyleCnt="16">
        <dgm:presLayoutVars>
          <dgm:bulletEnabled val="1"/>
        </dgm:presLayoutVars>
      </dgm:prSet>
      <dgm:spPr/>
    </dgm:pt>
    <dgm:pt modelId="{6280A1B9-D988-4EBA-9C18-9113631D56D8}" type="pres">
      <dgm:prSet presAssocID="{84A1B50E-9F2C-42A5-B558-5DB484073904}" presName="sibTrans" presStyleCnt="0"/>
      <dgm:spPr/>
    </dgm:pt>
    <dgm:pt modelId="{BB77119E-A703-4665-9A94-AC645B670A7D}" type="pres">
      <dgm:prSet presAssocID="{1C9F87B0-183A-40FE-A999-08307335D49D}" presName="node" presStyleLbl="node1" presStyleIdx="7" presStyleCnt="16">
        <dgm:presLayoutVars>
          <dgm:bulletEnabled val="1"/>
        </dgm:presLayoutVars>
      </dgm:prSet>
      <dgm:spPr/>
    </dgm:pt>
    <dgm:pt modelId="{9A878CB9-8DC1-465D-BBA8-2BCD7A0C7729}" type="pres">
      <dgm:prSet presAssocID="{E80B7F79-0E7E-483C-B5A3-A657342ECA22}" presName="sibTrans" presStyleCnt="0"/>
      <dgm:spPr/>
    </dgm:pt>
    <dgm:pt modelId="{DF848F0B-6A0F-46BF-BB3F-F8E96721BC72}" type="pres">
      <dgm:prSet presAssocID="{FEB5BF1A-C368-49A9-BE16-4363619B457B}" presName="node" presStyleLbl="node1" presStyleIdx="8" presStyleCnt="16">
        <dgm:presLayoutVars>
          <dgm:bulletEnabled val="1"/>
        </dgm:presLayoutVars>
      </dgm:prSet>
      <dgm:spPr/>
    </dgm:pt>
    <dgm:pt modelId="{17015698-0E26-4669-B1FD-2A27DC65117F}" type="pres">
      <dgm:prSet presAssocID="{D60A5FF5-525C-4CEC-8288-8B393F8BC9B4}" presName="sibTrans" presStyleCnt="0"/>
      <dgm:spPr/>
    </dgm:pt>
    <dgm:pt modelId="{C3531ADD-EE16-41AE-9A73-8F11A132BE21}" type="pres">
      <dgm:prSet presAssocID="{88987603-21E9-47BA-9B1A-9A054EB8736F}" presName="node" presStyleLbl="node1" presStyleIdx="9" presStyleCnt="16">
        <dgm:presLayoutVars>
          <dgm:bulletEnabled val="1"/>
        </dgm:presLayoutVars>
      </dgm:prSet>
      <dgm:spPr/>
    </dgm:pt>
    <dgm:pt modelId="{AAE50EED-7273-4C88-BE17-432F8B542791}" type="pres">
      <dgm:prSet presAssocID="{F1A90F78-8EE7-4ABE-A5DD-6D001340DC11}" presName="sibTrans" presStyleCnt="0"/>
      <dgm:spPr/>
    </dgm:pt>
    <dgm:pt modelId="{679E0FB6-8160-4D32-9CE3-DC2FE5942340}" type="pres">
      <dgm:prSet presAssocID="{7F79ABF5-4F65-4D33-B1CB-CF0A60C0B48C}" presName="node" presStyleLbl="node1" presStyleIdx="10" presStyleCnt="16">
        <dgm:presLayoutVars>
          <dgm:bulletEnabled val="1"/>
        </dgm:presLayoutVars>
      </dgm:prSet>
      <dgm:spPr/>
    </dgm:pt>
    <dgm:pt modelId="{29EFA6DA-4B2A-404E-85E5-C239B9A96E89}" type="pres">
      <dgm:prSet presAssocID="{62AB1E93-5536-480B-9B9B-1910F0128E9F}" presName="sibTrans" presStyleCnt="0"/>
      <dgm:spPr/>
    </dgm:pt>
    <dgm:pt modelId="{D631BB04-406C-4A13-80C4-8FBF4284A3E8}" type="pres">
      <dgm:prSet presAssocID="{0FD54561-472B-4546-AC25-4B2A35225A52}" presName="node" presStyleLbl="node1" presStyleIdx="11" presStyleCnt="16">
        <dgm:presLayoutVars>
          <dgm:bulletEnabled val="1"/>
        </dgm:presLayoutVars>
      </dgm:prSet>
      <dgm:spPr/>
    </dgm:pt>
    <dgm:pt modelId="{4EDD5A04-7BB7-4EF3-8374-9AA77E1D6B06}" type="pres">
      <dgm:prSet presAssocID="{949D0EA6-658F-4863-B21D-EE0F3EDE4A77}" presName="sibTrans" presStyleCnt="0"/>
      <dgm:spPr/>
    </dgm:pt>
    <dgm:pt modelId="{465F07D5-06EF-4967-AAB1-D3639EAD6FAA}" type="pres">
      <dgm:prSet presAssocID="{7CD65A55-9EC3-4E08-B846-43FA802F724B}" presName="node" presStyleLbl="node1" presStyleIdx="12" presStyleCnt="16">
        <dgm:presLayoutVars>
          <dgm:bulletEnabled val="1"/>
        </dgm:presLayoutVars>
      </dgm:prSet>
      <dgm:spPr/>
    </dgm:pt>
    <dgm:pt modelId="{A62AFDDB-2E2D-40D5-9A3B-CDB501220504}" type="pres">
      <dgm:prSet presAssocID="{1898B631-FEDB-42BD-A2F1-A17476ACF99F}" presName="sibTrans" presStyleCnt="0"/>
      <dgm:spPr/>
    </dgm:pt>
    <dgm:pt modelId="{51BAD3F9-B28A-47F6-A5B3-7A3394F4F12D}" type="pres">
      <dgm:prSet presAssocID="{C476FAAB-566E-4FAE-9809-E35C2E07DBF0}" presName="node" presStyleLbl="node1" presStyleIdx="13" presStyleCnt="16">
        <dgm:presLayoutVars>
          <dgm:bulletEnabled val="1"/>
        </dgm:presLayoutVars>
      </dgm:prSet>
      <dgm:spPr/>
    </dgm:pt>
    <dgm:pt modelId="{BD05A567-BBB8-41DB-B244-1A5CA300A2C5}" type="pres">
      <dgm:prSet presAssocID="{37227976-1D41-4070-846C-870FA1EC763B}" presName="sibTrans" presStyleCnt="0"/>
      <dgm:spPr/>
    </dgm:pt>
    <dgm:pt modelId="{028D9E18-1B7E-4D0F-9A81-806FAA186E11}" type="pres">
      <dgm:prSet presAssocID="{D3687A2E-B437-4F66-8EFC-C3F449A1D150}" presName="node" presStyleLbl="node1" presStyleIdx="14" presStyleCnt="16">
        <dgm:presLayoutVars>
          <dgm:bulletEnabled val="1"/>
        </dgm:presLayoutVars>
      </dgm:prSet>
      <dgm:spPr/>
    </dgm:pt>
    <dgm:pt modelId="{991E41BD-3769-4CA6-BEF0-0125F7D44AA0}" type="pres">
      <dgm:prSet presAssocID="{0970D495-160D-4203-A947-9135D7B92882}" presName="sibTrans" presStyleCnt="0"/>
      <dgm:spPr/>
    </dgm:pt>
    <dgm:pt modelId="{D651F9AB-C267-42C2-B5C5-79C3CCA91E22}" type="pres">
      <dgm:prSet presAssocID="{34ED7DB1-C6A4-47BB-BA21-0E179121FDCF}" presName="node" presStyleLbl="node1" presStyleIdx="15" presStyleCnt="16">
        <dgm:presLayoutVars>
          <dgm:bulletEnabled val="1"/>
        </dgm:presLayoutVars>
      </dgm:prSet>
      <dgm:spPr/>
    </dgm:pt>
  </dgm:ptLst>
  <dgm:cxnLst>
    <dgm:cxn modelId="{E4DB2300-08D0-4AB9-ADAB-B817CC06D52A}" type="presOf" srcId="{FEB5BF1A-C368-49A9-BE16-4363619B457B}" destId="{DF848F0B-6A0F-46BF-BB3F-F8E96721BC72}" srcOrd="0" destOrd="0" presId="urn:microsoft.com/office/officeart/2005/8/layout/default"/>
    <dgm:cxn modelId="{B5818504-DE3A-4023-81E1-762BA7F3BAC7}" srcId="{61F62AC1-9A6C-4BD7-AB4D-A1C6D303473D}" destId="{352B2B19-7901-4872-A48C-602962BE291D}" srcOrd="1" destOrd="0" parTransId="{11894A8C-B364-4884-8CC6-7AD570A51B17}" sibTransId="{D1F1C332-A185-47E2-BD95-7C9A03F57D05}"/>
    <dgm:cxn modelId="{D232C20B-3E3E-40E2-8A4B-95CB8EDFA3E6}" srcId="{61F62AC1-9A6C-4BD7-AB4D-A1C6D303473D}" destId="{E413B91A-0CFB-4E7B-B8A9-506CDC7E7F11}" srcOrd="4" destOrd="0" parTransId="{E32C5CE1-7D42-4F9A-98B0-7DCFE09F3CBA}" sibTransId="{ADC5F4E6-DC10-44F9-B8C9-03887C020320}"/>
    <dgm:cxn modelId="{99043F11-8E22-4552-A6C0-F553D3A3A4F9}" type="presOf" srcId="{352B2B19-7901-4872-A48C-602962BE291D}" destId="{5F3564A5-3DA8-4391-B077-1BD2FCB62C29}" srcOrd="0" destOrd="0" presId="urn:microsoft.com/office/officeart/2005/8/layout/default"/>
    <dgm:cxn modelId="{F9A35914-847D-459A-A9EF-0B3720F36F63}" srcId="{61F62AC1-9A6C-4BD7-AB4D-A1C6D303473D}" destId="{FEB5BF1A-C368-49A9-BE16-4363619B457B}" srcOrd="8" destOrd="0" parTransId="{E9F6AB10-52D5-4FC4-963A-BA7A8CC5231F}" sibTransId="{D60A5FF5-525C-4CEC-8288-8B393F8BC9B4}"/>
    <dgm:cxn modelId="{76869615-9147-444D-A983-7F77D307E27C}" srcId="{61F62AC1-9A6C-4BD7-AB4D-A1C6D303473D}" destId="{C476FAAB-566E-4FAE-9809-E35C2E07DBF0}" srcOrd="13" destOrd="0" parTransId="{686BD245-498A-4FAF-A145-B693090E6284}" sibTransId="{37227976-1D41-4070-846C-870FA1EC763B}"/>
    <dgm:cxn modelId="{68AF2C25-0126-4F93-A344-3E8811D271AD}" type="presOf" srcId="{7F79ABF5-4F65-4D33-B1CB-CF0A60C0B48C}" destId="{679E0FB6-8160-4D32-9CE3-DC2FE5942340}" srcOrd="0" destOrd="0" presId="urn:microsoft.com/office/officeart/2005/8/layout/default"/>
    <dgm:cxn modelId="{01CB2E29-D00A-4E87-9285-7ACDD70A2A93}" type="presOf" srcId="{2E3DC2F0-9B61-4419-80C0-E42B10C17F72}" destId="{102CF622-4640-4453-AB49-CD868334C42C}" srcOrd="0" destOrd="0" presId="urn:microsoft.com/office/officeart/2005/8/layout/default"/>
    <dgm:cxn modelId="{A0EB5931-D537-435B-81B2-A9F272132394}" type="presOf" srcId="{839CCE84-690D-40E4-BEAC-B8D1791E876E}" destId="{2CDB419F-3D01-4320-9A51-3FF1D3810091}" srcOrd="0" destOrd="0" presId="urn:microsoft.com/office/officeart/2005/8/layout/default"/>
    <dgm:cxn modelId="{13F09960-70F3-411B-AD71-387D948A2612}" srcId="{61F62AC1-9A6C-4BD7-AB4D-A1C6D303473D}" destId="{1C9F87B0-183A-40FE-A999-08307335D49D}" srcOrd="7" destOrd="0" parTransId="{50A4EBAD-8D57-437C-85B4-BCAC576ADA6F}" sibTransId="{E80B7F79-0E7E-483C-B5A3-A657342ECA22}"/>
    <dgm:cxn modelId="{6AFE0041-A24C-4C16-B13A-B9956DDC2ED9}" srcId="{61F62AC1-9A6C-4BD7-AB4D-A1C6D303473D}" destId="{1B6846DE-7B2A-4BB5-90B3-DE4CE1656854}" srcOrd="0" destOrd="0" parTransId="{7460DEE4-9CCD-4796-B38E-6153643D6F97}" sibTransId="{0EFEB278-2BD2-43F6-B595-0A8F120E74E1}"/>
    <dgm:cxn modelId="{F8C3E864-B3FE-4044-B58F-9FD2AB0829CA}" srcId="{61F62AC1-9A6C-4BD7-AB4D-A1C6D303473D}" destId="{88987603-21E9-47BA-9B1A-9A054EB8736F}" srcOrd="9" destOrd="0" parTransId="{5CBC1C55-7AF1-467A-8083-1D6C033FE9F6}" sibTransId="{F1A90F78-8EE7-4ABE-A5DD-6D001340DC11}"/>
    <dgm:cxn modelId="{C36D1765-29A6-44B3-9D04-499D4E53B7AE}" srcId="{61F62AC1-9A6C-4BD7-AB4D-A1C6D303473D}" destId="{7F79ABF5-4F65-4D33-B1CB-CF0A60C0B48C}" srcOrd="10" destOrd="0" parTransId="{511232B7-0AAB-436D-81C4-10D2D9975811}" sibTransId="{62AB1E93-5536-480B-9B9B-1910F0128E9F}"/>
    <dgm:cxn modelId="{EDF2CF45-BF56-4193-8B0C-57A66FAD9986}" type="presOf" srcId="{1C9F87B0-183A-40FE-A999-08307335D49D}" destId="{BB77119E-A703-4665-9A94-AC645B670A7D}" srcOrd="0" destOrd="0" presId="urn:microsoft.com/office/officeart/2005/8/layout/default"/>
    <dgm:cxn modelId="{EC7FA769-4043-4F42-AA8F-1DE53141F1AE}" srcId="{61F62AC1-9A6C-4BD7-AB4D-A1C6D303473D}" destId="{2E3DC2F0-9B61-4419-80C0-E42B10C17F72}" srcOrd="2" destOrd="0" parTransId="{9F86594C-EED0-41B1-AAE1-BF95C4C398EE}" sibTransId="{73EEAE87-973E-4E00-BBAE-4C7DD47D0087}"/>
    <dgm:cxn modelId="{93DAA56F-3F7F-4A97-AF57-218C1249D31F}" type="presOf" srcId="{1B6846DE-7B2A-4BB5-90B3-DE4CE1656854}" destId="{B1509DFB-CF59-42F0-8374-C65D1479B6E7}" srcOrd="0" destOrd="0" presId="urn:microsoft.com/office/officeart/2005/8/layout/default"/>
    <dgm:cxn modelId="{22A69053-663C-4DE8-9FFD-33FCB5A9C773}" srcId="{61F62AC1-9A6C-4BD7-AB4D-A1C6D303473D}" destId="{D3687A2E-B437-4F66-8EFC-C3F449A1D150}" srcOrd="14" destOrd="0" parTransId="{29C6E05A-D65A-47EB-B4F6-6361AE9427D6}" sibTransId="{0970D495-160D-4203-A947-9135D7B92882}"/>
    <dgm:cxn modelId="{C9873B58-FF61-4133-BC47-54C32B7756B4}" type="presOf" srcId="{7CD65A55-9EC3-4E08-B846-43FA802F724B}" destId="{465F07D5-06EF-4967-AAB1-D3639EAD6FAA}" srcOrd="0" destOrd="0" presId="urn:microsoft.com/office/officeart/2005/8/layout/default"/>
    <dgm:cxn modelId="{2B16317C-A8DE-4969-954A-4CE115674B62}" type="presOf" srcId="{88987603-21E9-47BA-9B1A-9A054EB8736F}" destId="{C3531ADD-EE16-41AE-9A73-8F11A132BE21}" srcOrd="0" destOrd="0" presId="urn:microsoft.com/office/officeart/2005/8/layout/default"/>
    <dgm:cxn modelId="{9FBFF48E-DD58-40F5-8C9D-F78ED51B639E}" type="presOf" srcId="{D3687A2E-B437-4F66-8EFC-C3F449A1D150}" destId="{028D9E18-1B7E-4D0F-9A81-806FAA186E11}" srcOrd="0" destOrd="0" presId="urn:microsoft.com/office/officeart/2005/8/layout/default"/>
    <dgm:cxn modelId="{C6FF54B9-0E0B-4E57-8B2C-7A67028A3BBF}" srcId="{61F62AC1-9A6C-4BD7-AB4D-A1C6D303473D}" destId="{7CD65A55-9EC3-4E08-B846-43FA802F724B}" srcOrd="12" destOrd="0" parTransId="{D52E5CE2-7454-4121-8FC1-ABA3078636CE}" sibTransId="{1898B631-FEDB-42BD-A2F1-A17476ACF99F}"/>
    <dgm:cxn modelId="{3B7960BE-17BE-4E14-8CBD-8EE52BFAFB64}" type="presOf" srcId="{C476FAAB-566E-4FAE-9809-E35C2E07DBF0}" destId="{51BAD3F9-B28A-47F6-A5B3-7A3394F4F12D}" srcOrd="0" destOrd="0" presId="urn:microsoft.com/office/officeart/2005/8/layout/default"/>
    <dgm:cxn modelId="{9DC3A6BE-8725-451C-8320-CC40588695D8}" srcId="{61F62AC1-9A6C-4BD7-AB4D-A1C6D303473D}" destId="{3136A54E-034D-41A0-802D-CC24A8EAE825}" srcOrd="5" destOrd="0" parTransId="{2641AD22-8733-4C39-9465-FC552AA01EFE}" sibTransId="{46272AAC-3912-442A-9C6B-4431086BD49E}"/>
    <dgm:cxn modelId="{14714CC4-32C9-4E7A-A81D-41E44A587FC2}" srcId="{61F62AC1-9A6C-4BD7-AB4D-A1C6D303473D}" destId="{839CCE84-690D-40E4-BEAC-B8D1791E876E}" srcOrd="3" destOrd="0" parTransId="{BB73C1A0-FB05-4589-BF89-E0BCCF5D54BE}" sibTransId="{32B13159-42F5-43AF-8F38-3E1FCDB871A8}"/>
    <dgm:cxn modelId="{4562F1C4-EB62-4B2A-93D2-D316C875991A}" type="presOf" srcId="{34ED7DB1-C6A4-47BB-BA21-0E179121FDCF}" destId="{D651F9AB-C267-42C2-B5C5-79C3CCA91E22}" srcOrd="0" destOrd="0" presId="urn:microsoft.com/office/officeart/2005/8/layout/default"/>
    <dgm:cxn modelId="{0F7282CD-EDFE-4439-9CF7-ED3A8BB32560}" srcId="{61F62AC1-9A6C-4BD7-AB4D-A1C6D303473D}" destId="{CDBF6CE5-3BA3-4D02-91CD-BB78E5317972}" srcOrd="6" destOrd="0" parTransId="{B5C5B262-7E4B-491A-ABFC-8AE2C6F0B3AA}" sibTransId="{84A1B50E-9F2C-42A5-B558-5DB484073904}"/>
    <dgm:cxn modelId="{FC6E9ACE-6DB0-4F14-9413-AC983569F8FD}" type="presOf" srcId="{3136A54E-034D-41A0-802D-CC24A8EAE825}" destId="{32072336-70E4-4E44-AEA8-A585CE51FBBD}" srcOrd="0" destOrd="0" presId="urn:microsoft.com/office/officeart/2005/8/layout/default"/>
    <dgm:cxn modelId="{DA32DBDF-D296-4BAD-9210-B6BF346BB739}" type="presOf" srcId="{CDBF6CE5-3BA3-4D02-91CD-BB78E5317972}" destId="{CC2CD7D4-A49F-4361-AA0C-DF0206190049}" srcOrd="0" destOrd="0" presId="urn:microsoft.com/office/officeart/2005/8/layout/default"/>
    <dgm:cxn modelId="{EDA290E5-872E-4F21-AFBF-05D72EF79EC0}" type="presOf" srcId="{61F62AC1-9A6C-4BD7-AB4D-A1C6D303473D}" destId="{D9FD074F-058F-421F-A6E0-8FFF99CACBA4}" srcOrd="0" destOrd="0" presId="urn:microsoft.com/office/officeart/2005/8/layout/default"/>
    <dgm:cxn modelId="{891BADE9-EA6D-4215-8633-D5400CFBBE8D}" srcId="{61F62AC1-9A6C-4BD7-AB4D-A1C6D303473D}" destId="{0FD54561-472B-4546-AC25-4B2A35225A52}" srcOrd="11" destOrd="0" parTransId="{DD2FC004-EC45-4AD9-89A0-847383E92CCD}" sibTransId="{949D0EA6-658F-4863-B21D-EE0F3EDE4A77}"/>
    <dgm:cxn modelId="{EE9CC2E9-EE76-49FC-9920-27BAB257C9E1}" type="presOf" srcId="{E413B91A-0CFB-4E7B-B8A9-506CDC7E7F11}" destId="{7BF6DBB0-D40A-4032-BD82-59CBDC5EA6AE}" srcOrd="0" destOrd="0" presId="urn:microsoft.com/office/officeart/2005/8/layout/default"/>
    <dgm:cxn modelId="{163F43EB-0D37-4340-BADC-7F58EFF1BE72}" type="presOf" srcId="{0FD54561-472B-4546-AC25-4B2A35225A52}" destId="{D631BB04-406C-4A13-80C4-8FBF4284A3E8}" srcOrd="0" destOrd="0" presId="urn:microsoft.com/office/officeart/2005/8/layout/default"/>
    <dgm:cxn modelId="{2D204BEB-57CF-4BA7-9E00-0CF2E26F4BF8}" srcId="{61F62AC1-9A6C-4BD7-AB4D-A1C6D303473D}" destId="{34ED7DB1-C6A4-47BB-BA21-0E179121FDCF}" srcOrd="15" destOrd="0" parTransId="{BF656BBB-8258-4AC8-8B0B-A590845DC902}" sibTransId="{40DCBA42-C548-48B2-BB2F-4C33C336EB0D}"/>
    <dgm:cxn modelId="{40368E73-7CE3-4820-9E09-14DFEFAF7D8C}" type="presParOf" srcId="{D9FD074F-058F-421F-A6E0-8FFF99CACBA4}" destId="{B1509DFB-CF59-42F0-8374-C65D1479B6E7}" srcOrd="0" destOrd="0" presId="urn:microsoft.com/office/officeart/2005/8/layout/default"/>
    <dgm:cxn modelId="{8EF62918-CC47-4C88-BC36-3DF7830324F2}" type="presParOf" srcId="{D9FD074F-058F-421F-A6E0-8FFF99CACBA4}" destId="{0A0A49E4-9D5A-4EC8-B0D4-8856B026E1DB}" srcOrd="1" destOrd="0" presId="urn:microsoft.com/office/officeart/2005/8/layout/default"/>
    <dgm:cxn modelId="{B6460338-7A9A-4F87-ADA0-990447CA5712}" type="presParOf" srcId="{D9FD074F-058F-421F-A6E0-8FFF99CACBA4}" destId="{5F3564A5-3DA8-4391-B077-1BD2FCB62C29}" srcOrd="2" destOrd="0" presId="urn:microsoft.com/office/officeart/2005/8/layout/default"/>
    <dgm:cxn modelId="{1869F903-4B74-44B8-A6D6-F6F15EAE0439}" type="presParOf" srcId="{D9FD074F-058F-421F-A6E0-8FFF99CACBA4}" destId="{9D30036B-CB96-484B-8D49-15F72BD96BAF}" srcOrd="3" destOrd="0" presId="urn:microsoft.com/office/officeart/2005/8/layout/default"/>
    <dgm:cxn modelId="{41330031-AE59-4AB4-8189-1EC1C9344062}" type="presParOf" srcId="{D9FD074F-058F-421F-A6E0-8FFF99CACBA4}" destId="{102CF622-4640-4453-AB49-CD868334C42C}" srcOrd="4" destOrd="0" presId="urn:microsoft.com/office/officeart/2005/8/layout/default"/>
    <dgm:cxn modelId="{7E8D5E49-DDB1-4CCD-9545-19B50C545237}" type="presParOf" srcId="{D9FD074F-058F-421F-A6E0-8FFF99CACBA4}" destId="{2452BF6D-ABED-4D90-B93F-A50810AB1B1E}" srcOrd="5" destOrd="0" presId="urn:microsoft.com/office/officeart/2005/8/layout/default"/>
    <dgm:cxn modelId="{9AC3C448-55AA-4F0C-B9C9-9A1531B09B42}" type="presParOf" srcId="{D9FD074F-058F-421F-A6E0-8FFF99CACBA4}" destId="{2CDB419F-3D01-4320-9A51-3FF1D3810091}" srcOrd="6" destOrd="0" presId="urn:microsoft.com/office/officeart/2005/8/layout/default"/>
    <dgm:cxn modelId="{B8B3DAF1-872D-4247-990C-944D184C53AE}" type="presParOf" srcId="{D9FD074F-058F-421F-A6E0-8FFF99CACBA4}" destId="{9F82799B-7DC5-4ADC-A375-0E1953A8B6B4}" srcOrd="7" destOrd="0" presId="urn:microsoft.com/office/officeart/2005/8/layout/default"/>
    <dgm:cxn modelId="{EA408324-0D35-4221-B562-5FD8DD901651}" type="presParOf" srcId="{D9FD074F-058F-421F-A6E0-8FFF99CACBA4}" destId="{7BF6DBB0-D40A-4032-BD82-59CBDC5EA6AE}" srcOrd="8" destOrd="0" presId="urn:microsoft.com/office/officeart/2005/8/layout/default"/>
    <dgm:cxn modelId="{5C2A4F15-2C88-435C-BF00-7D5B0028964A}" type="presParOf" srcId="{D9FD074F-058F-421F-A6E0-8FFF99CACBA4}" destId="{10318787-EE97-456B-94AD-1501A3A8026B}" srcOrd="9" destOrd="0" presId="urn:microsoft.com/office/officeart/2005/8/layout/default"/>
    <dgm:cxn modelId="{E7DB1570-7623-474A-B6B9-B830318CF9B9}" type="presParOf" srcId="{D9FD074F-058F-421F-A6E0-8FFF99CACBA4}" destId="{32072336-70E4-4E44-AEA8-A585CE51FBBD}" srcOrd="10" destOrd="0" presId="urn:microsoft.com/office/officeart/2005/8/layout/default"/>
    <dgm:cxn modelId="{CE7F20D2-1237-4C8E-B1E7-B9B3CC8A31EB}" type="presParOf" srcId="{D9FD074F-058F-421F-A6E0-8FFF99CACBA4}" destId="{06844503-ADF1-4FE0-A375-6F597EF5416A}" srcOrd="11" destOrd="0" presId="urn:microsoft.com/office/officeart/2005/8/layout/default"/>
    <dgm:cxn modelId="{4BE2268E-D1AC-4677-9DBB-DA7C73371A4B}" type="presParOf" srcId="{D9FD074F-058F-421F-A6E0-8FFF99CACBA4}" destId="{CC2CD7D4-A49F-4361-AA0C-DF0206190049}" srcOrd="12" destOrd="0" presId="urn:microsoft.com/office/officeart/2005/8/layout/default"/>
    <dgm:cxn modelId="{B7E910D0-1F16-44F5-89B5-1348C0EF5122}" type="presParOf" srcId="{D9FD074F-058F-421F-A6E0-8FFF99CACBA4}" destId="{6280A1B9-D988-4EBA-9C18-9113631D56D8}" srcOrd="13" destOrd="0" presId="urn:microsoft.com/office/officeart/2005/8/layout/default"/>
    <dgm:cxn modelId="{E44F9EB9-7B29-4AC2-B9EA-057F6B95705C}" type="presParOf" srcId="{D9FD074F-058F-421F-A6E0-8FFF99CACBA4}" destId="{BB77119E-A703-4665-9A94-AC645B670A7D}" srcOrd="14" destOrd="0" presId="urn:microsoft.com/office/officeart/2005/8/layout/default"/>
    <dgm:cxn modelId="{BB71D79E-0D1F-4263-95E3-DC3E6CE812FB}" type="presParOf" srcId="{D9FD074F-058F-421F-A6E0-8FFF99CACBA4}" destId="{9A878CB9-8DC1-465D-BBA8-2BCD7A0C7729}" srcOrd="15" destOrd="0" presId="urn:microsoft.com/office/officeart/2005/8/layout/default"/>
    <dgm:cxn modelId="{0AF4FF31-BD1F-4476-BC47-92198DFA1443}" type="presParOf" srcId="{D9FD074F-058F-421F-A6E0-8FFF99CACBA4}" destId="{DF848F0B-6A0F-46BF-BB3F-F8E96721BC72}" srcOrd="16" destOrd="0" presId="urn:microsoft.com/office/officeart/2005/8/layout/default"/>
    <dgm:cxn modelId="{28817680-54EF-4D8D-9C10-2B2E938238BB}" type="presParOf" srcId="{D9FD074F-058F-421F-A6E0-8FFF99CACBA4}" destId="{17015698-0E26-4669-B1FD-2A27DC65117F}" srcOrd="17" destOrd="0" presId="urn:microsoft.com/office/officeart/2005/8/layout/default"/>
    <dgm:cxn modelId="{1F2BEAA5-CD9A-4DE4-A667-80B0B67B17BC}" type="presParOf" srcId="{D9FD074F-058F-421F-A6E0-8FFF99CACBA4}" destId="{C3531ADD-EE16-41AE-9A73-8F11A132BE21}" srcOrd="18" destOrd="0" presId="urn:microsoft.com/office/officeart/2005/8/layout/default"/>
    <dgm:cxn modelId="{A03253A9-7AD5-4353-836B-4823F519F593}" type="presParOf" srcId="{D9FD074F-058F-421F-A6E0-8FFF99CACBA4}" destId="{AAE50EED-7273-4C88-BE17-432F8B542791}" srcOrd="19" destOrd="0" presId="urn:microsoft.com/office/officeart/2005/8/layout/default"/>
    <dgm:cxn modelId="{EDAC3275-E6A2-4C69-839D-A93F56C30D98}" type="presParOf" srcId="{D9FD074F-058F-421F-A6E0-8FFF99CACBA4}" destId="{679E0FB6-8160-4D32-9CE3-DC2FE5942340}" srcOrd="20" destOrd="0" presId="urn:microsoft.com/office/officeart/2005/8/layout/default"/>
    <dgm:cxn modelId="{546B396F-3767-4C97-AD68-615B6A8D9A4A}" type="presParOf" srcId="{D9FD074F-058F-421F-A6E0-8FFF99CACBA4}" destId="{29EFA6DA-4B2A-404E-85E5-C239B9A96E89}" srcOrd="21" destOrd="0" presId="urn:microsoft.com/office/officeart/2005/8/layout/default"/>
    <dgm:cxn modelId="{D350D559-E014-4BE3-8FB6-4B8C4C495197}" type="presParOf" srcId="{D9FD074F-058F-421F-A6E0-8FFF99CACBA4}" destId="{D631BB04-406C-4A13-80C4-8FBF4284A3E8}" srcOrd="22" destOrd="0" presId="urn:microsoft.com/office/officeart/2005/8/layout/default"/>
    <dgm:cxn modelId="{1EAB49E2-BFBB-4D4C-BB0F-D3BDBEE552DB}" type="presParOf" srcId="{D9FD074F-058F-421F-A6E0-8FFF99CACBA4}" destId="{4EDD5A04-7BB7-4EF3-8374-9AA77E1D6B06}" srcOrd="23" destOrd="0" presId="urn:microsoft.com/office/officeart/2005/8/layout/default"/>
    <dgm:cxn modelId="{4B886D5A-ADE5-4AB1-A890-E4BB49A62774}" type="presParOf" srcId="{D9FD074F-058F-421F-A6E0-8FFF99CACBA4}" destId="{465F07D5-06EF-4967-AAB1-D3639EAD6FAA}" srcOrd="24" destOrd="0" presId="urn:microsoft.com/office/officeart/2005/8/layout/default"/>
    <dgm:cxn modelId="{E75AB4C3-8DD9-400B-9822-D77F679954D4}" type="presParOf" srcId="{D9FD074F-058F-421F-A6E0-8FFF99CACBA4}" destId="{A62AFDDB-2E2D-40D5-9A3B-CDB501220504}" srcOrd="25" destOrd="0" presId="urn:microsoft.com/office/officeart/2005/8/layout/default"/>
    <dgm:cxn modelId="{E5A9ABA0-AB37-4AA3-8F24-2DC7F8F3E516}" type="presParOf" srcId="{D9FD074F-058F-421F-A6E0-8FFF99CACBA4}" destId="{51BAD3F9-B28A-47F6-A5B3-7A3394F4F12D}" srcOrd="26" destOrd="0" presId="urn:microsoft.com/office/officeart/2005/8/layout/default"/>
    <dgm:cxn modelId="{4CEF7CB4-1825-44BB-9AC6-520B465C837B}" type="presParOf" srcId="{D9FD074F-058F-421F-A6E0-8FFF99CACBA4}" destId="{BD05A567-BBB8-41DB-B244-1A5CA300A2C5}" srcOrd="27" destOrd="0" presId="urn:microsoft.com/office/officeart/2005/8/layout/default"/>
    <dgm:cxn modelId="{25F9C684-1228-4E6E-9B1A-6D653D1F6796}" type="presParOf" srcId="{D9FD074F-058F-421F-A6E0-8FFF99CACBA4}" destId="{028D9E18-1B7E-4D0F-9A81-806FAA186E11}" srcOrd="28" destOrd="0" presId="urn:microsoft.com/office/officeart/2005/8/layout/default"/>
    <dgm:cxn modelId="{935FEF88-D801-42A5-AEEA-8C062419CEF4}" type="presParOf" srcId="{D9FD074F-058F-421F-A6E0-8FFF99CACBA4}" destId="{991E41BD-3769-4CA6-BEF0-0125F7D44AA0}" srcOrd="29" destOrd="0" presId="urn:microsoft.com/office/officeart/2005/8/layout/default"/>
    <dgm:cxn modelId="{27615AC6-AF02-4F79-B546-1ABA09D199F1}" type="presParOf" srcId="{D9FD074F-058F-421F-A6E0-8FFF99CACBA4}" destId="{D651F9AB-C267-42C2-B5C5-79C3CCA91E22}" srcOrd="3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F62AC1-9A6C-4BD7-AB4D-A1C6D303473D}"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fr-FR"/>
        </a:p>
      </dgm:t>
    </dgm:pt>
    <dgm:pt modelId="{CDBF6CE5-3BA3-4D02-91CD-BB78E5317972}">
      <dgm:prSet phldrT="[Texte]" phldr="0"/>
      <dgm:spPr/>
      <dgm:t>
        <a:bodyPr/>
        <a:lstStyle/>
        <a:p>
          <a:pPr rtl="0"/>
          <a:endParaRPr lang="fr-FR"/>
        </a:p>
      </dgm:t>
    </dgm:pt>
    <dgm:pt modelId="{B5C5B262-7E4B-491A-ABFC-8AE2C6F0B3AA}" type="parTrans" cxnId="{0F7282CD-EDFE-4439-9CF7-ED3A8BB32560}">
      <dgm:prSet/>
      <dgm:spPr/>
      <dgm:t>
        <a:bodyPr/>
        <a:lstStyle/>
        <a:p>
          <a:endParaRPr lang="fr-FR"/>
        </a:p>
      </dgm:t>
    </dgm:pt>
    <dgm:pt modelId="{84A1B50E-9F2C-42A5-B558-5DB484073904}" type="sibTrans" cxnId="{0F7282CD-EDFE-4439-9CF7-ED3A8BB32560}">
      <dgm:prSet/>
      <dgm:spPr/>
      <dgm:t>
        <a:bodyPr/>
        <a:lstStyle/>
        <a:p>
          <a:endParaRPr lang="fr-FR"/>
        </a:p>
      </dgm:t>
    </dgm:pt>
    <dgm:pt modelId="{FEB5BF1A-C368-49A9-BE16-4363619B457B}">
      <dgm:prSet phldrT="[Texte]" phldr="0"/>
      <dgm:spPr/>
      <dgm:t>
        <a:bodyPr/>
        <a:lstStyle/>
        <a:p>
          <a:pPr rtl="0"/>
          <a:endParaRPr lang="fr-FR">
            <a:solidFill>
              <a:schemeClr val="tx1"/>
            </a:solidFill>
          </a:endParaRPr>
        </a:p>
      </dgm:t>
    </dgm:pt>
    <dgm:pt modelId="{E9F6AB10-52D5-4FC4-963A-BA7A8CC5231F}" type="parTrans" cxnId="{F9A35914-847D-459A-A9EF-0B3720F36F63}">
      <dgm:prSet/>
      <dgm:spPr/>
      <dgm:t>
        <a:bodyPr/>
        <a:lstStyle/>
        <a:p>
          <a:endParaRPr lang="fr-FR"/>
        </a:p>
      </dgm:t>
    </dgm:pt>
    <dgm:pt modelId="{D60A5FF5-525C-4CEC-8288-8B393F8BC9B4}" type="sibTrans" cxnId="{F9A35914-847D-459A-A9EF-0B3720F36F63}">
      <dgm:prSet/>
      <dgm:spPr/>
      <dgm:t>
        <a:bodyPr/>
        <a:lstStyle/>
        <a:p>
          <a:endParaRPr lang="fr-FR"/>
        </a:p>
      </dgm:t>
    </dgm:pt>
    <dgm:pt modelId="{7F79ABF5-4F65-4D33-B1CB-CF0A60C0B48C}">
      <dgm:prSet phldrT="[Texte]" phldr="0"/>
      <dgm:spPr/>
      <dgm:t>
        <a:bodyPr/>
        <a:lstStyle/>
        <a:p>
          <a:pPr rtl="0"/>
          <a:endParaRPr lang="fr-FR">
            <a:solidFill>
              <a:schemeClr val="tx1"/>
            </a:solidFill>
          </a:endParaRPr>
        </a:p>
      </dgm:t>
    </dgm:pt>
    <dgm:pt modelId="{511232B7-0AAB-436D-81C4-10D2D9975811}" type="parTrans" cxnId="{C36D1765-29A6-44B3-9D04-499D4E53B7AE}">
      <dgm:prSet/>
      <dgm:spPr/>
      <dgm:t>
        <a:bodyPr/>
        <a:lstStyle/>
        <a:p>
          <a:endParaRPr lang="fr-FR"/>
        </a:p>
      </dgm:t>
    </dgm:pt>
    <dgm:pt modelId="{62AB1E93-5536-480B-9B9B-1910F0128E9F}" type="sibTrans" cxnId="{C36D1765-29A6-44B3-9D04-499D4E53B7AE}">
      <dgm:prSet/>
      <dgm:spPr/>
      <dgm:t>
        <a:bodyPr/>
        <a:lstStyle/>
        <a:p>
          <a:endParaRPr lang="fr-FR"/>
        </a:p>
      </dgm:t>
    </dgm:pt>
    <dgm:pt modelId="{0FD54561-472B-4546-AC25-4B2A35225A52}">
      <dgm:prSet phldr="0"/>
      <dgm:spPr/>
      <dgm:t>
        <a:bodyPr/>
        <a:lstStyle/>
        <a:p>
          <a:pPr rtl="0"/>
          <a:endParaRPr lang="fr-FR">
            <a:solidFill>
              <a:schemeClr val="tx1"/>
            </a:solidFill>
            <a:latin typeface="Calibri"/>
          </a:endParaRPr>
        </a:p>
      </dgm:t>
    </dgm:pt>
    <dgm:pt modelId="{DD2FC004-EC45-4AD9-89A0-847383E92CCD}" type="parTrans" cxnId="{891BADE9-EA6D-4215-8633-D5400CFBBE8D}">
      <dgm:prSet/>
      <dgm:spPr/>
    </dgm:pt>
    <dgm:pt modelId="{949D0EA6-658F-4863-B21D-EE0F3EDE4A77}" type="sibTrans" cxnId="{891BADE9-EA6D-4215-8633-D5400CFBBE8D}">
      <dgm:prSet/>
      <dgm:spPr/>
    </dgm:pt>
    <dgm:pt modelId="{88987603-21E9-47BA-9B1A-9A054EB8736F}">
      <dgm:prSet phldr="0"/>
      <dgm:spPr/>
      <dgm:t>
        <a:bodyPr/>
        <a:lstStyle/>
        <a:p>
          <a:pPr rtl="0"/>
          <a:endParaRPr lang="fr-FR">
            <a:solidFill>
              <a:schemeClr val="tx1"/>
            </a:solidFill>
            <a:latin typeface="Calibri"/>
          </a:endParaRPr>
        </a:p>
      </dgm:t>
    </dgm:pt>
    <dgm:pt modelId="{5CBC1C55-7AF1-467A-8083-1D6C033FE9F6}" type="parTrans" cxnId="{F8C3E864-B3FE-4044-B58F-9FD2AB0829CA}">
      <dgm:prSet/>
      <dgm:spPr/>
    </dgm:pt>
    <dgm:pt modelId="{F1A90F78-8EE7-4ABE-A5DD-6D001340DC11}" type="sibTrans" cxnId="{F8C3E864-B3FE-4044-B58F-9FD2AB0829CA}">
      <dgm:prSet/>
      <dgm:spPr/>
    </dgm:pt>
    <dgm:pt modelId="{E413B91A-0CFB-4E7B-B8A9-506CDC7E7F11}">
      <dgm:prSet phldr="0"/>
      <dgm:spPr/>
      <dgm:t>
        <a:bodyPr/>
        <a:lstStyle/>
        <a:p>
          <a:pPr rtl="0"/>
          <a:endParaRPr lang="fr-FR">
            <a:solidFill>
              <a:schemeClr val="tx1"/>
            </a:solidFill>
            <a:latin typeface="Calibri"/>
          </a:endParaRPr>
        </a:p>
      </dgm:t>
    </dgm:pt>
    <dgm:pt modelId="{E32C5CE1-7D42-4F9A-98B0-7DCFE09F3CBA}" type="parTrans" cxnId="{D232C20B-3E3E-40E2-8A4B-95CB8EDFA3E6}">
      <dgm:prSet/>
      <dgm:spPr/>
    </dgm:pt>
    <dgm:pt modelId="{ADC5F4E6-DC10-44F9-B8C9-03887C020320}" type="sibTrans" cxnId="{D232C20B-3E3E-40E2-8A4B-95CB8EDFA3E6}">
      <dgm:prSet/>
      <dgm:spPr/>
    </dgm:pt>
    <dgm:pt modelId="{3136A54E-034D-41A0-802D-CC24A8EAE825}">
      <dgm:prSet phldr="0"/>
      <dgm:spPr/>
      <dgm:t>
        <a:bodyPr/>
        <a:lstStyle/>
        <a:p>
          <a:pPr rtl="0"/>
          <a:endParaRPr lang="fr-FR">
            <a:solidFill>
              <a:schemeClr val="tx1"/>
            </a:solidFill>
          </a:endParaRPr>
        </a:p>
      </dgm:t>
    </dgm:pt>
    <dgm:pt modelId="{2641AD22-8733-4C39-9465-FC552AA01EFE}" type="parTrans" cxnId="{9DC3A6BE-8725-451C-8320-CC40588695D8}">
      <dgm:prSet/>
      <dgm:spPr/>
    </dgm:pt>
    <dgm:pt modelId="{46272AAC-3912-442A-9C6B-4431086BD49E}" type="sibTrans" cxnId="{9DC3A6BE-8725-451C-8320-CC40588695D8}">
      <dgm:prSet/>
      <dgm:spPr/>
    </dgm:pt>
    <dgm:pt modelId="{1C9F87B0-183A-40FE-A999-08307335D49D}">
      <dgm:prSet phldr="0"/>
      <dgm:spPr/>
      <dgm:t>
        <a:bodyPr/>
        <a:lstStyle/>
        <a:p>
          <a:pPr rtl="0"/>
          <a:endParaRPr lang="fr-FR">
            <a:solidFill>
              <a:schemeClr val="tx1"/>
            </a:solidFill>
            <a:latin typeface="Calibri"/>
          </a:endParaRPr>
        </a:p>
      </dgm:t>
    </dgm:pt>
    <dgm:pt modelId="{50A4EBAD-8D57-437C-85B4-BCAC576ADA6F}" type="parTrans" cxnId="{13F09960-70F3-411B-AD71-387D948A2612}">
      <dgm:prSet/>
      <dgm:spPr/>
    </dgm:pt>
    <dgm:pt modelId="{E80B7F79-0E7E-483C-B5A3-A657342ECA22}" type="sibTrans" cxnId="{13F09960-70F3-411B-AD71-387D948A2612}">
      <dgm:prSet/>
      <dgm:spPr/>
    </dgm:pt>
    <dgm:pt modelId="{839CCE84-690D-40E4-BEAC-B8D1791E876E}">
      <dgm:prSet phldr="0"/>
      <dgm:spPr/>
      <dgm:t>
        <a:bodyPr/>
        <a:lstStyle/>
        <a:p>
          <a:pPr rtl="0"/>
          <a:endParaRPr lang="fr-FR">
            <a:solidFill>
              <a:schemeClr val="tx1"/>
            </a:solidFill>
            <a:latin typeface="Calibri"/>
          </a:endParaRPr>
        </a:p>
      </dgm:t>
    </dgm:pt>
    <dgm:pt modelId="{BB73C1A0-FB05-4589-BF89-E0BCCF5D54BE}" type="parTrans" cxnId="{14714CC4-32C9-4E7A-A81D-41E44A587FC2}">
      <dgm:prSet/>
      <dgm:spPr/>
    </dgm:pt>
    <dgm:pt modelId="{32B13159-42F5-43AF-8F38-3E1FCDB871A8}" type="sibTrans" cxnId="{14714CC4-32C9-4E7A-A81D-41E44A587FC2}">
      <dgm:prSet/>
      <dgm:spPr/>
    </dgm:pt>
    <dgm:pt modelId="{2E3DC2F0-9B61-4419-80C0-E42B10C17F72}">
      <dgm:prSet phldr="0"/>
      <dgm:spPr/>
      <dgm:t>
        <a:bodyPr/>
        <a:lstStyle/>
        <a:p>
          <a:pPr rtl="0"/>
          <a:endParaRPr lang="fr-FR"/>
        </a:p>
      </dgm:t>
    </dgm:pt>
    <dgm:pt modelId="{9F86594C-EED0-41B1-AAE1-BF95C4C398EE}" type="parTrans" cxnId="{EC7FA769-4043-4F42-AA8F-1DE53141F1AE}">
      <dgm:prSet/>
      <dgm:spPr/>
    </dgm:pt>
    <dgm:pt modelId="{73EEAE87-973E-4E00-BBAE-4C7DD47D0087}" type="sibTrans" cxnId="{EC7FA769-4043-4F42-AA8F-1DE53141F1AE}">
      <dgm:prSet/>
      <dgm:spPr/>
    </dgm:pt>
    <dgm:pt modelId="{352B2B19-7901-4872-A48C-602962BE291D}">
      <dgm:prSet phldr="0"/>
      <dgm:spPr/>
      <dgm:t>
        <a:bodyPr/>
        <a:lstStyle/>
        <a:p>
          <a:pPr rtl="0"/>
          <a:endParaRPr lang="fr-FR"/>
        </a:p>
      </dgm:t>
    </dgm:pt>
    <dgm:pt modelId="{11894A8C-B364-4884-8CC6-7AD570A51B17}" type="parTrans" cxnId="{B5818504-DE3A-4023-81E1-762BA7F3BAC7}">
      <dgm:prSet/>
      <dgm:spPr/>
    </dgm:pt>
    <dgm:pt modelId="{D1F1C332-A185-47E2-BD95-7C9A03F57D05}" type="sibTrans" cxnId="{B5818504-DE3A-4023-81E1-762BA7F3BAC7}">
      <dgm:prSet/>
      <dgm:spPr/>
    </dgm:pt>
    <dgm:pt modelId="{1B6846DE-7B2A-4BB5-90B3-DE4CE1656854}">
      <dgm:prSet phldr="0"/>
      <dgm:spPr/>
      <dgm:t>
        <a:bodyPr/>
        <a:lstStyle/>
        <a:p>
          <a:pPr rtl="0"/>
          <a:endParaRPr lang="fr-FR">
            <a:latin typeface="Calibri"/>
          </a:endParaRPr>
        </a:p>
      </dgm:t>
    </dgm:pt>
    <dgm:pt modelId="{7460DEE4-9CCD-4796-B38E-6153643D6F97}" type="parTrans" cxnId="{6AFE0041-A24C-4C16-B13A-B9956DDC2ED9}">
      <dgm:prSet/>
      <dgm:spPr/>
    </dgm:pt>
    <dgm:pt modelId="{0EFEB278-2BD2-43F6-B595-0A8F120E74E1}" type="sibTrans" cxnId="{6AFE0041-A24C-4C16-B13A-B9956DDC2ED9}">
      <dgm:prSet/>
      <dgm:spPr/>
    </dgm:pt>
    <dgm:pt modelId="{7CD65A55-9EC3-4E08-B846-43FA802F724B}">
      <dgm:prSet phldr="0"/>
      <dgm:spPr/>
      <dgm:t>
        <a:bodyPr/>
        <a:lstStyle/>
        <a:p>
          <a:endParaRPr lang="fr-FR">
            <a:latin typeface="Calibri"/>
          </a:endParaRPr>
        </a:p>
      </dgm:t>
    </dgm:pt>
    <dgm:pt modelId="{D52E5CE2-7454-4121-8FC1-ABA3078636CE}" type="parTrans" cxnId="{C6FF54B9-0E0B-4E57-8B2C-7A67028A3BBF}">
      <dgm:prSet/>
      <dgm:spPr/>
    </dgm:pt>
    <dgm:pt modelId="{1898B631-FEDB-42BD-A2F1-A17476ACF99F}" type="sibTrans" cxnId="{C6FF54B9-0E0B-4E57-8B2C-7A67028A3BBF}">
      <dgm:prSet/>
      <dgm:spPr/>
    </dgm:pt>
    <dgm:pt modelId="{C476FAAB-566E-4FAE-9809-E35C2E07DBF0}">
      <dgm:prSet phldr="0"/>
      <dgm:spPr/>
      <dgm:t>
        <a:bodyPr/>
        <a:lstStyle/>
        <a:p>
          <a:endParaRPr lang="fr-FR">
            <a:latin typeface="Calibri"/>
          </a:endParaRPr>
        </a:p>
      </dgm:t>
    </dgm:pt>
    <dgm:pt modelId="{686BD245-498A-4FAF-A145-B693090E6284}" type="parTrans" cxnId="{76869615-9147-444D-A983-7F77D307E27C}">
      <dgm:prSet/>
      <dgm:spPr/>
    </dgm:pt>
    <dgm:pt modelId="{37227976-1D41-4070-846C-870FA1EC763B}" type="sibTrans" cxnId="{76869615-9147-444D-A983-7F77D307E27C}">
      <dgm:prSet/>
      <dgm:spPr/>
    </dgm:pt>
    <dgm:pt modelId="{D3687A2E-B437-4F66-8EFC-C3F449A1D150}">
      <dgm:prSet phldr="0"/>
      <dgm:spPr/>
      <dgm:t>
        <a:bodyPr/>
        <a:lstStyle/>
        <a:p>
          <a:endParaRPr lang="fr-FR">
            <a:latin typeface="Calibri"/>
          </a:endParaRPr>
        </a:p>
      </dgm:t>
    </dgm:pt>
    <dgm:pt modelId="{29C6E05A-D65A-47EB-B4F6-6361AE9427D6}" type="parTrans" cxnId="{22A69053-663C-4DE8-9FFD-33FCB5A9C773}">
      <dgm:prSet/>
      <dgm:spPr/>
    </dgm:pt>
    <dgm:pt modelId="{0970D495-160D-4203-A947-9135D7B92882}" type="sibTrans" cxnId="{22A69053-663C-4DE8-9FFD-33FCB5A9C773}">
      <dgm:prSet/>
      <dgm:spPr/>
    </dgm:pt>
    <dgm:pt modelId="{34ED7DB1-C6A4-47BB-BA21-0E179121FDCF}">
      <dgm:prSet phldr="0"/>
      <dgm:spPr/>
      <dgm:t>
        <a:bodyPr/>
        <a:lstStyle/>
        <a:p>
          <a:endParaRPr lang="fr-FR">
            <a:latin typeface="Calibri"/>
          </a:endParaRPr>
        </a:p>
      </dgm:t>
    </dgm:pt>
    <dgm:pt modelId="{BF656BBB-8258-4AC8-8B0B-A590845DC902}" type="parTrans" cxnId="{2D204BEB-57CF-4BA7-9E00-0CF2E26F4BF8}">
      <dgm:prSet/>
      <dgm:spPr/>
    </dgm:pt>
    <dgm:pt modelId="{40DCBA42-C548-48B2-BB2F-4C33C336EB0D}" type="sibTrans" cxnId="{2D204BEB-57CF-4BA7-9E00-0CF2E26F4BF8}">
      <dgm:prSet/>
      <dgm:spPr/>
    </dgm:pt>
    <dgm:pt modelId="{D9FD074F-058F-421F-A6E0-8FFF99CACBA4}" type="pres">
      <dgm:prSet presAssocID="{61F62AC1-9A6C-4BD7-AB4D-A1C6D303473D}" presName="diagram" presStyleCnt="0">
        <dgm:presLayoutVars>
          <dgm:dir/>
          <dgm:resizeHandles val="exact"/>
        </dgm:presLayoutVars>
      </dgm:prSet>
      <dgm:spPr/>
    </dgm:pt>
    <dgm:pt modelId="{B1509DFB-CF59-42F0-8374-C65D1479B6E7}" type="pres">
      <dgm:prSet presAssocID="{1B6846DE-7B2A-4BB5-90B3-DE4CE1656854}" presName="node" presStyleLbl="node1" presStyleIdx="0" presStyleCnt="16">
        <dgm:presLayoutVars>
          <dgm:bulletEnabled val="1"/>
        </dgm:presLayoutVars>
      </dgm:prSet>
      <dgm:spPr/>
    </dgm:pt>
    <dgm:pt modelId="{0A0A49E4-9D5A-4EC8-B0D4-8856B026E1DB}" type="pres">
      <dgm:prSet presAssocID="{0EFEB278-2BD2-43F6-B595-0A8F120E74E1}" presName="sibTrans" presStyleCnt="0"/>
      <dgm:spPr/>
    </dgm:pt>
    <dgm:pt modelId="{5F3564A5-3DA8-4391-B077-1BD2FCB62C29}" type="pres">
      <dgm:prSet presAssocID="{352B2B19-7901-4872-A48C-602962BE291D}" presName="node" presStyleLbl="node1" presStyleIdx="1" presStyleCnt="16">
        <dgm:presLayoutVars>
          <dgm:bulletEnabled val="1"/>
        </dgm:presLayoutVars>
      </dgm:prSet>
      <dgm:spPr/>
    </dgm:pt>
    <dgm:pt modelId="{9D30036B-CB96-484B-8D49-15F72BD96BAF}" type="pres">
      <dgm:prSet presAssocID="{D1F1C332-A185-47E2-BD95-7C9A03F57D05}" presName="sibTrans" presStyleCnt="0"/>
      <dgm:spPr/>
    </dgm:pt>
    <dgm:pt modelId="{102CF622-4640-4453-AB49-CD868334C42C}" type="pres">
      <dgm:prSet presAssocID="{2E3DC2F0-9B61-4419-80C0-E42B10C17F72}" presName="node" presStyleLbl="node1" presStyleIdx="2" presStyleCnt="16">
        <dgm:presLayoutVars>
          <dgm:bulletEnabled val="1"/>
        </dgm:presLayoutVars>
      </dgm:prSet>
      <dgm:spPr/>
    </dgm:pt>
    <dgm:pt modelId="{2452BF6D-ABED-4D90-B93F-A50810AB1B1E}" type="pres">
      <dgm:prSet presAssocID="{73EEAE87-973E-4E00-BBAE-4C7DD47D0087}" presName="sibTrans" presStyleCnt="0"/>
      <dgm:spPr/>
    </dgm:pt>
    <dgm:pt modelId="{2CDB419F-3D01-4320-9A51-3FF1D3810091}" type="pres">
      <dgm:prSet presAssocID="{839CCE84-690D-40E4-BEAC-B8D1791E876E}" presName="node" presStyleLbl="node1" presStyleIdx="3" presStyleCnt="16">
        <dgm:presLayoutVars>
          <dgm:bulletEnabled val="1"/>
        </dgm:presLayoutVars>
      </dgm:prSet>
      <dgm:spPr/>
    </dgm:pt>
    <dgm:pt modelId="{9F82799B-7DC5-4ADC-A375-0E1953A8B6B4}" type="pres">
      <dgm:prSet presAssocID="{32B13159-42F5-43AF-8F38-3E1FCDB871A8}" presName="sibTrans" presStyleCnt="0"/>
      <dgm:spPr/>
    </dgm:pt>
    <dgm:pt modelId="{7BF6DBB0-D40A-4032-BD82-59CBDC5EA6AE}" type="pres">
      <dgm:prSet presAssocID="{E413B91A-0CFB-4E7B-B8A9-506CDC7E7F11}" presName="node" presStyleLbl="node1" presStyleIdx="4" presStyleCnt="16">
        <dgm:presLayoutVars>
          <dgm:bulletEnabled val="1"/>
        </dgm:presLayoutVars>
      </dgm:prSet>
      <dgm:spPr/>
    </dgm:pt>
    <dgm:pt modelId="{10318787-EE97-456B-94AD-1501A3A8026B}" type="pres">
      <dgm:prSet presAssocID="{ADC5F4E6-DC10-44F9-B8C9-03887C020320}" presName="sibTrans" presStyleCnt="0"/>
      <dgm:spPr/>
    </dgm:pt>
    <dgm:pt modelId="{32072336-70E4-4E44-AEA8-A585CE51FBBD}" type="pres">
      <dgm:prSet presAssocID="{3136A54E-034D-41A0-802D-CC24A8EAE825}" presName="node" presStyleLbl="node1" presStyleIdx="5" presStyleCnt="16">
        <dgm:presLayoutVars>
          <dgm:bulletEnabled val="1"/>
        </dgm:presLayoutVars>
      </dgm:prSet>
      <dgm:spPr/>
    </dgm:pt>
    <dgm:pt modelId="{06844503-ADF1-4FE0-A375-6F597EF5416A}" type="pres">
      <dgm:prSet presAssocID="{46272AAC-3912-442A-9C6B-4431086BD49E}" presName="sibTrans" presStyleCnt="0"/>
      <dgm:spPr/>
    </dgm:pt>
    <dgm:pt modelId="{CC2CD7D4-A49F-4361-AA0C-DF0206190049}" type="pres">
      <dgm:prSet presAssocID="{CDBF6CE5-3BA3-4D02-91CD-BB78E5317972}" presName="node" presStyleLbl="node1" presStyleIdx="6" presStyleCnt="16">
        <dgm:presLayoutVars>
          <dgm:bulletEnabled val="1"/>
        </dgm:presLayoutVars>
      </dgm:prSet>
      <dgm:spPr/>
    </dgm:pt>
    <dgm:pt modelId="{6280A1B9-D988-4EBA-9C18-9113631D56D8}" type="pres">
      <dgm:prSet presAssocID="{84A1B50E-9F2C-42A5-B558-5DB484073904}" presName="sibTrans" presStyleCnt="0"/>
      <dgm:spPr/>
    </dgm:pt>
    <dgm:pt modelId="{BB77119E-A703-4665-9A94-AC645B670A7D}" type="pres">
      <dgm:prSet presAssocID="{1C9F87B0-183A-40FE-A999-08307335D49D}" presName="node" presStyleLbl="node1" presStyleIdx="7" presStyleCnt="16">
        <dgm:presLayoutVars>
          <dgm:bulletEnabled val="1"/>
        </dgm:presLayoutVars>
      </dgm:prSet>
      <dgm:spPr/>
    </dgm:pt>
    <dgm:pt modelId="{9A878CB9-8DC1-465D-BBA8-2BCD7A0C7729}" type="pres">
      <dgm:prSet presAssocID="{E80B7F79-0E7E-483C-B5A3-A657342ECA22}" presName="sibTrans" presStyleCnt="0"/>
      <dgm:spPr/>
    </dgm:pt>
    <dgm:pt modelId="{DF848F0B-6A0F-46BF-BB3F-F8E96721BC72}" type="pres">
      <dgm:prSet presAssocID="{FEB5BF1A-C368-49A9-BE16-4363619B457B}" presName="node" presStyleLbl="node1" presStyleIdx="8" presStyleCnt="16">
        <dgm:presLayoutVars>
          <dgm:bulletEnabled val="1"/>
        </dgm:presLayoutVars>
      </dgm:prSet>
      <dgm:spPr/>
    </dgm:pt>
    <dgm:pt modelId="{17015698-0E26-4669-B1FD-2A27DC65117F}" type="pres">
      <dgm:prSet presAssocID="{D60A5FF5-525C-4CEC-8288-8B393F8BC9B4}" presName="sibTrans" presStyleCnt="0"/>
      <dgm:spPr/>
    </dgm:pt>
    <dgm:pt modelId="{C3531ADD-EE16-41AE-9A73-8F11A132BE21}" type="pres">
      <dgm:prSet presAssocID="{88987603-21E9-47BA-9B1A-9A054EB8736F}" presName="node" presStyleLbl="node1" presStyleIdx="9" presStyleCnt="16">
        <dgm:presLayoutVars>
          <dgm:bulletEnabled val="1"/>
        </dgm:presLayoutVars>
      </dgm:prSet>
      <dgm:spPr/>
    </dgm:pt>
    <dgm:pt modelId="{AAE50EED-7273-4C88-BE17-432F8B542791}" type="pres">
      <dgm:prSet presAssocID="{F1A90F78-8EE7-4ABE-A5DD-6D001340DC11}" presName="sibTrans" presStyleCnt="0"/>
      <dgm:spPr/>
    </dgm:pt>
    <dgm:pt modelId="{679E0FB6-8160-4D32-9CE3-DC2FE5942340}" type="pres">
      <dgm:prSet presAssocID="{7F79ABF5-4F65-4D33-B1CB-CF0A60C0B48C}" presName="node" presStyleLbl="node1" presStyleIdx="10" presStyleCnt="16">
        <dgm:presLayoutVars>
          <dgm:bulletEnabled val="1"/>
        </dgm:presLayoutVars>
      </dgm:prSet>
      <dgm:spPr/>
    </dgm:pt>
    <dgm:pt modelId="{29EFA6DA-4B2A-404E-85E5-C239B9A96E89}" type="pres">
      <dgm:prSet presAssocID="{62AB1E93-5536-480B-9B9B-1910F0128E9F}" presName="sibTrans" presStyleCnt="0"/>
      <dgm:spPr/>
    </dgm:pt>
    <dgm:pt modelId="{D631BB04-406C-4A13-80C4-8FBF4284A3E8}" type="pres">
      <dgm:prSet presAssocID="{0FD54561-472B-4546-AC25-4B2A35225A52}" presName="node" presStyleLbl="node1" presStyleIdx="11" presStyleCnt="16">
        <dgm:presLayoutVars>
          <dgm:bulletEnabled val="1"/>
        </dgm:presLayoutVars>
      </dgm:prSet>
      <dgm:spPr/>
    </dgm:pt>
    <dgm:pt modelId="{4EDD5A04-7BB7-4EF3-8374-9AA77E1D6B06}" type="pres">
      <dgm:prSet presAssocID="{949D0EA6-658F-4863-B21D-EE0F3EDE4A77}" presName="sibTrans" presStyleCnt="0"/>
      <dgm:spPr/>
    </dgm:pt>
    <dgm:pt modelId="{465F07D5-06EF-4967-AAB1-D3639EAD6FAA}" type="pres">
      <dgm:prSet presAssocID="{7CD65A55-9EC3-4E08-B846-43FA802F724B}" presName="node" presStyleLbl="node1" presStyleIdx="12" presStyleCnt="16">
        <dgm:presLayoutVars>
          <dgm:bulletEnabled val="1"/>
        </dgm:presLayoutVars>
      </dgm:prSet>
      <dgm:spPr/>
    </dgm:pt>
    <dgm:pt modelId="{A62AFDDB-2E2D-40D5-9A3B-CDB501220504}" type="pres">
      <dgm:prSet presAssocID="{1898B631-FEDB-42BD-A2F1-A17476ACF99F}" presName="sibTrans" presStyleCnt="0"/>
      <dgm:spPr/>
    </dgm:pt>
    <dgm:pt modelId="{51BAD3F9-B28A-47F6-A5B3-7A3394F4F12D}" type="pres">
      <dgm:prSet presAssocID="{C476FAAB-566E-4FAE-9809-E35C2E07DBF0}" presName="node" presStyleLbl="node1" presStyleIdx="13" presStyleCnt="16">
        <dgm:presLayoutVars>
          <dgm:bulletEnabled val="1"/>
        </dgm:presLayoutVars>
      </dgm:prSet>
      <dgm:spPr/>
    </dgm:pt>
    <dgm:pt modelId="{BD05A567-BBB8-41DB-B244-1A5CA300A2C5}" type="pres">
      <dgm:prSet presAssocID="{37227976-1D41-4070-846C-870FA1EC763B}" presName="sibTrans" presStyleCnt="0"/>
      <dgm:spPr/>
    </dgm:pt>
    <dgm:pt modelId="{028D9E18-1B7E-4D0F-9A81-806FAA186E11}" type="pres">
      <dgm:prSet presAssocID="{D3687A2E-B437-4F66-8EFC-C3F449A1D150}" presName="node" presStyleLbl="node1" presStyleIdx="14" presStyleCnt="16">
        <dgm:presLayoutVars>
          <dgm:bulletEnabled val="1"/>
        </dgm:presLayoutVars>
      </dgm:prSet>
      <dgm:spPr/>
    </dgm:pt>
    <dgm:pt modelId="{991E41BD-3769-4CA6-BEF0-0125F7D44AA0}" type="pres">
      <dgm:prSet presAssocID="{0970D495-160D-4203-A947-9135D7B92882}" presName="sibTrans" presStyleCnt="0"/>
      <dgm:spPr/>
    </dgm:pt>
    <dgm:pt modelId="{D651F9AB-C267-42C2-B5C5-79C3CCA91E22}" type="pres">
      <dgm:prSet presAssocID="{34ED7DB1-C6A4-47BB-BA21-0E179121FDCF}" presName="node" presStyleLbl="node1" presStyleIdx="15" presStyleCnt="16">
        <dgm:presLayoutVars>
          <dgm:bulletEnabled val="1"/>
        </dgm:presLayoutVars>
      </dgm:prSet>
      <dgm:spPr/>
    </dgm:pt>
  </dgm:ptLst>
  <dgm:cxnLst>
    <dgm:cxn modelId="{E4DB2300-08D0-4AB9-ADAB-B817CC06D52A}" type="presOf" srcId="{FEB5BF1A-C368-49A9-BE16-4363619B457B}" destId="{DF848F0B-6A0F-46BF-BB3F-F8E96721BC72}" srcOrd="0" destOrd="0" presId="urn:microsoft.com/office/officeart/2005/8/layout/default"/>
    <dgm:cxn modelId="{B5818504-DE3A-4023-81E1-762BA7F3BAC7}" srcId="{61F62AC1-9A6C-4BD7-AB4D-A1C6D303473D}" destId="{352B2B19-7901-4872-A48C-602962BE291D}" srcOrd="1" destOrd="0" parTransId="{11894A8C-B364-4884-8CC6-7AD570A51B17}" sibTransId="{D1F1C332-A185-47E2-BD95-7C9A03F57D05}"/>
    <dgm:cxn modelId="{D232C20B-3E3E-40E2-8A4B-95CB8EDFA3E6}" srcId="{61F62AC1-9A6C-4BD7-AB4D-A1C6D303473D}" destId="{E413B91A-0CFB-4E7B-B8A9-506CDC7E7F11}" srcOrd="4" destOrd="0" parTransId="{E32C5CE1-7D42-4F9A-98B0-7DCFE09F3CBA}" sibTransId="{ADC5F4E6-DC10-44F9-B8C9-03887C020320}"/>
    <dgm:cxn modelId="{99043F11-8E22-4552-A6C0-F553D3A3A4F9}" type="presOf" srcId="{352B2B19-7901-4872-A48C-602962BE291D}" destId="{5F3564A5-3DA8-4391-B077-1BD2FCB62C29}" srcOrd="0" destOrd="0" presId="urn:microsoft.com/office/officeart/2005/8/layout/default"/>
    <dgm:cxn modelId="{F9A35914-847D-459A-A9EF-0B3720F36F63}" srcId="{61F62AC1-9A6C-4BD7-AB4D-A1C6D303473D}" destId="{FEB5BF1A-C368-49A9-BE16-4363619B457B}" srcOrd="8" destOrd="0" parTransId="{E9F6AB10-52D5-4FC4-963A-BA7A8CC5231F}" sibTransId="{D60A5FF5-525C-4CEC-8288-8B393F8BC9B4}"/>
    <dgm:cxn modelId="{76869615-9147-444D-A983-7F77D307E27C}" srcId="{61F62AC1-9A6C-4BD7-AB4D-A1C6D303473D}" destId="{C476FAAB-566E-4FAE-9809-E35C2E07DBF0}" srcOrd="13" destOrd="0" parTransId="{686BD245-498A-4FAF-A145-B693090E6284}" sibTransId="{37227976-1D41-4070-846C-870FA1EC763B}"/>
    <dgm:cxn modelId="{68AF2C25-0126-4F93-A344-3E8811D271AD}" type="presOf" srcId="{7F79ABF5-4F65-4D33-B1CB-CF0A60C0B48C}" destId="{679E0FB6-8160-4D32-9CE3-DC2FE5942340}" srcOrd="0" destOrd="0" presId="urn:microsoft.com/office/officeart/2005/8/layout/default"/>
    <dgm:cxn modelId="{01CB2E29-D00A-4E87-9285-7ACDD70A2A93}" type="presOf" srcId="{2E3DC2F0-9B61-4419-80C0-E42B10C17F72}" destId="{102CF622-4640-4453-AB49-CD868334C42C}" srcOrd="0" destOrd="0" presId="urn:microsoft.com/office/officeart/2005/8/layout/default"/>
    <dgm:cxn modelId="{A0EB5931-D537-435B-81B2-A9F272132394}" type="presOf" srcId="{839CCE84-690D-40E4-BEAC-B8D1791E876E}" destId="{2CDB419F-3D01-4320-9A51-3FF1D3810091}" srcOrd="0" destOrd="0" presId="urn:microsoft.com/office/officeart/2005/8/layout/default"/>
    <dgm:cxn modelId="{13F09960-70F3-411B-AD71-387D948A2612}" srcId="{61F62AC1-9A6C-4BD7-AB4D-A1C6D303473D}" destId="{1C9F87B0-183A-40FE-A999-08307335D49D}" srcOrd="7" destOrd="0" parTransId="{50A4EBAD-8D57-437C-85B4-BCAC576ADA6F}" sibTransId="{E80B7F79-0E7E-483C-B5A3-A657342ECA22}"/>
    <dgm:cxn modelId="{6AFE0041-A24C-4C16-B13A-B9956DDC2ED9}" srcId="{61F62AC1-9A6C-4BD7-AB4D-A1C6D303473D}" destId="{1B6846DE-7B2A-4BB5-90B3-DE4CE1656854}" srcOrd="0" destOrd="0" parTransId="{7460DEE4-9CCD-4796-B38E-6153643D6F97}" sibTransId="{0EFEB278-2BD2-43F6-B595-0A8F120E74E1}"/>
    <dgm:cxn modelId="{F8C3E864-B3FE-4044-B58F-9FD2AB0829CA}" srcId="{61F62AC1-9A6C-4BD7-AB4D-A1C6D303473D}" destId="{88987603-21E9-47BA-9B1A-9A054EB8736F}" srcOrd="9" destOrd="0" parTransId="{5CBC1C55-7AF1-467A-8083-1D6C033FE9F6}" sibTransId="{F1A90F78-8EE7-4ABE-A5DD-6D001340DC11}"/>
    <dgm:cxn modelId="{C36D1765-29A6-44B3-9D04-499D4E53B7AE}" srcId="{61F62AC1-9A6C-4BD7-AB4D-A1C6D303473D}" destId="{7F79ABF5-4F65-4D33-B1CB-CF0A60C0B48C}" srcOrd="10" destOrd="0" parTransId="{511232B7-0AAB-436D-81C4-10D2D9975811}" sibTransId="{62AB1E93-5536-480B-9B9B-1910F0128E9F}"/>
    <dgm:cxn modelId="{EDF2CF45-BF56-4193-8B0C-57A66FAD9986}" type="presOf" srcId="{1C9F87B0-183A-40FE-A999-08307335D49D}" destId="{BB77119E-A703-4665-9A94-AC645B670A7D}" srcOrd="0" destOrd="0" presId="urn:microsoft.com/office/officeart/2005/8/layout/default"/>
    <dgm:cxn modelId="{EC7FA769-4043-4F42-AA8F-1DE53141F1AE}" srcId="{61F62AC1-9A6C-4BD7-AB4D-A1C6D303473D}" destId="{2E3DC2F0-9B61-4419-80C0-E42B10C17F72}" srcOrd="2" destOrd="0" parTransId="{9F86594C-EED0-41B1-AAE1-BF95C4C398EE}" sibTransId="{73EEAE87-973E-4E00-BBAE-4C7DD47D0087}"/>
    <dgm:cxn modelId="{93DAA56F-3F7F-4A97-AF57-218C1249D31F}" type="presOf" srcId="{1B6846DE-7B2A-4BB5-90B3-DE4CE1656854}" destId="{B1509DFB-CF59-42F0-8374-C65D1479B6E7}" srcOrd="0" destOrd="0" presId="urn:microsoft.com/office/officeart/2005/8/layout/default"/>
    <dgm:cxn modelId="{22A69053-663C-4DE8-9FFD-33FCB5A9C773}" srcId="{61F62AC1-9A6C-4BD7-AB4D-A1C6D303473D}" destId="{D3687A2E-B437-4F66-8EFC-C3F449A1D150}" srcOrd="14" destOrd="0" parTransId="{29C6E05A-D65A-47EB-B4F6-6361AE9427D6}" sibTransId="{0970D495-160D-4203-A947-9135D7B92882}"/>
    <dgm:cxn modelId="{C9873B58-FF61-4133-BC47-54C32B7756B4}" type="presOf" srcId="{7CD65A55-9EC3-4E08-B846-43FA802F724B}" destId="{465F07D5-06EF-4967-AAB1-D3639EAD6FAA}" srcOrd="0" destOrd="0" presId="urn:microsoft.com/office/officeart/2005/8/layout/default"/>
    <dgm:cxn modelId="{2B16317C-A8DE-4969-954A-4CE115674B62}" type="presOf" srcId="{88987603-21E9-47BA-9B1A-9A054EB8736F}" destId="{C3531ADD-EE16-41AE-9A73-8F11A132BE21}" srcOrd="0" destOrd="0" presId="urn:microsoft.com/office/officeart/2005/8/layout/default"/>
    <dgm:cxn modelId="{9FBFF48E-DD58-40F5-8C9D-F78ED51B639E}" type="presOf" srcId="{D3687A2E-B437-4F66-8EFC-C3F449A1D150}" destId="{028D9E18-1B7E-4D0F-9A81-806FAA186E11}" srcOrd="0" destOrd="0" presId="urn:microsoft.com/office/officeart/2005/8/layout/default"/>
    <dgm:cxn modelId="{C6FF54B9-0E0B-4E57-8B2C-7A67028A3BBF}" srcId="{61F62AC1-9A6C-4BD7-AB4D-A1C6D303473D}" destId="{7CD65A55-9EC3-4E08-B846-43FA802F724B}" srcOrd="12" destOrd="0" parTransId="{D52E5CE2-7454-4121-8FC1-ABA3078636CE}" sibTransId="{1898B631-FEDB-42BD-A2F1-A17476ACF99F}"/>
    <dgm:cxn modelId="{3B7960BE-17BE-4E14-8CBD-8EE52BFAFB64}" type="presOf" srcId="{C476FAAB-566E-4FAE-9809-E35C2E07DBF0}" destId="{51BAD3F9-B28A-47F6-A5B3-7A3394F4F12D}" srcOrd="0" destOrd="0" presId="urn:microsoft.com/office/officeart/2005/8/layout/default"/>
    <dgm:cxn modelId="{9DC3A6BE-8725-451C-8320-CC40588695D8}" srcId="{61F62AC1-9A6C-4BD7-AB4D-A1C6D303473D}" destId="{3136A54E-034D-41A0-802D-CC24A8EAE825}" srcOrd="5" destOrd="0" parTransId="{2641AD22-8733-4C39-9465-FC552AA01EFE}" sibTransId="{46272AAC-3912-442A-9C6B-4431086BD49E}"/>
    <dgm:cxn modelId="{14714CC4-32C9-4E7A-A81D-41E44A587FC2}" srcId="{61F62AC1-9A6C-4BD7-AB4D-A1C6D303473D}" destId="{839CCE84-690D-40E4-BEAC-B8D1791E876E}" srcOrd="3" destOrd="0" parTransId="{BB73C1A0-FB05-4589-BF89-E0BCCF5D54BE}" sibTransId="{32B13159-42F5-43AF-8F38-3E1FCDB871A8}"/>
    <dgm:cxn modelId="{4562F1C4-EB62-4B2A-93D2-D316C875991A}" type="presOf" srcId="{34ED7DB1-C6A4-47BB-BA21-0E179121FDCF}" destId="{D651F9AB-C267-42C2-B5C5-79C3CCA91E22}" srcOrd="0" destOrd="0" presId="urn:microsoft.com/office/officeart/2005/8/layout/default"/>
    <dgm:cxn modelId="{0F7282CD-EDFE-4439-9CF7-ED3A8BB32560}" srcId="{61F62AC1-9A6C-4BD7-AB4D-A1C6D303473D}" destId="{CDBF6CE5-3BA3-4D02-91CD-BB78E5317972}" srcOrd="6" destOrd="0" parTransId="{B5C5B262-7E4B-491A-ABFC-8AE2C6F0B3AA}" sibTransId="{84A1B50E-9F2C-42A5-B558-5DB484073904}"/>
    <dgm:cxn modelId="{FC6E9ACE-6DB0-4F14-9413-AC983569F8FD}" type="presOf" srcId="{3136A54E-034D-41A0-802D-CC24A8EAE825}" destId="{32072336-70E4-4E44-AEA8-A585CE51FBBD}" srcOrd="0" destOrd="0" presId="urn:microsoft.com/office/officeart/2005/8/layout/default"/>
    <dgm:cxn modelId="{DA32DBDF-D296-4BAD-9210-B6BF346BB739}" type="presOf" srcId="{CDBF6CE5-3BA3-4D02-91CD-BB78E5317972}" destId="{CC2CD7D4-A49F-4361-AA0C-DF0206190049}" srcOrd="0" destOrd="0" presId="urn:microsoft.com/office/officeart/2005/8/layout/default"/>
    <dgm:cxn modelId="{EDA290E5-872E-4F21-AFBF-05D72EF79EC0}" type="presOf" srcId="{61F62AC1-9A6C-4BD7-AB4D-A1C6D303473D}" destId="{D9FD074F-058F-421F-A6E0-8FFF99CACBA4}" srcOrd="0" destOrd="0" presId="urn:microsoft.com/office/officeart/2005/8/layout/default"/>
    <dgm:cxn modelId="{891BADE9-EA6D-4215-8633-D5400CFBBE8D}" srcId="{61F62AC1-9A6C-4BD7-AB4D-A1C6D303473D}" destId="{0FD54561-472B-4546-AC25-4B2A35225A52}" srcOrd="11" destOrd="0" parTransId="{DD2FC004-EC45-4AD9-89A0-847383E92CCD}" sibTransId="{949D0EA6-658F-4863-B21D-EE0F3EDE4A77}"/>
    <dgm:cxn modelId="{EE9CC2E9-EE76-49FC-9920-27BAB257C9E1}" type="presOf" srcId="{E413B91A-0CFB-4E7B-B8A9-506CDC7E7F11}" destId="{7BF6DBB0-D40A-4032-BD82-59CBDC5EA6AE}" srcOrd="0" destOrd="0" presId="urn:microsoft.com/office/officeart/2005/8/layout/default"/>
    <dgm:cxn modelId="{163F43EB-0D37-4340-BADC-7F58EFF1BE72}" type="presOf" srcId="{0FD54561-472B-4546-AC25-4B2A35225A52}" destId="{D631BB04-406C-4A13-80C4-8FBF4284A3E8}" srcOrd="0" destOrd="0" presId="urn:microsoft.com/office/officeart/2005/8/layout/default"/>
    <dgm:cxn modelId="{2D204BEB-57CF-4BA7-9E00-0CF2E26F4BF8}" srcId="{61F62AC1-9A6C-4BD7-AB4D-A1C6D303473D}" destId="{34ED7DB1-C6A4-47BB-BA21-0E179121FDCF}" srcOrd="15" destOrd="0" parTransId="{BF656BBB-8258-4AC8-8B0B-A590845DC902}" sibTransId="{40DCBA42-C548-48B2-BB2F-4C33C336EB0D}"/>
    <dgm:cxn modelId="{40368E73-7CE3-4820-9E09-14DFEFAF7D8C}" type="presParOf" srcId="{D9FD074F-058F-421F-A6E0-8FFF99CACBA4}" destId="{B1509DFB-CF59-42F0-8374-C65D1479B6E7}" srcOrd="0" destOrd="0" presId="urn:microsoft.com/office/officeart/2005/8/layout/default"/>
    <dgm:cxn modelId="{8EF62918-CC47-4C88-BC36-3DF7830324F2}" type="presParOf" srcId="{D9FD074F-058F-421F-A6E0-8FFF99CACBA4}" destId="{0A0A49E4-9D5A-4EC8-B0D4-8856B026E1DB}" srcOrd="1" destOrd="0" presId="urn:microsoft.com/office/officeart/2005/8/layout/default"/>
    <dgm:cxn modelId="{B6460338-7A9A-4F87-ADA0-990447CA5712}" type="presParOf" srcId="{D9FD074F-058F-421F-A6E0-8FFF99CACBA4}" destId="{5F3564A5-3DA8-4391-B077-1BD2FCB62C29}" srcOrd="2" destOrd="0" presId="urn:microsoft.com/office/officeart/2005/8/layout/default"/>
    <dgm:cxn modelId="{1869F903-4B74-44B8-A6D6-F6F15EAE0439}" type="presParOf" srcId="{D9FD074F-058F-421F-A6E0-8FFF99CACBA4}" destId="{9D30036B-CB96-484B-8D49-15F72BD96BAF}" srcOrd="3" destOrd="0" presId="urn:microsoft.com/office/officeart/2005/8/layout/default"/>
    <dgm:cxn modelId="{41330031-AE59-4AB4-8189-1EC1C9344062}" type="presParOf" srcId="{D9FD074F-058F-421F-A6E0-8FFF99CACBA4}" destId="{102CF622-4640-4453-AB49-CD868334C42C}" srcOrd="4" destOrd="0" presId="urn:microsoft.com/office/officeart/2005/8/layout/default"/>
    <dgm:cxn modelId="{7E8D5E49-DDB1-4CCD-9545-19B50C545237}" type="presParOf" srcId="{D9FD074F-058F-421F-A6E0-8FFF99CACBA4}" destId="{2452BF6D-ABED-4D90-B93F-A50810AB1B1E}" srcOrd="5" destOrd="0" presId="urn:microsoft.com/office/officeart/2005/8/layout/default"/>
    <dgm:cxn modelId="{9AC3C448-55AA-4F0C-B9C9-9A1531B09B42}" type="presParOf" srcId="{D9FD074F-058F-421F-A6E0-8FFF99CACBA4}" destId="{2CDB419F-3D01-4320-9A51-3FF1D3810091}" srcOrd="6" destOrd="0" presId="urn:microsoft.com/office/officeart/2005/8/layout/default"/>
    <dgm:cxn modelId="{B8B3DAF1-872D-4247-990C-944D184C53AE}" type="presParOf" srcId="{D9FD074F-058F-421F-A6E0-8FFF99CACBA4}" destId="{9F82799B-7DC5-4ADC-A375-0E1953A8B6B4}" srcOrd="7" destOrd="0" presId="urn:microsoft.com/office/officeart/2005/8/layout/default"/>
    <dgm:cxn modelId="{EA408324-0D35-4221-B562-5FD8DD901651}" type="presParOf" srcId="{D9FD074F-058F-421F-A6E0-8FFF99CACBA4}" destId="{7BF6DBB0-D40A-4032-BD82-59CBDC5EA6AE}" srcOrd="8" destOrd="0" presId="urn:microsoft.com/office/officeart/2005/8/layout/default"/>
    <dgm:cxn modelId="{5C2A4F15-2C88-435C-BF00-7D5B0028964A}" type="presParOf" srcId="{D9FD074F-058F-421F-A6E0-8FFF99CACBA4}" destId="{10318787-EE97-456B-94AD-1501A3A8026B}" srcOrd="9" destOrd="0" presId="urn:microsoft.com/office/officeart/2005/8/layout/default"/>
    <dgm:cxn modelId="{E7DB1570-7623-474A-B6B9-B830318CF9B9}" type="presParOf" srcId="{D9FD074F-058F-421F-A6E0-8FFF99CACBA4}" destId="{32072336-70E4-4E44-AEA8-A585CE51FBBD}" srcOrd="10" destOrd="0" presId="urn:microsoft.com/office/officeart/2005/8/layout/default"/>
    <dgm:cxn modelId="{CE7F20D2-1237-4C8E-B1E7-B9B3CC8A31EB}" type="presParOf" srcId="{D9FD074F-058F-421F-A6E0-8FFF99CACBA4}" destId="{06844503-ADF1-4FE0-A375-6F597EF5416A}" srcOrd="11" destOrd="0" presId="urn:microsoft.com/office/officeart/2005/8/layout/default"/>
    <dgm:cxn modelId="{4BE2268E-D1AC-4677-9DBB-DA7C73371A4B}" type="presParOf" srcId="{D9FD074F-058F-421F-A6E0-8FFF99CACBA4}" destId="{CC2CD7D4-A49F-4361-AA0C-DF0206190049}" srcOrd="12" destOrd="0" presId="urn:microsoft.com/office/officeart/2005/8/layout/default"/>
    <dgm:cxn modelId="{B7E910D0-1F16-44F5-89B5-1348C0EF5122}" type="presParOf" srcId="{D9FD074F-058F-421F-A6E0-8FFF99CACBA4}" destId="{6280A1B9-D988-4EBA-9C18-9113631D56D8}" srcOrd="13" destOrd="0" presId="urn:microsoft.com/office/officeart/2005/8/layout/default"/>
    <dgm:cxn modelId="{E44F9EB9-7B29-4AC2-B9EA-057F6B95705C}" type="presParOf" srcId="{D9FD074F-058F-421F-A6E0-8FFF99CACBA4}" destId="{BB77119E-A703-4665-9A94-AC645B670A7D}" srcOrd="14" destOrd="0" presId="urn:microsoft.com/office/officeart/2005/8/layout/default"/>
    <dgm:cxn modelId="{BB71D79E-0D1F-4263-95E3-DC3E6CE812FB}" type="presParOf" srcId="{D9FD074F-058F-421F-A6E0-8FFF99CACBA4}" destId="{9A878CB9-8DC1-465D-BBA8-2BCD7A0C7729}" srcOrd="15" destOrd="0" presId="urn:microsoft.com/office/officeart/2005/8/layout/default"/>
    <dgm:cxn modelId="{0AF4FF31-BD1F-4476-BC47-92198DFA1443}" type="presParOf" srcId="{D9FD074F-058F-421F-A6E0-8FFF99CACBA4}" destId="{DF848F0B-6A0F-46BF-BB3F-F8E96721BC72}" srcOrd="16" destOrd="0" presId="urn:microsoft.com/office/officeart/2005/8/layout/default"/>
    <dgm:cxn modelId="{28817680-54EF-4D8D-9C10-2B2E938238BB}" type="presParOf" srcId="{D9FD074F-058F-421F-A6E0-8FFF99CACBA4}" destId="{17015698-0E26-4669-B1FD-2A27DC65117F}" srcOrd="17" destOrd="0" presId="urn:microsoft.com/office/officeart/2005/8/layout/default"/>
    <dgm:cxn modelId="{1F2BEAA5-CD9A-4DE4-A667-80B0B67B17BC}" type="presParOf" srcId="{D9FD074F-058F-421F-A6E0-8FFF99CACBA4}" destId="{C3531ADD-EE16-41AE-9A73-8F11A132BE21}" srcOrd="18" destOrd="0" presId="urn:microsoft.com/office/officeart/2005/8/layout/default"/>
    <dgm:cxn modelId="{A03253A9-7AD5-4353-836B-4823F519F593}" type="presParOf" srcId="{D9FD074F-058F-421F-A6E0-8FFF99CACBA4}" destId="{AAE50EED-7273-4C88-BE17-432F8B542791}" srcOrd="19" destOrd="0" presId="urn:microsoft.com/office/officeart/2005/8/layout/default"/>
    <dgm:cxn modelId="{EDAC3275-E6A2-4C69-839D-A93F56C30D98}" type="presParOf" srcId="{D9FD074F-058F-421F-A6E0-8FFF99CACBA4}" destId="{679E0FB6-8160-4D32-9CE3-DC2FE5942340}" srcOrd="20" destOrd="0" presId="urn:microsoft.com/office/officeart/2005/8/layout/default"/>
    <dgm:cxn modelId="{546B396F-3767-4C97-AD68-615B6A8D9A4A}" type="presParOf" srcId="{D9FD074F-058F-421F-A6E0-8FFF99CACBA4}" destId="{29EFA6DA-4B2A-404E-85E5-C239B9A96E89}" srcOrd="21" destOrd="0" presId="urn:microsoft.com/office/officeart/2005/8/layout/default"/>
    <dgm:cxn modelId="{D350D559-E014-4BE3-8FB6-4B8C4C495197}" type="presParOf" srcId="{D9FD074F-058F-421F-A6E0-8FFF99CACBA4}" destId="{D631BB04-406C-4A13-80C4-8FBF4284A3E8}" srcOrd="22" destOrd="0" presId="urn:microsoft.com/office/officeart/2005/8/layout/default"/>
    <dgm:cxn modelId="{1EAB49E2-BFBB-4D4C-BB0F-D3BDBEE552DB}" type="presParOf" srcId="{D9FD074F-058F-421F-A6E0-8FFF99CACBA4}" destId="{4EDD5A04-7BB7-4EF3-8374-9AA77E1D6B06}" srcOrd="23" destOrd="0" presId="urn:microsoft.com/office/officeart/2005/8/layout/default"/>
    <dgm:cxn modelId="{4B886D5A-ADE5-4AB1-A890-E4BB49A62774}" type="presParOf" srcId="{D9FD074F-058F-421F-A6E0-8FFF99CACBA4}" destId="{465F07D5-06EF-4967-AAB1-D3639EAD6FAA}" srcOrd="24" destOrd="0" presId="urn:microsoft.com/office/officeart/2005/8/layout/default"/>
    <dgm:cxn modelId="{E75AB4C3-8DD9-400B-9822-D77F679954D4}" type="presParOf" srcId="{D9FD074F-058F-421F-A6E0-8FFF99CACBA4}" destId="{A62AFDDB-2E2D-40D5-9A3B-CDB501220504}" srcOrd="25" destOrd="0" presId="urn:microsoft.com/office/officeart/2005/8/layout/default"/>
    <dgm:cxn modelId="{E5A9ABA0-AB37-4AA3-8F24-2DC7F8F3E516}" type="presParOf" srcId="{D9FD074F-058F-421F-A6E0-8FFF99CACBA4}" destId="{51BAD3F9-B28A-47F6-A5B3-7A3394F4F12D}" srcOrd="26" destOrd="0" presId="urn:microsoft.com/office/officeart/2005/8/layout/default"/>
    <dgm:cxn modelId="{4CEF7CB4-1825-44BB-9AC6-520B465C837B}" type="presParOf" srcId="{D9FD074F-058F-421F-A6E0-8FFF99CACBA4}" destId="{BD05A567-BBB8-41DB-B244-1A5CA300A2C5}" srcOrd="27" destOrd="0" presId="urn:microsoft.com/office/officeart/2005/8/layout/default"/>
    <dgm:cxn modelId="{25F9C684-1228-4E6E-9B1A-6D653D1F6796}" type="presParOf" srcId="{D9FD074F-058F-421F-A6E0-8FFF99CACBA4}" destId="{028D9E18-1B7E-4D0F-9A81-806FAA186E11}" srcOrd="28" destOrd="0" presId="urn:microsoft.com/office/officeart/2005/8/layout/default"/>
    <dgm:cxn modelId="{935FEF88-D801-42A5-AEEA-8C062419CEF4}" type="presParOf" srcId="{D9FD074F-058F-421F-A6E0-8FFF99CACBA4}" destId="{991E41BD-3769-4CA6-BEF0-0125F7D44AA0}" srcOrd="29" destOrd="0" presId="urn:microsoft.com/office/officeart/2005/8/layout/default"/>
    <dgm:cxn modelId="{27615AC6-AF02-4F79-B546-1ABA09D199F1}" type="presParOf" srcId="{D9FD074F-058F-421F-A6E0-8FFF99CACBA4}" destId="{D651F9AB-C267-42C2-B5C5-79C3CCA91E22}" srcOrd="3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F62AC1-9A6C-4BD7-AB4D-A1C6D303473D}"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fr-FR"/>
        </a:p>
      </dgm:t>
    </dgm:pt>
    <dgm:pt modelId="{CDBF6CE5-3BA3-4D02-91CD-BB78E5317972}">
      <dgm:prSet phldrT="[Texte]" phldr="0"/>
      <dgm:spPr/>
      <dgm:t>
        <a:bodyPr/>
        <a:lstStyle/>
        <a:p>
          <a:pPr rtl="0"/>
          <a:endParaRPr lang="fr-FR"/>
        </a:p>
      </dgm:t>
    </dgm:pt>
    <dgm:pt modelId="{B5C5B262-7E4B-491A-ABFC-8AE2C6F0B3AA}" type="parTrans" cxnId="{0F7282CD-EDFE-4439-9CF7-ED3A8BB32560}">
      <dgm:prSet/>
      <dgm:spPr/>
      <dgm:t>
        <a:bodyPr/>
        <a:lstStyle/>
        <a:p>
          <a:endParaRPr lang="fr-FR"/>
        </a:p>
      </dgm:t>
    </dgm:pt>
    <dgm:pt modelId="{84A1B50E-9F2C-42A5-B558-5DB484073904}" type="sibTrans" cxnId="{0F7282CD-EDFE-4439-9CF7-ED3A8BB32560}">
      <dgm:prSet/>
      <dgm:spPr/>
      <dgm:t>
        <a:bodyPr/>
        <a:lstStyle/>
        <a:p>
          <a:endParaRPr lang="fr-FR"/>
        </a:p>
      </dgm:t>
    </dgm:pt>
    <dgm:pt modelId="{FEB5BF1A-C368-49A9-BE16-4363619B457B}">
      <dgm:prSet phldrT="[Texte]" phldr="0"/>
      <dgm:spPr/>
      <dgm:t>
        <a:bodyPr/>
        <a:lstStyle/>
        <a:p>
          <a:pPr rtl="0"/>
          <a:endParaRPr lang="fr-FR">
            <a:solidFill>
              <a:schemeClr val="tx1"/>
            </a:solidFill>
          </a:endParaRPr>
        </a:p>
      </dgm:t>
    </dgm:pt>
    <dgm:pt modelId="{E9F6AB10-52D5-4FC4-963A-BA7A8CC5231F}" type="parTrans" cxnId="{F9A35914-847D-459A-A9EF-0B3720F36F63}">
      <dgm:prSet/>
      <dgm:spPr/>
      <dgm:t>
        <a:bodyPr/>
        <a:lstStyle/>
        <a:p>
          <a:endParaRPr lang="fr-FR"/>
        </a:p>
      </dgm:t>
    </dgm:pt>
    <dgm:pt modelId="{D60A5FF5-525C-4CEC-8288-8B393F8BC9B4}" type="sibTrans" cxnId="{F9A35914-847D-459A-A9EF-0B3720F36F63}">
      <dgm:prSet/>
      <dgm:spPr/>
      <dgm:t>
        <a:bodyPr/>
        <a:lstStyle/>
        <a:p>
          <a:endParaRPr lang="fr-FR"/>
        </a:p>
      </dgm:t>
    </dgm:pt>
    <dgm:pt modelId="{7F79ABF5-4F65-4D33-B1CB-CF0A60C0B48C}">
      <dgm:prSet phldrT="[Texte]" phldr="0"/>
      <dgm:spPr/>
      <dgm:t>
        <a:bodyPr/>
        <a:lstStyle/>
        <a:p>
          <a:pPr rtl="0"/>
          <a:endParaRPr lang="fr-FR">
            <a:solidFill>
              <a:schemeClr val="tx1"/>
            </a:solidFill>
          </a:endParaRPr>
        </a:p>
      </dgm:t>
    </dgm:pt>
    <dgm:pt modelId="{511232B7-0AAB-436D-81C4-10D2D9975811}" type="parTrans" cxnId="{C36D1765-29A6-44B3-9D04-499D4E53B7AE}">
      <dgm:prSet/>
      <dgm:spPr/>
      <dgm:t>
        <a:bodyPr/>
        <a:lstStyle/>
        <a:p>
          <a:endParaRPr lang="fr-FR"/>
        </a:p>
      </dgm:t>
    </dgm:pt>
    <dgm:pt modelId="{62AB1E93-5536-480B-9B9B-1910F0128E9F}" type="sibTrans" cxnId="{C36D1765-29A6-44B3-9D04-499D4E53B7AE}">
      <dgm:prSet/>
      <dgm:spPr/>
      <dgm:t>
        <a:bodyPr/>
        <a:lstStyle/>
        <a:p>
          <a:endParaRPr lang="fr-FR"/>
        </a:p>
      </dgm:t>
    </dgm:pt>
    <dgm:pt modelId="{0FD54561-472B-4546-AC25-4B2A35225A52}">
      <dgm:prSet phldr="0"/>
      <dgm:spPr/>
      <dgm:t>
        <a:bodyPr/>
        <a:lstStyle/>
        <a:p>
          <a:pPr rtl="0"/>
          <a:endParaRPr lang="fr-FR">
            <a:solidFill>
              <a:schemeClr val="tx1"/>
            </a:solidFill>
            <a:latin typeface="Calibri"/>
          </a:endParaRPr>
        </a:p>
      </dgm:t>
    </dgm:pt>
    <dgm:pt modelId="{DD2FC004-EC45-4AD9-89A0-847383E92CCD}" type="parTrans" cxnId="{891BADE9-EA6D-4215-8633-D5400CFBBE8D}">
      <dgm:prSet/>
      <dgm:spPr/>
    </dgm:pt>
    <dgm:pt modelId="{949D0EA6-658F-4863-B21D-EE0F3EDE4A77}" type="sibTrans" cxnId="{891BADE9-EA6D-4215-8633-D5400CFBBE8D}">
      <dgm:prSet/>
      <dgm:spPr/>
    </dgm:pt>
    <dgm:pt modelId="{88987603-21E9-47BA-9B1A-9A054EB8736F}">
      <dgm:prSet phldr="0"/>
      <dgm:spPr/>
      <dgm:t>
        <a:bodyPr/>
        <a:lstStyle/>
        <a:p>
          <a:pPr rtl="0"/>
          <a:endParaRPr lang="fr-FR">
            <a:solidFill>
              <a:schemeClr val="tx1"/>
            </a:solidFill>
            <a:latin typeface="Calibri"/>
          </a:endParaRPr>
        </a:p>
      </dgm:t>
    </dgm:pt>
    <dgm:pt modelId="{5CBC1C55-7AF1-467A-8083-1D6C033FE9F6}" type="parTrans" cxnId="{F8C3E864-B3FE-4044-B58F-9FD2AB0829CA}">
      <dgm:prSet/>
      <dgm:spPr/>
    </dgm:pt>
    <dgm:pt modelId="{F1A90F78-8EE7-4ABE-A5DD-6D001340DC11}" type="sibTrans" cxnId="{F8C3E864-B3FE-4044-B58F-9FD2AB0829CA}">
      <dgm:prSet/>
      <dgm:spPr/>
    </dgm:pt>
    <dgm:pt modelId="{E413B91A-0CFB-4E7B-B8A9-506CDC7E7F11}">
      <dgm:prSet phldr="0"/>
      <dgm:spPr/>
      <dgm:t>
        <a:bodyPr/>
        <a:lstStyle/>
        <a:p>
          <a:pPr rtl="0"/>
          <a:endParaRPr lang="fr-FR">
            <a:solidFill>
              <a:schemeClr val="tx1"/>
            </a:solidFill>
            <a:latin typeface="Calibri"/>
          </a:endParaRPr>
        </a:p>
      </dgm:t>
    </dgm:pt>
    <dgm:pt modelId="{E32C5CE1-7D42-4F9A-98B0-7DCFE09F3CBA}" type="parTrans" cxnId="{D232C20B-3E3E-40E2-8A4B-95CB8EDFA3E6}">
      <dgm:prSet/>
      <dgm:spPr/>
    </dgm:pt>
    <dgm:pt modelId="{ADC5F4E6-DC10-44F9-B8C9-03887C020320}" type="sibTrans" cxnId="{D232C20B-3E3E-40E2-8A4B-95CB8EDFA3E6}">
      <dgm:prSet/>
      <dgm:spPr/>
    </dgm:pt>
    <dgm:pt modelId="{3136A54E-034D-41A0-802D-CC24A8EAE825}">
      <dgm:prSet phldr="0"/>
      <dgm:spPr/>
      <dgm:t>
        <a:bodyPr/>
        <a:lstStyle/>
        <a:p>
          <a:pPr rtl="0"/>
          <a:endParaRPr lang="fr-FR">
            <a:solidFill>
              <a:schemeClr val="tx1"/>
            </a:solidFill>
          </a:endParaRPr>
        </a:p>
      </dgm:t>
    </dgm:pt>
    <dgm:pt modelId="{2641AD22-8733-4C39-9465-FC552AA01EFE}" type="parTrans" cxnId="{9DC3A6BE-8725-451C-8320-CC40588695D8}">
      <dgm:prSet/>
      <dgm:spPr/>
    </dgm:pt>
    <dgm:pt modelId="{46272AAC-3912-442A-9C6B-4431086BD49E}" type="sibTrans" cxnId="{9DC3A6BE-8725-451C-8320-CC40588695D8}">
      <dgm:prSet/>
      <dgm:spPr/>
    </dgm:pt>
    <dgm:pt modelId="{1C9F87B0-183A-40FE-A999-08307335D49D}">
      <dgm:prSet phldr="0"/>
      <dgm:spPr/>
      <dgm:t>
        <a:bodyPr/>
        <a:lstStyle/>
        <a:p>
          <a:pPr rtl="0"/>
          <a:endParaRPr lang="fr-FR">
            <a:solidFill>
              <a:schemeClr val="tx1"/>
            </a:solidFill>
            <a:latin typeface="Calibri"/>
          </a:endParaRPr>
        </a:p>
      </dgm:t>
    </dgm:pt>
    <dgm:pt modelId="{50A4EBAD-8D57-437C-85B4-BCAC576ADA6F}" type="parTrans" cxnId="{13F09960-70F3-411B-AD71-387D948A2612}">
      <dgm:prSet/>
      <dgm:spPr/>
    </dgm:pt>
    <dgm:pt modelId="{E80B7F79-0E7E-483C-B5A3-A657342ECA22}" type="sibTrans" cxnId="{13F09960-70F3-411B-AD71-387D948A2612}">
      <dgm:prSet/>
      <dgm:spPr/>
    </dgm:pt>
    <dgm:pt modelId="{839CCE84-690D-40E4-BEAC-B8D1791E876E}">
      <dgm:prSet phldr="0"/>
      <dgm:spPr/>
      <dgm:t>
        <a:bodyPr/>
        <a:lstStyle/>
        <a:p>
          <a:pPr rtl="0"/>
          <a:endParaRPr lang="fr-FR">
            <a:solidFill>
              <a:schemeClr val="tx1"/>
            </a:solidFill>
            <a:latin typeface="Calibri"/>
          </a:endParaRPr>
        </a:p>
      </dgm:t>
    </dgm:pt>
    <dgm:pt modelId="{BB73C1A0-FB05-4589-BF89-E0BCCF5D54BE}" type="parTrans" cxnId="{14714CC4-32C9-4E7A-A81D-41E44A587FC2}">
      <dgm:prSet/>
      <dgm:spPr/>
    </dgm:pt>
    <dgm:pt modelId="{32B13159-42F5-43AF-8F38-3E1FCDB871A8}" type="sibTrans" cxnId="{14714CC4-32C9-4E7A-A81D-41E44A587FC2}">
      <dgm:prSet/>
      <dgm:spPr/>
    </dgm:pt>
    <dgm:pt modelId="{2E3DC2F0-9B61-4419-80C0-E42B10C17F72}">
      <dgm:prSet phldr="0"/>
      <dgm:spPr/>
      <dgm:t>
        <a:bodyPr/>
        <a:lstStyle/>
        <a:p>
          <a:pPr rtl="0"/>
          <a:endParaRPr lang="fr-FR"/>
        </a:p>
      </dgm:t>
    </dgm:pt>
    <dgm:pt modelId="{9F86594C-EED0-41B1-AAE1-BF95C4C398EE}" type="parTrans" cxnId="{EC7FA769-4043-4F42-AA8F-1DE53141F1AE}">
      <dgm:prSet/>
      <dgm:spPr/>
    </dgm:pt>
    <dgm:pt modelId="{73EEAE87-973E-4E00-BBAE-4C7DD47D0087}" type="sibTrans" cxnId="{EC7FA769-4043-4F42-AA8F-1DE53141F1AE}">
      <dgm:prSet/>
      <dgm:spPr/>
    </dgm:pt>
    <dgm:pt modelId="{352B2B19-7901-4872-A48C-602962BE291D}">
      <dgm:prSet phldr="0"/>
      <dgm:spPr/>
      <dgm:t>
        <a:bodyPr/>
        <a:lstStyle/>
        <a:p>
          <a:pPr rtl="0"/>
          <a:endParaRPr lang="fr-FR"/>
        </a:p>
      </dgm:t>
    </dgm:pt>
    <dgm:pt modelId="{11894A8C-B364-4884-8CC6-7AD570A51B17}" type="parTrans" cxnId="{B5818504-DE3A-4023-81E1-762BA7F3BAC7}">
      <dgm:prSet/>
      <dgm:spPr/>
    </dgm:pt>
    <dgm:pt modelId="{D1F1C332-A185-47E2-BD95-7C9A03F57D05}" type="sibTrans" cxnId="{B5818504-DE3A-4023-81E1-762BA7F3BAC7}">
      <dgm:prSet/>
      <dgm:spPr/>
    </dgm:pt>
    <dgm:pt modelId="{1B6846DE-7B2A-4BB5-90B3-DE4CE1656854}">
      <dgm:prSet phldr="0"/>
      <dgm:spPr/>
      <dgm:t>
        <a:bodyPr/>
        <a:lstStyle/>
        <a:p>
          <a:pPr rtl="0"/>
          <a:endParaRPr lang="fr-FR">
            <a:latin typeface="Calibri"/>
          </a:endParaRPr>
        </a:p>
      </dgm:t>
    </dgm:pt>
    <dgm:pt modelId="{7460DEE4-9CCD-4796-B38E-6153643D6F97}" type="parTrans" cxnId="{6AFE0041-A24C-4C16-B13A-B9956DDC2ED9}">
      <dgm:prSet/>
      <dgm:spPr/>
    </dgm:pt>
    <dgm:pt modelId="{0EFEB278-2BD2-43F6-B595-0A8F120E74E1}" type="sibTrans" cxnId="{6AFE0041-A24C-4C16-B13A-B9956DDC2ED9}">
      <dgm:prSet/>
      <dgm:spPr/>
    </dgm:pt>
    <dgm:pt modelId="{7CD65A55-9EC3-4E08-B846-43FA802F724B}">
      <dgm:prSet phldr="0"/>
      <dgm:spPr/>
      <dgm:t>
        <a:bodyPr/>
        <a:lstStyle/>
        <a:p>
          <a:endParaRPr lang="fr-FR">
            <a:latin typeface="Calibri"/>
          </a:endParaRPr>
        </a:p>
      </dgm:t>
    </dgm:pt>
    <dgm:pt modelId="{D52E5CE2-7454-4121-8FC1-ABA3078636CE}" type="parTrans" cxnId="{C6FF54B9-0E0B-4E57-8B2C-7A67028A3BBF}">
      <dgm:prSet/>
      <dgm:spPr/>
    </dgm:pt>
    <dgm:pt modelId="{1898B631-FEDB-42BD-A2F1-A17476ACF99F}" type="sibTrans" cxnId="{C6FF54B9-0E0B-4E57-8B2C-7A67028A3BBF}">
      <dgm:prSet/>
      <dgm:spPr/>
    </dgm:pt>
    <dgm:pt modelId="{C476FAAB-566E-4FAE-9809-E35C2E07DBF0}">
      <dgm:prSet phldr="0"/>
      <dgm:spPr/>
      <dgm:t>
        <a:bodyPr/>
        <a:lstStyle/>
        <a:p>
          <a:endParaRPr lang="fr-FR">
            <a:latin typeface="Calibri"/>
          </a:endParaRPr>
        </a:p>
      </dgm:t>
    </dgm:pt>
    <dgm:pt modelId="{686BD245-498A-4FAF-A145-B693090E6284}" type="parTrans" cxnId="{76869615-9147-444D-A983-7F77D307E27C}">
      <dgm:prSet/>
      <dgm:spPr/>
    </dgm:pt>
    <dgm:pt modelId="{37227976-1D41-4070-846C-870FA1EC763B}" type="sibTrans" cxnId="{76869615-9147-444D-A983-7F77D307E27C}">
      <dgm:prSet/>
      <dgm:spPr/>
    </dgm:pt>
    <dgm:pt modelId="{D3687A2E-B437-4F66-8EFC-C3F449A1D150}">
      <dgm:prSet phldr="0"/>
      <dgm:spPr/>
      <dgm:t>
        <a:bodyPr/>
        <a:lstStyle/>
        <a:p>
          <a:endParaRPr lang="fr-FR">
            <a:latin typeface="Calibri"/>
          </a:endParaRPr>
        </a:p>
      </dgm:t>
    </dgm:pt>
    <dgm:pt modelId="{29C6E05A-D65A-47EB-B4F6-6361AE9427D6}" type="parTrans" cxnId="{22A69053-663C-4DE8-9FFD-33FCB5A9C773}">
      <dgm:prSet/>
      <dgm:spPr/>
    </dgm:pt>
    <dgm:pt modelId="{0970D495-160D-4203-A947-9135D7B92882}" type="sibTrans" cxnId="{22A69053-663C-4DE8-9FFD-33FCB5A9C773}">
      <dgm:prSet/>
      <dgm:spPr/>
    </dgm:pt>
    <dgm:pt modelId="{34ED7DB1-C6A4-47BB-BA21-0E179121FDCF}">
      <dgm:prSet phldr="0"/>
      <dgm:spPr/>
      <dgm:t>
        <a:bodyPr/>
        <a:lstStyle/>
        <a:p>
          <a:endParaRPr lang="fr-FR">
            <a:latin typeface="Calibri"/>
          </a:endParaRPr>
        </a:p>
      </dgm:t>
    </dgm:pt>
    <dgm:pt modelId="{BF656BBB-8258-4AC8-8B0B-A590845DC902}" type="parTrans" cxnId="{2D204BEB-57CF-4BA7-9E00-0CF2E26F4BF8}">
      <dgm:prSet/>
      <dgm:spPr/>
    </dgm:pt>
    <dgm:pt modelId="{40DCBA42-C548-48B2-BB2F-4C33C336EB0D}" type="sibTrans" cxnId="{2D204BEB-57CF-4BA7-9E00-0CF2E26F4BF8}">
      <dgm:prSet/>
      <dgm:spPr/>
    </dgm:pt>
    <dgm:pt modelId="{D9FD074F-058F-421F-A6E0-8FFF99CACBA4}" type="pres">
      <dgm:prSet presAssocID="{61F62AC1-9A6C-4BD7-AB4D-A1C6D303473D}" presName="diagram" presStyleCnt="0">
        <dgm:presLayoutVars>
          <dgm:dir/>
          <dgm:resizeHandles val="exact"/>
        </dgm:presLayoutVars>
      </dgm:prSet>
      <dgm:spPr/>
    </dgm:pt>
    <dgm:pt modelId="{B1509DFB-CF59-42F0-8374-C65D1479B6E7}" type="pres">
      <dgm:prSet presAssocID="{1B6846DE-7B2A-4BB5-90B3-DE4CE1656854}" presName="node" presStyleLbl="node1" presStyleIdx="0" presStyleCnt="16">
        <dgm:presLayoutVars>
          <dgm:bulletEnabled val="1"/>
        </dgm:presLayoutVars>
      </dgm:prSet>
      <dgm:spPr/>
    </dgm:pt>
    <dgm:pt modelId="{0A0A49E4-9D5A-4EC8-B0D4-8856B026E1DB}" type="pres">
      <dgm:prSet presAssocID="{0EFEB278-2BD2-43F6-B595-0A8F120E74E1}" presName="sibTrans" presStyleCnt="0"/>
      <dgm:spPr/>
    </dgm:pt>
    <dgm:pt modelId="{5F3564A5-3DA8-4391-B077-1BD2FCB62C29}" type="pres">
      <dgm:prSet presAssocID="{352B2B19-7901-4872-A48C-602962BE291D}" presName="node" presStyleLbl="node1" presStyleIdx="1" presStyleCnt="16">
        <dgm:presLayoutVars>
          <dgm:bulletEnabled val="1"/>
        </dgm:presLayoutVars>
      </dgm:prSet>
      <dgm:spPr/>
    </dgm:pt>
    <dgm:pt modelId="{9D30036B-CB96-484B-8D49-15F72BD96BAF}" type="pres">
      <dgm:prSet presAssocID="{D1F1C332-A185-47E2-BD95-7C9A03F57D05}" presName="sibTrans" presStyleCnt="0"/>
      <dgm:spPr/>
    </dgm:pt>
    <dgm:pt modelId="{102CF622-4640-4453-AB49-CD868334C42C}" type="pres">
      <dgm:prSet presAssocID="{2E3DC2F0-9B61-4419-80C0-E42B10C17F72}" presName="node" presStyleLbl="node1" presStyleIdx="2" presStyleCnt="16">
        <dgm:presLayoutVars>
          <dgm:bulletEnabled val="1"/>
        </dgm:presLayoutVars>
      </dgm:prSet>
      <dgm:spPr/>
    </dgm:pt>
    <dgm:pt modelId="{2452BF6D-ABED-4D90-B93F-A50810AB1B1E}" type="pres">
      <dgm:prSet presAssocID="{73EEAE87-973E-4E00-BBAE-4C7DD47D0087}" presName="sibTrans" presStyleCnt="0"/>
      <dgm:spPr/>
    </dgm:pt>
    <dgm:pt modelId="{2CDB419F-3D01-4320-9A51-3FF1D3810091}" type="pres">
      <dgm:prSet presAssocID="{839CCE84-690D-40E4-BEAC-B8D1791E876E}" presName="node" presStyleLbl="node1" presStyleIdx="3" presStyleCnt="16">
        <dgm:presLayoutVars>
          <dgm:bulletEnabled val="1"/>
        </dgm:presLayoutVars>
      </dgm:prSet>
      <dgm:spPr/>
    </dgm:pt>
    <dgm:pt modelId="{9F82799B-7DC5-4ADC-A375-0E1953A8B6B4}" type="pres">
      <dgm:prSet presAssocID="{32B13159-42F5-43AF-8F38-3E1FCDB871A8}" presName="sibTrans" presStyleCnt="0"/>
      <dgm:spPr/>
    </dgm:pt>
    <dgm:pt modelId="{7BF6DBB0-D40A-4032-BD82-59CBDC5EA6AE}" type="pres">
      <dgm:prSet presAssocID="{E413B91A-0CFB-4E7B-B8A9-506CDC7E7F11}" presName="node" presStyleLbl="node1" presStyleIdx="4" presStyleCnt="16">
        <dgm:presLayoutVars>
          <dgm:bulletEnabled val="1"/>
        </dgm:presLayoutVars>
      </dgm:prSet>
      <dgm:spPr/>
    </dgm:pt>
    <dgm:pt modelId="{10318787-EE97-456B-94AD-1501A3A8026B}" type="pres">
      <dgm:prSet presAssocID="{ADC5F4E6-DC10-44F9-B8C9-03887C020320}" presName="sibTrans" presStyleCnt="0"/>
      <dgm:spPr/>
    </dgm:pt>
    <dgm:pt modelId="{32072336-70E4-4E44-AEA8-A585CE51FBBD}" type="pres">
      <dgm:prSet presAssocID="{3136A54E-034D-41A0-802D-CC24A8EAE825}" presName="node" presStyleLbl="node1" presStyleIdx="5" presStyleCnt="16">
        <dgm:presLayoutVars>
          <dgm:bulletEnabled val="1"/>
        </dgm:presLayoutVars>
      </dgm:prSet>
      <dgm:spPr/>
    </dgm:pt>
    <dgm:pt modelId="{06844503-ADF1-4FE0-A375-6F597EF5416A}" type="pres">
      <dgm:prSet presAssocID="{46272AAC-3912-442A-9C6B-4431086BD49E}" presName="sibTrans" presStyleCnt="0"/>
      <dgm:spPr/>
    </dgm:pt>
    <dgm:pt modelId="{CC2CD7D4-A49F-4361-AA0C-DF0206190049}" type="pres">
      <dgm:prSet presAssocID="{CDBF6CE5-3BA3-4D02-91CD-BB78E5317972}" presName="node" presStyleLbl="node1" presStyleIdx="6" presStyleCnt="16">
        <dgm:presLayoutVars>
          <dgm:bulletEnabled val="1"/>
        </dgm:presLayoutVars>
      </dgm:prSet>
      <dgm:spPr/>
    </dgm:pt>
    <dgm:pt modelId="{6280A1B9-D988-4EBA-9C18-9113631D56D8}" type="pres">
      <dgm:prSet presAssocID="{84A1B50E-9F2C-42A5-B558-5DB484073904}" presName="sibTrans" presStyleCnt="0"/>
      <dgm:spPr/>
    </dgm:pt>
    <dgm:pt modelId="{BB77119E-A703-4665-9A94-AC645B670A7D}" type="pres">
      <dgm:prSet presAssocID="{1C9F87B0-183A-40FE-A999-08307335D49D}" presName="node" presStyleLbl="node1" presStyleIdx="7" presStyleCnt="16">
        <dgm:presLayoutVars>
          <dgm:bulletEnabled val="1"/>
        </dgm:presLayoutVars>
      </dgm:prSet>
      <dgm:spPr/>
    </dgm:pt>
    <dgm:pt modelId="{9A878CB9-8DC1-465D-BBA8-2BCD7A0C7729}" type="pres">
      <dgm:prSet presAssocID="{E80B7F79-0E7E-483C-B5A3-A657342ECA22}" presName="sibTrans" presStyleCnt="0"/>
      <dgm:spPr/>
    </dgm:pt>
    <dgm:pt modelId="{DF848F0B-6A0F-46BF-BB3F-F8E96721BC72}" type="pres">
      <dgm:prSet presAssocID="{FEB5BF1A-C368-49A9-BE16-4363619B457B}" presName="node" presStyleLbl="node1" presStyleIdx="8" presStyleCnt="16">
        <dgm:presLayoutVars>
          <dgm:bulletEnabled val="1"/>
        </dgm:presLayoutVars>
      </dgm:prSet>
      <dgm:spPr/>
    </dgm:pt>
    <dgm:pt modelId="{17015698-0E26-4669-B1FD-2A27DC65117F}" type="pres">
      <dgm:prSet presAssocID="{D60A5FF5-525C-4CEC-8288-8B393F8BC9B4}" presName="sibTrans" presStyleCnt="0"/>
      <dgm:spPr/>
    </dgm:pt>
    <dgm:pt modelId="{C3531ADD-EE16-41AE-9A73-8F11A132BE21}" type="pres">
      <dgm:prSet presAssocID="{88987603-21E9-47BA-9B1A-9A054EB8736F}" presName="node" presStyleLbl="node1" presStyleIdx="9" presStyleCnt="16">
        <dgm:presLayoutVars>
          <dgm:bulletEnabled val="1"/>
        </dgm:presLayoutVars>
      </dgm:prSet>
      <dgm:spPr/>
    </dgm:pt>
    <dgm:pt modelId="{AAE50EED-7273-4C88-BE17-432F8B542791}" type="pres">
      <dgm:prSet presAssocID="{F1A90F78-8EE7-4ABE-A5DD-6D001340DC11}" presName="sibTrans" presStyleCnt="0"/>
      <dgm:spPr/>
    </dgm:pt>
    <dgm:pt modelId="{679E0FB6-8160-4D32-9CE3-DC2FE5942340}" type="pres">
      <dgm:prSet presAssocID="{7F79ABF5-4F65-4D33-B1CB-CF0A60C0B48C}" presName="node" presStyleLbl="node1" presStyleIdx="10" presStyleCnt="16">
        <dgm:presLayoutVars>
          <dgm:bulletEnabled val="1"/>
        </dgm:presLayoutVars>
      </dgm:prSet>
      <dgm:spPr/>
    </dgm:pt>
    <dgm:pt modelId="{29EFA6DA-4B2A-404E-85E5-C239B9A96E89}" type="pres">
      <dgm:prSet presAssocID="{62AB1E93-5536-480B-9B9B-1910F0128E9F}" presName="sibTrans" presStyleCnt="0"/>
      <dgm:spPr/>
    </dgm:pt>
    <dgm:pt modelId="{D631BB04-406C-4A13-80C4-8FBF4284A3E8}" type="pres">
      <dgm:prSet presAssocID="{0FD54561-472B-4546-AC25-4B2A35225A52}" presName="node" presStyleLbl="node1" presStyleIdx="11" presStyleCnt="16">
        <dgm:presLayoutVars>
          <dgm:bulletEnabled val="1"/>
        </dgm:presLayoutVars>
      </dgm:prSet>
      <dgm:spPr/>
    </dgm:pt>
    <dgm:pt modelId="{4EDD5A04-7BB7-4EF3-8374-9AA77E1D6B06}" type="pres">
      <dgm:prSet presAssocID="{949D0EA6-658F-4863-B21D-EE0F3EDE4A77}" presName="sibTrans" presStyleCnt="0"/>
      <dgm:spPr/>
    </dgm:pt>
    <dgm:pt modelId="{465F07D5-06EF-4967-AAB1-D3639EAD6FAA}" type="pres">
      <dgm:prSet presAssocID="{7CD65A55-9EC3-4E08-B846-43FA802F724B}" presName="node" presStyleLbl="node1" presStyleIdx="12" presStyleCnt="16">
        <dgm:presLayoutVars>
          <dgm:bulletEnabled val="1"/>
        </dgm:presLayoutVars>
      </dgm:prSet>
      <dgm:spPr/>
    </dgm:pt>
    <dgm:pt modelId="{A62AFDDB-2E2D-40D5-9A3B-CDB501220504}" type="pres">
      <dgm:prSet presAssocID="{1898B631-FEDB-42BD-A2F1-A17476ACF99F}" presName="sibTrans" presStyleCnt="0"/>
      <dgm:spPr/>
    </dgm:pt>
    <dgm:pt modelId="{51BAD3F9-B28A-47F6-A5B3-7A3394F4F12D}" type="pres">
      <dgm:prSet presAssocID="{C476FAAB-566E-4FAE-9809-E35C2E07DBF0}" presName="node" presStyleLbl="node1" presStyleIdx="13" presStyleCnt="16">
        <dgm:presLayoutVars>
          <dgm:bulletEnabled val="1"/>
        </dgm:presLayoutVars>
      </dgm:prSet>
      <dgm:spPr/>
    </dgm:pt>
    <dgm:pt modelId="{BD05A567-BBB8-41DB-B244-1A5CA300A2C5}" type="pres">
      <dgm:prSet presAssocID="{37227976-1D41-4070-846C-870FA1EC763B}" presName="sibTrans" presStyleCnt="0"/>
      <dgm:spPr/>
    </dgm:pt>
    <dgm:pt modelId="{028D9E18-1B7E-4D0F-9A81-806FAA186E11}" type="pres">
      <dgm:prSet presAssocID="{D3687A2E-B437-4F66-8EFC-C3F449A1D150}" presName="node" presStyleLbl="node1" presStyleIdx="14" presStyleCnt="16">
        <dgm:presLayoutVars>
          <dgm:bulletEnabled val="1"/>
        </dgm:presLayoutVars>
      </dgm:prSet>
      <dgm:spPr/>
    </dgm:pt>
    <dgm:pt modelId="{991E41BD-3769-4CA6-BEF0-0125F7D44AA0}" type="pres">
      <dgm:prSet presAssocID="{0970D495-160D-4203-A947-9135D7B92882}" presName="sibTrans" presStyleCnt="0"/>
      <dgm:spPr/>
    </dgm:pt>
    <dgm:pt modelId="{D651F9AB-C267-42C2-B5C5-79C3CCA91E22}" type="pres">
      <dgm:prSet presAssocID="{34ED7DB1-C6A4-47BB-BA21-0E179121FDCF}" presName="node" presStyleLbl="node1" presStyleIdx="15" presStyleCnt="16">
        <dgm:presLayoutVars>
          <dgm:bulletEnabled val="1"/>
        </dgm:presLayoutVars>
      </dgm:prSet>
      <dgm:spPr/>
    </dgm:pt>
  </dgm:ptLst>
  <dgm:cxnLst>
    <dgm:cxn modelId="{E4DB2300-08D0-4AB9-ADAB-B817CC06D52A}" type="presOf" srcId="{FEB5BF1A-C368-49A9-BE16-4363619B457B}" destId="{DF848F0B-6A0F-46BF-BB3F-F8E96721BC72}" srcOrd="0" destOrd="0" presId="urn:microsoft.com/office/officeart/2005/8/layout/default"/>
    <dgm:cxn modelId="{B5818504-DE3A-4023-81E1-762BA7F3BAC7}" srcId="{61F62AC1-9A6C-4BD7-AB4D-A1C6D303473D}" destId="{352B2B19-7901-4872-A48C-602962BE291D}" srcOrd="1" destOrd="0" parTransId="{11894A8C-B364-4884-8CC6-7AD570A51B17}" sibTransId="{D1F1C332-A185-47E2-BD95-7C9A03F57D05}"/>
    <dgm:cxn modelId="{D232C20B-3E3E-40E2-8A4B-95CB8EDFA3E6}" srcId="{61F62AC1-9A6C-4BD7-AB4D-A1C6D303473D}" destId="{E413B91A-0CFB-4E7B-B8A9-506CDC7E7F11}" srcOrd="4" destOrd="0" parTransId="{E32C5CE1-7D42-4F9A-98B0-7DCFE09F3CBA}" sibTransId="{ADC5F4E6-DC10-44F9-B8C9-03887C020320}"/>
    <dgm:cxn modelId="{99043F11-8E22-4552-A6C0-F553D3A3A4F9}" type="presOf" srcId="{352B2B19-7901-4872-A48C-602962BE291D}" destId="{5F3564A5-3DA8-4391-B077-1BD2FCB62C29}" srcOrd="0" destOrd="0" presId="urn:microsoft.com/office/officeart/2005/8/layout/default"/>
    <dgm:cxn modelId="{F9A35914-847D-459A-A9EF-0B3720F36F63}" srcId="{61F62AC1-9A6C-4BD7-AB4D-A1C6D303473D}" destId="{FEB5BF1A-C368-49A9-BE16-4363619B457B}" srcOrd="8" destOrd="0" parTransId="{E9F6AB10-52D5-4FC4-963A-BA7A8CC5231F}" sibTransId="{D60A5FF5-525C-4CEC-8288-8B393F8BC9B4}"/>
    <dgm:cxn modelId="{76869615-9147-444D-A983-7F77D307E27C}" srcId="{61F62AC1-9A6C-4BD7-AB4D-A1C6D303473D}" destId="{C476FAAB-566E-4FAE-9809-E35C2E07DBF0}" srcOrd="13" destOrd="0" parTransId="{686BD245-498A-4FAF-A145-B693090E6284}" sibTransId="{37227976-1D41-4070-846C-870FA1EC763B}"/>
    <dgm:cxn modelId="{68AF2C25-0126-4F93-A344-3E8811D271AD}" type="presOf" srcId="{7F79ABF5-4F65-4D33-B1CB-CF0A60C0B48C}" destId="{679E0FB6-8160-4D32-9CE3-DC2FE5942340}" srcOrd="0" destOrd="0" presId="urn:microsoft.com/office/officeart/2005/8/layout/default"/>
    <dgm:cxn modelId="{01CB2E29-D00A-4E87-9285-7ACDD70A2A93}" type="presOf" srcId="{2E3DC2F0-9B61-4419-80C0-E42B10C17F72}" destId="{102CF622-4640-4453-AB49-CD868334C42C}" srcOrd="0" destOrd="0" presId="urn:microsoft.com/office/officeart/2005/8/layout/default"/>
    <dgm:cxn modelId="{A0EB5931-D537-435B-81B2-A9F272132394}" type="presOf" srcId="{839CCE84-690D-40E4-BEAC-B8D1791E876E}" destId="{2CDB419F-3D01-4320-9A51-3FF1D3810091}" srcOrd="0" destOrd="0" presId="urn:microsoft.com/office/officeart/2005/8/layout/default"/>
    <dgm:cxn modelId="{13F09960-70F3-411B-AD71-387D948A2612}" srcId="{61F62AC1-9A6C-4BD7-AB4D-A1C6D303473D}" destId="{1C9F87B0-183A-40FE-A999-08307335D49D}" srcOrd="7" destOrd="0" parTransId="{50A4EBAD-8D57-437C-85B4-BCAC576ADA6F}" sibTransId="{E80B7F79-0E7E-483C-B5A3-A657342ECA22}"/>
    <dgm:cxn modelId="{6AFE0041-A24C-4C16-B13A-B9956DDC2ED9}" srcId="{61F62AC1-9A6C-4BD7-AB4D-A1C6D303473D}" destId="{1B6846DE-7B2A-4BB5-90B3-DE4CE1656854}" srcOrd="0" destOrd="0" parTransId="{7460DEE4-9CCD-4796-B38E-6153643D6F97}" sibTransId="{0EFEB278-2BD2-43F6-B595-0A8F120E74E1}"/>
    <dgm:cxn modelId="{F8C3E864-B3FE-4044-B58F-9FD2AB0829CA}" srcId="{61F62AC1-9A6C-4BD7-AB4D-A1C6D303473D}" destId="{88987603-21E9-47BA-9B1A-9A054EB8736F}" srcOrd="9" destOrd="0" parTransId="{5CBC1C55-7AF1-467A-8083-1D6C033FE9F6}" sibTransId="{F1A90F78-8EE7-4ABE-A5DD-6D001340DC11}"/>
    <dgm:cxn modelId="{C36D1765-29A6-44B3-9D04-499D4E53B7AE}" srcId="{61F62AC1-9A6C-4BD7-AB4D-A1C6D303473D}" destId="{7F79ABF5-4F65-4D33-B1CB-CF0A60C0B48C}" srcOrd="10" destOrd="0" parTransId="{511232B7-0AAB-436D-81C4-10D2D9975811}" sibTransId="{62AB1E93-5536-480B-9B9B-1910F0128E9F}"/>
    <dgm:cxn modelId="{EDF2CF45-BF56-4193-8B0C-57A66FAD9986}" type="presOf" srcId="{1C9F87B0-183A-40FE-A999-08307335D49D}" destId="{BB77119E-A703-4665-9A94-AC645B670A7D}" srcOrd="0" destOrd="0" presId="urn:microsoft.com/office/officeart/2005/8/layout/default"/>
    <dgm:cxn modelId="{EC7FA769-4043-4F42-AA8F-1DE53141F1AE}" srcId="{61F62AC1-9A6C-4BD7-AB4D-A1C6D303473D}" destId="{2E3DC2F0-9B61-4419-80C0-E42B10C17F72}" srcOrd="2" destOrd="0" parTransId="{9F86594C-EED0-41B1-AAE1-BF95C4C398EE}" sibTransId="{73EEAE87-973E-4E00-BBAE-4C7DD47D0087}"/>
    <dgm:cxn modelId="{93DAA56F-3F7F-4A97-AF57-218C1249D31F}" type="presOf" srcId="{1B6846DE-7B2A-4BB5-90B3-DE4CE1656854}" destId="{B1509DFB-CF59-42F0-8374-C65D1479B6E7}" srcOrd="0" destOrd="0" presId="urn:microsoft.com/office/officeart/2005/8/layout/default"/>
    <dgm:cxn modelId="{22A69053-663C-4DE8-9FFD-33FCB5A9C773}" srcId="{61F62AC1-9A6C-4BD7-AB4D-A1C6D303473D}" destId="{D3687A2E-B437-4F66-8EFC-C3F449A1D150}" srcOrd="14" destOrd="0" parTransId="{29C6E05A-D65A-47EB-B4F6-6361AE9427D6}" sibTransId="{0970D495-160D-4203-A947-9135D7B92882}"/>
    <dgm:cxn modelId="{C9873B58-FF61-4133-BC47-54C32B7756B4}" type="presOf" srcId="{7CD65A55-9EC3-4E08-B846-43FA802F724B}" destId="{465F07D5-06EF-4967-AAB1-D3639EAD6FAA}" srcOrd="0" destOrd="0" presId="urn:microsoft.com/office/officeart/2005/8/layout/default"/>
    <dgm:cxn modelId="{2B16317C-A8DE-4969-954A-4CE115674B62}" type="presOf" srcId="{88987603-21E9-47BA-9B1A-9A054EB8736F}" destId="{C3531ADD-EE16-41AE-9A73-8F11A132BE21}" srcOrd="0" destOrd="0" presId="urn:microsoft.com/office/officeart/2005/8/layout/default"/>
    <dgm:cxn modelId="{9FBFF48E-DD58-40F5-8C9D-F78ED51B639E}" type="presOf" srcId="{D3687A2E-B437-4F66-8EFC-C3F449A1D150}" destId="{028D9E18-1B7E-4D0F-9A81-806FAA186E11}" srcOrd="0" destOrd="0" presId="urn:microsoft.com/office/officeart/2005/8/layout/default"/>
    <dgm:cxn modelId="{C6FF54B9-0E0B-4E57-8B2C-7A67028A3BBF}" srcId="{61F62AC1-9A6C-4BD7-AB4D-A1C6D303473D}" destId="{7CD65A55-9EC3-4E08-B846-43FA802F724B}" srcOrd="12" destOrd="0" parTransId="{D52E5CE2-7454-4121-8FC1-ABA3078636CE}" sibTransId="{1898B631-FEDB-42BD-A2F1-A17476ACF99F}"/>
    <dgm:cxn modelId="{3B7960BE-17BE-4E14-8CBD-8EE52BFAFB64}" type="presOf" srcId="{C476FAAB-566E-4FAE-9809-E35C2E07DBF0}" destId="{51BAD3F9-B28A-47F6-A5B3-7A3394F4F12D}" srcOrd="0" destOrd="0" presId="urn:microsoft.com/office/officeart/2005/8/layout/default"/>
    <dgm:cxn modelId="{9DC3A6BE-8725-451C-8320-CC40588695D8}" srcId="{61F62AC1-9A6C-4BD7-AB4D-A1C6D303473D}" destId="{3136A54E-034D-41A0-802D-CC24A8EAE825}" srcOrd="5" destOrd="0" parTransId="{2641AD22-8733-4C39-9465-FC552AA01EFE}" sibTransId="{46272AAC-3912-442A-9C6B-4431086BD49E}"/>
    <dgm:cxn modelId="{14714CC4-32C9-4E7A-A81D-41E44A587FC2}" srcId="{61F62AC1-9A6C-4BD7-AB4D-A1C6D303473D}" destId="{839CCE84-690D-40E4-BEAC-B8D1791E876E}" srcOrd="3" destOrd="0" parTransId="{BB73C1A0-FB05-4589-BF89-E0BCCF5D54BE}" sibTransId="{32B13159-42F5-43AF-8F38-3E1FCDB871A8}"/>
    <dgm:cxn modelId="{4562F1C4-EB62-4B2A-93D2-D316C875991A}" type="presOf" srcId="{34ED7DB1-C6A4-47BB-BA21-0E179121FDCF}" destId="{D651F9AB-C267-42C2-B5C5-79C3CCA91E22}" srcOrd="0" destOrd="0" presId="urn:microsoft.com/office/officeart/2005/8/layout/default"/>
    <dgm:cxn modelId="{0F7282CD-EDFE-4439-9CF7-ED3A8BB32560}" srcId="{61F62AC1-9A6C-4BD7-AB4D-A1C6D303473D}" destId="{CDBF6CE5-3BA3-4D02-91CD-BB78E5317972}" srcOrd="6" destOrd="0" parTransId="{B5C5B262-7E4B-491A-ABFC-8AE2C6F0B3AA}" sibTransId="{84A1B50E-9F2C-42A5-B558-5DB484073904}"/>
    <dgm:cxn modelId="{FC6E9ACE-6DB0-4F14-9413-AC983569F8FD}" type="presOf" srcId="{3136A54E-034D-41A0-802D-CC24A8EAE825}" destId="{32072336-70E4-4E44-AEA8-A585CE51FBBD}" srcOrd="0" destOrd="0" presId="urn:microsoft.com/office/officeart/2005/8/layout/default"/>
    <dgm:cxn modelId="{DA32DBDF-D296-4BAD-9210-B6BF346BB739}" type="presOf" srcId="{CDBF6CE5-3BA3-4D02-91CD-BB78E5317972}" destId="{CC2CD7D4-A49F-4361-AA0C-DF0206190049}" srcOrd="0" destOrd="0" presId="urn:microsoft.com/office/officeart/2005/8/layout/default"/>
    <dgm:cxn modelId="{EDA290E5-872E-4F21-AFBF-05D72EF79EC0}" type="presOf" srcId="{61F62AC1-9A6C-4BD7-AB4D-A1C6D303473D}" destId="{D9FD074F-058F-421F-A6E0-8FFF99CACBA4}" srcOrd="0" destOrd="0" presId="urn:microsoft.com/office/officeart/2005/8/layout/default"/>
    <dgm:cxn modelId="{891BADE9-EA6D-4215-8633-D5400CFBBE8D}" srcId="{61F62AC1-9A6C-4BD7-AB4D-A1C6D303473D}" destId="{0FD54561-472B-4546-AC25-4B2A35225A52}" srcOrd="11" destOrd="0" parTransId="{DD2FC004-EC45-4AD9-89A0-847383E92CCD}" sibTransId="{949D0EA6-658F-4863-B21D-EE0F3EDE4A77}"/>
    <dgm:cxn modelId="{EE9CC2E9-EE76-49FC-9920-27BAB257C9E1}" type="presOf" srcId="{E413B91A-0CFB-4E7B-B8A9-506CDC7E7F11}" destId="{7BF6DBB0-D40A-4032-BD82-59CBDC5EA6AE}" srcOrd="0" destOrd="0" presId="urn:microsoft.com/office/officeart/2005/8/layout/default"/>
    <dgm:cxn modelId="{163F43EB-0D37-4340-BADC-7F58EFF1BE72}" type="presOf" srcId="{0FD54561-472B-4546-AC25-4B2A35225A52}" destId="{D631BB04-406C-4A13-80C4-8FBF4284A3E8}" srcOrd="0" destOrd="0" presId="urn:microsoft.com/office/officeart/2005/8/layout/default"/>
    <dgm:cxn modelId="{2D204BEB-57CF-4BA7-9E00-0CF2E26F4BF8}" srcId="{61F62AC1-9A6C-4BD7-AB4D-A1C6D303473D}" destId="{34ED7DB1-C6A4-47BB-BA21-0E179121FDCF}" srcOrd="15" destOrd="0" parTransId="{BF656BBB-8258-4AC8-8B0B-A590845DC902}" sibTransId="{40DCBA42-C548-48B2-BB2F-4C33C336EB0D}"/>
    <dgm:cxn modelId="{40368E73-7CE3-4820-9E09-14DFEFAF7D8C}" type="presParOf" srcId="{D9FD074F-058F-421F-A6E0-8FFF99CACBA4}" destId="{B1509DFB-CF59-42F0-8374-C65D1479B6E7}" srcOrd="0" destOrd="0" presId="urn:microsoft.com/office/officeart/2005/8/layout/default"/>
    <dgm:cxn modelId="{8EF62918-CC47-4C88-BC36-3DF7830324F2}" type="presParOf" srcId="{D9FD074F-058F-421F-A6E0-8FFF99CACBA4}" destId="{0A0A49E4-9D5A-4EC8-B0D4-8856B026E1DB}" srcOrd="1" destOrd="0" presId="urn:microsoft.com/office/officeart/2005/8/layout/default"/>
    <dgm:cxn modelId="{B6460338-7A9A-4F87-ADA0-990447CA5712}" type="presParOf" srcId="{D9FD074F-058F-421F-A6E0-8FFF99CACBA4}" destId="{5F3564A5-3DA8-4391-B077-1BD2FCB62C29}" srcOrd="2" destOrd="0" presId="urn:microsoft.com/office/officeart/2005/8/layout/default"/>
    <dgm:cxn modelId="{1869F903-4B74-44B8-A6D6-F6F15EAE0439}" type="presParOf" srcId="{D9FD074F-058F-421F-A6E0-8FFF99CACBA4}" destId="{9D30036B-CB96-484B-8D49-15F72BD96BAF}" srcOrd="3" destOrd="0" presId="urn:microsoft.com/office/officeart/2005/8/layout/default"/>
    <dgm:cxn modelId="{41330031-AE59-4AB4-8189-1EC1C9344062}" type="presParOf" srcId="{D9FD074F-058F-421F-A6E0-8FFF99CACBA4}" destId="{102CF622-4640-4453-AB49-CD868334C42C}" srcOrd="4" destOrd="0" presId="urn:microsoft.com/office/officeart/2005/8/layout/default"/>
    <dgm:cxn modelId="{7E8D5E49-DDB1-4CCD-9545-19B50C545237}" type="presParOf" srcId="{D9FD074F-058F-421F-A6E0-8FFF99CACBA4}" destId="{2452BF6D-ABED-4D90-B93F-A50810AB1B1E}" srcOrd="5" destOrd="0" presId="urn:microsoft.com/office/officeart/2005/8/layout/default"/>
    <dgm:cxn modelId="{9AC3C448-55AA-4F0C-B9C9-9A1531B09B42}" type="presParOf" srcId="{D9FD074F-058F-421F-A6E0-8FFF99CACBA4}" destId="{2CDB419F-3D01-4320-9A51-3FF1D3810091}" srcOrd="6" destOrd="0" presId="urn:microsoft.com/office/officeart/2005/8/layout/default"/>
    <dgm:cxn modelId="{B8B3DAF1-872D-4247-990C-944D184C53AE}" type="presParOf" srcId="{D9FD074F-058F-421F-A6E0-8FFF99CACBA4}" destId="{9F82799B-7DC5-4ADC-A375-0E1953A8B6B4}" srcOrd="7" destOrd="0" presId="urn:microsoft.com/office/officeart/2005/8/layout/default"/>
    <dgm:cxn modelId="{EA408324-0D35-4221-B562-5FD8DD901651}" type="presParOf" srcId="{D9FD074F-058F-421F-A6E0-8FFF99CACBA4}" destId="{7BF6DBB0-D40A-4032-BD82-59CBDC5EA6AE}" srcOrd="8" destOrd="0" presId="urn:microsoft.com/office/officeart/2005/8/layout/default"/>
    <dgm:cxn modelId="{5C2A4F15-2C88-435C-BF00-7D5B0028964A}" type="presParOf" srcId="{D9FD074F-058F-421F-A6E0-8FFF99CACBA4}" destId="{10318787-EE97-456B-94AD-1501A3A8026B}" srcOrd="9" destOrd="0" presId="urn:microsoft.com/office/officeart/2005/8/layout/default"/>
    <dgm:cxn modelId="{E7DB1570-7623-474A-B6B9-B830318CF9B9}" type="presParOf" srcId="{D9FD074F-058F-421F-A6E0-8FFF99CACBA4}" destId="{32072336-70E4-4E44-AEA8-A585CE51FBBD}" srcOrd="10" destOrd="0" presId="urn:microsoft.com/office/officeart/2005/8/layout/default"/>
    <dgm:cxn modelId="{CE7F20D2-1237-4C8E-B1E7-B9B3CC8A31EB}" type="presParOf" srcId="{D9FD074F-058F-421F-A6E0-8FFF99CACBA4}" destId="{06844503-ADF1-4FE0-A375-6F597EF5416A}" srcOrd="11" destOrd="0" presId="urn:microsoft.com/office/officeart/2005/8/layout/default"/>
    <dgm:cxn modelId="{4BE2268E-D1AC-4677-9DBB-DA7C73371A4B}" type="presParOf" srcId="{D9FD074F-058F-421F-A6E0-8FFF99CACBA4}" destId="{CC2CD7D4-A49F-4361-AA0C-DF0206190049}" srcOrd="12" destOrd="0" presId="urn:microsoft.com/office/officeart/2005/8/layout/default"/>
    <dgm:cxn modelId="{B7E910D0-1F16-44F5-89B5-1348C0EF5122}" type="presParOf" srcId="{D9FD074F-058F-421F-A6E0-8FFF99CACBA4}" destId="{6280A1B9-D988-4EBA-9C18-9113631D56D8}" srcOrd="13" destOrd="0" presId="urn:microsoft.com/office/officeart/2005/8/layout/default"/>
    <dgm:cxn modelId="{E44F9EB9-7B29-4AC2-B9EA-057F6B95705C}" type="presParOf" srcId="{D9FD074F-058F-421F-A6E0-8FFF99CACBA4}" destId="{BB77119E-A703-4665-9A94-AC645B670A7D}" srcOrd="14" destOrd="0" presId="urn:microsoft.com/office/officeart/2005/8/layout/default"/>
    <dgm:cxn modelId="{BB71D79E-0D1F-4263-95E3-DC3E6CE812FB}" type="presParOf" srcId="{D9FD074F-058F-421F-A6E0-8FFF99CACBA4}" destId="{9A878CB9-8DC1-465D-BBA8-2BCD7A0C7729}" srcOrd="15" destOrd="0" presId="urn:microsoft.com/office/officeart/2005/8/layout/default"/>
    <dgm:cxn modelId="{0AF4FF31-BD1F-4476-BC47-92198DFA1443}" type="presParOf" srcId="{D9FD074F-058F-421F-A6E0-8FFF99CACBA4}" destId="{DF848F0B-6A0F-46BF-BB3F-F8E96721BC72}" srcOrd="16" destOrd="0" presId="urn:microsoft.com/office/officeart/2005/8/layout/default"/>
    <dgm:cxn modelId="{28817680-54EF-4D8D-9C10-2B2E938238BB}" type="presParOf" srcId="{D9FD074F-058F-421F-A6E0-8FFF99CACBA4}" destId="{17015698-0E26-4669-B1FD-2A27DC65117F}" srcOrd="17" destOrd="0" presId="urn:microsoft.com/office/officeart/2005/8/layout/default"/>
    <dgm:cxn modelId="{1F2BEAA5-CD9A-4DE4-A667-80B0B67B17BC}" type="presParOf" srcId="{D9FD074F-058F-421F-A6E0-8FFF99CACBA4}" destId="{C3531ADD-EE16-41AE-9A73-8F11A132BE21}" srcOrd="18" destOrd="0" presId="urn:microsoft.com/office/officeart/2005/8/layout/default"/>
    <dgm:cxn modelId="{A03253A9-7AD5-4353-836B-4823F519F593}" type="presParOf" srcId="{D9FD074F-058F-421F-A6E0-8FFF99CACBA4}" destId="{AAE50EED-7273-4C88-BE17-432F8B542791}" srcOrd="19" destOrd="0" presId="urn:microsoft.com/office/officeart/2005/8/layout/default"/>
    <dgm:cxn modelId="{EDAC3275-E6A2-4C69-839D-A93F56C30D98}" type="presParOf" srcId="{D9FD074F-058F-421F-A6E0-8FFF99CACBA4}" destId="{679E0FB6-8160-4D32-9CE3-DC2FE5942340}" srcOrd="20" destOrd="0" presId="urn:microsoft.com/office/officeart/2005/8/layout/default"/>
    <dgm:cxn modelId="{546B396F-3767-4C97-AD68-615B6A8D9A4A}" type="presParOf" srcId="{D9FD074F-058F-421F-A6E0-8FFF99CACBA4}" destId="{29EFA6DA-4B2A-404E-85E5-C239B9A96E89}" srcOrd="21" destOrd="0" presId="urn:microsoft.com/office/officeart/2005/8/layout/default"/>
    <dgm:cxn modelId="{D350D559-E014-4BE3-8FB6-4B8C4C495197}" type="presParOf" srcId="{D9FD074F-058F-421F-A6E0-8FFF99CACBA4}" destId="{D631BB04-406C-4A13-80C4-8FBF4284A3E8}" srcOrd="22" destOrd="0" presId="urn:microsoft.com/office/officeart/2005/8/layout/default"/>
    <dgm:cxn modelId="{1EAB49E2-BFBB-4D4C-BB0F-D3BDBEE552DB}" type="presParOf" srcId="{D9FD074F-058F-421F-A6E0-8FFF99CACBA4}" destId="{4EDD5A04-7BB7-4EF3-8374-9AA77E1D6B06}" srcOrd="23" destOrd="0" presId="urn:microsoft.com/office/officeart/2005/8/layout/default"/>
    <dgm:cxn modelId="{4B886D5A-ADE5-4AB1-A890-E4BB49A62774}" type="presParOf" srcId="{D9FD074F-058F-421F-A6E0-8FFF99CACBA4}" destId="{465F07D5-06EF-4967-AAB1-D3639EAD6FAA}" srcOrd="24" destOrd="0" presId="urn:microsoft.com/office/officeart/2005/8/layout/default"/>
    <dgm:cxn modelId="{E75AB4C3-8DD9-400B-9822-D77F679954D4}" type="presParOf" srcId="{D9FD074F-058F-421F-A6E0-8FFF99CACBA4}" destId="{A62AFDDB-2E2D-40D5-9A3B-CDB501220504}" srcOrd="25" destOrd="0" presId="urn:microsoft.com/office/officeart/2005/8/layout/default"/>
    <dgm:cxn modelId="{E5A9ABA0-AB37-4AA3-8F24-2DC7F8F3E516}" type="presParOf" srcId="{D9FD074F-058F-421F-A6E0-8FFF99CACBA4}" destId="{51BAD3F9-B28A-47F6-A5B3-7A3394F4F12D}" srcOrd="26" destOrd="0" presId="urn:microsoft.com/office/officeart/2005/8/layout/default"/>
    <dgm:cxn modelId="{4CEF7CB4-1825-44BB-9AC6-520B465C837B}" type="presParOf" srcId="{D9FD074F-058F-421F-A6E0-8FFF99CACBA4}" destId="{BD05A567-BBB8-41DB-B244-1A5CA300A2C5}" srcOrd="27" destOrd="0" presId="urn:microsoft.com/office/officeart/2005/8/layout/default"/>
    <dgm:cxn modelId="{25F9C684-1228-4E6E-9B1A-6D653D1F6796}" type="presParOf" srcId="{D9FD074F-058F-421F-A6E0-8FFF99CACBA4}" destId="{028D9E18-1B7E-4D0F-9A81-806FAA186E11}" srcOrd="28" destOrd="0" presId="urn:microsoft.com/office/officeart/2005/8/layout/default"/>
    <dgm:cxn modelId="{935FEF88-D801-42A5-AEEA-8C062419CEF4}" type="presParOf" srcId="{D9FD074F-058F-421F-A6E0-8FFF99CACBA4}" destId="{991E41BD-3769-4CA6-BEF0-0125F7D44AA0}" srcOrd="29" destOrd="0" presId="urn:microsoft.com/office/officeart/2005/8/layout/default"/>
    <dgm:cxn modelId="{27615AC6-AF02-4F79-B546-1ABA09D199F1}" type="presParOf" srcId="{D9FD074F-058F-421F-A6E0-8FFF99CACBA4}" destId="{D651F9AB-C267-42C2-B5C5-79C3CCA91E22}" srcOrd="3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F62AC1-9A6C-4BD7-AB4D-A1C6D303473D}"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fr-FR"/>
        </a:p>
      </dgm:t>
    </dgm:pt>
    <dgm:pt modelId="{CDBF6CE5-3BA3-4D02-91CD-BB78E5317972}">
      <dgm:prSet phldrT="[Texte]" phldr="0"/>
      <dgm:spPr/>
      <dgm:t>
        <a:bodyPr/>
        <a:lstStyle/>
        <a:p>
          <a:pPr rtl="0"/>
          <a:endParaRPr lang="fr-FR"/>
        </a:p>
      </dgm:t>
    </dgm:pt>
    <dgm:pt modelId="{B5C5B262-7E4B-491A-ABFC-8AE2C6F0B3AA}" type="parTrans" cxnId="{0F7282CD-EDFE-4439-9CF7-ED3A8BB32560}">
      <dgm:prSet/>
      <dgm:spPr/>
      <dgm:t>
        <a:bodyPr/>
        <a:lstStyle/>
        <a:p>
          <a:endParaRPr lang="fr-FR"/>
        </a:p>
      </dgm:t>
    </dgm:pt>
    <dgm:pt modelId="{84A1B50E-9F2C-42A5-B558-5DB484073904}" type="sibTrans" cxnId="{0F7282CD-EDFE-4439-9CF7-ED3A8BB32560}">
      <dgm:prSet/>
      <dgm:spPr/>
      <dgm:t>
        <a:bodyPr/>
        <a:lstStyle/>
        <a:p>
          <a:endParaRPr lang="fr-FR"/>
        </a:p>
      </dgm:t>
    </dgm:pt>
    <dgm:pt modelId="{FEB5BF1A-C368-49A9-BE16-4363619B457B}">
      <dgm:prSet phldrT="[Texte]" phldr="0"/>
      <dgm:spPr/>
      <dgm:t>
        <a:bodyPr/>
        <a:lstStyle/>
        <a:p>
          <a:pPr rtl="0"/>
          <a:endParaRPr lang="fr-FR">
            <a:solidFill>
              <a:schemeClr val="tx1"/>
            </a:solidFill>
          </a:endParaRPr>
        </a:p>
      </dgm:t>
    </dgm:pt>
    <dgm:pt modelId="{E9F6AB10-52D5-4FC4-963A-BA7A8CC5231F}" type="parTrans" cxnId="{F9A35914-847D-459A-A9EF-0B3720F36F63}">
      <dgm:prSet/>
      <dgm:spPr/>
      <dgm:t>
        <a:bodyPr/>
        <a:lstStyle/>
        <a:p>
          <a:endParaRPr lang="fr-FR"/>
        </a:p>
      </dgm:t>
    </dgm:pt>
    <dgm:pt modelId="{D60A5FF5-525C-4CEC-8288-8B393F8BC9B4}" type="sibTrans" cxnId="{F9A35914-847D-459A-A9EF-0B3720F36F63}">
      <dgm:prSet/>
      <dgm:spPr/>
      <dgm:t>
        <a:bodyPr/>
        <a:lstStyle/>
        <a:p>
          <a:endParaRPr lang="fr-FR"/>
        </a:p>
      </dgm:t>
    </dgm:pt>
    <dgm:pt modelId="{7F79ABF5-4F65-4D33-B1CB-CF0A60C0B48C}">
      <dgm:prSet phldrT="[Texte]" phldr="0"/>
      <dgm:spPr/>
      <dgm:t>
        <a:bodyPr/>
        <a:lstStyle/>
        <a:p>
          <a:pPr rtl="0"/>
          <a:endParaRPr lang="fr-FR">
            <a:solidFill>
              <a:schemeClr val="tx1"/>
            </a:solidFill>
          </a:endParaRPr>
        </a:p>
      </dgm:t>
    </dgm:pt>
    <dgm:pt modelId="{511232B7-0AAB-436D-81C4-10D2D9975811}" type="parTrans" cxnId="{C36D1765-29A6-44B3-9D04-499D4E53B7AE}">
      <dgm:prSet/>
      <dgm:spPr/>
      <dgm:t>
        <a:bodyPr/>
        <a:lstStyle/>
        <a:p>
          <a:endParaRPr lang="fr-FR"/>
        </a:p>
      </dgm:t>
    </dgm:pt>
    <dgm:pt modelId="{62AB1E93-5536-480B-9B9B-1910F0128E9F}" type="sibTrans" cxnId="{C36D1765-29A6-44B3-9D04-499D4E53B7AE}">
      <dgm:prSet/>
      <dgm:spPr/>
      <dgm:t>
        <a:bodyPr/>
        <a:lstStyle/>
        <a:p>
          <a:endParaRPr lang="fr-FR"/>
        </a:p>
      </dgm:t>
    </dgm:pt>
    <dgm:pt modelId="{0FD54561-472B-4546-AC25-4B2A35225A52}">
      <dgm:prSet phldr="0"/>
      <dgm:spPr/>
      <dgm:t>
        <a:bodyPr/>
        <a:lstStyle/>
        <a:p>
          <a:pPr rtl="0"/>
          <a:endParaRPr lang="fr-FR">
            <a:solidFill>
              <a:schemeClr val="tx1"/>
            </a:solidFill>
            <a:latin typeface="Calibri"/>
          </a:endParaRPr>
        </a:p>
      </dgm:t>
    </dgm:pt>
    <dgm:pt modelId="{DD2FC004-EC45-4AD9-89A0-847383E92CCD}" type="parTrans" cxnId="{891BADE9-EA6D-4215-8633-D5400CFBBE8D}">
      <dgm:prSet/>
      <dgm:spPr/>
    </dgm:pt>
    <dgm:pt modelId="{949D0EA6-658F-4863-B21D-EE0F3EDE4A77}" type="sibTrans" cxnId="{891BADE9-EA6D-4215-8633-D5400CFBBE8D}">
      <dgm:prSet/>
      <dgm:spPr/>
    </dgm:pt>
    <dgm:pt modelId="{88987603-21E9-47BA-9B1A-9A054EB8736F}">
      <dgm:prSet phldr="0"/>
      <dgm:spPr/>
      <dgm:t>
        <a:bodyPr/>
        <a:lstStyle/>
        <a:p>
          <a:pPr rtl="0"/>
          <a:endParaRPr lang="fr-FR">
            <a:solidFill>
              <a:schemeClr val="tx1"/>
            </a:solidFill>
            <a:latin typeface="Calibri"/>
          </a:endParaRPr>
        </a:p>
      </dgm:t>
    </dgm:pt>
    <dgm:pt modelId="{5CBC1C55-7AF1-467A-8083-1D6C033FE9F6}" type="parTrans" cxnId="{F8C3E864-B3FE-4044-B58F-9FD2AB0829CA}">
      <dgm:prSet/>
      <dgm:spPr/>
    </dgm:pt>
    <dgm:pt modelId="{F1A90F78-8EE7-4ABE-A5DD-6D001340DC11}" type="sibTrans" cxnId="{F8C3E864-B3FE-4044-B58F-9FD2AB0829CA}">
      <dgm:prSet/>
      <dgm:spPr/>
    </dgm:pt>
    <dgm:pt modelId="{E413B91A-0CFB-4E7B-B8A9-506CDC7E7F11}">
      <dgm:prSet phldr="0"/>
      <dgm:spPr/>
      <dgm:t>
        <a:bodyPr/>
        <a:lstStyle/>
        <a:p>
          <a:pPr rtl="0"/>
          <a:endParaRPr lang="fr-FR">
            <a:solidFill>
              <a:schemeClr val="tx1"/>
            </a:solidFill>
            <a:latin typeface="Calibri"/>
          </a:endParaRPr>
        </a:p>
      </dgm:t>
    </dgm:pt>
    <dgm:pt modelId="{E32C5CE1-7D42-4F9A-98B0-7DCFE09F3CBA}" type="parTrans" cxnId="{D232C20B-3E3E-40E2-8A4B-95CB8EDFA3E6}">
      <dgm:prSet/>
      <dgm:spPr/>
    </dgm:pt>
    <dgm:pt modelId="{ADC5F4E6-DC10-44F9-B8C9-03887C020320}" type="sibTrans" cxnId="{D232C20B-3E3E-40E2-8A4B-95CB8EDFA3E6}">
      <dgm:prSet/>
      <dgm:spPr/>
    </dgm:pt>
    <dgm:pt modelId="{3136A54E-034D-41A0-802D-CC24A8EAE825}">
      <dgm:prSet phldr="0"/>
      <dgm:spPr/>
      <dgm:t>
        <a:bodyPr/>
        <a:lstStyle/>
        <a:p>
          <a:pPr rtl="0"/>
          <a:endParaRPr lang="fr-FR">
            <a:solidFill>
              <a:schemeClr val="tx1"/>
            </a:solidFill>
          </a:endParaRPr>
        </a:p>
      </dgm:t>
    </dgm:pt>
    <dgm:pt modelId="{2641AD22-8733-4C39-9465-FC552AA01EFE}" type="parTrans" cxnId="{9DC3A6BE-8725-451C-8320-CC40588695D8}">
      <dgm:prSet/>
      <dgm:spPr/>
    </dgm:pt>
    <dgm:pt modelId="{46272AAC-3912-442A-9C6B-4431086BD49E}" type="sibTrans" cxnId="{9DC3A6BE-8725-451C-8320-CC40588695D8}">
      <dgm:prSet/>
      <dgm:spPr/>
    </dgm:pt>
    <dgm:pt modelId="{1C9F87B0-183A-40FE-A999-08307335D49D}">
      <dgm:prSet phldr="0"/>
      <dgm:spPr/>
      <dgm:t>
        <a:bodyPr/>
        <a:lstStyle/>
        <a:p>
          <a:pPr rtl="0"/>
          <a:endParaRPr lang="fr-FR">
            <a:solidFill>
              <a:schemeClr val="tx1"/>
            </a:solidFill>
            <a:latin typeface="Calibri"/>
          </a:endParaRPr>
        </a:p>
      </dgm:t>
    </dgm:pt>
    <dgm:pt modelId="{50A4EBAD-8D57-437C-85B4-BCAC576ADA6F}" type="parTrans" cxnId="{13F09960-70F3-411B-AD71-387D948A2612}">
      <dgm:prSet/>
      <dgm:spPr/>
    </dgm:pt>
    <dgm:pt modelId="{E80B7F79-0E7E-483C-B5A3-A657342ECA22}" type="sibTrans" cxnId="{13F09960-70F3-411B-AD71-387D948A2612}">
      <dgm:prSet/>
      <dgm:spPr/>
    </dgm:pt>
    <dgm:pt modelId="{839CCE84-690D-40E4-BEAC-B8D1791E876E}">
      <dgm:prSet phldr="0"/>
      <dgm:spPr/>
      <dgm:t>
        <a:bodyPr/>
        <a:lstStyle/>
        <a:p>
          <a:pPr rtl="0"/>
          <a:endParaRPr lang="fr-FR">
            <a:solidFill>
              <a:schemeClr val="tx1"/>
            </a:solidFill>
            <a:latin typeface="Calibri"/>
          </a:endParaRPr>
        </a:p>
      </dgm:t>
    </dgm:pt>
    <dgm:pt modelId="{BB73C1A0-FB05-4589-BF89-E0BCCF5D54BE}" type="parTrans" cxnId="{14714CC4-32C9-4E7A-A81D-41E44A587FC2}">
      <dgm:prSet/>
      <dgm:spPr/>
    </dgm:pt>
    <dgm:pt modelId="{32B13159-42F5-43AF-8F38-3E1FCDB871A8}" type="sibTrans" cxnId="{14714CC4-32C9-4E7A-A81D-41E44A587FC2}">
      <dgm:prSet/>
      <dgm:spPr/>
    </dgm:pt>
    <dgm:pt modelId="{2E3DC2F0-9B61-4419-80C0-E42B10C17F72}">
      <dgm:prSet phldr="0"/>
      <dgm:spPr/>
      <dgm:t>
        <a:bodyPr/>
        <a:lstStyle/>
        <a:p>
          <a:pPr rtl="0"/>
          <a:endParaRPr lang="fr-FR"/>
        </a:p>
      </dgm:t>
    </dgm:pt>
    <dgm:pt modelId="{9F86594C-EED0-41B1-AAE1-BF95C4C398EE}" type="parTrans" cxnId="{EC7FA769-4043-4F42-AA8F-1DE53141F1AE}">
      <dgm:prSet/>
      <dgm:spPr/>
    </dgm:pt>
    <dgm:pt modelId="{73EEAE87-973E-4E00-BBAE-4C7DD47D0087}" type="sibTrans" cxnId="{EC7FA769-4043-4F42-AA8F-1DE53141F1AE}">
      <dgm:prSet/>
      <dgm:spPr/>
    </dgm:pt>
    <dgm:pt modelId="{352B2B19-7901-4872-A48C-602962BE291D}">
      <dgm:prSet phldr="0"/>
      <dgm:spPr/>
      <dgm:t>
        <a:bodyPr/>
        <a:lstStyle/>
        <a:p>
          <a:pPr rtl="0"/>
          <a:endParaRPr lang="fr-FR"/>
        </a:p>
      </dgm:t>
    </dgm:pt>
    <dgm:pt modelId="{11894A8C-B364-4884-8CC6-7AD570A51B17}" type="parTrans" cxnId="{B5818504-DE3A-4023-81E1-762BA7F3BAC7}">
      <dgm:prSet/>
      <dgm:spPr/>
    </dgm:pt>
    <dgm:pt modelId="{D1F1C332-A185-47E2-BD95-7C9A03F57D05}" type="sibTrans" cxnId="{B5818504-DE3A-4023-81E1-762BA7F3BAC7}">
      <dgm:prSet/>
      <dgm:spPr/>
    </dgm:pt>
    <dgm:pt modelId="{1B6846DE-7B2A-4BB5-90B3-DE4CE1656854}">
      <dgm:prSet phldr="0"/>
      <dgm:spPr/>
      <dgm:t>
        <a:bodyPr/>
        <a:lstStyle/>
        <a:p>
          <a:pPr rtl="0"/>
          <a:endParaRPr lang="fr-FR">
            <a:latin typeface="Calibri"/>
          </a:endParaRPr>
        </a:p>
      </dgm:t>
    </dgm:pt>
    <dgm:pt modelId="{7460DEE4-9CCD-4796-B38E-6153643D6F97}" type="parTrans" cxnId="{6AFE0041-A24C-4C16-B13A-B9956DDC2ED9}">
      <dgm:prSet/>
      <dgm:spPr/>
    </dgm:pt>
    <dgm:pt modelId="{0EFEB278-2BD2-43F6-B595-0A8F120E74E1}" type="sibTrans" cxnId="{6AFE0041-A24C-4C16-B13A-B9956DDC2ED9}">
      <dgm:prSet/>
      <dgm:spPr/>
    </dgm:pt>
    <dgm:pt modelId="{7CD65A55-9EC3-4E08-B846-43FA802F724B}">
      <dgm:prSet phldr="0"/>
      <dgm:spPr/>
      <dgm:t>
        <a:bodyPr/>
        <a:lstStyle/>
        <a:p>
          <a:endParaRPr lang="fr-FR">
            <a:latin typeface="Calibri"/>
          </a:endParaRPr>
        </a:p>
      </dgm:t>
    </dgm:pt>
    <dgm:pt modelId="{D52E5CE2-7454-4121-8FC1-ABA3078636CE}" type="parTrans" cxnId="{C6FF54B9-0E0B-4E57-8B2C-7A67028A3BBF}">
      <dgm:prSet/>
      <dgm:spPr/>
    </dgm:pt>
    <dgm:pt modelId="{1898B631-FEDB-42BD-A2F1-A17476ACF99F}" type="sibTrans" cxnId="{C6FF54B9-0E0B-4E57-8B2C-7A67028A3BBF}">
      <dgm:prSet/>
      <dgm:spPr/>
    </dgm:pt>
    <dgm:pt modelId="{C476FAAB-566E-4FAE-9809-E35C2E07DBF0}">
      <dgm:prSet phldr="0"/>
      <dgm:spPr/>
      <dgm:t>
        <a:bodyPr/>
        <a:lstStyle/>
        <a:p>
          <a:endParaRPr lang="fr-FR">
            <a:latin typeface="Calibri"/>
          </a:endParaRPr>
        </a:p>
      </dgm:t>
    </dgm:pt>
    <dgm:pt modelId="{686BD245-498A-4FAF-A145-B693090E6284}" type="parTrans" cxnId="{76869615-9147-444D-A983-7F77D307E27C}">
      <dgm:prSet/>
      <dgm:spPr/>
    </dgm:pt>
    <dgm:pt modelId="{37227976-1D41-4070-846C-870FA1EC763B}" type="sibTrans" cxnId="{76869615-9147-444D-A983-7F77D307E27C}">
      <dgm:prSet/>
      <dgm:spPr/>
    </dgm:pt>
    <dgm:pt modelId="{D3687A2E-B437-4F66-8EFC-C3F449A1D150}">
      <dgm:prSet phldr="0"/>
      <dgm:spPr/>
      <dgm:t>
        <a:bodyPr/>
        <a:lstStyle/>
        <a:p>
          <a:endParaRPr lang="fr-FR">
            <a:latin typeface="Calibri"/>
          </a:endParaRPr>
        </a:p>
      </dgm:t>
    </dgm:pt>
    <dgm:pt modelId="{29C6E05A-D65A-47EB-B4F6-6361AE9427D6}" type="parTrans" cxnId="{22A69053-663C-4DE8-9FFD-33FCB5A9C773}">
      <dgm:prSet/>
      <dgm:spPr/>
    </dgm:pt>
    <dgm:pt modelId="{0970D495-160D-4203-A947-9135D7B92882}" type="sibTrans" cxnId="{22A69053-663C-4DE8-9FFD-33FCB5A9C773}">
      <dgm:prSet/>
      <dgm:spPr/>
    </dgm:pt>
    <dgm:pt modelId="{34ED7DB1-C6A4-47BB-BA21-0E179121FDCF}">
      <dgm:prSet phldr="0"/>
      <dgm:spPr/>
      <dgm:t>
        <a:bodyPr/>
        <a:lstStyle/>
        <a:p>
          <a:endParaRPr lang="fr-FR">
            <a:latin typeface="Calibri"/>
          </a:endParaRPr>
        </a:p>
      </dgm:t>
    </dgm:pt>
    <dgm:pt modelId="{BF656BBB-8258-4AC8-8B0B-A590845DC902}" type="parTrans" cxnId="{2D204BEB-57CF-4BA7-9E00-0CF2E26F4BF8}">
      <dgm:prSet/>
      <dgm:spPr/>
    </dgm:pt>
    <dgm:pt modelId="{40DCBA42-C548-48B2-BB2F-4C33C336EB0D}" type="sibTrans" cxnId="{2D204BEB-57CF-4BA7-9E00-0CF2E26F4BF8}">
      <dgm:prSet/>
      <dgm:spPr/>
    </dgm:pt>
    <dgm:pt modelId="{D9FD074F-058F-421F-A6E0-8FFF99CACBA4}" type="pres">
      <dgm:prSet presAssocID="{61F62AC1-9A6C-4BD7-AB4D-A1C6D303473D}" presName="diagram" presStyleCnt="0">
        <dgm:presLayoutVars>
          <dgm:dir/>
          <dgm:resizeHandles val="exact"/>
        </dgm:presLayoutVars>
      </dgm:prSet>
      <dgm:spPr/>
    </dgm:pt>
    <dgm:pt modelId="{B1509DFB-CF59-42F0-8374-C65D1479B6E7}" type="pres">
      <dgm:prSet presAssocID="{1B6846DE-7B2A-4BB5-90B3-DE4CE1656854}" presName="node" presStyleLbl="node1" presStyleIdx="0" presStyleCnt="16">
        <dgm:presLayoutVars>
          <dgm:bulletEnabled val="1"/>
        </dgm:presLayoutVars>
      </dgm:prSet>
      <dgm:spPr/>
    </dgm:pt>
    <dgm:pt modelId="{0A0A49E4-9D5A-4EC8-B0D4-8856B026E1DB}" type="pres">
      <dgm:prSet presAssocID="{0EFEB278-2BD2-43F6-B595-0A8F120E74E1}" presName="sibTrans" presStyleCnt="0"/>
      <dgm:spPr/>
    </dgm:pt>
    <dgm:pt modelId="{5F3564A5-3DA8-4391-B077-1BD2FCB62C29}" type="pres">
      <dgm:prSet presAssocID="{352B2B19-7901-4872-A48C-602962BE291D}" presName="node" presStyleLbl="node1" presStyleIdx="1" presStyleCnt="16">
        <dgm:presLayoutVars>
          <dgm:bulletEnabled val="1"/>
        </dgm:presLayoutVars>
      </dgm:prSet>
      <dgm:spPr/>
    </dgm:pt>
    <dgm:pt modelId="{9D30036B-CB96-484B-8D49-15F72BD96BAF}" type="pres">
      <dgm:prSet presAssocID="{D1F1C332-A185-47E2-BD95-7C9A03F57D05}" presName="sibTrans" presStyleCnt="0"/>
      <dgm:spPr/>
    </dgm:pt>
    <dgm:pt modelId="{102CF622-4640-4453-AB49-CD868334C42C}" type="pres">
      <dgm:prSet presAssocID="{2E3DC2F0-9B61-4419-80C0-E42B10C17F72}" presName="node" presStyleLbl="node1" presStyleIdx="2" presStyleCnt="16">
        <dgm:presLayoutVars>
          <dgm:bulletEnabled val="1"/>
        </dgm:presLayoutVars>
      </dgm:prSet>
      <dgm:spPr/>
    </dgm:pt>
    <dgm:pt modelId="{2452BF6D-ABED-4D90-B93F-A50810AB1B1E}" type="pres">
      <dgm:prSet presAssocID="{73EEAE87-973E-4E00-BBAE-4C7DD47D0087}" presName="sibTrans" presStyleCnt="0"/>
      <dgm:spPr/>
    </dgm:pt>
    <dgm:pt modelId="{2CDB419F-3D01-4320-9A51-3FF1D3810091}" type="pres">
      <dgm:prSet presAssocID="{839CCE84-690D-40E4-BEAC-B8D1791E876E}" presName="node" presStyleLbl="node1" presStyleIdx="3" presStyleCnt="16">
        <dgm:presLayoutVars>
          <dgm:bulletEnabled val="1"/>
        </dgm:presLayoutVars>
      </dgm:prSet>
      <dgm:spPr/>
    </dgm:pt>
    <dgm:pt modelId="{9F82799B-7DC5-4ADC-A375-0E1953A8B6B4}" type="pres">
      <dgm:prSet presAssocID="{32B13159-42F5-43AF-8F38-3E1FCDB871A8}" presName="sibTrans" presStyleCnt="0"/>
      <dgm:spPr/>
    </dgm:pt>
    <dgm:pt modelId="{7BF6DBB0-D40A-4032-BD82-59CBDC5EA6AE}" type="pres">
      <dgm:prSet presAssocID="{E413B91A-0CFB-4E7B-B8A9-506CDC7E7F11}" presName="node" presStyleLbl="node1" presStyleIdx="4" presStyleCnt="16">
        <dgm:presLayoutVars>
          <dgm:bulletEnabled val="1"/>
        </dgm:presLayoutVars>
      </dgm:prSet>
      <dgm:spPr/>
    </dgm:pt>
    <dgm:pt modelId="{10318787-EE97-456B-94AD-1501A3A8026B}" type="pres">
      <dgm:prSet presAssocID="{ADC5F4E6-DC10-44F9-B8C9-03887C020320}" presName="sibTrans" presStyleCnt="0"/>
      <dgm:spPr/>
    </dgm:pt>
    <dgm:pt modelId="{32072336-70E4-4E44-AEA8-A585CE51FBBD}" type="pres">
      <dgm:prSet presAssocID="{3136A54E-034D-41A0-802D-CC24A8EAE825}" presName="node" presStyleLbl="node1" presStyleIdx="5" presStyleCnt="16">
        <dgm:presLayoutVars>
          <dgm:bulletEnabled val="1"/>
        </dgm:presLayoutVars>
      </dgm:prSet>
      <dgm:spPr/>
    </dgm:pt>
    <dgm:pt modelId="{06844503-ADF1-4FE0-A375-6F597EF5416A}" type="pres">
      <dgm:prSet presAssocID="{46272AAC-3912-442A-9C6B-4431086BD49E}" presName="sibTrans" presStyleCnt="0"/>
      <dgm:spPr/>
    </dgm:pt>
    <dgm:pt modelId="{CC2CD7D4-A49F-4361-AA0C-DF0206190049}" type="pres">
      <dgm:prSet presAssocID="{CDBF6CE5-3BA3-4D02-91CD-BB78E5317972}" presName="node" presStyleLbl="node1" presStyleIdx="6" presStyleCnt="16">
        <dgm:presLayoutVars>
          <dgm:bulletEnabled val="1"/>
        </dgm:presLayoutVars>
      </dgm:prSet>
      <dgm:spPr/>
    </dgm:pt>
    <dgm:pt modelId="{6280A1B9-D988-4EBA-9C18-9113631D56D8}" type="pres">
      <dgm:prSet presAssocID="{84A1B50E-9F2C-42A5-B558-5DB484073904}" presName="sibTrans" presStyleCnt="0"/>
      <dgm:spPr/>
    </dgm:pt>
    <dgm:pt modelId="{BB77119E-A703-4665-9A94-AC645B670A7D}" type="pres">
      <dgm:prSet presAssocID="{1C9F87B0-183A-40FE-A999-08307335D49D}" presName="node" presStyleLbl="node1" presStyleIdx="7" presStyleCnt="16">
        <dgm:presLayoutVars>
          <dgm:bulletEnabled val="1"/>
        </dgm:presLayoutVars>
      </dgm:prSet>
      <dgm:spPr/>
    </dgm:pt>
    <dgm:pt modelId="{9A878CB9-8DC1-465D-BBA8-2BCD7A0C7729}" type="pres">
      <dgm:prSet presAssocID="{E80B7F79-0E7E-483C-B5A3-A657342ECA22}" presName="sibTrans" presStyleCnt="0"/>
      <dgm:spPr/>
    </dgm:pt>
    <dgm:pt modelId="{DF848F0B-6A0F-46BF-BB3F-F8E96721BC72}" type="pres">
      <dgm:prSet presAssocID="{FEB5BF1A-C368-49A9-BE16-4363619B457B}" presName="node" presStyleLbl="node1" presStyleIdx="8" presStyleCnt="16">
        <dgm:presLayoutVars>
          <dgm:bulletEnabled val="1"/>
        </dgm:presLayoutVars>
      </dgm:prSet>
      <dgm:spPr/>
    </dgm:pt>
    <dgm:pt modelId="{17015698-0E26-4669-B1FD-2A27DC65117F}" type="pres">
      <dgm:prSet presAssocID="{D60A5FF5-525C-4CEC-8288-8B393F8BC9B4}" presName="sibTrans" presStyleCnt="0"/>
      <dgm:spPr/>
    </dgm:pt>
    <dgm:pt modelId="{C3531ADD-EE16-41AE-9A73-8F11A132BE21}" type="pres">
      <dgm:prSet presAssocID="{88987603-21E9-47BA-9B1A-9A054EB8736F}" presName="node" presStyleLbl="node1" presStyleIdx="9" presStyleCnt="16">
        <dgm:presLayoutVars>
          <dgm:bulletEnabled val="1"/>
        </dgm:presLayoutVars>
      </dgm:prSet>
      <dgm:spPr/>
    </dgm:pt>
    <dgm:pt modelId="{AAE50EED-7273-4C88-BE17-432F8B542791}" type="pres">
      <dgm:prSet presAssocID="{F1A90F78-8EE7-4ABE-A5DD-6D001340DC11}" presName="sibTrans" presStyleCnt="0"/>
      <dgm:spPr/>
    </dgm:pt>
    <dgm:pt modelId="{679E0FB6-8160-4D32-9CE3-DC2FE5942340}" type="pres">
      <dgm:prSet presAssocID="{7F79ABF5-4F65-4D33-B1CB-CF0A60C0B48C}" presName="node" presStyleLbl="node1" presStyleIdx="10" presStyleCnt="16">
        <dgm:presLayoutVars>
          <dgm:bulletEnabled val="1"/>
        </dgm:presLayoutVars>
      </dgm:prSet>
      <dgm:spPr/>
    </dgm:pt>
    <dgm:pt modelId="{29EFA6DA-4B2A-404E-85E5-C239B9A96E89}" type="pres">
      <dgm:prSet presAssocID="{62AB1E93-5536-480B-9B9B-1910F0128E9F}" presName="sibTrans" presStyleCnt="0"/>
      <dgm:spPr/>
    </dgm:pt>
    <dgm:pt modelId="{D631BB04-406C-4A13-80C4-8FBF4284A3E8}" type="pres">
      <dgm:prSet presAssocID="{0FD54561-472B-4546-AC25-4B2A35225A52}" presName="node" presStyleLbl="node1" presStyleIdx="11" presStyleCnt="16">
        <dgm:presLayoutVars>
          <dgm:bulletEnabled val="1"/>
        </dgm:presLayoutVars>
      </dgm:prSet>
      <dgm:spPr/>
    </dgm:pt>
    <dgm:pt modelId="{4EDD5A04-7BB7-4EF3-8374-9AA77E1D6B06}" type="pres">
      <dgm:prSet presAssocID="{949D0EA6-658F-4863-B21D-EE0F3EDE4A77}" presName="sibTrans" presStyleCnt="0"/>
      <dgm:spPr/>
    </dgm:pt>
    <dgm:pt modelId="{465F07D5-06EF-4967-AAB1-D3639EAD6FAA}" type="pres">
      <dgm:prSet presAssocID="{7CD65A55-9EC3-4E08-B846-43FA802F724B}" presName="node" presStyleLbl="node1" presStyleIdx="12" presStyleCnt="16">
        <dgm:presLayoutVars>
          <dgm:bulletEnabled val="1"/>
        </dgm:presLayoutVars>
      </dgm:prSet>
      <dgm:spPr/>
    </dgm:pt>
    <dgm:pt modelId="{A62AFDDB-2E2D-40D5-9A3B-CDB501220504}" type="pres">
      <dgm:prSet presAssocID="{1898B631-FEDB-42BD-A2F1-A17476ACF99F}" presName="sibTrans" presStyleCnt="0"/>
      <dgm:spPr/>
    </dgm:pt>
    <dgm:pt modelId="{51BAD3F9-B28A-47F6-A5B3-7A3394F4F12D}" type="pres">
      <dgm:prSet presAssocID="{C476FAAB-566E-4FAE-9809-E35C2E07DBF0}" presName="node" presStyleLbl="node1" presStyleIdx="13" presStyleCnt="16">
        <dgm:presLayoutVars>
          <dgm:bulletEnabled val="1"/>
        </dgm:presLayoutVars>
      </dgm:prSet>
      <dgm:spPr/>
    </dgm:pt>
    <dgm:pt modelId="{BD05A567-BBB8-41DB-B244-1A5CA300A2C5}" type="pres">
      <dgm:prSet presAssocID="{37227976-1D41-4070-846C-870FA1EC763B}" presName="sibTrans" presStyleCnt="0"/>
      <dgm:spPr/>
    </dgm:pt>
    <dgm:pt modelId="{028D9E18-1B7E-4D0F-9A81-806FAA186E11}" type="pres">
      <dgm:prSet presAssocID="{D3687A2E-B437-4F66-8EFC-C3F449A1D150}" presName="node" presStyleLbl="node1" presStyleIdx="14" presStyleCnt="16">
        <dgm:presLayoutVars>
          <dgm:bulletEnabled val="1"/>
        </dgm:presLayoutVars>
      </dgm:prSet>
      <dgm:spPr/>
    </dgm:pt>
    <dgm:pt modelId="{991E41BD-3769-4CA6-BEF0-0125F7D44AA0}" type="pres">
      <dgm:prSet presAssocID="{0970D495-160D-4203-A947-9135D7B92882}" presName="sibTrans" presStyleCnt="0"/>
      <dgm:spPr/>
    </dgm:pt>
    <dgm:pt modelId="{D651F9AB-C267-42C2-B5C5-79C3CCA91E22}" type="pres">
      <dgm:prSet presAssocID="{34ED7DB1-C6A4-47BB-BA21-0E179121FDCF}" presName="node" presStyleLbl="node1" presStyleIdx="15" presStyleCnt="16">
        <dgm:presLayoutVars>
          <dgm:bulletEnabled val="1"/>
        </dgm:presLayoutVars>
      </dgm:prSet>
      <dgm:spPr/>
    </dgm:pt>
  </dgm:ptLst>
  <dgm:cxnLst>
    <dgm:cxn modelId="{E4DB2300-08D0-4AB9-ADAB-B817CC06D52A}" type="presOf" srcId="{FEB5BF1A-C368-49A9-BE16-4363619B457B}" destId="{DF848F0B-6A0F-46BF-BB3F-F8E96721BC72}" srcOrd="0" destOrd="0" presId="urn:microsoft.com/office/officeart/2005/8/layout/default"/>
    <dgm:cxn modelId="{B5818504-DE3A-4023-81E1-762BA7F3BAC7}" srcId="{61F62AC1-9A6C-4BD7-AB4D-A1C6D303473D}" destId="{352B2B19-7901-4872-A48C-602962BE291D}" srcOrd="1" destOrd="0" parTransId="{11894A8C-B364-4884-8CC6-7AD570A51B17}" sibTransId="{D1F1C332-A185-47E2-BD95-7C9A03F57D05}"/>
    <dgm:cxn modelId="{D232C20B-3E3E-40E2-8A4B-95CB8EDFA3E6}" srcId="{61F62AC1-9A6C-4BD7-AB4D-A1C6D303473D}" destId="{E413B91A-0CFB-4E7B-B8A9-506CDC7E7F11}" srcOrd="4" destOrd="0" parTransId="{E32C5CE1-7D42-4F9A-98B0-7DCFE09F3CBA}" sibTransId="{ADC5F4E6-DC10-44F9-B8C9-03887C020320}"/>
    <dgm:cxn modelId="{99043F11-8E22-4552-A6C0-F553D3A3A4F9}" type="presOf" srcId="{352B2B19-7901-4872-A48C-602962BE291D}" destId="{5F3564A5-3DA8-4391-B077-1BD2FCB62C29}" srcOrd="0" destOrd="0" presId="urn:microsoft.com/office/officeart/2005/8/layout/default"/>
    <dgm:cxn modelId="{F9A35914-847D-459A-A9EF-0B3720F36F63}" srcId="{61F62AC1-9A6C-4BD7-AB4D-A1C6D303473D}" destId="{FEB5BF1A-C368-49A9-BE16-4363619B457B}" srcOrd="8" destOrd="0" parTransId="{E9F6AB10-52D5-4FC4-963A-BA7A8CC5231F}" sibTransId="{D60A5FF5-525C-4CEC-8288-8B393F8BC9B4}"/>
    <dgm:cxn modelId="{76869615-9147-444D-A983-7F77D307E27C}" srcId="{61F62AC1-9A6C-4BD7-AB4D-A1C6D303473D}" destId="{C476FAAB-566E-4FAE-9809-E35C2E07DBF0}" srcOrd="13" destOrd="0" parTransId="{686BD245-498A-4FAF-A145-B693090E6284}" sibTransId="{37227976-1D41-4070-846C-870FA1EC763B}"/>
    <dgm:cxn modelId="{68AF2C25-0126-4F93-A344-3E8811D271AD}" type="presOf" srcId="{7F79ABF5-4F65-4D33-B1CB-CF0A60C0B48C}" destId="{679E0FB6-8160-4D32-9CE3-DC2FE5942340}" srcOrd="0" destOrd="0" presId="urn:microsoft.com/office/officeart/2005/8/layout/default"/>
    <dgm:cxn modelId="{01CB2E29-D00A-4E87-9285-7ACDD70A2A93}" type="presOf" srcId="{2E3DC2F0-9B61-4419-80C0-E42B10C17F72}" destId="{102CF622-4640-4453-AB49-CD868334C42C}" srcOrd="0" destOrd="0" presId="urn:microsoft.com/office/officeart/2005/8/layout/default"/>
    <dgm:cxn modelId="{A0EB5931-D537-435B-81B2-A9F272132394}" type="presOf" srcId="{839CCE84-690D-40E4-BEAC-B8D1791E876E}" destId="{2CDB419F-3D01-4320-9A51-3FF1D3810091}" srcOrd="0" destOrd="0" presId="urn:microsoft.com/office/officeart/2005/8/layout/default"/>
    <dgm:cxn modelId="{13F09960-70F3-411B-AD71-387D948A2612}" srcId="{61F62AC1-9A6C-4BD7-AB4D-A1C6D303473D}" destId="{1C9F87B0-183A-40FE-A999-08307335D49D}" srcOrd="7" destOrd="0" parTransId="{50A4EBAD-8D57-437C-85B4-BCAC576ADA6F}" sibTransId="{E80B7F79-0E7E-483C-B5A3-A657342ECA22}"/>
    <dgm:cxn modelId="{6AFE0041-A24C-4C16-B13A-B9956DDC2ED9}" srcId="{61F62AC1-9A6C-4BD7-AB4D-A1C6D303473D}" destId="{1B6846DE-7B2A-4BB5-90B3-DE4CE1656854}" srcOrd="0" destOrd="0" parTransId="{7460DEE4-9CCD-4796-B38E-6153643D6F97}" sibTransId="{0EFEB278-2BD2-43F6-B595-0A8F120E74E1}"/>
    <dgm:cxn modelId="{F8C3E864-B3FE-4044-B58F-9FD2AB0829CA}" srcId="{61F62AC1-9A6C-4BD7-AB4D-A1C6D303473D}" destId="{88987603-21E9-47BA-9B1A-9A054EB8736F}" srcOrd="9" destOrd="0" parTransId="{5CBC1C55-7AF1-467A-8083-1D6C033FE9F6}" sibTransId="{F1A90F78-8EE7-4ABE-A5DD-6D001340DC11}"/>
    <dgm:cxn modelId="{C36D1765-29A6-44B3-9D04-499D4E53B7AE}" srcId="{61F62AC1-9A6C-4BD7-AB4D-A1C6D303473D}" destId="{7F79ABF5-4F65-4D33-B1CB-CF0A60C0B48C}" srcOrd="10" destOrd="0" parTransId="{511232B7-0AAB-436D-81C4-10D2D9975811}" sibTransId="{62AB1E93-5536-480B-9B9B-1910F0128E9F}"/>
    <dgm:cxn modelId="{EDF2CF45-BF56-4193-8B0C-57A66FAD9986}" type="presOf" srcId="{1C9F87B0-183A-40FE-A999-08307335D49D}" destId="{BB77119E-A703-4665-9A94-AC645B670A7D}" srcOrd="0" destOrd="0" presId="urn:microsoft.com/office/officeart/2005/8/layout/default"/>
    <dgm:cxn modelId="{EC7FA769-4043-4F42-AA8F-1DE53141F1AE}" srcId="{61F62AC1-9A6C-4BD7-AB4D-A1C6D303473D}" destId="{2E3DC2F0-9B61-4419-80C0-E42B10C17F72}" srcOrd="2" destOrd="0" parTransId="{9F86594C-EED0-41B1-AAE1-BF95C4C398EE}" sibTransId="{73EEAE87-973E-4E00-BBAE-4C7DD47D0087}"/>
    <dgm:cxn modelId="{93DAA56F-3F7F-4A97-AF57-218C1249D31F}" type="presOf" srcId="{1B6846DE-7B2A-4BB5-90B3-DE4CE1656854}" destId="{B1509DFB-CF59-42F0-8374-C65D1479B6E7}" srcOrd="0" destOrd="0" presId="urn:microsoft.com/office/officeart/2005/8/layout/default"/>
    <dgm:cxn modelId="{22A69053-663C-4DE8-9FFD-33FCB5A9C773}" srcId="{61F62AC1-9A6C-4BD7-AB4D-A1C6D303473D}" destId="{D3687A2E-B437-4F66-8EFC-C3F449A1D150}" srcOrd="14" destOrd="0" parTransId="{29C6E05A-D65A-47EB-B4F6-6361AE9427D6}" sibTransId="{0970D495-160D-4203-A947-9135D7B92882}"/>
    <dgm:cxn modelId="{C9873B58-FF61-4133-BC47-54C32B7756B4}" type="presOf" srcId="{7CD65A55-9EC3-4E08-B846-43FA802F724B}" destId="{465F07D5-06EF-4967-AAB1-D3639EAD6FAA}" srcOrd="0" destOrd="0" presId="urn:microsoft.com/office/officeart/2005/8/layout/default"/>
    <dgm:cxn modelId="{2B16317C-A8DE-4969-954A-4CE115674B62}" type="presOf" srcId="{88987603-21E9-47BA-9B1A-9A054EB8736F}" destId="{C3531ADD-EE16-41AE-9A73-8F11A132BE21}" srcOrd="0" destOrd="0" presId="urn:microsoft.com/office/officeart/2005/8/layout/default"/>
    <dgm:cxn modelId="{9FBFF48E-DD58-40F5-8C9D-F78ED51B639E}" type="presOf" srcId="{D3687A2E-B437-4F66-8EFC-C3F449A1D150}" destId="{028D9E18-1B7E-4D0F-9A81-806FAA186E11}" srcOrd="0" destOrd="0" presId="urn:microsoft.com/office/officeart/2005/8/layout/default"/>
    <dgm:cxn modelId="{C6FF54B9-0E0B-4E57-8B2C-7A67028A3BBF}" srcId="{61F62AC1-9A6C-4BD7-AB4D-A1C6D303473D}" destId="{7CD65A55-9EC3-4E08-B846-43FA802F724B}" srcOrd="12" destOrd="0" parTransId="{D52E5CE2-7454-4121-8FC1-ABA3078636CE}" sibTransId="{1898B631-FEDB-42BD-A2F1-A17476ACF99F}"/>
    <dgm:cxn modelId="{3B7960BE-17BE-4E14-8CBD-8EE52BFAFB64}" type="presOf" srcId="{C476FAAB-566E-4FAE-9809-E35C2E07DBF0}" destId="{51BAD3F9-B28A-47F6-A5B3-7A3394F4F12D}" srcOrd="0" destOrd="0" presId="urn:microsoft.com/office/officeart/2005/8/layout/default"/>
    <dgm:cxn modelId="{9DC3A6BE-8725-451C-8320-CC40588695D8}" srcId="{61F62AC1-9A6C-4BD7-AB4D-A1C6D303473D}" destId="{3136A54E-034D-41A0-802D-CC24A8EAE825}" srcOrd="5" destOrd="0" parTransId="{2641AD22-8733-4C39-9465-FC552AA01EFE}" sibTransId="{46272AAC-3912-442A-9C6B-4431086BD49E}"/>
    <dgm:cxn modelId="{14714CC4-32C9-4E7A-A81D-41E44A587FC2}" srcId="{61F62AC1-9A6C-4BD7-AB4D-A1C6D303473D}" destId="{839CCE84-690D-40E4-BEAC-B8D1791E876E}" srcOrd="3" destOrd="0" parTransId="{BB73C1A0-FB05-4589-BF89-E0BCCF5D54BE}" sibTransId="{32B13159-42F5-43AF-8F38-3E1FCDB871A8}"/>
    <dgm:cxn modelId="{4562F1C4-EB62-4B2A-93D2-D316C875991A}" type="presOf" srcId="{34ED7DB1-C6A4-47BB-BA21-0E179121FDCF}" destId="{D651F9AB-C267-42C2-B5C5-79C3CCA91E22}" srcOrd="0" destOrd="0" presId="urn:microsoft.com/office/officeart/2005/8/layout/default"/>
    <dgm:cxn modelId="{0F7282CD-EDFE-4439-9CF7-ED3A8BB32560}" srcId="{61F62AC1-9A6C-4BD7-AB4D-A1C6D303473D}" destId="{CDBF6CE5-3BA3-4D02-91CD-BB78E5317972}" srcOrd="6" destOrd="0" parTransId="{B5C5B262-7E4B-491A-ABFC-8AE2C6F0B3AA}" sibTransId="{84A1B50E-9F2C-42A5-B558-5DB484073904}"/>
    <dgm:cxn modelId="{FC6E9ACE-6DB0-4F14-9413-AC983569F8FD}" type="presOf" srcId="{3136A54E-034D-41A0-802D-CC24A8EAE825}" destId="{32072336-70E4-4E44-AEA8-A585CE51FBBD}" srcOrd="0" destOrd="0" presId="urn:microsoft.com/office/officeart/2005/8/layout/default"/>
    <dgm:cxn modelId="{DA32DBDF-D296-4BAD-9210-B6BF346BB739}" type="presOf" srcId="{CDBF6CE5-3BA3-4D02-91CD-BB78E5317972}" destId="{CC2CD7D4-A49F-4361-AA0C-DF0206190049}" srcOrd="0" destOrd="0" presId="urn:microsoft.com/office/officeart/2005/8/layout/default"/>
    <dgm:cxn modelId="{EDA290E5-872E-4F21-AFBF-05D72EF79EC0}" type="presOf" srcId="{61F62AC1-9A6C-4BD7-AB4D-A1C6D303473D}" destId="{D9FD074F-058F-421F-A6E0-8FFF99CACBA4}" srcOrd="0" destOrd="0" presId="urn:microsoft.com/office/officeart/2005/8/layout/default"/>
    <dgm:cxn modelId="{891BADE9-EA6D-4215-8633-D5400CFBBE8D}" srcId="{61F62AC1-9A6C-4BD7-AB4D-A1C6D303473D}" destId="{0FD54561-472B-4546-AC25-4B2A35225A52}" srcOrd="11" destOrd="0" parTransId="{DD2FC004-EC45-4AD9-89A0-847383E92CCD}" sibTransId="{949D0EA6-658F-4863-B21D-EE0F3EDE4A77}"/>
    <dgm:cxn modelId="{EE9CC2E9-EE76-49FC-9920-27BAB257C9E1}" type="presOf" srcId="{E413B91A-0CFB-4E7B-B8A9-506CDC7E7F11}" destId="{7BF6DBB0-D40A-4032-BD82-59CBDC5EA6AE}" srcOrd="0" destOrd="0" presId="urn:microsoft.com/office/officeart/2005/8/layout/default"/>
    <dgm:cxn modelId="{163F43EB-0D37-4340-BADC-7F58EFF1BE72}" type="presOf" srcId="{0FD54561-472B-4546-AC25-4B2A35225A52}" destId="{D631BB04-406C-4A13-80C4-8FBF4284A3E8}" srcOrd="0" destOrd="0" presId="urn:microsoft.com/office/officeart/2005/8/layout/default"/>
    <dgm:cxn modelId="{2D204BEB-57CF-4BA7-9E00-0CF2E26F4BF8}" srcId="{61F62AC1-9A6C-4BD7-AB4D-A1C6D303473D}" destId="{34ED7DB1-C6A4-47BB-BA21-0E179121FDCF}" srcOrd="15" destOrd="0" parTransId="{BF656BBB-8258-4AC8-8B0B-A590845DC902}" sibTransId="{40DCBA42-C548-48B2-BB2F-4C33C336EB0D}"/>
    <dgm:cxn modelId="{40368E73-7CE3-4820-9E09-14DFEFAF7D8C}" type="presParOf" srcId="{D9FD074F-058F-421F-A6E0-8FFF99CACBA4}" destId="{B1509DFB-CF59-42F0-8374-C65D1479B6E7}" srcOrd="0" destOrd="0" presId="urn:microsoft.com/office/officeart/2005/8/layout/default"/>
    <dgm:cxn modelId="{8EF62918-CC47-4C88-BC36-3DF7830324F2}" type="presParOf" srcId="{D9FD074F-058F-421F-A6E0-8FFF99CACBA4}" destId="{0A0A49E4-9D5A-4EC8-B0D4-8856B026E1DB}" srcOrd="1" destOrd="0" presId="urn:microsoft.com/office/officeart/2005/8/layout/default"/>
    <dgm:cxn modelId="{B6460338-7A9A-4F87-ADA0-990447CA5712}" type="presParOf" srcId="{D9FD074F-058F-421F-A6E0-8FFF99CACBA4}" destId="{5F3564A5-3DA8-4391-B077-1BD2FCB62C29}" srcOrd="2" destOrd="0" presId="urn:microsoft.com/office/officeart/2005/8/layout/default"/>
    <dgm:cxn modelId="{1869F903-4B74-44B8-A6D6-F6F15EAE0439}" type="presParOf" srcId="{D9FD074F-058F-421F-A6E0-8FFF99CACBA4}" destId="{9D30036B-CB96-484B-8D49-15F72BD96BAF}" srcOrd="3" destOrd="0" presId="urn:microsoft.com/office/officeart/2005/8/layout/default"/>
    <dgm:cxn modelId="{41330031-AE59-4AB4-8189-1EC1C9344062}" type="presParOf" srcId="{D9FD074F-058F-421F-A6E0-8FFF99CACBA4}" destId="{102CF622-4640-4453-AB49-CD868334C42C}" srcOrd="4" destOrd="0" presId="urn:microsoft.com/office/officeart/2005/8/layout/default"/>
    <dgm:cxn modelId="{7E8D5E49-DDB1-4CCD-9545-19B50C545237}" type="presParOf" srcId="{D9FD074F-058F-421F-A6E0-8FFF99CACBA4}" destId="{2452BF6D-ABED-4D90-B93F-A50810AB1B1E}" srcOrd="5" destOrd="0" presId="urn:microsoft.com/office/officeart/2005/8/layout/default"/>
    <dgm:cxn modelId="{9AC3C448-55AA-4F0C-B9C9-9A1531B09B42}" type="presParOf" srcId="{D9FD074F-058F-421F-A6E0-8FFF99CACBA4}" destId="{2CDB419F-3D01-4320-9A51-3FF1D3810091}" srcOrd="6" destOrd="0" presId="urn:microsoft.com/office/officeart/2005/8/layout/default"/>
    <dgm:cxn modelId="{B8B3DAF1-872D-4247-990C-944D184C53AE}" type="presParOf" srcId="{D9FD074F-058F-421F-A6E0-8FFF99CACBA4}" destId="{9F82799B-7DC5-4ADC-A375-0E1953A8B6B4}" srcOrd="7" destOrd="0" presId="urn:microsoft.com/office/officeart/2005/8/layout/default"/>
    <dgm:cxn modelId="{EA408324-0D35-4221-B562-5FD8DD901651}" type="presParOf" srcId="{D9FD074F-058F-421F-A6E0-8FFF99CACBA4}" destId="{7BF6DBB0-D40A-4032-BD82-59CBDC5EA6AE}" srcOrd="8" destOrd="0" presId="urn:microsoft.com/office/officeart/2005/8/layout/default"/>
    <dgm:cxn modelId="{5C2A4F15-2C88-435C-BF00-7D5B0028964A}" type="presParOf" srcId="{D9FD074F-058F-421F-A6E0-8FFF99CACBA4}" destId="{10318787-EE97-456B-94AD-1501A3A8026B}" srcOrd="9" destOrd="0" presId="urn:microsoft.com/office/officeart/2005/8/layout/default"/>
    <dgm:cxn modelId="{E7DB1570-7623-474A-B6B9-B830318CF9B9}" type="presParOf" srcId="{D9FD074F-058F-421F-A6E0-8FFF99CACBA4}" destId="{32072336-70E4-4E44-AEA8-A585CE51FBBD}" srcOrd="10" destOrd="0" presId="urn:microsoft.com/office/officeart/2005/8/layout/default"/>
    <dgm:cxn modelId="{CE7F20D2-1237-4C8E-B1E7-B9B3CC8A31EB}" type="presParOf" srcId="{D9FD074F-058F-421F-A6E0-8FFF99CACBA4}" destId="{06844503-ADF1-4FE0-A375-6F597EF5416A}" srcOrd="11" destOrd="0" presId="urn:microsoft.com/office/officeart/2005/8/layout/default"/>
    <dgm:cxn modelId="{4BE2268E-D1AC-4677-9DBB-DA7C73371A4B}" type="presParOf" srcId="{D9FD074F-058F-421F-A6E0-8FFF99CACBA4}" destId="{CC2CD7D4-A49F-4361-AA0C-DF0206190049}" srcOrd="12" destOrd="0" presId="urn:microsoft.com/office/officeart/2005/8/layout/default"/>
    <dgm:cxn modelId="{B7E910D0-1F16-44F5-89B5-1348C0EF5122}" type="presParOf" srcId="{D9FD074F-058F-421F-A6E0-8FFF99CACBA4}" destId="{6280A1B9-D988-4EBA-9C18-9113631D56D8}" srcOrd="13" destOrd="0" presId="urn:microsoft.com/office/officeart/2005/8/layout/default"/>
    <dgm:cxn modelId="{E44F9EB9-7B29-4AC2-B9EA-057F6B95705C}" type="presParOf" srcId="{D9FD074F-058F-421F-A6E0-8FFF99CACBA4}" destId="{BB77119E-A703-4665-9A94-AC645B670A7D}" srcOrd="14" destOrd="0" presId="urn:microsoft.com/office/officeart/2005/8/layout/default"/>
    <dgm:cxn modelId="{BB71D79E-0D1F-4263-95E3-DC3E6CE812FB}" type="presParOf" srcId="{D9FD074F-058F-421F-A6E0-8FFF99CACBA4}" destId="{9A878CB9-8DC1-465D-BBA8-2BCD7A0C7729}" srcOrd="15" destOrd="0" presId="urn:microsoft.com/office/officeart/2005/8/layout/default"/>
    <dgm:cxn modelId="{0AF4FF31-BD1F-4476-BC47-92198DFA1443}" type="presParOf" srcId="{D9FD074F-058F-421F-A6E0-8FFF99CACBA4}" destId="{DF848F0B-6A0F-46BF-BB3F-F8E96721BC72}" srcOrd="16" destOrd="0" presId="urn:microsoft.com/office/officeart/2005/8/layout/default"/>
    <dgm:cxn modelId="{28817680-54EF-4D8D-9C10-2B2E938238BB}" type="presParOf" srcId="{D9FD074F-058F-421F-A6E0-8FFF99CACBA4}" destId="{17015698-0E26-4669-B1FD-2A27DC65117F}" srcOrd="17" destOrd="0" presId="urn:microsoft.com/office/officeart/2005/8/layout/default"/>
    <dgm:cxn modelId="{1F2BEAA5-CD9A-4DE4-A667-80B0B67B17BC}" type="presParOf" srcId="{D9FD074F-058F-421F-A6E0-8FFF99CACBA4}" destId="{C3531ADD-EE16-41AE-9A73-8F11A132BE21}" srcOrd="18" destOrd="0" presId="urn:microsoft.com/office/officeart/2005/8/layout/default"/>
    <dgm:cxn modelId="{A03253A9-7AD5-4353-836B-4823F519F593}" type="presParOf" srcId="{D9FD074F-058F-421F-A6E0-8FFF99CACBA4}" destId="{AAE50EED-7273-4C88-BE17-432F8B542791}" srcOrd="19" destOrd="0" presId="urn:microsoft.com/office/officeart/2005/8/layout/default"/>
    <dgm:cxn modelId="{EDAC3275-E6A2-4C69-839D-A93F56C30D98}" type="presParOf" srcId="{D9FD074F-058F-421F-A6E0-8FFF99CACBA4}" destId="{679E0FB6-8160-4D32-9CE3-DC2FE5942340}" srcOrd="20" destOrd="0" presId="urn:microsoft.com/office/officeart/2005/8/layout/default"/>
    <dgm:cxn modelId="{546B396F-3767-4C97-AD68-615B6A8D9A4A}" type="presParOf" srcId="{D9FD074F-058F-421F-A6E0-8FFF99CACBA4}" destId="{29EFA6DA-4B2A-404E-85E5-C239B9A96E89}" srcOrd="21" destOrd="0" presId="urn:microsoft.com/office/officeart/2005/8/layout/default"/>
    <dgm:cxn modelId="{D350D559-E014-4BE3-8FB6-4B8C4C495197}" type="presParOf" srcId="{D9FD074F-058F-421F-A6E0-8FFF99CACBA4}" destId="{D631BB04-406C-4A13-80C4-8FBF4284A3E8}" srcOrd="22" destOrd="0" presId="urn:microsoft.com/office/officeart/2005/8/layout/default"/>
    <dgm:cxn modelId="{1EAB49E2-BFBB-4D4C-BB0F-D3BDBEE552DB}" type="presParOf" srcId="{D9FD074F-058F-421F-A6E0-8FFF99CACBA4}" destId="{4EDD5A04-7BB7-4EF3-8374-9AA77E1D6B06}" srcOrd="23" destOrd="0" presId="urn:microsoft.com/office/officeart/2005/8/layout/default"/>
    <dgm:cxn modelId="{4B886D5A-ADE5-4AB1-A890-E4BB49A62774}" type="presParOf" srcId="{D9FD074F-058F-421F-A6E0-8FFF99CACBA4}" destId="{465F07D5-06EF-4967-AAB1-D3639EAD6FAA}" srcOrd="24" destOrd="0" presId="urn:microsoft.com/office/officeart/2005/8/layout/default"/>
    <dgm:cxn modelId="{E75AB4C3-8DD9-400B-9822-D77F679954D4}" type="presParOf" srcId="{D9FD074F-058F-421F-A6E0-8FFF99CACBA4}" destId="{A62AFDDB-2E2D-40D5-9A3B-CDB501220504}" srcOrd="25" destOrd="0" presId="urn:microsoft.com/office/officeart/2005/8/layout/default"/>
    <dgm:cxn modelId="{E5A9ABA0-AB37-4AA3-8F24-2DC7F8F3E516}" type="presParOf" srcId="{D9FD074F-058F-421F-A6E0-8FFF99CACBA4}" destId="{51BAD3F9-B28A-47F6-A5B3-7A3394F4F12D}" srcOrd="26" destOrd="0" presId="urn:microsoft.com/office/officeart/2005/8/layout/default"/>
    <dgm:cxn modelId="{4CEF7CB4-1825-44BB-9AC6-520B465C837B}" type="presParOf" srcId="{D9FD074F-058F-421F-A6E0-8FFF99CACBA4}" destId="{BD05A567-BBB8-41DB-B244-1A5CA300A2C5}" srcOrd="27" destOrd="0" presId="urn:microsoft.com/office/officeart/2005/8/layout/default"/>
    <dgm:cxn modelId="{25F9C684-1228-4E6E-9B1A-6D653D1F6796}" type="presParOf" srcId="{D9FD074F-058F-421F-A6E0-8FFF99CACBA4}" destId="{028D9E18-1B7E-4D0F-9A81-806FAA186E11}" srcOrd="28" destOrd="0" presId="urn:microsoft.com/office/officeart/2005/8/layout/default"/>
    <dgm:cxn modelId="{935FEF88-D801-42A5-AEEA-8C062419CEF4}" type="presParOf" srcId="{D9FD074F-058F-421F-A6E0-8FFF99CACBA4}" destId="{991E41BD-3769-4CA6-BEF0-0125F7D44AA0}" srcOrd="29" destOrd="0" presId="urn:microsoft.com/office/officeart/2005/8/layout/default"/>
    <dgm:cxn modelId="{27615AC6-AF02-4F79-B546-1ABA09D199F1}" type="presParOf" srcId="{D9FD074F-058F-421F-A6E0-8FFF99CACBA4}" destId="{D651F9AB-C267-42C2-B5C5-79C3CCA91E22}" srcOrd="3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F62AC1-9A6C-4BD7-AB4D-A1C6D303473D}"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fr-FR"/>
        </a:p>
      </dgm:t>
    </dgm:pt>
    <dgm:pt modelId="{CDBF6CE5-3BA3-4D02-91CD-BB78E5317972}">
      <dgm:prSet phldrT="[Texte]" phldr="0"/>
      <dgm:spPr/>
      <dgm:t>
        <a:bodyPr/>
        <a:lstStyle/>
        <a:p>
          <a:pPr rtl="0"/>
          <a:endParaRPr lang="fr-FR"/>
        </a:p>
      </dgm:t>
    </dgm:pt>
    <dgm:pt modelId="{B5C5B262-7E4B-491A-ABFC-8AE2C6F0B3AA}" type="parTrans" cxnId="{0F7282CD-EDFE-4439-9CF7-ED3A8BB32560}">
      <dgm:prSet/>
      <dgm:spPr/>
      <dgm:t>
        <a:bodyPr/>
        <a:lstStyle/>
        <a:p>
          <a:endParaRPr lang="fr-FR"/>
        </a:p>
      </dgm:t>
    </dgm:pt>
    <dgm:pt modelId="{84A1B50E-9F2C-42A5-B558-5DB484073904}" type="sibTrans" cxnId="{0F7282CD-EDFE-4439-9CF7-ED3A8BB32560}">
      <dgm:prSet/>
      <dgm:spPr/>
      <dgm:t>
        <a:bodyPr/>
        <a:lstStyle/>
        <a:p>
          <a:endParaRPr lang="fr-FR"/>
        </a:p>
      </dgm:t>
    </dgm:pt>
    <dgm:pt modelId="{FEB5BF1A-C368-49A9-BE16-4363619B457B}">
      <dgm:prSet phldrT="[Texte]" phldr="0"/>
      <dgm:spPr/>
      <dgm:t>
        <a:bodyPr/>
        <a:lstStyle/>
        <a:p>
          <a:pPr rtl="0"/>
          <a:endParaRPr lang="fr-FR">
            <a:solidFill>
              <a:schemeClr val="tx1"/>
            </a:solidFill>
          </a:endParaRPr>
        </a:p>
      </dgm:t>
    </dgm:pt>
    <dgm:pt modelId="{E9F6AB10-52D5-4FC4-963A-BA7A8CC5231F}" type="parTrans" cxnId="{F9A35914-847D-459A-A9EF-0B3720F36F63}">
      <dgm:prSet/>
      <dgm:spPr/>
      <dgm:t>
        <a:bodyPr/>
        <a:lstStyle/>
        <a:p>
          <a:endParaRPr lang="fr-FR"/>
        </a:p>
      </dgm:t>
    </dgm:pt>
    <dgm:pt modelId="{D60A5FF5-525C-4CEC-8288-8B393F8BC9B4}" type="sibTrans" cxnId="{F9A35914-847D-459A-A9EF-0B3720F36F63}">
      <dgm:prSet/>
      <dgm:spPr/>
      <dgm:t>
        <a:bodyPr/>
        <a:lstStyle/>
        <a:p>
          <a:endParaRPr lang="fr-FR"/>
        </a:p>
      </dgm:t>
    </dgm:pt>
    <dgm:pt modelId="{7F79ABF5-4F65-4D33-B1CB-CF0A60C0B48C}">
      <dgm:prSet phldrT="[Texte]" phldr="0"/>
      <dgm:spPr/>
      <dgm:t>
        <a:bodyPr/>
        <a:lstStyle/>
        <a:p>
          <a:pPr rtl="0"/>
          <a:endParaRPr lang="fr-FR">
            <a:solidFill>
              <a:schemeClr val="tx1"/>
            </a:solidFill>
          </a:endParaRPr>
        </a:p>
      </dgm:t>
    </dgm:pt>
    <dgm:pt modelId="{511232B7-0AAB-436D-81C4-10D2D9975811}" type="parTrans" cxnId="{C36D1765-29A6-44B3-9D04-499D4E53B7AE}">
      <dgm:prSet/>
      <dgm:spPr/>
      <dgm:t>
        <a:bodyPr/>
        <a:lstStyle/>
        <a:p>
          <a:endParaRPr lang="fr-FR"/>
        </a:p>
      </dgm:t>
    </dgm:pt>
    <dgm:pt modelId="{62AB1E93-5536-480B-9B9B-1910F0128E9F}" type="sibTrans" cxnId="{C36D1765-29A6-44B3-9D04-499D4E53B7AE}">
      <dgm:prSet/>
      <dgm:spPr/>
      <dgm:t>
        <a:bodyPr/>
        <a:lstStyle/>
        <a:p>
          <a:endParaRPr lang="fr-FR"/>
        </a:p>
      </dgm:t>
    </dgm:pt>
    <dgm:pt modelId="{0FD54561-472B-4546-AC25-4B2A35225A52}">
      <dgm:prSet phldr="0"/>
      <dgm:spPr/>
      <dgm:t>
        <a:bodyPr/>
        <a:lstStyle/>
        <a:p>
          <a:pPr rtl="0"/>
          <a:endParaRPr lang="fr-FR">
            <a:solidFill>
              <a:schemeClr val="tx1"/>
            </a:solidFill>
            <a:latin typeface="Calibri"/>
          </a:endParaRPr>
        </a:p>
      </dgm:t>
    </dgm:pt>
    <dgm:pt modelId="{DD2FC004-EC45-4AD9-89A0-847383E92CCD}" type="parTrans" cxnId="{891BADE9-EA6D-4215-8633-D5400CFBBE8D}">
      <dgm:prSet/>
      <dgm:spPr/>
    </dgm:pt>
    <dgm:pt modelId="{949D0EA6-658F-4863-B21D-EE0F3EDE4A77}" type="sibTrans" cxnId="{891BADE9-EA6D-4215-8633-D5400CFBBE8D}">
      <dgm:prSet/>
      <dgm:spPr/>
    </dgm:pt>
    <dgm:pt modelId="{88987603-21E9-47BA-9B1A-9A054EB8736F}">
      <dgm:prSet phldr="0"/>
      <dgm:spPr/>
      <dgm:t>
        <a:bodyPr/>
        <a:lstStyle/>
        <a:p>
          <a:pPr rtl="0"/>
          <a:endParaRPr lang="fr-FR">
            <a:solidFill>
              <a:schemeClr val="tx1"/>
            </a:solidFill>
            <a:latin typeface="Calibri"/>
          </a:endParaRPr>
        </a:p>
      </dgm:t>
    </dgm:pt>
    <dgm:pt modelId="{5CBC1C55-7AF1-467A-8083-1D6C033FE9F6}" type="parTrans" cxnId="{F8C3E864-B3FE-4044-B58F-9FD2AB0829CA}">
      <dgm:prSet/>
      <dgm:spPr/>
    </dgm:pt>
    <dgm:pt modelId="{F1A90F78-8EE7-4ABE-A5DD-6D001340DC11}" type="sibTrans" cxnId="{F8C3E864-B3FE-4044-B58F-9FD2AB0829CA}">
      <dgm:prSet/>
      <dgm:spPr/>
    </dgm:pt>
    <dgm:pt modelId="{E413B91A-0CFB-4E7B-B8A9-506CDC7E7F11}">
      <dgm:prSet phldr="0"/>
      <dgm:spPr/>
      <dgm:t>
        <a:bodyPr/>
        <a:lstStyle/>
        <a:p>
          <a:pPr rtl="0"/>
          <a:endParaRPr lang="fr-FR">
            <a:solidFill>
              <a:schemeClr val="tx1"/>
            </a:solidFill>
            <a:latin typeface="Calibri"/>
          </a:endParaRPr>
        </a:p>
      </dgm:t>
    </dgm:pt>
    <dgm:pt modelId="{E32C5CE1-7D42-4F9A-98B0-7DCFE09F3CBA}" type="parTrans" cxnId="{D232C20B-3E3E-40E2-8A4B-95CB8EDFA3E6}">
      <dgm:prSet/>
      <dgm:spPr/>
    </dgm:pt>
    <dgm:pt modelId="{ADC5F4E6-DC10-44F9-B8C9-03887C020320}" type="sibTrans" cxnId="{D232C20B-3E3E-40E2-8A4B-95CB8EDFA3E6}">
      <dgm:prSet/>
      <dgm:spPr/>
    </dgm:pt>
    <dgm:pt modelId="{3136A54E-034D-41A0-802D-CC24A8EAE825}">
      <dgm:prSet phldr="0"/>
      <dgm:spPr/>
      <dgm:t>
        <a:bodyPr/>
        <a:lstStyle/>
        <a:p>
          <a:pPr rtl="0"/>
          <a:endParaRPr lang="fr-FR">
            <a:solidFill>
              <a:schemeClr val="tx1"/>
            </a:solidFill>
          </a:endParaRPr>
        </a:p>
      </dgm:t>
    </dgm:pt>
    <dgm:pt modelId="{2641AD22-8733-4C39-9465-FC552AA01EFE}" type="parTrans" cxnId="{9DC3A6BE-8725-451C-8320-CC40588695D8}">
      <dgm:prSet/>
      <dgm:spPr/>
    </dgm:pt>
    <dgm:pt modelId="{46272AAC-3912-442A-9C6B-4431086BD49E}" type="sibTrans" cxnId="{9DC3A6BE-8725-451C-8320-CC40588695D8}">
      <dgm:prSet/>
      <dgm:spPr/>
    </dgm:pt>
    <dgm:pt modelId="{1C9F87B0-183A-40FE-A999-08307335D49D}">
      <dgm:prSet phldr="0"/>
      <dgm:spPr/>
      <dgm:t>
        <a:bodyPr/>
        <a:lstStyle/>
        <a:p>
          <a:pPr rtl="0"/>
          <a:endParaRPr lang="fr-FR">
            <a:solidFill>
              <a:schemeClr val="tx1"/>
            </a:solidFill>
            <a:latin typeface="Calibri"/>
          </a:endParaRPr>
        </a:p>
      </dgm:t>
    </dgm:pt>
    <dgm:pt modelId="{50A4EBAD-8D57-437C-85B4-BCAC576ADA6F}" type="parTrans" cxnId="{13F09960-70F3-411B-AD71-387D948A2612}">
      <dgm:prSet/>
      <dgm:spPr/>
    </dgm:pt>
    <dgm:pt modelId="{E80B7F79-0E7E-483C-B5A3-A657342ECA22}" type="sibTrans" cxnId="{13F09960-70F3-411B-AD71-387D948A2612}">
      <dgm:prSet/>
      <dgm:spPr/>
    </dgm:pt>
    <dgm:pt modelId="{839CCE84-690D-40E4-BEAC-B8D1791E876E}">
      <dgm:prSet phldr="0"/>
      <dgm:spPr/>
      <dgm:t>
        <a:bodyPr/>
        <a:lstStyle/>
        <a:p>
          <a:pPr rtl="0"/>
          <a:endParaRPr lang="fr-FR">
            <a:solidFill>
              <a:schemeClr val="tx1"/>
            </a:solidFill>
            <a:latin typeface="Calibri"/>
          </a:endParaRPr>
        </a:p>
      </dgm:t>
    </dgm:pt>
    <dgm:pt modelId="{BB73C1A0-FB05-4589-BF89-E0BCCF5D54BE}" type="parTrans" cxnId="{14714CC4-32C9-4E7A-A81D-41E44A587FC2}">
      <dgm:prSet/>
      <dgm:spPr/>
    </dgm:pt>
    <dgm:pt modelId="{32B13159-42F5-43AF-8F38-3E1FCDB871A8}" type="sibTrans" cxnId="{14714CC4-32C9-4E7A-A81D-41E44A587FC2}">
      <dgm:prSet/>
      <dgm:spPr/>
    </dgm:pt>
    <dgm:pt modelId="{2E3DC2F0-9B61-4419-80C0-E42B10C17F72}">
      <dgm:prSet phldr="0"/>
      <dgm:spPr/>
      <dgm:t>
        <a:bodyPr/>
        <a:lstStyle/>
        <a:p>
          <a:pPr rtl="0"/>
          <a:endParaRPr lang="fr-FR"/>
        </a:p>
      </dgm:t>
    </dgm:pt>
    <dgm:pt modelId="{9F86594C-EED0-41B1-AAE1-BF95C4C398EE}" type="parTrans" cxnId="{EC7FA769-4043-4F42-AA8F-1DE53141F1AE}">
      <dgm:prSet/>
      <dgm:spPr/>
    </dgm:pt>
    <dgm:pt modelId="{73EEAE87-973E-4E00-BBAE-4C7DD47D0087}" type="sibTrans" cxnId="{EC7FA769-4043-4F42-AA8F-1DE53141F1AE}">
      <dgm:prSet/>
      <dgm:spPr/>
    </dgm:pt>
    <dgm:pt modelId="{352B2B19-7901-4872-A48C-602962BE291D}">
      <dgm:prSet phldr="0"/>
      <dgm:spPr/>
      <dgm:t>
        <a:bodyPr/>
        <a:lstStyle/>
        <a:p>
          <a:pPr rtl="0"/>
          <a:endParaRPr lang="fr-FR"/>
        </a:p>
      </dgm:t>
    </dgm:pt>
    <dgm:pt modelId="{11894A8C-B364-4884-8CC6-7AD570A51B17}" type="parTrans" cxnId="{B5818504-DE3A-4023-81E1-762BA7F3BAC7}">
      <dgm:prSet/>
      <dgm:spPr/>
    </dgm:pt>
    <dgm:pt modelId="{D1F1C332-A185-47E2-BD95-7C9A03F57D05}" type="sibTrans" cxnId="{B5818504-DE3A-4023-81E1-762BA7F3BAC7}">
      <dgm:prSet/>
      <dgm:spPr/>
    </dgm:pt>
    <dgm:pt modelId="{1B6846DE-7B2A-4BB5-90B3-DE4CE1656854}">
      <dgm:prSet phldr="0"/>
      <dgm:spPr/>
      <dgm:t>
        <a:bodyPr/>
        <a:lstStyle/>
        <a:p>
          <a:pPr rtl="0"/>
          <a:endParaRPr lang="fr-FR">
            <a:latin typeface="Calibri"/>
          </a:endParaRPr>
        </a:p>
      </dgm:t>
    </dgm:pt>
    <dgm:pt modelId="{7460DEE4-9CCD-4796-B38E-6153643D6F97}" type="parTrans" cxnId="{6AFE0041-A24C-4C16-B13A-B9956DDC2ED9}">
      <dgm:prSet/>
      <dgm:spPr/>
    </dgm:pt>
    <dgm:pt modelId="{0EFEB278-2BD2-43F6-B595-0A8F120E74E1}" type="sibTrans" cxnId="{6AFE0041-A24C-4C16-B13A-B9956DDC2ED9}">
      <dgm:prSet/>
      <dgm:spPr/>
    </dgm:pt>
    <dgm:pt modelId="{7CD65A55-9EC3-4E08-B846-43FA802F724B}">
      <dgm:prSet phldr="0"/>
      <dgm:spPr/>
      <dgm:t>
        <a:bodyPr/>
        <a:lstStyle/>
        <a:p>
          <a:endParaRPr lang="fr-FR">
            <a:latin typeface="Calibri"/>
          </a:endParaRPr>
        </a:p>
      </dgm:t>
    </dgm:pt>
    <dgm:pt modelId="{D52E5CE2-7454-4121-8FC1-ABA3078636CE}" type="parTrans" cxnId="{C6FF54B9-0E0B-4E57-8B2C-7A67028A3BBF}">
      <dgm:prSet/>
      <dgm:spPr/>
    </dgm:pt>
    <dgm:pt modelId="{1898B631-FEDB-42BD-A2F1-A17476ACF99F}" type="sibTrans" cxnId="{C6FF54B9-0E0B-4E57-8B2C-7A67028A3BBF}">
      <dgm:prSet/>
      <dgm:spPr/>
    </dgm:pt>
    <dgm:pt modelId="{C476FAAB-566E-4FAE-9809-E35C2E07DBF0}">
      <dgm:prSet phldr="0"/>
      <dgm:spPr/>
      <dgm:t>
        <a:bodyPr/>
        <a:lstStyle/>
        <a:p>
          <a:endParaRPr lang="fr-FR">
            <a:latin typeface="Calibri"/>
          </a:endParaRPr>
        </a:p>
      </dgm:t>
    </dgm:pt>
    <dgm:pt modelId="{686BD245-498A-4FAF-A145-B693090E6284}" type="parTrans" cxnId="{76869615-9147-444D-A983-7F77D307E27C}">
      <dgm:prSet/>
      <dgm:spPr/>
    </dgm:pt>
    <dgm:pt modelId="{37227976-1D41-4070-846C-870FA1EC763B}" type="sibTrans" cxnId="{76869615-9147-444D-A983-7F77D307E27C}">
      <dgm:prSet/>
      <dgm:spPr/>
    </dgm:pt>
    <dgm:pt modelId="{D3687A2E-B437-4F66-8EFC-C3F449A1D150}">
      <dgm:prSet phldr="0"/>
      <dgm:spPr/>
      <dgm:t>
        <a:bodyPr/>
        <a:lstStyle/>
        <a:p>
          <a:endParaRPr lang="fr-FR">
            <a:latin typeface="Calibri"/>
          </a:endParaRPr>
        </a:p>
      </dgm:t>
    </dgm:pt>
    <dgm:pt modelId="{29C6E05A-D65A-47EB-B4F6-6361AE9427D6}" type="parTrans" cxnId="{22A69053-663C-4DE8-9FFD-33FCB5A9C773}">
      <dgm:prSet/>
      <dgm:spPr/>
    </dgm:pt>
    <dgm:pt modelId="{0970D495-160D-4203-A947-9135D7B92882}" type="sibTrans" cxnId="{22A69053-663C-4DE8-9FFD-33FCB5A9C773}">
      <dgm:prSet/>
      <dgm:spPr/>
    </dgm:pt>
    <dgm:pt modelId="{34ED7DB1-C6A4-47BB-BA21-0E179121FDCF}">
      <dgm:prSet phldr="0"/>
      <dgm:spPr/>
      <dgm:t>
        <a:bodyPr/>
        <a:lstStyle/>
        <a:p>
          <a:endParaRPr lang="fr-FR">
            <a:latin typeface="Calibri"/>
          </a:endParaRPr>
        </a:p>
      </dgm:t>
    </dgm:pt>
    <dgm:pt modelId="{BF656BBB-8258-4AC8-8B0B-A590845DC902}" type="parTrans" cxnId="{2D204BEB-57CF-4BA7-9E00-0CF2E26F4BF8}">
      <dgm:prSet/>
      <dgm:spPr/>
    </dgm:pt>
    <dgm:pt modelId="{40DCBA42-C548-48B2-BB2F-4C33C336EB0D}" type="sibTrans" cxnId="{2D204BEB-57CF-4BA7-9E00-0CF2E26F4BF8}">
      <dgm:prSet/>
      <dgm:spPr/>
    </dgm:pt>
    <dgm:pt modelId="{D9FD074F-058F-421F-A6E0-8FFF99CACBA4}" type="pres">
      <dgm:prSet presAssocID="{61F62AC1-9A6C-4BD7-AB4D-A1C6D303473D}" presName="diagram" presStyleCnt="0">
        <dgm:presLayoutVars>
          <dgm:dir/>
          <dgm:resizeHandles val="exact"/>
        </dgm:presLayoutVars>
      </dgm:prSet>
      <dgm:spPr/>
    </dgm:pt>
    <dgm:pt modelId="{B1509DFB-CF59-42F0-8374-C65D1479B6E7}" type="pres">
      <dgm:prSet presAssocID="{1B6846DE-7B2A-4BB5-90B3-DE4CE1656854}" presName="node" presStyleLbl="node1" presStyleIdx="0" presStyleCnt="16">
        <dgm:presLayoutVars>
          <dgm:bulletEnabled val="1"/>
        </dgm:presLayoutVars>
      </dgm:prSet>
      <dgm:spPr/>
    </dgm:pt>
    <dgm:pt modelId="{0A0A49E4-9D5A-4EC8-B0D4-8856B026E1DB}" type="pres">
      <dgm:prSet presAssocID="{0EFEB278-2BD2-43F6-B595-0A8F120E74E1}" presName="sibTrans" presStyleCnt="0"/>
      <dgm:spPr/>
    </dgm:pt>
    <dgm:pt modelId="{5F3564A5-3DA8-4391-B077-1BD2FCB62C29}" type="pres">
      <dgm:prSet presAssocID="{352B2B19-7901-4872-A48C-602962BE291D}" presName="node" presStyleLbl="node1" presStyleIdx="1" presStyleCnt="16">
        <dgm:presLayoutVars>
          <dgm:bulletEnabled val="1"/>
        </dgm:presLayoutVars>
      </dgm:prSet>
      <dgm:spPr/>
    </dgm:pt>
    <dgm:pt modelId="{9D30036B-CB96-484B-8D49-15F72BD96BAF}" type="pres">
      <dgm:prSet presAssocID="{D1F1C332-A185-47E2-BD95-7C9A03F57D05}" presName="sibTrans" presStyleCnt="0"/>
      <dgm:spPr/>
    </dgm:pt>
    <dgm:pt modelId="{102CF622-4640-4453-AB49-CD868334C42C}" type="pres">
      <dgm:prSet presAssocID="{2E3DC2F0-9B61-4419-80C0-E42B10C17F72}" presName="node" presStyleLbl="node1" presStyleIdx="2" presStyleCnt="16">
        <dgm:presLayoutVars>
          <dgm:bulletEnabled val="1"/>
        </dgm:presLayoutVars>
      </dgm:prSet>
      <dgm:spPr/>
    </dgm:pt>
    <dgm:pt modelId="{2452BF6D-ABED-4D90-B93F-A50810AB1B1E}" type="pres">
      <dgm:prSet presAssocID="{73EEAE87-973E-4E00-BBAE-4C7DD47D0087}" presName="sibTrans" presStyleCnt="0"/>
      <dgm:spPr/>
    </dgm:pt>
    <dgm:pt modelId="{2CDB419F-3D01-4320-9A51-3FF1D3810091}" type="pres">
      <dgm:prSet presAssocID="{839CCE84-690D-40E4-BEAC-B8D1791E876E}" presName="node" presStyleLbl="node1" presStyleIdx="3" presStyleCnt="16">
        <dgm:presLayoutVars>
          <dgm:bulletEnabled val="1"/>
        </dgm:presLayoutVars>
      </dgm:prSet>
      <dgm:spPr/>
    </dgm:pt>
    <dgm:pt modelId="{9F82799B-7DC5-4ADC-A375-0E1953A8B6B4}" type="pres">
      <dgm:prSet presAssocID="{32B13159-42F5-43AF-8F38-3E1FCDB871A8}" presName="sibTrans" presStyleCnt="0"/>
      <dgm:spPr/>
    </dgm:pt>
    <dgm:pt modelId="{7BF6DBB0-D40A-4032-BD82-59CBDC5EA6AE}" type="pres">
      <dgm:prSet presAssocID="{E413B91A-0CFB-4E7B-B8A9-506CDC7E7F11}" presName="node" presStyleLbl="node1" presStyleIdx="4" presStyleCnt="16">
        <dgm:presLayoutVars>
          <dgm:bulletEnabled val="1"/>
        </dgm:presLayoutVars>
      </dgm:prSet>
      <dgm:spPr/>
    </dgm:pt>
    <dgm:pt modelId="{10318787-EE97-456B-94AD-1501A3A8026B}" type="pres">
      <dgm:prSet presAssocID="{ADC5F4E6-DC10-44F9-B8C9-03887C020320}" presName="sibTrans" presStyleCnt="0"/>
      <dgm:spPr/>
    </dgm:pt>
    <dgm:pt modelId="{32072336-70E4-4E44-AEA8-A585CE51FBBD}" type="pres">
      <dgm:prSet presAssocID="{3136A54E-034D-41A0-802D-CC24A8EAE825}" presName="node" presStyleLbl="node1" presStyleIdx="5" presStyleCnt="16">
        <dgm:presLayoutVars>
          <dgm:bulletEnabled val="1"/>
        </dgm:presLayoutVars>
      </dgm:prSet>
      <dgm:spPr/>
    </dgm:pt>
    <dgm:pt modelId="{06844503-ADF1-4FE0-A375-6F597EF5416A}" type="pres">
      <dgm:prSet presAssocID="{46272AAC-3912-442A-9C6B-4431086BD49E}" presName="sibTrans" presStyleCnt="0"/>
      <dgm:spPr/>
    </dgm:pt>
    <dgm:pt modelId="{CC2CD7D4-A49F-4361-AA0C-DF0206190049}" type="pres">
      <dgm:prSet presAssocID="{CDBF6CE5-3BA3-4D02-91CD-BB78E5317972}" presName="node" presStyleLbl="node1" presStyleIdx="6" presStyleCnt="16">
        <dgm:presLayoutVars>
          <dgm:bulletEnabled val="1"/>
        </dgm:presLayoutVars>
      </dgm:prSet>
      <dgm:spPr/>
    </dgm:pt>
    <dgm:pt modelId="{6280A1B9-D988-4EBA-9C18-9113631D56D8}" type="pres">
      <dgm:prSet presAssocID="{84A1B50E-9F2C-42A5-B558-5DB484073904}" presName="sibTrans" presStyleCnt="0"/>
      <dgm:spPr/>
    </dgm:pt>
    <dgm:pt modelId="{BB77119E-A703-4665-9A94-AC645B670A7D}" type="pres">
      <dgm:prSet presAssocID="{1C9F87B0-183A-40FE-A999-08307335D49D}" presName="node" presStyleLbl="node1" presStyleIdx="7" presStyleCnt="16">
        <dgm:presLayoutVars>
          <dgm:bulletEnabled val="1"/>
        </dgm:presLayoutVars>
      </dgm:prSet>
      <dgm:spPr/>
    </dgm:pt>
    <dgm:pt modelId="{9A878CB9-8DC1-465D-BBA8-2BCD7A0C7729}" type="pres">
      <dgm:prSet presAssocID="{E80B7F79-0E7E-483C-B5A3-A657342ECA22}" presName="sibTrans" presStyleCnt="0"/>
      <dgm:spPr/>
    </dgm:pt>
    <dgm:pt modelId="{DF848F0B-6A0F-46BF-BB3F-F8E96721BC72}" type="pres">
      <dgm:prSet presAssocID="{FEB5BF1A-C368-49A9-BE16-4363619B457B}" presName="node" presStyleLbl="node1" presStyleIdx="8" presStyleCnt="16">
        <dgm:presLayoutVars>
          <dgm:bulletEnabled val="1"/>
        </dgm:presLayoutVars>
      </dgm:prSet>
      <dgm:spPr/>
    </dgm:pt>
    <dgm:pt modelId="{17015698-0E26-4669-B1FD-2A27DC65117F}" type="pres">
      <dgm:prSet presAssocID="{D60A5FF5-525C-4CEC-8288-8B393F8BC9B4}" presName="sibTrans" presStyleCnt="0"/>
      <dgm:spPr/>
    </dgm:pt>
    <dgm:pt modelId="{C3531ADD-EE16-41AE-9A73-8F11A132BE21}" type="pres">
      <dgm:prSet presAssocID="{88987603-21E9-47BA-9B1A-9A054EB8736F}" presName="node" presStyleLbl="node1" presStyleIdx="9" presStyleCnt="16">
        <dgm:presLayoutVars>
          <dgm:bulletEnabled val="1"/>
        </dgm:presLayoutVars>
      </dgm:prSet>
      <dgm:spPr/>
    </dgm:pt>
    <dgm:pt modelId="{AAE50EED-7273-4C88-BE17-432F8B542791}" type="pres">
      <dgm:prSet presAssocID="{F1A90F78-8EE7-4ABE-A5DD-6D001340DC11}" presName="sibTrans" presStyleCnt="0"/>
      <dgm:spPr/>
    </dgm:pt>
    <dgm:pt modelId="{679E0FB6-8160-4D32-9CE3-DC2FE5942340}" type="pres">
      <dgm:prSet presAssocID="{7F79ABF5-4F65-4D33-B1CB-CF0A60C0B48C}" presName="node" presStyleLbl="node1" presStyleIdx="10" presStyleCnt="16">
        <dgm:presLayoutVars>
          <dgm:bulletEnabled val="1"/>
        </dgm:presLayoutVars>
      </dgm:prSet>
      <dgm:spPr/>
    </dgm:pt>
    <dgm:pt modelId="{29EFA6DA-4B2A-404E-85E5-C239B9A96E89}" type="pres">
      <dgm:prSet presAssocID="{62AB1E93-5536-480B-9B9B-1910F0128E9F}" presName="sibTrans" presStyleCnt="0"/>
      <dgm:spPr/>
    </dgm:pt>
    <dgm:pt modelId="{D631BB04-406C-4A13-80C4-8FBF4284A3E8}" type="pres">
      <dgm:prSet presAssocID="{0FD54561-472B-4546-AC25-4B2A35225A52}" presName="node" presStyleLbl="node1" presStyleIdx="11" presStyleCnt="16">
        <dgm:presLayoutVars>
          <dgm:bulletEnabled val="1"/>
        </dgm:presLayoutVars>
      </dgm:prSet>
      <dgm:spPr/>
    </dgm:pt>
    <dgm:pt modelId="{4EDD5A04-7BB7-4EF3-8374-9AA77E1D6B06}" type="pres">
      <dgm:prSet presAssocID="{949D0EA6-658F-4863-B21D-EE0F3EDE4A77}" presName="sibTrans" presStyleCnt="0"/>
      <dgm:spPr/>
    </dgm:pt>
    <dgm:pt modelId="{465F07D5-06EF-4967-AAB1-D3639EAD6FAA}" type="pres">
      <dgm:prSet presAssocID="{7CD65A55-9EC3-4E08-B846-43FA802F724B}" presName="node" presStyleLbl="node1" presStyleIdx="12" presStyleCnt="16">
        <dgm:presLayoutVars>
          <dgm:bulletEnabled val="1"/>
        </dgm:presLayoutVars>
      </dgm:prSet>
      <dgm:spPr/>
    </dgm:pt>
    <dgm:pt modelId="{A62AFDDB-2E2D-40D5-9A3B-CDB501220504}" type="pres">
      <dgm:prSet presAssocID="{1898B631-FEDB-42BD-A2F1-A17476ACF99F}" presName="sibTrans" presStyleCnt="0"/>
      <dgm:spPr/>
    </dgm:pt>
    <dgm:pt modelId="{51BAD3F9-B28A-47F6-A5B3-7A3394F4F12D}" type="pres">
      <dgm:prSet presAssocID="{C476FAAB-566E-4FAE-9809-E35C2E07DBF0}" presName="node" presStyleLbl="node1" presStyleIdx="13" presStyleCnt="16">
        <dgm:presLayoutVars>
          <dgm:bulletEnabled val="1"/>
        </dgm:presLayoutVars>
      </dgm:prSet>
      <dgm:spPr/>
    </dgm:pt>
    <dgm:pt modelId="{BD05A567-BBB8-41DB-B244-1A5CA300A2C5}" type="pres">
      <dgm:prSet presAssocID="{37227976-1D41-4070-846C-870FA1EC763B}" presName="sibTrans" presStyleCnt="0"/>
      <dgm:spPr/>
    </dgm:pt>
    <dgm:pt modelId="{028D9E18-1B7E-4D0F-9A81-806FAA186E11}" type="pres">
      <dgm:prSet presAssocID="{D3687A2E-B437-4F66-8EFC-C3F449A1D150}" presName="node" presStyleLbl="node1" presStyleIdx="14" presStyleCnt="16">
        <dgm:presLayoutVars>
          <dgm:bulletEnabled val="1"/>
        </dgm:presLayoutVars>
      </dgm:prSet>
      <dgm:spPr/>
    </dgm:pt>
    <dgm:pt modelId="{991E41BD-3769-4CA6-BEF0-0125F7D44AA0}" type="pres">
      <dgm:prSet presAssocID="{0970D495-160D-4203-A947-9135D7B92882}" presName="sibTrans" presStyleCnt="0"/>
      <dgm:spPr/>
    </dgm:pt>
    <dgm:pt modelId="{D651F9AB-C267-42C2-B5C5-79C3CCA91E22}" type="pres">
      <dgm:prSet presAssocID="{34ED7DB1-C6A4-47BB-BA21-0E179121FDCF}" presName="node" presStyleLbl="node1" presStyleIdx="15" presStyleCnt="16">
        <dgm:presLayoutVars>
          <dgm:bulletEnabled val="1"/>
        </dgm:presLayoutVars>
      </dgm:prSet>
      <dgm:spPr/>
    </dgm:pt>
  </dgm:ptLst>
  <dgm:cxnLst>
    <dgm:cxn modelId="{E4DB2300-08D0-4AB9-ADAB-B817CC06D52A}" type="presOf" srcId="{FEB5BF1A-C368-49A9-BE16-4363619B457B}" destId="{DF848F0B-6A0F-46BF-BB3F-F8E96721BC72}" srcOrd="0" destOrd="0" presId="urn:microsoft.com/office/officeart/2005/8/layout/default"/>
    <dgm:cxn modelId="{B5818504-DE3A-4023-81E1-762BA7F3BAC7}" srcId="{61F62AC1-9A6C-4BD7-AB4D-A1C6D303473D}" destId="{352B2B19-7901-4872-A48C-602962BE291D}" srcOrd="1" destOrd="0" parTransId="{11894A8C-B364-4884-8CC6-7AD570A51B17}" sibTransId="{D1F1C332-A185-47E2-BD95-7C9A03F57D05}"/>
    <dgm:cxn modelId="{D232C20B-3E3E-40E2-8A4B-95CB8EDFA3E6}" srcId="{61F62AC1-9A6C-4BD7-AB4D-A1C6D303473D}" destId="{E413B91A-0CFB-4E7B-B8A9-506CDC7E7F11}" srcOrd="4" destOrd="0" parTransId="{E32C5CE1-7D42-4F9A-98B0-7DCFE09F3CBA}" sibTransId="{ADC5F4E6-DC10-44F9-B8C9-03887C020320}"/>
    <dgm:cxn modelId="{99043F11-8E22-4552-A6C0-F553D3A3A4F9}" type="presOf" srcId="{352B2B19-7901-4872-A48C-602962BE291D}" destId="{5F3564A5-3DA8-4391-B077-1BD2FCB62C29}" srcOrd="0" destOrd="0" presId="urn:microsoft.com/office/officeart/2005/8/layout/default"/>
    <dgm:cxn modelId="{F9A35914-847D-459A-A9EF-0B3720F36F63}" srcId="{61F62AC1-9A6C-4BD7-AB4D-A1C6D303473D}" destId="{FEB5BF1A-C368-49A9-BE16-4363619B457B}" srcOrd="8" destOrd="0" parTransId="{E9F6AB10-52D5-4FC4-963A-BA7A8CC5231F}" sibTransId="{D60A5FF5-525C-4CEC-8288-8B393F8BC9B4}"/>
    <dgm:cxn modelId="{76869615-9147-444D-A983-7F77D307E27C}" srcId="{61F62AC1-9A6C-4BD7-AB4D-A1C6D303473D}" destId="{C476FAAB-566E-4FAE-9809-E35C2E07DBF0}" srcOrd="13" destOrd="0" parTransId="{686BD245-498A-4FAF-A145-B693090E6284}" sibTransId="{37227976-1D41-4070-846C-870FA1EC763B}"/>
    <dgm:cxn modelId="{68AF2C25-0126-4F93-A344-3E8811D271AD}" type="presOf" srcId="{7F79ABF5-4F65-4D33-B1CB-CF0A60C0B48C}" destId="{679E0FB6-8160-4D32-9CE3-DC2FE5942340}" srcOrd="0" destOrd="0" presId="urn:microsoft.com/office/officeart/2005/8/layout/default"/>
    <dgm:cxn modelId="{01CB2E29-D00A-4E87-9285-7ACDD70A2A93}" type="presOf" srcId="{2E3DC2F0-9B61-4419-80C0-E42B10C17F72}" destId="{102CF622-4640-4453-AB49-CD868334C42C}" srcOrd="0" destOrd="0" presId="urn:microsoft.com/office/officeart/2005/8/layout/default"/>
    <dgm:cxn modelId="{A0EB5931-D537-435B-81B2-A9F272132394}" type="presOf" srcId="{839CCE84-690D-40E4-BEAC-B8D1791E876E}" destId="{2CDB419F-3D01-4320-9A51-3FF1D3810091}" srcOrd="0" destOrd="0" presId="urn:microsoft.com/office/officeart/2005/8/layout/default"/>
    <dgm:cxn modelId="{13F09960-70F3-411B-AD71-387D948A2612}" srcId="{61F62AC1-9A6C-4BD7-AB4D-A1C6D303473D}" destId="{1C9F87B0-183A-40FE-A999-08307335D49D}" srcOrd="7" destOrd="0" parTransId="{50A4EBAD-8D57-437C-85B4-BCAC576ADA6F}" sibTransId="{E80B7F79-0E7E-483C-B5A3-A657342ECA22}"/>
    <dgm:cxn modelId="{6AFE0041-A24C-4C16-B13A-B9956DDC2ED9}" srcId="{61F62AC1-9A6C-4BD7-AB4D-A1C6D303473D}" destId="{1B6846DE-7B2A-4BB5-90B3-DE4CE1656854}" srcOrd="0" destOrd="0" parTransId="{7460DEE4-9CCD-4796-B38E-6153643D6F97}" sibTransId="{0EFEB278-2BD2-43F6-B595-0A8F120E74E1}"/>
    <dgm:cxn modelId="{F8C3E864-B3FE-4044-B58F-9FD2AB0829CA}" srcId="{61F62AC1-9A6C-4BD7-AB4D-A1C6D303473D}" destId="{88987603-21E9-47BA-9B1A-9A054EB8736F}" srcOrd="9" destOrd="0" parTransId="{5CBC1C55-7AF1-467A-8083-1D6C033FE9F6}" sibTransId="{F1A90F78-8EE7-4ABE-A5DD-6D001340DC11}"/>
    <dgm:cxn modelId="{C36D1765-29A6-44B3-9D04-499D4E53B7AE}" srcId="{61F62AC1-9A6C-4BD7-AB4D-A1C6D303473D}" destId="{7F79ABF5-4F65-4D33-B1CB-CF0A60C0B48C}" srcOrd="10" destOrd="0" parTransId="{511232B7-0AAB-436D-81C4-10D2D9975811}" sibTransId="{62AB1E93-5536-480B-9B9B-1910F0128E9F}"/>
    <dgm:cxn modelId="{EDF2CF45-BF56-4193-8B0C-57A66FAD9986}" type="presOf" srcId="{1C9F87B0-183A-40FE-A999-08307335D49D}" destId="{BB77119E-A703-4665-9A94-AC645B670A7D}" srcOrd="0" destOrd="0" presId="urn:microsoft.com/office/officeart/2005/8/layout/default"/>
    <dgm:cxn modelId="{EC7FA769-4043-4F42-AA8F-1DE53141F1AE}" srcId="{61F62AC1-9A6C-4BD7-AB4D-A1C6D303473D}" destId="{2E3DC2F0-9B61-4419-80C0-E42B10C17F72}" srcOrd="2" destOrd="0" parTransId="{9F86594C-EED0-41B1-AAE1-BF95C4C398EE}" sibTransId="{73EEAE87-973E-4E00-BBAE-4C7DD47D0087}"/>
    <dgm:cxn modelId="{93DAA56F-3F7F-4A97-AF57-218C1249D31F}" type="presOf" srcId="{1B6846DE-7B2A-4BB5-90B3-DE4CE1656854}" destId="{B1509DFB-CF59-42F0-8374-C65D1479B6E7}" srcOrd="0" destOrd="0" presId="urn:microsoft.com/office/officeart/2005/8/layout/default"/>
    <dgm:cxn modelId="{22A69053-663C-4DE8-9FFD-33FCB5A9C773}" srcId="{61F62AC1-9A6C-4BD7-AB4D-A1C6D303473D}" destId="{D3687A2E-B437-4F66-8EFC-C3F449A1D150}" srcOrd="14" destOrd="0" parTransId="{29C6E05A-D65A-47EB-B4F6-6361AE9427D6}" sibTransId="{0970D495-160D-4203-A947-9135D7B92882}"/>
    <dgm:cxn modelId="{C9873B58-FF61-4133-BC47-54C32B7756B4}" type="presOf" srcId="{7CD65A55-9EC3-4E08-B846-43FA802F724B}" destId="{465F07D5-06EF-4967-AAB1-D3639EAD6FAA}" srcOrd="0" destOrd="0" presId="urn:microsoft.com/office/officeart/2005/8/layout/default"/>
    <dgm:cxn modelId="{2B16317C-A8DE-4969-954A-4CE115674B62}" type="presOf" srcId="{88987603-21E9-47BA-9B1A-9A054EB8736F}" destId="{C3531ADD-EE16-41AE-9A73-8F11A132BE21}" srcOrd="0" destOrd="0" presId="urn:microsoft.com/office/officeart/2005/8/layout/default"/>
    <dgm:cxn modelId="{9FBFF48E-DD58-40F5-8C9D-F78ED51B639E}" type="presOf" srcId="{D3687A2E-B437-4F66-8EFC-C3F449A1D150}" destId="{028D9E18-1B7E-4D0F-9A81-806FAA186E11}" srcOrd="0" destOrd="0" presId="urn:microsoft.com/office/officeart/2005/8/layout/default"/>
    <dgm:cxn modelId="{C6FF54B9-0E0B-4E57-8B2C-7A67028A3BBF}" srcId="{61F62AC1-9A6C-4BD7-AB4D-A1C6D303473D}" destId="{7CD65A55-9EC3-4E08-B846-43FA802F724B}" srcOrd="12" destOrd="0" parTransId="{D52E5CE2-7454-4121-8FC1-ABA3078636CE}" sibTransId="{1898B631-FEDB-42BD-A2F1-A17476ACF99F}"/>
    <dgm:cxn modelId="{3B7960BE-17BE-4E14-8CBD-8EE52BFAFB64}" type="presOf" srcId="{C476FAAB-566E-4FAE-9809-E35C2E07DBF0}" destId="{51BAD3F9-B28A-47F6-A5B3-7A3394F4F12D}" srcOrd="0" destOrd="0" presId="urn:microsoft.com/office/officeart/2005/8/layout/default"/>
    <dgm:cxn modelId="{9DC3A6BE-8725-451C-8320-CC40588695D8}" srcId="{61F62AC1-9A6C-4BD7-AB4D-A1C6D303473D}" destId="{3136A54E-034D-41A0-802D-CC24A8EAE825}" srcOrd="5" destOrd="0" parTransId="{2641AD22-8733-4C39-9465-FC552AA01EFE}" sibTransId="{46272AAC-3912-442A-9C6B-4431086BD49E}"/>
    <dgm:cxn modelId="{14714CC4-32C9-4E7A-A81D-41E44A587FC2}" srcId="{61F62AC1-9A6C-4BD7-AB4D-A1C6D303473D}" destId="{839CCE84-690D-40E4-BEAC-B8D1791E876E}" srcOrd="3" destOrd="0" parTransId="{BB73C1A0-FB05-4589-BF89-E0BCCF5D54BE}" sibTransId="{32B13159-42F5-43AF-8F38-3E1FCDB871A8}"/>
    <dgm:cxn modelId="{4562F1C4-EB62-4B2A-93D2-D316C875991A}" type="presOf" srcId="{34ED7DB1-C6A4-47BB-BA21-0E179121FDCF}" destId="{D651F9AB-C267-42C2-B5C5-79C3CCA91E22}" srcOrd="0" destOrd="0" presId="urn:microsoft.com/office/officeart/2005/8/layout/default"/>
    <dgm:cxn modelId="{0F7282CD-EDFE-4439-9CF7-ED3A8BB32560}" srcId="{61F62AC1-9A6C-4BD7-AB4D-A1C6D303473D}" destId="{CDBF6CE5-3BA3-4D02-91CD-BB78E5317972}" srcOrd="6" destOrd="0" parTransId="{B5C5B262-7E4B-491A-ABFC-8AE2C6F0B3AA}" sibTransId="{84A1B50E-9F2C-42A5-B558-5DB484073904}"/>
    <dgm:cxn modelId="{FC6E9ACE-6DB0-4F14-9413-AC983569F8FD}" type="presOf" srcId="{3136A54E-034D-41A0-802D-CC24A8EAE825}" destId="{32072336-70E4-4E44-AEA8-A585CE51FBBD}" srcOrd="0" destOrd="0" presId="urn:microsoft.com/office/officeart/2005/8/layout/default"/>
    <dgm:cxn modelId="{DA32DBDF-D296-4BAD-9210-B6BF346BB739}" type="presOf" srcId="{CDBF6CE5-3BA3-4D02-91CD-BB78E5317972}" destId="{CC2CD7D4-A49F-4361-AA0C-DF0206190049}" srcOrd="0" destOrd="0" presId="urn:microsoft.com/office/officeart/2005/8/layout/default"/>
    <dgm:cxn modelId="{EDA290E5-872E-4F21-AFBF-05D72EF79EC0}" type="presOf" srcId="{61F62AC1-9A6C-4BD7-AB4D-A1C6D303473D}" destId="{D9FD074F-058F-421F-A6E0-8FFF99CACBA4}" srcOrd="0" destOrd="0" presId="urn:microsoft.com/office/officeart/2005/8/layout/default"/>
    <dgm:cxn modelId="{891BADE9-EA6D-4215-8633-D5400CFBBE8D}" srcId="{61F62AC1-9A6C-4BD7-AB4D-A1C6D303473D}" destId="{0FD54561-472B-4546-AC25-4B2A35225A52}" srcOrd="11" destOrd="0" parTransId="{DD2FC004-EC45-4AD9-89A0-847383E92CCD}" sibTransId="{949D0EA6-658F-4863-B21D-EE0F3EDE4A77}"/>
    <dgm:cxn modelId="{EE9CC2E9-EE76-49FC-9920-27BAB257C9E1}" type="presOf" srcId="{E413B91A-0CFB-4E7B-B8A9-506CDC7E7F11}" destId="{7BF6DBB0-D40A-4032-BD82-59CBDC5EA6AE}" srcOrd="0" destOrd="0" presId="urn:microsoft.com/office/officeart/2005/8/layout/default"/>
    <dgm:cxn modelId="{163F43EB-0D37-4340-BADC-7F58EFF1BE72}" type="presOf" srcId="{0FD54561-472B-4546-AC25-4B2A35225A52}" destId="{D631BB04-406C-4A13-80C4-8FBF4284A3E8}" srcOrd="0" destOrd="0" presId="urn:microsoft.com/office/officeart/2005/8/layout/default"/>
    <dgm:cxn modelId="{2D204BEB-57CF-4BA7-9E00-0CF2E26F4BF8}" srcId="{61F62AC1-9A6C-4BD7-AB4D-A1C6D303473D}" destId="{34ED7DB1-C6A4-47BB-BA21-0E179121FDCF}" srcOrd="15" destOrd="0" parTransId="{BF656BBB-8258-4AC8-8B0B-A590845DC902}" sibTransId="{40DCBA42-C548-48B2-BB2F-4C33C336EB0D}"/>
    <dgm:cxn modelId="{40368E73-7CE3-4820-9E09-14DFEFAF7D8C}" type="presParOf" srcId="{D9FD074F-058F-421F-A6E0-8FFF99CACBA4}" destId="{B1509DFB-CF59-42F0-8374-C65D1479B6E7}" srcOrd="0" destOrd="0" presId="urn:microsoft.com/office/officeart/2005/8/layout/default"/>
    <dgm:cxn modelId="{8EF62918-CC47-4C88-BC36-3DF7830324F2}" type="presParOf" srcId="{D9FD074F-058F-421F-A6E0-8FFF99CACBA4}" destId="{0A0A49E4-9D5A-4EC8-B0D4-8856B026E1DB}" srcOrd="1" destOrd="0" presId="urn:microsoft.com/office/officeart/2005/8/layout/default"/>
    <dgm:cxn modelId="{B6460338-7A9A-4F87-ADA0-990447CA5712}" type="presParOf" srcId="{D9FD074F-058F-421F-A6E0-8FFF99CACBA4}" destId="{5F3564A5-3DA8-4391-B077-1BD2FCB62C29}" srcOrd="2" destOrd="0" presId="urn:microsoft.com/office/officeart/2005/8/layout/default"/>
    <dgm:cxn modelId="{1869F903-4B74-44B8-A6D6-F6F15EAE0439}" type="presParOf" srcId="{D9FD074F-058F-421F-A6E0-8FFF99CACBA4}" destId="{9D30036B-CB96-484B-8D49-15F72BD96BAF}" srcOrd="3" destOrd="0" presId="urn:microsoft.com/office/officeart/2005/8/layout/default"/>
    <dgm:cxn modelId="{41330031-AE59-4AB4-8189-1EC1C9344062}" type="presParOf" srcId="{D9FD074F-058F-421F-A6E0-8FFF99CACBA4}" destId="{102CF622-4640-4453-AB49-CD868334C42C}" srcOrd="4" destOrd="0" presId="urn:microsoft.com/office/officeart/2005/8/layout/default"/>
    <dgm:cxn modelId="{7E8D5E49-DDB1-4CCD-9545-19B50C545237}" type="presParOf" srcId="{D9FD074F-058F-421F-A6E0-8FFF99CACBA4}" destId="{2452BF6D-ABED-4D90-B93F-A50810AB1B1E}" srcOrd="5" destOrd="0" presId="urn:microsoft.com/office/officeart/2005/8/layout/default"/>
    <dgm:cxn modelId="{9AC3C448-55AA-4F0C-B9C9-9A1531B09B42}" type="presParOf" srcId="{D9FD074F-058F-421F-A6E0-8FFF99CACBA4}" destId="{2CDB419F-3D01-4320-9A51-3FF1D3810091}" srcOrd="6" destOrd="0" presId="urn:microsoft.com/office/officeart/2005/8/layout/default"/>
    <dgm:cxn modelId="{B8B3DAF1-872D-4247-990C-944D184C53AE}" type="presParOf" srcId="{D9FD074F-058F-421F-A6E0-8FFF99CACBA4}" destId="{9F82799B-7DC5-4ADC-A375-0E1953A8B6B4}" srcOrd="7" destOrd="0" presId="urn:microsoft.com/office/officeart/2005/8/layout/default"/>
    <dgm:cxn modelId="{EA408324-0D35-4221-B562-5FD8DD901651}" type="presParOf" srcId="{D9FD074F-058F-421F-A6E0-8FFF99CACBA4}" destId="{7BF6DBB0-D40A-4032-BD82-59CBDC5EA6AE}" srcOrd="8" destOrd="0" presId="urn:microsoft.com/office/officeart/2005/8/layout/default"/>
    <dgm:cxn modelId="{5C2A4F15-2C88-435C-BF00-7D5B0028964A}" type="presParOf" srcId="{D9FD074F-058F-421F-A6E0-8FFF99CACBA4}" destId="{10318787-EE97-456B-94AD-1501A3A8026B}" srcOrd="9" destOrd="0" presId="urn:microsoft.com/office/officeart/2005/8/layout/default"/>
    <dgm:cxn modelId="{E7DB1570-7623-474A-B6B9-B830318CF9B9}" type="presParOf" srcId="{D9FD074F-058F-421F-A6E0-8FFF99CACBA4}" destId="{32072336-70E4-4E44-AEA8-A585CE51FBBD}" srcOrd="10" destOrd="0" presId="urn:microsoft.com/office/officeart/2005/8/layout/default"/>
    <dgm:cxn modelId="{CE7F20D2-1237-4C8E-B1E7-B9B3CC8A31EB}" type="presParOf" srcId="{D9FD074F-058F-421F-A6E0-8FFF99CACBA4}" destId="{06844503-ADF1-4FE0-A375-6F597EF5416A}" srcOrd="11" destOrd="0" presId="urn:microsoft.com/office/officeart/2005/8/layout/default"/>
    <dgm:cxn modelId="{4BE2268E-D1AC-4677-9DBB-DA7C73371A4B}" type="presParOf" srcId="{D9FD074F-058F-421F-A6E0-8FFF99CACBA4}" destId="{CC2CD7D4-A49F-4361-AA0C-DF0206190049}" srcOrd="12" destOrd="0" presId="urn:microsoft.com/office/officeart/2005/8/layout/default"/>
    <dgm:cxn modelId="{B7E910D0-1F16-44F5-89B5-1348C0EF5122}" type="presParOf" srcId="{D9FD074F-058F-421F-A6E0-8FFF99CACBA4}" destId="{6280A1B9-D988-4EBA-9C18-9113631D56D8}" srcOrd="13" destOrd="0" presId="urn:microsoft.com/office/officeart/2005/8/layout/default"/>
    <dgm:cxn modelId="{E44F9EB9-7B29-4AC2-B9EA-057F6B95705C}" type="presParOf" srcId="{D9FD074F-058F-421F-A6E0-8FFF99CACBA4}" destId="{BB77119E-A703-4665-9A94-AC645B670A7D}" srcOrd="14" destOrd="0" presId="urn:microsoft.com/office/officeart/2005/8/layout/default"/>
    <dgm:cxn modelId="{BB71D79E-0D1F-4263-95E3-DC3E6CE812FB}" type="presParOf" srcId="{D9FD074F-058F-421F-A6E0-8FFF99CACBA4}" destId="{9A878CB9-8DC1-465D-BBA8-2BCD7A0C7729}" srcOrd="15" destOrd="0" presId="urn:microsoft.com/office/officeart/2005/8/layout/default"/>
    <dgm:cxn modelId="{0AF4FF31-BD1F-4476-BC47-92198DFA1443}" type="presParOf" srcId="{D9FD074F-058F-421F-A6E0-8FFF99CACBA4}" destId="{DF848F0B-6A0F-46BF-BB3F-F8E96721BC72}" srcOrd="16" destOrd="0" presId="urn:microsoft.com/office/officeart/2005/8/layout/default"/>
    <dgm:cxn modelId="{28817680-54EF-4D8D-9C10-2B2E938238BB}" type="presParOf" srcId="{D9FD074F-058F-421F-A6E0-8FFF99CACBA4}" destId="{17015698-0E26-4669-B1FD-2A27DC65117F}" srcOrd="17" destOrd="0" presId="urn:microsoft.com/office/officeart/2005/8/layout/default"/>
    <dgm:cxn modelId="{1F2BEAA5-CD9A-4DE4-A667-80B0B67B17BC}" type="presParOf" srcId="{D9FD074F-058F-421F-A6E0-8FFF99CACBA4}" destId="{C3531ADD-EE16-41AE-9A73-8F11A132BE21}" srcOrd="18" destOrd="0" presId="urn:microsoft.com/office/officeart/2005/8/layout/default"/>
    <dgm:cxn modelId="{A03253A9-7AD5-4353-836B-4823F519F593}" type="presParOf" srcId="{D9FD074F-058F-421F-A6E0-8FFF99CACBA4}" destId="{AAE50EED-7273-4C88-BE17-432F8B542791}" srcOrd="19" destOrd="0" presId="urn:microsoft.com/office/officeart/2005/8/layout/default"/>
    <dgm:cxn modelId="{EDAC3275-E6A2-4C69-839D-A93F56C30D98}" type="presParOf" srcId="{D9FD074F-058F-421F-A6E0-8FFF99CACBA4}" destId="{679E0FB6-8160-4D32-9CE3-DC2FE5942340}" srcOrd="20" destOrd="0" presId="urn:microsoft.com/office/officeart/2005/8/layout/default"/>
    <dgm:cxn modelId="{546B396F-3767-4C97-AD68-615B6A8D9A4A}" type="presParOf" srcId="{D9FD074F-058F-421F-A6E0-8FFF99CACBA4}" destId="{29EFA6DA-4B2A-404E-85E5-C239B9A96E89}" srcOrd="21" destOrd="0" presId="urn:microsoft.com/office/officeart/2005/8/layout/default"/>
    <dgm:cxn modelId="{D350D559-E014-4BE3-8FB6-4B8C4C495197}" type="presParOf" srcId="{D9FD074F-058F-421F-A6E0-8FFF99CACBA4}" destId="{D631BB04-406C-4A13-80C4-8FBF4284A3E8}" srcOrd="22" destOrd="0" presId="urn:microsoft.com/office/officeart/2005/8/layout/default"/>
    <dgm:cxn modelId="{1EAB49E2-BFBB-4D4C-BB0F-D3BDBEE552DB}" type="presParOf" srcId="{D9FD074F-058F-421F-A6E0-8FFF99CACBA4}" destId="{4EDD5A04-7BB7-4EF3-8374-9AA77E1D6B06}" srcOrd="23" destOrd="0" presId="urn:microsoft.com/office/officeart/2005/8/layout/default"/>
    <dgm:cxn modelId="{4B886D5A-ADE5-4AB1-A890-E4BB49A62774}" type="presParOf" srcId="{D9FD074F-058F-421F-A6E0-8FFF99CACBA4}" destId="{465F07D5-06EF-4967-AAB1-D3639EAD6FAA}" srcOrd="24" destOrd="0" presId="urn:microsoft.com/office/officeart/2005/8/layout/default"/>
    <dgm:cxn modelId="{E75AB4C3-8DD9-400B-9822-D77F679954D4}" type="presParOf" srcId="{D9FD074F-058F-421F-A6E0-8FFF99CACBA4}" destId="{A62AFDDB-2E2D-40D5-9A3B-CDB501220504}" srcOrd="25" destOrd="0" presId="urn:microsoft.com/office/officeart/2005/8/layout/default"/>
    <dgm:cxn modelId="{E5A9ABA0-AB37-4AA3-8F24-2DC7F8F3E516}" type="presParOf" srcId="{D9FD074F-058F-421F-A6E0-8FFF99CACBA4}" destId="{51BAD3F9-B28A-47F6-A5B3-7A3394F4F12D}" srcOrd="26" destOrd="0" presId="urn:microsoft.com/office/officeart/2005/8/layout/default"/>
    <dgm:cxn modelId="{4CEF7CB4-1825-44BB-9AC6-520B465C837B}" type="presParOf" srcId="{D9FD074F-058F-421F-A6E0-8FFF99CACBA4}" destId="{BD05A567-BBB8-41DB-B244-1A5CA300A2C5}" srcOrd="27" destOrd="0" presId="urn:microsoft.com/office/officeart/2005/8/layout/default"/>
    <dgm:cxn modelId="{25F9C684-1228-4E6E-9B1A-6D653D1F6796}" type="presParOf" srcId="{D9FD074F-058F-421F-A6E0-8FFF99CACBA4}" destId="{028D9E18-1B7E-4D0F-9A81-806FAA186E11}" srcOrd="28" destOrd="0" presId="urn:microsoft.com/office/officeart/2005/8/layout/default"/>
    <dgm:cxn modelId="{935FEF88-D801-42A5-AEEA-8C062419CEF4}" type="presParOf" srcId="{D9FD074F-058F-421F-A6E0-8FFF99CACBA4}" destId="{991E41BD-3769-4CA6-BEF0-0125F7D44AA0}" srcOrd="29" destOrd="0" presId="urn:microsoft.com/office/officeart/2005/8/layout/default"/>
    <dgm:cxn modelId="{27615AC6-AF02-4F79-B546-1ABA09D199F1}" type="presParOf" srcId="{D9FD074F-058F-421F-A6E0-8FFF99CACBA4}" destId="{D651F9AB-C267-42C2-B5C5-79C3CCA91E22}" srcOrd="3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F62AC1-9A6C-4BD7-AB4D-A1C6D303473D}"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fr-FR"/>
        </a:p>
      </dgm:t>
    </dgm:pt>
    <dgm:pt modelId="{CDBF6CE5-3BA3-4D02-91CD-BB78E5317972}">
      <dgm:prSet phldrT="[Texte]" phldr="0"/>
      <dgm:spPr/>
      <dgm:t>
        <a:bodyPr/>
        <a:lstStyle/>
        <a:p>
          <a:pPr rtl="0"/>
          <a:endParaRPr lang="fr-FR"/>
        </a:p>
      </dgm:t>
    </dgm:pt>
    <dgm:pt modelId="{B5C5B262-7E4B-491A-ABFC-8AE2C6F0B3AA}" type="parTrans" cxnId="{0F7282CD-EDFE-4439-9CF7-ED3A8BB32560}">
      <dgm:prSet/>
      <dgm:spPr/>
      <dgm:t>
        <a:bodyPr/>
        <a:lstStyle/>
        <a:p>
          <a:endParaRPr lang="fr-FR"/>
        </a:p>
      </dgm:t>
    </dgm:pt>
    <dgm:pt modelId="{84A1B50E-9F2C-42A5-B558-5DB484073904}" type="sibTrans" cxnId="{0F7282CD-EDFE-4439-9CF7-ED3A8BB32560}">
      <dgm:prSet/>
      <dgm:spPr/>
      <dgm:t>
        <a:bodyPr/>
        <a:lstStyle/>
        <a:p>
          <a:endParaRPr lang="fr-FR"/>
        </a:p>
      </dgm:t>
    </dgm:pt>
    <dgm:pt modelId="{FEB5BF1A-C368-49A9-BE16-4363619B457B}">
      <dgm:prSet phldrT="[Texte]" phldr="0"/>
      <dgm:spPr/>
      <dgm:t>
        <a:bodyPr/>
        <a:lstStyle/>
        <a:p>
          <a:pPr rtl="0"/>
          <a:endParaRPr lang="fr-FR">
            <a:solidFill>
              <a:schemeClr val="tx1"/>
            </a:solidFill>
          </a:endParaRPr>
        </a:p>
      </dgm:t>
    </dgm:pt>
    <dgm:pt modelId="{E9F6AB10-52D5-4FC4-963A-BA7A8CC5231F}" type="parTrans" cxnId="{F9A35914-847D-459A-A9EF-0B3720F36F63}">
      <dgm:prSet/>
      <dgm:spPr/>
      <dgm:t>
        <a:bodyPr/>
        <a:lstStyle/>
        <a:p>
          <a:endParaRPr lang="fr-FR"/>
        </a:p>
      </dgm:t>
    </dgm:pt>
    <dgm:pt modelId="{D60A5FF5-525C-4CEC-8288-8B393F8BC9B4}" type="sibTrans" cxnId="{F9A35914-847D-459A-A9EF-0B3720F36F63}">
      <dgm:prSet/>
      <dgm:spPr/>
      <dgm:t>
        <a:bodyPr/>
        <a:lstStyle/>
        <a:p>
          <a:endParaRPr lang="fr-FR"/>
        </a:p>
      </dgm:t>
    </dgm:pt>
    <dgm:pt modelId="{7F79ABF5-4F65-4D33-B1CB-CF0A60C0B48C}">
      <dgm:prSet phldrT="[Texte]" phldr="0"/>
      <dgm:spPr/>
      <dgm:t>
        <a:bodyPr/>
        <a:lstStyle/>
        <a:p>
          <a:pPr rtl="0"/>
          <a:endParaRPr lang="fr-FR">
            <a:solidFill>
              <a:schemeClr val="tx1"/>
            </a:solidFill>
          </a:endParaRPr>
        </a:p>
      </dgm:t>
    </dgm:pt>
    <dgm:pt modelId="{511232B7-0AAB-436D-81C4-10D2D9975811}" type="parTrans" cxnId="{C36D1765-29A6-44B3-9D04-499D4E53B7AE}">
      <dgm:prSet/>
      <dgm:spPr/>
      <dgm:t>
        <a:bodyPr/>
        <a:lstStyle/>
        <a:p>
          <a:endParaRPr lang="fr-FR"/>
        </a:p>
      </dgm:t>
    </dgm:pt>
    <dgm:pt modelId="{62AB1E93-5536-480B-9B9B-1910F0128E9F}" type="sibTrans" cxnId="{C36D1765-29A6-44B3-9D04-499D4E53B7AE}">
      <dgm:prSet/>
      <dgm:spPr/>
      <dgm:t>
        <a:bodyPr/>
        <a:lstStyle/>
        <a:p>
          <a:endParaRPr lang="fr-FR"/>
        </a:p>
      </dgm:t>
    </dgm:pt>
    <dgm:pt modelId="{0FD54561-472B-4546-AC25-4B2A35225A52}">
      <dgm:prSet phldr="0"/>
      <dgm:spPr/>
      <dgm:t>
        <a:bodyPr/>
        <a:lstStyle/>
        <a:p>
          <a:pPr rtl="0"/>
          <a:endParaRPr lang="fr-FR">
            <a:solidFill>
              <a:schemeClr val="tx1"/>
            </a:solidFill>
            <a:latin typeface="Calibri"/>
          </a:endParaRPr>
        </a:p>
      </dgm:t>
    </dgm:pt>
    <dgm:pt modelId="{DD2FC004-EC45-4AD9-89A0-847383E92CCD}" type="parTrans" cxnId="{891BADE9-EA6D-4215-8633-D5400CFBBE8D}">
      <dgm:prSet/>
      <dgm:spPr/>
    </dgm:pt>
    <dgm:pt modelId="{949D0EA6-658F-4863-B21D-EE0F3EDE4A77}" type="sibTrans" cxnId="{891BADE9-EA6D-4215-8633-D5400CFBBE8D}">
      <dgm:prSet/>
      <dgm:spPr/>
    </dgm:pt>
    <dgm:pt modelId="{88987603-21E9-47BA-9B1A-9A054EB8736F}">
      <dgm:prSet phldr="0"/>
      <dgm:spPr/>
      <dgm:t>
        <a:bodyPr/>
        <a:lstStyle/>
        <a:p>
          <a:pPr rtl="0"/>
          <a:endParaRPr lang="fr-FR">
            <a:solidFill>
              <a:schemeClr val="tx1"/>
            </a:solidFill>
            <a:latin typeface="Calibri"/>
          </a:endParaRPr>
        </a:p>
      </dgm:t>
    </dgm:pt>
    <dgm:pt modelId="{5CBC1C55-7AF1-467A-8083-1D6C033FE9F6}" type="parTrans" cxnId="{F8C3E864-B3FE-4044-B58F-9FD2AB0829CA}">
      <dgm:prSet/>
      <dgm:spPr/>
    </dgm:pt>
    <dgm:pt modelId="{F1A90F78-8EE7-4ABE-A5DD-6D001340DC11}" type="sibTrans" cxnId="{F8C3E864-B3FE-4044-B58F-9FD2AB0829CA}">
      <dgm:prSet/>
      <dgm:spPr/>
    </dgm:pt>
    <dgm:pt modelId="{E413B91A-0CFB-4E7B-B8A9-506CDC7E7F11}">
      <dgm:prSet phldr="0"/>
      <dgm:spPr/>
      <dgm:t>
        <a:bodyPr/>
        <a:lstStyle/>
        <a:p>
          <a:pPr rtl="0"/>
          <a:endParaRPr lang="fr-FR">
            <a:solidFill>
              <a:schemeClr val="tx1"/>
            </a:solidFill>
            <a:latin typeface="Calibri"/>
          </a:endParaRPr>
        </a:p>
      </dgm:t>
    </dgm:pt>
    <dgm:pt modelId="{E32C5CE1-7D42-4F9A-98B0-7DCFE09F3CBA}" type="parTrans" cxnId="{D232C20B-3E3E-40E2-8A4B-95CB8EDFA3E6}">
      <dgm:prSet/>
      <dgm:spPr/>
    </dgm:pt>
    <dgm:pt modelId="{ADC5F4E6-DC10-44F9-B8C9-03887C020320}" type="sibTrans" cxnId="{D232C20B-3E3E-40E2-8A4B-95CB8EDFA3E6}">
      <dgm:prSet/>
      <dgm:spPr/>
    </dgm:pt>
    <dgm:pt modelId="{3136A54E-034D-41A0-802D-CC24A8EAE825}">
      <dgm:prSet phldr="0"/>
      <dgm:spPr/>
      <dgm:t>
        <a:bodyPr/>
        <a:lstStyle/>
        <a:p>
          <a:pPr rtl="0"/>
          <a:endParaRPr lang="fr-FR">
            <a:solidFill>
              <a:schemeClr val="tx1"/>
            </a:solidFill>
          </a:endParaRPr>
        </a:p>
      </dgm:t>
    </dgm:pt>
    <dgm:pt modelId="{2641AD22-8733-4C39-9465-FC552AA01EFE}" type="parTrans" cxnId="{9DC3A6BE-8725-451C-8320-CC40588695D8}">
      <dgm:prSet/>
      <dgm:spPr/>
    </dgm:pt>
    <dgm:pt modelId="{46272AAC-3912-442A-9C6B-4431086BD49E}" type="sibTrans" cxnId="{9DC3A6BE-8725-451C-8320-CC40588695D8}">
      <dgm:prSet/>
      <dgm:spPr/>
    </dgm:pt>
    <dgm:pt modelId="{1C9F87B0-183A-40FE-A999-08307335D49D}">
      <dgm:prSet phldr="0"/>
      <dgm:spPr/>
      <dgm:t>
        <a:bodyPr/>
        <a:lstStyle/>
        <a:p>
          <a:pPr rtl="0"/>
          <a:endParaRPr lang="fr-FR">
            <a:solidFill>
              <a:schemeClr val="tx1"/>
            </a:solidFill>
            <a:latin typeface="Calibri"/>
          </a:endParaRPr>
        </a:p>
      </dgm:t>
    </dgm:pt>
    <dgm:pt modelId="{50A4EBAD-8D57-437C-85B4-BCAC576ADA6F}" type="parTrans" cxnId="{13F09960-70F3-411B-AD71-387D948A2612}">
      <dgm:prSet/>
      <dgm:spPr/>
    </dgm:pt>
    <dgm:pt modelId="{E80B7F79-0E7E-483C-B5A3-A657342ECA22}" type="sibTrans" cxnId="{13F09960-70F3-411B-AD71-387D948A2612}">
      <dgm:prSet/>
      <dgm:spPr/>
    </dgm:pt>
    <dgm:pt modelId="{839CCE84-690D-40E4-BEAC-B8D1791E876E}">
      <dgm:prSet phldr="0"/>
      <dgm:spPr/>
      <dgm:t>
        <a:bodyPr/>
        <a:lstStyle/>
        <a:p>
          <a:pPr rtl="0"/>
          <a:endParaRPr lang="fr-FR">
            <a:solidFill>
              <a:schemeClr val="tx1"/>
            </a:solidFill>
            <a:latin typeface="Calibri"/>
          </a:endParaRPr>
        </a:p>
      </dgm:t>
    </dgm:pt>
    <dgm:pt modelId="{BB73C1A0-FB05-4589-BF89-E0BCCF5D54BE}" type="parTrans" cxnId="{14714CC4-32C9-4E7A-A81D-41E44A587FC2}">
      <dgm:prSet/>
      <dgm:spPr/>
    </dgm:pt>
    <dgm:pt modelId="{32B13159-42F5-43AF-8F38-3E1FCDB871A8}" type="sibTrans" cxnId="{14714CC4-32C9-4E7A-A81D-41E44A587FC2}">
      <dgm:prSet/>
      <dgm:spPr/>
    </dgm:pt>
    <dgm:pt modelId="{2E3DC2F0-9B61-4419-80C0-E42B10C17F72}">
      <dgm:prSet phldr="0"/>
      <dgm:spPr/>
      <dgm:t>
        <a:bodyPr/>
        <a:lstStyle/>
        <a:p>
          <a:pPr rtl="0"/>
          <a:endParaRPr lang="fr-FR"/>
        </a:p>
      </dgm:t>
    </dgm:pt>
    <dgm:pt modelId="{9F86594C-EED0-41B1-AAE1-BF95C4C398EE}" type="parTrans" cxnId="{EC7FA769-4043-4F42-AA8F-1DE53141F1AE}">
      <dgm:prSet/>
      <dgm:spPr/>
    </dgm:pt>
    <dgm:pt modelId="{73EEAE87-973E-4E00-BBAE-4C7DD47D0087}" type="sibTrans" cxnId="{EC7FA769-4043-4F42-AA8F-1DE53141F1AE}">
      <dgm:prSet/>
      <dgm:spPr/>
    </dgm:pt>
    <dgm:pt modelId="{352B2B19-7901-4872-A48C-602962BE291D}">
      <dgm:prSet phldr="0"/>
      <dgm:spPr/>
      <dgm:t>
        <a:bodyPr/>
        <a:lstStyle/>
        <a:p>
          <a:pPr rtl="0"/>
          <a:endParaRPr lang="fr-FR"/>
        </a:p>
      </dgm:t>
    </dgm:pt>
    <dgm:pt modelId="{11894A8C-B364-4884-8CC6-7AD570A51B17}" type="parTrans" cxnId="{B5818504-DE3A-4023-81E1-762BA7F3BAC7}">
      <dgm:prSet/>
      <dgm:spPr/>
    </dgm:pt>
    <dgm:pt modelId="{D1F1C332-A185-47E2-BD95-7C9A03F57D05}" type="sibTrans" cxnId="{B5818504-DE3A-4023-81E1-762BA7F3BAC7}">
      <dgm:prSet/>
      <dgm:spPr/>
    </dgm:pt>
    <dgm:pt modelId="{1B6846DE-7B2A-4BB5-90B3-DE4CE1656854}">
      <dgm:prSet phldr="0"/>
      <dgm:spPr/>
      <dgm:t>
        <a:bodyPr/>
        <a:lstStyle/>
        <a:p>
          <a:pPr rtl="0"/>
          <a:endParaRPr lang="fr-FR">
            <a:latin typeface="Calibri"/>
          </a:endParaRPr>
        </a:p>
      </dgm:t>
    </dgm:pt>
    <dgm:pt modelId="{7460DEE4-9CCD-4796-B38E-6153643D6F97}" type="parTrans" cxnId="{6AFE0041-A24C-4C16-B13A-B9956DDC2ED9}">
      <dgm:prSet/>
      <dgm:spPr/>
    </dgm:pt>
    <dgm:pt modelId="{0EFEB278-2BD2-43F6-B595-0A8F120E74E1}" type="sibTrans" cxnId="{6AFE0041-A24C-4C16-B13A-B9956DDC2ED9}">
      <dgm:prSet/>
      <dgm:spPr/>
    </dgm:pt>
    <dgm:pt modelId="{7CD65A55-9EC3-4E08-B846-43FA802F724B}">
      <dgm:prSet phldr="0"/>
      <dgm:spPr/>
      <dgm:t>
        <a:bodyPr/>
        <a:lstStyle/>
        <a:p>
          <a:endParaRPr lang="fr-FR">
            <a:latin typeface="Calibri"/>
          </a:endParaRPr>
        </a:p>
      </dgm:t>
    </dgm:pt>
    <dgm:pt modelId="{D52E5CE2-7454-4121-8FC1-ABA3078636CE}" type="parTrans" cxnId="{C6FF54B9-0E0B-4E57-8B2C-7A67028A3BBF}">
      <dgm:prSet/>
      <dgm:spPr/>
    </dgm:pt>
    <dgm:pt modelId="{1898B631-FEDB-42BD-A2F1-A17476ACF99F}" type="sibTrans" cxnId="{C6FF54B9-0E0B-4E57-8B2C-7A67028A3BBF}">
      <dgm:prSet/>
      <dgm:spPr/>
    </dgm:pt>
    <dgm:pt modelId="{C476FAAB-566E-4FAE-9809-E35C2E07DBF0}">
      <dgm:prSet phldr="0"/>
      <dgm:spPr/>
      <dgm:t>
        <a:bodyPr/>
        <a:lstStyle/>
        <a:p>
          <a:endParaRPr lang="fr-FR">
            <a:latin typeface="Calibri"/>
          </a:endParaRPr>
        </a:p>
      </dgm:t>
    </dgm:pt>
    <dgm:pt modelId="{686BD245-498A-4FAF-A145-B693090E6284}" type="parTrans" cxnId="{76869615-9147-444D-A983-7F77D307E27C}">
      <dgm:prSet/>
      <dgm:spPr/>
    </dgm:pt>
    <dgm:pt modelId="{37227976-1D41-4070-846C-870FA1EC763B}" type="sibTrans" cxnId="{76869615-9147-444D-A983-7F77D307E27C}">
      <dgm:prSet/>
      <dgm:spPr/>
    </dgm:pt>
    <dgm:pt modelId="{D3687A2E-B437-4F66-8EFC-C3F449A1D150}">
      <dgm:prSet phldr="0"/>
      <dgm:spPr/>
      <dgm:t>
        <a:bodyPr/>
        <a:lstStyle/>
        <a:p>
          <a:endParaRPr lang="fr-FR">
            <a:latin typeface="Calibri"/>
          </a:endParaRPr>
        </a:p>
      </dgm:t>
    </dgm:pt>
    <dgm:pt modelId="{29C6E05A-D65A-47EB-B4F6-6361AE9427D6}" type="parTrans" cxnId="{22A69053-663C-4DE8-9FFD-33FCB5A9C773}">
      <dgm:prSet/>
      <dgm:spPr/>
    </dgm:pt>
    <dgm:pt modelId="{0970D495-160D-4203-A947-9135D7B92882}" type="sibTrans" cxnId="{22A69053-663C-4DE8-9FFD-33FCB5A9C773}">
      <dgm:prSet/>
      <dgm:spPr/>
    </dgm:pt>
    <dgm:pt modelId="{34ED7DB1-C6A4-47BB-BA21-0E179121FDCF}">
      <dgm:prSet phldr="0"/>
      <dgm:spPr/>
      <dgm:t>
        <a:bodyPr/>
        <a:lstStyle/>
        <a:p>
          <a:endParaRPr lang="fr-FR">
            <a:latin typeface="Calibri"/>
          </a:endParaRPr>
        </a:p>
      </dgm:t>
    </dgm:pt>
    <dgm:pt modelId="{BF656BBB-8258-4AC8-8B0B-A590845DC902}" type="parTrans" cxnId="{2D204BEB-57CF-4BA7-9E00-0CF2E26F4BF8}">
      <dgm:prSet/>
      <dgm:spPr/>
    </dgm:pt>
    <dgm:pt modelId="{40DCBA42-C548-48B2-BB2F-4C33C336EB0D}" type="sibTrans" cxnId="{2D204BEB-57CF-4BA7-9E00-0CF2E26F4BF8}">
      <dgm:prSet/>
      <dgm:spPr/>
    </dgm:pt>
    <dgm:pt modelId="{D9FD074F-058F-421F-A6E0-8FFF99CACBA4}" type="pres">
      <dgm:prSet presAssocID="{61F62AC1-9A6C-4BD7-AB4D-A1C6D303473D}" presName="diagram" presStyleCnt="0">
        <dgm:presLayoutVars>
          <dgm:dir/>
          <dgm:resizeHandles val="exact"/>
        </dgm:presLayoutVars>
      </dgm:prSet>
      <dgm:spPr/>
    </dgm:pt>
    <dgm:pt modelId="{B1509DFB-CF59-42F0-8374-C65D1479B6E7}" type="pres">
      <dgm:prSet presAssocID="{1B6846DE-7B2A-4BB5-90B3-DE4CE1656854}" presName="node" presStyleLbl="node1" presStyleIdx="0" presStyleCnt="16">
        <dgm:presLayoutVars>
          <dgm:bulletEnabled val="1"/>
        </dgm:presLayoutVars>
      </dgm:prSet>
      <dgm:spPr/>
    </dgm:pt>
    <dgm:pt modelId="{0A0A49E4-9D5A-4EC8-B0D4-8856B026E1DB}" type="pres">
      <dgm:prSet presAssocID="{0EFEB278-2BD2-43F6-B595-0A8F120E74E1}" presName="sibTrans" presStyleCnt="0"/>
      <dgm:spPr/>
    </dgm:pt>
    <dgm:pt modelId="{5F3564A5-3DA8-4391-B077-1BD2FCB62C29}" type="pres">
      <dgm:prSet presAssocID="{352B2B19-7901-4872-A48C-602962BE291D}" presName="node" presStyleLbl="node1" presStyleIdx="1" presStyleCnt="16">
        <dgm:presLayoutVars>
          <dgm:bulletEnabled val="1"/>
        </dgm:presLayoutVars>
      </dgm:prSet>
      <dgm:spPr/>
    </dgm:pt>
    <dgm:pt modelId="{9D30036B-CB96-484B-8D49-15F72BD96BAF}" type="pres">
      <dgm:prSet presAssocID="{D1F1C332-A185-47E2-BD95-7C9A03F57D05}" presName="sibTrans" presStyleCnt="0"/>
      <dgm:spPr/>
    </dgm:pt>
    <dgm:pt modelId="{102CF622-4640-4453-AB49-CD868334C42C}" type="pres">
      <dgm:prSet presAssocID="{2E3DC2F0-9B61-4419-80C0-E42B10C17F72}" presName="node" presStyleLbl="node1" presStyleIdx="2" presStyleCnt="16">
        <dgm:presLayoutVars>
          <dgm:bulletEnabled val="1"/>
        </dgm:presLayoutVars>
      </dgm:prSet>
      <dgm:spPr/>
    </dgm:pt>
    <dgm:pt modelId="{2452BF6D-ABED-4D90-B93F-A50810AB1B1E}" type="pres">
      <dgm:prSet presAssocID="{73EEAE87-973E-4E00-BBAE-4C7DD47D0087}" presName="sibTrans" presStyleCnt="0"/>
      <dgm:spPr/>
    </dgm:pt>
    <dgm:pt modelId="{2CDB419F-3D01-4320-9A51-3FF1D3810091}" type="pres">
      <dgm:prSet presAssocID="{839CCE84-690D-40E4-BEAC-B8D1791E876E}" presName="node" presStyleLbl="node1" presStyleIdx="3" presStyleCnt="16">
        <dgm:presLayoutVars>
          <dgm:bulletEnabled val="1"/>
        </dgm:presLayoutVars>
      </dgm:prSet>
      <dgm:spPr/>
    </dgm:pt>
    <dgm:pt modelId="{9F82799B-7DC5-4ADC-A375-0E1953A8B6B4}" type="pres">
      <dgm:prSet presAssocID="{32B13159-42F5-43AF-8F38-3E1FCDB871A8}" presName="sibTrans" presStyleCnt="0"/>
      <dgm:spPr/>
    </dgm:pt>
    <dgm:pt modelId="{7BF6DBB0-D40A-4032-BD82-59CBDC5EA6AE}" type="pres">
      <dgm:prSet presAssocID="{E413B91A-0CFB-4E7B-B8A9-506CDC7E7F11}" presName="node" presStyleLbl="node1" presStyleIdx="4" presStyleCnt="16">
        <dgm:presLayoutVars>
          <dgm:bulletEnabled val="1"/>
        </dgm:presLayoutVars>
      </dgm:prSet>
      <dgm:spPr/>
    </dgm:pt>
    <dgm:pt modelId="{10318787-EE97-456B-94AD-1501A3A8026B}" type="pres">
      <dgm:prSet presAssocID="{ADC5F4E6-DC10-44F9-B8C9-03887C020320}" presName="sibTrans" presStyleCnt="0"/>
      <dgm:spPr/>
    </dgm:pt>
    <dgm:pt modelId="{32072336-70E4-4E44-AEA8-A585CE51FBBD}" type="pres">
      <dgm:prSet presAssocID="{3136A54E-034D-41A0-802D-CC24A8EAE825}" presName="node" presStyleLbl="node1" presStyleIdx="5" presStyleCnt="16">
        <dgm:presLayoutVars>
          <dgm:bulletEnabled val="1"/>
        </dgm:presLayoutVars>
      </dgm:prSet>
      <dgm:spPr/>
    </dgm:pt>
    <dgm:pt modelId="{06844503-ADF1-4FE0-A375-6F597EF5416A}" type="pres">
      <dgm:prSet presAssocID="{46272AAC-3912-442A-9C6B-4431086BD49E}" presName="sibTrans" presStyleCnt="0"/>
      <dgm:spPr/>
    </dgm:pt>
    <dgm:pt modelId="{CC2CD7D4-A49F-4361-AA0C-DF0206190049}" type="pres">
      <dgm:prSet presAssocID="{CDBF6CE5-3BA3-4D02-91CD-BB78E5317972}" presName="node" presStyleLbl="node1" presStyleIdx="6" presStyleCnt="16">
        <dgm:presLayoutVars>
          <dgm:bulletEnabled val="1"/>
        </dgm:presLayoutVars>
      </dgm:prSet>
      <dgm:spPr/>
    </dgm:pt>
    <dgm:pt modelId="{6280A1B9-D988-4EBA-9C18-9113631D56D8}" type="pres">
      <dgm:prSet presAssocID="{84A1B50E-9F2C-42A5-B558-5DB484073904}" presName="sibTrans" presStyleCnt="0"/>
      <dgm:spPr/>
    </dgm:pt>
    <dgm:pt modelId="{BB77119E-A703-4665-9A94-AC645B670A7D}" type="pres">
      <dgm:prSet presAssocID="{1C9F87B0-183A-40FE-A999-08307335D49D}" presName="node" presStyleLbl="node1" presStyleIdx="7" presStyleCnt="16">
        <dgm:presLayoutVars>
          <dgm:bulletEnabled val="1"/>
        </dgm:presLayoutVars>
      </dgm:prSet>
      <dgm:spPr/>
    </dgm:pt>
    <dgm:pt modelId="{9A878CB9-8DC1-465D-BBA8-2BCD7A0C7729}" type="pres">
      <dgm:prSet presAssocID="{E80B7F79-0E7E-483C-B5A3-A657342ECA22}" presName="sibTrans" presStyleCnt="0"/>
      <dgm:spPr/>
    </dgm:pt>
    <dgm:pt modelId="{DF848F0B-6A0F-46BF-BB3F-F8E96721BC72}" type="pres">
      <dgm:prSet presAssocID="{FEB5BF1A-C368-49A9-BE16-4363619B457B}" presName="node" presStyleLbl="node1" presStyleIdx="8" presStyleCnt="16">
        <dgm:presLayoutVars>
          <dgm:bulletEnabled val="1"/>
        </dgm:presLayoutVars>
      </dgm:prSet>
      <dgm:spPr/>
    </dgm:pt>
    <dgm:pt modelId="{17015698-0E26-4669-B1FD-2A27DC65117F}" type="pres">
      <dgm:prSet presAssocID="{D60A5FF5-525C-4CEC-8288-8B393F8BC9B4}" presName="sibTrans" presStyleCnt="0"/>
      <dgm:spPr/>
    </dgm:pt>
    <dgm:pt modelId="{C3531ADD-EE16-41AE-9A73-8F11A132BE21}" type="pres">
      <dgm:prSet presAssocID="{88987603-21E9-47BA-9B1A-9A054EB8736F}" presName="node" presStyleLbl="node1" presStyleIdx="9" presStyleCnt="16">
        <dgm:presLayoutVars>
          <dgm:bulletEnabled val="1"/>
        </dgm:presLayoutVars>
      </dgm:prSet>
      <dgm:spPr/>
    </dgm:pt>
    <dgm:pt modelId="{AAE50EED-7273-4C88-BE17-432F8B542791}" type="pres">
      <dgm:prSet presAssocID="{F1A90F78-8EE7-4ABE-A5DD-6D001340DC11}" presName="sibTrans" presStyleCnt="0"/>
      <dgm:spPr/>
    </dgm:pt>
    <dgm:pt modelId="{679E0FB6-8160-4D32-9CE3-DC2FE5942340}" type="pres">
      <dgm:prSet presAssocID="{7F79ABF5-4F65-4D33-B1CB-CF0A60C0B48C}" presName="node" presStyleLbl="node1" presStyleIdx="10" presStyleCnt="16">
        <dgm:presLayoutVars>
          <dgm:bulletEnabled val="1"/>
        </dgm:presLayoutVars>
      </dgm:prSet>
      <dgm:spPr/>
    </dgm:pt>
    <dgm:pt modelId="{29EFA6DA-4B2A-404E-85E5-C239B9A96E89}" type="pres">
      <dgm:prSet presAssocID="{62AB1E93-5536-480B-9B9B-1910F0128E9F}" presName="sibTrans" presStyleCnt="0"/>
      <dgm:spPr/>
    </dgm:pt>
    <dgm:pt modelId="{D631BB04-406C-4A13-80C4-8FBF4284A3E8}" type="pres">
      <dgm:prSet presAssocID="{0FD54561-472B-4546-AC25-4B2A35225A52}" presName="node" presStyleLbl="node1" presStyleIdx="11" presStyleCnt="16">
        <dgm:presLayoutVars>
          <dgm:bulletEnabled val="1"/>
        </dgm:presLayoutVars>
      </dgm:prSet>
      <dgm:spPr/>
    </dgm:pt>
    <dgm:pt modelId="{4EDD5A04-7BB7-4EF3-8374-9AA77E1D6B06}" type="pres">
      <dgm:prSet presAssocID="{949D0EA6-658F-4863-B21D-EE0F3EDE4A77}" presName="sibTrans" presStyleCnt="0"/>
      <dgm:spPr/>
    </dgm:pt>
    <dgm:pt modelId="{465F07D5-06EF-4967-AAB1-D3639EAD6FAA}" type="pres">
      <dgm:prSet presAssocID="{7CD65A55-9EC3-4E08-B846-43FA802F724B}" presName="node" presStyleLbl="node1" presStyleIdx="12" presStyleCnt="16">
        <dgm:presLayoutVars>
          <dgm:bulletEnabled val="1"/>
        </dgm:presLayoutVars>
      </dgm:prSet>
      <dgm:spPr/>
    </dgm:pt>
    <dgm:pt modelId="{A62AFDDB-2E2D-40D5-9A3B-CDB501220504}" type="pres">
      <dgm:prSet presAssocID="{1898B631-FEDB-42BD-A2F1-A17476ACF99F}" presName="sibTrans" presStyleCnt="0"/>
      <dgm:spPr/>
    </dgm:pt>
    <dgm:pt modelId="{51BAD3F9-B28A-47F6-A5B3-7A3394F4F12D}" type="pres">
      <dgm:prSet presAssocID="{C476FAAB-566E-4FAE-9809-E35C2E07DBF0}" presName="node" presStyleLbl="node1" presStyleIdx="13" presStyleCnt="16">
        <dgm:presLayoutVars>
          <dgm:bulletEnabled val="1"/>
        </dgm:presLayoutVars>
      </dgm:prSet>
      <dgm:spPr/>
    </dgm:pt>
    <dgm:pt modelId="{BD05A567-BBB8-41DB-B244-1A5CA300A2C5}" type="pres">
      <dgm:prSet presAssocID="{37227976-1D41-4070-846C-870FA1EC763B}" presName="sibTrans" presStyleCnt="0"/>
      <dgm:spPr/>
    </dgm:pt>
    <dgm:pt modelId="{028D9E18-1B7E-4D0F-9A81-806FAA186E11}" type="pres">
      <dgm:prSet presAssocID="{D3687A2E-B437-4F66-8EFC-C3F449A1D150}" presName="node" presStyleLbl="node1" presStyleIdx="14" presStyleCnt="16">
        <dgm:presLayoutVars>
          <dgm:bulletEnabled val="1"/>
        </dgm:presLayoutVars>
      </dgm:prSet>
      <dgm:spPr/>
    </dgm:pt>
    <dgm:pt modelId="{991E41BD-3769-4CA6-BEF0-0125F7D44AA0}" type="pres">
      <dgm:prSet presAssocID="{0970D495-160D-4203-A947-9135D7B92882}" presName="sibTrans" presStyleCnt="0"/>
      <dgm:spPr/>
    </dgm:pt>
    <dgm:pt modelId="{D651F9AB-C267-42C2-B5C5-79C3CCA91E22}" type="pres">
      <dgm:prSet presAssocID="{34ED7DB1-C6A4-47BB-BA21-0E179121FDCF}" presName="node" presStyleLbl="node1" presStyleIdx="15" presStyleCnt="16">
        <dgm:presLayoutVars>
          <dgm:bulletEnabled val="1"/>
        </dgm:presLayoutVars>
      </dgm:prSet>
      <dgm:spPr/>
    </dgm:pt>
  </dgm:ptLst>
  <dgm:cxnLst>
    <dgm:cxn modelId="{E4DB2300-08D0-4AB9-ADAB-B817CC06D52A}" type="presOf" srcId="{FEB5BF1A-C368-49A9-BE16-4363619B457B}" destId="{DF848F0B-6A0F-46BF-BB3F-F8E96721BC72}" srcOrd="0" destOrd="0" presId="urn:microsoft.com/office/officeart/2005/8/layout/default"/>
    <dgm:cxn modelId="{B5818504-DE3A-4023-81E1-762BA7F3BAC7}" srcId="{61F62AC1-9A6C-4BD7-AB4D-A1C6D303473D}" destId="{352B2B19-7901-4872-A48C-602962BE291D}" srcOrd="1" destOrd="0" parTransId="{11894A8C-B364-4884-8CC6-7AD570A51B17}" sibTransId="{D1F1C332-A185-47E2-BD95-7C9A03F57D05}"/>
    <dgm:cxn modelId="{D232C20B-3E3E-40E2-8A4B-95CB8EDFA3E6}" srcId="{61F62AC1-9A6C-4BD7-AB4D-A1C6D303473D}" destId="{E413B91A-0CFB-4E7B-B8A9-506CDC7E7F11}" srcOrd="4" destOrd="0" parTransId="{E32C5CE1-7D42-4F9A-98B0-7DCFE09F3CBA}" sibTransId="{ADC5F4E6-DC10-44F9-B8C9-03887C020320}"/>
    <dgm:cxn modelId="{99043F11-8E22-4552-A6C0-F553D3A3A4F9}" type="presOf" srcId="{352B2B19-7901-4872-A48C-602962BE291D}" destId="{5F3564A5-3DA8-4391-B077-1BD2FCB62C29}" srcOrd="0" destOrd="0" presId="urn:microsoft.com/office/officeart/2005/8/layout/default"/>
    <dgm:cxn modelId="{F9A35914-847D-459A-A9EF-0B3720F36F63}" srcId="{61F62AC1-9A6C-4BD7-AB4D-A1C6D303473D}" destId="{FEB5BF1A-C368-49A9-BE16-4363619B457B}" srcOrd="8" destOrd="0" parTransId="{E9F6AB10-52D5-4FC4-963A-BA7A8CC5231F}" sibTransId="{D60A5FF5-525C-4CEC-8288-8B393F8BC9B4}"/>
    <dgm:cxn modelId="{76869615-9147-444D-A983-7F77D307E27C}" srcId="{61F62AC1-9A6C-4BD7-AB4D-A1C6D303473D}" destId="{C476FAAB-566E-4FAE-9809-E35C2E07DBF0}" srcOrd="13" destOrd="0" parTransId="{686BD245-498A-4FAF-A145-B693090E6284}" sibTransId="{37227976-1D41-4070-846C-870FA1EC763B}"/>
    <dgm:cxn modelId="{68AF2C25-0126-4F93-A344-3E8811D271AD}" type="presOf" srcId="{7F79ABF5-4F65-4D33-B1CB-CF0A60C0B48C}" destId="{679E0FB6-8160-4D32-9CE3-DC2FE5942340}" srcOrd="0" destOrd="0" presId="urn:microsoft.com/office/officeart/2005/8/layout/default"/>
    <dgm:cxn modelId="{01CB2E29-D00A-4E87-9285-7ACDD70A2A93}" type="presOf" srcId="{2E3DC2F0-9B61-4419-80C0-E42B10C17F72}" destId="{102CF622-4640-4453-AB49-CD868334C42C}" srcOrd="0" destOrd="0" presId="urn:microsoft.com/office/officeart/2005/8/layout/default"/>
    <dgm:cxn modelId="{A0EB5931-D537-435B-81B2-A9F272132394}" type="presOf" srcId="{839CCE84-690D-40E4-BEAC-B8D1791E876E}" destId="{2CDB419F-3D01-4320-9A51-3FF1D3810091}" srcOrd="0" destOrd="0" presId="urn:microsoft.com/office/officeart/2005/8/layout/default"/>
    <dgm:cxn modelId="{13F09960-70F3-411B-AD71-387D948A2612}" srcId="{61F62AC1-9A6C-4BD7-AB4D-A1C6D303473D}" destId="{1C9F87B0-183A-40FE-A999-08307335D49D}" srcOrd="7" destOrd="0" parTransId="{50A4EBAD-8D57-437C-85B4-BCAC576ADA6F}" sibTransId="{E80B7F79-0E7E-483C-B5A3-A657342ECA22}"/>
    <dgm:cxn modelId="{6AFE0041-A24C-4C16-B13A-B9956DDC2ED9}" srcId="{61F62AC1-9A6C-4BD7-AB4D-A1C6D303473D}" destId="{1B6846DE-7B2A-4BB5-90B3-DE4CE1656854}" srcOrd="0" destOrd="0" parTransId="{7460DEE4-9CCD-4796-B38E-6153643D6F97}" sibTransId="{0EFEB278-2BD2-43F6-B595-0A8F120E74E1}"/>
    <dgm:cxn modelId="{F8C3E864-B3FE-4044-B58F-9FD2AB0829CA}" srcId="{61F62AC1-9A6C-4BD7-AB4D-A1C6D303473D}" destId="{88987603-21E9-47BA-9B1A-9A054EB8736F}" srcOrd="9" destOrd="0" parTransId="{5CBC1C55-7AF1-467A-8083-1D6C033FE9F6}" sibTransId="{F1A90F78-8EE7-4ABE-A5DD-6D001340DC11}"/>
    <dgm:cxn modelId="{C36D1765-29A6-44B3-9D04-499D4E53B7AE}" srcId="{61F62AC1-9A6C-4BD7-AB4D-A1C6D303473D}" destId="{7F79ABF5-4F65-4D33-B1CB-CF0A60C0B48C}" srcOrd="10" destOrd="0" parTransId="{511232B7-0AAB-436D-81C4-10D2D9975811}" sibTransId="{62AB1E93-5536-480B-9B9B-1910F0128E9F}"/>
    <dgm:cxn modelId="{EDF2CF45-BF56-4193-8B0C-57A66FAD9986}" type="presOf" srcId="{1C9F87B0-183A-40FE-A999-08307335D49D}" destId="{BB77119E-A703-4665-9A94-AC645B670A7D}" srcOrd="0" destOrd="0" presId="urn:microsoft.com/office/officeart/2005/8/layout/default"/>
    <dgm:cxn modelId="{EC7FA769-4043-4F42-AA8F-1DE53141F1AE}" srcId="{61F62AC1-9A6C-4BD7-AB4D-A1C6D303473D}" destId="{2E3DC2F0-9B61-4419-80C0-E42B10C17F72}" srcOrd="2" destOrd="0" parTransId="{9F86594C-EED0-41B1-AAE1-BF95C4C398EE}" sibTransId="{73EEAE87-973E-4E00-BBAE-4C7DD47D0087}"/>
    <dgm:cxn modelId="{93DAA56F-3F7F-4A97-AF57-218C1249D31F}" type="presOf" srcId="{1B6846DE-7B2A-4BB5-90B3-DE4CE1656854}" destId="{B1509DFB-CF59-42F0-8374-C65D1479B6E7}" srcOrd="0" destOrd="0" presId="urn:microsoft.com/office/officeart/2005/8/layout/default"/>
    <dgm:cxn modelId="{22A69053-663C-4DE8-9FFD-33FCB5A9C773}" srcId="{61F62AC1-9A6C-4BD7-AB4D-A1C6D303473D}" destId="{D3687A2E-B437-4F66-8EFC-C3F449A1D150}" srcOrd="14" destOrd="0" parTransId="{29C6E05A-D65A-47EB-B4F6-6361AE9427D6}" sibTransId="{0970D495-160D-4203-A947-9135D7B92882}"/>
    <dgm:cxn modelId="{C9873B58-FF61-4133-BC47-54C32B7756B4}" type="presOf" srcId="{7CD65A55-9EC3-4E08-B846-43FA802F724B}" destId="{465F07D5-06EF-4967-AAB1-D3639EAD6FAA}" srcOrd="0" destOrd="0" presId="urn:microsoft.com/office/officeart/2005/8/layout/default"/>
    <dgm:cxn modelId="{2B16317C-A8DE-4969-954A-4CE115674B62}" type="presOf" srcId="{88987603-21E9-47BA-9B1A-9A054EB8736F}" destId="{C3531ADD-EE16-41AE-9A73-8F11A132BE21}" srcOrd="0" destOrd="0" presId="urn:microsoft.com/office/officeart/2005/8/layout/default"/>
    <dgm:cxn modelId="{9FBFF48E-DD58-40F5-8C9D-F78ED51B639E}" type="presOf" srcId="{D3687A2E-B437-4F66-8EFC-C3F449A1D150}" destId="{028D9E18-1B7E-4D0F-9A81-806FAA186E11}" srcOrd="0" destOrd="0" presId="urn:microsoft.com/office/officeart/2005/8/layout/default"/>
    <dgm:cxn modelId="{C6FF54B9-0E0B-4E57-8B2C-7A67028A3BBF}" srcId="{61F62AC1-9A6C-4BD7-AB4D-A1C6D303473D}" destId="{7CD65A55-9EC3-4E08-B846-43FA802F724B}" srcOrd="12" destOrd="0" parTransId="{D52E5CE2-7454-4121-8FC1-ABA3078636CE}" sibTransId="{1898B631-FEDB-42BD-A2F1-A17476ACF99F}"/>
    <dgm:cxn modelId="{3B7960BE-17BE-4E14-8CBD-8EE52BFAFB64}" type="presOf" srcId="{C476FAAB-566E-4FAE-9809-E35C2E07DBF0}" destId="{51BAD3F9-B28A-47F6-A5B3-7A3394F4F12D}" srcOrd="0" destOrd="0" presId="urn:microsoft.com/office/officeart/2005/8/layout/default"/>
    <dgm:cxn modelId="{9DC3A6BE-8725-451C-8320-CC40588695D8}" srcId="{61F62AC1-9A6C-4BD7-AB4D-A1C6D303473D}" destId="{3136A54E-034D-41A0-802D-CC24A8EAE825}" srcOrd="5" destOrd="0" parTransId="{2641AD22-8733-4C39-9465-FC552AA01EFE}" sibTransId="{46272AAC-3912-442A-9C6B-4431086BD49E}"/>
    <dgm:cxn modelId="{14714CC4-32C9-4E7A-A81D-41E44A587FC2}" srcId="{61F62AC1-9A6C-4BD7-AB4D-A1C6D303473D}" destId="{839CCE84-690D-40E4-BEAC-B8D1791E876E}" srcOrd="3" destOrd="0" parTransId="{BB73C1A0-FB05-4589-BF89-E0BCCF5D54BE}" sibTransId="{32B13159-42F5-43AF-8F38-3E1FCDB871A8}"/>
    <dgm:cxn modelId="{4562F1C4-EB62-4B2A-93D2-D316C875991A}" type="presOf" srcId="{34ED7DB1-C6A4-47BB-BA21-0E179121FDCF}" destId="{D651F9AB-C267-42C2-B5C5-79C3CCA91E22}" srcOrd="0" destOrd="0" presId="urn:microsoft.com/office/officeart/2005/8/layout/default"/>
    <dgm:cxn modelId="{0F7282CD-EDFE-4439-9CF7-ED3A8BB32560}" srcId="{61F62AC1-9A6C-4BD7-AB4D-A1C6D303473D}" destId="{CDBF6CE5-3BA3-4D02-91CD-BB78E5317972}" srcOrd="6" destOrd="0" parTransId="{B5C5B262-7E4B-491A-ABFC-8AE2C6F0B3AA}" sibTransId="{84A1B50E-9F2C-42A5-B558-5DB484073904}"/>
    <dgm:cxn modelId="{FC6E9ACE-6DB0-4F14-9413-AC983569F8FD}" type="presOf" srcId="{3136A54E-034D-41A0-802D-CC24A8EAE825}" destId="{32072336-70E4-4E44-AEA8-A585CE51FBBD}" srcOrd="0" destOrd="0" presId="urn:microsoft.com/office/officeart/2005/8/layout/default"/>
    <dgm:cxn modelId="{DA32DBDF-D296-4BAD-9210-B6BF346BB739}" type="presOf" srcId="{CDBF6CE5-3BA3-4D02-91CD-BB78E5317972}" destId="{CC2CD7D4-A49F-4361-AA0C-DF0206190049}" srcOrd="0" destOrd="0" presId="urn:microsoft.com/office/officeart/2005/8/layout/default"/>
    <dgm:cxn modelId="{EDA290E5-872E-4F21-AFBF-05D72EF79EC0}" type="presOf" srcId="{61F62AC1-9A6C-4BD7-AB4D-A1C6D303473D}" destId="{D9FD074F-058F-421F-A6E0-8FFF99CACBA4}" srcOrd="0" destOrd="0" presId="urn:microsoft.com/office/officeart/2005/8/layout/default"/>
    <dgm:cxn modelId="{891BADE9-EA6D-4215-8633-D5400CFBBE8D}" srcId="{61F62AC1-9A6C-4BD7-AB4D-A1C6D303473D}" destId="{0FD54561-472B-4546-AC25-4B2A35225A52}" srcOrd="11" destOrd="0" parTransId="{DD2FC004-EC45-4AD9-89A0-847383E92CCD}" sibTransId="{949D0EA6-658F-4863-B21D-EE0F3EDE4A77}"/>
    <dgm:cxn modelId="{EE9CC2E9-EE76-49FC-9920-27BAB257C9E1}" type="presOf" srcId="{E413B91A-0CFB-4E7B-B8A9-506CDC7E7F11}" destId="{7BF6DBB0-D40A-4032-BD82-59CBDC5EA6AE}" srcOrd="0" destOrd="0" presId="urn:microsoft.com/office/officeart/2005/8/layout/default"/>
    <dgm:cxn modelId="{163F43EB-0D37-4340-BADC-7F58EFF1BE72}" type="presOf" srcId="{0FD54561-472B-4546-AC25-4B2A35225A52}" destId="{D631BB04-406C-4A13-80C4-8FBF4284A3E8}" srcOrd="0" destOrd="0" presId="urn:microsoft.com/office/officeart/2005/8/layout/default"/>
    <dgm:cxn modelId="{2D204BEB-57CF-4BA7-9E00-0CF2E26F4BF8}" srcId="{61F62AC1-9A6C-4BD7-AB4D-A1C6D303473D}" destId="{34ED7DB1-C6A4-47BB-BA21-0E179121FDCF}" srcOrd="15" destOrd="0" parTransId="{BF656BBB-8258-4AC8-8B0B-A590845DC902}" sibTransId="{40DCBA42-C548-48B2-BB2F-4C33C336EB0D}"/>
    <dgm:cxn modelId="{40368E73-7CE3-4820-9E09-14DFEFAF7D8C}" type="presParOf" srcId="{D9FD074F-058F-421F-A6E0-8FFF99CACBA4}" destId="{B1509DFB-CF59-42F0-8374-C65D1479B6E7}" srcOrd="0" destOrd="0" presId="urn:microsoft.com/office/officeart/2005/8/layout/default"/>
    <dgm:cxn modelId="{8EF62918-CC47-4C88-BC36-3DF7830324F2}" type="presParOf" srcId="{D9FD074F-058F-421F-A6E0-8FFF99CACBA4}" destId="{0A0A49E4-9D5A-4EC8-B0D4-8856B026E1DB}" srcOrd="1" destOrd="0" presId="urn:microsoft.com/office/officeart/2005/8/layout/default"/>
    <dgm:cxn modelId="{B6460338-7A9A-4F87-ADA0-990447CA5712}" type="presParOf" srcId="{D9FD074F-058F-421F-A6E0-8FFF99CACBA4}" destId="{5F3564A5-3DA8-4391-B077-1BD2FCB62C29}" srcOrd="2" destOrd="0" presId="urn:microsoft.com/office/officeart/2005/8/layout/default"/>
    <dgm:cxn modelId="{1869F903-4B74-44B8-A6D6-F6F15EAE0439}" type="presParOf" srcId="{D9FD074F-058F-421F-A6E0-8FFF99CACBA4}" destId="{9D30036B-CB96-484B-8D49-15F72BD96BAF}" srcOrd="3" destOrd="0" presId="urn:microsoft.com/office/officeart/2005/8/layout/default"/>
    <dgm:cxn modelId="{41330031-AE59-4AB4-8189-1EC1C9344062}" type="presParOf" srcId="{D9FD074F-058F-421F-A6E0-8FFF99CACBA4}" destId="{102CF622-4640-4453-AB49-CD868334C42C}" srcOrd="4" destOrd="0" presId="urn:microsoft.com/office/officeart/2005/8/layout/default"/>
    <dgm:cxn modelId="{7E8D5E49-DDB1-4CCD-9545-19B50C545237}" type="presParOf" srcId="{D9FD074F-058F-421F-A6E0-8FFF99CACBA4}" destId="{2452BF6D-ABED-4D90-B93F-A50810AB1B1E}" srcOrd="5" destOrd="0" presId="urn:microsoft.com/office/officeart/2005/8/layout/default"/>
    <dgm:cxn modelId="{9AC3C448-55AA-4F0C-B9C9-9A1531B09B42}" type="presParOf" srcId="{D9FD074F-058F-421F-A6E0-8FFF99CACBA4}" destId="{2CDB419F-3D01-4320-9A51-3FF1D3810091}" srcOrd="6" destOrd="0" presId="urn:microsoft.com/office/officeart/2005/8/layout/default"/>
    <dgm:cxn modelId="{B8B3DAF1-872D-4247-990C-944D184C53AE}" type="presParOf" srcId="{D9FD074F-058F-421F-A6E0-8FFF99CACBA4}" destId="{9F82799B-7DC5-4ADC-A375-0E1953A8B6B4}" srcOrd="7" destOrd="0" presId="urn:microsoft.com/office/officeart/2005/8/layout/default"/>
    <dgm:cxn modelId="{EA408324-0D35-4221-B562-5FD8DD901651}" type="presParOf" srcId="{D9FD074F-058F-421F-A6E0-8FFF99CACBA4}" destId="{7BF6DBB0-D40A-4032-BD82-59CBDC5EA6AE}" srcOrd="8" destOrd="0" presId="urn:microsoft.com/office/officeart/2005/8/layout/default"/>
    <dgm:cxn modelId="{5C2A4F15-2C88-435C-BF00-7D5B0028964A}" type="presParOf" srcId="{D9FD074F-058F-421F-A6E0-8FFF99CACBA4}" destId="{10318787-EE97-456B-94AD-1501A3A8026B}" srcOrd="9" destOrd="0" presId="urn:microsoft.com/office/officeart/2005/8/layout/default"/>
    <dgm:cxn modelId="{E7DB1570-7623-474A-B6B9-B830318CF9B9}" type="presParOf" srcId="{D9FD074F-058F-421F-A6E0-8FFF99CACBA4}" destId="{32072336-70E4-4E44-AEA8-A585CE51FBBD}" srcOrd="10" destOrd="0" presId="urn:microsoft.com/office/officeart/2005/8/layout/default"/>
    <dgm:cxn modelId="{CE7F20D2-1237-4C8E-B1E7-B9B3CC8A31EB}" type="presParOf" srcId="{D9FD074F-058F-421F-A6E0-8FFF99CACBA4}" destId="{06844503-ADF1-4FE0-A375-6F597EF5416A}" srcOrd="11" destOrd="0" presId="urn:microsoft.com/office/officeart/2005/8/layout/default"/>
    <dgm:cxn modelId="{4BE2268E-D1AC-4677-9DBB-DA7C73371A4B}" type="presParOf" srcId="{D9FD074F-058F-421F-A6E0-8FFF99CACBA4}" destId="{CC2CD7D4-A49F-4361-AA0C-DF0206190049}" srcOrd="12" destOrd="0" presId="urn:microsoft.com/office/officeart/2005/8/layout/default"/>
    <dgm:cxn modelId="{B7E910D0-1F16-44F5-89B5-1348C0EF5122}" type="presParOf" srcId="{D9FD074F-058F-421F-A6E0-8FFF99CACBA4}" destId="{6280A1B9-D988-4EBA-9C18-9113631D56D8}" srcOrd="13" destOrd="0" presId="urn:microsoft.com/office/officeart/2005/8/layout/default"/>
    <dgm:cxn modelId="{E44F9EB9-7B29-4AC2-B9EA-057F6B95705C}" type="presParOf" srcId="{D9FD074F-058F-421F-A6E0-8FFF99CACBA4}" destId="{BB77119E-A703-4665-9A94-AC645B670A7D}" srcOrd="14" destOrd="0" presId="urn:microsoft.com/office/officeart/2005/8/layout/default"/>
    <dgm:cxn modelId="{BB71D79E-0D1F-4263-95E3-DC3E6CE812FB}" type="presParOf" srcId="{D9FD074F-058F-421F-A6E0-8FFF99CACBA4}" destId="{9A878CB9-8DC1-465D-BBA8-2BCD7A0C7729}" srcOrd="15" destOrd="0" presId="urn:microsoft.com/office/officeart/2005/8/layout/default"/>
    <dgm:cxn modelId="{0AF4FF31-BD1F-4476-BC47-92198DFA1443}" type="presParOf" srcId="{D9FD074F-058F-421F-A6E0-8FFF99CACBA4}" destId="{DF848F0B-6A0F-46BF-BB3F-F8E96721BC72}" srcOrd="16" destOrd="0" presId="urn:microsoft.com/office/officeart/2005/8/layout/default"/>
    <dgm:cxn modelId="{28817680-54EF-4D8D-9C10-2B2E938238BB}" type="presParOf" srcId="{D9FD074F-058F-421F-A6E0-8FFF99CACBA4}" destId="{17015698-0E26-4669-B1FD-2A27DC65117F}" srcOrd="17" destOrd="0" presId="urn:microsoft.com/office/officeart/2005/8/layout/default"/>
    <dgm:cxn modelId="{1F2BEAA5-CD9A-4DE4-A667-80B0B67B17BC}" type="presParOf" srcId="{D9FD074F-058F-421F-A6E0-8FFF99CACBA4}" destId="{C3531ADD-EE16-41AE-9A73-8F11A132BE21}" srcOrd="18" destOrd="0" presId="urn:microsoft.com/office/officeart/2005/8/layout/default"/>
    <dgm:cxn modelId="{A03253A9-7AD5-4353-836B-4823F519F593}" type="presParOf" srcId="{D9FD074F-058F-421F-A6E0-8FFF99CACBA4}" destId="{AAE50EED-7273-4C88-BE17-432F8B542791}" srcOrd="19" destOrd="0" presId="urn:microsoft.com/office/officeart/2005/8/layout/default"/>
    <dgm:cxn modelId="{EDAC3275-E6A2-4C69-839D-A93F56C30D98}" type="presParOf" srcId="{D9FD074F-058F-421F-A6E0-8FFF99CACBA4}" destId="{679E0FB6-8160-4D32-9CE3-DC2FE5942340}" srcOrd="20" destOrd="0" presId="urn:microsoft.com/office/officeart/2005/8/layout/default"/>
    <dgm:cxn modelId="{546B396F-3767-4C97-AD68-615B6A8D9A4A}" type="presParOf" srcId="{D9FD074F-058F-421F-A6E0-8FFF99CACBA4}" destId="{29EFA6DA-4B2A-404E-85E5-C239B9A96E89}" srcOrd="21" destOrd="0" presId="urn:microsoft.com/office/officeart/2005/8/layout/default"/>
    <dgm:cxn modelId="{D350D559-E014-4BE3-8FB6-4B8C4C495197}" type="presParOf" srcId="{D9FD074F-058F-421F-A6E0-8FFF99CACBA4}" destId="{D631BB04-406C-4A13-80C4-8FBF4284A3E8}" srcOrd="22" destOrd="0" presId="urn:microsoft.com/office/officeart/2005/8/layout/default"/>
    <dgm:cxn modelId="{1EAB49E2-BFBB-4D4C-BB0F-D3BDBEE552DB}" type="presParOf" srcId="{D9FD074F-058F-421F-A6E0-8FFF99CACBA4}" destId="{4EDD5A04-7BB7-4EF3-8374-9AA77E1D6B06}" srcOrd="23" destOrd="0" presId="urn:microsoft.com/office/officeart/2005/8/layout/default"/>
    <dgm:cxn modelId="{4B886D5A-ADE5-4AB1-A890-E4BB49A62774}" type="presParOf" srcId="{D9FD074F-058F-421F-A6E0-8FFF99CACBA4}" destId="{465F07D5-06EF-4967-AAB1-D3639EAD6FAA}" srcOrd="24" destOrd="0" presId="urn:microsoft.com/office/officeart/2005/8/layout/default"/>
    <dgm:cxn modelId="{E75AB4C3-8DD9-400B-9822-D77F679954D4}" type="presParOf" srcId="{D9FD074F-058F-421F-A6E0-8FFF99CACBA4}" destId="{A62AFDDB-2E2D-40D5-9A3B-CDB501220504}" srcOrd="25" destOrd="0" presId="urn:microsoft.com/office/officeart/2005/8/layout/default"/>
    <dgm:cxn modelId="{E5A9ABA0-AB37-4AA3-8F24-2DC7F8F3E516}" type="presParOf" srcId="{D9FD074F-058F-421F-A6E0-8FFF99CACBA4}" destId="{51BAD3F9-B28A-47F6-A5B3-7A3394F4F12D}" srcOrd="26" destOrd="0" presId="urn:microsoft.com/office/officeart/2005/8/layout/default"/>
    <dgm:cxn modelId="{4CEF7CB4-1825-44BB-9AC6-520B465C837B}" type="presParOf" srcId="{D9FD074F-058F-421F-A6E0-8FFF99CACBA4}" destId="{BD05A567-BBB8-41DB-B244-1A5CA300A2C5}" srcOrd="27" destOrd="0" presId="urn:microsoft.com/office/officeart/2005/8/layout/default"/>
    <dgm:cxn modelId="{25F9C684-1228-4E6E-9B1A-6D653D1F6796}" type="presParOf" srcId="{D9FD074F-058F-421F-A6E0-8FFF99CACBA4}" destId="{028D9E18-1B7E-4D0F-9A81-806FAA186E11}" srcOrd="28" destOrd="0" presId="urn:microsoft.com/office/officeart/2005/8/layout/default"/>
    <dgm:cxn modelId="{935FEF88-D801-42A5-AEEA-8C062419CEF4}" type="presParOf" srcId="{D9FD074F-058F-421F-A6E0-8FFF99CACBA4}" destId="{991E41BD-3769-4CA6-BEF0-0125F7D44AA0}" srcOrd="29" destOrd="0" presId="urn:microsoft.com/office/officeart/2005/8/layout/default"/>
    <dgm:cxn modelId="{27615AC6-AF02-4F79-B546-1ABA09D199F1}" type="presParOf" srcId="{D9FD074F-058F-421F-A6E0-8FFF99CACBA4}" destId="{D651F9AB-C267-42C2-B5C5-79C3CCA91E22}" srcOrd="3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09DFB-CF59-42F0-8374-C65D1479B6E7}">
      <dsp:nvSpPr>
        <dsp:cNvPr id="0" name=""/>
        <dsp:cNvSpPr/>
      </dsp:nvSpPr>
      <dsp:spPr>
        <a:xfrm>
          <a:off x="385481"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latin typeface="Calibri"/>
          </a:endParaRPr>
        </a:p>
      </dsp:txBody>
      <dsp:txXfrm>
        <a:off x="385481" y="1644"/>
        <a:ext cx="1840473" cy="1104284"/>
      </dsp:txXfrm>
    </dsp:sp>
    <dsp:sp modelId="{5F3564A5-3DA8-4391-B077-1BD2FCB62C29}">
      <dsp:nvSpPr>
        <dsp:cNvPr id="0" name=""/>
        <dsp:cNvSpPr/>
      </dsp:nvSpPr>
      <dsp:spPr>
        <a:xfrm>
          <a:off x="2410002"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2410002" y="1644"/>
        <a:ext cx="1840473" cy="1104284"/>
      </dsp:txXfrm>
    </dsp:sp>
    <dsp:sp modelId="{102CF622-4640-4453-AB49-CD868334C42C}">
      <dsp:nvSpPr>
        <dsp:cNvPr id="0" name=""/>
        <dsp:cNvSpPr/>
      </dsp:nvSpPr>
      <dsp:spPr>
        <a:xfrm>
          <a:off x="4434523"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644"/>
        <a:ext cx="1840473" cy="1104284"/>
      </dsp:txXfrm>
    </dsp:sp>
    <dsp:sp modelId="{2CDB419F-3D01-4320-9A51-3FF1D3810091}">
      <dsp:nvSpPr>
        <dsp:cNvPr id="0" name=""/>
        <dsp:cNvSpPr/>
      </dsp:nvSpPr>
      <dsp:spPr>
        <a:xfrm>
          <a:off x="6459044"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644"/>
        <a:ext cx="1840473" cy="1104284"/>
      </dsp:txXfrm>
    </dsp:sp>
    <dsp:sp modelId="{7BF6DBB0-D40A-4032-BD82-59CBDC5EA6AE}">
      <dsp:nvSpPr>
        <dsp:cNvPr id="0" name=""/>
        <dsp:cNvSpPr/>
      </dsp:nvSpPr>
      <dsp:spPr>
        <a:xfrm>
          <a:off x="385481"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385481" y="1289975"/>
        <a:ext cx="1840473" cy="1104284"/>
      </dsp:txXfrm>
    </dsp:sp>
    <dsp:sp modelId="{32072336-70E4-4E44-AEA8-A585CE51FBBD}">
      <dsp:nvSpPr>
        <dsp:cNvPr id="0" name=""/>
        <dsp:cNvSpPr/>
      </dsp:nvSpPr>
      <dsp:spPr>
        <a:xfrm>
          <a:off x="2410002"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2410002" y="1289975"/>
        <a:ext cx="1840473" cy="1104284"/>
      </dsp:txXfrm>
    </dsp:sp>
    <dsp:sp modelId="{CC2CD7D4-A49F-4361-AA0C-DF0206190049}">
      <dsp:nvSpPr>
        <dsp:cNvPr id="0" name=""/>
        <dsp:cNvSpPr/>
      </dsp:nvSpPr>
      <dsp:spPr>
        <a:xfrm>
          <a:off x="4434523"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289975"/>
        <a:ext cx="1840473" cy="1104284"/>
      </dsp:txXfrm>
    </dsp:sp>
    <dsp:sp modelId="{BB77119E-A703-4665-9A94-AC645B670A7D}">
      <dsp:nvSpPr>
        <dsp:cNvPr id="0" name=""/>
        <dsp:cNvSpPr/>
      </dsp:nvSpPr>
      <dsp:spPr>
        <a:xfrm>
          <a:off x="6459044"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289975"/>
        <a:ext cx="1840473" cy="1104284"/>
      </dsp:txXfrm>
    </dsp:sp>
    <dsp:sp modelId="{DF848F0B-6A0F-46BF-BB3F-F8E96721BC72}">
      <dsp:nvSpPr>
        <dsp:cNvPr id="0" name=""/>
        <dsp:cNvSpPr/>
      </dsp:nvSpPr>
      <dsp:spPr>
        <a:xfrm>
          <a:off x="385481"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385481" y="2578307"/>
        <a:ext cx="1840473" cy="1104284"/>
      </dsp:txXfrm>
    </dsp:sp>
    <dsp:sp modelId="{C3531ADD-EE16-41AE-9A73-8F11A132BE21}">
      <dsp:nvSpPr>
        <dsp:cNvPr id="0" name=""/>
        <dsp:cNvSpPr/>
      </dsp:nvSpPr>
      <dsp:spPr>
        <a:xfrm>
          <a:off x="2410002"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2410002" y="2578307"/>
        <a:ext cx="1840473" cy="1104284"/>
      </dsp:txXfrm>
    </dsp:sp>
    <dsp:sp modelId="{679E0FB6-8160-4D32-9CE3-DC2FE5942340}">
      <dsp:nvSpPr>
        <dsp:cNvPr id="0" name=""/>
        <dsp:cNvSpPr/>
      </dsp:nvSpPr>
      <dsp:spPr>
        <a:xfrm>
          <a:off x="4434523"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4434523" y="2578307"/>
        <a:ext cx="1840473" cy="1104284"/>
      </dsp:txXfrm>
    </dsp:sp>
    <dsp:sp modelId="{D631BB04-406C-4A13-80C4-8FBF4284A3E8}">
      <dsp:nvSpPr>
        <dsp:cNvPr id="0" name=""/>
        <dsp:cNvSpPr/>
      </dsp:nvSpPr>
      <dsp:spPr>
        <a:xfrm>
          <a:off x="6459044"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2578307"/>
        <a:ext cx="1840473" cy="1104284"/>
      </dsp:txXfrm>
    </dsp:sp>
    <dsp:sp modelId="{465F07D5-06EF-4967-AAB1-D3639EAD6FAA}">
      <dsp:nvSpPr>
        <dsp:cNvPr id="0" name=""/>
        <dsp:cNvSpPr/>
      </dsp:nvSpPr>
      <dsp:spPr>
        <a:xfrm>
          <a:off x="385481"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385481" y="3866638"/>
        <a:ext cx="1840473" cy="1104284"/>
      </dsp:txXfrm>
    </dsp:sp>
    <dsp:sp modelId="{51BAD3F9-B28A-47F6-A5B3-7A3394F4F12D}">
      <dsp:nvSpPr>
        <dsp:cNvPr id="0" name=""/>
        <dsp:cNvSpPr/>
      </dsp:nvSpPr>
      <dsp:spPr>
        <a:xfrm>
          <a:off x="2410002"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2410002" y="3866638"/>
        <a:ext cx="1840473" cy="1104284"/>
      </dsp:txXfrm>
    </dsp:sp>
    <dsp:sp modelId="{028D9E18-1B7E-4D0F-9A81-806FAA186E11}">
      <dsp:nvSpPr>
        <dsp:cNvPr id="0" name=""/>
        <dsp:cNvSpPr/>
      </dsp:nvSpPr>
      <dsp:spPr>
        <a:xfrm>
          <a:off x="4434523"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4434523" y="3866638"/>
        <a:ext cx="1840473" cy="1104284"/>
      </dsp:txXfrm>
    </dsp:sp>
    <dsp:sp modelId="{D651F9AB-C267-42C2-B5C5-79C3CCA91E22}">
      <dsp:nvSpPr>
        <dsp:cNvPr id="0" name=""/>
        <dsp:cNvSpPr/>
      </dsp:nvSpPr>
      <dsp:spPr>
        <a:xfrm>
          <a:off x="6459044"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6459044" y="3866638"/>
        <a:ext cx="1840473" cy="11042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09DFB-CF59-42F0-8374-C65D1479B6E7}">
      <dsp:nvSpPr>
        <dsp:cNvPr id="0" name=""/>
        <dsp:cNvSpPr/>
      </dsp:nvSpPr>
      <dsp:spPr>
        <a:xfrm>
          <a:off x="385481"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latin typeface="Calibri"/>
          </a:endParaRPr>
        </a:p>
      </dsp:txBody>
      <dsp:txXfrm>
        <a:off x="385481" y="1644"/>
        <a:ext cx="1840473" cy="1104284"/>
      </dsp:txXfrm>
    </dsp:sp>
    <dsp:sp modelId="{5F3564A5-3DA8-4391-B077-1BD2FCB62C29}">
      <dsp:nvSpPr>
        <dsp:cNvPr id="0" name=""/>
        <dsp:cNvSpPr/>
      </dsp:nvSpPr>
      <dsp:spPr>
        <a:xfrm>
          <a:off x="2410002"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2410002" y="1644"/>
        <a:ext cx="1840473" cy="1104284"/>
      </dsp:txXfrm>
    </dsp:sp>
    <dsp:sp modelId="{102CF622-4640-4453-AB49-CD868334C42C}">
      <dsp:nvSpPr>
        <dsp:cNvPr id="0" name=""/>
        <dsp:cNvSpPr/>
      </dsp:nvSpPr>
      <dsp:spPr>
        <a:xfrm>
          <a:off x="4434523"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644"/>
        <a:ext cx="1840473" cy="1104284"/>
      </dsp:txXfrm>
    </dsp:sp>
    <dsp:sp modelId="{2CDB419F-3D01-4320-9A51-3FF1D3810091}">
      <dsp:nvSpPr>
        <dsp:cNvPr id="0" name=""/>
        <dsp:cNvSpPr/>
      </dsp:nvSpPr>
      <dsp:spPr>
        <a:xfrm>
          <a:off x="6459044"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644"/>
        <a:ext cx="1840473" cy="1104284"/>
      </dsp:txXfrm>
    </dsp:sp>
    <dsp:sp modelId="{7BF6DBB0-D40A-4032-BD82-59CBDC5EA6AE}">
      <dsp:nvSpPr>
        <dsp:cNvPr id="0" name=""/>
        <dsp:cNvSpPr/>
      </dsp:nvSpPr>
      <dsp:spPr>
        <a:xfrm>
          <a:off x="385481"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385481" y="1289975"/>
        <a:ext cx="1840473" cy="1104284"/>
      </dsp:txXfrm>
    </dsp:sp>
    <dsp:sp modelId="{32072336-70E4-4E44-AEA8-A585CE51FBBD}">
      <dsp:nvSpPr>
        <dsp:cNvPr id="0" name=""/>
        <dsp:cNvSpPr/>
      </dsp:nvSpPr>
      <dsp:spPr>
        <a:xfrm>
          <a:off x="2410002"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2410002" y="1289975"/>
        <a:ext cx="1840473" cy="1104284"/>
      </dsp:txXfrm>
    </dsp:sp>
    <dsp:sp modelId="{CC2CD7D4-A49F-4361-AA0C-DF0206190049}">
      <dsp:nvSpPr>
        <dsp:cNvPr id="0" name=""/>
        <dsp:cNvSpPr/>
      </dsp:nvSpPr>
      <dsp:spPr>
        <a:xfrm>
          <a:off x="4434523"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289975"/>
        <a:ext cx="1840473" cy="1104284"/>
      </dsp:txXfrm>
    </dsp:sp>
    <dsp:sp modelId="{BB77119E-A703-4665-9A94-AC645B670A7D}">
      <dsp:nvSpPr>
        <dsp:cNvPr id="0" name=""/>
        <dsp:cNvSpPr/>
      </dsp:nvSpPr>
      <dsp:spPr>
        <a:xfrm>
          <a:off x="6459044"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289975"/>
        <a:ext cx="1840473" cy="1104284"/>
      </dsp:txXfrm>
    </dsp:sp>
    <dsp:sp modelId="{DF848F0B-6A0F-46BF-BB3F-F8E96721BC72}">
      <dsp:nvSpPr>
        <dsp:cNvPr id="0" name=""/>
        <dsp:cNvSpPr/>
      </dsp:nvSpPr>
      <dsp:spPr>
        <a:xfrm>
          <a:off x="385481"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385481" y="2578307"/>
        <a:ext cx="1840473" cy="1104284"/>
      </dsp:txXfrm>
    </dsp:sp>
    <dsp:sp modelId="{C3531ADD-EE16-41AE-9A73-8F11A132BE21}">
      <dsp:nvSpPr>
        <dsp:cNvPr id="0" name=""/>
        <dsp:cNvSpPr/>
      </dsp:nvSpPr>
      <dsp:spPr>
        <a:xfrm>
          <a:off x="2410002"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2410002" y="2578307"/>
        <a:ext cx="1840473" cy="1104284"/>
      </dsp:txXfrm>
    </dsp:sp>
    <dsp:sp modelId="{679E0FB6-8160-4D32-9CE3-DC2FE5942340}">
      <dsp:nvSpPr>
        <dsp:cNvPr id="0" name=""/>
        <dsp:cNvSpPr/>
      </dsp:nvSpPr>
      <dsp:spPr>
        <a:xfrm>
          <a:off x="4434523"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4434523" y="2578307"/>
        <a:ext cx="1840473" cy="1104284"/>
      </dsp:txXfrm>
    </dsp:sp>
    <dsp:sp modelId="{D631BB04-406C-4A13-80C4-8FBF4284A3E8}">
      <dsp:nvSpPr>
        <dsp:cNvPr id="0" name=""/>
        <dsp:cNvSpPr/>
      </dsp:nvSpPr>
      <dsp:spPr>
        <a:xfrm>
          <a:off x="6459044"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2578307"/>
        <a:ext cx="1840473" cy="1104284"/>
      </dsp:txXfrm>
    </dsp:sp>
    <dsp:sp modelId="{465F07D5-06EF-4967-AAB1-D3639EAD6FAA}">
      <dsp:nvSpPr>
        <dsp:cNvPr id="0" name=""/>
        <dsp:cNvSpPr/>
      </dsp:nvSpPr>
      <dsp:spPr>
        <a:xfrm>
          <a:off x="385481"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385481" y="3866638"/>
        <a:ext cx="1840473" cy="1104284"/>
      </dsp:txXfrm>
    </dsp:sp>
    <dsp:sp modelId="{51BAD3F9-B28A-47F6-A5B3-7A3394F4F12D}">
      <dsp:nvSpPr>
        <dsp:cNvPr id="0" name=""/>
        <dsp:cNvSpPr/>
      </dsp:nvSpPr>
      <dsp:spPr>
        <a:xfrm>
          <a:off x="2410002"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2410002" y="3866638"/>
        <a:ext cx="1840473" cy="1104284"/>
      </dsp:txXfrm>
    </dsp:sp>
    <dsp:sp modelId="{028D9E18-1B7E-4D0F-9A81-806FAA186E11}">
      <dsp:nvSpPr>
        <dsp:cNvPr id="0" name=""/>
        <dsp:cNvSpPr/>
      </dsp:nvSpPr>
      <dsp:spPr>
        <a:xfrm>
          <a:off x="4434523"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4434523" y="3866638"/>
        <a:ext cx="1840473" cy="1104284"/>
      </dsp:txXfrm>
    </dsp:sp>
    <dsp:sp modelId="{D651F9AB-C267-42C2-B5C5-79C3CCA91E22}">
      <dsp:nvSpPr>
        <dsp:cNvPr id="0" name=""/>
        <dsp:cNvSpPr/>
      </dsp:nvSpPr>
      <dsp:spPr>
        <a:xfrm>
          <a:off x="6459044"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6459044" y="3866638"/>
        <a:ext cx="1840473" cy="1104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09DFB-CF59-42F0-8374-C65D1479B6E7}">
      <dsp:nvSpPr>
        <dsp:cNvPr id="0" name=""/>
        <dsp:cNvSpPr/>
      </dsp:nvSpPr>
      <dsp:spPr>
        <a:xfrm>
          <a:off x="385481"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latin typeface="Calibri"/>
          </a:endParaRPr>
        </a:p>
      </dsp:txBody>
      <dsp:txXfrm>
        <a:off x="385481" y="1644"/>
        <a:ext cx="1840473" cy="1104284"/>
      </dsp:txXfrm>
    </dsp:sp>
    <dsp:sp modelId="{5F3564A5-3DA8-4391-B077-1BD2FCB62C29}">
      <dsp:nvSpPr>
        <dsp:cNvPr id="0" name=""/>
        <dsp:cNvSpPr/>
      </dsp:nvSpPr>
      <dsp:spPr>
        <a:xfrm>
          <a:off x="2410002"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2410002" y="1644"/>
        <a:ext cx="1840473" cy="1104284"/>
      </dsp:txXfrm>
    </dsp:sp>
    <dsp:sp modelId="{102CF622-4640-4453-AB49-CD868334C42C}">
      <dsp:nvSpPr>
        <dsp:cNvPr id="0" name=""/>
        <dsp:cNvSpPr/>
      </dsp:nvSpPr>
      <dsp:spPr>
        <a:xfrm>
          <a:off x="4434523"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644"/>
        <a:ext cx="1840473" cy="1104284"/>
      </dsp:txXfrm>
    </dsp:sp>
    <dsp:sp modelId="{2CDB419F-3D01-4320-9A51-3FF1D3810091}">
      <dsp:nvSpPr>
        <dsp:cNvPr id="0" name=""/>
        <dsp:cNvSpPr/>
      </dsp:nvSpPr>
      <dsp:spPr>
        <a:xfrm>
          <a:off x="6459044"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644"/>
        <a:ext cx="1840473" cy="1104284"/>
      </dsp:txXfrm>
    </dsp:sp>
    <dsp:sp modelId="{7BF6DBB0-D40A-4032-BD82-59CBDC5EA6AE}">
      <dsp:nvSpPr>
        <dsp:cNvPr id="0" name=""/>
        <dsp:cNvSpPr/>
      </dsp:nvSpPr>
      <dsp:spPr>
        <a:xfrm>
          <a:off x="385481"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385481" y="1289975"/>
        <a:ext cx="1840473" cy="1104284"/>
      </dsp:txXfrm>
    </dsp:sp>
    <dsp:sp modelId="{32072336-70E4-4E44-AEA8-A585CE51FBBD}">
      <dsp:nvSpPr>
        <dsp:cNvPr id="0" name=""/>
        <dsp:cNvSpPr/>
      </dsp:nvSpPr>
      <dsp:spPr>
        <a:xfrm>
          <a:off x="2410002"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2410002" y="1289975"/>
        <a:ext cx="1840473" cy="1104284"/>
      </dsp:txXfrm>
    </dsp:sp>
    <dsp:sp modelId="{CC2CD7D4-A49F-4361-AA0C-DF0206190049}">
      <dsp:nvSpPr>
        <dsp:cNvPr id="0" name=""/>
        <dsp:cNvSpPr/>
      </dsp:nvSpPr>
      <dsp:spPr>
        <a:xfrm>
          <a:off x="4434523"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289975"/>
        <a:ext cx="1840473" cy="1104284"/>
      </dsp:txXfrm>
    </dsp:sp>
    <dsp:sp modelId="{BB77119E-A703-4665-9A94-AC645B670A7D}">
      <dsp:nvSpPr>
        <dsp:cNvPr id="0" name=""/>
        <dsp:cNvSpPr/>
      </dsp:nvSpPr>
      <dsp:spPr>
        <a:xfrm>
          <a:off x="6459044"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289975"/>
        <a:ext cx="1840473" cy="1104284"/>
      </dsp:txXfrm>
    </dsp:sp>
    <dsp:sp modelId="{DF848F0B-6A0F-46BF-BB3F-F8E96721BC72}">
      <dsp:nvSpPr>
        <dsp:cNvPr id="0" name=""/>
        <dsp:cNvSpPr/>
      </dsp:nvSpPr>
      <dsp:spPr>
        <a:xfrm>
          <a:off x="385481"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385481" y="2578307"/>
        <a:ext cx="1840473" cy="1104284"/>
      </dsp:txXfrm>
    </dsp:sp>
    <dsp:sp modelId="{C3531ADD-EE16-41AE-9A73-8F11A132BE21}">
      <dsp:nvSpPr>
        <dsp:cNvPr id="0" name=""/>
        <dsp:cNvSpPr/>
      </dsp:nvSpPr>
      <dsp:spPr>
        <a:xfrm>
          <a:off x="2410002"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2410002" y="2578307"/>
        <a:ext cx="1840473" cy="1104284"/>
      </dsp:txXfrm>
    </dsp:sp>
    <dsp:sp modelId="{679E0FB6-8160-4D32-9CE3-DC2FE5942340}">
      <dsp:nvSpPr>
        <dsp:cNvPr id="0" name=""/>
        <dsp:cNvSpPr/>
      </dsp:nvSpPr>
      <dsp:spPr>
        <a:xfrm>
          <a:off x="4434523"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4434523" y="2578307"/>
        <a:ext cx="1840473" cy="1104284"/>
      </dsp:txXfrm>
    </dsp:sp>
    <dsp:sp modelId="{D631BB04-406C-4A13-80C4-8FBF4284A3E8}">
      <dsp:nvSpPr>
        <dsp:cNvPr id="0" name=""/>
        <dsp:cNvSpPr/>
      </dsp:nvSpPr>
      <dsp:spPr>
        <a:xfrm>
          <a:off x="6459044"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2578307"/>
        <a:ext cx="1840473" cy="1104284"/>
      </dsp:txXfrm>
    </dsp:sp>
    <dsp:sp modelId="{465F07D5-06EF-4967-AAB1-D3639EAD6FAA}">
      <dsp:nvSpPr>
        <dsp:cNvPr id="0" name=""/>
        <dsp:cNvSpPr/>
      </dsp:nvSpPr>
      <dsp:spPr>
        <a:xfrm>
          <a:off x="385481"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385481" y="3866638"/>
        <a:ext cx="1840473" cy="1104284"/>
      </dsp:txXfrm>
    </dsp:sp>
    <dsp:sp modelId="{51BAD3F9-B28A-47F6-A5B3-7A3394F4F12D}">
      <dsp:nvSpPr>
        <dsp:cNvPr id="0" name=""/>
        <dsp:cNvSpPr/>
      </dsp:nvSpPr>
      <dsp:spPr>
        <a:xfrm>
          <a:off x="2410002"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2410002" y="3866638"/>
        <a:ext cx="1840473" cy="1104284"/>
      </dsp:txXfrm>
    </dsp:sp>
    <dsp:sp modelId="{028D9E18-1B7E-4D0F-9A81-806FAA186E11}">
      <dsp:nvSpPr>
        <dsp:cNvPr id="0" name=""/>
        <dsp:cNvSpPr/>
      </dsp:nvSpPr>
      <dsp:spPr>
        <a:xfrm>
          <a:off x="4434523"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4434523" y="3866638"/>
        <a:ext cx="1840473" cy="1104284"/>
      </dsp:txXfrm>
    </dsp:sp>
    <dsp:sp modelId="{D651F9AB-C267-42C2-B5C5-79C3CCA91E22}">
      <dsp:nvSpPr>
        <dsp:cNvPr id="0" name=""/>
        <dsp:cNvSpPr/>
      </dsp:nvSpPr>
      <dsp:spPr>
        <a:xfrm>
          <a:off x="6459044"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6459044" y="3866638"/>
        <a:ext cx="1840473" cy="1104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09DFB-CF59-42F0-8374-C65D1479B6E7}">
      <dsp:nvSpPr>
        <dsp:cNvPr id="0" name=""/>
        <dsp:cNvSpPr/>
      </dsp:nvSpPr>
      <dsp:spPr>
        <a:xfrm>
          <a:off x="385481"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latin typeface="Calibri"/>
          </a:endParaRPr>
        </a:p>
      </dsp:txBody>
      <dsp:txXfrm>
        <a:off x="385481" y="1644"/>
        <a:ext cx="1840473" cy="1104284"/>
      </dsp:txXfrm>
    </dsp:sp>
    <dsp:sp modelId="{5F3564A5-3DA8-4391-B077-1BD2FCB62C29}">
      <dsp:nvSpPr>
        <dsp:cNvPr id="0" name=""/>
        <dsp:cNvSpPr/>
      </dsp:nvSpPr>
      <dsp:spPr>
        <a:xfrm>
          <a:off x="2410002"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2410002" y="1644"/>
        <a:ext cx="1840473" cy="1104284"/>
      </dsp:txXfrm>
    </dsp:sp>
    <dsp:sp modelId="{102CF622-4640-4453-AB49-CD868334C42C}">
      <dsp:nvSpPr>
        <dsp:cNvPr id="0" name=""/>
        <dsp:cNvSpPr/>
      </dsp:nvSpPr>
      <dsp:spPr>
        <a:xfrm>
          <a:off x="4434523"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644"/>
        <a:ext cx="1840473" cy="1104284"/>
      </dsp:txXfrm>
    </dsp:sp>
    <dsp:sp modelId="{2CDB419F-3D01-4320-9A51-3FF1D3810091}">
      <dsp:nvSpPr>
        <dsp:cNvPr id="0" name=""/>
        <dsp:cNvSpPr/>
      </dsp:nvSpPr>
      <dsp:spPr>
        <a:xfrm>
          <a:off x="6459044"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644"/>
        <a:ext cx="1840473" cy="1104284"/>
      </dsp:txXfrm>
    </dsp:sp>
    <dsp:sp modelId="{7BF6DBB0-D40A-4032-BD82-59CBDC5EA6AE}">
      <dsp:nvSpPr>
        <dsp:cNvPr id="0" name=""/>
        <dsp:cNvSpPr/>
      </dsp:nvSpPr>
      <dsp:spPr>
        <a:xfrm>
          <a:off x="385481"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385481" y="1289975"/>
        <a:ext cx="1840473" cy="1104284"/>
      </dsp:txXfrm>
    </dsp:sp>
    <dsp:sp modelId="{32072336-70E4-4E44-AEA8-A585CE51FBBD}">
      <dsp:nvSpPr>
        <dsp:cNvPr id="0" name=""/>
        <dsp:cNvSpPr/>
      </dsp:nvSpPr>
      <dsp:spPr>
        <a:xfrm>
          <a:off x="2410002"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2410002" y="1289975"/>
        <a:ext cx="1840473" cy="1104284"/>
      </dsp:txXfrm>
    </dsp:sp>
    <dsp:sp modelId="{CC2CD7D4-A49F-4361-AA0C-DF0206190049}">
      <dsp:nvSpPr>
        <dsp:cNvPr id="0" name=""/>
        <dsp:cNvSpPr/>
      </dsp:nvSpPr>
      <dsp:spPr>
        <a:xfrm>
          <a:off x="4434523"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289975"/>
        <a:ext cx="1840473" cy="1104284"/>
      </dsp:txXfrm>
    </dsp:sp>
    <dsp:sp modelId="{BB77119E-A703-4665-9A94-AC645B670A7D}">
      <dsp:nvSpPr>
        <dsp:cNvPr id="0" name=""/>
        <dsp:cNvSpPr/>
      </dsp:nvSpPr>
      <dsp:spPr>
        <a:xfrm>
          <a:off x="6459044"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289975"/>
        <a:ext cx="1840473" cy="1104284"/>
      </dsp:txXfrm>
    </dsp:sp>
    <dsp:sp modelId="{DF848F0B-6A0F-46BF-BB3F-F8E96721BC72}">
      <dsp:nvSpPr>
        <dsp:cNvPr id="0" name=""/>
        <dsp:cNvSpPr/>
      </dsp:nvSpPr>
      <dsp:spPr>
        <a:xfrm>
          <a:off x="385481"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385481" y="2578307"/>
        <a:ext cx="1840473" cy="1104284"/>
      </dsp:txXfrm>
    </dsp:sp>
    <dsp:sp modelId="{C3531ADD-EE16-41AE-9A73-8F11A132BE21}">
      <dsp:nvSpPr>
        <dsp:cNvPr id="0" name=""/>
        <dsp:cNvSpPr/>
      </dsp:nvSpPr>
      <dsp:spPr>
        <a:xfrm>
          <a:off x="2410002"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2410002" y="2578307"/>
        <a:ext cx="1840473" cy="1104284"/>
      </dsp:txXfrm>
    </dsp:sp>
    <dsp:sp modelId="{679E0FB6-8160-4D32-9CE3-DC2FE5942340}">
      <dsp:nvSpPr>
        <dsp:cNvPr id="0" name=""/>
        <dsp:cNvSpPr/>
      </dsp:nvSpPr>
      <dsp:spPr>
        <a:xfrm>
          <a:off x="4434523"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4434523" y="2578307"/>
        <a:ext cx="1840473" cy="1104284"/>
      </dsp:txXfrm>
    </dsp:sp>
    <dsp:sp modelId="{D631BB04-406C-4A13-80C4-8FBF4284A3E8}">
      <dsp:nvSpPr>
        <dsp:cNvPr id="0" name=""/>
        <dsp:cNvSpPr/>
      </dsp:nvSpPr>
      <dsp:spPr>
        <a:xfrm>
          <a:off x="6459044"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2578307"/>
        <a:ext cx="1840473" cy="1104284"/>
      </dsp:txXfrm>
    </dsp:sp>
    <dsp:sp modelId="{465F07D5-06EF-4967-AAB1-D3639EAD6FAA}">
      <dsp:nvSpPr>
        <dsp:cNvPr id="0" name=""/>
        <dsp:cNvSpPr/>
      </dsp:nvSpPr>
      <dsp:spPr>
        <a:xfrm>
          <a:off x="385481"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385481" y="3866638"/>
        <a:ext cx="1840473" cy="1104284"/>
      </dsp:txXfrm>
    </dsp:sp>
    <dsp:sp modelId="{51BAD3F9-B28A-47F6-A5B3-7A3394F4F12D}">
      <dsp:nvSpPr>
        <dsp:cNvPr id="0" name=""/>
        <dsp:cNvSpPr/>
      </dsp:nvSpPr>
      <dsp:spPr>
        <a:xfrm>
          <a:off x="2410002"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2410002" y="3866638"/>
        <a:ext cx="1840473" cy="1104284"/>
      </dsp:txXfrm>
    </dsp:sp>
    <dsp:sp modelId="{028D9E18-1B7E-4D0F-9A81-806FAA186E11}">
      <dsp:nvSpPr>
        <dsp:cNvPr id="0" name=""/>
        <dsp:cNvSpPr/>
      </dsp:nvSpPr>
      <dsp:spPr>
        <a:xfrm>
          <a:off x="4434523"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4434523" y="3866638"/>
        <a:ext cx="1840473" cy="1104284"/>
      </dsp:txXfrm>
    </dsp:sp>
    <dsp:sp modelId="{D651F9AB-C267-42C2-B5C5-79C3CCA91E22}">
      <dsp:nvSpPr>
        <dsp:cNvPr id="0" name=""/>
        <dsp:cNvSpPr/>
      </dsp:nvSpPr>
      <dsp:spPr>
        <a:xfrm>
          <a:off x="6459044"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6459044" y="3866638"/>
        <a:ext cx="1840473" cy="1104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09DFB-CF59-42F0-8374-C65D1479B6E7}">
      <dsp:nvSpPr>
        <dsp:cNvPr id="0" name=""/>
        <dsp:cNvSpPr/>
      </dsp:nvSpPr>
      <dsp:spPr>
        <a:xfrm>
          <a:off x="385481"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latin typeface="Calibri"/>
          </a:endParaRPr>
        </a:p>
      </dsp:txBody>
      <dsp:txXfrm>
        <a:off x="385481" y="1644"/>
        <a:ext cx="1840473" cy="1104284"/>
      </dsp:txXfrm>
    </dsp:sp>
    <dsp:sp modelId="{5F3564A5-3DA8-4391-B077-1BD2FCB62C29}">
      <dsp:nvSpPr>
        <dsp:cNvPr id="0" name=""/>
        <dsp:cNvSpPr/>
      </dsp:nvSpPr>
      <dsp:spPr>
        <a:xfrm>
          <a:off x="2410002"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2410002" y="1644"/>
        <a:ext cx="1840473" cy="1104284"/>
      </dsp:txXfrm>
    </dsp:sp>
    <dsp:sp modelId="{102CF622-4640-4453-AB49-CD868334C42C}">
      <dsp:nvSpPr>
        <dsp:cNvPr id="0" name=""/>
        <dsp:cNvSpPr/>
      </dsp:nvSpPr>
      <dsp:spPr>
        <a:xfrm>
          <a:off x="4434523"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644"/>
        <a:ext cx="1840473" cy="1104284"/>
      </dsp:txXfrm>
    </dsp:sp>
    <dsp:sp modelId="{2CDB419F-3D01-4320-9A51-3FF1D3810091}">
      <dsp:nvSpPr>
        <dsp:cNvPr id="0" name=""/>
        <dsp:cNvSpPr/>
      </dsp:nvSpPr>
      <dsp:spPr>
        <a:xfrm>
          <a:off x="6459044"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644"/>
        <a:ext cx="1840473" cy="1104284"/>
      </dsp:txXfrm>
    </dsp:sp>
    <dsp:sp modelId="{7BF6DBB0-D40A-4032-BD82-59CBDC5EA6AE}">
      <dsp:nvSpPr>
        <dsp:cNvPr id="0" name=""/>
        <dsp:cNvSpPr/>
      </dsp:nvSpPr>
      <dsp:spPr>
        <a:xfrm>
          <a:off x="385481"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385481" y="1289975"/>
        <a:ext cx="1840473" cy="1104284"/>
      </dsp:txXfrm>
    </dsp:sp>
    <dsp:sp modelId="{32072336-70E4-4E44-AEA8-A585CE51FBBD}">
      <dsp:nvSpPr>
        <dsp:cNvPr id="0" name=""/>
        <dsp:cNvSpPr/>
      </dsp:nvSpPr>
      <dsp:spPr>
        <a:xfrm>
          <a:off x="2410002"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2410002" y="1289975"/>
        <a:ext cx="1840473" cy="1104284"/>
      </dsp:txXfrm>
    </dsp:sp>
    <dsp:sp modelId="{CC2CD7D4-A49F-4361-AA0C-DF0206190049}">
      <dsp:nvSpPr>
        <dsp:cNvPr id="0" name=""/>
        <dsp:cNvSpPr/>
      </dsp:nvSpPr>
      <dsp:spPr>
        <a:xfrm>
          <a:off x="4434523"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289975"/>
        <a:ext cx="1840473" cy="1104284"/>
      </dsp:txXfrm>
    </dsp:sp>
    <dsp:sp modelId="{BB77119E-A703-4665-9A94-AC645B670A7D}">
      <dsp:nvSpPr>
        <dsp:cNvPr id="0" name=""/>
        <dsp:cNvSpPr/>
      </dsp:nvSpPr>
      <dsp:spPr>
        <a:xfrm>
          <a:off x="6459044"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289975"/>
        <a:ext cx="1840473" cy="1104284"/>
      </dsp:txXfrm>
    </dsp:sp>
    <dsp:sp modelId="{DF848F0B-6A0F-46BF-BB3F-F8E96721BC72}">
      <dsp:nvSpPr>
        <dsp:cNvPr id="0" name=""/>
        <dsp:cNvSpPr/>
      </dsp:nvSpPr>
      <dsp:spPr>
        <a:xfrm>
          <a:off x="385481"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385481" y="2578307"/>
        <a:ext cx="1840473" cy="1104284"/>
      </dsp:txXfrm>
    </dsp:sp>
    <dsp:sp modelId="{C3531ADD-EE16-41AE-9A73-8F11A132BE21}">
      <dsp:nvSpPr>
        <dsp:cNvPr id="0" name=""/>
        <dsp:cNvSpPr/>
      </dsp:nvSpPr>
      <dsp:spPr>
        <a:xfrm>
          <a:off x="2410002"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2410002" y="2578307"/>
        <a:ext cx="1840473" cy="1104284"/>
      </dsp:txXfrm>
    </dsp:sp>
    <dsp:sp modelId="{679E0FB6-8160-4D32-9CE3-DC2FE5942340}">
      <dsp:nvSpPr>
        <dsp:cNvPr id="0" name=""/>
        <dsp:cNvSpPr/>
      </dsp:nvSpPr>
      <dsp:spPr>
        <a:xfrm>
          <a:off x="4434523"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4434523" y="2578307"/>
        <a:ext cx="1840473" cy="1104284"/>
      </dsp:txXfrm>
    </dsp:sp>
    <dsp:sp modelId="{D631BB04-406C-4A13-80C4-8FBF4284A3E8}">
      <dsp:nvSpPr>
        <dsp:cNvPr id="0" name=""/>
        <dsp:cNvSpPr/>
      </dsp:nvSpPr>
      <dsp:spPr>
        <a:xfrm>
          <a:off x="6459044"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2578307"/>
        <a:ext cx="1840473" cy="1104284"/>
      </dsp:txXfrm>
    </dsp:sp>
    <dsp:sp modelId="{465F07D5-06EF-4967-AAB1-D3639EAD6FAA}">
      <dsp:nvSpPr>
        <dsp:cNvPr id="0" name=""/>
        <dsp:cNvSpPr/>
      </dsp:nvSpPr>
      <dsp:spPr>
        <a:xfrm>
          <a:off x="385481"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385481" y="3866638"/>
        <a:ext cx="1840473" cy="1104284"/>
      </dsp:txXfrm>
    </dsp:sp>
    <dsp:sp modelId="{51BAD3F9-B28A-47F6-A5B3-7A3394F4F12D}">
      <dsp:nvSpPr>
        <dsp:cNvPr id="0" name=""/>
        <dsp:cNvSpPr/>
      </dsp:nvSpPr>
      <dsp:spPr>
        <a:xfrm>
          <a:off x="2410002"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2410002" y="3866638"/>
        <a:ext cx="1840473" cy="1104284"/>
      </dsp:txXfrm>
    </dsp:sp>
    <dsp:sp modelId="{028D9E18-1B7E-4D0F-9A81-806FAA186E11}">
      <dsp:nvSpPr>
        <dsp:cNvPr id="0" name=""/>
        <dsp:cNvSpPr/>
      </dsp:nvSpPr>
      <dsp:spPr>
        <a:xfrm>
          <a:off x="4434523"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4434523" y="3866638"/>
        <a:ext cx="1840473" cy="1104284"/>
      </dsp:txXfrm>
    </dsp:sp>
    <dsp:sp modelId="{D651F9AB-C267-42C2-B5C5-79C3CCA91E22}">
      <dsp:nvSpPr>
        <dsp:cNvPr id="0" name=""/>
        <dsp:cNvSpPr/>
      </dsp:nvSpPr>
      <dsp:spPr>
        <a:xfrm>
          <a:off x="6459044"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6459044" y="3866638"/>
        <a:ext cx="1840473" cy="11042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09DFB-CF59-42F0-8374-C65D1479B6E7}">
      <dsp:nvSpPr>
        <dsp:cNvPr id="0" name=""/>
        <dsp:cNvSpPr/>
      </dsp:nvSpPr>
      <dsp:spPr>
        <a:xfrm>
          <a:off x="385481"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latin typeface="Calibri"/>
          </a:endParaRPr>
        </a:p>
      </dsp:txBody>
      <dsp:txXfrm>
        <a:off x="385481" y="1644"/>
        <a:ext cx="1840473" cy="1104284"/>
      </dsp:txXfrm>
    </dsp:sp>
    <dsp:sp modelId="{5F3564A5-3DA8-4391-B077-1BD2FCB62C29}">
      <dsp:nvSpPr>
        <dsp:cNvPr id="0" name=""/>
        <dsp:cNvSpPr/>
      </dsp:nvSpPr>
      <dsp:spPr>
        <a:xfrm>
          <a:off x="2410002"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2410002" y="1644"/>
        <a:ext cx="1840473" cy="1104284"/>
      </dsp:txXfrm>
    </dsp:sp>
    <dsp:sp modelId="{102CF622-4640-4453-AB49-CD868334C42C}">
      <dsp:nvSpPr>
        <dsp:cNvPr id="0" name=""/>
        <dsp:cNvSpPr/>
      </dsp:nvSpPr>
      <dsp:spPr>
        <a:xfrm>
          <a:off x="4434523"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644"/>
        <a:ext cx="1840473" cy="1104284"/>
      </dsp:txXfrm>
    </dsp:sp>
    <dsp:sp modelId="{2CDB419F-3D01-4320-9A51-3FF1D3810091}">
      <dsp:nvSpPr>
        <dsp:cNvPr id="0" name=""/>
        <dsp:cNvSpPr/>
      </dsp:nvSpPr>
      <dsp:spPr>
        <a:xfrm>
          <a:off x="6459044"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644"/>
        <a:ext cx="1840473" cy="1104284"/>
      </dsp:txXfrm>
    </dsp:sp>
    <dsp:sp modelId="{7BF6DBB0-D40A-4032-BD82-59CBDC5EA6AE}">
      <dsp:nvSpPr>
        <dsp:cNvPr id="0" name=""/>
        <dsp:cNvSpPr/>
      </dsp:nvSpPr>
      <dsp:spPr>
        <a:xfrm>
          <a:off x="385481"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385481" y="1289975"/>
        <a:ext cx="1840473" cy="1104284"/>
      </dsp:txXfrm>
    </dsp:sp>
    <dsp:sp modelId="{32072336-70E4-4E44-AEA8-A585CE51FBBD}">
      <dsp:nvSpPr>
        <dsp:cNvPr id="0" name=""/>
        <dsp:cNvSpPr/>
      </dsp:nvSpPr>
      <dsp:spPr>
        <a:xfrm>
          <a:off x="2410002"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2410002" y="1289975"/>
        <a:ext cx="1840473" cy="1104284"/>
      </dsp:txXfrm>
    </dsp:sp>
    <dsp:sp modelId="{CC2CD7D4-A49F-4361-AA0C-DF0206190049}">
      <dsp:nvSpPr>
        <dsp:cNvPr id="0" name=""/>
        <dsp:cNvSpPr/>
      </dsp:nvSpPr>
      <dsp:spPr>
        <a:xfrm>
          <a:off x="4434523"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289975"/>
        <a:ext cx="1840473" cy="1104284"/>
      </dsp:txXfrm>
    </dsp:sp>
    <dsp:sp modelId="{BB77119E-A703-4665-9A94-AC645B670A7D}">
      <dsp:nvSpPr>
        <dsp:cNvPr id="0" name=""/>
        <dsp:cNvSpPr/>
      </dsp:nvSpPr>
      <dsp:spPr>
        <a:xfrm>
          <a:off x="6459044"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289975"/>
        <a:ext cx="1840473" cy="1104284"/>
      </dsp:txXfrm>
    </dsp:sp>
    <dsp:sp modelId="{DF848F0B-6A0F-46BF-BB3F-F8E96721BC72}">
      <dsp:nvSpPr>
        <dsp:cNvPr id="0" name=""/>
        <dsp:cNvSpPr/>
      </dsp:nvSpPr>
      <dsp:spPr>
        <a:xfrm>
          <a:off x="385481"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385481" y="2578307"/>
        <a:ext cx="1840473" cy="1104284"/>
      </dsp:txXfrm>
    </dsp:sp>
    <dsp:sp modelId="{C3531ADD-EE16-41AE-9A73-8F11A132BE21}">
      <dsp:nvSpPr>
        <dsp:cNvPr id="0" name=""/>
        <dsp:cNvSpPr/>
      </dsp:nvSpPr>
      <dsp:spPr>
        <a:xfrm>
          <a:off x="2410002"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2410002" y="2578307"/>
        <a:ext cx="1840473" cy="1104284"/>
      </dsp:txXfrm>
    </dsp:sp>
    <dsp:sp modelId="{679E0FB6-8160-4D32-9CE3-DC2FE5942340}">
      <dsp:nvSpPr>
        <dsp:cNvPr id="0" name=""/>
        <dsp:cNvSpPr/>
      </dsp:nvSpPr>
      <dsp:spPr>
        <a:xfrm>
          <a:off x="4434523"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4434523" y="2578307"/>
        <a:ext cx="1840473" cy="1104284"/>
      </dsp:txXfrm>
    </dsp:sp>
    <dsp:sp modelId="{D631BB04-406C-4A13-80C4-8FBF4284A3E8}">
      <dsp:nvSpPr>
        <dsp:cNvPr id="0" name=""/>
        <dsp:cNvSpPr/>
      </dsp:nvSpPr>
      <dsp:spPr>
        <a:xfrm>
          <a:off x="6459044"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2578307"/>
        <a:ext cx="1840473" cy="1104284"/>
      </dsp:txXfrm>
    </dsp:sp>
    <dsp:sp modelId="{465F07D5-06EF-4967-AAB1-D3639EAD6FAA}">
      <dsp:nvSpPr>
        <dsp:cNvPr id="0" name=""/>
        <dsp:cNvSpPr/>
      </dsp:nvSpPr>
      <dsp:spPr>
        <a:xfrm>
          <a:off x="385481"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385481" y="3866638"/>
        <a:ext cx="1840473" cy="1104284"/>
      </dsp:txXfrm>
    </dsp:sp>
    <dsp:sp modelId="{51BAD3F9-B28A-47F6-A5B3-7A3394F4F12D}">
      <dsp:nvSpPr>
        <dsp:cNvPr id="0" name=""/>
        <dsp:cNvSpPr/>
      </dsp:nvSpPr>
      <dsp:spPr>
        <a:xfrm>
          <a:off x="2410002"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2410002" y="3866638"/>
        <a:ext cx="1840473" cy="1104284"/>
      </dsp:txXfrm>
    </dsp:sp>
    <dsp:sp modelId="{028D9E18-1B7E-4D0F-9A81-806FAA186E11}">
      <dsp:nvSpPr>
        <dsp:cNvPr id="0" name=""/>
        <dsp:cNvSpPr/>
      </dsp:nvSpPr>
      <dsp:spPr>
        <a:xfrm>
          <a:off x="4434523"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4434523" y="3866638"/>
        <a:ext cx="1840473" cy="1104284"/>
      </dsp:txXfrm>
    </dsp:sp>
    <dsp:sp modelId="{D651F9AB-C267-42C2-B5C5-79C3CCA91E22}">
      <dsp:nvSpPr>
        <dsp:cNvPr id="0" name=""/>
        <dsp:cNvSpPr/>
      </dsp:nvSpPr>
      <dsp:spPr>
        <a:xfrm>
          <a:off x="6459044"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6459044" y="3866638"/>
        <a:ext cx="1840473" cy="11042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09DFB-CF59-42F0-8374-C65D1479B6E7}">
      <dsp:nvSpPr>
        <dsp:cNvPr id="0" name=""/>
        <dsp:cNvSpPr/>
      </dsp:nvSpPr>
      <dsp:spPr>
        <a:xfrm>
          <a:off x="385481"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latin typeface="Calibri"/>
          </a:endParaRPr>
        </a:p>
      </dsp:txBody>
      <dsp:txXfrm>
        <a:off x="385481" y="1644"/>
        <a:ext cx="1840473" cy="1104284"/>
      </dsp:txXfrm>
    </dsp:sp>
    <dsp:sp modelId="{5F3564A5-3DA8-4391-B077-1BD2FCB62C29}">
      <dsp:nvSpPr>
        <dsp:cNvPr id="0" name=""/>
        <dsp:cNvSpPr/>
      </dsp:nvSpPr>
      <dsp:spPr>
        <a:xfrm>
          <a:off x="2410002"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2410002" y="1644"/>
        <a:ext cx="1840473" cy="1104284"/>
      </dsp:txXfrm>
    </dsp:sp>
    <dsp:sp modelId="{102CF622-4640-4453-AB49-CD868334C42C}">
      <dsp:nvSpPr>
        <dsp:cNvPr id="0" name=""/>
        <dsp:cNvSpPr/>
      </dsp:nvSpPr>
      <dsp:spPr>
        <a:xfrm>
          <a:off x="4434523"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644"/>
        <a:ext cx="1840473" cy="1104284"/>
      </dsp:txXfrm>
    </dsp:sp>
    <dsp:sp modelId="{2CDB419F-3D01-4320-9A51-3FF1D3810091}">
      <dsp:nvSpPr>
        <dsp:cNvPr id="0" name=""/>
        <dsp:cNvSpPr/>
      </dsp:nvSpPr>
      <dsp:spPr>
        <a:xfrm>
          <a:off x="6459044" y="1644"/>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644"/>
        <a:ext cx="1840473" cy="1104284"/>
      </dsp:txXfrm>
    </dsp:sp>
    <dsp:sp modelId="{7BF6DBB0-D40A-4032-BD82-59CBDC5EA6AE}">
      <dsp:nvSpPr>
        <dsp:cNvPr id="0" name=""/>
        <dsp:cNvSpPr/>
      </dsp:nvSpPr>
      <dsp:spPr>
        <a:xfrm>
          <a:off x="385481"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385481" y="1289975"/>
        <a:ext cx="1840473" cy="1104284"/>
      </dsp:txXfrm>
    </dsp:sp>
    <dsp:sp modelId="{32072336-70E4-4E44-AEA8-A585CE51FBBD}">
      <dsp:nvSpPr>
        <dsp:cNvPr id="0" name=""/>
        <dsp:cNvSpPr/>
      </dsp:nvSpPr>
      <dsp:spPr>
        <a:xfrm>
          <a:off x="2410002"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2410002" y="1289975"/>
        <a:ext cx="1840473" cy="1104284"/>
      </dsp:txXfrm>
    </dsp:sp>
    <dsp:sp modelId="{CC2CD7D4-A49F-4361-AA0C-DF0206190049}">
      <dsp:nvSpPr>
        <dsp:cNvPr id="0" name=""/>
        <dsp:cNvSpPr/>
      </dsp:nvSpPr>
      <dsp:spPr>
        <a:xfrm>
          <a:off x="4434523"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p>
      </dsp:txBody>
      <dsp:txXfrm>
        <a:off x="4434523" y="1289975"/>
        <a:ext cx="1840473" cy="1104284"/>
      </dsp:txXfrm>
    </dsp:sp>
    <dsp:sp modelId="{BB77119E-A703-4665-9A94-AC645B670A7D}">
      <dsp:nvSpPr>
        <dsp:cNvPr id="0" name=""/>
        <dsp:cNvSpPr/>
      </dsp:nvSpPr>
      <dsp:spPr>
        <a:xfrm>
          <a:off x="6459044" y="1289975"/>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1289975"/>
        <a:ext cx="1840473" cy="1104284"/>
      </dsp:txXfrm>
    </dsp:sp>
    <dsp:sp modelId="{DF848F0B-6A0F-46BF-BB3F-F8E96721BC72}">
      <dsp:nvSpPr>
        <dsp:cNvPr id="0" name=""/>
        <dsp:cNvSpPr/>
      </dsp:nvSpPr>
      <dsp:spPr>
        <a:xfrm>
          <a:off x="385481"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385481" y="2578307"/>
        <a:ext cx="1840473" cy="1104284"/>
      </dsp:txXfrm>
    </dsp:sp>
    <dsp:sp modelId="{C3531ADD-EE16-41AE-9A73-8F11A132BE21}">
      <dsp:nvSpPr>
        <dsp:cNvPr id="0" name=""/>
        <dsp:cNvSpPr/>
      </dsp:nvSpPr>
      <dsp:spPr>
        <a:xfrm>
          <a:off x="2410002"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2410002" y="2578307"/>
        <a:ext cx="1840473" cy="1104284"/>
      </dsp:txXfrm>
    </dsp:sp>
    <dsp:sp modelId="{679E0FB6-8160-4D32-9CE3-DC2FE5942340}">
      <dsp:nvSpPr>
        <dsp:cNvPr id="0" name=""/>
        <dsp:cNvSpPr/>
      </dsp:nvSpPr>
      <dsp:spPr>
        <a:xfrm>
          <a:off x="4434523"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endParaRPr>
        </a:p>
      </dsp:txBody>
      <dsp:txXfrm>
        <a:off x="4434523" y="2578307"/>
        <a:ext cx="1840473" cy="1104284"/>
      </dsp:txXfrm>
    </dsp:sp>
    <dsp:sp modelId="{D631BB04-406C-4A13-80C4-8FBF4284A3E8}">
      <dsp:nvSpPr>
        <dsp:cNvPr id="0" name=""/>
        <dsp:cNvSpPr/>
      </dsp:nvSpPr>
      <dsp:spPr>
        <a:xfrm>
          <a:off x="6459044" y="2578307"/>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rtl="0">
            <a:lnSpc>
              <a:spcPct val="90000"/>
            </a:lnSpc>
            <a:spcBef>
              <a:spcPct val="0"/>
            </a:spcBef>
            <a:spcAft>
              <a:spcPct val="35000"/>
            </a:spcAft>
            <a:buNone/>
          </a:pPr>
          <a:endParaRPr lang="fr-FR" sz="5100" kern="1200">
            <a:solidFill>
              <a:schemeClr val="tx1"/>
            </a:solidFill>
            <a:latin typeface="Calibri"/>
          </a:endParaRPr>
        </a:p>
      </dsp:txBody>
      <dsp:txXfrm>
        <a:off x="6459044" y="2578307"/>
        <a:ext cx="1840473" cy="1104284"/>
      </dsp:txXfrm>
    </dsp:sp>
    <dsp:sp modelId="{465F07D5-06EF-4967-AAB1-D3639EAD6FAA}">
      <dsp:nvSpPr>
        <dsp:cNvPr id="0" name=""/>
        <dsp:cNvSpPr/>
      </dsp:nvSpPr>
      <dsp:spPr>
        <a:xfrm>
          <a:off x="385481"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385481" y="3866638"/>
        <a:ext cx="1840473" cy="1104284"/>
      </dsp:txXfrm>
    </dsp:sp>
    <dsp:sp modelId="{51BAD3F9-B28A-47F6-A5B3-7A3394F4F12D}">
      <dsp:nvSpPr>
        <dsp:cNvPr id="0" name=""/>
        <dsp:cNvSpPr/>
      </dsp:nvSpPr>
      <dsp:spPr>
        <a:xfrm>
          <a:off x="2410002"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2410002" y="3866638"/>
        <a:ext cx="1840473" cy="1104284"/>
      </dsp:txXfrm>
    </dsp:sp>
    <dsp:sp modelId="{028D9E18-1B7E-4D0F-9A81-806FAA186E11}">
      <dsp:nvSpPr>
        <dsp:cNvPr id="0" name=""/>
        <dsp:cNvSpPr/>
      </dsp:nvSpPr>
      <dsp:spPr>
        <a:xfrm>
          <a:off x="4434523"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4434523" y="3866638"/>
        <a:ext cx="1840473" cy="1104284"/>
      </dsp:txXfrm>
    </dsp:sp>
    <dsp:sp modelId="{D651F9AB-C267-42C2-B5C5-79C3CCA91E22}">
      <dsp:nvSpPr>
        <dsp:cNvPr id="0" name=""/>
        <dsp:cNvSpPr/>
      </dsp:nvSpPr>
      <dsp:spPr>
        <a:xfrm>
          <a:off x="6459044" y="3866638"/>
          <a:ext cx="1840473" cy="1104284"/>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fr-FR" sz="5100" kern="1200">
            <a:latin typeface="Calibri"/>
          </a:endParaRPr>
        </a:p>
      </dsp:txBody>
      <dsp:txXfrm>
        <a:off x="6459044" y="3866638"/>
        <a:ext cx="1840473" cy="11042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3038319" cy="465242"/>
          </a:xfrm>
          <a:prstGeom prst="rect">
            <a:avLst/>
          </a:prstGeom>
        </p:spPr>
        <p:txBody>
          <a:bodyPr vert="horz" lIns="91415" tIns="45707" rIns="91415" bIns="45707" rtlCol="0"/>
          <a:lstStyle>
            <a:lvl1pPr algn="l">
              <a:defRPr sz="1200"/>
            </a:lvl1pPr>
          </a:lstStyle>
          <a:p>
            <a:r>
              <a:rPr lang="fr-CA"/>
              <a:t>IPE-01</a:t>
            </a:r>
          </a:p>
        </p:txBody>
      </p:sp>
      <p:sp>
        <p:nvSpPr>
          <p:cNvPr id="3" name="Espace réservé de la date 2"/>
          <p:cNvSpPr>
            <a:spLocks noGrp="1"/>
          </p:cNvSpPr>
          <p:nvPr>
            <p:ph type="dt" sz="quarter" idx="1"/>
          </p:nvPr>
        </p:nvSpPr>
        <p:spPr>
          <a:xfrm>
            <a:off x="3970885" y="1"/>
            <a:ext cx="3038319" cy="465242"/>
          </a:xfrm>
          <a:prstGeom prst="rect">
            <a:avLst/>
          </a:prstGeom>
        </p:spPr>
        <p:txBody>
          <a:bodyPr vert="horz" lIns="91415" tIns="45707" rIns="91415" bIns="45707" rtlCol="0"/>
          <a:lstStyle>
            <a:lvl1pPr algn="r">
              <a:defRPr sz="1200"/>
            </a:lvl1pPr>
          </a:lstStyle>
          <a:p>
            <a:fld id="{D336B1A9-6484-453B-B33A-C94D47BE22E5}" type="datetimeFigureOut">
              <a:rPr lang="fr-CA" smtClean="0"/>
              <a:t>2024-04-29</a:t>
            </a:fld>
            <a:endParaRPr lang="fr-CA"/>
          </a:p>
        </p:txBody>
      </p:sp>
      <p:sp>
        <p:nvSpPr>
          <p:cNvPr id="4" name="Espace réservé du pied de page 3"/>
          <p:cNvSpPr>
            <a:spLocks noGrp="1"/>
          </p:cNvSpPr>
          <p:nvPr>
            <p:ph type="ftr" sz="quarter" idx="2"/>
          </p:nvPr>
        </p:nvSpPr>
        <p:spPr>
          <a:xfrm>
            <a:off x="2" y="8829054"/>
            <a:ext cx="3038319" cy="465242"/>
          </a:xfrm>
          <a:prstGeom prst="rect">
            <a:avLst/>
          </a:prstGeom>
        </p:spPr>
        <p:txBody>
          <a:bodyPr vert="horz" lIns="91415" tIns="45707" rIns="91415" bIns="45707" rtlCol="0" anchor="b"/>
          <a:lstStyle>
            <a:lvl1pPr algn="l">
              <a:defRPr sz="1200"/>
            </a:lvl1pPr>
          </a:lstStyle>
          <a:p>
            <a:r>
              <a:rPr lang="fr-CA"/>
              <a:t>BEPGP</a:t>
            </a:r>
          </a:p>
        </p:txBody>
      </p:sp>
      <p:sp>
        <p:nvSpPr>
          <p:cNvPr id="5" name="Espace réservé du numéro de diapositive 4"/>
          <p:cNvSpPr>
            <a:spLocks noGrp="1"/>
          </p:cNvSpPr>
          <p:nvPr>
            <p:ph type="sldNum" sz="quarter" idx="3"/>
          </p:nvPr>
        </p:nvSpPr>
        <p:spPr>
          <a:xfrm>
            <a:off x="3970885" y="8829054"/>
            <a:ext cx="3038319" cy="465242"/>
          </a:xfrm>
          <a:prstGeom prst="rect">
            <a:avLst/>
          </a:prstGeom>
        </p:spPr>
        <p:txBody>
          <a:bodyPr vert="horz" lIns="91415" tIns="45707" rIns="91415" bIns="45707" rtlCol="0" anchor="b"/>
          <a:lstStyle>
            <a:lvl1pPr algn="r">
              <a:defRPr sz="1200"/>
            </a:lvl1pPr>
          </a:lstStyle>
          <a:p>
            <a:fld id="{0407E9A5-6921-4746-858E-2CE63FF23A7E}" type="slidenum">
              <a:rPr lang="fr-CA" smtClean="0"/>
              <a:t>‹N°›</a:t>
            </a:fld>
            <a:endParaRPr lang="fr-CA"/>
          </a:p>
        </p:txBody>
      </p:sp>
    </p:spTree>
    <p:extLst>
      <p:ext uri="{BB962C8B-B14F-4D97-AF65-F5344CB8AC3E}">
        <p14:creationId xmlns:p14="http://schemas.microsoft.com/office/powerpoint/2010/main" val="310119994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7840" cy="464820"/>
          </a:xfrm>
          <a:prstGeom prst="rect">
            <a:avLst/>
          </a:prstGeom>
        </p:spPr>
        <p:txBody>
          <a:bodyPr vert="horz" lIns="93152" tIns="46576" rIns="93152" bIns="46576" rtlCol="0"/>
          <a:lstStyle>
            <a:lvl1pPr algn="l">
              <a:defRPr sz="1200"/>
            </a:lvl1pPr>
          </a:lstStyle>
          <a:p>
            <a:r>
              <a:rPr lang="fr-CA"/>
              <a:t>IPE-01</a:t>
            </a:r>
          </a:p>
        </p:txBody>
      </p:sp>
      <p:sp>
        <p:nvSpPr>
          <p:cNvPr id="3" name="Espace réservé de la date 2"/>
          <p:cNvSpPr>
            <a:spLocks noGrp="1"/>
          </p:cNvSpPr>
          <p:nvPr>
            <p:ph type="dt" idx="1"/>
          </p:nvPr>
        </p:nvSpPr>
        <p:spPr>
          <a:xfrm>
            <a:off x="3970939" y="0"/>
            <a:ext cx="3037840" cy="464820"/>
          </a:xfrm>
          <a:prstGeom prst="rect">
            <a:avLst/>
          </a:prstGeom>
        </p:spPr>
        <p:txBody>
          <a:bodyPr vert="horz" lIns="93152" tIns="46576" rIns="93152" bIns="46576" rtlCol="0"/>
          <a:lstStyle>
            <a:lvl1pPr algn="r">
              <a:defRPr sz="1200"/>
            </a:lvl1pPr>
          </a:lstStyle>
          <a:p>
            <a:fld id="{CBBE91CC-3518-4A27-B5F4-55F365173333}" type="datetimeFigureOut">
              <a:rPr lang="fr-CA" smtClean="0"/>
              <a:t>2024-04-29</a:t>
            </a:fld>
            <a:endParaRPr lang="fr-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2" tIns="46576" rIns="93152" bIns="46576" rtlCol="0" anchor="ctr"/>
          <a:lstStyle/>
          <a:p>
            <a:endParaRPr lang="fr-CA"/>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52" tIns="46576" rIns="93152" bIns="4657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1" y="8829967"/>
            <a:ext cx="3037840" cy="464820"/>
          </a:xfrm>
          <a:prstGeom prst="rect">
            <a:avLst/>
          </a:prstGeom>
        </p:spPr>
        <p:txBody>
          <a:bodyPr vert="horz" lIns="93152" tIns="46576" rIns="93152" bIns="46576" rtlCol="0" anchor="b"/>
          <a:lstStyle>
            <a:lvl1pPr algn="l">
              <a:defRPr sz="1200"/>
            </a:lvl1pPr>
          </a:lstStyle>
          <a:p>
            <a:r>
              <a:rPr lang="fr-CA"/>
              <a:t>BEPGP</a:t>
            </a:r>
          </a:p>
        </p:txBody>
      </p:sp>
      <p:sp>
        <p:nvSpPr>
          <p:cNvPr id="7" name="Espace réservé du numéro de diapositive 6"/>
          <p:cNvSpPr>
            <a:spLocks noGrp="1"/>
          </p:cNvSpPr>
          <p:nvPr>
            <p:ph type="sldNum" sz="quarter" idx="5"/>
          </p:nvPr>
        </p:nvSpPr>
        <p:spPr>
          <a:xfrm>
            <a:off x="3970939" y="8829967"/>
            <a:ext cx="3037840" cy="464820"/>
          </a:xfrm>
          <a:prstGeom prst="rect">
            <a:avLst/>
          </a:prstGeom>
        </p:spPr>
        <p:txBody>
          <a:bodyPr vert="horz" lIns="93152" tIns="46576" rIns="93152" bIns="46576" rtlCol="0" anchor="b"/>
          <a:lstStyle>
            <a:lvl1pPr algn="r">
              <a:defRPr sz="1200"/>
            </a:lvl1pPr>
          </a:lstStyle>
          <a:p>
            <a:fld id="{CF4F2DB5-77BF-4F23-99F6-C38C142B263D}" type="slidenum">
              <a:rPr lang="fr-CA" smtClean="0"/>
              <a:t>‹N°›</a:t>
            </a:fld>
            <a:endParaRPr lang="fr-CA"/>
          </a:p>
        </p:txBody>
      </p:sp>
    </p:spTree>
    <p:extLst>
      <p:ext uri="{BB962C8B-B14F-4D97-AF65-F5344CB8AC3E}">
        <p14:creationId xmlns:p14="http://schemas.microsoft.com/office/powerpoint/2010/main" val="186611878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cs typeface="Calibri"/>
            </a:endParaRPr>
          </a:p>
        </p:txBody>
      </p:sp>
      <p:sp>
        <p:nvSpPr>
          <p:cNvPr id="4" name="Espace réservé du numéro de diapositive 3"/>
          <p:cNvSpPr>
            <a:spLocks noGrp="1"/>
          </p:cNvSpPr>
          <p:nvPr>
            <p:ph type="sldNum" sz="quarter" idx="10"/>
          </p:nvPr>
        </p:nvSpPr>
        <p:spPr/>
        <p:txBody>
          <a:bodyPr/>
          <a:lstStyle/>
          <a:p>
            <a:fld id="{82A4CEB4-6328-47DA-B761-41FEDD672825}" type="slidenum">
              <a:rPr lang="fr-CA" smtClean="0"/>
              <a:t>1</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424401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15</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2862146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a:t>Sébastien</a:t>
            </a:r>
          </a:p>
          <a:p>
            <a:r>
              <a:rPr lang="fr-CA"/>
              <a:t>Les 13 compétences attendues et les mots clés. </a:t>
            </a:r>
            <a:r>
              <a:rPr lang="fr-CA" b="1" baseline="0"/>
              <a:t>15 min. au total</a:t>
            </a:r>
            <a:endParaRPr lang="fr-CA" b="1"/>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F2DB5-77BF-4F23-99F6-C38C142B263D}"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solidFill>
                <a:effectLst/>
                <a:uLnTx/>
                <a:uFillTx/>
                <a:latin typeface="Calibri"/>
                <a:ea typeface="+mn-ea"/>
                <a:cs typeface="+mn-cs"/>
              </a:rPr>
              <a:t>BEPGP</a:t>
            </a:r>
          </a:p>
        </p:txBody>
      </p:sp>
      <p:sp>
        <p:nvSpPr>
          <p:cNvPr id="6" name="Espace réservé de l'en-tête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solidFill>
                <a:effectLst/>
                <a:uLnTx/>
                <a:uFillTx/>
                <a:latin typeface="Calibri"/>
                <a:ea typeface="+mn-ea"/>
                <a:cs typeface="+mn-cs"/>
              </a:rPr>
              <a:t>IPE-01</a:t>
            </a:r>
          </a:p>
        </p:txBody>
      </p:sp>
    </p:spTree>
    <p:extLst>
      <p:ext uri="{BB962C8B-B14F-4D97-AF65-F5344CB8AC3E}">
        <p14:creationId xmlns:p14="http://schemas.microsoft.com/office/powerpoint/2010/main" val="3769447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a:t>Travail individuel</a:t>
            </a:r>
            <a:endParaRPr lang="fr-CA"/>
          </a:p>
          <a:p>
            <a:r>
              <a:rPr lang="fr-CA"/>
              <a:t>Durée 10 min</a:t>
            </a:r>
            <a:r>
              <a:rPr lang="fr-CA" baseline="0"/>
              <a:t> + rétro grand groupe 5 min. sur les différences marquantes</a:t>
            </a:r>
            <a:endParaRPr lang="fr-CA"/>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24</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215487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e l'en-tête 3"/>
          <p:cNvSpPr>
            <a:spLocks noGrp="1"/>
          </p:cNvSpPr>
          <p:nvPr>
            <p:ph type="hdr" sz="quarter" idx="10"/>
          </p:nvPr>
        </p:nvSpPr>
        <p:spPr/>
        <p:txBody>
          <a:bodyPr/>
          <a:lstStyle/>
          <a:p>
            <a:r>
              <a:rPr lang="fr-CA"/>
              <a:t>IPE-01</a:t>
            </a:r>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u numéro de diapositive 5"/>
          <p:cNvSpPr>
            <a:spLocks noGrp="1"/>
          </p:cNvSpPr>
          <p:nvPr>
            <p:ph type="sldNum" sz="quarter" idx="12"/>
          </p:nvPr>
        </p:nvSpPr>
        <p:spPr/>
        <p:txBody>
          <a:bodyPr/>
          <a:lstStyle/>
          <a:p>
            <a:fld id="{CF4F2DB5-77BF-4F23-99F6-C38C142B263D}" type="slidenum">
              <a:rPr lang="fr-CA" smtClean="0"/>
              <a:t>25</a:t>
            </a:fld>
            <a:endParaRPr lang="fr-CA"/>
          </a:p>
        </p:txBody>
      </p:sp>
    </p:spTree>
    <p:extLst>
      <p:ext uri="{BB962C8B-B14F-4D97-AF65-F5344CB8AC3E}">
        <p14:creationId xmlns:p14="http://schemas.microsoft.com/office/powerpoint/2010/main" val="373657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a:t>Travail individuel</a:t>
            </a:r>
            <a:endParaRPr lang="fr-CA"/>
          </a:p>
          <a:p>
            <a:r>
              <a:rPr lang="fr-CA"/>
              <a:t>Durée 10 min</a:t>
            </a:r>
            <a:r>
              <a:rPr lang="fr-CA" baseline="0"/>
              <a:t> + rétro grand groupe 5 min. sur les différences marquantes</a:t>
            </a:r>
            <a:endParaRPr lang="fr-CA"/>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2</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86949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a:t>En équipe nommez les rôles et une responsabilités de l’enseignant. 10 min.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t>Rôles et fonctions = Tangible ex.: des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t>Responsabilités de l’enseignant = Non tangible </a:t>
            </a:r>
          </a:p>
          <a:p>
            <a:endParaRPr lang="fr-CA"/>
          </a:p>
          <a:p>
            <a:endParaRPr lang="fr-CA"/>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8</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206815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9</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15794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10</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140133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11</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384403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12</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272621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F4F2DB5-77BF-4F23-99F6-C38C142B263D}" type="slidenum">
              <a:rPr lang="fr-CA" smtClean="0"/>
              <a:t>13</a:t>
            </a:fld>
            <a:endParaRPr lang="fr-CA"/>
          </a:p>
        </p:txBody>
      </p:sp>
      <p:sp>
        <p:nvSpPr>
          <p:cNvPr id="5" name="Espace réservé du pied de page 4"/>
          <p:cNvSpPr>
            <a:spLocks noGrp="1"/>
          </p:cNvSpPr>
          <p:nvPr>
            <p:ph type="ftr" sz="quarter" idx="11"/>
          </p:nvPr>
        </p:nvSpPr>
        <p:spPr/>
        <p:txBody>
          <a:bodyPr/>
          <a:lstStyle/>
          <a:p>
            <a:r>
              <a:rPr lang="fr-CA"/>
              <a:t>BEPGP</a:t>
            </a:r>
          </a:p>
        </p:txBody>
      </p:sp>
      <p:sp>
        <p:nvSpPr>
          <p:cNvPr id="6" name="Espace réservé de l'en-tête 5"/>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2476116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041F1-13E2-8AFA-5A80-06EE9D14144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7DC684C-7E98-3022-6E62-EFBDED729AC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7F8DF3-1F3E-55E0-8A79-46D0DF8D384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786F680F-4127-ABB6-DF77-CD5D8F2A2F89}"/>
              </a:ext>
            </a:extLst>
          </p:cNvPr>
          <p:cNvSpPr>
            <a:spLocks noGrp="1"/>
          </p:cNvSpPr>
          <p:nvPr>
            <p:ph type="sldNum" sz="quarter" idx="10"/>
          </p:nvPr>
        </p:nvSpPr>
        <p:spPr/>
        <p:txBody>
          <a:bodyPr/>
          <a:lstStyle/>
          <a:p>
            <a:fld id="{CF4F2DB5-77BF-4F23-99F6-C38C142B263D}" type="slidenum">
              <a:rPr lang="fr-CA" smtClean="0"/>
              <a:t>14</a:t>
            </a:fld>
            <a:endParaRPr lang="fr-CA"/>
          </a:p>
        </p:txBody>
      </p:sp>
      <p:sp>
        <p:nvSpPr>
          <p:cNvPr id="5" name="Espace réservé du pied de page 4">
            <a:extLst>
              <a:ext uri="{FF2B5EF4-FFF2-40B4-BE49-F238E27FC236}">
                <a16:creationId xmlns:a16="http://schemas.microsoft.com/office/drawing/2014/main" id="{651779BE-45AF-91CD-570D-44D5511E5128}"/>
              </a:ext>
            </a:extLst>
          </p:cNvPr>
          <p:cNvSpPr>
            <a:spLocks noGrp="1"/>
          </p:cNvSpPr>
          <p:nvPr>
            <p:ph type="ftr" sz="quarter" idx="11"/>
          </p:nvPr>
        </p:nvSpPr>
        <p:spPr/>
        <p:txBody>
          <a:bodyPr/>
          <a:lstStyle/>
          <a:p>
            <a:r>
              <a:rPr lang="fr-CA"/>
              <a:t>BEPGP</a:t>
            </a:r>
          </a:p>
        </p:txBody>
      </p:sp>
      <p:sp>
        <p:nvSpPr>
          <p:cNvPr id="6" name="Espace réservé de l'en-tête 5">
            <a:extLst>
              <a:ext uri="{FF2B5EF4-FFF2-40B4-BE49-F238E27FC236}">
                <a16:creationId xmlns:a16="http://schemas.microsoft.com/office/drawing/2014/main" id="{977DD6E4-EFB7-4ECF-8611-A9377641B92E}"/>
              </a:ext>
            </a:extLst>
          </p:cNvPr>
          <p:cNvSpPr>
            <a:spLocks noGrp="1"/>
          </p:cNvSpPr>
          <p:nvPr>
            <p:ph type="hdr" sz="quarter" idx="12"/>
          </p:nvPr>
        </p:nvSpPr>
        <p:spPr/>
        <p:txBody>
          <a:bodyPr/>
          <a:lstStyle/>
          <a:p>
            <a:r>
              <a:rPr lang="fr-CA"/>
              <a:t>IPE-01</a:t>
            </a:r>
          </a:p>
        </p:txBody>
      </p:sp>
    </p:spTree>
    <p:extLst>
      <p:ext uri="{BB962C8B-B14F-4D97-AF65-F5344CB8AC3E}">
        <p14:creationId xmlns:p14="http://schemas.microsoft.com/office/powerpoint/2010/main" val="239715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a:t>BEPGP</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239035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a:t>BEPGP</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80800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a:t>BEPGP</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564448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856096" y="1905002"/>
            <a:ext cx="6373504" cy="2593975"/>
          </a:xfrm>
        </p:spPr>
        <p:txBody>
          <a:bodyPr anchor="b"/>
          <a:lstStyle>
            <a:lvl1pPr>
              <a:defRPr sz="6600">
                <a:ln>
                  <a:noFill/>
                </a:ln>
                <a:solidFill>
                  <a:schemeClr val="tx2"/>
                </a:solidFill>
              </a:defRPr>
            </a:lvl1pPr>
          </a:lstStyle>
          <a:p>
            <a:r>
              <a:rPr lang="fr-FR"/>
              <a:t>Modifiez le style du titre</a:t>
            </a:r>
            <a:endParaRPr lang="en-US"/>
          </a:p>
        </p:txBody>
      </p:sp>
      <p:sp>
        <p:nvSpPr>
          <p:cNvPr id="3" name="Subtitle 2"/>
          <p:cNvSpPr>
            <a:spLocks noGrp="1"/>
          </p:cNvSpPr>
          <p:nvPr>
            <p:ph type="subTitle" idx="1"/>
          </p:nvPr>
        </p:nvSpPr>
        <p:spPr>
          <a:xfrm>
            <a:off x="1856096" y="4572000"/>
            <a:ext cx="5291464"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a:xfrm rot="16200000">
            <a:off x="7551354" y="1645920"/>
            <a:ext cx="2438399" cy="365760"/>
          </a:xfrm>
          <a:prstGeom prst="rect">
            <a:avLst/>
          </a:prstGeom>
        </p:spPr>
        <p:txBody>
          <a:bodyPr/>
          <a:lstStyle/>
          <a:p>
            <a:endParaRPr lang="fr-BE"/>
          </a:p>
        </p:txBody>
      </p:sp>
      <p:sp>
        <p:nvSpPr>
          <p:cNvPr id="5" name="Footer Placeholder 4"/>
          <p:cNvSpPr>
            <a:spLocks noGrp="1"/>
          </p:cNvSpPr>
          <p:nvPr>
            <p:ph type="ftr" sz="quarter" idx="11"/>
          </p:nvPr>
        </p:nvSpPr>
        <p:spPr>
          <a:xfrm rot="16200000">
            <a:off x="7586913" y="4048760"/>
            <a:ext cx="2367281" cy="365760"/>
          </a:xfrm>
          <a:prstGeom prst="rect">
            <a:avLst/>
          </a:prstGeom>
        </p:spPr>
        <p:txBody>
          <a:bodyPr/>
          <a:lstStyle/>
          <a:p>
            <a:r>
              <a:rPr lang="fr-BE"/>
              <a:t>BEPGP</a:t>
            </a:r>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705970" y="274638"/>
            <a:ext cx="6881702" cy="1143000"/>
          </a:xfrm>
        </p:spPr>
        <p:txBody>
          <a:bodyPr/>
          <a:lstStyle>
            <a:lvl1pPr>
              <a:defRPr b="1">
                <a:solidFill>
                  <a:srgbClr val="C00000"/>
                </a:solidFill>
              </a:defRPr>
            </a:lvl1pPr>
          </a:lstStyle>
          <a:p>
            <a:r>
              <a:rPr lang="fr-FR"/>
              <a:t>Modifiez le style du titre</a:t>
            </a:r>
            <a:endParaRPr lang="en-US"/>
          </a:p>
        </p:txBody>
      </p:sp>
      <p:sp>
        <p:nvSpPr>
          <p:cNvPr id="3" name="Content Placeholder 2"/>
          <p:cNvSpPr>
            <a:spLocks noGrp="1"/>
          </p:cNvSpPr>
          <p:nvPr>
            <p:ph idx="1"/>
          </p:nvPr>
        </p:nvSpPr>
        <p:spPr>
          <a:xfrm>
            <a:off x="1705969" y="1600200"/>
            <a:ext cx="6881703" cy="4800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rot="16200000">
            <a:off x="7551354" y="1645920"/>
            <a:ext cx="2438399" cy="365760"/>
          </a:xfrm>
          <a:prstGeom prst="rect">
            <a:avLst/>
          </a:prstGeom>
        </p:spPr>
        <p:txBody>
          <a:bodyPr/>
          <a:lstStyle/>
          <a:p>
            <a:endParaRPr lang="fr-BE"/>
          </a:p>
        </p:txBody>
      </p:sp>
      <p:sp>
        <p:nvSpPr>
          <p:cNvPr id="5" name="Footer Placeholder 4"/>
          <p:cNvSpPr>
            <a:spLocks noGrp="1"/>
          </p:cNvSpPr>
          <p:nvPr>
            <p:ph type="ftr" sz="quarter" idx="11"/>
          </p:nvPr>
        </p:nvSpPr>
        <p:spPr>
          <a:xfrm rot="16200000">
            <a:off x="7586913" y="4048760"/>
            <a:ext cx="2367281" cy="365760"/>
          </a:xfrm>
          <a:prstGeom prst="rect">
            <a:avLst/>
          </a:prstGeom>
        </p:spPr>
        <p:txBody>
          <a:bodyPr/>
          <a:lstStyle/>
          <a:p>
            <a:r>
              <a:rPr lang="fr-BE"/>
              <a:t>BEPGP</a:t>
            </a:r>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705970" y="274638"/>
            <a:ext cx="6881702" cy="1143000"/>
          </a:xfrm>
        </p:spPr>
        <p:txBody>
          <a:bodyPr/>
          <a:lstStyle>
            <a:lvl1pPr>
              <a:defRPr b="1">
                <a:solidFill>
                  <a:srgbClr val="C00000"/>
                </a:solidFill>
              </a:defRPr>
            </a:lvl1pPr>
          </a:lstStyle>
          <a:p>
            <a:r>
              <a:rPr lang="fr-FR"/>
              <a:t>Modifiez le style du titre</a:t>
            </a:r>
            <a:endParaRPr lang="en-US"/>
          </a:p>
        </p:txBody>
      </p:sp>
      <p:sp>
        <p:nvSpPr>
          <p:cNvPr id="3" name="Content Placeholder 2"/>
          <p:cNvSpPr>
            <a:spLocks noGrp="1"/>
          </p:cNvSpPr>
          <p:nvPr>
            <p:ph idx="1"/>
          </p:nvPr>
        </p:nvSpPr>
        <p:spPr>
          <a:xfrm>
            <a:off x="1705969" y="1600200"/>
            <a:ext cx="6881703" cy="4800600"/>
          </a:xfrm>
        </p:spPr>
        <p:txBody>
          <a:bodyPr/>
          <a:lstStyle>
            <a:lvl1pPr>
              <a:buClr>
                <a:srgbClr val="C00000"/>
              </a:buClr>
              <a:defRPr/>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rot="16200000">
            <a:off x="7551354" y="1645920"/>
            <a:ext cx="2438399" cy="365760"/>
          </a:xfrm>
          <a:prstGeom prst="rect">
            <a:avLst/>
          </a:prstGeom>
        </p:spPr>
        <p:txBody>
          <a:bodyPr/>
          <a:lstStyle/>
          <a:p>
            <a:endParaRPr lang="fr-BE"/>
          </a:p>
        </p:txBody>
      </p:sp>
      <p:sp>
        <p:nvSpPr>
          <p:cNvPr id="5" name="Footer Placeholder 4"/>
          <p:cNvSpPr>
            <a:spLocks noGrp="1"/>
          </p:cNvSpPr>
          <p:nvPr>
            <p:ph type="ftr" sz="quarter" idx="11"/>
          </p:nvPr>
        </p:nvSpPr>
        <p:spPr>
          <a:xfrm rot="16200000">
            <a:off x="7586913" y="4048760"/>
            <a:ext cx="2367281" cy="365760"/>
          </a:xfrm>
          <a:prstGeom prst="rect">
            <a:avLst/>
          </a:prstGeom>
        </p:spPr>
        <p:txBody>
          <a:bodyPr/>
          <a:lstStyle/>
          <a:p>
            <a:r>
              <a:rPr lang="fr-BE"/>
              <a:t>BEPGP</a:t>
            </a:r>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023731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18601" y="5461000"/>
            <a:ext cx="6976796" cy="1168400"/>
          </a:xfrm>
        </p:spPr>
        <p:txBody>
          <a:bodyPr anchor="t"/>
          <a:lstStyle>
            <a:lvl1pPr algn="l">
              <a:defRPr sz="3600" b="0" cap="all"/>
            </a:lvl1pPr>
          </a:lstStyle>
          <a:p>
            <a:r>
              <a:rPr lang="fr-FR"/>
              <a:t>Modifiez le style du titre</a:t>
            </a:r>
            <a:endParaRPr lang="en-US"/>
          </a:p>
        </p:txBody>
      </p:sp>
      <p:sp>
        <p:nvSpPr>
          <p:cNvPr id="3" name="Text Placeholder 2"/>
          <p:cNvSpPr>
            <a:spLocks noGrp="1"/>
          </p:cNvSpPr>
          <p:nvPr>
            <p:ph type="body" idx="1"/>
          </p:nvPr>
        </p:nvSpPr>
        <p:spPr>
          <a:xfrm>
            <a:off x="1718601" y="378174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a:xfrm rot="16200000">
            <a:off x="7551354" y="1645920"/>
            <a:ext cx="2438399" cy="365760"/>
          </a:xfrm>
          <a:prstGeom prst="rect">
            <a:avLst/>
          </a:prstGeom>
        </p:spPr>
        <p:txBody>
          <a:bodyPr/>
          <a:lstStyle/>
          <a:p>
            <a:endParaRPr lang="fr-BE"/>
          </a:p>
        </p:txBody>
      </p:sp>
      <p:sp>
        <p:nvSpPr>
          <p:cNvPr id="5" name="Footer Placeholder 4"/>
          <p:cNvSpPr>
            <a:spLocks noGrp="1"/>
          </p:cNvSpPr>
          <p:nvPr>
            <p:ph type="ftr" sz="quarter" idx="11"/>
          </p:nvPr>
        </p:nvSpPr>
        <p:spPr>
          <a:xfrm rot="16200000">
            <a:off x="7586913" y="4048760"/>
            <a:ext cx="2367281" cy="365760"/>
          </a:xfrm>
          <a:prstGeom prst="rect">
            <a:avLst/>
          </a:prstGeom>
        </p:spPr>
        <p:txBody>
          <a:bodyPr/>
          <a:lstStyle/>
          <a:p>
            <a:r>
              <a:rPr lang="fr-BE"/>
              <a:t>BEPGP</a:t>
            </a:r>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a:xfrm rot="16200000">
            <a:off x="7551354" y="1645920"/>
            <a:ext cx="2438399" cy="365760"/>
          </a:xfrm>
          <a:prstGeom prst="rect">
            <a:avLst/>
          </a:prstGeom>
        </p:spPr>
        <p:txBody>
          <a:bodyPr/>
          <a:lstStyle/>
          <a:p>
            <a:endParaRPr lang="fr-BE"/>
          </a:p>
        </p:txBody>
      </p:sp>
      <p:sp>
        <p:nvSpPr>
          <p:cNvPr id="6" name="Footer Placeholder 5"/>
          <p:cNvSpPr>
            <a:spLocks noGrp="1"/>
          </p:cNvSpPr>
          <p:nvPr>
            <p:ph type="ftr" sz="quarter" idx="11"/>
          </p:nvPr>
        </p:nvSpPr>
        <p:spPr>
          <a:xfrm rot="16200000">
            <a:off x="7586913" y="4048760"/>
            <a:ext cx="2367281" cy="365760"/>
          </a:xfrm>
          <a:prstGeom prst="rect">
            <a:avLst/>
          </a:prstGeom>
        </p:spPr>
        <p:txBody>
          <a:bodyPr/>
          <a:lstStyle/>
          <a:p>
            <a:r>
              <a:rPr lang="fr-BE"/>
              <a:t>BEPGP</a:t>
            </a:r>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a:xfrm rot="16200000">
            <a:off x="7551354" y="1645920"/>
            <a:ext cx="2438399" cy="365760"/>
          </a:xfrm>
          <a:prstGeom prst="rect">
            <a:avLst/>
          </a:prstGeom>
        </p:spPr>
        <p:txBody>
          <a:bodyPr/>
          <a:lstStyle/>
          <a:p>
            <a:endParaRPr lang="fr-BE"/>
          </a:p>
        </p:txBody>
      </p:sp>
      <p:sp>
        <p:nvSpPr>
          <p:cNvPr id="8" name="Footer Placeholder 7"/>
          <p:cNvSpPr>
            <a:spLocks noGrp="1"/>
          </p:cNvSpPr>
          <p:nvPr>
            <p:ph type="ftr" sz="quarter" idx="11"/>
          </p:nvPr>
        </p:nvSpPr>
        <p:spPr>
          <a:xfrm rot="16200000">
            <a:off x="7586913" y="4048760"/>
            <a:ext cx="2367281" cy="365760"/>
          </a:xfrm>
          <a:prstGeom prst="rect">
            <a:avLst/>
          </a:prstGeom>
        </p:spPr>
        <p:txBody>
          <a:bodyPr/>
          <a:lstStyle/>
          <a:p>
            <a:r>
              <a:rPr lang="fr-BE"/>
              <a:t>BEPGP</a:t>
            </a:r>
          </a:p>
        </p:txBody>
      </p:sp>
      <p:sp>
        <p:nvSpPr>
          <p:cNvPr id="9" name="Slide Number Placeholder 8"/>
          <p:cNvSpPr>
            <a:spLocks noGrp="1"/>
          </p:cNvSpPr>
          <p:nvPr>
            <p:ph type="sldNum" sz="quarter" idx="12"/>
          </p:nvPr>
        </p:nvSpPr>
        <p:spPr>
          <a:xfrm>
            <a:off x="8531788" y="5648960"/>
            <a:ext cx="54864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C00000"/>
                </a:solidFill>
              </a:defRPr>
            </a:lvl1pPr>
          </a:lstStyle>
          <a:p>
            <a:r>
              <a:rPr lang="fr-FR"/>
              <a:t>Atelier </a:t>
            </a:r>
            <a:endParaRPr lang="en-US"/>
          </a:p>
        </p:txBody>
      </p:sp>
      <p:sp>
        <p:nvSpPr>
          <p:cNvPr id="3" name="Date Placeholder 2"/>
          <p:cNvSpPr>
            <a:spLocks noGrp="1"/>
          </p:cNvSpPr>
          <p:nvPr>
            <p:ph type="dt" sz="half" idx="10"/>
          </p:nvPr>
        </p:nvSpPr>
        <p:spPr>
          <a:xfrm rot="16200000">
            <a:off x="7551354" y="1645920"/>
            <a:ext cx="2438399" cy="365760"/>
          </a:xfrm>
          <a:prstGeom prst="rect">
            <a:avLst/>
          </a:prstGeom>
        </p:spPr>
        <p:txBody>
          <a:bodyPr/>
          <a:lstStyle/>
          <a:p>
            <a:endParaRPr lang="fr-BE"/>
          </a:p>
        </p:txBody>
      </p:sp>
      <p:sp>
        <p:nvSpPr>
          <p:cNvPr id="4" name="Footer Placeholder 3"/>
          <p:cNvSpPr>
            <a:spLocks noGrp="1"/>
          </p:cNvSpPr>
          <p:nvPr>
            <p:ph type="ftr" sz="quarter" idx="11"/>
          </p:nvPr>
        </p:nvSpPr>
        <p:spPr>
          <a:xfrm rot="16200000">
            <a:off x="7586913" y="4048760"/>
            <a:ext cx="2367281" cy="365760"/>
          </a:xfrm>
          <a:prstGeom prst="rect">
            <a:avLst/>
          </a:prstGeom>
        </p:spPr>
        <p:txBody>
          <a:bodyPr/>
          <a:lstStyle/>
          <a:p>
            <a:r>
              <a:rPr lang="fr-BE"/>
              <a:t>BEPGP</a:t>
            </a: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4" y="1645920"/>
            <a:ext cx="2438399" cy="365760"/>
          </a:xfrm>
          <a:prstGeom prst="rect">
            <a:avLst/>
          </a:prstGeom>
        </p:spPr>
        <p:txBody>
          <a:bodyPr/>
          <a:lstStyle/>
          <a:p>
            <a:endParaRPr lang="fr-BE"/>
          </a:p>
        </p:txBody>
      </p:sp>
      <p:sp>
        <p:nvSpPr>
          <p:cNvPr id="3" name="Footer Placeholder 2"/>
          <p:cNvSpPr>
            <a:spLocks noGrp="1"/>
          </p:cNvSpPr>
          <p:nvPr>
            <p:ph type="ftr" sz="quarter" idx="11"/>
          </p:nvPr>
        </p:nvSpPr>
        <p:spPr>
          <a:xfrm rot="16200000">
            <a:off x="7586913" y="4048760"/>
            <a:ext cx="2367281" cy="365760"/>
          </a:xfrm>
          <a:prstGeom prst="rect">
            <a:avLst/>
          </a:prstGeom>
        </p:spPr>
        <p:txBody>
          <a:bodyPr/>
          <a:lstStyle/>
          <a:p>
            <a:r>
              <a:rPr lang="fr-BE"/>
              <a:t>BEPGP</a:t>
            </a:r>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a:t>BEPGP</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34076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a:p>
        </p:txBody>
      </p:sp>
      <p:sp>
        <p:nvSpPr>
          <p:cNvPr id="4" name="Text Placeholder 3"/>
          <p:cNvSpPr>
            <a:spLocks noGrp="1"/>
          </p:cNvSpPr>
          <p:nvPr>
            <p:ph type="body" sz="half" idx="2"/>
          </p:nvPr>
        </p:nvSpPr>
        <p:spPr>
          <a:xfrm>
            <a:off x="304802"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rot="16200000">
            <a:off x="7551354" y="1645920"/>
            <a:ext cx="2438399" cy="365760"/>
          </a:xfrm>
          <a:prstGeom prst="rect">
            <a:avLst/>
          </a:prstGeom>
        </p:spPr>
        <p:txBody>
          <a:bodyPr/>
          <a:lstStyle/>
          <a:p>
            <a:endParaRPr lang="fr-BE"/>
          </a:p>
        </p:txBody>
      </p:sp>
      <p:sp>
        <p:nvSpPr>
          <p:cNvPr id="6" name="Footer Placeholder 5"/>
          <p:cNvSpPr>
            <a:spLocks noGrp="1"/>
          </p:cNvSpPr>
          <p:nvPr>
            <p:ph type="ftr" sz="quarter" idx="11"/>
          </p:nvPr>
        </p:nvSpPr>
        <p:spPr>
          <a:xfrm rot="16200000">
            <a:off x="7586913" y="4048760"/>
            <a:ext cx="2367281" cy="365760"/>
          </a:xfrm>
          <a:prstGeom prst="rect">
            <a:avLst/>
          </a:prstGeom>
        </p:spPr>
        <p:txBody>
          <a:bodyPr/>
          <a:lstStyle/>
          <a:p>
            <a:r>
              <a:rPr lang="fr-BE"/>
              <a:t>BEPGP</a:t>
            </a:r>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CF4668DC-857F-487D-BFFA-8C0CA5037977}" type="slidenum">
              <a:rPr lang="fr-BE" smtClean="0"/>
              <a:t>‹N°›</a:t>
            </a:fld>
            <a:endParaRPr lang="fr-BE"/>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a:xfrm rot="16200000">
            <a:off x="7551354" y="1645920"/>
            <a:ext cx="2438399" cy="365760"/>
          </a:xfrm>
          <a:prstGeom prst="rect">
            <a:avLst/>
          </a:prstGeom>
        </p:spPr>
        <p:txBody>
          <a:bodyPr/>
          <a:lstStyle/>
          <a:p>
            <a:endParaRPr lang="fr-BE"/>
          </a:p>
        </p:txBody>
      </p:sp>
      <p:sp>
        <p:nvSpPr>
          <p:cNvPr id="9" name="Slide Number Placeholder 8"/>
          <p:cNvSpPr>
            <a:spLocks noGrp="1"/>
          </p:cNvSpPr>
          <p:nvPr>
            <p:ph type="sldNum" sz="quarter" idx="11"/>
          </p:nvPr>
        </p:nvSpPr>
        <p:spPr>
          <a:xfrm>
            <a:off x="8531788" y="5648960"/>
            <a:ext cx="548640" cy="396240"/>
          </a:xfrm>
          <a:prstGeom prst="bracketPair">
            <a:avLst>
              <a:gd name="adj" fmla="val 17949"/>
            </a:avLst>
          </a:prstGeom>
        </p:spPr>
        <p:txBody>
          <a:bodyPr/>
          <a:lstStyle/>
          <a:p>
            <a:fld id="{CF4668DC-857F-487D-BFFA-8C0CA5037977}" type="slidenum">
              <a:rPr lang="fr-BE" smtClean="0"/>
              <a:t>‹N°›</a:t>
            </a:fld>
            <a:endParaRPr lang="fr-BE"/>
          </a:p>
        </p:txBody>
      </p:sp>
      <p:sp>
        <p:nvSpPr>
          <p:cNvPr id="10" name="Footer Placeholder 9"/>
          <p:cNvSpPr>
            <a:spLocks noGrp="1"/>
          </p:cNvSpPr>
          <p:nvPr>
            <p:ph type="ftr" sz="quarter" idx="12"/>
          </p:nvPr>
        </p:nvSpPr>
        <p:spPr>
          <a:xfrm rot="16200000">
            <a:off x="7586913" y="4048760"/>
            <a:ext cx="2367281" cy="365760"/>
          </a:xfrm>
          <a:prstGeom prst="rect">
            <a:avLst/>
          </a:prstGeom>
        </p:spPr>
        <p:txBody>
          <a:bodyPr/>
          <a:lstStyle/>
          <a:p>
            <a:r>
              <a:rPr lang="fr-BE"/>
              <a:t>BEPGP</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rot="16200000">
            <a:off x="7551354" y="1645920"/>
            <a:ext cx="2438399" cy="365760"/>
          </a:xfrm>
          <a:prstGeom prst="rect">
            <a:avLst/>
          </a:prstGeom>
        </p:spPr>
        <p:txBody>
          <a:bodyPr/>
          <a:lstStyle/>
          <a:p>
            <a:endParaRPr lang="fr-BE"/>
          </a:p>
        </p:txBody>
      </p:sp>
      <p:sp>
        <p:nvSpPr>
          <p:cNvPr id="5" name="Footer Placeholder 4"/>
          <p:cNvSpPr>
            <a:spLocks noGrp="1"/>
          </p:cNvSpPr>
          <p:nvPr>
            <p:ph type="ftr" sz="quarter" idx="11"/>
          </p:nvPr>
        </p:nvSpPr>
        <p:spPr>
          <a:xfrm rot="16200000">
            <a:off x="7586913" y="4048760"/>
            <a:ext cx="2367281" cy="365760"/>
          </a:xfrm>
          <a:prstGeom prst="rect">
            <a:avLst/>
          </a:prstGeom>
        </p:spPr>
        <p:txBody>
          <a:bodyPr/>
          <a:lstStyle/>
          <a:p>
            <a:r>
              <a:rPr lang="fr-BE"/>
              <a:t>BEPGP</a:t>
            </a:r>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1752600" cy="5851525"/>
          </a:xfrm>
        </p:spPr>
        <p:txBody>
          <a:bodyPr vert="eaVert" anchor="b" anchorCtr="0"/>
          <a:lstStyle/>
          <a:p>
            <a:r>
              <a:rPr lang="fr-FR"/>
              <a:t>Modifiez le style du titre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a:xfrm rot="16200000">
            <a:off x="7551354" y="1645920"/>
            <a:ext cx="2438399" cy="365760"/>
          </a:xfrm>
          <a:prstGeom prst="rect">
            <a:avLst/>
          </a:prstGeom>
        </p:spPr>
        <p:txBody>
          <a:bodyPr/>
          <a:lstStyle/>
          <a:p>
            <a:endParaRPr lang="fr-BE"/>
          </a:p>
        </p:txBody>
      </p:sp>
      <p:sp>
        <p:nvSpPr>
          <p:cNvPr id="5" name="Footer Placeholder 4"/>
          <p:cNvSpPr>
            <a:spLocks noGrp="1"/>
          </p:cNvSpPr>
          <p:nvPr>
            <p:ph type="ftr" sz="quarter" idx="11"/>
          </p:nvPr>
        </p:nvSpPr>
        <p:spPr>
          <a:xfrm rot="16200000">
            <a:off x="7586913" y="4048760"/>
            <a:ext cx="2367281" cy="365760"/>
          </a:xfrm>
          <a:prstGeom prst="rect">
            <a:avLst/>
          </a:prstGeom>
        </p:spPr>
        <p:txBody>
          <a:bodyPr/>
          <a:lstStyle/>
          <a:p>
            <a:r>
              <a:rPr lang="fr-BE"/>
              <a:t>BEPGP</a:t>
            </a:r>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CF4668DC-857F-487D-BFFA-8C0CA5037977}" type="slidenum">
              <a:rPr lang="fr-BE" smtClean="0"/>
              <a:t>‹N°›</a:t>
            </a:fld>
            <a:endParaRPr lang="fr-B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2684739-D6C0-B346-B44D-56A542BB4EC3}"/>
              </a:ext>
            </a:extLst>
          </p:cNvPr>
          <p:cNvPicPr>
            <a:picLocks noChangeAspect="1"/>
          </p:cNvPicPr>
          <p:nvPr userDrawn="1"/>
        </p:nvPicPr>
        <p:blipFill>
          <a:blip r:embed="rId2"/>
          <a:stretch>
            <a:fillRect/>
          </a:stretch>
        </p:blipFill>
        <p:spPr>
          <a:xfrm>
            <a:off x="0" y="0"/>
            <a:ext cx="9123806" cy="6858000"/>
          </a:xfrm>
          <a:prstGeom prst="rect">
            <a:avLst/>
          </a:prstGeom>
        </p:spPr>
      </p:pic>
      <p:sp>
        <p:nvSpPr>
          <p:cNvPr id="2" name="Titre 1">
            <a:extLst>
              <a:ext uri="{FF2B5EF4-FFF2-40B4-BE49-F238E27FC236}">
                <a16:creationId xmlns:a16="http://schemas.microsoft.com/office/drawing/2014/main" id="{E98CF748-94A3-F243-97F1-F2A83A55B28B}"/>
              </a:ext>
            </a:extLst>
          </p:cNvPr>
          <p:cNvSpPr>
            <a:spLocks noGrp="1"/>
          </p:cNvSpPr>
          <p:nvPr>
            <p:ph type="ctrTitle" hasCustomPrompt="1"/>
          </p:nvPr>
        </p:nvSpPr>
        <p:spPr>
          <a:xfrm>
            <a:off x="863744" y="2154639"/>
            <a:ext cx="5605311" cy="2387600"/>
          </a:xfrm>
        </p:spPr>
        <p:txBody>
          <a:bodyPr anchor="t" anchorCtr="0">
            <a:normAutofit/>
          </a:bodyPr>
          <a:lstStyle>
            <a:lvl1pPr algn="l">
              <a:defRPr sz="4050" b="1">
                <a:solidFill>
                  <a:schemeClr val="bg1"/>
                </a:solidFill>
              </a:defRPr>
            </a:lvl1pPr>
          </a:lstStyle>
          <a:p>
            <a:r>
              <a:rPr lang="fr-FR" b="1"/>
              <a:t>Titre 1 </a:t>
            </a:r>
            <a:r>
              <a:rPr lang="fr-FR" b="1" err="1"/>
              <a:t>Lorem</a:t>
            </a:r>
            <a:r>
              <a:rPr lang="fr-FR" b="1"/>
              <a:t> </a:t>
            </a:r>
            <a:r>
              <a:rPr lang="fr-FR" b="1" err="1"/>
              <a:t>ipsum</a:t>
            </a:r>
            <a:r>
              <a:rPr lang="fr-FR" b="1"/>
              <a:t> </a:t>
            </a:r>
            <a:r>
              <a:rPr lang="fr-FR" b="1" err="1"/>
              <a:t>dolor</a:t>
            </a:r>
            <a:r>
              <a:rPr lang="fr-FR" b="1"/>
              <a:t> </a:t>
            </a:r>
            <a:br>
              <a:rPr lang="fr-FR" b="1"/>
            </a:br>
            <a:r>
              <a:rPr lang="fr-FR" b="1" err="1"/>
              <a:t>sit</a:t>
            </a:r>
            <a:r>
              <a:rPr lang="fr-FR" b="1"/>
              <a:t> </a:t>
            </a:r>
            <a:r>
              <a:rPr lang="fr-FR" b="1" err="1"/>
              <a:t>amet</a:t>
            </a:r>
            <a:r>
              <a:rPr lang="fr-FR" b="1"/>
              <a:t>, </a:t>
            </a:r>
            <a:r>
              <a:rPr lang="fr-FR" b="1" err="1"/>
              <a:t>consectetur</a:t>
            </a:r>
            <a:r>
              <a:rPr lang="fr-FR" b="1"/>
              <a:t> </a:t>
            </a:r>
            <a:br>
              <a:rPr lang="fr-FR" b="1"/>
            </a:br>
            <a:r>
              <a:rPr lang="fr-FR" b="1" err="1"/>
              <a:t>adipiscing</a:t>
            </a:r>
            <a:r>
              <a:rPr lang="fr-FR" b="1"/>
              <a:t> </a:t>
            </a:r>
            <a:r>
              <a:rPr lang="fr-FR" b="1" err="1"/>
              <a:t>elit</a:t>
            </a:r>
            <a:endParaRPr lang="fr-FR"/>
          </a:p>
        </p:txBody>
      </p:sp>
      <p:sp>
        <p:nvSpPr>
          <p:cNvPr id="12" name="ZoneTexte 11">
            <a:extLst>
              <a:ext uri="{FF2B5EF4-FFF2-40B4-BE49-F238E27FC236}">
                <a16:creationId xmlns:a16="http://schemas.microsoft.com/office/drawing/2014/main" id="{65715367-9CAC-7B4B-8E26-B2649A187059}"/>
              </a:ext>
            </a:extLst>
          </p:cNvPr>
          <p:cNvSpPr txBox="1"/>
          <p:nvPr userDrawn="1"/>
        </p:nvSpPr>
        <p:spPr>
          <a:xfrm>
            <a:off x="7110282" y="5953255"/>
            <a:ext cx="1608867" cy="507831"/>
          </a:xfrm>
          <a:prstGeom prst="rect">
            <a:avLst/>
          </a:prstGeom>
          <a:noFill/>
        </p:spPr>
        <p:txBody>
          <a:bodyPr wrap="square" rtlCol="0">
            <a:spAutoFit/>
          </a:bodyPr>
          <a:lstStyle/>
          <a:p>
            <a:pPr algn="r"/>
            <a:r>
              <a:rPr lang="fr-FR" sz="1350" b="1">
                <a:solidFill>
                  <a:srgbClr val="F6F6F6"/>
                </a:solidFill>
              </a:rPr>
              <a:t>C’est ensemble </a:t>
            </a:r>
            <a:br>
              <a:rPr lang="fr-FR" sz="1350" b="1">
                <a:solidFill>
                  <a:srgbClr val="F6F6F6"/>
                </a:solidFill>
              </a:rPr>
            </a:br>
            <a:r>
              <a:rPr lang="fr-FR" sz="1350" b="1">
                <a:solidFill>
                  <a:srgbClr val="F6F6F6"/>
                </a:solidFill>
              </a:rPr>
              <a:t>qu’on réussit !</a:t>
            </a:r>
          </a:p>
        </p:txBody>
      </p:sp>
    </p:spTree>
    <p:extLst>
      <p:ext uri="{BB962C8B-B14F-4D97-AF65-F5344CB8AC3E}">
        <p14:creationId xmlns:p14="http://schemas.microsoft.com/office/powerpoint/2010/main" val="1755527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nimation-9">
    <p:spTree>
      <p:nvGrpSpPr>
        <p:cNvPr id="1" name=""/>
        <p:cNvGrpSpPr/>
        <p:nvPr/>
      </p:nvGrpSpPr>
      <p:grpSpPr>
        <a:xfrm>
          <a:off x="0" y="0"/>
          <a:ext cx="0" cy="0"/>
          <a:chOff x="0" y="0"/>
          <a:chExt cx="0" cy="0"/>
        </a:xfrm>
      </p:grpSpPr>
      <p:pic>
        <p:nvPicPr>
          <p:cNvPr id="2" name="CDSM_30sec_prores_rev_20190912.mp4">
            <a:hlinkClick r:id="" action="ppaction://media"/>
            <a:extLst>
              <a:ext uri="{FF2B5EF4-FFF2-40B4-BE49-F238E27FC236}">
                <a16:creationId xmlns:a16="http://schemas.microsoft.com/office/drawing/2014/main" id="{EAE2719B-9FE3-8742-9409-9D3DFFD71585}"/>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158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a:t>BEPGP</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802819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a:t>BEPGP</a:t>
            </a: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84695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endParaRPr lang="fr-BE"/>
          </a:p>
        </p:txBody>
      </p:sp>
      <p:sp>
        <p:nvSpPr>
          <p:cNvPr id="8" name="Espace réservé du pied de page 7"/>
          <p:cNvSpPr>
            <a:spLocks noGrp="1"/>
          </p:cNvSpPr>
          <p:nvPr>
            <p:ph type="ftr" sz="quarter" idx="11"/>
          </p:nvPr>
        </p:nvSpPr>
        <p:spPr/>
        <p:txBody>
          <a:bodyPr/>
          <a:lstStyle/>
          <a:p>
            <a:r>
              <a:rPr lang="fr-BE"/>
              <a:t>BEPGP</a:t>
            </a: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3813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endParaRPr lang="fr-BE"/>
          </a:p>
        </p:txBody>
      </p:sp>
      <p:sp>
        <p:nvSpPr>
          <p:cNvPr id="4" name="Espace réservé du pied de page 3"/>
          <p:cNvSpPr>
            <a:spLocks noGrp="1"/>
          </p:cNvSpPr>
          <p:nvPr>
            <p:ph type="ftr" sz="quarter" idx="11"/>
          </p:nvPr>
        </p:nvSpPr>
        <p:spPr/>
        <p:txBody>
          <a:bodyPr/>
          <a:lstStyle/>
          <a:p>
            <a:r>
              <a:rPr lang="fr-BE"/>
              <a:t>BEPGP</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420362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p>
        </p:txBody>
      </p:sp>
      <p:sp>
        <p:nvSpPr>
          <p:cNvPr id="3" name="Espace réservé du pied de page 2"/>
          <p:cNvSpPr>
            <a:spLocks noGrp="1"/>
          </p:cNvSpPr>
          <p:nvPr>
            <p:ph type="ftr" sz="quarter" idx="11"/>
          </p:nvPr>
        </p:nvSpPr>
        <p:spPr/>
        <p:txBody>
          <a:bodyPr/>
          <a:lstStyle/>
          <a:p>
            <a:r>
              <a:rPr lang="fr-BE"/>
              <a:t>BEPGP</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43635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a:t>BEPGP</a:t>
            </a: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5039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a:t>BEPGP</a:t>
            </a: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64467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3.xml"/><Relationship Id="rId26" Type="http://schemas.openxmlformats.org/officeDocument/2006/relationships/tags" Target="../tags/tag11.xml"/><Relationship Id="rId3" Type="http://schemas.openxmlformats.org/officeDocument/2006/relationships/slideLayout" Target="../slideLayouts/slideLayout14.xml"/><Relationship Id="rId21" Type="http://schemas.openxmlformats.org/officeDocument/2006/relationships/tags" Target="../tags/tag6.xml"/><Relationship Id="rId34" Type="http://schemas.openxmlformats.org/officeDocument/2006/relationships/image" Target="../media/image9.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image" Target="../media/image8.png"/><Relationship Id="rId2" Type="http://schemas.openxmlformats.org/officeDocument/2006/relationships/slideLayout" Target="../slideLayouts/slideLayout13.xml"/><Relationship Id="rId16" Type="http://schemas.openxmlformats.org/officeDocument/2006/relationships/tags" Target="../tags/tag1.xml"/><Relationship Id="rId20" Type="http://schemas.openxmlformats.org/officeDocument/2006/relationships/tags" Target="../tags/tag5.xml"/><Relationship Id="rId29"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9.xml"/><Relationship Id="rId32" Type="http://schemas.openxmlformats.org/officeDocument/2006/relationships/image" Target="../media/image7.png"/><Relationship Id="rId5" Type="http://schemas.openxmlformats.org/officeDocument/2006/relationships/slideLayout" Target="../slideLayouts/slideLayout16.xml"/><Relationship Id="rId15" Type="http://schemas.openxmlformats.org/officeDocument/2006/relationships/theme" Target="../theme/theme2.xml"/><Relationship Id="rId23" Type="http://schemas.openxmlformats.org/officeDocument/2006/relationships/tags" Target="../tags/tag8.xml"/><Relationship Id="rId28" Type="http://schemas.openxmlformats.org/officeDocument/2006/relationships/image" Target="../media/image3.png"/><Relationship Id="rId36" Type="http://schemas.openxmlformats.org/officeDocument/2006/relationships/image" Target="../media/image11.png"/><Relationship Id="rId10" Type="http://schemas.openxmlformats.org/officeDocument/2006/relationships/slideLayout" Target="../slideLayouts/slideLayout21.xml"/><Relationship Id="rId19" Type="http://schemas.openxmlformats.org/officeDocument/2006/relationships/tags" Target="../tags/tag4.xml"/><Relationship Id="rId31"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7.xml"/><Relationship Id="rId27" Type="http://schemas.openxmlformats.org/officeDocument/2006/relationships/image" Target="../media/image2.png"/><Relationship Id="rId30" Type="http://schemas.openxmlformats.org/officeDocument/2006/relationships/image" Target="../media/image5.png"/><Relationship Id="rId35"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1586066" y="1600202"/>
            <a:ext cx="7100733"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a:t>BEPGP</a:t>
            </a: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3825986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Tx/>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3897" y="354313"/>
            <a:ext cx="6974189" cy="1143000"/>
          </a:xfrm>
          <a:prstGeom prst="rect">
            <a:avLst/>
          </a:prstGeom>
          <a:effectLst>
            <a:innerShdw blurRad="114300">
              <a:prstClr val="black"/>
            </a:innerShdw>
          </a:effectLst>
          <a:scene3d>
            <a:camera prst="orthographicFront"/>
            <a:lightRig rig="threePt" dir="t"/>
          </a:scene3d>
          <a:sp3d>
            <a:bevelT/>
          </a:sp3d>
        </p:spPr>
        <p:style>
          <a:lnRef idx="2">
            <a:schemeClr val="accent5"/>
          </a:lnRef>
          <a:fillRef idx="1">
            <a:schemeClr val="lt1"/>
          </a:fillRef>
          <a:effectRef idx="0">
            <a:schemeClr val="accent5"/>
          </a:effectRef>
          <a:fontRef idx="none"/>
        </p:style>
        <p:txBody>
          <a:bodyPr vert="horz" lIns="91440" tIns="45720" rIns="91440" bIns="45720" rtlCol="0" anchor="ctr">
            <a:noAutofit/>
          </a:bodyPr>
          <a:lstStyle/>
          <a:p>
            <a:endParaRPr lang="en-US"/>
          </a:p>
        </p:txBody>
      </p:sp>
      <p:sp>
        <p:nvSpPr>
          <p:cNvPr id="3" name="Text Placeholder 2"/>
          <p:cNvSpPr>
            <a:spLocks noGrp="1"/>
          </p:cNvSpPr>
          <p:nvPr>
            <p:ph type="body" idx="1"/>
          </p:nvPr>
        </p:nvSpPr>
        <p:spPr>
          <a:xfrm>
            <a:off x="1692732" y="2060848"/>
            <a:ext cx="6911715" cy="4339952"/>
          </a:xfrm>
          <a:prstGeom prst="rect">
            <a:avLst/>
          </a:prstGeom>
        </p:spPr>
        <p:txBody>
          <a:bodyPr vert="horz" lIns="91440" tIns="45720" rIns="91440" bIns="45720" rtlCol="0">
            <a:normAutofit/>
          </a:bodyPr>
          <a:lstStyle/>
          <a:p>
            <a:pPr lvl="0"/>
            <a:endParaRPr lang="en-US"/>
          </a:p>
        </p:txBody>
      </p:sp>
      <p:sp>
        <p:nvSpPr>
          <p:cNvPr id="7" name="Rectangle 6"/>
          <p:cNvSpPr/>
          <p:nvPr/>
        </p:nvSpPr>
        <p:spPr>
          <a:xfrm flipH="1">
            <a:off x="9143994" y="0"/>
            <a:ext cx="6095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èche droite 5"/>
          <p:cNvSpPr/>
          <p:nvPr userDrawn="1"/>
        </p:nvSpPr>
        <p:spPr>
          <a:xfrm>
            <a:off x="3595" y="781797"/>
            <a:ext cx="46671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8" name="Groupe 7"/>
          <p:cNvGrpSpPr/>
          <p:nvPr userDrawn="1"/>
        </p:nvGrpSpPr>
        <p:grpSpPr>
          <a:xfrm>
            <a:off x="-182929" y="0"/>
            <a:ext cx="1895101" cy="6858000"/>
            <a:chOff x="-182929" y="0"/>
            <a:chExt cx="1895101" cy="6858000"/>
          </a:xfrm>
        </p:grpSpPr>
        <p:sp>
          <p:nvSpPr>
            <p:cNvPr id="9" name="Rectangle 8"/>
            <p:cNvSpPr/>
            <p:nvPr>
              <p:custDataLst>
                <p:tags r:id="rId16"/>
              </p:custDataLst>
            </p:nvPr>
          </p:nvSpPr>
          <p:spPr>
            <a:xfrm>
              <a:off x="-22980" y="0"/>
              <a:ext cx="1546787" cy="6858000"/>
            </a:xfrm>
            <a:prstGeom prst="rect">
              <a:avLst/>
            </a:prstGeom>
            <a:gradFill>
              <a:gsLst>
                <a:gs pos="0">
                  <a:srgbClr val="FF5050"/>
                </a:gs>
                <a:gs pos="74000">
                  <a:srgbClr val="CC0000"/>
                </a:gs>
                <a:gs pos="83000">
                  <a:srgbClr val="C00000"/>
                </a:gs>
                <a:gs pos="100000">
                  <a:srgbClr val="C00000"/>
                </a:gs>
              </a:gsLst>
              <a:lin ang="5400000" scaled="1"/>
            </a:gra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p:cNvPicPr>
              <a:picLocks noChangeAspect="1"/>
            </p:cNvPicPr>
            <p:nvPr>
              <p:custDataLst>
                <p:tags r:id="rId17"/>
              </p:custDataLst>
            </p:nvPr>
          </p:nvPicPr>
          <p:blipFill>
            <a:blip r:embed="rId27" cstate="print">
              <a:extLst>
                <a:ext uri="{28A0092B-C50C-407E-A947-70E740481C1C}">
                  <a14:useLocalDpi xmlns:a14="http://schemas.microsoft.com/office/drawing/2010/main" val="0"/>
                </a:ext>
              </a:extLst>
            </a:blip>
            <a:stretch>
              <a:fillRect/>
            </a:stretch>
          </p:blipFill>
          <p:spPr>
            <a:xfrm rot="19818516">
              <a:off x="-20153" y="206986"/>
              <a:ext cx="1471151" cy="980768"/>
            </a:xfrm>
            <a:prstGeom prst="rect">
              <a:avLst/>
            </a:prstGeom>
          </p:spPr>
        </p:pic>
        <p:pic>
          <p:nvPicPr>
            <p:cNvPr id="11" name="Image 10"/>
            <p:cNvPicPr>
              <a:picLocks noChangeAspect="1"/>
            </p:cNvPicPr>
            <p:nvPr>
              <p:custDataLst>
                <p:tags r:id="rId18"/>
              </p:custDataLst>
            </p:nvPr>
          </p:nvPicPr>
          <p:blipFill>
            <a:blip r:embed="rId28" cstate="print">
              <a:extLst>
                <a:ext uri="{28A0092B-C50C-407E-A947-70E740481C1C}">
                  <a14:useLocalDpi xmlns:a14="http://schemas.microsoft.com/office/drawing/2010/main" val="0"/>
                </a:ext>
              </a:extLst>
            </a:blip>
            <a:stretch>
              <a:fillRect/>
            </a:stretch>
          </p:blipFill>
          <p:spPr>
            <a:xfrm rot="1044235">
              <a:off x="187113" y="3580098"/>
              <a:ext cx="1295527" cy="889857"/>
            </a:xfrm>
            <a:prstGeom prst="rect">
              <a:avLst/>
            </a:prstGeom>
          </p:spPr>
        </p:pic>
        <p:pic>
          <p:nvPicPr>
            <p:cNvPr id="12" name="Image 11"/>
            <p:cNvPicPr>
              <a:picLocks noChangeAspect="1"/>
            </p:cNvPicPr>
            <p:nvPr>
              <p:custDataLst>
                <p:tags r:id="rId19"/>
              </p:custDataLst>
            </p:nvPr>
          </p:nvPicPr>
          <p:blipFill>
            <a:blip r:embed="rId29" cstate="print">
              <a:extLst>
                <a:ext uri="{28A0092B-C50C-407E-A947-70E740481C1C}">
                  <a14:useLocalDpi xmlns:a14="http://schemas.microsoft.com/office/drawing/2010/main" val="0"/>
                </a:ext>
              </a:extLst>
            </a:blip>
            <a:stretch>
              <a:fillRect/>
            </a:stretch>
          </p:blipFill>
          <p:spPr>
            <a:xfrm rot="18408137">
              <a:off x="279337" y="4501988"/>
              <a:ext cx="502947" cy="986293"/>
            </a:xfrm>
            <a:prstGeom prst="rect">
              <a:avLst/>
            </a:prstGeom>
          </p:spPr>
        </p:pic>
        <p:pic>
          <p:nvPicPr>
            <p:cNvPr id="13" name="Image 12"/>
            <p:cNvPicPr>
              <a:picLocks noChangeAspect="1"/>
            </p:cNvPicPr>
            <p:nvPr>
              <p:custDataLst>
                <p:tags r:id="rId20"/>
              </p:custDataLst>
            </p:nvPr>
          </p:nvPicPr>
          <p:blipFill>
            <a:blip r:embed="rId30" cstate="print">
              <a:extLst>
                <a:ext uri="{28A0092B-C50C-407E-A947-70E740481C1C}">
                  <a14:useLocalDpi xmlns:a14="http://schemas.microsoft.com/office/drawing/2010/main" val="0"/>
                </a:ext>
              </a:extLst>
            </a:blip>
            <a:stretch>
              <a:fillRect/>
            </a:stretch>
          </p:blipFill>
          <p:spPr>
            <a:xfrm rot="18169581">
              <a:off x="246760" y="4720188"/>
              <a:ext cx="370474" cy="1229852"/>
            </a:xfrm>
            <a:prstGeom prst="rect">
              <a:avLst/>
            </a:prstGeom>
          </p:spPr>
        </p:pic>
        <p:pic>
          <p:nvPicPr>
            <p:cNvPr id="14" name="Image 13"/>
            <p:cNvPicPr>
              <a:picLocks noChangeAspect="1"/>
            </p:cNvPicPr>
            <p:nvPr>
              <p:custDataLst>
                <p:tags r:id="rId21"/>
              </p:custDataLst>
            </p:nvPr>
          </p:nvPicPr>
          <p:blipFill>
            <a:blip r:embed="rId31" cstate="print">
              <a:extLst>
                <a:ext uri="{28A0092B-C50C-407E-A947-70E740481C1C}">
                  <a14:useLocalDpi xmlns:a14="http://schemas.microsoft.com/office/drawing/2010/main" val="0"/>
                </a:ext>
              </a:extLst>
            </a:blip>
            <a:stretch>
              <a:fillRect/>
            </a:stretch>
          </p:blipFill>
          <p:spPr>
            <a:xfrm rot="15847712">
              <a:off x="-383259" y="2841167"/>
              <a:ext cx="1251404" cy="569286"/>
            </a:xfrm>
            <a:prstGeom prst="rect">
              <a:avLst/>
            </a:prstGeom>
          </p:spPr>
        </p:pic>
        <p:pic>
          <p:nvPicPr>
            <p:cNvPr id="15" name="Image 14"/>
            <p:cNvPicPr>
              <a:picLocks noChangeAspect="1"/>
            </p:cNvPicPr>
            <p:nvPr>
              <p:custDataLst>
                <p:tags r:id="rId22"/>
              </p:custDataLst>
            </p:nvPr>
          </p:nvPicPr>
          <p:blipFill>
            <a:blip r:embed="rId32" cstate="print">
              <a:extLst>
                <a:ext uri="{28A0092B-C50C-407E-A947-70E740481C1C}">
                  <a14:useLocalDpi xmlns:a14="http://schemas.microsoft.com/office/drawing/2010/main" val="0"/>
                </a:ext>
              </a:extLst>
            </a:blip>
            <a:stretch>
              <a:fillRect/>
            </a:stretch>
          </p:blipFill>
          <p:spPr>
            <a:xfrm>
              <a:off x="4077" y="1243980"/>
              <a:ext cx="847394" cy="1220587"/>
            </a:xfrm>
            <a:prstGeom prst="rect">
              <a:avLst/>
            </a:prstGeom>
          </p:spPr>
        </p:pic>
        <p:pic>
          <p:nvPicPr>
            <p:cNvPr id="16" name="Image 15"/>
            <p:cNvPicPr>
              <a:picLocks noChangeAspect="1"/>
            </p:cNvPicPr>
            <p:nvPr>
              <p:custDataLst>
                <p:tags r:id="rId23"/>
              </p:custDataLst>
            </p:nvPr>
          </p:nvPicPr>
          <p:blipFill>
            <a:blip r:embed="rId33" cstate="print">
              <a:extLst>
                <a:ext uri="{28A0092B-C50C-407E-A947-70E740481C1C}">
                  <a14:useLocalDpi xmlns:a14="http://schemas.microsoft.com/office/drawing/2010/main" val="0"/>
                </a:ext>
              </a:extLst>
            </a:blip>
            <a:stretch>
              <a:fillRect/>
            </a:stretch>
          </p:blipFill>
          <p:spPr>
            <a:xfrm rot="16446478">
              <a:off x="569025" y="1042045"/>
              <a:ext cx="1388152" cy="409265"/>
            </a:xfrm>
            <a:prstGeom prst="rect">
              <a:avLst/>
            </a:prstGeom>
          </p:spPr>
        </p:pic>
        <p:pic>
          <p:nvPicPr>
            <p:cNvPr id="17" name="Image 16"/>
            <p:cNvPicPr>
              <a:picLocks noChangeAspect="1"/>
            </p:cNvPicPr>
            <p:nvPr>
              <p:custDataLst>
                <p:tags r:id="rId24"/>
              </p:custDataLst>
            </p:nvPr>
          </p:nvPicPr>
          <p:blipFill>
            <a:blip r:embed="rId34" cstate="print">
              <a:extLst>
                <a:ext uri="{28A0092B-C50C-407E-A947-70E740481C1C}">
                  <a14:useLocalDpi xmlns:a14="http://schemas.microsoft.com/office/drawing/2010/main" val="0"/>
                </a:ext>
              </a:extLst>
            </a:blip>
            <a:stretch>
              <a:fillRect/>
            </a:stretch>
          </p:blipFill>
          <p:spPr>
            <a:xfrm>
              <a:off x="-86397" y="5703036"/>
              <a:ext cx="1590896" cy="1061183"/>
            </a:xfrm>
            <a:prstGeom prst="rect">
              <a:avLst/>
            </a:prstGeom>
          </p:spPr>
        </p:pic>
        <p:pic>
          <p:nvPicPr>
            <p:cNvPr id="18" name="Image 1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400990" y="1902379"/>
              <a:ext cx="1311182" cy="1753724"/>
            </a:xfrm>
            <a:prstGeom prst="rect">
              <a:avLst/>
            </a:prstGeom>
          </p:spPr>
        </p:pic>
        <p:pic>
          <p:nvPicPr>
            <p:cNvPr id="19" name="Picture 4" descr="Pinces, Outil, Ustensile, Salade, Grip, Forme De Griffe"/>
            <p:cNvPicPr>
              <a:picLocks noChangeAspect="1" noChangeArrowheads="1"/>
            </p:cNvPicPr>
            <p:nvPr>
              <p:custDataLst>
                <p:tags r:id="rId26"/>
              </p:custDataLst>
            </p:nvPr>
          </p:nvPicPr>
          <p:blipFill>
            <a:blip r:embed="rId36" cstate="print">
              <a:clrChange>
                <a:clrFrom>
                  <a:srgbClr val="DCDDDE"/>
                </a:clrFrom>
                <a:clrTo>
                  <a:srgbClr val="DCDDDE">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8945423">
              <a:off x="970216" y="4583653"/>
              <a:ext cx="456917" cy="1218446"/>
            </a:xfrm>
            <a:prstGeom prst="rect">
              <a:avLst/>
            </a:prstGeom>
            <a:noFill/>
            <a:extLst>
              <a:ext uri="{909E8E84-426E-40DD-AFC4-6F175D3DCCD1}">
                <a14:hiddenFill xmlns:a14="http://schemas.microsoft.com/office/drawing/2010/main">
                  <a:solidFill>
                    <a:srgbClr val="FFFFFF"/>
                  </a:solidFill>
                </a14:hiddenFill>
              </a:ext>
            </a:extLst>
          </p:spPr>
        </p:pic>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9" r:id="rId13"/>
    <p:sldLayoutId id="2147483710" r:id="rId14"/>
  </p:sldLayoutIdLst>
  <p:hf sldNum="0" hdr="0" ftr="0" dt="0"/>
  <p:txStyles>
    <p:titleStyle>
      <a:lvl1pPr algn="l" defTabSz="914400" rtl="0" eaLnBrk="1" latinLnBrk="0" hangingPunct="1">
        <a:spcBef>
          <a:spcPct val="0"/>
        </a:spcBef>
        <a:buNone/>
        <a:defRPr sz="4600" kern="1200" cap="none" spc="-100" baseline="0">
          <a:ln>
            <a:noFill/>
          </a:ln>
          <a:solidFill>
            <a:srgbClr val="FF0000"/>
          </a:solidFill>
          <a:effectLst/>
          <a:latin typeface="+mj-lt"/>
          <a:ea typeface="+mj-ea"/>
          <a:cs typeface="+mj-cs"/>
        </a:defRPr>
      </a:lvl1pPr>
    </p:titleStyle>
    <p:bodyStyle>
      <a:lvl1pPr marL="342900" indent="-228600" algn="l" defTabSz="914400" rtl="0" eaLnBrk="1" latinLnBrk="0" hangingPunct="1">
        <a:spcBef>
          <a:spcPct val="20000"/>
        </a:spcBef>
        <a:buClr>
          <a:srgbClr val="FF0000"/>
        </a:buClr>
        <a:buFont typeface="Arial" pitchFamily="34" charset="0"/>
        <a:buChar char="•"/>
        <a:defRPr sz="2200" kern="1200">
          <a:solidFill>
            <a:schemeClr val="accent1">
              <a:lumMod val="50000"/>
            </a:schemeClr>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image" Target="../media/image4.png"/><Relationship Id="rId3" Type="http://schemas.openxmlformats.org/officeDocument/2006/relationships/tags" Target="../tags/tag14.xml"/><Relationship Id="rId21" Type="http://schemas.openxmlformats.org/officeDocument/2006/relationships/slideLayout" Target="../slideLayouts/slideLayout1.xml"/><Relationship Id="rId34" Type="http://schemas.openxmlformats.org/officeDocument/2006/relationships/image" Target="../media/image15.jpe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image" Target="../media/image3.png"/><Relationship Id="rId33" Type="http://schemas.openxmlformats.org/officeDocument/2006/relationships/image" Target="../media/image14.jpeg"/><Relationship Id="rId38" Type="http://schemas.openxmlformats.org/officeDocument/2006/relationships/image" Target="../media/image19.png"/><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image" Target="../media/image7.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image" Target="../media/image8.png"/><Relationship Id="rId32" Type="http://schemas.openxmlformats.org/officeDocument/2006/relationships/image" Target="../media/image11.png"/><Relationship Id="rId37" Type="http://schemas.openxmlformats.org/officeDocument/2006/relationships/image" Target="../media/image18.jpe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2.png"/><Relationship Id="rId28" Type="http://schemas.openxmlformats.org/officeDocument/2006/relationships/image" Target="../media/image6.png"/><Relationship Id="rId36" Type="http://schemas.openxmlformats.org/officeDocument/2006/relationships/image" Target="../media/image17.jpeg"/><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image" Target="../media/image10.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notesSlide" Target="../notesSlides/notesSlide1.xml"/><Relationship Id="rId27" Type="http://schemas.openxmlformats.org/officeDocument/2006/relationships/image" Target="../media/image5.png"/><Relationship Id="rId30" Type="http://schemas.openxmlformats.org/officeDocument/2006/relationships/image" Target="../media/image9.png"/><Relationship Id="rId35" Type="http://schemas.openxmlformats.org/officeDocument/2006/relationships/image" Target="../media/image16.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6.xml"/><Relationship Id="rId7" Type="http://schemas.openxmlformats.org/officeDocument/2006/relationships/diagramQuickStyle" Target="../diagrams/quickStyle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5.xml"/><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6.xml"/><Relationship Id="rId7" Type="http://schemas.openxmlformats.org/officeDocument/2006/relationships/diagramQuickStyle" Target="../diagrams/quickStyle3.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6.xml"/><Relationship Id="rId7" Type="http://schemas.openxmlformats.org/officeDocument/2006/relationships/diagramQuickStyle" Target="../diagrams/quickStyle4.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7.xml"/><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6.xml"/><Relationship Id="rId7" Type="http://schemas.openxmlformats.org/officeDocument/2006/relationships/diagramQuickStyle" Target="../diagrams/quickStyle5.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8.xml"/><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6.xml"/><Relationship Id="rId7" Type="http://schemas.openxmlformats.org/officeDocument/2006/relationships/diagramQuickStyle" Target="../diagrams/quickStyle6.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notesSlide" Target="../notesSlides/notesSlide9.xml"/><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6.xml"/><Relationship Id="rId7" Type="http://schemas.openxmlformats.org/officeDocument/2006/relationships/diagramQuickStyle" Target="../diagrams/quickStyle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notesSlide" Target="../notesSlides/notesSlide10.xml"/><Relationship Id="rId9" Type="http://schemas.microsoft.com/office/2007/relationships/diagramDrawing" Target="../diagrams/drawing7.xml"/></Relationships>
</file>

<file path=ppt/slides/_rels/slide16.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20.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11.xml"/><Relationship Id="rId5" Type="http://schemas.openxmlformats.org/officeDocument/2006/relationships/slideLayout" Target="../slideLayouts/slideLayout13.xml"/><Relationship Id="rId4" Type="http://schemas.openxmlformats.org/officeDocument/2006/relationships/tags" Target="../tags/tag86.xml"/></Relationships>
</file>

<file path=ppt/slides/_rels/slide17.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slideLayout" Target="../slideLayouts/slideLayout6.xml"/><Relationship Id="rId2" Type="http://schemas.openxmlformats.org/officeDocument/2006/relationships/tags" Target="../tags/tag88.xml"/><Relationship Id="rId16" Type="http://schemas.openxmlformats.org/officeDocument/2006/relationships/tags" Target="../tags/tag102.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5" Type="http://schemas.openxmlformats.org/officeDocument/2006/relationships/tags" Target="../tags/tag10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s>
</file>

<file path=ppt/slides/_rels/slide18.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17" Type="http://schemas.openxmlformats.org/officeDocument/2006/relationships/slideLayout" Target="../slideLayouts/slideLayout6.xml"/><Relationship Id="rId2" Type="http://schemas.openxmlformats.org/officeDocument/2006/relationships/tags" Target="../tags/tag104.xml"/><Relationship Id="rId16" Type="http://schemas.openxmlformats.org/officeDocument/2006/relationships/tags" Target="../tags/tag118.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tags" Target="../tags/tag117.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s>
</file>

<file path=ppt/slides/_rels/slide19.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slideLayout" Target="../slideLayouts/slideLayout6.xml"/><Relationship Id="rId2" Type="http://schemas.openxmlformats.org/officeDocument/2006/relationships/tags" Target="../tags/tag120.xml"/><Relationship Id="rId16" Type="http://schemas.openxmlformats.org/officeDocument/2006/relationships/tags" Target="../tags/tag134.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s>
</file>

<file path=ppt/slides/_rels/slide2.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notesSlide" Target="../notesSlides/notesSlide2.xml"/><Relationship Id="rId26" Type="http://schemas.openxmlformats.org/officeDocument/2006/relationships/image" Target="../media/image9.png"/><Relationship Id="rId3" Type="http://schemas.openxmlformats.org/officeDocument/2006/relationships/tags" Target="../tags/tag34.xml"/><Relationship Id="rId21" Type="http://schemas.openxmlformats.org/officeDocument/2006/relationships/image" Target="../media/image4.png"/><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slideLayout" Target="../slideLayouts/slideLayout13.xml"/><Relationship Id="rId25" Type="http://schemas.openxmlformats.org/officeDocument/2006/relationships/image" Target="../media/image8.png"/><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image" Target="../media/image3.png"/><Relationship Id="rId29" Type="http://schemas.openxmlformats.org/officeDocument/2006/relationships/image" Target="../media/image20.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image" Target="../media/image7.png"/><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image" Target="../media/image6.png"/><Relationship Id="rId28" Type="http://schemas.openxmlformats.org/officeDocument/2006/relationships/image" Target="../media/image11.png"/><Relationship Id="rId10" Type="http://schemas.openxmlformats.org/officeDocument/2006/relationships/tags" Target="../tags/tag41.xml"/><Relationship Id="rId19" Type="http://schemas.openxmlformats.org/officeDocument/2006/relationships/image" Target="../media/image2.png"/><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image" Target="../media/image5.png"/><Relationship Id="rId27"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tags" Target="../tags/tag147.xml"/><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tags" Target="../tags/tag146.xml"/><Relationship Id="rId17" Type="http://schemas.openxmlformats.org/officeDocument/2006/relationships/slideLayout" Target="../slideLayouts/slideLayout6.xml"/><Relationship Id="rId2" Type="http://schemas.openxmlformats.org/officeDocument/2006/relationships/tags" Target="../tags/tag136.xml"/><Relationship Id="rId16" Type="http://schemas.openxmlformats.org/officeDocument/2006/relationships/tags" Target="../tags/tag150.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5" Type="http://schemas.openxmlformats.org/officeDocument/2006/relationships/tags" Target="../tags/tag139.xml"/><Relationship Id="rId15" Type="http://schemas.openxmlformats.org/officeDocument/2006/relationships/tags" Target="../tags/tag149.xml"/><Relationship Id="rId10" Type="http://schemas.openxmlformats.org/officeDocument/2006/relationships/tags" Target="../tags/tag144.xml"/><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tags" Target="../tags/tag148.xml"/></Relationships>
</file>

<file path=ppt/slides/_rels/slide21.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slideLayout" Target="../slideLayouts/slideLayout6.xml"/><Relationship Id="rId2" Type="http://schemas.openxmlformats.org/officeDocument/2006/relationships/tags" Target="../tags/tag152.xml"/><Relationship Id="rId16" Type="http://schemas.openxmlformats.org/officeDocument/2006/relationships/tags" Target="../tags/tag166.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5" Type="http://schemas.openxmlformats.org/officeDocument/2006/relationships/tags" Target="../tags/tag165.xml"/><Relationship Id="rId10" Type="http://schemas.openxmlformats.org/officeDocument/2006/relationships/tags" Target="../tags/tag160.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s>
</file>

<file path=ppt/slides/_rels/slide22.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slideLayout" Target="../slideLayouts/slideLayout6.xml"/><Relationship Id="rId2" Type="http://schemas.openxmlformats.org/officeDocument/2006/relationships/tags" Target="../tags/tag168.xml"/><Relationship Id="rId16" Type="http://schemas.openxmlformats.org/officeDocument/2006/relationships/tags" Target="../tags/tag182.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tags" Target="../tags/tag181.xml"/><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s>
</file>

<file path=ppt/slides/_rels/slide23.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slideLayout" Target="../slideLayouts/slideLayout6.xml"/><Relationship Id="rId2" Type="http://schemas.openxmlformats.org/officeDocument/2006/relationships/tags" Target="../tags/tag184.xml"/><Relationship Id="rId16" Type="http://schemas.openxmlformats.org/officeDocument/2006/relationships/tags" Target="../tags/tag198.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tags" Target="../tags/tag197.xml"/><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s>
</file>

<file path=ppt/slides/_rels/slide24.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18" Type="http://schemas.openxmlformats.org/officeDocument/2006/relationships/notesSlide" Target="../notesSlides/notesSlide12.xml"/><Relationship Id="rId26" Type="http://schemas.openxmlformats.org/officeDocument/2006/relationships/image" Target="../media/image9.png"/><Relationship Id="rId3" Type="http://schemas.openxmlformats.org/officeDocument/2006/relationships/tags" Target="../tags/tag201.xml"/><Relationship Id="rId21" Type="http://schemas.openxmlformats.org/officeDocument/2006/relationships/image" Target="../media/image4.png"/><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slideLayout" Target="../slideLayouts/slideLayout13.xml"/><Relationship Id="rId25" Type="http://schemas.openxmlformats.org/officeDocument/2006/relationships/image" Target="../media/image8.png"/><Relationship Id="rId2" Type="http://schemas.openxmlformats.org/officeDocument/2006/relationships/tags" Target="../tags/tag200.xml"/><Relationship Id="rId16" Type="http://schemas.openxmlformats.org/officeDocument/2006/relationships/tags" Target="../tags/tag214.xml"/><Relationship Id="rId20" Type="http://schemas.openxmlformats.org/officeDocument/2006/relationships/image" Target="../media/image3.png"/><Relationship Id="rId29" Type="http://schemas.openxmlformats.org/officeDocument/2006/relationships/image" Target="../media/image20.png"/><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24" Type="http://schemas.openxmlformats.org/officeDocument/2006/relationships/image" Target="../media/image7.png"/><Relationship Id="rId5" Type="http://schemas.openxmlformats.org/officeDocument/2006/relationships/tags" Target="../tags/tag203.xml"/><Relationship Id="rId15" Type="http://schemas.openxmlformats.org/officeDocument/2006/relationships/tags" Target="../tags/tag213.xml"/><Relationship Id="rId23" Type="http://schemas.openxmlformats.org/officeDocument/2006/relationships/image" Target="../media/image6.png"/><Relationship Id="rId28" Type="http://schemas.openxmlformats.org/officeDocument/2006/relationships/image" Target="../media/image11.png"/><Relationship Id="rId10" Type="http://schemas.openxmlformats.org/officeDocument/2006/relationships/tags" Target="../tags/tag208.xml"/><Relationship Id="rId19" Type="http://schemas.openxmlformats.org/officeDocument/2006/relationships/image" Target="../media/image2.png"/><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image" Target="../media/image5.png"/><Relationship Id="rId27"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4"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4"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65.xml"/><Relationship Id="rId7" Type="http://schemas.openxmlformats.org/officeDocument/2006/relationships/slideLayout" Target="../slideLayouts/slideLayout1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6.xml"/><Relationship Id="rId7" Type="http://schemas.openxmlformats.org/officeDocument/2006/relationships/diagramQuickStyle" Target="../diagrams/quickStyle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4.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22980" y="0"/>
            <a:ext cx="1546787" cy="6858000"/>
          </a:xfrm>
          <a:prstGeom prst="rect">
            <a:avLst/>
          </a:prstGeom>
          <a:gradFill>
            <a:gsLst>
              <a:gs pos="0">
                <a:srgbClr val="FF5050"/>
              </a:gs>
              <a:gs pos="74000">
                <a:srgbClr val="CC0000"/>
              </a:gs>
              <a:gs pos="83000">
                <a:srgbClr val="C00000"/>
              </a:gs>
              <a:gs pos="100000">
                <a:srgbClr val="C00000"/>
              </a:gs>
            </a:gsLst>
            <a:lin ang="5400000" scaled="1"/>
          </a:gra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p:cNvPicPr>
            <a:picLocks noChangeAspect="1"/>
          </p:cNvPicPr>
          <p:nvPr>
            <p:custDataLst>
              <p:tags r:id="rId2"/>
            </p:custDataLst>
          </p:nvPr>
        </p:nvPicPr>
        <p:blipFill>
          <a:blip r:embed="rId23" cstate="print">
            <a:extLst>
              <a:ext uri="{28A0092B-C50C-407E-A947-70E740481C1C}">
                <a14:useLocalDpi xmlns:a14="http://schemas.microsoft.com/office/drawing/2010/main" val="0"/>
              </a:ext>
            </a:extLst>
          </a:blip>
          <a:stretch>
            <a:fillRect/>
          </a:stretch>
        </p:blipFill>
        <p:spPr>
          <a:xfrm rot="19818516">
            <a:off x="-20153" y="206986"/>
            <a:ext cx="1471151" cy="980768"/>
          </a:xfrm>
          <a:prstGeom prst="rect">
            <a:avLst/>
          </a:prstGeom>
        </p:spPr>
      </p:pic>
      <p:pic>
        <p:nvPicPr>
          <p:cNvPr id="8" name="Image 7"/>
          <p:cNvPicPr>
            <a:picLocks noChangeAspect="1"/>
          </p:cNvPicPr>
          <p:nvPr>
            <p:custDataLst>
              <p:tags r:id="rId3"/>
            </p:custDataLst>
          </p:nvPr>
        </p:nvPicPr>
        <p:blipFill>
          <a:blip r:embed="rId24" cstate="print">
            <a:extLst>
              <a:ext uri="{28A0092B-C50C-407E-A947-70E740481C1C}">
                <a14:useLocalDpi xmlns:a14="http://schemas.microsoft.com/office/drawing/2010/main" val="0"/>
              </a:ext>
            </a:extLst>
          </a:blip>
          <a:stretch>
            <a:fillRect/>
          </a:stretch>
        </p:blipFill>
        <p:spPr>
          <a:xfrm>
            <a:off x="4406265" y="3342132"/>
            <a:ext cx="331471" cy="173736"/>
          </a:xfrm>
          <a:prstGeom prst="rect">
            <a:avLst/>
          </a:prstGeom>
        </p:spPr>
      </p:pic>
      <p:pic>
        <p:nvPicPr>
          <p:cNvPr id="9" name="Image 8"/>
          <p:cNvPicPr>
            <a:picLocks noChangeAspect="1"/>
          </p:cNvPicPr>
          <p:nvPr>
            <p:custDataLst>
              <p:tags r:id="rId4"/>
            </p:custDataLst>
          </p:nvPr>
        </p:nvPicPr>
        <p:blipFill>
          <a:blip r:embed="rId25" cstate="print">
            <a:extLst>
              <a:ext uri="{28A0092B-C50C-407E-A947-70E740481C1C}">
                <a14:useLocalDpi xmlns:a14="http://schemas.microsoft.com/office/drawing/2010/main" val="0"/>
              </a:ext>
            </a:extLst>
          </a:blip>
          <a:stretch>
            <a:fillRect/>
          </a:stretch>
        </p:blipFill>
        <p:spPr>
          <a:xfrm rot="1044235">
            <a:off x="60598" y="3623078"/>
            <a:ext cx="1295527" cy="889857"/>
          </a:xfrm>
          <a:prstGeom prst="rect">
            <a:avLst/>
          </a:prstGeom>
        </p:spPr>
      </p:pic>
      <p:pic>
        <p:nvPicPr>
          <p:cNvPr id="10" name="Image 9"/>
          <p:cNvPicPr>
            <a:picLocks noChangeAspect="1"/>
          </p:cNvPicPr>
          <p:nvPr>
            <p:custDataLst>
              <p:tags r:id="rId5"/>
            </p:custDataLst>
          </p:nvPr>
        </p:nvPicPr>
        <p:blipFill>
          <a:blip r:embed="rId26" cstate="print">
            <a:extLst>
              <a:ext uri="{28A0092B-C50C-407E-A947-70E740481C1C}">
                <a14:useLocalDpi xmlns:a14="http://schemas.microsoft.com/office/drawing/2010/main" val="0"/>
              </a:ext>
            </a:extLst>
          </a:blip>
          <a:stretch>
            <a:fillRect/>
          </a:stretch>
        </p:blipFill>
        <p:spPr>
          <a:xfrm rot="18408137">
            <a:off x="279337" y="4501988"/>
            <a:ext cx="502947" cy="986293"/>
          </a:xfrm>
          <a:prstGeom prst="rect">
            <a:avLst/>
          </a:prstGeom>
        </p:spPr>
      </p:pic>
      <p:pic>
        <p:nvPicPr>
          <p:cNvPr id="11" name="Image 10"/>
          <p:cNvPicPr>
            <a:picLocks noChangeAspect="1"/>
          </p:cNvPicPr>
          <p:nvPr>
            <p:custDataLst>
              <p:tags r:id="rId6"/>
            </p:custDataLst>
          </p:nvPr>
        </p:nvPicPr>
        <p:blipFill>
          <a:blip r:embed="rId27" cstate="print">
            <a:extLst>
              <a:ext uri="{28A0092B-C50C-407E-A947-70E740481C1C}">
                <a14:useLocalDpi xmlns:a14="http://schemas.microsoft.com/office/drawing/2010/main" val="0"/>
              </a:ext>
            </a:extLst>
          </a:blip>
          <a:stretch>
            <a:fillRect/>
          </a:stretch>
        </p:blipFill>
        <p:spPr>
          <a:xfrm rot="18169581">
            <a:off x="339362" y="4800657"/>
            <a:ext cx="370474" cy="1229852"/>
          </a:xfrm>
          <a:prstGeom prst="rect">
            <a:avLst/>
          </a:prstGeom>
        </p:spPr>
      </p:pic>
      <p:pic>
        <p:nvPicPr>
          <p:cNvPr id="15" name="Image 14"/>
          <p:cNvPicPr>
            <a:picLocks noChangeAspect="1"/>
          </p:cNvPicPr>
          <p:nvPr>
            <p:custDataLst>
              <p:tags r:id="rId7"/>
            </p:custDataLst>
          </p:nvPr>
        </p:nvPicPr>
        <p:blipFill>
          <a:blip r:embed="rId28" cstate="print">
            <a:extLst>
              <a:ext uri="{28A0092B-C50C-407E-A947-70E740481C1C}">
                <a14:useLocalDpi xmlns:a14="http://schemas.microsoft.com/office/drawing/2010/main" val="0"/>
              </a:ext>
            </a:extLst>
          </a:blip>
          <a:stretch>
            <a:fillRect/>
          </a:stretch>
        </p:blipFill>
        <p:spPr>
          <a:xfrm rot="15847712">
            <a:off x="-383259" y="2841167"/>
            <a:ext cx="1251404" cy="569286"/>
          </a:xfrm>
          <a:prstGeom prst="rect">
            <a:avLst/>
          </a:prstGeom>
        </p:spPr>
      </p:pic>
      <p:pic>
        <p:nvPicPr>
          <p:cNvPr id="13" name="Image 12"/>
          <p:cNvPicPr>
            <a:picLocks noChangeAspect="1"/>
          </p:cNvPicPr>
          <p:nvPr>
            <p:custDataLst>
              <p:tags r:id="rId8"/>
            </p:custDataLst>
          </p:nvPr>
        </p:nvPicPr>
        <p:blipFill>
          <a:blip r:embed="rId29" cstate="print">
            <a:extLst>
              <a:ext uri="{28A0092B-C50C-407E-A947-70E740481C1C}">
                <a14:useLocalDpi xmlns:a14="http://schemas.microsoft.com/office/drawing/2010/main" val="0"/>
              </a:ext>
            </a:extLst>
          </a:blip>
          <a:stretch>
            <a:fillRect/>
          </a:stretch>
        </p:blipFill>
        <p:spPr>
          <a:xfrm>
            <a:off x="4077" y="1243980"/>
            <a:ext cx="847394" cy="1220587"/>
          </a:xfrm>
          <a:prstGeom prst="rect">
            <a:avLst/>
          </a:prstGeom>
        </p:spPr>
      </p:pic>
      <p:pic>
        <p:nvPicPr>
          <p:cNvPr id="6" name="Image 5"/>
          <p:cNvPicPr>
            <a:picLocks noChangeAspect="1"/>
          </p:cNvPicPr>
          <p:nvPr>
            <p:custDataLst>
              <p:tags r:id="rId9"/>
            </p:custDataLst>
          </p:nvPr>
        </p:nvPicPr>
        <p:blipFill>
          <a:blip r:embed="rId24" cstate="print">
            <a:extLst>
              <a:ext uri="{28A0092B-C50C-407E-A947-70E740481C1C}">
                <a14:useLocalDpi xmlns:a14="http://schemas.microsoft.com/office/drawing/2010/main" val="0"/>
              </a:ext>
            </a:extLst>
          </a:blip>
          <a:stretch>
            <a:fillRect/>
          </a:stretch>
        </p:blipFill>
        <p:spPr>
          <a:xfrm rot="16446478">
            <a:off x="569025" y="1042045"/>
            <a:ext cx="1388152" cy="409265"/>
          </a:xfrm>
          <a:prstGeom prst="rect">
            <a:avLst/>
          </a:prstGeom>
        </p:spPr>
      </p:pic>
      <p:pic>
        <p:nvPicPr>
          <p:cNvPr id="17" name="Image 16"/>
          <p:cNvPicPr>
            <a:picLocks noChangeAspect="1"/>
          </p:cNvPicPr>
          <p:nvPr>
            <p:custDataLst>
              <p:tags r:id="rId10"/>
            </p:custDataLst>
          </p:nvPr>
        </p:nvPicPr>
        <p:blipFill>
          <a:blip r:embed="rId30" cstate="print">
            <a:extLst>
              <a:ext uri="{28A0092B-C50C-407E-A947-70E740481C1C}">
                <a14:useLocalDpi xmlns:a14="http://schemas.microsoft.com/office/drawing/2010/main" val="0"/>
              </a:ext>
            </a:extLst>
          </a:blip>
          <a:stretch>
            <a:fillRect/>
          </a:stretch>
        </p:blipFill>
        <p:spPr>
          <a:xfrm>
            <a:off x="-86397" y="5703036"/>
            <a:ext cx="1590896" cy="1061183"/>
          </a:xfrm>
          <a:prstGeom prst="rect">
            <a:avLst/>
          </a:prstGeom>
        </p:spPr>
      </p:pic>
      <p:pic>
        <p:nvPicPr>
          <p:cNvPr id="18" name="Image 17"/>
          <p:cNvPicPr>
            <a:picLocks noChangeAspect="1"/>
          </p:cNvPicPr>
          <p:nvPr>
            <p:custDataLst>
              <p:tags r:id="rId11"/>
            </p:custDataLst>
          </p:nvPr>
        </p:nvPicPr>
        <p:blipFill>
          <a:blip r:embed="rId31" cstate="print">
            <a:extLst>
              <a:ext uri="{28A0092B-C50C-407E-A947-70E740481C1C}">
                <a14:useLocalDpi xmlns:a14="http://schemas.microsoft.com/office/drawing/2010/main" val="0"/>
              </a:ext>
            </a:extLst>
          </a:blip>
          <a:stretch>
            <a:fillRect/>
          </a:stretch>
        </p:blipFill>
        <p:spPr>
          <a:xfrm>
            <a:off x="400990" y="1902379"/>
            <a:ext cx="1311182" cy="1753724"/>
          </a:xfrm>
          <a:prstGeom prst="rect">
            <a:avLst/>
          </a:prstGeom>
        </p:spPr>
      </p:pic>
      <p:pic>
        <p:nvPicPr>
          <p:cNvPr id="1028" name="Picture 4" descr="Pinces, Outil, Ustensile, Salade, Grip, Forme De Griffe"/>
          <p:cNvPicPr>
            <a:picLocks noChangeAspect="1" noChangeArrowheads="1"/>
          </p:cNvPicPr>
          <p:nvPr>
            <p:custDataLst>
              <p:tags r:id="rId12"/>
            </p:custDataLst>
          </p:nvPr>
        </p:nvPicPr>
        <p:blipFill>
          <a:blip r:embed="rId32" cstate="print">
            <a:clrChange>
              <a:clrFrom>
                <a:srgbClr val="DCDDDE"/>
              </a:clrFrom>
              <a:clrTo>
                <a:srgbClr val="DCDDDE">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8945423">
            <a:off x="970216" y="4583653"/>
            <a:ext cx="456917" cy="1218446"/>
          </a:xfrm>
          <a:prstGeom prst="rect">
            <a:avLst/>
          </a:prstGeom>
          <a:noFill/>
          <a:extLst>
            <a:ext uri="{909E8E84-426E-40DD-AFC4-6F175D3DCCD1}">
              <a14:hiddenFill xmlns:a14="http://schemas.microsoft.com/office/drawing/2010/main">
                <a:solidFill>
                  <a:srgbClr val="FFFFFF"/>
                </a:solidFill>
              </a14:hiddenFill>
            </a:ext>
          </a:extLst>
        </p:spPr>
      </p:pic>
      <p:sp>
        <p:nvSpPr>
          <p:cNvPr id="29" name="Sous-titre 2"/>
          <p:cNvSpPr txBox="1">
            <a:spLocks/>
          </p:cNvSpPr>
          <p:nvPr>
            <p:custDataLst>
              <p:tags r:id="rId13"/>
            </p:custDataLst>
          </p:nvPr>
        </p:nvSpPr>
        <p:spPr>
          <a:xfrm>
            <a:off x="2034679" y="5586752"/>
            <a:ext cx="1495273" cy="5679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800"/>
          </a:p>
        </p:txBody>
      </p:sp>
      <p:sp>
        <p:nvSpPr>
          <p:cNvPr id="30" name="Sous-titre 2"/>
          <p:cNvSpPr txBox="1">
            <a:spLocks/>
          </p:cNvSpPr>
          <p:nvPr>
            <p:custDataLst>
              <p:tags r:id="rId14"/>
            </p:custDataLst>
          </p:nvPr>
        </p:nvSpPr>
        <p:spPr>
          <a:xfrm>
            <a:off x="1950056" y="5519731"/>
            <a:ext cx="1495273" cy="5679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800"/>
          </a:p>
        </p:txBody>
      </p:sp>
      <p:sp>
        <p:nvSpPr>
          <p:cNvPr id="31" name="Sous-titre 2"/>
          <p:cNvSpPr txBox="1">
            <a:spLocks/>
          </p:cNvSpPr>
          <p:nvPr>
            <p:custDataLst>
              <p:tags r:id="rId15"/>
            </p:custDataLst>
          </p:nvPr>
        </p:nvSpPr>
        <p:spPr>
          <a:xfrm>
            <a:off x="2034678" y="5367331"/>
            <a:ext cx="1495273" cy="5679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CA" sz="1800"/>
          </a:p>
        </p:txBody>
      </p:sp>
      <p:grpSp>
        <p:nvGrpSpPr>
          <p:cNvPr id="27" name="Groupe 26"/>
          <p:cNvGrpSpPr>
            <a:grpSpLocks noChangeAspect="1"/>
          </p:cNvGrpSpPr>
          <p:nvPr>
            <p:custDataLst>
              <p:tags r:id="rId16"/>
            </p:custDataLst>
          </p:nvPr>
        </p:nvGrpSpPr>
        <p:grpSpPr>
          <a:xfrm>
            <a:off x="4757434" y="243461"/>
            <a:ext cx="4385021" cy="756000"/>
            <a:chOff x="3094354" y="165246"/>
            <a:chExt cx="9953503" cy="1287026"/>
          </a:xfrm>
        </p:grpSpPr>
        <p:pic>
          <p:nvPicPr>
            <p:cNvPr id="32" name="Image 31" descr="Bureau, Notes, Bloc Notes, Entrepreneur, Main"/>
            <p:cNvPicPr/>
            <p:nvPr/>
          </p:nvPicPr>
          <p:blipFill rotWithShape="1">
            <a:blip r:embed="rId33" cstate="print">
              <a:extLst>
                <a:ext uri="{28A0092B-C50C-407E-A947-70E740481C1C}">
                  <a14:useLocalDpi xmlns:a14="http://schemas.microsoft.com/office/drawing/2010/main" val="0"/>
                </a:ext>
              </a:extLst>
            </a:blip>
            <a:srcRect r="525"/>
            <a:stretch/>
          </p:blipFill>
          <p:spPr bwMode="auto">
            <a:xfrm>
              <a:off x="3094354" y="180628"/>
              <a:ext cx="1888490" cy="1259840"/>
            </a:xfrm>
            <a:prstGeom prst="rect">
              <a:avLst/>
            </a:prstGeom>
            <a:noFill/>
            <a:ln>
              <a:noFill/>
            </a:ln>
            <a:extLst>
              <a:ext uri="{53640926-AAD7-44D8-BBD7-CCE9431645EC}">
                <a14:shadowObscured xmlns:a14="http://schemas.microsoft.com/office/drawing/2010/main"/>
              </a:ext>
            </a:extLst>
          </p:spPr>
        </p:pic>
        <p:pic>
          <p:nvPicPr>
            <p:cNvPr id="33" name="Image 32" descr="Service, Ordinateurs, RÃ©paration, Electronics"/>
            <p:cNvPicPr/>
            <p:nvPr/>
          </p:nvPicPr>
          <p:blipFill rotWithShape="1">
            <a:blip r:embed="rId34" cstate="print">
              <a:extLst>
                <a:ext uri="{28A0092B-C50C-407E-A947-70E740481C1C}">
                  <a14:useLocalDpi xmlns:a14="http://schemas.microsoft.com/office/drawing/2010/main" val="0"/>
                </a:ext>
              </a:extLst>
            </a:blip>
            <a:srcRect r="406"/>
            <a:stretch/>
          </p:blipFill>
          <p:spPr bwMode="auto">
            <a:xfrm>
              <a:off x="5047266" y="180628"/>
              <a:ext cx="1896745" cy="1259205"/>
            </a:xfrm>
            <a:prstGeom prst="rect">
              <a:avLst/>
            </a:prstGeom>
            <a:noFill/>
            <a:ln>
              <a:noFill/>
            </a:ln>
            <a:extLst>
              <a:ext uri="{53640926-AAD7-44D8-BBD7-CCE9431645EC}">
                <a14:shadowObscured xmlns:a14="http://schemas.microsoft.com/office/drawing/2010/main"/>
              </a:ext>
            </a:extLst>
          </p:spPr>
        </p:pic>
        <p:pic>
          <p:nvPicPr>
            <p:cNvPr id="34" name="Image 33" descr="Femme, Personne, Ordinateur De Bureau, Travail, Air"/>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008433" y="169671"/>
              <a:ext cx="2132330" cy="1259840"/>
            </a:xfrm>
            <a:prstGeom prst="rect">
              <a:avLst/>
            </a:prstGeom>
            <a:noFill/>
            <a:ln>
              <a:noFill/>
            </a:ln>
          </p:spPr>
        </p:pic>
        <p:pic>
          <p:nvPicPr>
            <p:cNvPr id="35" name="Image 34" descr="Femme, SÃ©chage Des Cheveux, Jeune Fille, Femmes"/>
            <p:cNvPicPr/>
            <p:nvPr/>
          </p:nvPicPr>
          <p:blipFill rotWithShape="1">
            <a:blip r:embed="rId36" cstate="print">
              <a:extLst>
                <a:ext uri="{28A0092B-C50C-407E-A947-70E740481C1C}">
                  <a14:useLocalDpi xmlns:a14="http://schemas.microsoft.com/office/drawing/2010/main" val="0"/>
                </a:ext>
              </a:extLst>
            </a:blip>
            <a:srcRect l="8443" t="23810" r="39767" b="24399"/>
            <a:stretch/>
          </p:blipFill>
          <p:spPr bwMode="auto">
            <a:xfrm>
              <a:off x="9205185" y="165246"/>
              <a:ext cx="1888490" cy="1258570"/>
            </a:xfrm>
            <a:prstGeom prst="rect">
              <a:avLst/>
            </a:prstGeom>
            <a:noFill/>
            <a:ln>
              <a:noFill/>
            </a:ln>
            <a:extLst>
              <a:ext uri="{53640926-AAD7-44D8-BBD7-CCE9431645EC}">
                <a14:shadowObscured xmlns:a14="http://schemas.microsoft.com/office/drawing/2010/main"/>
              </a:ext>
            </a:extLst>
          </p:spPr>
        </p:pic>
        <p:pic>
          <p:nvPicPr>
            <p:cNvPr id="36" name="Image 35" descr="Sac, Livre, La Mode, L'Homme, Pantalons, Sacoche"/>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1158097" y="192432"/>
              <a:ext cx="1889760" cy="1259840"/>
            </a:xfrm>
            <a:prstGeom prst="rect">
              <a:avLst/>
            </a:prstGeom>
            <a:noFill/>
            <a:ln>
              <a:noFill/>
            </a:ln>
          </p:spPr>
        </p:pic>
      </p:grpSp>
      <p:sp>
        <p:nvSpPr>
          <p:cNvPr id="38" name="Rectangle 37">
            <a:extLst>
              <a:ext uri="{FF2B5EF4-FFF2-40B4-BE49-F238E27FC236}">
                <a16:creationId xmlns:a16="http://schemas.microsoft.com/office/drawing/2014/main" id="{40F0172E-ABF9-40A3-8C0E-A2D3D62A72ED}"/>
              </a:ext>
            </a:extLst>
          </p:cNvPr>
          <p:cNvSpPr>
            <a:spLocks noChangeArrowheads="1"/>
          </p:cNvSpPr>
          <p:nvPr>
            <p:custDataLst>
              <p:tags r:id="rId17"/>
            </p:custDataLst>
          </p:nvPr>
        </p:nvSpPr>
        <p:spPr bwMode="auto">
          <a:xfrm>
            <a:off x="6729415" y="5700306"/>
            <a:ext cx="2414587" cy="949876"/>
          </a:xfrm>
          <a:prstGeom prst="rect">
            <a:avLst/>
          </a:prstGeom>
          <a:noFill/>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365760" tIns="182880" rIns="182880" bIns="182880" anchor="b" anchorCtr="0" upright="1">
            <a:noAutofit/>
          </a:bodyPr>
          <a:lstStyle/>
          <a:p>
            <a:r>
              <a:rPr lang="fr-CA" sz="1400">
                <a:ea typeface="+mn-lt"/>
                <a:cs typeface="+mn-lt"/>
              </a:rPr>
              <a:t>Services éducatifs</a:t>
            </a:r>
            <a:endParaRPr lang="fr-FR"/>
          </a:p>
        </p:txBody>
      </p:sp>
      <p:sp>
        <p:nvSpPr>
          <p:cNvPr id="28" name="Titre 1">
            <a:extLst>
              <a:ext uri="{FF2B5EF4-FFF2-40B4-BE49-F238E27FC236}">
                <a16:creationId xmlns:a16="http://schemas.microsoft.com/office/drawing/2014/main" id="{0985FA67-83CE-4C49-863A-ED75706B4ECB}"/>
              </a:ext>
            </a:extLst>
          </p:cNvPr>
          <p:cNvSpPr>
            <a:spLocks noGrp="1"/>
          </p:cNvSpPr>
          <p:nvPr>
            <p:ph type="ctrTitle"/>
            <p:custDataLst>
              <p:tags r:id="rId18"/>
            </p:custDataLst>
          </p:nvPr>
        </p:nvSpPr>
        <p:spPr>
          <a:xfrm>
            <a:off x="2010037" y="2035411"/>
            <a:ext cx="6858000" cy="2822877"/>
          </a:xfrm>
        </p:spPr>
        <p:txBody>
          <a:bodyPr>
            <a:normAutofit fontScale="90000"/>
          </a:bodyPr>
          <a:lstStyle/>
          <a:p>
            <a:r>
              <a:rPr lang="fr-CA" b="1">
                <a:solidFill>
                  <a:srgbClr val="DE0000"/>
                </a:solidFill>
              </a:rPr>
              <a:t>Rôles et fonctions </a:t>
            </a:r>
            <a:br>
              <a:rPr lang="fr-CA" b="1"/>
            </a:br>
            <a:r>
              <a:rPr lang="fr-CA" b="1">
                <a:solidFill>
                  <a:srgbClr val="DE0000"/>
                </a:solidFill>
              </a:rPr>
              <a:t>de l’enseignant</a:t>
            </a:r>
            <a:br>
              <a:rPr lang="fr-CA" b="1">
                <a:solidFill>
                  <a:srgbClr val="DE0000"/>
                </a:solidFill>
                <a:cs typeface="Calibri"/>
              </a:rPr>
            </a:br>
            <a:r>
              <a:rPr lang="fr-CA" b="1">
                <a:solidFill>
                  <a:srgbClr val="DE0000"/>
                </a:solidFill>
                <a:cs typeface="Calibri"/>
              </a:rPr>
              <a:t>Cahier d'activité</a:t>
            </a:r>
            <a:br>
              <a:rPr lang="fr-CA"/>
            </a:br>
            <a:br>
              <a:rPr lang="fr-CA"/>
            </a:br>
            <a:r>
              <a:rPr lang="fr-CA" sz="3600">
                <a:solidFill>
                  <a:schemeClr val="tx1">
                    <a:lumMod val="75000"/>
                    <a:lumOff val="25000"/>
                  </a:schemeClr>
                </a:solidFill>
              </a:rPr>
              <a:t>IPEFP-01</a:t>
            </a:r>
          </a:p>
        </p:txBody>
      </p:sp>
      <p:sp>
        <p:nvSpPr>
          <p:cNvPr id="37" name="Sous-titre 2">
            <a:extLst>
              <a:ext uri="{FF2B5EF4-FFF2-40B4-BE49-F238E27FC236}">
                <a16:creationId xmlns:a16="http://schemas.microsoft.com/office/drawing/2014/main" id="{4E8C4DEE-4D72-47BD-872B-7F658B816F30}"/>
              </a:ext>
            </a:extLst>
          </p:cNvPr>
          <p:cNvSpPr>
            <a:spLocks noGrp="1"/>
          </p:cNvSpPr>
          <p:nvPr>
            <p:ph type="subTitle" idx="1"/>
            <p:custDataLst>
              <p:tags r:id="rId19"/>
            </p:custDataLst>
          </p:nvPr>
        </p:nvSpPr>
        <p:spPr>
          <a:xfrm>
            <a:off x="1658305" y="4962659"/>
            <a:ext cx="7619074" cy="1152128"/>
          </a:xfrm>
        </p:spPr>
        <p:txBody>
          <a:bodyPr vert="horz" lIns="91440" tIns="45720" rIns="91440" bIns="45720" rtlCol="0" anchor="t">
            <a:normAutofit/>
          </a:bodyPr>
          <a:lstStyle/>
          <a:p>
            <a:r>
              <a:rPr lang="fr-CA" sz="2200">
                <a:solidFill>
                  <a:srgbClr val="C00000"/>
                </a:solidFill>
              </a:rPr>
              <a:t>Programme d’insertion professionnelle des enseignants en formation professionnelle</a:t>
            </a:r>
            <a:endParaRPr lang="fr-FR"/>
          </a:p>
        </p:txBody>
      </p:sp>
      <p:pic>
        <p:nvPicPr>
          <p:cNvPr id="2" name="Image 2" descr="Une image contenant texte&#10;&#10;Description générée automatiquement">
            <a:extLst>
              <a:ext uri="{FF2B5EF4-FFF2-40B4-BE49-F238E27FC236}">
                <a16:creationId xmlns:a16="http://schemas.microsoft.com/office/drawing/2014/main" id="{3B28F3CC-8255-4DA2-A0F9-C9EEF05DFE2C}"/>
              </a:ext>
            </a:extLst>
          </p:cNvPr>
          <p:cNvPicPr>
            <a:picLocks noChangeAspect="1"/>
          </p:cNvPicPr>
          <p:nvPr>
            <p:custDataLst>
              <p:tags r:id="rId20"/>
            </p:custDataLst>
          </p:nvPr>
        </p:nvPicPr>
        <p:blipFill>
          <a:blip r:embed="rId38"/>
          <a:stretch>
            <a:fillRect/>
          </a:stretch>
        </p:blipFill>
        <p:spPr>
          <a:xfrm>
            <a:off x="1711842" y="2764"/>
            <a:ext cx="2743200" cy="1536192"/>
          </a:xfrm>
          <a:prstGeom prst="rect">
            <a:avLst/>
          </a:prstGeom>
        </p:spPr>
      </p:pic>
    </p:spTree>
    <p:extLst>
      <p:ext uri="{BB962C8B-B14F-4D97-AF65-F5344CB8AC3E}">
        <p14:creationId xmlns:p14="http://schemas.microsoft.com/office/powerpoint/2010/main" val="376776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F8A253-00C4-4E3B-8639-57E89CBBC05E}"/>
              </a:ext>
            </a:extLst>
          </p:cNvPr>
          <p:cNvSpPr txBox="1">
            <a:spLocks/>
          </p:cNvSpPr>
          <p:nvPr>
            <p:custDataLst>
              <p:tags r:id="rId1"/>
            </p:custDataLst>
          </p:nvPr>
        </p:nvSpPr>
        <p:spPr>
          <a:xfrm>
            <a:off x="360249" y="162495"/>
            <a:ext cx="8684622" cy="1143000"/>
          </a:xfrm>
          <a:prstGeom prst="rect">
            <a:avLst/>
          </a:prstGeom>
          <a:ln>
            <a:solidFill>
              <a:schemeClr val="tx1">
                <a:lumMod val="50000"/>
                <a:lumOff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2800">
                <a:solidFill>
                  <a:srgbClr val="5F5F5F"/>
                </a:solidFill>
                <a:latin typeface="+mn-lt"/>
              </a:rPr>
              <a:t>Activité 3 - </a:t>
            </a:r>
            <a:r>
              <a:rPr lang="fr-CA" sz="2800" b="1">
                <a:solidFill>
                  <a:srgbClr val="5F5F5F"/>
                </a:solidFill>
                <a:latin typeface="+mn-lt"/>
              </a:rPr>
              <a:t>Principales fonctions et responsabilités de l’enseignant</a:t>
            </a:r>
          </a:p>
        </p:txBody>
      </p:sp>
      <p:graphicFrame>
        <p:nvGraphicFramePr>
          <p:cNvPr id="4" name="Diagramme 4">
            <a:extLst>
              <a:ext uri="{FF2B5EF4-FFF2-40B4-BE49-F238E27FC236}">
                <a16:creationId xmlns:a16="http://schemas.microsoft.com/office/drawing/2014/main" id="{4A2A879D-A3B1-30A7-AAAD-3A3D60720EFC}"/>
              </a:ext>
            </a:extLst>
          </p:cNvPr>
          <p:cNvGraphicFramePr/>
          <p:nvPr>
            <p:custDataLst>
              <p:tags r:id="rId2"/>
            </p:custDataLst>
            <p:extLst/>
          </p:nvPr>
        </p:nvGraphicFramePr>
        <p:xfrm>
          <a:off x="455053" y="1336374"/>
          <a:ext cx="8685000" cy="49725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6" name="ZoneTexte 75">
            <a:extLst>
              <a:ext uri="{FF2B5EF4-FFF2-40B4-BE49-F238E27FC236}">
                <a16:creationId xmlns:a16="http://schemas.microsoft.com/office/drawing/2014/main" id="{C1BF2E9A-DF11-4D54-69BA-C176B4C912E0}"/>
              </a:ext>
            </a:extLst>
          </p:cNvPr>
          <p:cNvSpPr txBox="1"/>
          <p:nvPr/>
        </p:nvSpPr>
        <p:spPr>
          <a:xfrm>
            <a:off x="-3174999" y="3233449"/>
            <a:ext cx="22369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FF0000"/>
                </a:solidFill>
                <a:ea typeface="Calibri"/>
                <a:cs typeface="Calibri"/>
              </a:rPr>
              <a:t>Équipe 2</a:t>
            </a:r>
          </a:p>
        </p:txBody>
      </p:sp>
    </p:spTree>
    <p:extLst>
      <p:ext uri="{BB962C8B-B14F-4D97-AF65-F5344CB8AC3E}">
        <p14:creationId xmlns:p14="http://schemas.microsoft.com/office/powerpoint/2010/main" val="406996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F8A253-00C4-4E3B-8639-57E89CBBC05E}"/>
              </a:ext>
            </a:extLst>
          </p:cNvPr>
          <p:cNvSpPr txBox="1">
            <a:spLocks/>
          </p:cNvSpPr>
          <p:nvPr>
            <p:custDataLst>
              <p:tags r:id="rId1"/>
            </p:custDataLst>
          </p:nvPr>
        </p:nvSpPr>
        <p:spPr>
          <a:xfrm>
            <a:off x="360249" y="162495"/>
            <a:ext cx="8684622" cy="1143000"/>
          </a:xfrm>
          <a:prstGeom prst="rect">
            <a:avLst/>
          </a:prstGeom>
          <a:ln>
            <a:solidFill>
              <a:schemeClr val="tx1">
                <a:lumMod val="50000"/>
                <a:lumOff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2800">
                <a:solidFill>
                  <a:srgbClr val="5F5F5F"/>
                </a:solidFill>
                <a:latin typeface="+mn-lt"/>
              </a:rPr>
              <a:t>Activité 3 - </a:t>
            </a:r>
            <a:r>
              <a:rPr lang="fr-CA" sz="2800" b="1">
                <a:solidFill>
                  <a:srgbClr val="5F5F5F"/>
                </a:solidFill>
                <a:latin typeface="+mn-lt"/>
              </a:rPr>
              <a:t>Principales fonctions et responsabilités de l’enseignant</a:t>
            </a:r>
          </a:p>
        </p:txBody>
      </p:sp>
      <p:graphicFrame>
        <p:nvGraphicFramePr>
          <p:cNvPr id="4" name="Diagramme 4">
            <a:extLst>
              <a:ext uri="{FF2B5EF4-FFF2-40B4-BE49-F238E27FC236}">
                <a16:creationId xmlns:a16="http://schemas.microsoft.com/office/drawing/2014/main" id="{4A2A879D-A3B1-30A7-AAAD-3A3D60720EFC}"/>
              </a:ext>
            </a:extLst>
          </p:cNvPr>
          <p:cNvGraphicFramePr/>
          <p:nvPr>
            <p:custDataLst>
              <p:tags r:id="rId2"/>
            </p:custDataLst>
            <p:extLst/>
          </p:nvPr>
        </p:nvGraphicFramePr>
        <p:xfrm>
          <a:off x="455053" y="1336374"/>
          <a:ext cx="8685000" cy="49725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6" name="ZoneTexte 75">
            <a:extLst>
              <a:ext uri="{FF2B5EF4-FFF2-40B4-BE49-F238E27FC236}">
                <a16:creationId xmlns:a16="http://schemas.microsoft.com/office/drawing/2014/main" id="{C1BF2E9A-DF11-4D54-69BA-C176B4C912E0}"/>
              </a:ext>
            </a:extLst>
          </p:cNvPr>
          <p:cNvSpPr txBox="1"/>
          <p:nvPr/>
        </p:nvSpPr>
        <p:spPr>
          <a:xfrm>
            <a:off x="-3174999" y="3233449"/>
            <a:ext cx="22369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FF0000"/>
                </a:solidFill>
                <a:ea typeface="Calibri"/>
                <a:cs typeface="Calibri"/>
              </a:rPr>
              <a:t>Équipe 3</a:t>
            </a:r>
          </a:p>
        </p:txBody>
      </p:sp>
    </p:spTree>
    <p:extLst>
      <p:ext uri="{BB962C8B-B14F-4D97-AF65-F5344CB8AC3E}">
        <p14:creationId xmlns:p14="http://schemas.microsoft.com/office/powerpoint/2010/main" val="372947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F8A253-00C4-4E3B-8639-57E89CBBC05E}"/>
              </a:ext>
            </a:extLst>
          </p:cNvPr>
          <p:cNvSpPr txBox="1">
            <a:spLocks/>
          </p:cNvSpPr>
          <p:nvPr>
            <p:custDataLst>
              <p:tags r:id="rId1"/>
            </p:custDataLst>
          </p:nvPr>
        </p:nvSpPr>
        <p:spPr>
          <a:xfrm>
            <a:off x="360249" y="162495"/>
            <a:ext cx="8684622" cy="1143000"/>
          </a:xfrm>
          <a:prstGeom prst="rect">
            <a:avLst/>
          </a:prstGeom>
          <a:ln>
            <a:solidFill>
              <a:schemeClr val="tx1">
                <a:lumMod val="50000"/>
                <a:lumOff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2800">
                <a:solidFill>
                  <a:srgbClr val="5F5F5F"/>
                </a:solidFill>
                <a:latin typeface="+mn-lt"/>
              </a:rPr>
              <a:t>Activité 3 - </a:t>
            </a:r>
            <a:r>
              <a:rPr lang="fr-CA" sz="2800" b="1">
                <a:solidFill>
                  <a:srgbClr val="5F5F5F"/>
                </a:solidFill>
                <a:latin typeface="+mn-lt"/>
              </a:rPr>
              <a:t>Principales fonctions et responsabilités de l’enseignant</a:t>
            </a:r>
          </a:p>
        </p:txBody>
      </p:sp>
      <p:graphicFrame>
        <p:nvGraphicFramePr>
          <p:cNvPr id="4" name="Diagramme 4">
            <a:extLst>
              <a:ext uri="{FF2B5EF4-FFF2-40B4-BE49-F238E27FC236}">
                <a16:creationId xmlns:a16="http://schemas.microsoft.com/office/drawing/2014/main" id="{4A2A879D-A3B1-30A7-AAAD-3A3D60720EFC}"/>
              </a:ext>
            </a:extLst>
          </p:cNvPr>
          <p:cNvGraphicFramePr/>
          <p:nvPr>
            <p:custDataLst>
              <p:tags r:id="rId2"/>
            </p:custDataLst>
            <p:extLst/>
          </p:nvPr>
        </p:nvGraphicFramePr>
        <p:xfrm>
          <a:off x="455053" y="1336374"/>
          <a:ext cx="8685000" cy="49725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6" name="ZoneTexte 75">
            <a:extLst>
              <a:ext uri="{FF2B5EF4-FFF2-40B4-BE49-F238E27FC236}">
                <a16:creationId xmlns:a16="http://schemas.microsoft.com/office/drawing/2014/main" id="{C1BF2E9A-DF11-4D54-69BA-C176B4C912E0}"/>
              </a:ext>
            </a:extLst>
          </p:cNvPr>
          <p:cNvSpPr txBox="1"/>
          <p:nvPr/>
        </p:nvSpPr>
        <p:spPr>
          <a:xfrm>
            <a:off x="-3174999" y="3233449"/>
            <a:ext cx="22369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FF0000"/>
                </a:solidFill>
                <a:ea typeface="Calibri"/>
                <a:cs typeface="Calibri"/>
              </a:rPr>
              <a:t>Équipe 4</a:t>
            </a:r>
          </a:p>
        </p:txBody>
      </p:sp>
    </p:spTree>
    <p:extLst>
      <p:ext uri="{BB962C8B-B14F-4D97-AF65-F5344CB8AC3E}">
        <p14:creationId xmlns:p14="http://schemas.microsoft.com/office/powerpoint/2010/main" val="202860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F8A253-00C4-4E3B-8639-57E89CBBC05E}"/>
              </a:ext>
            </a:extLst>
          </p:cNvPr>
          <p:cNvSpPr txBox="1">
            <a:spLocks/>
          </p:cNvSpPr>
          <p:nvPr>
            <p:custDataLst>
              <p:tags r:id="rId1"/>
            </p:custDataLst>
          </p:nvPr>
        </p:nvSpPr>
        <p:spPr>
          <a:xfrm>
            <a:off x="360249" y="162495"/>
            <a:ext cx="8684622" cy="1143000"/>
          </a:xfrm>
          <a:prstGeom prst="rect">
            <a:avLst/>
          </a:prstGeom>
          <a:ln>
            <a:solidFill>
              <a:schemeClr val="tx1">
                <a:lumMod val="50000"/>
                <a:lumOff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2800">
                <a:solidFill>
                  <a:srgbClr val="5F5F5F"/>
                </a:solidFill>
                <a:latin typeface="+mn-lt"/>
              </a:rPr>
              <a:t>Activité 3 - </a:t>
            </a:r>
            <a:r>
              <a:rPr lang="fr-CA" sz="2800" b="1">
                <a:solidFill>
                  <a:srgbClr val="5F5F5F"/>
                </a:solidFill>
                <a:latin typeface="+mn-lt"/>
              </a:rPr>
              <a:t>Principales fonctions et responsabilités de l’enseignant</a:t>
            </a:r>
          </a:p>
        </p:txBody>
      </p:sp>
      <p:graphicFrame>
        <p:nvGraphicFramePr>
          <p:cNvPr id="4" name="Diagramme 4">
            <a:extLst>
              <a:ext uri="{FF2B5EF4-FFF2-40B4-BE49-F238E27FC236}">
                <a16:creationId xmlns:a16="http://schemas.microsoft.com/office/drawing/2014/main" id="{4A2A879D-A3B1-30A7-AAAD-3A3D60720EFC}"/>
              </a:ext>
            </a:extLst>
          </p:cNvPr>
          <p:cNvGraphicFramePr/>
          <p:nvPr>
            <p:custDataLst>
              <p:tags r:id="rId2"/>
            </p:custDataLst>
            <p:extLst/>
          </p:nvPr>
        </p:nvGraphicFramePr>
        <p:xfrm>
          <a:off x="455053" y="1336374"/>
          <a:ext cx="8685000" cy="49725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6" name="ZoneTexte 75">
            <a:extLst>
              <a:ext uri="{FF2B5EF4-FFF2-40B4-BE49-F238E27FC236}">
                <a16:creationId xmlns:a16="http://schemas.microsoft.com/office/drawing/2014/main" id="{C1BF2E9A-DF11-4D54-69BA-C176B4C912E0}"/>
              </a:ext>
            </a:extLst>
          </p:cNvPr>
          <p:cNvSpPr txBox="1"/>
          <p:nvPr/>
        </p:nvSpPr>
        <p:spPr>
          <a:xfrm>
            <a:off x="-3174999" y="3233449"/>
            <a:ext cx="22369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FF0000"/>
                </a:solidFill>
                <a:ea typeface="Calibri"/>
                <a:cs typeface="Calibri"/>
              </a:rPr>
              <a:t>Équipe 5</a:t>
            </a:r>
          </a:p>
        </p:txBody>
      </p:sp>
    </p:spTree>
    <p:extLst>
      <p:ext uri="{BB962C8B-B14F-4D97-AF65-F5344CB8AC3E}">
        <p14:creationId xmlns:p14="http://schemas.microsoft.com/office/powerpoint/2010/main" val="397097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77FA3A61-3DFD-BD85-FAFA-4151B1BE876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B636F37-C722-A511-C2D3-5783622573C0}"/>
              </a:ext>
            </a:extLst>
          </p:cNvPr>
          <p:cNvSpPr txBox="1">
            <a:spLocks/>
          </p:cNvSpPr>
          <p:nvPr>
            <p:custDataLst>
              <p:tags r:id="rId1"/>
            </p:custDataLst>
          </p:nvPr>
        </p:nvSpPr>
        <p:spPr>
          <a:xfrm>
            <a:off x="360249" y="162495"/>
            <a:ext cx="8684622" cy="1143000"/>
          </a:xfrm>
          <a:prstGeom prst="rect">
            <a:avLst/>
          </a:prstGeom>
          <a:ln>
            <a:solidFill>
              <a:schemeClr val="tx1">
                <a:lumMod val="50000"/>
                <a:lumOff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2800">
                <a:solidFill>
                  <a:srgbClr val="5F5F5F"/>
                </a:solidFill>
                <a:latin typeface="+mn-lt"/>
              </a:rPr>
              <a:t>Activité 3 - </a:t>
            </a:r>
            <a:r>
              <a:rPr lang="fr-CA" sz="2800" b="1">
                <a:solidFill>
                  <a:srgbClr val="5F5F5F"/>
                </a:solidFill>
                <a:latin typeface="+mn-lt"/>
              </a:rPr>
              <a:t>Principales fonctions et responsabilités de l’enseignant</a:t>
            </a:r>
          </a:p>
        </p:txBody>
      </p:sp>
      <p:graphicFrame>
        <p:nvGraphicFramePr>
          <p:cNvPr id="4" name="Diagramme 4">
            <a:extLst>
              <a:ext uri="{FF2B5EF4-FFF2-40B4-BE49-F238E27FC236}">
                <a16:creationId xmlns:a16="http://schemas.microsoft.com/office/drawing/2014/main" id="{A1BC55CD-902A-815D-B261-5E48B8ED0EDB}"/>
              </a:ext>
            </a:extLst>
          </p:cNvPr>
          <p:cNvGraphicFramePr/>
          <p:nvPr>
            <p:custDataLst>
              <p:tags r:id="rId2"/>
            </p:custDataLst>
          </p:nvPr>
        </p:nvGraphicFramePr>
        <p:xfrm>
          <a:off x="455053" y="1336374"/>
          <a:ext cx="8685000" cy="49725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ZoneTexte 22">
            <a:extLst>
              <a:ext uri="{FF2B5EF4-FFF2-40B4-BE49-F238E27FC236}">
                <a16:creationId xmlns:a16="http://schemas.microsoft.com/office/drawing/2014/main" id="{ACC08023-814A-0CFA-9043-186E1456E5C5}"/>
              </a:ext>
            </a:extLst>
          </p:cNvPr>
          <p:cNvSpPr txBox="1"/>
          <p:nvPr/>
        </p:nvSpPr>
        <p:spPr>
          <a:xfrm>
            <a:off x="-3174999" y="1894176"/>
            <a:ext cx="22369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a:solidFill>
                  <a:srgbClr val="FF0000"/>
                </a:solidFill>
                <a:ea typeface="Calibri"/>
                <a:cs typeface="Calibri"/>
              </a:rPr>
              <a:t>Équipe 6</a:t>
            </a:r>
          </a:p>
        </p:txBody>
      </p:sp>
    </p:spTree>
    <p:extLst>
      <p:ext uri="{BB962C8B-B14F-4D97-AF65-F5344CB8AC3E}">
        <p14:creationId xmlns:p14="http://schemas.microsoft.com/office/powerpoint/2010/main" val="2637007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F8A253-00C4-4E3B-8639-57E89CBBC05E}"/>
              </a:ext>
            </a:extLst>
          </p:cNvPr>
          <p:cNvSpPr txBox="1">
            <a:spLocks/>
          </p:cNvSpPr>
          <p:nvPr>
            <p:custDataLst>
              <p:tags r:id="rId1"/>
            </p:custDataLst>
          </p:nvPr>
        </p:nvSpPr>
        <p:spPr>
          <a:xfrm>
            <a:off x="360249" y="162495"/>
            <a:ext cx="8684622" cy="1143000"/>
          </a:xfrm>
          <a:prstGeom prst="rect">
            <a:avLst/>
          </a:prstGeom>
          <a:ln>
            <a:solidFill>
              <a:schemeClr val="tx1">
                <a:lumMod val="50000"/>
                <a:lumOff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2800">
                <a:solidFill>
                  <a:srgbClr val="5F5F5F"/>
                </a:solidFill>
                <a:latin typeface="+mn-lt"/>
              </a:rPr>
              <a:t>Activité 3 - </a:t>
            </a:r>
            <a:r>
              <a:rPr lang="fr-CA" sz="2800" b="1">
                <a:solidFill>
                  <a:srgbClr val="5F5F5F"/>
                </a:solidFill>
                <a:latin typeface="+mn-lt"/>
              </a:rPr>
              <a:t>Principales fonctions et responsabilités de l’enseignant</a:t>
            </a:r>
          </a:p>
        </p:txBody>
      </p:sp>
      <p:graphicFrame>
        <p:nvGraphicFramePr>
          <p:cNvPr id="4" name="Diagramme 4">
            <a:extLst>
              <a:ext uri="{FF2B5EF4-FFF2-40B4-BE49-F238E27FC236}">
                <a16:creationId xmlns:a16="http://schemas.microsoft.com/office/drawing/2014/main" id="{4A2A879D-A3B1-30A7-AAAD-3A3D60720EFC}"/>
              </a:ext>
            </a:extLst>
          </p:cNvPr>
          <p:cNvGraphicFramePr/>
          <p:nvPr>
            <p:custDataLst>
              <p:tags r:id="rId2"/>
            </p:custDataLst>
            <p:extLst/>
          </p:nvPr>
        </p:nvGraphicFramePr>
        <p:xfrm>
          <a:off x="455053" y="1336374"/>
          <a:ext cx="8685000" cy="49725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4" name="ZoneTexte 73">
            <a:extLst>
              <a:ext uri="{FF2B5EF4-FFF2-40B4-BE49-F238E27FC236}">
                <a16:creationId xmlns:a16="http://schemas.microsoft.com/office/drawing/2014/main" id="{3BD04436-A787-C7D3-D798-A9B3DBFFEC47}"/>
              </a:ext>
            </a:extLst>
          </p:cNvPr>
          <p:cNvSpPr txBox="1"/>
          <p:nvPr/>
        </p:nvSpPr>
        <p:spPr>
          <a:xfrm>
            <a:off x="-3409777" y="1812547"/>
            <a:ext cx="223693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200" b="1">
                <a:solidFill>
                  <a:srgbClr val="FF0000"/>
                </a:solidFill>
                <a:ea typeface="Calibri"/>
                <a:cs typeface="Calibri"/>
              </a:rPr>
              <a:t>Ne pas utiliser</a:t>
            </a:r>
            <a:endParaRPr lang="fr-FR"/>
          </a:p>
        </p:txBody>
      </p:sp>
      <p:sp>
        <p:nvSpPr>
          <p:cNvPr id="76" name="ZoneTexte 75">
            <a:extLst>
              <a:ext uri="{FF2B5EF4-FFF2-40B4-BE49-F238E27FC236}">
                <a16:creationId xmlns:a16="http://schemas.microsoft.com/office/drawing/2014/main" id="{C1BF2E9A-DF11-4D54-69BA-C176B4C912E0}"/>
              </a:ext>
            </a:extLst>
          </p:cNvPr>
          <p:cNvSpPr txBox="1"/>
          <p:nvPr/>
        </p:nvSpPr>
        <p:spPr>
          <a:xfrm>
            <a:off x="-3174999" y="3233449"/>
            <a:ext cx="22369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a:solidFill>
                  <a:srgbClr val="FF0000"/>
                </a:solidFill>
                <a:ea typeface="Calibri"/>
                <a:cs typeface="Calibri"/>
              </a:rPr>
              <a:t>Équipe x</a:t>
            </a:r>
          </a:p>
        </p:txBody>
      </p:sp>
    </p:spTree>
    <p:extLst>
      <p:ext uri="{BB962C8B-B14F-4D97-AF65-F5344CB8AC3E}">
        <p14:creationId xmlns:p14="http://schemas.microsoft.com/office/powerpoint/2010/main" val="2915913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28190" y="274638"/>
            <a:ext cx="6748265" cy="1396846"/>
          </a:xfrm>
          <a:ln>
            <a:noFill/>
          </a:ln>
        </p:spPr>
        <p:txBody>
          <a:bodyPr/>
          <a:lstStyle/>
          <a:p>
            <a:pPr algn="ctr"/>
            <a:r>
              <a:rPr lang="fr-CA" sz="2800" b="1">
                <a:solidFill>
                  <a:srgbClr val="C00000"/>
                </a:solidFill>
                <a:latin typeface="+mn-lt"/>
              </a:rPr>
              <a:t>Activité </a:t>
            </a:r>
            <a:r>
              <a:rPr lang="fr-CA" sz="2800">
                <a:latin typeface="+mn-lt"/>
              </a:rPr>
              <a:t>4 </a:t>
            </a:r>
            <a:br>
              <a:rPr lang="fr-CA" sz="2800" b="1">
                <a:latin typeface="+mn-lt"/>
              </a:rPr>
            </a:br>
            <a:r>
              <a:rPr lang="fr-CA" sz="2800" b="1">
                <a:solidFill>
                  <a:srgbClr val="5F5F5F"/>
                </a:solidFill>
                <a:latin typeface="+mn-lt"/>
              </a:rPr>
              <a:t>Les 13 compétences professionnelles </a:t>
            </a:r>
            <a:br>
              <a:rPr lang="fr-CA" sz="2800" b="1">
                <a:latin typeface="+mn-lt"/>
              </a:rPr>
            </a:br>
            <a:r>
              <a:rPr lang="fr-CA" sz="2800" b="1">
                <a:solidFill>
                  <a:srgbClr val="5F5F5F"/>
                </a:solidFill>
                <a:latin typeface="+mn-lt"/>
              </a:rPr>
              <a:t>de la profession enseignante</a:t>
            </a:r>
          </a:p>
        </p:txBody>
      </p:sp>
      <p:sp>
        <p:nvSpPr>
          <p:cNvPr id="3" name="Espace réservé du contenu 2"/>
          <p:cNvSpPr>
            <a:spLocks noGrp="1"/>
          </p:cNvSpPr>
          <p:nvPr>
            <p:ph idx="1"/>
            <p:custDataLst>
              <p:tags r:id="rId2"/>
            </p:custDataLst>
          </p:nvPr>
        </p:nvSpPr>
        <p:spPr>
          <a:xfrm>
            <a:off x="1769164" y="2441017"/>
            <a:ext cx="6907291" cy="4082845"/>
          </a:xfrm>
        </p:spPr>
        <p:txBody>
          <a:bodyPr vert="horz" lIns="91440" tIns="45720" rIns="91440" bIns="45720" rtlCol="0" anchor="t">
            <a:normAutofit/>
          </a:bodyPr>
          <a:lstStyle/>
          <a:p>
            <a:endParaRPr lang="fr-CA">
              <a:solidFill>
                <a:srgbClr val="5F5F5F"/>
              </a:solidFill>
            </a:endParaRPr>
          </a:p>
          <a:p>
            <a:pPr marL="114300" indent="0">
              <a:buNone/>
            </a:pPr>
            <a:r>
              <a:rPr lang="fr-CA" sz="3000" b="1">
                <a:solidFill>
                  <a:srgbClr val="DE0000"/>
                </a:solidFill>
                <a:ea typeface="+mn-lt"/>
                <a:cs typeface="+mn-lt"/>
              </a:rPr>
              <a:t>En équipe </a:t>
            </a:r>
          </a:p>
          <a:p>
            <a:pPr lvl="1">
              <a:buClr>
                <a:srgbClr val="DE0000"/>
              </a:buClr>
            </a:pPr>
            <a:r>
              <a:rPr lang="fr-CA" sz="2600">
                <a:solidFill>
                  <a:srgbClr val="000000"/>
                </a:solidFill>
                <a:ea typeface="+mn-lt"/>
                <a:cs typeface="+mn-lt"/>
              </a:rPr>
              <a:t>Prenez connaissance des 13 compétences.</a:t>
            </a:r>
          </a:p>
          <a:p>
            <a:pPr>
              <a:buClr>
                <a:srgbClr val="DE0000"/>
              </a:buClr>
            </a:pPr>
            <a:endParaRPr lang="fr-CA" sz="2800">
              <a:solidFill>
                <a:srgbClr val="000000"/>
              </a:solidFill>
              <a:ea typeface="+mn-lt"/>
              <a:cs typeface="+mn-lt"/>
            </a:endParaRPr>
          </a:p>
          <a:p>
            <a:pPr lvl="1">
              <a:buClr>
                <a:srgbClr val="DE0000"/>
              </a:buClr>
            </a:pPr>
            <a:r>
              <a:rPr lang="fr-CA" sz="2600">
                <a:solidFill>
                  <a:srgbClr val="000000"/>
                </a:solidFill>
                <a:ea typeface="+mn-lt"/>
                <a:cs typeface="+mn-lt"/>
              </a:rPr>
              <a:t>Associer chacune des compétences professionnelles aux phrases clés.</a:t>
            </a:r>
            <a:endParaRPr lang="fr-CA" sz="2600">
              <a:solidFill>
                <a:srgbClr val="000000"/>
              </a:solidFill>
              <a:ea typeface="Calibri"/>
              <a:cs typeface="Calibri"/>
            </a:endParaRPr>
          </a:p>
          <a:p>
            <a:pPr marL="114300" indent="0">
              <a:buNone/>
            </a:pPr>
            <a:r>
              <a:rPr lang="fr-CA" sz="2800" b="1">
                <a:solidFill>
                  <a:srgbClr val="5F5F5F"/>
                </a:solidFill>
              </a:rPr>
              <a:t>   </a:t>
            </a:r>
            <a:endParaRPr lang="fr-CA" sz="2800">
              <a:solidFill>
                <a:srgbClr val="5F5F5F"/>
              </a:solidFill>
            </a:endParaRPr>
          </a:p>
          <a:p>
            <a:endParaRPr lang="fr-CA">
              <a:solidFill>
                <a:srgbClr val="5F5F5F"/>
              </a:solidFill>
            </a:endParaRPr>
          </a:p>
        </p:txBody>
      </p:sp>
      <p:grpSp>
        <p:nvGrpSpPr>
          <p:cNvPr id="6" name="Groupe 5"/>
          <p:cNvGrpSpPr/>
          <p:nvPr>
            <p:custDataLst>
              <p:tags r:id="rId3"/>
            </p:custDataLst>
          </p:nvPr>
        </p:nvGrpSpPr>
        <p:grpSpPr>
          <a:xfrm>
            <a:off x="6778584" y="5635861"/>
            <a:ext cx="2365416" cy="1053349"/>
            <a:chOff x="6768206" y="5877272"/>
            <a:chExt cx="2365416" cy="1053349"/>
          </a:xfrm>
        </p:grpSpPr>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8" name="ZoneTexte 7"/>
            <p:cNvSpPr txBox="1"/>
            <p:nvPr/>
          </p:nvSpPr>
          <p:spPr>
            <a:xfrm>
              <a:off x="7812360" y="6309320"/>
              <a:ext cx="1008112"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a:solidFill>
                    <a:srgbClr val="FFFFFF"/>
                  </a:solidFill>
                  <a:latin typeface="Calibri"/>
                </a:rPr>
                <a:t>15</a:t>
              </a:r>
              <a:r>
                <a:rPr kumimoji="0" lang="fr-CA" sz="1200" b="0" i="0" u="none" strike="noStrike" kern="1200" cap="none" spc="0" normalizeH="0" baseline="0" noProof="0">
                  <a:ln>
                    <a:noFill/>
                  </a:ln>
                  <a:solidFill>
                    <a:srgbClr val="FFFFFF"/>
                  </a:solidFill>
                  <a:effectLst/>
                  <a:uLnTx/>
                  <a:uFillTx/>
                  <a:latin typeface="Calibri"/>
                  <a:ea typeface="+mn-ea"/>
                  <a:cs typeface="+mn-cs"/>
                </a:rPr>
                <a:t> minutes</a:t>
              </a:r>
            </a:p>
          </p:txBody>
        </p:sp>
      </p:grpSp>
      <p:sp>
        <p:nvSpPr>
          <p:cNvPr id="9" name="ZoneTexte 8"/>
          <p:cNvSpPr txBox="1"/>
          <p:nvPr>
            <p:custDataLst>
              <p:tags r:id="rId4"/>
            </p:custDataLst>
          </p:nvPr>
        </p:nvSpPr>
        <p:spPr>
          <a:xfrm>
            <a:off x="1828800" y="6041524"/>
            <a:ext cx="36195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a:ln>
                  <a:noFill/>
                </a:ln>
                <a:solidFill>
                  <a:srgbClr val="C00000"/>
                </a:solidFill>
                <a:effectLst/>
                <a:uLnTx/>
                <a:uFillTx/>
                <a:latin typeface="Calibri"/>
                <a:ea typeface="+mn-ea"/>
                <a:cs typeface="+mn-cs"/>
              </a:rPr>
              <a:t>Retour en plénière</a:t>
            </a:r>
          </a:p>
        </p:txBody>
      </p:sp>
    </p:spTree>
    <p:extLst>
      <p:ext uri="{BB962C8B-B14F-4D97-AF65-F5344CB8AC3E}">
        <p14:creationId xmlns:p14="http://schemas.microsoft.com/office/powerpoint/2010/main" val="450346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231B5-6ABC-94B1-5363-624E708646EF}"/>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F93367B-DE81-8F38-9BAF-101520852F68}"/>
              </a:ext>
            </a:extLst>
          </p:cNvPr>
          <p:cNvGraphicFramePr>
            <a:graphicFrameLocks noGrp="1"/>
          </p:cNvGraphicFramePr>
          <p:nvPr>
            <p:custDataLst>
              <p:tags r:id="rId1"/>
            </p:custDataLst>
          </p:nvPr>
        </p:nvGraphicFramePr>
        <p:xfrm>
          <a:off x="69011" y="34505"/>
          <a:ext cx="5118559" cy="6796695"/>
        </p:xfrm>
        <a:graphic>
          <a:graphicData uri="http://schemas.openxmlformats.org/drawingml/2006/table">
            <a:tbl>
              <a:tblPr firstRow="1" firstCol="1" bandRow="1"/>
              <a:tblGrid>
                <a:gridCol w="207033">
                  <a:extLst>
                    <a:ext uri="{9D8B030D-6E8A-4147-A177-3AD203B41FA5}">
                      <a16:colId xmlns:a16="http://schemas.microsoft.com/office/drawing/2014/main" val="2903087380"/>
                    </a:ext>
                  </a:extLst>
                </a:gridCol>
                <a:gridCol w="4911526">
                  <a:extLst>
                    <a:ext uri="{9D8B030D-6E8A-4147-A177-3AD203B41FA5}">
                      <a16:colId xmlns:a16="http://schemas.microsoft.com/office/drawing/2014/main" val="2115674512"/>
                    </a:ext>
                  </a:extLst>
                </a:gridCol>
              </a:tblGrid>
              <a:tr h="372478">
                <a:tc gridSpan="2">
                  <a:txBody>
                    <a:bodyPr/>
                    <a:lstStyle/>
                    <a:p>
                      <a:pPr algn="ctr"/>
                      <a:r>
                        <a:rPr lang="fr-FR" sz="1200">
                          <a:solidFill>
                            <a:srgbClr val="FFFFFF"/>
                          </a:solidFill>
                          <a:effectLst/>
                          <a:latin typeface="Times New Roman"/>
                          <a:ea typeface="Times New Roman" panose="02020603050405020304" pitchFamily="18" charset="0"/>
                          <a:cs typeface="Times New Roman"/>
                        </a:rPr>
                        <a:t>Les 13 compétences professionnelles</a:t>
                      </a:r>
                      <a:endParaRPr lang="fr-CA" sz="1200">
                        <a:effectLst/>
                        <a:latin typeface="Times New Roman"/>
                        <a:cs typeface="Times New Roman"/>
                      </a:endParaRPr>
                    </a:p>
                  </a:txBody>
                  <a:tcPr marL="40595" marR="40595"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C00000"/>
                    </a:solidFill>
                  </a:tcPr>
                </a:tc>
                <a:tc hMerge="1">
                  <a:txBody>
                    <a:bodyPr/>
                    <a:lstStyle/>
                    <a:p>
                      <a:endParaRPr lang="fr-CA"/>
                    </a:p>
                  </a:txBody>
                  <a:tcPr/>
                </a:tc>
                <a:extLst>
                  <a:ext uri="{0D108BD9-81ED-4DB2-BD59-A6C34878D82A}">
                    <a16:rowId xmlns:a16="http://schemas.microsoft.com/office/drawing/2014/main" val="2272907105"/>
                  </a:ext>
                </a:extLst>
              </a:tr>
              <a:tr h="490993">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Bef>
                          <a:spcPts val="65"/>
                        </a:spcBef>
                        <a:spcAft>
                          <a:spcPts val="1000"/>
                        </a:spcAft>
                      </a:pPr>
                      <a:r>
                        <a:rPr lang="fr-FR" sz="1050" kern="1200">
                          <a:solidFill>
                            <a:srgbClr val="000000"/>
                          </a:solidFill>
                          <a:effectLst/>
                          <a:latin typeface="Calibri"/>
                          <a:ea typeface="Times New Roman" panose="02020603050405020304" pitchFamily="18" charset="0"/>
                          <a:cs typeface="Times New Roman"/>
                        </a:rPr>
                        <a:t>« Agir en tant que professionnelle ou professionnel cultivé, à la fois interprète, médiateur et critique d’éléments de culture dans l’exercice de ses fonctions.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913298648"/>
                  </a:ext>
                </a:extLst>
              </a:tr>
              <a:tr h="482528">
                <a:tc>
                  <a:txBody>
                    <a:bodyPr/>
                    <a:lstStyle/>
                    <a:p>
                      <a:pPr algn="l">
                        <a:spcBef>
                          <a:spcPts val="600"/>
                        </a:spcBef>
                        <a:spcAft>
                          <a:spcPts val="600"/>
                        </a:spcAft>
                      </a:pPr>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Communiquer de manière appropriée dans la langue    d’enseignement, à l’oral et à l’écrit, dans l’ensemble des contextes liés à l’exercice de ses fonctions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221557489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Concevoir et planifier des activités et des situations d’enseignement et d’apprentissage en fonction des élèves, des contenus d’apprentissage et des intentions de formation.»</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6816300"/>
                  </a:ext>
                </a:extLst>
              </a:tr>
              <a:tr h="55871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Mettre en œuvre et superviser les situations d’enseignement et d’apprentissage en fonction des élèves et des intentions de formation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4113049684"/>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Développer, choisir et utiliser différentes modalités afin d’évaluer l’acquisition des connaissances et le développement des compétences chez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1906455752"/>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Organiser et gérer le fonctionnement du groupe-classe de sorte à maximiser le développement, l’apprentissage et la socialisation des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73692215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Mettre en place, dans le cadre d’un enseignement inclusif, des stratégies de différenciation pédagogique en vue de soutenir la pleine participation et la réussite de tous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56416883"/>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Entretenir chez ses élèves le plaisir d’apprendre, le sens de la découverte et la curiosité en réunissant    les conditions nécessaires à l’épanouissement de chacune et de chacun.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055623101"/>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Inscrire son intervention dans un cadre collectif, au service de la complémentarité et de la continuité des enseignements comme des actions éducatives.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80786380"/>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Solliciter l’engagement des parents dans les apprentissages de leurs enfants et la vie de l’école, tout en contribuant à des actions de partenariat durable entre l’école et sa communauté.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122332373"/>
                  </a:ext>
                </a:extLst>
              </a:tr>
              <a:tr h="64337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Analyser, évaluer et développer de manière continue toutes les facettes de sa pratique professionnelle et favoriser la reconnaissance et le rayonnement de la profession enseignante en participant à la valorisation d’une culture professionnelle commune fondée sur l’entraide et la coopération.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81799892"/>
                  </a:ext>
                </a:extLst>
              </a:tr>
              <a:tr h="321685">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Utiliser le numérique afin d’en faire bénéficier les élèves ainsi que l’ensemble des actrices et acteurs éducatifs.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83961288"/>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Adopter et valoriser des comportements éthiques et responsables afin d’établir des liens empreints    de respect et de confiance avec les élèves,  les membres de l’équipe-école et la  communauté éducative élargie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420305879"/>
                  </a:ext>
                </a:extLst>
              </a:tr>
            </a:tbl>
          </a:graphicData>
        </a:graphic>
      </p:graphicFrame>
      <p:sp>
        <p:nvSpPr>
          <p:cNvPr id="5" name="Flèche gauche 4">
            <a:extLst>
              <a:ext uri="{FF2B5EF4-FFF2-40B4-BE49-F238E27FC236}">
                <a16:creationId xmlns:a16="http://schemas.microsoft.com/office/drawing/2014/main" id="{252A7686-C95E-48FD-BF77-6B1B34C297C4}"/>
              </a:ext>
            </a:extLst>
          </p:cNvPr>
          <p:cNvSpPr/>
          <p:nvPr>
            <p:custDataLst>
              <p:tags r:id="rId2"/>
            </p:custDataLst>
          </p:nvPr>
        </p:nvSpPr>
        <p:spPr>
          <a:xfrm>
            <a:off x="5303445" y="3000272"/>
            <a:ext cx="3056857" cy="26277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Gérer le fonctionnement du groupe-classe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Flèche gauche 5">
            <a:extLst>
              <a:ext uri="{FF2B5EF4-FFF2-40B4-BE49-F238E27FC236}">
                <a16:creationId xmlns:a16="http://schemas.microsoft.com/office/drawing/2014/main" id="{B0AFC906-0EAB-52B6-C742-A98126FDA48F}"/>
              </a:ext>
            </a:extLst>
          </p:cNvPr>
          <p:cNvSpPr/>
          <p:nvPr>
            <p:custDataLst>
              <p:tags r:id="rId3"/>
            </p:custDataLst>
          </p:nvPr>
        </p:nvSpPr>
        <p:spPr>
          <a:xfrm>
            <a:off x="5250524" y="5917483"/>
            <a:ext cx="2987847" cy="24326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a:t>
            </a:r>
            <a:r>
              <a:rPr kumimoji="0" lang="fr-CA" sz="800" b="1" i="0" u="none" strike="noStrike" kern="1200" cap="none" spc="0" normalizeH="0" baseline="0" noProof="0">
                <a:ln>
                  <a:noFill/>
                </a:ln>
                <a:solidFill>
                  <a:prstClr val="white"/>
                </a:solidFill>
                <a:effectLst/>
                <a:uLnTx/>
                <a:uFillTx/>
                <a:latin typeface="Calibri"/>
                <a:ea typeface="+mn-ea"/>
                <a:cs typeface="+mn-cs"/>
              </a:rPr>
              <a:t>en</a:t>
            </a:r>
            <a:r>
              <a:rPr kumimoji="0" lang="fr-CA" sz="900" b="1" i="0" u="none" strike="noStrike" kern="1200" cap="none" spc="0" normalizeH="0" baseline="0" noProof="0">
                <a:ln>
                  <a:noFill/>
                </a:ln>
                <a:solidFill>
                  <a:prstClr val="white"/>
                </a:solidFill>
                <a:effectLst/>
                <a:uLnTx/>
                <a:uFillTx/>
                <a:latin typeface="Calibri"/>
                <a:ea typeface="+mn-ea"/>
                <a:cs typeface="+mn-cs"/>
              </a:rPr>
              <a:t> tant que médiateur d’éléments de culture</a:t>
            </a:r>
            <a:endParaRPr kumimoji="0" lang="fr-CA" sz="900" b="0" i="0" u="none" strike="noStrike" kern="1200" cap="none" spc="0" normalizeH="0" baseline="0" noProof="0">
              <a:ln>
                <a:noFill/>
              </a:ln>
              <a:solidFill>
                <a:prstClr val="white"/>
              </a:solidFill>
              <a:effectLst/>
              <a:uLnTx/>
              <a:uFillTx/>
              <a:latin typeface="Calibri"/>
              <a:ea typeface="+mn-ea"/>
              <a:cs typeface="Calibri"/>
            </a:endParaRPr>
          </a:p>
        </p:txBody>
      </p:sp>
      <p:sp>
        <p:nvSpPr>
          <p:cNvPr id="7" name="Flèche gauche 6">
            <a:extLst>
              <a:ext uri="{FF2B5EF4-FFF2-40B4-BE49-F238E27FC236}">
                <a16:creationId xmlns:a16="http://schemas.microsoft.com/office/drawing/2014/main" id="{4C50CD34-1319-295F-620A-586F74EE2DC6}"/>
              </a:ext>
            </a:extLst>
          </p:cNvPr>
          <p:cNvSpPr/>
          <p:nvPr>
            <p:custDataLst>
              <p:tags r:id="rId4"/>
            </p:custDataLst>
          </p:nvPr>
        </p:nvSpPr>
        <p:spPr>
          <a:xfrm>
            <a:off x="5409846" y="1205219"/>
            <a:ext cx="3065483" cy="33815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Collaborer avec les partenaires de la communauté</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8" name="Flèche gauche 7">
            <a:extLst>
              <a:ext uri="{FF2B5EF4-FFF2-40B4-BE49-F238E27FC236}">
                <a16:creationId xmlns:a16="http://schemas.microsoft.com/office/drawing/2014/main" id="{AD71995A-F705-C664-2788-5906DA679584}"/>
              </a:ext>
            </a:extLst>
          </p:cNvPr>
          <p:cNvSpPr/>
          <p:nvPr>
            <p:custDataLst>
              <p:tags r:id="rId5"/>
            </p:custDataLst>
          </p:nvPr>
        </p:nvSpPr>
        <p:spPr>
          <a:xfrm>
            <a:off x="5277472" y="1941489"/>
            <a:ext cx="3418258" cy="38803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en accord avec les principes éthiques de la profession</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9" name="Flèche gauche 8">
            <a:extLst>
              <a:ext uri="{FF2B5EF4-FFF2-40B4-BE49-F238E27FC236}">
                <a16:creationId xmlns:a16="http://schemas.microsoft.com/office/drawing/2014/main" id="{77DCB01C-C196-2167-D9B1-5CA3C28A2683}"/>
              </a:ext>
            </a:extLst>
          </p:cNvPr>
          <p:cNvSpPr/>
          <p:nvPr>
            <p:custDataLst>
              <p:tags r:id="rId6"/>
            </p:custDataLst>
          </p:nvPr>
        </p:nvSpPr>
        <p:spPr>
          <a:xfrm>
            <a:off x="5372615" y="5003526"/>
            <a:ext cx="3005099"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Mobiliser le numérique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èche gauche 9">
            <a:extLst>
              <a:ext uri="{FF2B5EF4-FFF2-40B4-BE49-F238E27FC236}">
                <a16:creationId xmlns:a16="http://schemas.microsoft.com/office/drawing/2014/main" id="{B038601E-37EB-AC72-5090-04950423CD7A}"/>
              </a:ext>
            </a:extLst>
          </p:cNvPr>
          <p:cNvSpPr/>
          <p:nvPr>
            <p:custDataLst>
              <p:tags r:id="rId7"/>
            </p:custDataLst>
          </p:nvPr>
        </p:nvSpPr>
        <p:spPr>
          <a:xfrm>
            <a:off x="5321649" y="3504810"/>
            <a:ext cx="3096778" cy="25650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Tenir compte de l’hétérogénéité des élèves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èche gauche 10">
            <a:extLst>
              <a:ext uri="{FF2B5EF4-FFF2-40B4-BE49-F238E27FC236}">
                <a16:creationId xmlns:a16="http://schemas.microsoft.com/office/drawing/2014/main" id="{D9E7D06D-0D03-7704-1B90-3246ADCCBEE5}"/>
              </a:ext>
            </a:extLst>
          </p:cNvPr>
          <p:cNvSpPr/>
          <p:nvPr>
            <p:custDataLst>
              <p:tags r:id="rId8"/>
            </p:custDataLst>
          </p:nvPr>
        </p:nvSpPr>
        <p:spPr>
          <a:xfrm>
            <a:off x="5303287" y="4005321"/>
            <a:ext cx="3048230"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Maîtriser la langue d’enseignement</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èche gauche 11">
            <a:extLst>
              <a:ext uri="{FF2B5EF4-FFF2-40B4-BE49-F238E27FC236}">
                <a16:creationId xmlns:a16="http://schemas.microsoft.com/office/drawing/2014/main" id="{D435D5EB-E118-ADEA-2DA2-B52FC1276640}"/>
              </a:ext>
            </a:extLst>
          </p:cNvPr>
          <p:cNvSpPr/>
          <p:nvPr>
            <p:custDataLst>
              <p:tags r:id="rId9"/>
            </p:custDataLst>
          </p:nvPr>
        </p:nvSpPr>
        <p:spPr>
          <a:xfrm>
            <a:off x="5379662" y="4462023"/>
            <a:ext cx="3225784" cy="32937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S’impliquer activement au sein de l’équipe-école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Flèche gauche 12">
            <a:extLst>
              <a:ext uri="{FF2B5EF4-FFF2-40B4-BE49-F238E27FC236}">
                <a16:creationId xmlns:a16="http://schemas.microsoft.com/office/drawing/2014/main" id="{A043D74E-FE4B-51B2-DF13-038B1D0C8137}"/>
              </a:ext>
            </a:extLst>
          </p:cNvPr>
          <p:cNvSpPr/>
          <p:nvPr>
            <p:custDataLst>
              <p:tags r:id="rId10"/>
            </p:custDataLst>
          </p:nvPr>
        </p:nvSpPr>
        <p:spPr>
          <a:xfrm>
            <a:off x="5406998" y="2542650"/>
            <a:ext cx="3091363"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Soutenir le plaisir d’apprendre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èche gauche 13">
            <a:extLst>
              <a:ext uri="{FF2B5EF4-FFF2-40B4-BE49-F238E27FC236}">
                <a16:creationId xmlns:a16="http://schemas.microsoft.com/office/drawing/2014/main" id="{9A503D14-79A0-F717-D670-96E113266941}"/>
              </a:ext>
            </a:extLst>
          </p:cNvPr>
          <p:cNvSpPr/>
          <p:nvPr>
            <p:custDataLst>
              <p:tags r:id="rId11"/>
            </p:custDataLst>
          </p:nvPr>
        </p:nvSpPr>
        <p:spPr>
          <a:xfrm>
            <a:off x="5341786" y="586892"/>
            <a:ext cx="3083434" cy="52393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Mettre en œuvre les situations d’enseignement et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5" name="Flèche gauche 14">
            <a:extLst>
              <a:ext uri="{FF2B5EF4-FFF2-40B4-BE49-F238E27FC236}">
                <a16:creationId xmlns:a16="http://schemas.microsoft.com/office/drawing/2014/main" id="{F46C21C4-F4EB-6E5B-A4CD-DFC1EE4A9864}"/>
              </a:ext>
            </a:extLst>
          </p:cNvPr>
          <p:cNvSpPr/>
          <p:nvPr>
            <p:custDataLst>
              <p:tags r:id="rId12"/>
            </p:custDataLst>
          </p:nvPr>
        </p:nvSpPr>
        <p:spPr>
          <a:xfrm>
            <a:off x="5378328" y="6448827"/>
            <a:ext cx="3091363"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Évaluer les apprentissages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èche gauche 15">
            <a:extLst>
              <a:ext uri="{FF2B5EF4-FFF2-40B4-BE49-F238E27FC236}">
                <a16:creationId xmlns:a16="http://schemas.microsoft.com/office/drawing/2014/main" id="{DBF2B0D4-0681-5090-1557-E762EE24638D}"/>
              </a:ext>
            </a:extLst>
          </p:cNvPr>
          <p:cNvSpPr/>
          <p:nvPr>
            <p:custDataLst>
              <p:tags r:id="rId13"/>
            </p:custDataLst>
          </p:nvPr>
        </p:nvSpPr>
        <p:spPr>
          <a:xfrm>
            <a:off x="5253842" y="5402969"/>
            <a:ext cx="3096553" cy="21914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Planifier les situations d’enseignement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èche gauche 16">
            <a:extLst>
              <a:ext uri="{FF2B5EF4-FFF2-40B4-BE49-F238E27FC236}">
                <a16:creationId xmlns:a16="http://schemas.microsoft.com/office/drawing/2014/main" id="{1BBBB377-7AA7-1292-DB1C-C63706D0AE3B}"/>
              </a:ext>
            </a:extLst>
          </p:cNvPr>
          <p:cNvSpPr/>
          <p:nvPr>
            <p:custDataLst>
              <p:tags r:id="rId14"/>
            </p:custDataLst>
          </p:nvPr>
        </p:nvSpPr>
        <p:spPr>
          <a:xfrm>
            <a:off x="5351166" y="1549127"/>
            <a:ext cx="3036497" cy="33440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S’engager dans un développement professionnel continu</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B1528C2-B570-E2B6-3FD2-6E3373741447}"/>
              </a:ext>
            </a:extLst>
          </p:cNvPr>
          <p:cNvSpPr/>
          <p:nvPr>
            <p:custDataLst>
              <p:tags r:id="rId15"/>
            </p:custDataLst>
          </p:nvPr>
        </p:nvSpPr>
        <p:spPr>
          <a:xfrm>
            <a:off x="-4029880" y="2537001"/>
            <a:ext cx="3839314" cy="34007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tx1"/>
                </a:solidFill>
                <a:effectLst/>
                <a:uLnTx/>
                <a:uFillTx/>
                <a:latin typeface="Calibri"/>
                <a:ea typeface="+mn-ea"/>
                <a:cs typeface="+mn-cs"/>
              </a:rPr>
              <a:t>Activité </a:t>
            </a:r>
            <a:r>
              <a:rPr lang="fr-CA" dirty="0">
                <a:solidFill>
                  <a:schemeClr val="tx1"/>
                </a:solidFill>
                <a:latin typeface="Calibri"/>
              </a:rPr>
              <a:t>4</a:t>
            </a:r>
            <a:r>
              <a:rPr kumimoji="0" lang="fr-CA" sz="1800" b="0" i="0" u="none" strike="noStrike" kern="1200" cap="none" spc="0" normalizeH="0" baseline="0" noProof="0" dirty="0">
                <a:ln>
                  <a:noFill/>
                </a:ln>
                <a:solidFill>
                  <a:schemeClr val="tx1"/>
                </a:solidFill>
                <a:effectLst/>
                <a:uLnTx/>
                <a:uFillTx/>
                <a:latin typeface="Calibri"/>
                <a:ea typeface="+mn-ea"/>
                <a:cs typeface="+mn-cs"/>
              </a:rPr>
              <a:t> - Équipe 1</a:t>
            </a:r>
          </a:p>
        </p:txBody>
      </p:sp>
      <p:sp>
        <p:nvSpPr>
          <p:cNvPr id="3" name="TextBox 2">
            <a:extLst>
              <a:ext uri="{FF2B5EF4-FFF2-40B4-BE49-F238E27FC236}">
                <a16:creationId xmlns:a16="http://schemas.microsoft.com/office/drawing/2014/main" id="{33103CB3-0639-D578-229B-9B3F686F0B2E}"/>
              </a:ext>
            </a:extLst>
          </p:cNvPr>
          <p:cNvSpPr txBox="1"/>
          <p:nvPr>
            <p:custDataLst>
              <p:tags r:id="rId16"/>
            </p:custDataLst>
          </p:nvPr>
        </p:nvSpPr>
        <p:spPr>
          <a:xfrm>
            <a:off x="-2464280" y="41119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a:solidFill>
                  <a:prstClr val="black"/>
                </a:solidFill>
                <a:latin typeface="Calibri"/>
              </a:rPr>
              <a:t>SVP, ALLER DANS VOTRE ÉQUIPE!!!</a:t>
            </a:r>
            <a:endParaRPr lang="fr-FR">
              <a:solidFill>
                <a:prstClr val="black"/>
              </a:solidFill>
            </a:endParaRPr>
          </a:p>
        </p:txBody>
      </p:sp>
    </p:spTree>
    <p:extLst>
      <p:ext uri="{BB962C8B-B14F-4D97-AF65-F5344CB8AC3E}">
        <p14:creationId xmlns:p14="http://schemas.microsoft.com/office/powerpoint/2010/main" val="722392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231B5-6ABC-94B1-5363-624E708646EF}"/>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F93367B-DE81-8F38-9BAF-101520852F68}"/>
              </a:ext>
            </a:extLst>
          </p:cNvPr>
          <p:cNvGraphicFramePr>
            <a:graphicFrameLocks noGrp="1"/>
          </p:cNvGraphicFramePr>
          <p:nvPr>
            <p:custDataLst>
              <p:tags r:id="rId1"/>
            </p:custDataLst>
          </p:nvPr>
        </p:nvGraphicFramePr>
        <p:xfrm>
          <a:off x="69011" y="34505"/>
          <a:ext cx="5118559" cy="6796695"/>
        </p:xfrm>
        <a:graphic>
          <a:graphicData uri="http://schemas.openxmlformats.org/drawingml/2006/table">
            <a:tbl>
              <a:tblPr firstRow="1" firstCol="1" bandRow="1"/>
              <a:tblGrid>
                <a:gridCol w="207033">
                  <a:extLst>
                    <a:ext uri="{9D8B030D-6E8A-4147-A177-3AD203B41FA5}">
                      <a16:colId xmlns:a16="http://schemas.microsoft.com/office/drawing/2014/main" val="2903087380"/>
                    </a:ext>
                  </a:extLst>
                </a:gridCol>
                <a:gridCol w="4911526">
                  <a:extLst>
                    <a:ext uri="{9D8B030D-6E8A-4147-A177-3AD203B41FA5}">
                      <a16:colId xmlns:a16="http://schemas.microsoft.com/office/drawing/2014/main" val="2115674512"/>
                    </a:ext>
                  </a:extLst>
                </a:gridCol>
              </a:tblGrid>
              <a:tr h="372478">
                <a:tc gridSpan="2">
                  <a:txBody>
                    <a:bodyPr/>
                    <a:lstStyle/>
                    <a:p>
                      <a:pPr algn="ctr"/>
                      <a:r>
                        <a:rPr lang="fr-FR" sz="1200">
                          <a:solidFill>
                            <a:srgbClr val="FFFFFF"/>
                          </a:solidFill>
                          <a:effectLst/>
                          <a:latin typeface="Times New Roman"/>
                          <a:ea typeface="Times New Roman" panose="02020603050405020304" pitchFamily="18" charset="0"/>
                          <a:cs typeface="Times New Roman"/>
                        </a:rPr>
                        <a:t>Les 13 compétences professionnelles</a:t>
                      </a:r>
                      <a:endParaRPr lang="fr-CA" sz="1200">
                        <a:effectLst/>
                        <a:latin typeface="Times New Roman"/>
                        <a:cs typeface="Times New Roman"/>
                      </a:endParaRPr>
                    </a:p>
                  </a:txBody>
                  <a:tcPr marL="40595" marR="40595"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C00000"/>
                    </a:solidFill>
                  </a:tcPr>
                </a:tc>
                <a:tc hMerge="1">
                  <a:txBody>
                    <a:bodyPr/>
                    <a:lstStyle/>
                    <a:p>
                      <a:endParaRPr lang="fr-CA"/>
                    </a:p>
                  </a:txBody>
                  <a:tcPr/>
                </a:tc>
                <a:extLst>
                  <a:ext uri="{0D108BD9-81ED-4DB2-BD59-A6C34878D82A}">
                    <a16:rowId xmlns:a16="http://schemas.microsoft.com/office/drawing/2014/main" val="2272907105"/>
                  </a:ext>
                </a:extLst>
              </a:tr>
              <a:tr h="490993">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Bef>
                          <a:spcPts val="65"/>
                        </a:spcBef>
                        <a:spcAft>
                          <a:spcPts val="1000"/>
                        </a:spcAft>
                      </a:pPr>
                      <a:r>
                        <a:rPr lang="fr-FR" sz="1050" kern="1200">
                          <a:solidFill>
                            <a:srgbClr val="000000"/>
                          </a:solidFill>
                          <a:effectLst/>
                          <a:latin typeface="Calibri"/>
                          <a:ea typeface="Times New Roman" panose="02020603050405020304" pitchFamily="18" charset="0"/>
                          <a:cs typeface="Times New Roman"/>
                        </a:rPr>
                        <a:t>« Agir en tant que professionnelle ou professionnel cultivé, à la fois interprète, médiateur et critique d’éléments de culture dans l’exercice de ses fonctions.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913298648"/>
                  </a:ext>
                </a:extLst>
              </a:tr>
              <a:tr h="482528">
                <a:tc>
                  <a:txBody>
                    <a:bodyPr/>
                    <a:lstStyle/>
                    <a:p>
                      <a:pPr algn="l">
                        <a:spcBef>
                          <a:spcPts val="600"/>
                        </a:spcBef>
                        <a:spcAft>
                          <a:spcPts val="600"/>
                        </a:spcAft>
                      </a:pPr>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Communiquer de manière appropriée dans la langue    d’enseignement, à l’oral et à l’écrit, dans l’ensemble des contextes liés à l’exercice de ses fonctions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221557489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Concevoir et planifier des activités et des situations d’enseignement et d’apprentissage en fonction des élèves, des contenus d’apprentissage et des intentions de formation.»</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6816300"/>
                  </a:ext>
                </a:extLst>
              </a:tr>
              <a:tr h="55871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Mettre en œuvre et superviser les situations d’enseignement et d’apprentissage en fonction des élèves et des intentions de formation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4113049684"/>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Développer, choisir et utiliser différentes modalités afin d’évaluer l’acquisition des connaissances et le développement des compétences chez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1906455752"/>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Organiser et gérer le fonctionnement du groupe-classe de sorte à maximiser le développement, l’apprentissage et la socialisation des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73692215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Mettre en place, dans le cadre d’un enseignement inclusif, des stratégies de différenciation pédagogique en vue de soutenir la pleine participation et la réussite de tous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56416883"/>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Entretenir chez ses élèves le plaisir d’apprendre, le sens de la découverte et la curiosité en réunissant    les conditions nécessaires à l’épanouissement de chacune et de chacun.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055623101"/>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Inscrire son intervention dans un cadre collectif, au service de la complémentarité et de la continuité des enseignements comme des actions éducatives.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80786380"/>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Solliciter l’engagement des parents dans les apprentissages de leurs enfants et la vie de l’école, tout en contribuant à des actions de partenariat durable entre l’école et sa communauté.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122332373"/>
                  </a:ext>
                </a:extLst>
              </a:tr>
              <a:tr h="64337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Analyser, évaluer et développer de manière continue toutes les facettes de sa pratique professionnelle et favoriser la reconnaissance et le rayonnement de la profession enseignante en participant à la valorisation d’une culture professionnelle commune fondée sur l’entraide et la coopération.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81799892"/>
                  </a:ext>
                </a:extLst>
              </a:tr>
              <a:tr h="321685">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Utiliser le numérique afin d’en faire bénéficier les élèves ainsi que l’ensemble des actrices et acteurs éducatifs.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83961288"/>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Adopter et valoriser des comportements éthiques et responsables afin d’établir des liens empreints    de respect et de confiance avec les élèves,  les membres de l’équipe-école et la  communauté éducative élargie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420305879"/>
                  </a:ext>
                </a:extLst>
              </a:tr>
            </a:tbl>
          </a:graphicData>
        </a:graphic>
      </p:graphicFrame>
      <p:sp>
        <p:nvSpPr>
          <p:cNvPr id="5" name="Flèche gauche 4">
            <a:extLst>
              <a:ext uri="{FF2B5EF4-FFF2-40B4-BE49-F238E27FC236}">
                <a16:creationId xmlns:a16="http://schemas.microsoft.com/office/drawing/2014/main" id="{252A7686-C95E-48FD-BF77-6B1B34C297C4}"/>
              </a:ext>
            </a:extLst>
          </p:cNvPr>
          <p:cNvSpPr/>
          <p:nvPr>
            <p:custDataLst>
              <p:tags r:id="rId2"/>
            </p:custDataLst>
          </p:nvPr>
        </p:nvSpPr>
        <p:spPr>
          <a:xfrm>
            <a:off x="5303445" y="3000272"/>
            <a:ext cx="3056857" cy="26277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Gérer le fonctionnement du groupe-classe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Flèche gauche 5">
            <a:extLst>
              <a:ext uri="{FF2B5EF4-FFF2-40B4-BE49-F238E27FC236}">
                <a16:creationId xmlns:a16="http://schemas.microsoft.com/office/drawing/2014/main" id="{B0AFC906-0EAB-52B6-C742-A98126FDA48F}"/>
              </a:ext>
            </a:extLst>
          </p:cNvPr>
          <p:cNvSpPr/>
          <p:nvPr>
            <p:custDataLst>
              <p:tags r:id="rId3"/>
            </p:custDataLst>
          </p:nvPr>
        </p:nvSpPr>
        <p:spPr>
          <a:xfrm>
            <a:off x="5250524" y="5917483"/>
            <a:ext cx="2987847" cy="24326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a:t>
            </a:r>
            <a:r>
              <a:rPr kumimoji="0" lang="fr-CA" sz="800" b="1" i="0" u="none" strike="noStrike" kern="1200" cap="none" spc="0" normalizeH="0" baseline="0" noProof="0">
                <a:ln>
                  <a:noFill/>
                </a:ln>
                <a:solidFill>
                  <a:prstClr val="white"/>
                </a:solidFill>
                <a:effectLst/>
                <a:uLnTx/>
                <a:uFillTx/>
                <a:latin typeface="Calibri"/>
                <a:ea typeface="+mn-ea"/>
                <a:cs typeface="+mn-cs"/>
              </a:rPr>
              <a:t>en</a:t>
            </a:r>
            <a:r>
              <a:rPr kumimoji="0" lang="fr-CA" sz="900" b="1" i="0" u="none" strike="noStrike" kern="1200" cap="none" spc="0" normalizeH="0" baseline="0" noProof="0">
                <a:ln>
                  <a:noFill/>
                </a:ln>
                <a:solidFill>
                  <a:prstClr val="white"/>
                </a:solidFill>
                <a:effectLst/>
                <a:uLnTx/>
                <a:uFillTx/>
                <a:latin typeface="Calibri"/>
                <a:ea typeface="+mn-ea"/>
                <a:cs typeface="+mn-cs"/>
              </a:rPr>
              <a:t> tant que médiateur d’éléments de culture</a:t>
            </a:r>
            <a:endParaRPr kumimoji="0" lang="fr-CA" sz="900" b="0" i="0" u="none" strike="noStrike" kern="1200" cap="none" spc="0" normalizeH="0" baseline="0" noProof="0">
              <a:ln>
                <a:noFill/>
              </a:ln>
              <a:solidFill>
                <a:prstClr val="white"/>
              </a:solidFill>
              <a:effectLst/>
              <a:uLnTx/>
              <a:uFillTx/>
              <a:latin typeface="Calibri"/>
              <a:ea typeface="+mn-ea"/>
              <a:cs typeface="Calibri"/>
            </a:endParaRPr>
          </a:p>
        </p:txBody>
      </p:sp>
      <p:sp>
        <p:nvSpPr>
          <p:cNvPr id="7" name="Flèche gauche 6">
            <a:extLst>
              <a:ext uri="{FF2B5EF4-FFF2-40B4-BE49-F238E27FC236}">
                <a16:creationId xmlns:a16="http://schemas.microsoft.com/office/drawing/2014/main" id="{4C50CD34-1319-295F-620A-586F74EE2DC6}"/>
              </a:ext>
            </a:extLst>
          </p:cNvPr>
          <p:cNvSpPr/>
          <p:nvPr>
            <p:custDataLst>
              <p:tags r:id="rId4"/>
            </p:custDataLst>
          </p:nvPr>
        </p:nvSpPr>
        <p:spPr>
          <a:xfrm>
            <a:off x="5409846" y="1205219"/>
            <a:ext cx="3065483" cy="33815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Collaborer avec les partenaires de la communauté</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8" name="Flèche gauche 7">
            <a:extLst>
              <a:ext uri="{FF2B5EF4-FFF2-40B4-BE49-F238E27FC236}">
                <a16:creationId xmlns:a16="http://schemas.microsoft.com/office/drawing/2014/main" id="{AD71995A-F705-C664-2788-5906DA679584}"/>
              </a:ext>
            </a:extLst>
          </p:cNvPr>
          <p:cNvSpPr/>
          <p:nvPr>
            <p:custDataLst>
              <p:tags r:id="rId5"/>
            </p:custDataLst>
          </p:nvPr>
        </p:nvSpPr>
        <p:spPr>
          <a:xfrm>
            <a:off x="5277472" y="1941489"/>
            <a:ext cx="3418258" cy="38803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en accord avec les principes éthiques de la profession</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9" name="Flèche gauche 8">
            <a:extLst>
              <a:ext uri="{FF2B5EF4-FFF2-40B4-BE49-F238E27FC236}">
                <a16:creationId xmlns:a16="http://schemas.microsoft.com/office/drawing/2014/main" id="{77DCB01C-C196-2167-D9B1-5CA3C28A2683}"/>
              </a:ext>
            </a:extLst>
          </p:cNvPr>
          <p:cNvSpPr/>
          <p:nvPr>
            <p:custDataLst>
              <p:tags r:id="rId6"/>
            </p:custDataLst>
          </p:nvPr>
        </p:nvSpPr>
        <p:spPr>
          <a:xfrm>
            <a:off x="5372615" y="5003526"/>
            <a:ext cx="3005099"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Mobiliser le numérique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èche gauche 9">
            <a:extLst>
              <a:ext uri="{FF2B5EF4-FFF2-40B4-BE49-F238E27FC236}">
                <a16:creationId xmlns:a16="http://schemas.microsoft.com/office/drawing/2014/main" id="{B038601E-37EB-AC72-5090-04950423CD7A}"/>
              </a:ext>
            </a:extLst>
          </p:cNvPr>
          <p:cNvSpPr/>
          <p:nvPr>
            <p:custDataLst>
              <p:tags r:id="rId7"/>
            </p:custDataLst>
          </p:nvPr>
        </p:nvSpPr>
        <p:spPr>
          <a:xfrm>
            <a:off x="5321649" y="3504810"/>
            <a:ext cx="3096778" cy="25650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Tenir compte de l’hétérogénéité des élèves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èche gauche 10">
            <a:extLst>
              <a:ext uri="{FF2B5EF4-FFF2-40B4-BE49-F238E27FC236}">
                <a16:creationId xmlns:a16="http://schemas.microsoft.com/office/drawing/2014/main" id="{D9E7D06D-0D03-7704-1B90-3246ADCCBEE5}"/>
              </a:ext>
            </a:extLst>
          </p:cNvPr>
          <p:cNvSpPr/>
          <p:nvPr>
            <p:custDataLst>
              <p:tags r:id="rId8"/>
            </p:custDataLst>
          </p:nvPr>
        </p:nvSpPr>
        <p:spPr>
          <a:xfrm>
            <a:off x="5303287" y="4005321"/>
            <a:ext cx="3048230"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Maîtriser la langue d’enseignement</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èche gauche 11">
            <a:extLst>
              <a:ext uri="{FF2B5EF4-FFF2-40B4-BE49-F238E27FC236}">
                <a16:creationId xmlns:a16="http://schemas.microsoft.com/office/drawing/2014/main" id="{D435D5EB-E118-ADEA-2DA2-B52FC1276640}"/>
              </a:ext>
            </a:extLst>
          </p:cNvPr>
          <p:cNvSpPr/>
          <p:nvPr>
            <p:custDataLst>
              <p:tags r:id="rId9"/>
            </p:custDataLst>
          </p:nvPr>
        </p:nvSpPr>
        <p:spPr>
          <a:xfrm>
            <a:off x="5379662" y="4462023"/>
            <a:ext cx="3225784" cy="32937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S’impliquer activement au sein de l’équipe-école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Flèche gauche 12">
            <a:extLst>
              <a:ext uri="{FF2B5EF4-FFF2-40B4-BE49-F238E27FC236}">
                <a16:creationId xmlns:a16="http://schemas.microsoft.com/office/drawing/2014/main" id="{A043D74E-FE4B-51B2-DF13-038B1D0C8137}"/>
              </a:ext>
            </a:extLst>
          </p:cNvPr>
          <p:cNvSpPr/>
          <p:nvPr>
            <p:custDataLst>
              <p:tags r:id="rId10"/>
            </p:custDataLst>
          </p:nvPr>
        </p:nvSpPr>
        <p:spPr>
          <a:xfrm>
            <a:off x="5406998" y="2542650"/>
            <a:ext cx="3091363"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Soutenir le plaisir d’apprendre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èche gauche 13">
            <a:extLst>
              <a:ext uri="{FF2B5EF4-FFF2-40B4-BE49-F238E27FC236}">
                <a16:creationId xmlns:a16="http://schemas.microsoft.com/office/drawing/2014/main" id="{9A503D14-79A0-F717-D670-96E113266941}"/>
              </a:ext>
            </a:extLst>
          </p:cNvPr>
          <p:cNvSpPr/>
          <p:nvPr>
            <p:custDataLst>
              <p:tags r:id="rId11"/>
            </p:custDataLst>
          </p:nvPr>
        </p:nvSpPr>
        <p:spPr>
          <a:xfrm>
            <a:off x="5341786" y="586892"/>
            <a:ext cx="3083434" cy="52393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Mettre en œuvre les situations d’enseignement et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5" name="Flèche gauche 14">
            <a:extLst>
              <a:ext uri="{FF2B5EF4-FFF2-40B4-BE49-F238E27FC236}">
                <a16:creationId xmlns:a16="http://schemas.microsoft.com/office/drawing/2014/main" id="{F46C21C4-F4EB-6E5B-A4CD-DFC1EE4A9864}"/>
              </a:ext>
            </a:extLst>
          </p:cNvPr>
          <p:cNvSpPr/>
          <p:nvPr>
            <p:custDataLst>
              <p:tags r:id="rId12"/>
            </p:custDataLst>
          </p:nvPr>
        </p:nvSpPr>
        <p:spPr>
          <a:xfrm>
            <a:off x="5378328" y="6448827"/>
            <a:ext cx="3091363"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Évaluer les apprentissages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èche gauche 15">
            <a:extLst>
              <a:ext uri="{FF2B5EF4-FFF2-40B4-BE49-F238E27FC236}">
                <a16:creationId xmlns:a16="http://schemas.microsoft.com/office/drawing/2014/main" id="{DBF2B0D4-0681-5090-1557-E762EE24638D}"/>
              </a:ext>
            </a:extLst>
          </p:cNvPr>
          <p:cNvSpPr/>
          <p:nvPr>
            <p:custDataLst>
              <p:tags r:id="rId13"/>
            </p:custDataLst>
          </p:nvPr>
        </p:nvSpPr>
        <p:spPr>
          <a:xfrm>
            <a:off x="5253842" y="5402969"/>
            <a:ext cx="3096553" cy="21914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Planifier les situations d’enseignement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èche gauche 16">
            <a:extLst>
              <a:ext uri="{FF2B5EF4-FFF2-40B4-BE49-F238E27FC236}">
                <a16:creationId xmlns:a16="http://schemas.microsoft.com/office/drawing/2014/main" id="{1BBBB377-7AA7-1292-DB1C-C63706D0AE3B}"/>
              </a:ext>
            </a:extLst>
          </p:cNvPr>
          <p:cNvSpPr/>
          <p:nvPr>
            <p:custDataLst>
              <p:tags r:id="rId14"/>
            </p:custDataLst>
          </p:nvPr>
        </p:nvSpPr>
        <p:spPr>
          <a:xfrm>
            <a:off x="5351166" y="1549127"/>
            <a:ext cx="3036497" cy="33440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S’engager dans un développement professionnel continu</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B1528C2-B570-E2B6-3FD2-6E3373741447}"/>
              </a:ext>
            </a:extLst>
          </p:cNvPr>
          <p:cNvSpPr/>
          <p:nvPr>
            <p:custDataLst>
              <p:tags r:id="rId15"/>
            </p:custDataLst>
          </p:nvPr>
        </p:nvSpPr>
        <p:spPr>
          <a:xfrm>
            <a:off x="-4029880" y="2537001"/>
            <a:ext cx="3839314" cy="34007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tx1"/>
                </a:solidFill>
                <a:effectLst/>
                <a:uLnTx/>
                <a:uFillTx/>
                <a:latin typeface="Calibri"/>
                <a:ea typeface="+mn-ea"/>
                <a:cs typeface="+mn-cs"/>
              </a:rPr>
              <a:t>Activité </a:t>
            </a:r>
            <a:r>
              <a:rPr lang="fr-CA" dirty="0">
                <a:solidFill>
                  <a:schemeClr val="tx1"/>
                </a:solidFill>
                <a:latin typeface="Calibri"/>
              </a:rPr>
              <a:t>4</a:t>
            </a:r>
            <a:r>
              <a:rPr kumimoji="0" lang="fr-CA" sz="1800" b="0" i="0" u="none" strike="noStrike" kern="1200" cap="none" spc="0" normalizeH="0" baseline="0" noProof="0" dirty="0">
                <a:ln>
                  <a:noFill/>
                </a:ln>
                <a:solidFill>
                  <a:schemeClr val="tx1"/>
                </a:solidFill>
                <a:effectLst/>
                <a:uLnTx/>
                <a:uFillTx/>
                <a:latin typeface="Calibri"/>
                <a:ea typeface="+mn-ea"/>
                <a:cs typeface="+mn-cs"/>
              </a:rPr>
              <a:t> - Équipe 2</a:t>
            </a:r>
          </a:p>
        </p:txBody>
      </p:sp>
      <p:sp>
        <p:nvSpPr>
          <p:cNvPr id="3" name="TextBox 2">
            <a:extLst>
              <a:ext uri="{FF2B5EF4-FFF2-40B4-BE49-F238E27FC236}">
                <a16:creationId xmlns:a16="http://schemas.microsoft.com/office/drawing/2014/main" id="{33103CB3-0639-D578-229B-9B3F686F0B2E}"/>
              </a:ext>
            </a:extLst>
          </p:cNvPr>
          <p:cNvSpPr txBox="1"/>
          <p:nvPr>
            <p:custDataLst>
              <p:tags r:id="rId16"/>
            </p:custDataLst>
          </p:nvPr>
        </p:nvSpPr>
        <p:spPr>
          <a:xfrm>
            <a:off x="-2464280" y="41119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a:solidFill>
                  <a:prstClr val="black"/>
                </a:solidFill>
                <a:latin typeface="Calibri"/>
              </a:rPr>
              <a:t>SVP, ALLER DANS VOTRE ÉQUIPE!!!</a:t>
            </a:r>
            <a:endParaRPr lang="fr-FR">
              <a:solidFill>
                <a:prstClr val="black"/>
              </a:solidFill>
            </a:endParaRPr>
          </a:p>
        </p:txBody>
      </p:sp>
    </p:spTree>
    <p:extLst>
      <p:ext uri="{BB962C8B-B14F-4D97-AF65-F5344CB8AC3E}">
        <p14:creationId xmlns:p14="http://schemas.microsoft.com/office/powerpoint/2010/main" val="705378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231B5-6ABC-94B1-5363-624E708646EF}"/>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F93367B-DE81-8F38-9BAF-101520852F68}"/>
              </a:ext>
            </a:extLst>
          </p:cNvPr>
          <p:cNvGraphicFramePr>
            <a:graphicFrameLocks noGrp="1"/>
          </p:cNvGraphicFramePr>
          <p:nvPr>
            <p:custDataLst>
              <p:tags r:id="rId1"/>
            </p:custDataLst>
          </p:nvPr>
        </p:nvGraphicFramePr>
        <p:xfrm>
          <a:off x="69011" y="34505"/>
          <a:ext cx="5118559" cy="6796695"/>
        </p:xfrm>
        <a:graphic>
          <a:graphicData uri="http://schemas.openxmlformats.org/drawingml/2006/table">
            <a:tbl>
              <a:tblPr firstRow="1" firstCol="1" bandRow="1"/>
              <a:tblGrid>
                <a:gridCol w="207033">
                  <a:extLst>
                    <a:ext uri="{9D8B030D-6E8A-4147-A177-3AD203B41FA5}">
                      <a16:colId xmlns:a16="http://schemas.microsoft.com/office/drawing/2014/main" val="2903087380"/>
                    </a:ext>
                  </a:extLst>
                </a:gridCol>
                <a:gridCol w="4911526">
                  <a:extLst>
                    <a:ext uri="{9D8B030D-6E8A-4147-A177-3AD203B41FA5}">
                      <a16:colId xmlns:a16="http://schemas.microsoft.com/office/drawing/2014/main" val="2115674512"/>
                    </a:ext>
                  </a:extLst>
                </a:gridCol>
              </a:tblGrid>
              <a:tr h="372478">
                <a:tc gridSpan="2">
                  <a:txBody>
                    <a:bodyPr/>
                    <a:lstStyle/>
                    <a:p>
                      <a:pPr algn="ctr"/>
                      <a:r>
                        <a:rPr lang="fr-FR" sz="1200">
                          <a:solidFill>
                            <a:srgbClr val="FFFFFF"/>
                          </a:solidFill>
                          <a:effectLst/>
                          <a:latin typeface="Times New Roman"/>
                          <a:ea typeface="Times New Roman" panose="02020603050405020304" pitchFamily="18" charset="0"/>
                          <a:cs typeface="Times New Roman"/>
                        </a:rPr>
                        <a:t>Les 13 compétences professionnelles</a:t>
                      </a:r>
                      <a:endParaRPr lang="fr-CA" sz="1200">
                        <a:effectLst/>
                        <a:latin typeface="Times New Roman"/>
                        <a:cs typeface="Times New Roman"/>
                      </a:endParaRPr>
                    </a:p>
                  </a:txBody>
                  <a:tcPr marL="40595" marR="40595"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C00000"/>
                    </a:solidFill>
                  </a:tcPr>
                </a:tc>
                <a:tc hMerge="1">
                  <a:txBody>
                    <a:bodyPr/>
                    <a:lstStyle/>
                    <a:p>
                      <a:endParaRPr lang="fr-CA"/>
                    </a:p>
                  </a:txBody>
                  <a:tcPr/>
                </a:tc>
                <a:extLst>
                  <a:ext uri="{0D108BD9-81ED-4DB2-BD59-A6C34878D82A}">
                    <a16:rowId xmlns:a16="http://schemas.microsoft.com/office/drawing/2014/main" val="2272907105"/>
                  </a:ext>
                </a:extLst>
              </a:tr>
              <a:tr h="490993">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Bef>
                          <a:spcPts val="65"/>
                        </a:spcBef>
                        <a:spcAft>
                          <a:spcPts val="1000"/>
                        </a:spcAft>
                      </a:pPr>
                      <a:r>
                        <a:rPr lang="fr-FR" sz="1050" kern="1200">
                          <a:solidFill>
                            <a:srgbClr val="000000"/>
                          </a:solidFill>
                          <a:effectLst/>
                          <a:latin typeface="Calibri"/>
                          <a:ea typeface="Times New Roman" panose="02020603050405020304" pitchFamily="18" charset="0"/>
                          <a:cs typeface="Times New Roman"/>
                        </a:rPr>
                        <a:t>« Agir en tant que professionnelle ou professionnel cultivé, à la fois interprète, médiateur et critique d’éléments de culture dans l’exercice de ses fonctions.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913298648"/>
                  </a:ext>
                </a:extLst>
              </a:tr>
              <a:tr h="482528">
                <a:tc>
                  <a:txBody>
                    <a:bodyPr/>
                    <a:lstStyle/>
                    <a:p>
                      <a:pPr algn="l">
                        <a:spcBef>
                          <a:spcPts val="600"/>
                        </a:spcBef>
                        <a:spcAft>
                          <a:spcPts val="600"/>
                        </a:spcAft>
                      </a:pPr>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Communiquer de manière appropriée dans la langue    d’enseignement, à l’oral et à l’écrit, dans l’ensemble des contextes liés à l’exercice de ses fonctions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221557489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Concevoir et planifier des activités et des situations d’enseignement et d’apprentissage en fonction des élèves, des contenus d’apprentissage et des intentions de formation.»</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6816300"/>
                  </a:ext>
                </a:extLst>
              </a:tr>
              <a:tr h="55871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Mettre en œuvre et superviser les situations d’enseignement et d’apprentissage en fonction des élèves et des intentions de formation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4113049684"/>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Développer, choisir et utiliser différentes modalités afin d’évaluer l’acquisition des connaissances et le développement des compétences chez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1906455752"/>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Organiser et gérer le fonctionnement du groupe-classe de sorte à maximiser le développement, l’apprentissage et la socialisation des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73692215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Mettre en place, dans le cadre d’un enseignement inclusif, des stratégies de différenciation pédagogique en vue de soutenir la pleine participation et la réussite de tous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56416883"/>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Entretenir chez ses élèves le plaisir d’apprendre, le sens de la découverte et la curiosité en réunissant    les conditions nécessaires à l’épanouissement de chacune et de chacun.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055623101"/>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Inscrire son intervention dans un cadre collectif, au service de la complémentarité et de la continuité des enseignements comme des actions éducatives.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80786380"/>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Solliciter l’engagement des parents dans les apprentissages de leurs enfants et la vie de l’école, tout en contribuant à des actions de partenariat durable entre l’école et sa communauté.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122332373"/>
                  </a:ext>
                </a:extLst>
              </a:tr>
              <a:tr h="64337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Analyser, évaluer et développer de manière continue toutes les facettes de sa pratique professionnelle et favoriser la reconnaissance et le rayonnement de la profession enseignante en participant à la valorisation d’une culture professionnelle commune fondée sur l’entraide et la coopération.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81799892"/>
                  </a:ext>
                </a:extLst>
              </a:tr>
              <a:tr h="321685">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Utiliser le numérique afin d’en faire bénéficier les élèves ainsi que l’ensemble des actrices et acteurs éducatifs.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83961288"/>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Adopter et valoriser des comportements éthiques et responsables afin d’établir des liens empreints    de respect et de confiance avec les élèves,  les membres de l’équipe-école et la  communauté éducative élargie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420305879"/>
                  </a:ext>
                </a:extLst>
              </a:tr>
            </a:tbl>
          </a:graphicData>
        </a:graphic>
      </p:graphicFrame>
      <p:sp>
        <p:nvSpPr>
          <p:cNvPr id="5" name="Flèche gauche 4">
            <a:extLst>
              <a:ext uri="{FF2B5EF4-FFF2-40B4-BE49-F238E27FC236}">
                <a16:creationId xmlns:a16="http://schemas.microsoft.com/office/drawing/2014/main" id="{252A7686-C95E-48FD-BF77-6B1B34C297C4}"/>
              </a:ext>
            </a:extLst>
          </p:cNvPr>
          <p:cNvSpPr/>
          <p:nvPr>
            <p:custDataLst>
              <p:tags r:id="rId2"/>
            </p:custDataLst>
          </p:nvPr>
        </p:nvSpPr>
        <p:spPr>
          <a:xfrm>
            <a:off x="5303445" y="3000272"/>
            <a:ext cx="3056857" cy="26277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Gérer le fonctionnement du groupe-classe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Flèche gauche 5">
            <a:extLst>
              <a:ext uri="{FF2B5EF4-FFF2-40B4-BE49-F238E27FC236}">
                <a16:creationId xmlns:a16="http://schemas.microsoft.com/office/drawing/2014/main" id="{B0AFC906-0EAB-52B6-C742-A98126FDA48F}"/>
              </a:ext>
            </a:extLst>
          </p:cNvPr>
          <p:cNvSpPr/>
          <p:nvPr>
            <p:custDataLst>
              <p:tags r:id="rId3"/>
            </p:custDataLst>
          </p:nvPr>
        </p:nvSpPr>
        <p:spPr>
          <a:xfrm>
            <a:off x="5250524" y="5917483"/>
            <a:ext cx="2987847" cy="24326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a:t>
            </a:r>
            <a:r>
              <a:rPr kumimoji="0" lang="fr-CA" sz="800" b="1" i="0" u="none" strike="noStrike" kern="1200" cap="none" spc="0" normalizeH="0" baseline="0" noProof="0">
                <a:ln>
                  <a:noFill/>
                </a:ln>
                <a:solidFill>
                  <a:prstClr val="white"/>
                </a:solidFill>
                <a:effectLst/>
                <a:uLnTx/>
                <a:uFillTx/>
                <a:latin typeface="Calibri"/>
                <a:ea typeface="+mn-ea"/>
                <a:cs typeface="+mn-cs"/>
              </a:rPr>
              <a:t>en</a:t>
            </a:r>
            <a:r>
              <a:rPr kumimoji="0" lang="fr-CA" sz="900" b="1" i="0" u="none" strike="noStrike" kern="1200" cap="none" spc="0" normalizeH="0" baseline="0" noProof="0">
                <a:ln>
                  <a:noFill/>
                </a:ln>
                <a:solidFill>
                  <a:prstClr val="white"/>
                </a:solidFill>
                <a:effectLst/>
                <a:uLnTx/>
                <a:uFillTx/>
                <a:latin typeface="Calibri"/>
                <a:ea typeface="+mn-ea"/>
                <a:cs typeface="+mn-cs"/>
              </a:rPr>
              <a:t> tant que médiateur d’éléments de culture</a:t>
            </a:r>
            <a:endParaRPr kumimoji="0" lang="fr-CA" sz="900" b="0" i="0" u="none" strike="noStrike" kern="1200" cap="none" spc="0" normalizeH="0" baseline="0" noProof="0">
              <a:ln>
                <a:noFill/>
              </a:ln>
              <a:solidFill>
                <a:prstClr val="white"/>
              </a:solidFill>
              <a:effectLst/>
              <a:uLnTx/>
              <a:uFillTx/>
              <a:latin typeface="Calibri"/>
              <a:ea typeface="+mn-ea"/>
              <a:cs typeface="Calibri"/>
            </a:endParaRPr>
          </a:p>
        </p:txBody>
      </p:sp>
      <p:sp>
        <p:nvSpPr>
          <p:cNvPr id="7" name="Flèche gauche 6">
            <a:extLst>
              <a:ext uri="{FF2B5EF4-FFF2-40B4-BE49-F238E27FC236}">
                <a16:creationId xmlns:a16="http://schemas.microsoft.com/office/drawing/2014/main" id="{4C50CD34-1319-295F-620A-586F74EE2DC6}"/>
              </a:ext>
            </a:extLst>
          </p:cNvPr>
          <p:cNvSpPr/>
          <p:nvPr>
            <p:custDataLst>
              <p:tags r:id="rId4"/>
            </p:custDataLst>
          </p:nvPr>
        </p:nvSpPr>
        <p:spPr>
          <a:xfrm>
            <a:off x="5409846" y="1205219"/>
            <a:ext cx="3065483" cy="33815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Collaborer avec les partenaires de la communauté</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8" name="Flèche gauche 7">
            <a:extLst>
              <a:ext uri="{FF2B5EF4-FFF2-40B4-BE49-F238E27FC236}">
                <a16:creationId xmlns:a16="http://schemas.microsoft.com/office/drawing/2014/main" id="{AD71995A-F705-C664-2788-5906DA679584}"/>
              </a:ext>
            </a:extLst>
          </p:cNvPr>
          <p:cNvSpPr/>
          <p:nvPr>
            <p:custDataLst>
              <p:tags r:id="rId5"/>
            </p:custDataLst>
          </p:nvPr>
        </p:nvSpPr>
        <p:spPr>
          <a:xfrm>
            <a:off x="5277472" y="1941489"/>
            <a:ext cx="3418258" cy="38803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en accord avec les principes éthiques de la profession</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9" name="Flèche gauche 8">
            <a:extLst>
              <a:ext uri="{FF2B5EF4-FFF2-40B4-BE49-F238E27FC236}">
                <a16:creationId xmlns:a16="http://schemas.microsoft.com/office/drawing/2014/main" id="{77DCB01C-C196-2167-D9B1-5CA3C28A2683}"/>
              </a:ext>
            </a:extLst>
          </p:cNvPr>
          <p:cNvSpPr/>
          <p:nvPr>
            <p:custDataLst>
              <p:tags r:id="rId6"/>
            </p:custDataLst>
          </p:nvPr>
        </p:nvSpPr>
        <p:spPr>
          <a:xfrm>
            <a:off x="5372615" y="5003526"/>
            <a:ext cx="3005099"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Mobiliser le numérique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èche gauche 9">
            <a:extLst>
              <a:ext uri="{FF2B5EF4-FFF2-40B4-BE49-F238E27FC236}">
                <a16:creationId xmlns:a16="http://schemas.microsoft.com/office/drawing/2014/main" id="{B038601E-37EB-AC72-5090-04950423CD7A}"/>
              </a:ext>
            </a:extLst>
          </p:cNvPr>
          <p:cNvSpPr/>
          <p:nvPr>
            <p:custDataLst>
              <p:tags r:id="rId7"/>
            </p:custDataLst>
          </p:nvPr>
        </p:nvSpPr>
        <p:spPr>
          <a:xfrm>
            <a:off x="5321649" y="3504810"/>
            <a:ext cx="3096778" cy="25650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Tenir compte de l’hétérogénéité des élèves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èche gauche 10">
            <a:extLst>
              <a:ext uri="{FF2B5EF4-FFF2-40B4-BE49-F238E27FC236}">
                <a16:creationId xmlns:a16="http://schemas.microsoft.com/office/drawing/2014/main" id="{D9E7D06D-0D03-7704-1B90-3246ADCCBEE5}"/>
              </a:ext>
            </a:extLst>
          </p:cNvPr>
          <p:cNvSpPr/>
          <p:nvPr>
            <p:custDataLst>
              <p:tags r:id="rId8"/>
            </p:custDataLst>
          </p:nvPr>
        </p:nvSpPr>
        <p:spPr>
          <a:xfrm>
            <a:off x="5303287" y="4005321"/>
            <a:ext cx="3048230"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Maîtriser la langue d’enseignement</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èche gauche 11">
            <a:extLst>
              <a:ext uri="{FF2B5EF4-FFF2-40B4-BE49-F238E27FC236}">
                <a16:creationId xmlns:a16="http://schemas.microsoft.com/office/drawing/2014/main" id="{D435D5EB-E118-ADEA-2DA2-B52FC1276640}"/>
              </a:ext>
            </a:extLst>
          </p:cNvPr>
          <p:cNvSpPr/>
          <p:nvPr>
            <p:custDataLst>
              <p:tags r:id="rId9"/>
            </p:custDataLst>
          </p:nvPr>
        </p:nvSpPr>
        <p:spPr>
          <a:xfrm>
            <a:off x="5379662" y="4462023"/>
            <a:ext cx="3225784" cy="32937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S’impliquer activement au sein de l’équipe-école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Flèche gauche 12">
            <a:extLst>
              <a:ext uri="{FF2B5EF4-FFF2-40B4-BE49-F238E27FC236}">
                <a16:creationId xmlns:a16="http://schemas.microsoft.com/office/drawing/2014/main" id="{A043D74E-FE4B-51B2-DF13-038B1D0C8137}"/>
              </a:ext>
            </a:extLst>
          </p:cNvPr>
          <p:cNvSpPr/>
          <p:nvPr>
            <p:custDataLst>
              <p:tags r:id="rId10"/>
            </p:custDataLst>
          </p:nvPr>
        </p:nvSpPr>
        <p:spPr>
          <a:xfrm>
            <a:off x="5406998" y="2542650"/>
            <a:ext cx="3091363"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Soutenir le plaisir d’apprendre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èche gauche 13">
            <a:extLst>
              <a:ext uri="{FF2B5EF4-FFF2-40B4-BE49-F238E27FC236}">
                <a16:creationId xmlns:a16="http://schemas.microsoft.com/office/drawing/2014/main" id="{9A503D14-79A0-F717-D670-96E113266941}"/>
              </a:ext>
            </a:extLst>
          </p:cNvPr>
          <p:cNvSpPr/>
          <p:nvPr>
            <p:custDataLst>
              <p:tags r:id="rId11"/>
            </p:custDataLst>
          </p:nvPr>
        </p:nvSpPr>
        <p:spPr>
          <a:xfrm>
            <a:off x="5341786" y="586892"/>
            <a:ext cx="3083434" cy="52393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Mettre en œuvre les situations d’enseignement et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5" name="Flèche gauche 14">
            <a:extLst>
              <a:ext uri="{FF2B5EF4-FFF2-40B4-BE49-F238E27FC236}">
                <a16:creationId xmlns:a16="http://schemas.microsoft.com/office/drawing/2014/main" id="{F46C21C4-F4EB-6E5B-A4CD-DFC1EE4A9864}"/>
              </a:ext>
            </a:extLst>
          </p:cNvPr>
          <p:cNvSpPr/>
          <p:nvPr>
            <p:custDataLst>
              <p:tags r:id="rId12"/>
            </p:custDataLst>
          </p:nvPr>
        </p:nvSpPr>
        <p:spPr>
          <a:xfrm>
            <a:off x="5378328" y="6448827"/>
            <a:ext cx="3091363"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Évaluer les apprentissages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èche gauche 15">
            <a:extLst>
              <a:ext uri="{FF2B5EF4-FFF2-40B4-BE49-F238E27FC236}">
                <a16:creationId xmlns:a16="http://schemas.microsoft.com/office/drawing/2014/main" id="{DBF2B0D4-0681-5090-1557-E762EE24638D}"/>
              </a:ext>
            </a:extLst>
          </p:cNvPr>
          <p:cNvSpPr/>
          <p:nvPr>
            <p:custDataLst>
              <p:tags r:id="rId13"/>
            </p:custDataLst>
          </p:nvPr>
        </p:nvSpPr>
        <p:spPr>
          <a:xfrm>
            <a:off x="5253842" y="5402969"/>
            <a:ext cx="3096553" cy="21914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Planifier les situations d’enseignement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èche gauche 16">
            <a:extLst>
              <a:ext uri="{FF2B5EF4-FFF2-40B4-BE49-F238E27FC236}">
                <a16:creationId xmlns:a16="http://schemas.microsoft.com/office/drawing/2014/main" id="{1BBBB377-7AA7-1292-DB1C-C63706D0AE3B}"/>
              </a:ext>
            </a:extLst>
          </p:cNvPr>
          <p:cNvSpPr/>
          <p:nvPr>
            <p:custDataLst>
              <p:tags r:id="rId14"/>
            </p:custDataLst>
          </p:nvPr>
        </p:nvSpPr>
        <p:spPr>
          <a:xfrm>
            <a:off x="5351166" y="1549127"/>
            <a:ext cx="3036497" cy="33440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S’engager dans un développement professionnel continu</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B1528C2-B570-E2B6-3FD2-6E3373741447}"/>
              </a:ext>
            </a:extLst>
          </p:cNvPr>
          <p:cNvSpPr/>
          <p:nvPr>
            <p:custDataLst>
              <p:tags r:id="rId15"/>
            </p:custDataLst>
          </p:nvPr>
        </p:nvSpPr>
        <p:spPr>
          <a:xfrm>
            <a:off x="-4029880" y="2537001"/>
            <a:ext cx="3839314" cy="34007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tx1"/>
                </a:solidFill>
                <a:effectLst/>
                <a:uLnTx/>
                <a:uFillTx/>
                <a:latin typeface="Calibri"/>
                <a:ea typeface="+mn-ea"/>
                <a:cs typeface="+mn-cs"/>
              </a:rPr>
              <a:t>Activité </a:t>
            </a:r>
            <a:r>
              <a:rPr lang="fr-CA" dirty="0">
                <a:solidFill>
                  <a:schemeClr val="tx1"/>
                </a:solidFill>
                <a:latin typeface="Calibri"/>
              </a:rPr>
              <a:t>4</a:t>
            </a:r>
            <a:r>
              <a:rPr kumimoji="0" lang="fr-CA" sz="1800" b="0" i="0" u="none" strike="noStrike" kern="1200" cap="none" spc="0" normalizeH="0" baseline="0" noProof="0" dirty="0">
                <a:ln>
                  <a:noFill/>
                </a:ln>
                <a:solidFill>
                  <a:schemeClr val="tx1"/>
                </a:solidFill>
                <a:effectLst/>
                <a:uLnTx/>
                <a:uFillTx/>
                <a:latin typeface="Calibri"/>
                <a:ea typeface="+mn-ea"/>
                <a:cs typeface="+mn-cs"/>
              </a:rPr>
              <a:t> - Équipe 3</a:t>
            </a:r>
          </a:p>
        </p:txBody>
      </p:sp>
      <p:sp>
        <p:nvSpPr>
          <p:cNvPr id="3" name="TextBox 2">
            <a:extLst>
              <a:ext uri="{FF2B5EF4-FFF2-40B4-BE49-F238E27FC236}">
                <a16:creationId xmlns:a16="http://schemas.microsoft.com/office/drawing/2014/main" id="{33103CB3-0639-D578-229B-9B3F686F0B2E}"/>
              </a:ext>
            </a:extLst>
          </p:cNvPr>
          <p:cNvSpPr txBox="1"/>
          <p:nvPr>
            <p:custDataLst>
              <p:tags r:id="rId16"/>
            </p:custDataLst>
          </p:nvPr>
        </p:nvSpPr>
        <p:spPr>
          <a:xfrm>
            <a:off x="-2464280" y="41119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a:solidFill>
                  <a:prstClr val="black"/>
                </a:solidFill>
                <a:latin typeface="Calibri"/>
              </a:rPr>
              <a:t>SVP, ALLER DANS VOTRE ÉQUIPE!!!</a:t>
            </a:r>
            <a:endParaRPr lang="fr-FR">
              <a:solidFill>
                <a:prstClr val="black"/>
              </a:solidFill>
            </a:endParaRPr>
          </a:p>
        </p:txBody>
      </p:sp>
    </p:spTree>
    <p:extLst>
      <p:ext uri="{BB962C8B-B14F-4D97-AF65-F5344CB8AC3E}">
        <p14:creationId xmlns:p14="http://schemas.microsoft.com/office/powerpoint/2010/main" val="221484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40821" y="344721"/>
            <a:ext cx="6961584" cy="1143000"/>
          </a:xfrm>
          <a:ln>
            <a:noFill/>
          </a:ln>
        </p:spPr>
        <p:txBody>
          <a:bodyPr/>
          <a:lstStyle/>
          <a:p>
            <a:pPr algn="ctr"/>
            <a:r>
              <a:rPr lang="fr-CA" sz="3600">
                <a:solidFill>
                  <a:srgbClr val="C00000"/>
                </a:solidFill>
                <a:latin typeface="+mn-lt"/>
                <a:ea typeface="+mn-ea"/>
                <a:cs typeface="+mn-cs"/>
              </a:rPr>
              <a:t>Activité 1 </a:t>
            </a:r>
            <a:br>
              <a:rPr lang="fr-CA" sz="2800" b="1">
                <a:solidFill>
                  <a:srgbClr val="5F5F5F"/>
                </a:solidFill>
                <a:latin typeface="+mn-lt"/>
              </a:rPr>
            </a:br>
            <a:r>
              <a:rPr lang="fr-CA" sz="2800" b="1">
                <a:solidFill>
                  <a:srgbClr val="5F5F5F"/>
                </a:solidFill>
                <a:latin typeface="+mn-lt"/>
              </a:rPr>
              <a:t>Pratique et enseignement du métier</a:t>
            </a:r>
          </a:p>
        </p:txBody>
      </p:sp>
      <p:sp>
        <p:nvSpPr>
          <p:cNvPr id="3" name="Espace réservé du contenu 2"/>
          <p:cNvSpPr>
            <a:spLocks noGrp="1"/>
          </p:cNvSpPr>
          <p:nvPr>
            <p:ph idx="1"/>
            <p:custDataLst>
              <p:tags r:id="rId2"/>
            </p:custDataLst>
          </p:nvPr>
        </p:nvSpPr>
        <p:spPr>
          <a:xfrm>
            <a:off x="1717731" y="2084364"/>
            <a:ext cx="6961584" cy="4442691"/>
          </a:xfrm>
        </p:spPr>
        <p:txBody>
          <a:bodyPr vert="horz" lIns="91440" tIns="45720" rIns="91440" bIns="45720" rtlCol="0" anchor="t">
            <a:normAutofit lnSpcReduction="10000"/>
          </a:bodyPr>
          <a:lstStyle/>
          <a:p>
            <a:pPr>
              <a:spcBef>
                <a:spcPct val="0"/>
              </a:spcBef>
            </a:pPr>
            <a:endParaRPr lang="fr-CA" altLang="fr-FR" sz="2800">
              <a:solidFill>
                <a:srgbClr val="777777"/>
              </a:solidFill>
            </a:endParaRPr>
          </a:p>
          <a:p>
            <a:pPr algn="just">
              <a:spcBef>
                <a:spcPct val="0"/>
              </a:spcBef>
              <a:buClr>
                <a:srgbClr val="C00000"/>
              </a:buClr>
            </a:pPr>
            <a:r>
              <a:rPr lang="fr-CA" altLang="fr-FR" sz="3600" b="1">
                <a:solidFill>
                  <a:srgbClr val="5F5F5F"/>
                </a:solidFill>
              </a:rPr>
              <a:t>Quelles sont les différences marquantes entre pratiquer un métier et enseigner un métier ?</a:t>
            </a:r>
            <a:endParaRPr lang="fr-CA" altLang="fr-FR" sz="3600">
              <a:solidFill>
                <a:srgbClr val="777777"/>
              </a:solidFill>
              <a:ea typeface="Calibri"/>
              <a:cs typeface="Calibri"/>
            </a:endParaRPr>
          </a:p>
          <a:p>
            <a:pPr algn="just">
              <a:buClr>
                <a:srgbClr val="C00000"/>
              </a:buClr>
            </a:pPr>
            <a:endParaRPr lang="fr-CA" sz="2800" b="1">
              <a:solidFill>
                <a:srgbClr val="777777"/>
              </a:solidFill>
            </a:endParaRPr>
          </a:p>
          <a:p>
            <a:pPr marL="114300" indent="0" algn="just">
              <a:buClr>
                <a:srgbClr val="C00000"/>
              </a:buClr>
              <a:buNone/>
            </a:pPr>
            <a:r>
              <a:rPr lang="en-CA" altLang="fr-FR" sz="2800" b="1" i="1">
                <a:solidFill>
                  <a:srgbClr val="777777"/>
                </a:solidFill>
              </a:rPr>
              <a:t>   </a:t>
            </a:r>
            <a:endParaRPr lang="en-CA" altLang="fr-FR" sz="2800">
              <a:solidFill>
                <a:srgbClr val="777777"/>
              </a:solidFill>
            </a:endParaRPr>
          </a:p>
          <a:p>
            <a:pPr marL="97155" indent="0">
              <a:spcBef>
                <a:spcPct val="0"/>
              </a:spcBef>
              <a:buClr>
                <a:srgbClr val="C00000"/>
              </a:buClr>
              <a:buNone/>
            </a:pPr>
            <a:endParaRPr lang="fr-CA" altLang="fr-FR" sz="2800">
              <a:solidFill>
                <a:srgbClr val="777777"/>
              </a:solidFill>
              <a:cs typeface="Calibri"/>
            </a:endParaRPr>
          </a:p>
          <a:p>
            <a:pPr marL="0" indent="0">
              <a:spcBef>
                <a:spcPct val="0"/>
              </a:spcBef>
              <a:buNone/>
            </a:pPr>
            <a:r>
              <a:rPr lang="fr-CA" altLang="fr-FR" sz="2800">
                <a:solidFill>
                  <a:srgbClr val="777777"/>
                </a:solidFill>
              </a:rPr>
              <a:t>    </a:t>
            </a:r>
            <a:endParaRPr lang="fr-CA" altLang="fr-FR" sz="2800">
              <a:solidFill>
                <a:srgbClr val="777777"/>
              </a:solidFill>
              <a:cs typeface="Calibri"/>
            </a:endParaRPr>
          </a:p>
          <a:p>
            <a:pPr marL="0" indent="0">
              <a:spcBef>
                <a:spcPct val="0"/>
              </a:spcBef>
              <a:buNone/>
            </a:pPr>
            <a:r>
              <a:rPr lang="fr-CA" altLang="fr-FR" sz="2800">
                <a:solidFill>
                  <a:srgbClr val="777777"/>
                </a:solidFill>
              </a:rPr>
              <a:t>    </a:t>
            </a:r>
            <a:endParaRPr lang="fr-CA">
              <a:solidFill>
                <a:srgbClr val="777777"/>
              </a:solidFill>
            </a:endParaRPr>
          </a:p>
        </p:txBody>
      </p:sp>
      <p:grpSp>
        <p:nvGrpSpPr>
          <p:cNvPr id="4" name="Groupe 3"/>
          <p:cNvGrpSpPr/>
          <p:nvPr>
            <p:custDataLst>
              <p:tags r:id="rId3"/>
            </p:custDataLst>
          </p:nvPr>
        </p:nvGrpSpPr>
        <p:grpSpPr>
          <a:xfrm>
            <a:off x="-182929" y="0"/>
            <a:ext cx="1895101" cy="6858000"/>
            <a:chOff x="-182929" y="0"/>
            <a:chExt cx="1895101" cy="6858000"/>
          </a:xfrm>
        </p:grpSpPr>
        <p:sp>
          <p:nvSpPr>
            <p:cNvPr id="5" name="Rectangle 4"/>
            <p:cNvSpPr/>
            <p:nvPr>
              <p:custDataLst>
                <p:tags r:id="rId6"/>
              </p:custDataLst>
            </p:nvPr>
          </p:nvSpPr>
          <p:spPr>
            <a:xfrm>
              <a:off x="-22980" y="0"/>
              <a:ext cx="1546787" cy="6858000"/>
            </a:xfrm>
            <a:prstGeom prst="rect">
              <a:avLst/>
            </a:prstGeom>
            <a:gradFill>
              <a:gsLst>
                <a:gs pos="0">
                  <a:srgbClr val="FF5050"/>
                </a:gs>
                <a:gs pos="74000">
                  <a:srgbClr val="CC0000"/>
                </a:gs>
                <a:gs pos="83000">
                  <a:srgbClr val="C00000"/>
                </a:gs>
                <a:gs pos="100000">
                  <a:srgbClr val="C00000"/>
                </a:gs>
              </a:gsLst>
              <a:lin ang="5400000" scaled="1"/>
            </a:gra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rot="19818516">
              <a:off x="-20153" y="206986"/>
              <a:ext cx="1471151" cy="980768"/>
            </a:xfrm>
            <a:prstGeom prst="rect">
              <a:avLst/>
            </a:prstGeom>
          </p:spPr>
        </p:pic>
        <p:pic>
          <p:nvPicPr>
            <p:cNvPr id="7" name="Image 6"/>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rot="1044235">
              <a:off x="187113" y="3580098"/>
              <a:ext cx="1295527" cy="889857"/>
            </a:xfrm>
            <a:prstGeom prst="rect">
              <a:avLst/>
            </a:prstGeom>
          </p:spPr>
        </p:pic>
        <p:pic>
          <p:nvPicPr>
            <p:cNvPr id="8" name="Image 7"/>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rot="18408137">
              <a:off x="279337" y="4501988"/>
              <a:ext cx="502947" cy="986293"/>
            </a:xfrm>
            <a:prstGeom prst="rect">
              <a:avLst/>
            </a:prstGeom>
          </p:spPr>
        </p:pic>
        <p:pic>
          <p:nvPicPr>
            <p:cNvPr id="9" name="Image 8"/>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rot="18169581">
              <a:off x="246760" y="4720188"/>
              <a:ext cx="370474" cy="1229852"/>
            </a:xfrm>
            <a:prstGeom prst="rect">
              <a:avLst/>
            </a:prstGeom>
          </p:spPr>
        </p:pic>
        <p:pic>
          <p:nvPicPr>
            <p:cNvPr id="10" name="Image 9"/>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rot="15847712">
              <a:off x="-383259" y="2841167"/>
              <a:ext cx="1251404" cy="569286"/>
            </a:xfrm>
            <a:prstGeom prst="rect">
              <a:avLst/>
            </a:prstGeom>
          </p:spPr>
        </p:pic>
        <p:pic>
          <p:nvPicPr>
            <p:cNvPr id="11" name="Image 10"/>
            <p:cNvPicPr>
              <a:picLocks noChangeAspect="1"/>
            </p:cNvPicPr>
            <p:nvPr>
              <p:custDataLst>
                <p:tags r:id="rId12"/>
              </p:custDataLst>
            </p:nvPr>
          </p:nvPicPr>
          <p:blipFill>
            <a:blip r:embed="rId24" cstate="print">
              <a:extLst>
                <a:ext uri="{28A0092B-C50C-407E-A947-70E740481C1C}">
                  <a14:useLocalDpi xmlns:a14="http://schemas.microsoft.com/office/drawing/2010/main" val="0"/>
                </a:ext>
              </a:extLst>
            </a:blip>
            <a:stretch>
              <a:fillRect/>
            </a:stretch>
          </p:blipFill>
          <p:spPr>
            <a:xfrm>
              <a:off x="4077" y="1243980"/>
              <a:ext cx="847394" cy="1220587"/>
            </a:xfrm>
            <a:prstGeom prst="rect">
              <a:avLst/>
            </a:prstGeom>
          </p:spPr>
        </p:pic>
        <p:pic>
          <p:nvPicPr>
            <p:cNvPr id="12" name="Image 11"/>
            <p:cNvPicPr>
              <a:picLocks noChangeAspect="1"/>
            </p:cNvPicPr>
            <p:nvPr>
              <p:custDataLst>
                <p:tags r:id="rId13"/>
              </p:custDataLst>
            </p:nvPr>
          </p:nvPicPr>
          <p:blipFill>
            <a:blip r:embed="rId25" cstate="print">
              <a:extLst>
                <a:ext uri="{28A0092B-C50C-407E-A947-70E740481C1C}">
                  <a14:useLocalDpi xmlns:a14="http://schemas.microsoft.com/office/drawing/2010/main" val="0"/>
                </a:ext>
              </a:extLst>
            </a:blip>
            <a:stretch>
              <a:fillRect/>
            </a:stretch>
          </p:blipFill>
          <p:spPr>
            <a:xfrm rot="16446478">
              <a:off x="569025" y="1042045"/>
              <a:ext cx="1388152" cy="409265"/>
            </a:xfrm>
            <a:prstGeom prst="rect">
              <a:avLst/>
            </a:prstGeom>
          </p:spPr>
        </p:pic>
        <p:pic>
          <p:nvPicPr>
            <p:cNvPr id="13" name="Image 12"/>
            <p:cNvPicPr>
              <a:picLocks noChangeAspect="1"/>
            </p:cNvPicPr>
            <p:nvPr>
              <p:custDataLst>
                <p:tags r:id="rId14"/>
              </p:custDataLst>
            </p:nvPr>
          </p:nvPicPr>
          <p:blipFill>
            <a:blip r:embed="rId26" cstate="print">
              <a:extLst>
                <a:ext uri="{28A0092B-C50C-407E-A947-70E740481C1C}">
                  <a14:useLocalDpi xmlns:a14="http://schemas.microsoft.com/office/drawing/2010/main" val="0"/>
                </a:ext>
              </a:extLst>
            </a:blip>
            <a:stretch>
              <a:fillRect/>
            </a:stretch>
          </p:blipFill>
          <p:spPr>
            <a:xfrm>
              <a:off x="-86397" y="5703036"/>
              <a:ext cx="1590896" cy="1061183"/>
            </a:xfrm>
            <a:prstGeom prst="rect">
              <a:avLst/>
            </a:prstGeom>
          </p:spPr>
        </p:pic>
        <p:pic>
          <p:nvPicPr>
            <p:cNvPr id="14" name="Image 13"/>
            <p:cNvPicPr>
              <a:picLocks noChangeAspect="1"/>
            </p:cNvPicPr>
            <p:nvPr>
              <p:custDataLst>
                <p:tags r:id="rId15"/>
              </p:custDataLst>
            </p:nvPr>
          </p:nvPicPr>
          <p:blipFill>
            <a:blip r:embed="rId27" cstate="print">
              <a:extLst>
                <a:ext uri="{28A0092B-C50C-407E-A947-70E740481C1C}">
                  <a14:useLocalDpi xmlns:a14="http://schemas.microsoft.com/office/drawing/2010/main" val="0"/>
                </a:ext>
              </a:extLst>
            </a:blip>
            <a:stretch>
              <a:fillRect/>
            </a:stretch>
          </p:blipFill>
          <p:spPr>
            <a:xfrm>
              <a:off x="400990" y="1902379"/>
              <a:ext cx="1311182" cy="1753724"/>
            </a:xfrm>
            <a:prstGeom prst="rect">
              <a:avLst/>
            </a:prstGeom>
          </p:spPr>
        </p:pic>
        <p:pic>
          <p:nvPicPr>
            <p:cNvPr id="15" name="Picture 4" descr="Pinces, Outil, Ustensile, Salade, Grip, Forme De Griffe"/>
            <p:cNvPicPr>
              <a:picLocks noChangeAspect="1" noChangeArrowheads="1"/>
            </p:cNvPicPr>
            <p:nvPr>
              <p:custDataLst>
                <p:tags r:id="rId16"/>
              </p:custDataLst>
            </p:nvPr>
          </p:nvPicPr>
          <p:blipFill>
            <a:blip r:embed="rId28" cstate="print">
              <a:clrChange>
                <a:clrFrom>
                  <a:srgbClr val="DCDDDE"/>
                </a:clrFrom>
                <a:clrTo>
                  <a:srgbClr val="DCDDDE">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8945423">
              <a:off x="970216" y="4583653"/>
              <a:ext cx="456917" cy="12184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e 15"/>
          <p:cNvGrpSpPr/>
          <p:nvPr>
            <p:custDataLst>
              <p:tags r:id="rId4"/>
            </p:custDataLst>
          </p:nvPr>
        </p:nvGrpSpPr>
        <p:grpSpPr>
          <a:xfrm>
            <a:off x="6305220" y="4512499"/>
            <a:ext cx="2365416" cy="1053349"/>
            <a:chOff x="6768206" y="5877272"/>
            <a:chExt cx="2365416" cy="1053349"/>
          </a:xfrm>
        </p:grpSpPr>
        <p:pic>
          <p:nvPicPr>
            <p:cNvPr id="17" name="Image 1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18" name="ZoneTexte 17"/>
            <p:cNvSpPr txBox="1"/>
            <p:nvPr/>
          </p:nvSpPr>
          <p:spPr>
            <a:xfrm>
              <a:off x="7812360" y="6309320"/>
              <a:ext cx="1008112" cy="276999"/>
            </a:xfrm>
            <a:prstGeom prst="rect">
              <a:avLst/>
            </a:prstGeom>
            <a:noFill/>
          </p:spPr>
          <p:txBody>
            <a:bodyPr wrap="square" rtlCol="0">
              <a:spAutoFit/>
            </a:bodyPr>
            <a:lstStyle/>
            <a:p>
              <a:r>
                <a:rPr lang="fr-CA" sz="1200">
                  <a:solidFill>
                    <a:schemeClr val="bg1"/>
                  </a:solidFill>
                </a:rPr>
                <a:t>10  minutes</a:t>
              </a:r>
            </a:p>
          </p:txBody>
        </p:sp>
      </p:grpSp>
      <p:sp>
        <p:nvSpPr>
          <p:cNvPr id="19" name="ZoneTexte 18"/>
          <p:cNvSpPr txBox="1"/>
          <p:nvPr>
            <p:custDataLst>
              <p:tags r:id="rId5"/>
            </p:custDataLst>
          </p:nvPr>
        </p:nvSpPr>
        <p:spPr>
          <a:xfrm>
            <a:off x="1828800" y="6041524"/>
            <a:ext cx="3619500" cy="400110"/>
          </a:xfrm>
          <a:prstGeom prst="rect">
            <a:avLst/>
          </a:prstGeom>
          <a:noFill/>
        </p:spPr>
        <p:txBody>
          <a:bodyPr wrap="square" rtlCol="0">
            <a:spAutoFit/>
          </a:bodyPr>
          <a:lstStyle/>
          <a:p>
            <a:r>
              <a:rPr lang="fr-CA" sz="2000" b="1">
                <a:solidFill>
                  <a:srgbClr val="C00000"/>
                </a:solidFill>
              </a:rPr>
              <a:t>Retour en plénière</a:t>
            </a:r>
          </a:p>
        </p:txBody>
      </p:sp>
    </p:spTree>
    <p:extLst>
      <p:ext uri="{BB962C8B-B14F-4D97-AF65-F5344CB8AC3E}">
        <p14:creationId xmlns:p14="http://schemas.microsoft.com/office/powerpoint/2010/main" val="1621521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231B5-6ABC-94B1-5363-624E708646EF}"/>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F93367B-DE81-8F38-9BAF-101520852F68}"/>
              </a:ext>
            </a:extLst>
          </p:cNvPr>
          <p:cNvGraphicFramePr>
            <a:graphicFrameLocks noGrp="1"/>
          </p:cNvGraphicFramePr>
          <p:nvPr>
            <p:custDataLst>
              <p:tags r:id="rId1"/>
            </p:custDataLst>
          </p:nvPr>
        </p:nvGraphicFramePr>
        <p:xfrm>
          <a:off x="69011" y="34505"/>
          <a:ext cx="5118559" cy="6796695"/>
        </p:xfrm>
        <a:graphic>
          <a:graphicData uri="http://schemas.openxmlformats.org/drawingml/2006/table">
            <a:tbl>
              <a:tblPr firstRow="1" firstCol="1" bandRow="1"/>
              <a:tblGrid>
                <a:gridCol w="207033">
                  <a:extLst>
                    <a:ext uri="{9D8B030D-6E8A-4147-A177-3AD203B41FA5}">
                      <a16:colId xmlns:a16="http://schemas.microsoft.com/office/drawing/2014/main" val="2903087380"/>
                    </a:ext>
                  </a:extLst>
                </a:gridCol>
                <a:gridCol w="4911526">
                  <a:extLst>
                    <a:ext uri="{9D8B030D-6E8A-4147-A177-3AD203B41FA5}">
                      <a16:colId xmlns:a16="http://schemas.microsoft.com/office/drawing/2014/main" val="2115674512"/>
                    </a:ext>
                  </a:extLst>
                </a:gridCol>
              </a:tblGrid>
              <a:tr h="372478">
                <a:tc gridSpan="2">
                  <a:txBody>
                    <a:bodyPr/>
                    <a:lstStyle/>
                    <a:p>
                      <a:pPr algn="ctr"/>
                      <a:r>
                        <a:rPr lang="fr-FR" sz="1200">
                          <a:solidFill>
                            <a:srgbClr val="FFFFFF"/>
                          </a:solidFill>
                          <a:effectLst/>
                          <a:latin typeface="Times New Roman"/>
                          <a:ea typeface="Times New Roman" panose="02020603050405020304" pitchFamily="18" charset="0"/>
                          <a:cs typeface="Times New Roman"/>
                        </a:rPr>
                        <a:t>Les 13 compétences professionnelles</a:t>
                      </a:r>
                      <a:endParaRPr lang="fr-CA" sz="1200">
                        <a:effectLst/>
                        <a:latin typeface="Times New Roman"/>
                        <a:cs typeface="Times New Roman"/>
                      </a:endParaRPr>
                    </a:p>
                  </a:txBody>
                  <a:tcPr marL="40595" marR="40595"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C00000"/>
                    </a:solidFill>
                  </a:tcPr>
                </a:tc>
                <a:tc hMerge="1">
                  <a:txBody>
                    <a:bodyPr/>
                    <a:lstStyle/>
                    <a:p>
                      <a:endParaRPr lang="fr-CA"/>
                    </a:p>
                  </a:txBody>
                  <a:tcPr/>
                </a:tc>
                <a:extLst>
                  <a:ext uri="{0D108BD9-81ED-4DB2-BD59-A6C34878D82A}">
                    <a16:rowId xmlns:a16="http://schemas.microsoft.com/office/drawing/2014/main" val="2272907105"/>
                  </a:ext>
                </a:extLst>
              </a:tr>
              <a:tr h="490993">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Bef>
                          <a:spcPts val="65"/>
                        </a:spcBef>
                        <a:spcAft>
                          <a:spcPts val="1000"/>
                        </a:spcAft>
                      </a:pPr>
                      <a:r>
                        <a:rPr lang="fr-FR" sz="1050" kern="1200">
                          <a:solidFill>
                            <a:srgbClr val="000000"/>
                          </a:solidFill>
                          <a:effectLst/>
                          <a:latin typeface="Calibri"/>
                          <a:ea typeface="Times New Roman" panose="02020603050405020304" pitchFamily="18" charset="0"/>
                          <a:cs typeface="Times New Roman"/>
                        </a:rPr>
                        <a:t>« Agir en tant que professionnelle ou professionnel cultivé, à la fois interprète, médiateur et critique d’éléments de culture dans l’exercice de ses fonctions.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913298648"/>
                  </a:ext>
                </a:extLst>
              </a:tr>
              <a:tr h="482528">
                <a:tc>
                  <a:txBody>
                    <a:bodyPr/>
                    <a:lstStyle/>
                    <a:p>
                      <a:pPr algn="l">
                        <a:spcBef>
                          <a:spcPts val="600"/>
                        </a:spcBef>
                        <a:spcAft>
                          <a:spcPts val="600"/>
                        </a:spcAft>
                      </a:pPr>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Communiquer de manière appropriée dans la langue    d’enseignement, à l’oral et à l’écrit, dans l’ensemble des contextes liés à l’exercice de ses fonctions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221557489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Concevoir et planifier des activités et des situations d’enseignement et d’apprentissage en fonction des élèves, des contenus d’apprentissage et des intentions de formation.»</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6816300"/>
                  </a:ext>
                </a:extLst>
              </a:tr>
              <a:tr h="55871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Mettre en œuvre et superviser les situations d’enseignement et d’apprentissage en fonction des élèves et des intentions de formation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4113049684"/>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Développer, choisir et utiliser différentes modalités afin d’évaluer l’acquisition des connaissances et le développement des compétences chez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1906455752"/>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Organiser et gérer le fonctionnement du groupe-classe de sorte à maximiser le développement, l’apprentissage et la socialisation des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73692215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Mettre en place, dans le cadre d’un enseignement inclusif, des stratégies de différenciation pédagogique en vue de soutenir la pleine participation et la réussite de tous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56416883"/>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Entretenir chez ses élèves le plaisir d’apprendre, le sens de la découverte et la curiosité en réunissant    les conditions nécessaires à l’épanouissement de chacune et de chacun.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055623101"/>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Inscrire son intervention dans un cadre collectif, au service de la complémentarité et de la continuité des enseignements comme des actions éducatives.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80786380"/>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Solliciter l’engagement des parents dans les apprentissages de leurs enfants et la vie de l’école, tout en contribuant à des actions de partenariat durable entre l’école et sa communauté.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122332373"/>
                  </a:ext>
                </a:extLst>
              </a:tr>
              <a:tr h="64337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Analyser, évaluer et développer de manière continue toutes les facettes de sa pratique professionnelle et favoriser la reconnaissance et le rayonnement de la profession enseignante en participant à la valorisation d’une culture professionnelle commune fondée sur l’entraide et la coopération.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81799892"/>
                  </a:ext>
                </a:extLst>
              </a:tr>
              <a:tr h="321685">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Utiliser le numérique afin d’en faire bénéficier les élèves ainsi que l’ensemble des actrices et acteurs éducatifs.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83961288"/>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Adopter et valoriser des comportements éthiques et responsables afin d’établir des liens empreints    de respect et de confiance avec les élèves,  les membres de l’équipe-école et la  communauté éducative élargie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420305879"/>
                  </a:ext>
                </a:extLst>
              </a:tr>
            </a:tbl>
          </a:graphicData>
        </a:graphic>
      </p:graphicFrame>
      <p:sp>
        <p:nvSpPr>
          <p:cNvPr id="5" name="Flèche gauche 4">
            <a:extLst>
              <a:ext uri="{FF2B5EF4-FFF2-40B4-BE49-F238E27FC236}">
                <a16:creationId xmlns:a16="http://schemas.microsoft.com/office/drawing/2014/main" id="{252A7686-C95E-48FD-BF77-6B1B34C297C4}"/>
              </a:ext>
            </a:extLst>
          </p:cNvPr>
          <p:cNvSpPr/>
          <p:nvPr>
            <p:custDataLst>
              <p:tags r:id="rId2"/>
            </p:custDataLst>
          </p:nvPr>
        </p:nvSpPr>
        <p:spPr>
          <a:xfrm>
            <a:off x="5303445" y="3000272"/>
            <a:ext cx="3056857" cy="26277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Gérer le fonctionnement du groupe-classe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Flèche gauche 5">
            <a:extLst>
              <a:ext uri="{FF2B5EF4-FFF2-40B4-BE49-F238E27FC236}">
                <a16:creationId xmlns:a16="http://schemas.microsoft.com/office/drawing/2014/main" id="{B0AFC906-0EAB-52B6-C742-A98126FDA48F}"/>
              </a:ext>
            </a:extLst>
          </p:cNvPr>
          <p:cNvSpPr/>
          <p:nvPr>
            <p:custDataLst>
              <p:tags r:id="rId3"/>
            </p:custDataLst>
          </p:nvPr>
        </p:nvSpPr>
        <p:spPr>
          <a:xfrm>
            <a:off x="5250524" y="5917483"/>
            <a:ext cx="2987847" cy="24326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a:t>
            </a:r>
            <a:r>
              <a:rPr kumimoji="0" lang="fr-CA" sz="800" b="1" i="0" u="none" strike="noStrike" kern="1200" cap="none" spc="0" normalizeH="0" baseline="0" noProof="0">
                <a:ln>
                  <a:noFill/>
                </a:ln>
                <a:solidFill>
                  <a:prstClr val="white"/>
                </a:solidFill>
                <a:effectLst/>
                <a:uLnTx/>
                <a:uFillTx/>
                <a:latin typeface="Calibri"/>
                <a:ea typeface="+mn-ea"/>
                <a:cs typeface="+mn-cs"/>
              </a:rPr>
              <a:t>en</a:t>
            </a:r>
            <a:r>
              <a:rPr kumimoji="0" lang="fr-CA" sz="900" b="1" i="0" u="none" strike="noStrike" kern="1200" cap="none" spc="0" normalizeH="0" baseline="0" noProof="0">
                <a:ln>
                  <a:noFill/>
                </a:ln>
                <a:solidFill>
                  <a:prstClr val="white"/>
                </a:solidFill>
                <a:effectLst/>
                <a:uLnTx/>
                <a:uFillTx/>
                <a:latin typeface="Calibri"/>
                <a:ea typeface="+mn-ea"/>
                <a:cs typeface="+mn-cs"/>
              </a:rPr>
              <a:t> tant que médiateur d’éléments de culture</a:t>
            </a:r>
            <a:endParaRPr kumimoji="0" lang="fr-CA" sz="900" b="0" i="0" u="none" strike="noStrike" kern="1200" cap="none" spc="0" normalizeH="0" baseline="0" noProof="0">
              <a:ln>
                <a:noFill/>
              </a:ln>
              <a:solidFill>
                <a:prstClr val="white"/>
              </a:solidFill>
              <a:effectLst/>
              <a:uLnTx/>
              <a:uFillTx/>
              <a:latin typeface="Calibri"/>
              <a:ea typeface="+mn-ea"/>
              <a:cs typeface="Calibri"/>
            </a:endParaRPr>
          </a:p>
        </p:txBody>
      </p:sp>
      <p:sp>
        <p:nvSpPr>
          <p:cNvPr id="7" name="Flèche gauche 6">
            <a:extLst>
              <a:ext uri="{FF2B5EF4-FFF2-40B4-BE49-F238E27FC236}">
                <a16:creationId xmlns:a16="http://schemas.microsoft.com/office/drawing/2014/main" id="{4C50CD34-1319-295F-620A-586F74EE2DC6}"/>
              </a:ext>
            </a:extLst>
          </p:cNvPr>
          <p:cNvSpPr/>
          <p:nvPr>
            <p:custDataLst>
              <p:tags r:id="rId4"/>
            </p:custDataLst>
          </p:nvPr>
        </p:nvSpPr>
        <p:spPr>
          <a:xfrm>
            <a:off x="5409846" y="1205219"/>
            <a:ext cx="3065483" cy="33815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Collaborer avec les partenaires de la communauté</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8" name="Flèche gauche 7">
            <a:extLst>
              <a:ext uri="{FF2B5EF4-FFF2-40B4-BE49-F238E27FC236}">
                <a16:creationId xmlns:a16="http://schemas.microsoft.com/office/drawing/2014/main" id="{AD71995A-F705-C664-2788-5906DA679584}"/>
              </a:ext>
            </a:extLst>
          </p:cNvPr>
          <p:cNvSpPr/>
          <p:nvPr>
            <p:custDataLst>
              <p:tags r:id="rId5"/>
            </p:custDataLst>
          </p:nvPr>
        </p:nvSpPr>
        <p:spPr>
          <a:xfrm>
            <a:off x="5277472" y="1941489"/>
            <a:ext cx="3418258" cy="38803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en accord avec les principes éthiques de la profession</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9" name="Flèche gauche 8">
            <a:extLst>
              <a:ext uri="{FF2B5EF4-FFF2-40B4-BE49-F238E27FC236}">
                <a16:creationId xmlns:a16="http://schemas.microsoft.com/office/drawing/2014/main" id="{77DCB01C-C196-2167-D9B1-5CA3C28A2683}"/>
              </a:ext>
            </a:extLst>
          </p:cNvPr>
          <p:cNvSpPr/>
          <p:nvPr>
            <p:custDataLst>
              <p:tags r:id="rId6"/>
            </p:custDataLst>
          </p:nvPr>
        </p:nvSpPr>
        <p:spPr>
          <a:xfrm>
            <a:off x="5372615" y="5003526"/>
            <a:ext cx="3005099"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Mobiliser le numérique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èche gauche 9">
            <a:extLst>
              <a:ext uri="{FF2B5EF4-FFF2-40B4-BE49-F238E27FC236}">
                <a16:creationId xmlns:a16="http://schemas.microsoft.com/office/drawing/2014/main" id="{B038601E-37EB-AC72-5090-04950423CD7A}"/>
              </a:ext>
            </a:extLst>
          </p:cNvPr>
          <p:cNvSpPr/>
          <p:nvPr>
            <p:custDataLst>
              <p:tags r:id="rId7"/>
            </p:custDataLst>
          </p:nvPr>
        </p:nvSpPr>
        <p:spPr>
          <a:xfrm>
            <a:off x="5321649" y="3504810"/>
            <a:ext cx="3096778" cy="25650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Tenir compte de l’hétérogénéité des élèves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èche gauche 10">
            <a:extLst>
              <a:ext uri="{FF2B5EF4-FFF2-40B4-BE49-F238E27FC236}">
                <a16:creationId xmlns:a16="http://schemas.microsoft.com/office/drawing/2014/main" id="{D9E7D06D-0D03-7704-1B90-3246ADCCBEE5}"/>
              </a:ext>
            </a:extLst>
          </p:cNvPr>
          <p:cNvSpPr/>
          <p:nvPr>
            <p:custDataLst>
              <p:tags r:id="rId8"/>
            </p:custDataLst>
          </p:nvPr>
        </p:nvSpPr>
        <p:spPr>
          <a:xfrm>
            <a:off x="5303287" y="4005321"/>
            <a:ext cx="3048230"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Maîtriser la langue d’enseignement</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èche gauche 11">
            <a:extLst>
              <a:ext uri="{FF2B5EF4-FFF2-40B4-BE49-F238E27FC236}">
                <a16:creationId xmlns:a16="http://schemas.microsoft.com/office/drawing/2014/main" id="{D435D5EB-E118-ADEA-2DA2-B52FC1276640}"/>
              </a:ext>
            </a:extLst>
          </p:cNvPr>
          <p:cNvSpPr/>
          <p:nvPr>
            <p:custDataLst>
              <p:tags r:id="rId9"/>
            </p:custDataLst>
          </p:nvPr>
        </p:nvSpPr>
        <p:spPr>
          <a:xfrm>
            <a:off x="5379662" y="4462023"/>
            <a:ext cx="3225784" cy="32937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S’impliquer activement au sein de l’équipe-école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Flèche gauche 12">
            <a:extLst>
              <a:ext uri="{FF2B5EF4-FFF2-40B4-BE49-F238E27FC236}">
                <a16:creationId xmlns:a16="http://schemas.microsoft.com/office/drawing/2014/main" id="{A043D74E-FE4B-51B2-DF13-038B1D0C8137}"/>
              </a:ext>
            </a:extLst>
          </p:cNvPr>
          <p:cNvSpPr/>
          <p:nvPr>
            <p:custDataLst>
              <p:tags r:id="rId10"/>
            </p:custDataLst>
          </p:nvPr>
        </p:nvSpPr>
        <p:spPr>
          <a:xfrm>
            <a:off x="5406998" y="2542650"/>
            <a:ext cx="3091363"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Soutenir le plaisir d’apprendre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èche gauche 13">
            <a:extLst>
              <a:ext uri="{FF2B5EF4-FFF2-40B4-BE49-F238E27FC236}">
                <a16:creationId xmlns:a16="http://schemas.microsoft.com/office/drawing/2014/main" id="{9A503D14-79A0-F717-D670-96E113266941}"/>
              </a:ext>
            </a:extLst>
          </p:cNvPr>
          <p:cNvSpPr/>
          <p:nvPr>
            <p:custDataLst>
              <p:tags r:id="rId11"/>
            </p:custDataLst>
          </p:nvPr>
        </p:nvSpPr>
        <p:spPr>
          <a:xfrm>
            <a:off x="5341786" y="586892"/>
            <a:ext cx="3083434" cy="52393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Mettre en œuvre les situations d’enseignement et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5" name="Flèche gauche 14">
            <a:extLst>
              <a:ext uri="{FF2B5EF4-FFF2-40B4-BE49-F238E27FC236}">
                <a16:creationId xmlns:a16="http://schemas.microsoft.com/office/drawing/2014/main" id="{F46C21C4-F4EB-6E5B-A4CD-DFC1EE4A9864}"/>
              </a:ext>
            </a:extLst>
          </p:cNvPr>
          <p:cNvSpPr/>
          <p:nvPr>
            <p:custDataLst>
              <p:tags r:id="rId12"/>
            </p:custDataLst>
          </p:nvPr>
        </p:nvSpPr>
        <p:spPr>
          <a:xfrm>
            <a:off x="5378328" y="6448827"/>
            <a:ext cx="3091363"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Évaluer les apprentissages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èche gauche 15">
            <a:extLst>
              <a:ext uri="{FF2B5EF4-FFF2-40B4-BE49-F238E27FC236}">
                <a16:creationId xmlns:a16="http://schemas.microsoft.com/office/drawing/2014/main" id="{DBF2B0D4-0681-5090-1557-E762EE24638D}"/>
              </a:ext>
            </a:extLst>
          </p:cNvPr>
          <p:cNvSpPr/>
          <p:nvPr>
            <p:custDataLst>
              <p:tags r:id="rId13"/>
            </p:custDataLst>
          </p:nvPr>
        </p:nvSpPr>
        <p:spPr>
          <a:xfrm>
            <a:off x="5253842" y="5402969"/>
            <a:ext cx="3096553" cy="21914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Planifier les situations d’enseignement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èche gauche 16">
            <a:extLst>
              <a:ext uri="{FF2B5EF4-FFF2-40B4-BE49-F238E27FC236}">
                <a16:creationId xmlns:a16="http://schemas.microsoft.com/office/drawing/2014/main" id="{1BBBB377-7AA7-1292-DB1C-C63706D0AE3B}"/>
              </a:ext>
            </a:extLst>
          </p:cNvPr>
          <p:cNvSpPr/>
          <p:nvPr>
            <p:custDataLst>
              <p:tags r:id="rId14"/>
            </p:custDataLst>
          </p:nvPr>
        </p:nvSpPr>
        <p:spPr>
          <a:xfrm>
            <a:off x="5351166" y="1549127"/>
            <a:ext cx="3036497" cy="33440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S’engager dans un développement professionnel continu</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B1528C2-B570-E2B6-3FD2-6E3373741447}"/>
              </a:ext>
            </a:extLst>
          </p:cNvPr>
          <p:cNvSpPr/>
          <p:nvPr>
            <p:custDataLst>
              <p:tags r:id="rId15"/>
            </p:custDataLst>
          </p:nvPr>
        </p:nvSpPr>
        <p:spPr>
          <a:xfrm>
            <a:off x="-4029880" y="2537001"/>
            <a:ext cx="3839314" cy="34007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tx1"/>
                </a:solidFill>
                <a:effectLst/>
                <a:uLnTx/>
                <a:uFillTx/>
                <a:latin typeface="Calibri"/>
                <a:ea typeface="+mn-ea"/>
                <a:cs typeface="+mn-cs"/>
              </a:rPr>
              <a:t>Activité </a:t>
            </a:r>
            <a:r>
              <a:rPr lang="fr-CA" dirty="0">
                <a:solidFill>
                  <a:schemeClr val="tx1"/>
                </a:solidFill>
                <a:latin typeface="Calibri"/>
              </a:rPr>
              <a:t>4</a:t>
            </a:r>
            <a:r>
              <a:rPr kumimoji="0" lang="fr-CA" sz="1800" b="0" i="0" u="none" strike="noStrike" kern="1200" cap="none" spc="0" normalizeH="0" baseline="0" noProof="0" dirty="0">
                <a:ln>
                  <a:noFill/>
                </a:ln>
                <a:solidFill>
                  <a:schemeClr val="tx1"/>
                </a:solidFill>
                <a:effectLst/>
                <a:uLnTx/>
                <a:uFillTx/>
                <a:latin typeface="Calibri"/>
                <a:ea typeface="+mn-ea"/>
                <a:cs typeface="+mn-cs"/>
              </a:rPr>
              <a:t> - Équipe 4</a:t>
            </a:r>
          </a:p>
        </p:txBody>
      </p:sp>
      <p:sp>
        <p:nvSpPr>
          <p:cNvPr id="3" name="TextBox 2">
            <a:extLst>
              <a:ext uri="{FF2B5EF4-FFF2-40B4-BE49-F238E27FC236}">
                <a16:creationId xmlns:a16="http://schemas.microsoft.com/office/drawing/2014/main" id="{33103CB3-0639-D578-229B-9B3F686F0B2E}"/>
              </a:ext>
            </a:extLst>
          </p:cNvPr>
          <p:cNvSpPr txBox="1"/>
          <p:nvPr>
            <p:custDataLst>
              <p:tags r:id="rId16"/>
            </p:custDataLst>
          </p:nvPr>
        </p:nvSpPr>
        <p:spPr>
          <a:xfrm>
            <a:off x="-2464280" y="41119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a:solidFill>
                  <a:prstClr val="black"/>
                </a:solidFill>
                <a:latin typeface="Calibri"/>
              </a:rPr>
              <a:t>SVP, ALLER DANS VOTRE ÉQUIPE!!!</a:t>
            </a:r>
            <a:endParaRPr lang="fr-FR">
              <a:solidFill>
                <a:prstClr val="black"/>
              </a:solidFill>
            </a:endParaRPr>
          </a:p>
        </p:txBody>
      </p:sp>
    </p:spTree>
    <p:extLst>
      <p:ext uri="{BB962C8B-B14F-4D97-AF65-F5344CB8AC3E}">
        <p14:creationId xmlns:p14="http://schemas.microsoft.com/office/powerpoint/2010/main" val="959846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231B5-6ABC-94B1-5363-624E708646EF}"/>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F93367B-DE81-8F38-9BAF-101520852F68}"/>
              </a:ext>
            </a:extLst>
          </p:cNvPr>
          <p:cNvGraphicFramePr>
            <a:graphicFrameLocks noGrp="1"/>
          </p:cNvGraphicFramePr>
          <p:nvPr>
            <p:custDataLst>
              <p:tags r:id="rId1"/>
            </p:custDataLst>
          </p:nvPr>
        </p:nvGraphicFramePr>
        <p:xfrm>
          <a:off x="69011" y="34505"/>
          <a:ext cx="5118559" cy="6796695"/>
        </p:xfrm>
        <a:graphic>
          <a:graphicData uri="http://schemas.openxmlformats.org/drawingml/2006/table">
            <a:tbl>
              <a:tblPr firstRow="1" firstCol="1" bandRow="1"/>
              <a:tblGrid>
                <a:gridCol w="207033">
                  <a:extLst>
                    <a:ext uri="{9D8B030D-6E8A-4147-A177-3AD203B41FA5}">
                      <a16:colId xmlns:a16="http://schemas.microsoft.com/office/drawing/2014/main" val="2903087380"/>
                    </a:ext>
                  </a:extLst>
                </a:gridCol>
                <a:gridCol w="4911526">
                  <a:extLst>
                    <a:ext uri="{9D8B030D-6E8A-4147-A177-3AD203B41FA5}">
                      <a16:colId xmlns:a16="http://schemas.microsoft.com/office/drawing/2014/main" val="2115674512"/>
                    </a:ext>
                  </a:extLst>
                </a:gridCol>
              </a:tblGrid>
              <a:tr h="372478">
                <a:tc gridSpan="2">
                  <a:txBody>
                    <a:bodyPr/>
                    <a:lstStyle/>
                    <a:p>
                      <a:pPr algn="ctr"/>
                      <a:r>
                        <a:rPr lang="fr-FR" sz="1200">
                          <a:solidFill>
                            <a:srgbClr val="FFFFFF"/>
                          </a:solidFill>
                          <a:effectLst/>
                          <a:latin typeface="Times New Roman"/>
                          <a:ea typeface="Times New Roman" panose="02020603050405020304" pitchFamily="18" charset="0"/>
                          <a:cs typeface="Times New Roman"/>
                        </a:rPr>
                        <a:t>Les 13 compétences professionnelles</a:t>
                      </a:r>
                      <a:endParaRPr lang="fr-CA" sz="1200">
                        <a:effectLst/>
                        <a:latin typeface="Times New Roman"/>
                        <a:cs typeface="Times New Roman"/>
                      </a:endParaRPr>
                    </a:p>
                  </a:txBody>
                  <a:tcPr marL="40595" marR="40595"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C00000"/>
                    </a:solidFill>
                  </a:tcPr>
                </a:tc>
                <a:tc hMerge="1">
                  <a:txBody>
                    <a:bodyPr/>
                    <a:lstStyle/>
                    <a:p>
                      <a:endParaRPr lang="fr-CA"/>
                    </a:p>
                  </a:txBody>
                  <a:tcPr/>
                </a:tc>
                <a:extLst>
                  <a:ext uri="{0D108BD9-81ED-4DB2-BD59-A6C34878D82A}">
                    <a16:rowId xmlns:a16="http://schemas.microsoft.com/office/drawing/2014/main" val="2272907105"/>
                  </a:ext>
                </a:extLst>
              </a:tr>
              <a:tr h="490993">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Bef>
                          <a:spcPts val="65"/>
                        </a:spcBef>
                        <a:spcAft>
                          <a:spcPts val="1000"/>
                        </a:spcAft>
                      </a:pPr>
                      <a:r>
                        <a:rPr lang="fr-FR" sz="1050" kern="1200">
                          <a:solidFill>
                            <a:srgbClr val="000000"/>
                          </a:solidFill>
                          <a:effectLst/>
                          <a:latin typeface="Calibri"/>
                          <a:ea typeface="Times New Roman" panose="02020603050405020304" pitchFamily="18" charset="0"/>
                          <a:cs typeface="Times New Roman"/>
                        </a:rPr>
                        <a:t>« Agir en tant que professionnelle ou professionnel cultivé, à la fois interprète, médiateur et critique d’éléments de culture dans l’exercice de ses fonctions.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913298648"/>
                  </a:ext>
                </a:extLst>
              </a:tr>
              <a:tr h="482528">
                <a:tc>
                  <a:txBody>
                    <a:bodyPr/>
                    <a:lstStyle/>
                    <a:p>
                      <a:pPr algn="l">
                        <a:spcBef>
                          <a:spcPts val="600"/>
                        </a:spcBef>
                        <a:spcAft>
                          <a:spcPts val="600"/>
                        </a:spcAft>
                      </a:pPr>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Communiquer de manière appropriée dans la langue    d’enseignement, à l’oral et à l’écrit, dans l’ensemble des contextes liés à l’exercice de ses fonctions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221557489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Concevoir et planifier des activités et des situations d’enseignement et d’apprentissage en fonction des élèves, des contenus d’apprentissage et des intentions de formation.»</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6816300"/>
                  </a:ext>
                </a:extLst>
              </a:tr>
              <a:tr h="55871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Mettre en œuvre et superviser les situations d’enseignement et d’apprentissage en fonction des élèves et des intentions de formation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4113049684"/>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Développer, choisir et utiliser différentes modalités afin d’évaluer l’acquisition des connaissances et le développement des compétences chez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1906455752"/>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Organiser et gérer le fonctionnement du groupe-classe de sorte à maximiser le développement, l’apprentissage et la socialisation des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73692215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Mettre en place, dans le cadre d’un enseignement inclusif, des stratégies de différenciation pédagogique en vue de soutenir la pleine participation et la réussite de tous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56416883"/>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Entretenir chez ses élèves le plaisir d’apprendre, le sens de la découverte et la curiosité en réunissant    les conditions nécessaires à l’épanouissement de chacune et de chacun.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055623101"/>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Inscrire son intervention dans un cadre collectif, au service de la complémentarité et de la continuité des enseignements comme des actions éducatives.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80786380"/>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Solliciter l’engagement des parents dans les apprentissages de leurs enfants et la vie de l’école, tout en contribuant à des actions de partenariat durable entre l’école et sa communauté.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122332373"/>
                  </a:ext>
                </a:extLst>
              </a:tr>
              <a:tr h="64337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Analyser, évaluer et développer de manière continue toutes les facettes de sa pratique professionnelle et favoriser la reconnaissance et le rayonnement de la profession enseignante en participant à la valorisation d’une culture professionnelle commune fondée sur l’entraide et la coopération.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81799892"/>
                  </a:ext>
                </a:extLst>
              </a:tr>
              <a:tr h="321685">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Utiliser le numérique afin d’en faire bénéficier les élèves ainsi que l’ensemble des actrices et acteurs éducatifs.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83961288"/>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Adopter et valoriser des comportements éthiques et responsables afin d’établir des liens empreints    de respect et de confiance avec les élèves,  les membres de l’équipe-école et la  communauté éducative élargie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420305879"/>
                  </a:ext>
                </a:extLst>
              </a:tr>
            </a:tbl>
          </a:graphicData>
        </a:graphic>
      </p:graphicFrame>
      <p:sp>
        <p:nvSpPr>
          <p:cNvPr id="5" name="Flèche gauche 4">
            <a:extLst>
              <a:ext uri="{FF2B5EF4-FFF2-40B4-BE49-F238E27FC236}">
                <a16:creationId xmlns:a16="http://schemas.microsoft.com/office/drawing/2014/main" id="{252A7686-C95E-48FD-BF77-6B1B34C297C4}"/>
              </a:ext>
            </a:extLst>
          </p:cNvPr>
          <p:cNvSpPr/>
          <p:nvPr>
            <p:custDataLst>
              <p:tags r:id="rId2"/>
            </p:custDataLst>
          </p:nvPr>
        </p:nvSpPr>
        <p:spPr>
          <a:xfrm>
            <a:off x="5303445" y="3000272"/>
            <a:ext cx="3056857" cy="26277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Gérer le fonctionnement du groupe-classe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Flèche gauche 5">
            <a:extLst>
              <a:ext uri="{FF2B5EF4-FFF2-40B4-BE49-F238E27FC236}">
                <a16:creationId xmlns:a16="http://schemas.microsoft.com/office/drawing/2014/main" id="{B0AFC906-0EAB-52B6-C742-A98126FDA48F}"/>
              </a:ext>
            </a:extLst>
          </p:cNvPr>
          <p:cNvSpPr/>
          <p:nvPr>
            <p:custDataLst>
              <p:tags r:id="rId3"/>
            </p:custDataLst>
          </p:nvPr>
        </p:nvSpPr>
        <p:spPr>
          <a:xfrm>
            <a:off x="5250524" y="5917483"/>
            <a:ext cx="2987847" cy="24326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a:t>
            </a:r>
            <a:r>
              <a:rPr kumimoji="0" lang="fr-CA" sz="800" b="1" i="0" u="none" strike="noStrike" kern="1200" cap="none" spc="0" normalizeH="0" baseline="0" noProof="0">
                <a:ln>
                  <a:noFill/>
                </a:ln>
                <a:solidFill>
                  <a:prstClr val="white"/>
                </a:solidFill>
                <a:effectLst/>
                <a:uLnTx/>
                <a:uFillTx/>
                <a:latin typeface="Calibri"/>
                <a:ea typeface="+mn-ea"/>
                <a:cs typeface="+mn-cs"/>
              </a:rPr>
              <a:t>en</a:t>
            </a:r>
            <a:r>
              <a:rPr kumimoji="0" lang="fr-CA" sz="900" b="1" i="0" u="none" strike="noStrike" kern="1200" cap="none" spc="0" normalizeH="0" baseline="0" noProof="0">
                <a:ln>
                  <a:noFill/>
                </a:ln>
                <a:solidFill>
                  <a:prstClr val="white"/>
                </a:solidFill>
                <a:effectLst/>
                <a:uLnTx/>
                <a:uFillTx/>
                <a:latin typeface="Calibri"/>
                <a:ea typeface="+mn-ea"/>
                <a:cs typeface="+mn-cs"/>
              </a:rPr>
              <a:t> tant que médiateur d’éléments de culture</a:t>
            </a:r>
            <a:endParaRPr kumimoji="0" lang="fr-CA" sz="900" b="0" i="0" u="none" strike="noStrike" kern="1200" cap="none" spc="0" normalizeH="0" baseline="0" noProof="0">
              <a:ln>
                <a:noFill/>
              </a:ln>
              <a:solidFill>
                <a:prstClr val="white"/>
              </a:solidFill>
              <a:effectLst/>
              <a:uLnTx/>
              <a:uFillTx/>
              <a:latin typeface="Calibri"/>
              <a:ea typeface="+mn-ea"/>
              <a:cs typeface="Calibri"/>
            </a:endParaRPr>
          </a:p>
        </p:txBody>
      </p:sp>
      <p:sp>
        <p:nvSpPr>
          <p:cNvPr id="7" name="Flèche gauche 6">
            <a:extLst>
              <a:ext uri="{FF2B5EF4-FFF2-40B4-BE49-F238E27FC236}">
                <a16:creationId xmlns:a16="http://schemas.microsoft.com/office/drawing/2014/main" id="{4C50CD34-1319-295F-620A-586F74EE2DC6}"/>
              </a:ext>
            </a:extLst>
          </p:cNvPr>
          <p:cNvSpPr/>
          <p:nvPr>
            <p:custDataLst>
              <p:tags r:id="rId4"/>
            </p:custDataLst>
          </p:nvPr>
        </p:nvSpPr>
        <p:spPr>
          <a:xfrm>
            <a:off x="5409846" y="1205219"/>
            <a:ext cx="3065483" cy="33815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Collaborer avec les partenaires de la communauté</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8" name="Flèche gauche 7">
            <a:extLst>
              <a:ext uri="{FF2B5EF4-FFF2-40B4-BE49-F238E27FC236}">
                <a16:creationId xmlns:a16="http://schemas.microsoft.com/office/drawing/2014/main" id="{AD71995A-F705-C664-2788-5906DA679584}"/>
              </a:ext>
            </a:extLst>
          </p:cNvPr>
          <p:cNvSpPr/>
          <p:nvPr>
            <p:custDataLst>
              <p:tags r:id="rId5"/>
            </p:custDataLst>
          </p:nvPr>
        </p:nvSpPr>
        <p:spPr>
          <a:xfrm>
            <a:off x="5277472" y="1941489"/>
            <a:ext cx="3418258" cy="38803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en accord avec les principes éthiques de la profession</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9" name="Flèche gauche 8">
            <a:extLst>
              <a:ext uri="{FF2B5EF4-FFF2-40B4-BE49-F238E27FC236}">
                <a16:creationId xmlns:a16="http://schemas.microsoft.com/office/drawing/2014/main" id="{77DCB01C-C196-2167-D9B1-5CA3C28A2683}"/>
              </a:ext>
            </a:extLst>
          </p:cNvPr>
          <p:cNvSpPr/>
          <p:nvPr>
            <p:custDataLst>
              <p:tags r:id="rId6"/>
            </p:custDataLst>
          </p:nvPr>
        </p:nvSpPr>
        <p:spPr>
          <a:xfrm>
            <a:off x="5372615" y="5003526"/>
            <a:ext cx="3005099"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Mobiliser le numérique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èche gauche 9">
            <a:extLst>
              <a:ext uri="{FF2B5EF4-FFF2-40B4-BE49-F238E27FC236}">
                <a16:creationId xmlns:a16="http://schemas.microsoft.com/office/drawing/2014/main" id="{B038601E-37EB-AC72-5090-04950423CD7A}"/>
              </a:ext>
            </a:extLst>
          </p:cNvPr>
          <p:cNvSpPr/>
          <p:nvPr>
            <p:custDataLst>
              <p:tags r:id="rId7"/>
            </p:custDataLst>
          </p:nvPr>
        </p:nvSpPr>
        <p:spPr>
          <a:xfrm>
            <a:off x="5321649" y="3504810"/>
            <a:ext cx="3096778" cy="25650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Tenir compte de l’hétérogénéité des élèves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èche gauche 10">
            <a:extLst>
              <a:ext uri="{FF2B5EF4-FFF2-40B4-BE49-F238E27FC236}">
                <a16:creationId xmlns:a16="http://schemas.microsoft.com/office/drawing/2014/main" id="{D9E7D06D-0D03-7704-1B90-3246ADCCBEE5}"/>
              </a:ext>
            </a:extLst>
          </p:cNvPr>
          <p:cNvSpPr/>
          <p:nvPr>
            <p:custDataLst>
              <p:tags r:id="rId8"/>
            </p:custDataLst>
          </p:nvPr>
        </p:nvSpPr>
        <p:spPr>
          <a:xfrm>
            <a:off x="5303287" y="4005321"/>
            <a:ext cx="3048230"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Maîtriser la langue d’enseignement</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èche gauche 11">
            <a:extLst>
              <a:ext uri="{FF2B5EF4-FFF2-40B4-BE49-F238E27FC236}">
                <a16:creationId xmlns:a16="http://schemas.microsoft.com/office/drawing/2014/main" id="{D435D5EB-E118-ADEA-2DA2-B52FC1276640}"/>
              </a:ext>
            </a:extLst>
          </p:cNvPr>
          <p:cNvSpPr/>
          <p:nvPr>
            <p:custDataLst>
              <p:tags r:id="rId9"/>
            </p:custDataLst>
          </p:nvPr>
        </p:nvSpPr>
        <p:spPr>
          <a:xfrm>
            <a:off x="5379662" y="4462023"/>
            <a:ext cx="3225784" cy="32937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S’impliquer activement au sein de l’équipe-école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Flèche gauche 12">
            <a:extLst>
              <a:ext uri="{FF2B5EF4-FFF2-40B4-BE49-F238E27FC236}">
                <a16:creationId xmlns:a16="http://schemas.microsoft.com/office/drawing/2014/main" id="{A043D74E-FE4B-51B2-DF13-038B1D0C8137}"/>
              </a:ext>
            </a:extLst>
          </p:cNvPr>
          <p:cNvSpPr/>
          <p:nvPr>
            <p:custDataLst>
              <p:tags r:id="rId10"/>
            </p:custDataLst>
          </p:nvPr>
        </p:nvSpPr>
        <p:spPr>
          <a:xfrm>
            <a:off x="5406998" y="2542650"/>
            <a:ext cx="3091363"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Soutenir le plaisir d’apprendre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èche gauche 13">
            <a:extLst>
              <a:ext uri="{FF2B5EF4-FFF2-40B4-BE49-F238E27FC236}">
                <a16:creationId xmlns:a16="http://schemas.microsoft.com/office/drawing/2014/main" id="{9A503D14-79A0-F717-D670-96E113266941}"/>
              </a:ext>
            </a:extLst>
          </p:cNvPr>
          <p:cNvSpPr/>
          <p:nvPr>
            <p:custDataLst>
              <p:tags r:id="rId11"/>
            </p:custDataLst>
          </p:nvPr>
        </p:nvSpPr>
        <p:spPr>
          <a:xfrm>
            <a:off x="5341786" y="586892"/>
            <a:ext cx="3083434" cy="52393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Mettre en œuvre les situations d’enseignement et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5" name="Flèche gauche 14">
            <a:extLst>
              <a:ext uri="{FF2B5EF4-FFF2-40B4-BE49-F238E27FC236}">
                <a16:creationId xmlns:a16="http://schemas.microsoft.com/office/drawing/2014/main" id="{F46C21C4-F4EB-6E5B-A4CD-DFC1EE4A9864}"/>
              </a:ext>
            </a:extLst>
          </p:cNvPr>
          <p:cNvSpPr/>
          <p:nvPr>
            <p:custDataLst>
              <p:tags r:id="rId12"/>
            </p:custDataLst>
          </p:nvPr>
        </p:nvSpPr>
        <p:spPr>
          <a:xfrm>
            <a:off x="5378328" y="6448827"/>
            <a:ext cx="3091363"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Évaluer les apprentissages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èche gauche 15">
            <a:extLst>
              <a:ext uri="{FF2B5EF4-FFF2-40B4-BE49-F238E27FC236}">
                <a16:creationId xmlns:a16="http://schemas.microsoft.com/office/drawing/2014/main" id="{DBF2B0D4-0681-5090-1557-E762EE24638D}"/>
              </a:ext>
            </a:extLst>
          </p:cNvPr>
          <p:cNvSpPr/>
          <p:nvPr>
            <p:custDataLst>
              <p:tags r:id="rId13"/>
            </p:custDataLst>
          </p:nvPr>
        </p:nvSpPr>
        <p:spPr>
          <a:xfrm>
            <a:off x="5253842" y="5402969"/>
            <a:ext cx="3096553" cy="21914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Planifier les situations d’enseignement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èche gauche 16">
            <a:extLst>
              <a:ext uri="{FF2B5EF4-FFF2-40B4-BE49-F238E27FC236}">
                <a16:creationId xmlns:a16="http://schemas.microsoft.com/office/drawing/2014/main" id="{1BBBB377-7AA7-1292-DB1C-C63706D0AE3B}"/>
              </a:ext>
            </a:extLst>
          </p:cNvPr>
          <p:cNvSpPr/>
          <p:nvPr>
            <p:custDataLst>
              <p:tags r:id="rId14"/>
            </p:custDataLst>
          </p:nvPr>
        </p:nvSpPr>
        <p:spPr>
          <a:xfrm>
            <a:off x="5351166" y="1549127"/>
            <a:ext cx="3036497" cy="33440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S’engager dans un développement professionnel continu</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B1528C2-B570-E2B6-3FD2-6E3373741447}"/>
              </a:ext>
            </a:extLst>
          </p:cNvPr>
          <p:cNvSpPr/>
          <p:nvPr>
            <p:custDataLst>
              <p:tags r:id="rId15"/>
            </p:custDataLst>
          </p:nvPr>
        </p:nvSpPr>
        <p:spPr>
          <a:xfrm>
            <a:off x="-4029880" y="2537001"/>
            <a:ext cx="3839314" cy="34007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tx1"/>
                </a:solidFill>
                <a:effectLst/>
                <a:uLnTx/>
                <a:uFillTx/>
                <a:latin typeface="Calibri"/>
                <a:ea typeface="+mn-ea"/>
                <a:cs typeface="+mn-cs"/>
              </a:rPr>
              <a:t>Activité </a:t>
            </a:r>
            <a:r>
              <a:rPr lang="fr-CA" dirty="0">
                <a:solidFill>
                  <a:schemeClr val="tx1"/>
                </a:solidFill>
                <a:latin typeface="Calibri"/>
              </a:rPr>
              <a:t>4</a:t>
            </a:r>
            <a:r>
              <a:rPr kumimoji="0" lang="fr-CA" sz="1800" b="0" i="0" u="none" strike="noStrike" kern="1200" cap="none" spc="0" normalizeH="0" baseline="0" noProof="0" dirty="0">
                <a:ln>
                  <a:noFill/>
                </a:ln>
                <a:solidFill>
                  <a:schemeClr val="tx1"/>
                </a:solidFill>
                <a:effectLst/>
                <a:uLnTx/>
                <a:uFillTx/>
                <a:latin typeface="Calibri"/>
                <a:ea typeface="+mn-ea"/>
                <a:cs typeface="+mn-cs"/>
              </a:rPr>
              <a:t> - Équipe 5</a:t>
            </a:r>
          </a:p>
        </p:txBody>
      </p:sp>
      <p:sp>
        <p:nvSpPr>
          <p:cNvPr id="3" name="TextBox 2">
            <a:extLst>
              <a:ext uri="{FF2B5EF4-FFF2-40B4-BE49-F238E27FC236}">
                <a16:creationId xmlns:a16="http://schemas.microsoft.com/office/drawing/2014/main" id="{33103CB3-0639-D578-229B-9B3F686F0B2E}"/>
              </a:ext>
            </a:extLst>
          </p:cNvPr>
          <p:cNvSpPr txBox="1"/>
          <p:nvPr>
            <p:custDataLst>
              <p:tags r:id="rId16"/>
            </p:custDataLst>
          </p:nvPr>
        </p:nvSpPr>
        <p:spPr>
          <a:xfrm>
            <a:off x="-2464280" y="41119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a:solidFill>
                  <a:prstClr val="black"/>
                </a:solidFill>
                <a:latin typeface="Calibri"/>
              </a:rPr>
              <a:t>SVP, ALLER DANS VOTRE ÉQUIPE!!!</a:t>
            </a:r>
            <a:endParaRPr lang="fr-FR">
              <a:solidFill>
                <a:prstClr val="black"/>
              </a:solidFill>
            </a:endParaRPr>
          </a:p>
        </p:txBody>
      </p:sp>
    </p:spTree>
    <p:extLst>
      <p:ext uri="{BB962C8B-B14F-4D97-AF65-F5344CB8AC3E}">
        <p14:creationId xmlns:p14="http://schemas.microsoft.com/office/powerpoint/2010/main" val="2631948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231B5-6ABC-94B1-5363-624E708646EF}"/>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F93367B-DE81-8F38-9BAF-101520852F68}"/>
              </a:ext>
            </a:extLst>
          </p:cNvPr>
          <p:cNvGraphicFramePr>
            <a:graphicFrameLocks noGrp="1"/>
          </p:cNvGraphicFramePr>
          <p:nvPr>
            <p:custDataLst>
              <p:tags r:id="rId1"/>
            </p:custDataLst>
          </p:nvPr>
        </p:nvGraphicFramePr>
        <p:xfrm>
          <a:off x="69011" y="34505"/>
          <a:ext cx="5118559" cy="6796695"/>
        </p:xfrm>
        <a:graphic>
          <a:graphicData uri="http://schemas.openxmlformats.org/drawingml/2006/table">
            <a:tbl>
              <a:tblPr firstRow="1" firstCol="1" bandRow="1"/>
              <a:tblGrid>
                <a:gridCol w="207033">
                  <a:extLst>
                    <a:ext uri="{9D8B030D-6E8A-4147-A177-3AD203B41FA5}">
                      <a16:colId xmlns:a16="http://schemas.microsoft.com/office/drawing/2014/main" val="2903087380"/>
                    </a:ext>
                  </a:extLst>
                </a:gridCol>
                <a:gridCol w="4911526">
                  <a:extLst>
                    <a:ext uri="{9D8B030D-6E8A-4147-A177-3AD203B41FA5}">
                      <a16:colId xmlns:a16="http://schemas.microsoft.com/office/drawing/2014/main" val="2115674512"/>
                    </a:ext>
                  </a:extLst>
                </a:gridCol>
              </a:tblGrid>
              <a:tr h="372478">
                <a:tc gridSpan="2">
                  <a:txBody>
                    <a:bodyPr/>
                    <a:lstStyle/>
                    <a:p>
                      <a:pPr algn="ctr"/>
                      <a:r>
                        <a:rPr lang="fr-FR" sz="1200">
                          <a:solidFill>
                            <a:srgbClr val="FFFFFF"/>
                          </a:solidFill>
                          <a:effectLst/>
                          <a:latin typeface="Times New Roman"/>
                          <a:ea typeface="Times New Roman" panose="02020603050405020304" pitchFamily="18" charset="0"/>
                          <a:cs typeface="Times New Roman"/>
                        </a:rPr>
                        <a:t>Les 13 compétences professionnelles</a:t>
                      </a:r>
                      <a:endParaRPr lang="fr-CA" sz="1200">
                        <a:effectLst/>
                        <a:latin typeface="Times New Roman"/>
                        <a:cs typeface="Times New Roman"/>
                      </a:endParaRPr>
                    </a:p>
                  </a:txBody>
                  <a:tcPr marL="40595" marR="40595"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C00000"/>
                    </a:solidFill>
                  </a:tcPr>
                </a:tc>
                <a:tc hMerge="1">
                  <a:txBody>
                    <a:bodyPr/>
                    <a:lstStyle/>
                    <a:p>
                      <a:endParaRPr lang="fr-CA"/>
                    </a:p>
                  </a:txBody>
                  <a:tcPr/>
                </a:tc>
                <a:extLst>
                  <a:ext uri="{0D108BD9-81ED-4DB2-BD59-A6C34878D82A}">
                    <a16:rowId xmlns:a16="http://schemas.microsoft.com/office/drawing/2014/main" val="2272907105"/>
                  </a:ext>
                </a:extLst>
              </a:tr>
              <a:tr h="490993">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Bef>
                          <a:spcPts val="65"/>
                        </a:spcBef>
                        <a:spcAft>
                          <a:spcPts val="1000"/>
                        </a:spcAft>
                      </a:pPr>
                      <a:r>
                        <a:rPr lang="fr-FR" sz="1050" kern="1200">
                          <a:solidFill>
                            <a:srgbClr val="000000"/>
                          </a:solidFill>
                          <a:effectLst/>
                          <a:latin typeface="Calibri"/>
                          <a:ea typeface="Times New Roman" panose="02020603050405020304" pitchFamily="18" charset="0"/>
                          <a:cs typeface="Times New Roman"/>
                        </a:rPr>
                        <a:t>« Agir en tant que professionnelle ou professionnel cultivé, à la fois interprète, médiateur et critique d’éléments de culture dans l’exercice de ses fonctions.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913298648"/>
                  </a:ext>
                </a:extLst>
              </a:tr>
              <a:tr h="482528">
                <a:tc>
                  <a:txBody>
                    <a:bodyPr/>
                    <a:lstStyle/>
                    <a:p>
                      <a:pPr algn="l">
                        <a:spcBef>
                          <a:spcPts val="600"/>
                        </a:spcBef>
                        <a:spcAft>
                          <a:spcPts val="600"/>
                        </a:spcAft>
                      </a:pPr>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Communiquer de manière appropriée dans la langue    d’enseignement, à l’oral et à l’écrit, dans l’ensemble des contextes liés à l’exercice de ses fonctions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221557489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Concevoir et planifier des activités et des situations d’enseignement et d’apprentissage en fonction des élèves, des contenus d’apprentissage et des intentions de formation.»</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6816300"/>
                  </a:ext>
                </a:extLst>
              </a:tr>
              <a:tr h="55871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Mettre en œuvre et superviser les situations d’enseignement et d’apprentissage en fonction des élèves et des intentions de formation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4113049684"/>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Développer, choisir et utiliser différentes modalités afin d’évaluer l’acquisition des connaissances et le développement des compétences chez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1906455752"/>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Organiser et gérer le fonctionnement du groupe-classe de sorte à maximiser le développement, l’apprentissage et la socialisation des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73692215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Mettre en place, dans le cadre d’un enseignement inclusif, des stratégies de différenciation pédagogique en vue de soutenir la pleine participation et la réussite de tous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56416883"/>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Entretenir chez ses élèves le plaisir d’apprendre, le sens de la découverte et la curiosité en réunissant    les conditions nécessaires à l’épanouissement de chacune et de chacun.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055623101"/>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Inscrire son intervention dans un cadre collectif, au service de la complémentarité et de la continuité des enseignements comme des actions éducatives.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80786380"/>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Solliciter l’engagement des parents dans les apprentissages de leurs enfants et la vie de l’école, tout en contribuant à des actions de partenariat durable entre l’école et sa communauté.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122332373"/>
                  </a:ext>
                </a:extLst>
              </a:tr>
              <a:tr h="64337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Analyser, évaluer et développer de manière continue toutes les facettes de sa pratique professionnelle et favoriser la reconnaissance et le rayonnement de la profession enseignante en participant à la valorisation d’une culture professionnelle commune fondée sur l’entraide et la coopération.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81799892"/>
                  </a:ext>
                </a:extLst>
              </a:tr>
              <a:tr h="321685">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Utiliser le numérique afin d’en faire bénéficier les élèves ainsi que l’ensemble des actrices et acteurs éducatifs.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83961288"/>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Adopter et valoriser des comportements éthiques et responsables afin d’établir des liens empreints    de respect et de confiance avec les élèves,  les membres de l’équipe-école et la  communauté éducative élargie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420305879"/>
                  </a:ext>
                </a:extLst>
              </a:tr>
            </a:tbl>
          </a:graphicData>
        </a:graphic>
      </p:graphicFrame>
      <p:sp>
        <p:nvSpPr>
          <p:cNvPr id="5" name="Flèche gauche 4">
            <a:extLst>
              <a:ext uri="{FF2B5EF4-FFF2-40B4-BE49-F238E27FC236}">
                <a16:creationId xmlns:a16="http://schemas.microsoft.com/office/drawing/2014/main" id="{252A7686-C95E-48FD-BF77-6B1B34C297C4}"/>
              </a:ext>
            </a:extLst>
          </p:cNvPr>
          <p:cNvSpPr/>
          <p:nvPr>
            <p:custDataLst>
              <p:tags r:id="rId2"/>
            </p:custDataLst>
          </p:nvPr>
        </p:nvSpPr>
        <p:spPr>
          <a:xfrm>
            <a:off x="5303445" y="3000272"/>
            <a:ext cx="3056857" cy="26277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Gérer le fonctionnement du groupe-classe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Flèche gauche 5">
            <a:extLst>
              <a:ext uri="{FF2B5EF4-FFF2-40B4-BE49-F238E27FC236}">
                <a16:creationId xmlns:a16="http://schemas.microsoft.com/office/drawing/2014/main" id="{B0AFC906-0EAB-52B6-C742-A98126FDA48F}"/>
              </a:ext>
            </a:extLst>
          </p:cNvPr>
          <p:cNvSpPr/>
          <p:nvPr>
            <p:custDataLst>
              <p:tags r:id="rId3"/>
            </p:custDataLst>
          </p:nvPr>
        </p:nvSpPr>
        <p:spPr>
          <a:xfrm>
            <a:off x="5250524" y="5917483"/>
            <a:ext cx="2987847" cy="24326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a:t>
            </a:r>
            <a:r>
              <a:rPr kumimoji="0" lang="fr-CA" sz="800" b="1" i="0" u="none" strike="noStrike" kern="1200" cap="none" spc="0" normalizeH="0" baseline="0" noProof="0">
                <a:ln>
                  <a:noFill/>
                </a:ln>
                <a:solidFill>
                  <a:prstClr val="white"/>
                </a:solidFill>
                <a:effectLst/>
                <a:uLnTx/>
                <a:uFillTx/>
                <a:latin typeface="Calibri"/>
                <a:ea typeface="+mn-ea"/>
                <a:cs typeface="+mn-cs"/>
              </a:rPr>
              <a:t>en</a:t>
            </a:r>
            <a:r>
              <a:rPr kumimoji="0" lang="fr-CA" sz="900" b="1" i="0" u="none" strike="noStrike" kern="1200" cap="none" spc="0" normalizeH="0" baseline="0" noProof="0">
                <a:ln>
                  <a:noFill/>
                </a:ln>
                <a:solidFill>
                  <a:prstClr val="white"/>
                </a:solidFill>
                <a:effectLst/>
                <a:uLnTx/>
                <a:uFillTx/>
                <a:latin typeface="Calibri"/>
                <a:ea typeface="+mn-ea"/>
                <a:cs typeface="+mn-cs"/>
              </a:rPr>
              <a:t> tant que médiateur d’éléments de culture</a:t>
            </a:r>
            <a:endParaRPr kumimoji="0" lang="fr-CA" sz="900" b="0" i="0" u="none" strike="noStrike" kern="1200" cap="none" spc="0" normalizeH="0" baseline="0" noProof="0">
              <a:ln>
                <a:noFill/>
              </a:ln>
              <a:solidFill>
                <a:prstClr val="white"/>
              </a:solidFill>
              <a:effectLst/>
              <a:uLnTx/>
              <a:uFillTx/>
              <a:latin typeface="Calibri"/>
              <a:ea typeface="+mn-ea"/>
              <a:cs typeface="Calibri"/>
            </a:endParaRPr>
          </a:p>
        </p:txBody>
      </p:sp>
      <p:sp>
        <p:nvSpPr>
          <p:cNvPr id="7" name="Flèche gauche 6">
            <a:extLst>
              <a:ext uri="{FF2B5EF4-FFF2-40B4-BE49-F238E27FC236}">
                <a16:creationId xmlns:a16="http://schemas.microsoft.com/office/drawing/2014/main" id="{4C50CD34-1319-295F-620A-586F74EE2DC6}"/>
              </a:ext>
            </a:extLst>
          </p:cNvPr>
          <p:cNvSpPr/>
          <p:nvPr>
            <p:custDataLst>
              <p:tags r:id="rId4"/>
            </p:custDataLst>
          </p:nvPr>
        </p:nvSpPr>
        <p:spPr>
          <a:xfrm>
            <a:off x="5409846" y="1205219"/>
            <a:ext cx="3065483" cy="33815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Collaborer avec les partenaires de la communauté</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8" name="Flèche gauche 7">
            <a:extLst>
              <a:ext uri="{FF2B5EF4-FFF2-40B4-BE49-F238E27FC236}">
                <a16:creationId xmlns:a16="http://schemas.microsoft.com/office/drawing/2014/main" id="{AD71995A-F705-C664-2788-5906DA679584}"/>
              </a:ext>
            </a:extLst>
          </p:cNvPr>
          <p:cNvSpPr/>
          <p:nvPr>
            <p:custDataLst>
              <p:tags r:id="rId5"/>
            </p:custDataLst>
          </p:nvPr>
        </p:nvSpPr>
        <p:spPr>
          <a:xfrm>
            <a:off x="5277472" y="1941489"/>
            <a:ext cx="3418258" cy="38803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en accord avec les principes éthiques de la profession</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9" name="Flèche gauche 8">
            <a:extLst>
              <a:ext uri="{FF2B5EF4-FFF2-40B4-BE49-F238E27FC236}">
                <a16:creationId xmlns:a16="http://schemas.microsoft.com/office/drawing/2014/main" id="{77DCB01C-C196-2167-D9B1-5CA3C28A2683}"/>
              </a:ext>
            </a:extLst>
          </p:cNvPr>
          <p:cNvSpPr/>
          <p:nvPr>
            <p:custDataLst>
              <p:tags r:id="rId6"/>
            </p:custDataLst>
          </p:nvPr>
        </p:nvSpPr>
        <p:spPr>
          <a:xfrm>
            <a:off x="5372615" y="5003526"/>
            <a:ext cx="3005099"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Mobiliser le numérique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èche gauche 9">
            <a:extLst>
              <a:ext uri="{FF2B5EF4-FFF2-40B4-BE49-F238E27FC236}">
                <a16:creationId xmlns:a16="http://schemas.microsoft.com/office/drawing/2014/main" id="{B038601E-37EB-AC72-5090-04950423CD7A}"/>
              </a:ext>
            </a:extLst>
          </p:cNvPr>
          <p:cNvSpPr/>
          <p:nvPr>
            <p:custDataLst>
              <p:tags r:id="rId7"/>
            </p:custDataLst>
          </p:nvPr>
        </p:nvSpPr>
        <p:spPr>
          <a:xfrm>
            <a:off x="5321649" y="3504810"/>
            <a:ext cx="3096778" cy="25650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Tenir compte de l’hétérogénéité des élèves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èche gauche 10">
            <a:extLst>
              <a:ext uri="{FF2B5EF4-FFF2-40B4-BE49-F238E27FC236}">
                <a16:creationId xmlns:a16="http://schemas.microsoft.com/office/drawing/2014/main" id="{D9E7D06D-0D03-7704-1B90-3246ADCCBEE5}"/>
              </a:ext>
            </a:extLst>
          </p:cNvPr>
          <p:cNvSpPr/>
          <p:nvPr>
            <p:custDataLst>
              <p:tags r:id="rId8"/>
            </p:custDataLst>
          </p:nvPr>
        </p:nvSpPr>
        <p:spPr>
          <a:xfrm>
            <a:off x="5303287" y="4005321"/>
            <a:ext cx="3048230"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Maîtriser la langue d’enseignement</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èche gauche 11">
            <a:extLst>
              <a:ext uri="{FF2B5EF4-FFF2-40B4-BE49-F238E27FC236}">
                <a16:creationId xmlns:a16="http://schemas.microsoft.com/office/drawing/2014/main" id="{D435D5EB-E118-ADEA-2DA2-B52FC1276640}"/>
              </a:ext>
            </a:extLst>
          </p:cNvPr>
          <p:cNvSpPr/>
          <p:nvPr>
            <p:custDataLst>
              <p:tags r:id="rId9"/>
            </p:custDataLst>
          </p:nvPr>
        </p:nvSpPr>
        <p:spPr>
          <a:xfrm>
            <a:off x="5379662" y="4462023"/>
            <a:ext cx="3225784" cy="32937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S’impliquer activement au sein de l’équipe-école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Flèche gauche 12">
            <a:extLst>
              <a:ext uri="{FF2B5EF4-FFF2-40B4-BE49-F238E27FC236}">
                <a16:creationId xmlns:a16="http://schemas.microsoft.com/office/drawing/2014/main" id="{A043D74E-FE4B-51B2-DF13-038B1D0C8137}"/>
              </a:ext>
            </a:extLst>
          </p:cNvPr>
          <p:cNvSpPr/>
          <p:nvPr>
            <p:custDataLst>
              <p:tags r:id="rId10"/>
            </p:custDataLst>
          </p:nvPr>
        </p:nvSpPr>
        <p:spPr>
          <a:xfrm>
            <a:off x="5406998" y="2542650"/>
            <a:ext cx="3091363"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Soutenir le plaisir d’apprendre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èche gauche 13">
            <a:extLst>
              <a:ext uri="{FF2B5EF4-FFF2-40B4-BE49-F238E27FC236}">
                <a16:creationId xmlns:a16="http://schemas.microsoft.com/office/drawing/2014/main" id="{9A503D14-79A0-F717-D670-96E113266941}"/>
              </a:ext>
            </a:extLst>
          </p:cNvPr>
          <p:cNvSpPr/>
          <p:nvPr>
            <p:custDataLst>
              <p:tags r:id="rId11"/>
            </p:custDataLst>
          </p:nvPr>
        </p:nvSpPr>
        <p:spPr>
          <a:xfrm>
            <a:off x="5341786" y="586892"/>
            <a:ext cx="3083434" cy="52393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Mettre en œuvre les situations d’enseignement et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5" name="Flèche gauche 14">
            <a:extLst>
              <a:ext uri="{FF2B5EF4-FFF2-40B4-BE49-F238E27FC236}">
                <a16:creationId xmlns:a16="http://schemas.microsoft.com/office/drawing/2014/main" id="{F46C21C4-F4EB-6E5B-A4CD-DFC1EE4A9864}"/>
              </a:ext>
            </a:extLst>
          </p:cNvPr>
          <p:cNvSpPr/>
          <p:nvPr>
            <p:custDataLst>
              <p:tags r:id="rId12"/>
            </p:custDataLst>
          </p:nvPr>
        </p:nvSpPr>
        <p:spPr>
          <a:xfrm>
            <a:off x="5378328" y="6448827"/>
            <a:ext cx="3091363"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Évaluer les apprentissages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èche gauche 15">
            <a:extLst>
              <a:ext uri="{FF2B5EF4-FFF2-40B4-BE49-F238E27FC236}">
                <a16:creationId xmlns:a16="http://schemas.microsoft.com/office/drawing/2014/main" id="{DBF2B0D4-0681-5090-1557-E762EE24638D}"/>
              </a:ext>
            </a:extLst>
          </p:cNvPr>
          <p:cNvSpPr/>
          <p:nvPr>
            <p:custDataLst>
              <p:tags r:id="rId13"/>
            </p:custDataLst>
          </p:nvPr>
        </p:nvSpPr>
        <p:spPr>
          <a:xfrm>
            <a:off x="5253842" y="5402969"/>
            <a:ext cx="3096553" cy="21914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Planifier les situations d’enseignement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èche gauche 16">
            <a:extLst>
              <a:ext uri="{FF2B5EF4-FFF2-40B4-BE49-F238E27FC236}">
                <a16:creationId xmlns:a16="http://schemas.microsoft.com/office/drawing/2014/main" id="{1BBBB377-7AA7-1292-DB1C-C63706D0AE3B}"/>
              </a:ext>
            </a:extLst>
          </p:cNvPr>
          <p:cNvSpPr/>
          <p:nvPr>
            <p:custDataLst>
              <p:tags r:id="rId14"/>
            </p:custDataLst>
          </p:nvPr>
        </p:nvSpPr>
        <p:spPr>
          <a:xfrm>
            <a:off x="5351166" y="1549127"/>
            <a:ext cx="3036497" cy="33440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S’engager dans un développement professionnel continu</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B1528C2-B570-E2B6-3FD2-6E3373741447}"/>
              </a:ext>
            </a:extLst>
          </p:cNvPr>
          <p:cNvSpPr/>
          <p:nvPr>
            <p:custDataLst>
              <p:tags r:id="rId15"/>
            </p:custDataLst>
          </p:nvPr>
        </p:nvSpPr>
        <p:spPr>
          <a:xfrm>
            <a:off x="-4029880" y="2537001"/>
            <a:ext cx="3839314" cy="34007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tx1"/>
                </a:solidFill>
                <a:effectLst/>
                <a:uLnTx/>
                <a:uFillTx/>
                <a:latin typeface="Calibri"/>
                <a:ea typeface="+mn-ea"/>
                <a:cs typeface="+mn-cs"/>
              </a:rPr>
              <a:t>Activité </a:t>
            </a:r>
            <a:r>
              <a:rPr lang="fr-CA" dirty="0">
                <a:solidFill>
                  <a:schemeClr val="tx1"/>
                </a:solidFill>
                <a:latin typeface="Calibri"/>
              </a:rPr>
              <a:t>4</a:t>
            </a:r>
            <a:r>
              <a:rPr kumimoji="0" lang="fr-CA" sz="1800" b="0" i="0" u="none" strike="noStrike" kern="1200" cap="none" spc="0" normalizeH="0" baseline="0" noProof="0" dirty="0">
                <a:ln>
                  <a:noFill/>
                </a:ln>
                <a:solidFill>
                  <a:schemeClr val="tx1"/>
                </a:solidFill>
                <a:effectLst/>
                <a:uLnTx/>
                <a:uFillTx/>
                <a:latin typeface="Calibri"/>
                <a:ea typeface="+mn-ea"/>
                <a:cs typeface="+mn-cs"/>
              </a:rPr>
              <a:t> - Équipe 6</a:t>
            </a:r>
          </a:p>
        </p:txBody>
      </p:sp>
      <p:sp>
        <p:nvSpPr>
          <p:cNvPr id="3" name="TextBox 2">
            <a:extLst>
              <a:ext uri="{FF2B5EF4-FFF2-40B4-BE49-F238E27FC236}">
                <a16:creationId xmlns:a16="http://schemas.microsoft.com/office/drawing/2014/main" id="{33103CB3-0639-D578-229B-9B3F686F0B2E}"/>
              </a:ext>
            </a:extLst>
          </p:cNvPr>
          <p:cNvSpPr txBox="1"/>
          <p:nvPr>
            <p:custDataLst>
              <p:tags r:id="rId16"/>
            </p:custDataLst>
          </p:nvPr>
        </p:nvSpPr>
        <p:spPr>
          <a:xfrm>
            <a:off x="-2464280" y="41119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a:solidFill>
                  <a:prstClr val="black"/>
                </a:solidFill>
                <a:latin typeface="Calibri"/>
              </a:rPr>
              <a:t>SVP, ALLER DANS VOTRE ÉQUIPE!!!</a:t>
            </a:r>
            <a:endParaRPr lang="fr-FR">
              <a:solidFill>
                <a:prstClr val="black"/>
              </a:solidFill>
            </a:endParaRPr>
          </a:p>
        </p:txBody>
      </p:sp>
    </p:spTree>
    <p:extLst>
      <p:ext uri="{BB962C8B-B14F-4D97-AF65-F5344CB8AC3E}">
        <p14:creationId xmlns:p14="http://schemas.microsoft.com/office/powerpoint/2010/main" val="3790405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10231B5-6ABC-94B1-5363-624E708646EF}"/>
            </a:ext>
          </a:extLst>
        </p:cNvPr>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0F93367B-DE81-8F38-9BAF-101520852F68}"/>
              </a:ext>
            </a:extLst>
          </p:cNvPr>
          <p:cNvGraphicFramePr>
            <a:graphicFrameLocks noGrp="1"/>
          </p:cNvGraphicFramePr>
          <p:nvPr>
            <p:custDataLst>
              <p:tags r:id="rId1"/>
            </p:custDataLst>
          </p:nvPr>
        </p:nvGraphicFramePr>
        <p:xfrm>
          <a:off x="69011" y="34505"/>
          <a:ext cx="5118559" cy="6796695"/>
        </p:xfrm>
        <a:graphic>
          <a:graphicData uri="http://schemas.openxmlformats.org/drawingml/2006/table">
            <a:tbl>
              <a:tblPr firstRow="1" firstCol="1" bandRow="1"/>
              <a:tblGrid>
                <a:gridCol w="207033">
                  <a:extLst>
                    <a:ext uri="{9D8B030D-6E8A-4147-A177-3AD203B41FA5}">
                      <a16:colId xmlns:a16="http://schemas.microsoft.com/office/drawing/2014/main" val="2903087380"/>
                    </a:ext>
                  </a:extLst>
                </a:gridCol>
                <a:gridCol w="4911526">
                  <a:extLst>
                    <a:ext uri="{9D8B030D-6E8A-4147-A177-3AD203B41FA5}">
                      <a16:colId xmlns:a16="http://schemas.microsoft.com/office/drawing/2014/main" val="2115674512"/>
                    </a:ext>
                  </a:extLst>
                </a:gridCol>
              </a:tblGrid>
              <a:tr h="372478">
                <a:tc gridSpan="2">
                  <a:txBody>
                    <a:bodyPr/>
                    <a:lstStyle/>
                    <a:p>
                      <a:pPr algn="ctr"/>
                      <a:r>
                        <a:rPr lang="fr-FR" sz="1200">
                          <a:solidFill>
                            <a:srgbClr val="FFFFFF"/>
                          </a:solidFill>
                          <a:effectLst/>
                          <a:latin typeface="Times New Roman"/>
                          <a:ea typeface="Times New Roman" panose="02020603050405020304" pitchFamily="18" charset="0"/>
                          <a:cs typeface="Times New Roman"/>
                        </a:rPr>
                        <a:t>Les 13 compétences professionnelles</a:t>
                      </a:r>
                      <a:endParaRPr lang="fr-CA" sz="1200">
                        <a:effectLst/>
                        <a:latin typeface="Times New Roman"/>
                        <a:cs typeface="Times New Roman"/>
                      </a:endParaRPr>
                    </a:p>
                  </a:txBody>
                  <a:tcPr marL="40595" marR="40595" marT="0" marB="0" anchor="ctr">
                    <a:lnL w="12700" cap="flat" cmpd="sng" algn="ctr">
                      <a:solidFill>
                        <a:srgbClr val="84B3DF"/>
                      </a:solidFill>
                      <a:prstDash val="solid"/>
                      <a:round/>
                      <a:headEnd type="none" w="med" len="med"/>
                      <a:tailEnd type="none" w="med" len="med"/>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C00000"/>
                    </a:solidFill>
                  </a:tcPr>
                </a:tc>
                <a:tc hMerge="1">
                  <a:txBody>
                    <a:bodyPr/>
                    <a:lstStyle/>
                    <a:p>
                      <a:endParaRPr lang="fr-CA"/>
                    </a:p>
                  </a:txBody>
                  <a:tcPr/>
                </a:tc>
                <a:extLst>
                  <a:ext uri="{0D108BD9-81ED-4DB2-BD59-A6C34878D82A}">
                    <a16:rowId xmlns:a16="http://schemas.microsoft.com/office/drawing/2014/main" val="2272907105"/>
                  </a:ext>
                </a:extLst>
              </a:tr>
              <a:tr h="490993">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Bef>
                          <a:spcPts val="65"/>
                        </a:spcBef>
                        <a:spcAft>
                          <a:spcPts val="1000"/>
                        </a:spcAft>
                      </a:pPr>
                      <a:r>
                        <a:rPr lang="fr-FR" sz="1050" kern="1200">
                          <a:solidFill>
                            <a:srgbClr val="000000"/>
                          </a:solidFill>
                          <a:effectLst/>
                          <a:latin typeface="Calibri"/>
                          <a:ea typeface="Times New Roman" panose="02020603050405020304" pitchFamily="18" charset="0"/>
                          <a:cs typeface="Times New Roman"/>
                        </a:rPr>
                        <a:t>« Agir en tant que professionnelle ou professionnel cultivé, à la fois interprète, médiateur et critique d’éléments de culture dans l’exercice de ses fonctions.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913298648"/>
                  </a:ext>
                </a:extLst>
              </a:tr>
              <a:tr h="482528">
                <a:tc>
                  <a:txBody>
                    <a:bodyPr/>
                    <a:lstStyle/>
                    <a:p>
                      <a:pPr algn="l">
                        <a:spcBef>
                          <a:spcPts val="600"/>
                        </a:spcBef>
                        <a:spcAft>
                          <a:spcPts val="600"/>
                        </a:spcAft>
                      </a:pPr>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Communiquer de manière appropriée dans la langue    d’enseignement, à l’oral et à l’écrit, dans l’ensemble des contextes liés à l’exercice de ses fonctions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221557489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Concevoir et planifier des activités et des situations d’enseignement et d’apprentissage en fonction des élèves, des contenus d’apprentissage et des intentions de formation.»</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6816300"/>
                  </a:ext>
                </a:extLst>
              </a:tr>
              <a:tr h="55871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Mettre en œuvre et superviser les situations d’enseignement et d’apprentissage en fonction des élèves et des intentions de formation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4113049684"/>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Développer, choisir et utiliser différentes modalités afin d’évaluer l’acquisition des connaissances et le développement des compétences chez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1906455752"/>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Organiser et gérer le fonctionnement du groupe-classe de sorte à maximiser le développement, l’apprentissage et la socialisation des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736922154"/>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Mettre en place, dans le cadre d’un enseignement inclusif, des stratégies de différenciation pédagogique en vue de soutenir la pleine participation et la réussite de tous les élèves.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56416883"/>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Entretenir chez ses élèves le plaisir d’apprendre, le sens de la découverte et la curiosité en réunissant    les conditions nécessaires à l’épanouissement de chacune et de chacun.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055623101"/>
                  </a:ext>
                </a:extLst>
              </a:tr>
              <a:tr h="465597">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Inscrire son intervention dans un cadre collectif, au service de la complémentarité et de la continuité des enseignements comme des actions éducatives.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80786380"/>
                  </a:ext>
                </a:extLst>
              </a:tr>
              <a:tr h="53332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lnSpc>
                          <a:spcPct val="115000"/>
                        </a:lnSpc>
                        <a:spcAft>
                          <a:spcPts val="1000"/>
                        </a:spcAft>
                      </a:pPr>
                      <a:r>
                        <a:rPr lang="fr-FR" sz="1050" kern="1200">
                          <a:solidFill>
                            <a:srgbClr val="000000"/>
                          </a:solidFill>
                          <a:effectLst/>
                          <a:latin typeface="Calibri"/>
                          <a:ea typeface="Times New Roman" panose="02020603050405020304" pitchFamily="18" charset="0"/>
                          <a:cs typeface="Times New Roman"/>
                        </a:rPr>
                        <a:t>« Solliciter l’engagement des parents dans les apprentissages de leurs enfants et la vie de l’école, tout en contribuant à des actions de partenariat durable entre l’école et sa communauté. »</a:t>
                      </a:r>
                      <a:endParaRPr lang="fr-CA" sz="1050">
                        <a:effectLst/>
                        <a:latin typeface="Calibri"/>
                        <a:ea typeface="Calibri" panose="020F0502020204030204" pitchFamily="34" charset="0"/>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122332373"/>
                  </a:ext>
                </a:extLst>
              </a:tr>
              <a:tr h="643371">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Analyser, évaluer et développer de manière continue toutes les facettes de sa pratique professionnelle et favoriser la reconnaissance et le rayonnement de la profession enseignante en participant à la valorisation d’une culture professionnelle commune fondée sur l’entraide et la coopération.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3381799892"/>
                  </a:ext>
                </a:extLst>
              </a:tr>
              <a:tr h="321685">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tc>
                  <a:txBody>
                    <a:bodyPr/>
                    <a:lstStyle/>
                    <a:p>
                      <a:pPr algn="l"/>
                      <a:r>
                        <a:rPr lang="fr-FR" sz="1050" kern="1200">
                          <a:solidFill>
                            <a:srgbClr val="000000"/>
                          </a:solidFill>
                          <a:effectLst/>
                          <a:latin typeface="Calibri"/>
                          <a:ea typeface="Times New Roman" panose="02020603050405020304" pitchFamily="18" charset="0"/>
                          <a:cs typeface="Times New Roman"/>
                        </a:rPr>
                        <a:t>« Utiliser le numérique afin d’en faire bénéficier les élèves ainsi que l’ensemble des actrices et acteurs éducatifs.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tcPr>
                </a:tc>
                <a:extLst>
                  <a:ext uri="{0D108BD9-81ED-4DB2-BD59-A6C34878D82A}">
                    <a16:rowId xmlns:a16="http://schemas.microsoft.com/office/drawing/2014/main" val="383961288"/>
                  </a:ext>
                </a:extLst>
              </a:tr>
              <a:tr h="482528">
                <a:tc>
                  <a:txBody>
                    <a:bodyPr/>
                    <a:lstStyle/>
                    <a:p>
                      <a:pPr algn="l"/>
                      <a:r>
                        <a:rPr lang="fr-FR" sz="700" b="1">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fr-CA" sz="700">
                        <a:effectLst/>
                        <a:latin typeface="Calibri" panose="020F0502020204030204" pitchFamily="34" charset="0"/>
                        <a:cs typeface="Times New Roman" panose="02020603050405020304" pitchFamily="18" charset="0"/>
                      </a:endParaRPr>
                    </a:p>
                  </a:txBody>
                  <a:tcPr marL="40595" marR="40595" marT="0" marB="0" anchor="ctr">
                    <a:lnL w="12700" cap="flat" cmpd="sng" algn="ctr">
                      <a:solidFill>
                        <a:srgbClr val="84B3DF"/>
                      </a:solidFill>
                      <a:prstDash val="solid"/>
                      <a:round/>
                      <a:headEnd type="none" w="med" len="med"/>
                      <a:tailEnd type="none" w="med" len="med"/>
                    </a:lnL>
                    <a:lnR>
                      <a:noFill/>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tc>
                  <a:txBody>
                    <a:bodyPr/>
                    <a:lstStyle/>
                    <a:p>
                      <a:pPr algn="l"/>
                      <a:r>
                        <a:rPr lang="fr-FR" sz="1050" kern="1200">
                          <a:solidFill>
                            <a:srgbClr val="000000"/>
                          </a:solidFill>
                          <a:effectLst/>
                          <a:latin typeface="Calibri"/>
                          <a:ea typeface="Times New Roman" panose="02020603050405020304" pitchFamily="18" charset="0"/>
                          <a:cs typeface="Times New Roman"/>
                        </a:rPr>
                        <a:t>« Adopter et valoriser des comportements éthiques et responsables afin d’établir des liens empreints    de respect et de confiance avec les élèves,  les membres de l’équipe-école et la  communauté éducative élargie »</a:t>
                      </a:r>
                      <a:endParaRPr lang="fr-CA" sz="1050">
                        <a:effectLst/>
                        <a:latin typeface="Calibri"/>
                        <a:cs typeface="Times New Roman"/>
                      </a:endParaRPr>
                    </a:p>
                  </a:txBody>
                  <a:tcPr marL="40595" marR="40595" marT="0" marB="0" anchor="ctr">
                    <a:lnL>
                      <a:noFill/>
                    </a:lnL>
                    <a:lnR w="12700" cap="flat" cmpd="sng" algn="ctr">
                      <a:solidFill>
                        <a:srgbClr val="84B3DF"/>
                      </a:solidFill>
                      <a:prstDash val="solid"/>
                      <a:round/>
                      <a:headEnd type="none" w="med" len="med"/>
                      <a:tailEnd type="none" w="med" len="med"/>
                    </a:lnR>
                    <a:lnT w="12700" cap="flat" cmpd="sng" algn="ctr">
                      <a:solidFill>
                        <a:srgbClr val="84B3DF"/>
                      </a:solidFill>
                      <a:prstDash val="solid"/>
                      <a:round/>
                      <a:headEnd type="none" w="med" len="med"/>
                      <a:tailEnd type="none" w="med" len="med"/>
                    </a:lnT>
                    <a:lnB w="12700" cap="flat" cmpd="sng" algn="ctr">
                      <a:solidFill>
                        <a:srgbClr val="84B3DF"/>
                      </a:solidFill>
                      <a:prstDash val="solid"/>
                      <a:round/>
                      <a:headEnd type="none" w="med" len="med"/>
                      <a:tailEnd type="none" w="med" len="med"/>
                    </a:lnB>
                    <a:solidFill>
                      <a:srgbClr val="BFBFBF"/>
                    </a:solidFill>
                  </a:tcPr>
                </a:tc>
                <a:extLst>
                  <a:ext uri="{0D108BD9-81ED-4DB2-BD59-A6C34878D82A}">
                    <a16:rowId xmlns:a16="http://schemas.microsoft.com/office/drawing/2014/main" val="2420305879"/>
                  </a:ext>
                </a:extLst>
              </a:tr>
            </a:tbl>
          </a:graphicData>
        </a:graphic>
      </p:graphicFrame>
      <p:sp>
        <p:nvSpPr>
          <p:cNvPr id="5" name="Flèche gauche 4">
            <a:extLst>
              <a:ext uri="{FF2B5EF4-FFF2-40B4-BE49-F238E27FC236}">
                <a16:creationId xmlns:a16="http://schemas.microsoft.com/office/drawing/2014/main" id="{252A7686-C95E-48FD-BF77-6B1B34C297C4}"/>
              </a:ext>
            </a:extLst>
          </p:cNvPr>
          <p:cNvSpPr/>
          <p:nvPr>
            <p:custDataLst>
              <p:tags r:id="rId2"/>
            </p:custDataLst>
          </p:nvPr>
        </p:nvSpPr>
        <p:spPr>
          <a:xfrm>
            <a:off x="5303445" y="3000272"/>
            <a:ext cx="3056857" cy="26277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Gérer le fonctionnement du groupe-classe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Flèche gauche 5">
            <a:extLst>
              <a:ext uri="{FF2B5EF4-FFF2-40B4-BE49-F238E27FC236}">
                <a16:creationId xmlns:a16="http://schemas.microsoft.com/office/drawing/2014/main" id="{B0AFC906-0EAB-52B6-C742-A98126FDA48F}"/>
              </a:ext>
            </a:extLst>
          </p:cNvPr>
          <p:cNvSpPr/>
          <p:nvPr>
            <p:custDataLst>
              <p:tags r:id="rId3"/>
            </p:custDataLst>
          </p:nvPr>
        </p:nvSpPr>
        <p:spPr>
          <a:xfrm>
            <a:off x="5250524" y="5917483"/>
            <a:ext cx="2987847" cy="24326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a:t>
            </a:r>
            <a:r>
              <a:rPr kumimoji="0" lang="fr-CA" sz="800" b="1" i="0" u="none" strike="noStrike" kern="1200" cap="none" spc="0" normalizeH="0" baseline="0" noProof="0">
                <a:ln>
                  <a:noFill/>
                </a:ln>
                <a:solidFill>
                  <a:prstClr val="white"/>
                </a:solidFill>
                <a:effectLst/>
                <a:uLnTx/>
                <a:uFillTx/>
                <a:latin typeface="Calibri"/>
                <a:ea typeface="+mn-ea"/>
                <a:cs typeface="+mn-cs"/>
              </a:rPr>
              <a:t>en</a:t>
            </a:r>
            <a:r>
              <a:rPr kumimoji="0" lang="fr-CA" sz="900" b="1" i="0" u="none" strike="noStrike" kern="1200" cap="none" spc="0" normalizeH="0" baseline="0" noProof="0">
                <a:ln>
                  <a:noFill/>
                </a:ln>
                <a:solidFill>
                  <a:prstClr val="white"/>
                </a:solidFill>
                <a:effectLst/>
                <a:uLnTx/>
                <a:uFillTx/>
                <a:latin typeface="Calibri"/>
                <a:ea typeface="+mn-ea"/>
                <a:cs typeface="+mn-cs"/>
              </a:rPr>
              <a:t> tant que médiateur d’éléments de culture</a:t>
            </a:r>
            <a:endParaRPr kumimoji="0" lang="fr-CA" sz="900" b="0" i="0" u="none" strike="noStrike" kern="1200" cap="none" spc="0" normalizeH="0" baseline="0" noProof="0">
              <a:ln>
                <a:noFill/>
              </a:ln>
              <a:solidFill>
                <a:prstClr val="white"/>
              </a:solidFill>
              <a:effectLst/>
              <a:uLnTx/>
              <a:uFillTx/>
              <a:latin typeface="Calibri"/>
              <a:ea typeface="+mn-ea"/>
              <a:cs typeface="Calibri"/>
            </a:endParaRPr>
          </a:p>
        </p:txBody>
      </p:sp>
      <p:sp>
        <p:nvSpPr>
          <p:cNvPr id="7" name="Flèche gauche 6">
            <a:extLst>
              <a:ext uri="{FF2B5EF4-FFF2-40B4-BE49-F238E27FC236}">
                <a16:creationId xmlns:a16="http://schemas.microsoft.com/office/drawing/2014/main" id="{4C50CD34-1319-295F-620A-586F74EE2DC6}"/>
              </a:ext>
            </a:extLst>
          </p:cNvPr>
          <p:cNvSpPr/>
          <p:nvPr>
            <p:custDataLst>
              <p:tags r:id="rId4"/>
            </p:custDataLst>
          </p:nvPr>
        </p:nvSpPr>
        <p:spPr>
          <a:xfrm>
            <a:off x="5409846" y="1205219"/>
            <a:ext cx="3065483" cy="33815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Collaborer avec les partenaires de la communauté</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8" name="Flèche gauche 7">
            <a:extLst>
              <a:ext uri="{FF2B5EF4-FFF2-40B4-BE49-F238E27FC236}">
                <a16:creationId xmlns:a16="http://schemas.microsoft.com/office/drawing/2014/main" id="{AD71995A-F705-C664-2788-5906DA679584}"/>
              </a:ext>
            </a:extLst>
          </p:cNvPr>
          <p:cNvSpPr/>
          <p:nvPr>
            <p:custDataLst>
              <p:tags r:id="rId5"/>
            </p:custDataLst>
          </p:nvPr>
        </p:nvSpPr>
        <p:spPr>
          <a:xfrm>
            <a:off x="5277472" y="1941489"/>
            <a:ext cx="3418258" cy="38803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Agir en accord avec les principes éthiques de la profession</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9" name="Flèche gauche 8">
            <a:extLst>
              <a:ext uri="{FF2B5EF4-FFF2-40B4-BE49-F238E27FC236}">
                <a16:creationId xmlns:a16="http://schemas.microsoft.com/office/drawing/2014/main" id="{77DCB01C-C196-2167-D9B1-5CA3C28A2683}"/>
              </a:ext>
            </a:extLst>
          </p:cNvPr>
          <p:cNvSpPr/>
          <p:nvPr>
            <p:custDataLst>
              <p:tags r:id="rId6"/>
            </p:custDataLst>
          </p:nvPr>
        </p:nvSpPr>
        <p:spPr>
          <a:xfrm>
            <a:off x="5372615" y="5003526"/>
            <a:ext cx="3005099"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Mobiliser le numérique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èche gauche 9">
            <a:extLst>
              <a:ext uri="{FF2B5EF4-FFF2-40B4-BE49-F238E27FC236}">
                <a16:creationId xmlns:a16="http://schemas.microsoft.com/office/drawing/2014/main" id="{B038601E-37EB-AC72-5090-04950423CD7A}"/>
              </a:ext>
            </a:extLst>
          </p:cNvPr>
          <p:cNvSpPr/>
          <p:nvPr>
            <p:custDataLst>
              <p:tags r:id="rId7"/>
            </p:custDataLst>
          </p:nvPr>
        </p:nvSpPr>
        <p:spPr>
          <a:xfrm>
            <a:off x="5321649" y="3504810"/>
            <a:ext cx="3096778" cy="25650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Tenir compte de l’hétérogénéité des élèves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èche gauche 10">
            <a:extLst>
              <a:ext uri="{FF2B5EF4-FFF2-40B4-BE49-F238E27FC236}">
                <a16:creationId xmlns:a16="http://schemas.microsoft.com/office/drawing/2014/main" id="{D9E7D06D-0D03-7704-1B90-3246ADCCBEE5}"/>
              </a:ext>
            </a:extLst>
          </p:cNvPr>
          <p:cNvSpPr/>
          <p:nvPr>
            <p:custDataLst>
              <p:tags r:id="rId8"/>
            </p:custDataLst>
          </p:nvPr>
        </p:nvSpPr>
        <p:spPr>
          <a:xfrm>
            <a:off x="5303287" y="4005321"/>
            <a:ext cx="3048230"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Maîtriser la langue d’enseignement</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2" name="Flèche gauche 11">
            <a:extLst>
              <a:ext uri="{FF2B5EF4-FFF2-40B4-BE49-F238E27FC236}">
                <a16:creationId xmlns:a16="http://schemas.microsoft.com/office/drawing/2014/main" id="{D435D5EB-E118-ADEA-2DA2-B52FC1276640}"/>
              </a:ext>
            </a:extLst>
          </p:cNvPr>
          <p:cNvSpPr/>
          <p:nvPr>
            <p:custDataLst>
              <p:tags r:id="rId9"/>
            </p:custDataLst>
          </p:nvPr>
        </p:nvSpPr>
        <p:spPr>
          <a:xfrm>
            <a:off x="5379662" y="4462023"/>
            <a:ext cx="3225784" cy="32937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S’impliquer activement au sein de l’équipe-école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Flèche gauche 12">
            <a:extLst>
              <a:ext uri="{FF2B5EF4-FFF2-40B4-BE49-F238E27FC236}">
                <a16:creationId xmlns:a16="http://schemas.microsoft.com/office/drawing/2014/main" id="{A043D74E-FE4B-51B2-DF13-038B1D0C8137}"/>
              </a:ext>
            </a:extLst>
          </p:cNvPr>
          <p:cNvSpPr/>
          <p:nvPr>
            <p:custDataLst>
              <p:tags r:id="rId10"/>
            </p:custDataLst>
          </p:nvPr>
        </p:nvSpPr>
        <p:spPr>
          <a:xfrm>
            <a:off x="5406998" y="2542650"/>
            <a:ext cx="3091363" cy="27777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Soutenir le plaisir d’apprendre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4" name="Flèche gauche 13">
            <a:extLst>
              <a:ext uri="{FF2B5EF4-FFF2-40B4-BE49-F238E27FC236}">
                <a16:creationId xmlns:a16="http://schemas.microsoft.com/office/drawing/2014/main" id="{9A503D14-79A0-F717-D670-96E113266941}"/>
              </a:ext>
            </a:extLst>
          </p:cNvPr>
          <p:cNvSpPr/>
          <p:nvPr>
            <p:custDataLst>
              <p:tags r:id="rId11"/>
            </p:custDataLst>
          </p:nvPr>
        </p:nvSpPr>
        <p:spPr>
          <a:xfrm>
            <a:off x="5341786" y="586892"/>
            <a:ext cx="3083434" cy="52393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Mettre en œuvre les situations d’enseignement et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5" name="Flèche gauche 14">
            <a:extLst>
              <a:ext uri="{FF2B5EF4-FFF2-40B4-BE49-F238E27FC236}">
                <a16:creationId xmlns:a16="http://schemas.microsoft.com/office/drawing/2014/main" id="{F46C21C4-F4EB-6E5B-A4CD-DFC1EE4A9864}"/>
              </a:ext>
            </a:extLst>
          </p:cNvPr>
          <p:cNvSpPr/>
          <p:nvPr>
            <p:custDataLst>
              <p:tags r:id="rId12"/>
            </p:custDataLst>
          </p:nvPr>
        </p:nvSpPr>
        <p:spPr>
          <a:xfrm>
            <a:off x="5378328" y="6448827"/>
            <a:ext cx="3091363" cy="2691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Évaluer les apprentissages</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èche gauche 15">
            <a:extLst>
              <a:ext uri="{FF2B5EF4-FFF2-40B4-BE49-F238E27FC236}">
                <a16:creationId xmlns:a16="http://schemas.microsoft.com/office/drawing/2014/main" id="{DBF2B0D4-0681-5090-1557-E762EE24638D}"/>
              </a:ext>
            </a:extLst>
          </p:cNvPr>
          <p:cNvSpPr/>
          <p:nvPr>
            <p:custDataLst>
              <p:tags r:id="rId13"/>
            </p:custDataLst>
          </p:nvPr>
        </p:nvSpPr>
        <p:spPr>
          <a:xfrm>
            <a:off x="5253842" y="5402969"/>
            <a:ext cx="3096553" cy="21914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1" i="0" u="none" strike="noStrike" kern="1200" cap="none" spc="0" normalizeH="0" baseline="0" noProof="0">
                <a:ln>
                  <a:noFill/>
                </a:ln>
                <a:solidFill>
                  <a:prstClr val="white"/>
                </a:solidFill>
                <a:effectLst/>
                <a:uLnTx/>
                <a:uFillTx/>
                <a:latin typeface="Calibri"/>
                <a:ea typeface="+mn-ea"/>
                <a:cs typeface="+mn-cs"/>
              </a:rPr>
              <a:t>Planifier les situations d’enseignement d’apprentissage</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èche gauche 16">
            <a:extLst>
              <a:ext uri="{FF2B5EF4-FFF2-40B4-BE49-F238E27FC236}">
                <a16:creationId xmlns:a16="http://schemas.microsoft.com/office/drawing/2014/main" id="{1BBBB377-7AA7-1292-DB1C-C63706D0AE3B}"/>
              </a:ext>
            </a:extLst>
          </p:cNvPr>
          <p:cNvSpPr/>
          <p:nvPr>
            <p:custDataLst>
              <p:tags r:id="rId14"/>
            </p:custDataLst>
          </p:nvPr>
        </p:nvSpPr>
        <p:spPr>
          <a:xfrm>
            <a:off x="5351166" y="1549127"/>
            <a:ext cx="3036497" cy="33440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a:ln>
                  <a:noFill/>
                </a:ln>
                <a:solidFill>
                  <a:prstClr val="white"/>
                </a:solidFill>
                <a:effectLst/>
                <a:uLnTx/>
                <a:uFillTx/>
                <a:latin typeface="Calibri"/>
                <a:ea typeface="+mn-ea"/>
                <a:cs typeface="+mn-cs"/>
              </a:rPr>
              <a:t>S’engager dans un développement professionnel continu</a:t>
            </a:r>
            <a:endParaRPr kumimoji="0" lang="fr-CA" sz="9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B1528C2-B570-E2B6-3FD2-6E3373741447}"/>
              </a:ext>
            </a:extLst>
          </p:cNvPr>
          <p:cNvSpPr/>
          <p:nvPr>
            <p:custDataLst>
              <p:tags r:id="rId15"/>
            </p:custDataLst>
          </p:nvPr>
        </p:nvSpPr>
        <p:spPr>
          <a:xfrm>
            <a:off x="-4029880" y="2537001"/>
            <a:ext cx="3839314" cy="34007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schemeClr val="tx1"/>
                </a:solidFill>
                <a:effectLst/>
                <a:uLnTx/>
                <a:uFillTx/>
                <a:latin typeface="Calibri"/>
                <a:ea typeface="+mn-ea"/>
                <a:cs typeface="+mn-cs"/>
              </a:rPr>
              <a:t>Activité </a:t>
            </a:r>
            <a:r>
              <a:rPr lang="fr-CA">
                <a:solidFill>
                  <a:schemeClr val="tx1"/>
                </a:solidFill>
                <a:latin typeface="Calibri"/>
              </a:rPr>
              <a:t>4</a:t>
            </a:r>
            <a:r>
              <a:rPr kumimoji="0" lang="fr-CA" sz="1800" b="0" i="0" u="none" strike="noStrike" kern="1200" cap="none" spc="0" normalizeH="0" baseline="0" noProof="0">
                <a:ln>
                  <a:noFill/>
                </a:ln>
                <a:solidFill>
                  <a:schemeClr val="tx1"/>
                </a:solidFill>
                <a:effectLst/>
                <a:uLnTx/>
                <a:uFillTx/>
                <a:latin typeface="Calibri"/>
                <a:ea typeface="+mn-ea"/>
                <a:cs typeface="+mn-cs"/>
              </a:rPr>
              <a:t> - Équipe </a:t>
            </a:r>
            <a:r>
              <a:rPr lang="fr-CA">
                <a:solidFill>
                  <a:schemeClr val="tx1"/>
                </a:solidFill>
                <a:latin typeface="Calibri"/>
              </a:rPr>
              <a:t>X</a:t>
            </a:r>
            <a:endParaRPr kumimoji="0" lang="fr-CA" sz="1800" b="0" i="0" u="none" strike="noStrike" kern="1200" cap="none" spc="0" normalizeH="0" baseline="0" noProof="0">
              <a:ln>
                <a:noFill/>
              </a:ln>
              <a:solidFill>
                <a:schemeClr val="tx1"/>
              </a:solidFill>
              <a:effectLst/>
              <a:uLnTx/>
              <a:uFillTx/>
              <a:latin typeface="Calibri"/>
              <a:ea typeface="+mn-ea"/>
              <a:cs typeface="+mn-cs"/>
            </a:endParaRPr>
          </a:p>
        </p:txBody>
      </p:sp>
      <p:sp>
        <p:nvSpPr>
          <p:cNvPr id="3" name="TextBox 2">
            <a:extLst>
              <a:ext uri="{FF2B5EF4-FFF2-40B4-BE49-F238E27FC236}">
                <a16:creationId xmlns:a16="http://schemas.microsoft.com/office/drawing/2014/main" id="{33103CB3-0639-D578-229B-9B3F686F0B2E}"/>
              </a:ext>
            </a:extLst>
          </p:cNvPr>
          <p:cNvSpPr txBox="1"/>
          <p:nvPr>
            <p:custDataLst>
              <p:tags r:id="rId16"/>
            </p:custDataLst>
          </p:nvPr>
        </p:nvSpPr>
        <p:spPr>
          <a:xfrm>
            <a:off x="-2464280" y="41119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a:solidFill>
                  <a:prstClr val="black"/>
                </a:solidFill>
                <a:latin typeface="Calibri"/>
              </a:rPr>
              <a:t>SVP, ALLER DANS VOTRE ÉQUIPE!!!</a:t>
            </a:r>
            <a:endParaRPr lang="fr-FR">
              <a:solidFill>
                <a:prstClr val="black"/>
              </a:solidFill>
            </a:endParaRPr>
          </a:p>
        </p:txBody>
      </p:sp>
    </p:spTree>
    <p:extLst>
      <p:ext uri="{BB962C8B-B14F-4D97-AF65-F5344CB8AC3E}">
        <p14:creationId xmlns:p14="http://schemas.microsoft.com/office/powerpoint/2010/main" val="309840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40821" y="344721"/>
            <a:ext cx="6961584" cy="1143000"/>
          </a:xfrm>
          <a:ln>
            <a:noFill/>
          </a:ln>
        </p:spPr>
        <p:txBody>
          <a:bodyPr/>
          <a:lstStyle/>
          <a:p>
            <a:pPr algn="ctr"/>
            <a:r>
              <a:rPr lang="fr-CA" sz="3600">
                <a:solidFill>
                  <a:srgbClr val="C00000"/>
                </a:solidFill>
                <a:latin typeface="+mn-lt"/>
                <a:ea typeface="+mn-ea"/>
                <a:cs typeface="+mn-cs"/>
              </a:rPr>
              <a:t>Activité </a:t>
            </a:r>
            <a:r>
              <a:rPr lang="fr-CA" sz="3600">
                <a:latin typeface="+mn-lt"/>
                <a:ea typeface="+mn-ea"/>
                <a:cs typeface="+mn-cs"/>
              </a:rPr>
              <a:t>11 </a:t>
            </a:r>
            <a:br>
              <a:rPr lang="fr-CA" sz="2800" b="1">
                <a:latin typeface="+mn-lt"/>
              </a:rPr>
            </a:br>
            <a:r>
              <a:rPr lang="fr-CA" sz="2800">
                <a:solidFill>
                  <a:srgbClr val="5F5F5F"/>
                </a:solidFill>
                <a:latin typeface="+mn-lt"/>
              </a:rPr>
              <a:t>Éthique</a:t>
            </a:r>
            <a:endParaRPr lang="fr-CA" sz="2800" b="1">
              <a:solidFill>
                <a:srgbClr val="5F5F5F"/>
              </a:solidFill>
              <a:latin typeface="+mn-lt"/>
            </a:endParaRPr>
          </a:p>
        </p:txBody>
      </p:sp>
      <p:sp>
        <p:nvSpPr>
          <p:cNvPr id="3" name="Espace réservé du contenu 2"/>
          <p:cNvSpPr>
            <a:spLocks noGrp="1"/>
          </p:cNvSpPr>
          <p:nvPr>
            <p:ph idx="1"/>
            <p:custDataLst>
              <p:tags r:id="rId2"/>
            </p:custDataLst>
          </p:nvPr>
        </p:nvSpPr>
        <p:spPr>
          <a:xfrm>
            <a:off x="1740821" y="1726455"/>
            <a:ext cx="6961584" cy="4800600"/>
          </a:xfrm>
        </p:spPr>
        <p:txBody>
          <a:bodyPr vert="horz" lIns="91440" tIns="45720" rIns="91440" bIns="45720" rtlCol="0" anchor="t">
            <a:normAutofit fontScale="92500" lnSpcReduction="10000"/>
          </a:bodyPr>
          <a:lstStyle/>
          <a:p>
            <a:pPr>
              <a:spcBef>
                <a:spcPct val="0"/>
              </a:spcBef>
            </a:pPr>
            <a:endParaRPr lang="fr-CA" altLang="fr-FR" sz="2800">
              <a:solidFill>
                <a:srgbClr val="777777"/>
              </a:solidFill>
            </a:endParaRPr>
          </a:p>
          <a:p>
            <a:pPr algn="just">
              <a:spcBef>
                <a:spcPct val="0"/>
              </a:spcBef>
              <a:buClr>
                <a:srgbClr val="C00000"/>
              </a:buClr>
            </a:pPr>
            <a:r>
              <a:rPr lang="fr-CA" altLang="fr-FR" sz="4000" b="1">
                <a:solidFill>
                  <a:srgbClr val="5F5F5F"/>
                </a:solidFill>
                <a:cs typeface="Calibri"/>
              </a:rPr>
              <a:t>Mises en situation</a:t>
            </a:r>
            <a:endParaRPr lang="fr-CA" altLang="fr-FR" sz="4000" b="1">
              <a:solidFill>
                <a:srgbClr val="777777"/>
              </a:solidFill>
              <a:cs typeface="Calibri"/>
            </a:endParaRPr>
          </a:p>
          <a:p>
            <a:pPr indent="0">
              <a:spcBef>
                <a:spcPct val="0"/>
              </a:spcBef>
              <a:buClr>
                <a:srgbClr val="C00000"/>
              </a:buClr>
              <a:buNone/>
            </a:pPr>
            <a:endParaRPr lang="fr-CA" sz="2800"/>
          </a:p>
          <a:p>
            <a:pPr indent="0">
              <a:spcBef>
                <a:spcPct val="0"/>
              </a:spcBef>
              <a:buClr>
                <a:srgbClr val="C00000"/>
              </a:buClr>
              <a:buNone/>
            </a:pPr>
            <a:r>
              <a:rPr lang="fr-CA" sz="2800"/>
              <a:t>En équipe, déterminez quel(s) principes éthiques est ou sont transgressé(s) et dites les actions, les gestes ou les modifications à apporter afin de régulariser la situation.</a:t>
            </a:r>
          </a:p>
          <a:p>
            <a:pPr indent="0">
              <a:spcBef>
                <a:spcPct val="0"/>
              </a:spcBef>
              <a:buClr>
                <a:srgbClr val="C00000"/>
              </a:buClr>
              <a:buNone/>
            </a:pPr>
            <a:endParaRPr lang="fr-CA" sz="2800" b="1">
              <a:solidFill>
                <a:srgbClr val="777777"/>
              </a:solidFill>
              <a:ea typeface="Calibri"/>
              <a:cs typeface="Calibri"/>
            </a:endParaRPr>
          </a:p>
          <a:p>
            <a:pPr marL="114300" indent="0" algn="just">
              <a:buClr>
                <a:srgbClr val="C00000"/>
              </a:buClr>
              <a:buNone/>
            </a:pPr>
            <a:r>
              <a:rPr lang="en-CA" altLang="fr-FR" sz="2800" b="1" i="1">
                <a:solidFill>
                  <a:srgbClr val="777777"/>
                </a:solidFill>
              </a:rPr>
              <a:t>   </a:t>
            </a:r>
            <a:endParaRPr lang="en-CA" altLang="fr-FR" sz="2800">
              <a:solidFill>
                <a:srgbClr val="777777"/>
              </a:solidFill>
            </a:endParaRPr>
          </a:p>
          <a:p>
            <a:pPr marL="97155" indent="0">
              <a:spcBef>
                <a:spcPct val="0"/>
              </a:spcBef>
              <a:buClr>
                <a:srgbClr val="C00000"/>
              </a:buClr>
              <a:buNone/>
            </a:pPr>
            <a:endParaRPr lang="fr-CA" altLang="fr-FR" sz="2800">
              <a:solidFill>
                <a:srgbClr val="777777"/>
              </a:solidFill>
              <a:cs typeface="Calibri"/>
            </a:endParaRPr>
          </a:p>
          <a:p>
            <a:pPr marL="0" indent="0">
              <a:spcBef>
                <a:spcPct val="0"/>
              </a:spcBef>
              <a:buNone/>
            </a:pPr>
            <a:r>
              <a:rPr lang="fr-CA" altLang="fr-FR" sz="2800">
                <a:solidFill>
                  <a:srgbClr val="777777"/>
                </a:solidFill>
              </a:rPr>
              <a:t>    </a:t>
            </a:r>
            <a:endParaRPr lang="fr-CA" altLang="fr-FR" sz="2800">
              <a:solidFill>
                <a:srgbClr val="777777"/>
              </a:solidFill>
              <a:cs typeface="Calibri"/>
            </a:endParaRPr>
          </a:p>
          <a:p>
            <a:pPr marL="0" indent="0">
              <a:spcBef>
                <a:spcPct val="0"/>
              </a:spcBef>
              <a:buNone/>
            </a:pPr>
            <a:r>
              <a:rPr lang="fr-CA" altLang="fr-FR" sz="2800">
                <a:solidFill>
                  <a:srgbClr val="777777"/>
                </a:solidFill>
              </a:rPr>
              <a:t>    </a:t>
            </a:r>
            <a:endParaRPr lang="fr-CA">
              <a:solidFill>
                <a:srgbClr val="777777"/>
              </a:solidFill>
            </a:endParaRPr>
          </a:p>
        </p:txBody>
      </p:sp>
      <p:grpSp>
        <p:nvGrpSpPr>
          <p:cNvPr id="4" name="Groupe 3"/>
          <p:cNvGrpSpPr/>
          <p:nvPr>
            <p:custDataLst>
              <p:tags r:id="rId3"/>
            </p:custDataLst>
          </p:nvPr>
        </p:nvGrpSpPr>
        <p:grpSpPr>
          <a:xfrm>
            <a:off x="-182929" y="0"/>
            <a:ext cx="1895101" cy="6858000"/>
            <a:chOff x="-182929" y="0"/>
            <a:chExt cx="1895101" cy="6858000"/>
          </a:xfrm>
        </p:grpSpPr>
        <p:sp>
          <p:nvSpPr>
            <p:cNvPr id="5" name="Rectangle 4"/>
            <p:cNvSpPr/>
            <p:nvPr>
              <p:custDataLst>
                <p:tags r:id="rId6"/>
              </p:custDataLst>
            </p:nvPr>
          </p:nvSpPr>
          <p:spPr>
            <a:xfrm>
              <a:off x="-22980" y="0"/>
              <a:ext cx="1546787" cy="6858000"/>
            </a:xfrm>
            <a:prstGeom prst="rect">
              <a:avLst/>
            </a:prstGeom>
            <a:gradFill>
              <a:gsLst>
                <a:gs pos="0">
                  <a:srgbClr val="FF5050"/>
                </a:gs>
                <a:gs pos="74000">
                  <a:srgbClr val="CC0000"/>
                </a:gs>
                <a:gs pos="83000">
                  <a:srgbClr val="C00000"/>
                </a:gs>
                <a:gs pos="100000">
                  <a:srgbClr val="C00000"/>
                </a:gs>
              </a:gsLst>
              <a:lin ang="5400000" scaled="1"/>
            </a:gra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rot="19818516">
              <a:off x="-20153" y="206986"/>
              <a:ext cx="1471151" cy="980768"/>
            </a:xfrm>
            <a:prstGeom prst="rect">
              <a:avLst/>
            </a:prstGeom>
          </p:spPr>
        </p:pic>
        <p:pic>
          <p:nvPicPr>
            <p:cNvPr id="7" name="Image 6"/>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rot="1044235">
              <a:off x="187113" y="3580098"/>
              <a:ext cx="1295527" cy="889857"/>
            </a:xfrm>
            <a:prstGeom prst="rect">
              <a:avLst/>
            </a:prstGeom>
          </p:spPr>
        </p:pic>
        <p:pic>
          <p:nvPicPr>
            <p:cNvPr id="8" name="Image 7"/>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rot="18408137">
              <a:off x="279337" y="4501988"/>
              <a:ext cx="502947" cy="986293"/>
            </a:xfrm>
            <a:prstGeom prst="rect">
              <a:avLst/>
            </a:prstGeom>
          </p:spPr>
        </p:pic>
        <p:pic>
          <p:nvPicPr>
            <p:cNvPr id="9" name="Image 8"/>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rot="18169581">
              <a:off x="246760" y="4720188"/>
              <a:ext cx="370474" cy="1229852"/>
            </a:xfrm>
            <a:prstGeom prst="rect">
              <a:avLst/>
            </a:prstGeom>
          </p:spPr>
        </p:pic>
        <p:pic>
          <p:nvPicPr>
            <p:cNvPr id="10" name="Image 9"/>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rot="15847712">
              <a:off x="-383259" y="2841167"/>
              <a:ext cx="1251404" cy="569286"/>
            </a:xfrm>
            <a:prstGeom prst="rect">
              <a:avLst/>
            </a:prstGeom>
          </p:spPr>
        </p:pic>
        <p:pic>
          <p:nvPicPr>
            <p:cNvPr id="11" name="Image 10"/>
            <p:cNvPicPr>
              <a:picLocks noChangeAspect="1"/>
            </p:cNvPicPr>
            <p:nvPr>
              <p:custDataLst>
                <p:tags r:id="rId12"/>
              </p:custDataLst>
            </p:nvPr>
          </p:nvPicPr>
          <p:blipFill>
            <a:blip r:embed="rId24" cstate="print">
              <a:extLst>
                <a:ext uri="{28A0092B-C50C-407E-A947-70E740481C1C}">
                  <a14:useLocalDpi xmlns:a14="http://schemas.microsoft.com/office/drawing/2010/main" val="0"/>
                </a:ext>
              </a:extLst>
            </a:blip>
            <a:stretch>
              <a:fillRect/>
            </a:stretch>
          </p:blipFill>
          <p:spPr>
            <a:xfrm>
              <a:off x="4077" y="1243980"/>
              <a:ext cx="847394" cy="1220587"/>
            </a:xfrm>
            <a:prstGeom prst="rect">
              <a:avLst/>
            </a:prstGeom>
          </p:spPr>
        </p:pic>
        <p:pic>
          <p:nvPicPr>
            <p:cNvPr id="12" name="Image 11"/>
            <p:cNvPicPr>
              <a:picLocks noChangeAspect="1"/>
            </p:cNvPicPr>
            <p:nvPr>
              <p:custDataLst>
                <p:tags r:id="rId13"/>
              </p:custDataLst>
            </p:nvPr>
          </p:nvPicPr>
          <p:blipFill>
            <a:blip r:embed="rId25" cstate="print">
              <a:extLst>
                <a:ext uri="{28A0092B-C50C-407E-A947-70E740481C1C}">
                  <a14:useLocalDpi xmlns:a14="http://schemas.microsoft.com/office/drawing/2010/main" val="0"/>
                </a:ext>
              </a:extLst>
            </a:blip>
            <a:stretch>
              <a:fillRect/>
            </a:stretch>
          </p:blipFill>
          <p:spPr>
            <a:xfrm rot="16446478">
              <a:off x="569025" y="1042045"/>
              <a:ext cx="1388152" cy="409265"/>
            </a:xfrm>
            <a:prstGeom prst="rect">
              <a:avLst/>
            </a:prstGeom>
          </p:spPr>
        </p:pic>
        <p:pic>
          <p:nvPicPr>
            <p:cNvPr id="13" name="Image 12"/>
            <p:cNvPicPr>
              <a:picLocks noChangeAspect="1"/>
            </p:cNvPicPr>
            <p:nvPr>
              <p:custDataLst>
                <p:tags r:id="rId14"/>
              </p:custDataLst>
            </p:nvPr>
          </p:nvPicPr>
          <p:blipFill>
            <a:blip r:embed="rId26" cstate="print">
              <a:extLst>
                <a:ext uri="{28A0092B-C50C-407E-A947-70E740481C1C}">
                  <a14:useLocalDpi xmlns:a14="http://schemas.microsoft.com/office/drawing/2010/main" val="0"/>
                </a:ext>
              </a:extLst>
            </a:blip>
            <a:stretch>
              <a:fillRect/>
            </a:stretch>
          </p:blipFill>
          <p:spPr>
            <a:xfrm>
              <a:off x="-86397" y="5703036"/>
              <a:ext cx="1590896" cy="1061183"/>
            </a:xfrm>
            <a:prstGeom prst="rect">
              <a:avLst/>
            </a:prstGeom>
          </p:spPr>
        </p:pic>
        <p:pic>
          <p:nvPicPr>
            <p:cNvPr id="14" name="Image 13"/>
            <p:cNvPicPr>
              <a:picLocks noChangeAspect="1"/>
            </p:cNvPicPr>
            <p:nvPr>
              <p:custDataLst>
                <p:tags r:id="rId15"/>
              </p:custDataLst>
            </p:nvPr>
          </p:nvPicPr>
          <p:blipFill>
            <a:blip r:embed="rId27" cstate="print">
              <a:extLst>
                <a:ext uri="{28A0092B-C50C-407E-A947-70E740481C1C}">
                  <a14:useLocalDpi xmlns:a14="http://schemas.microsoft.com/office/drawing/2010/main" val="0"/>
                </a:ext>
              </a:extLst>
            </a:blip>
            <a:stretch>
              <a:fillRect/>
            </a:stretch>
          </p:blipFill>
          <p:spPr>
            <a:xfrm>
              <a:off x="400990" y="1902379"/>
              <a:ext cx="1311182" cy="1753724"/>
            </a:xfrm>
            <a:prstGeom prst="rect">
              <a:avLst/>
            </a:prstGeom>
          </p:spPr>
        </p:pic>
        <p:pic>
          <p:nvPicPr>
            <p:cNvPr id="15" name="Picture 4" descr="Pinces, Outil, Ustensile, Salade, Grip, Forme De Griffe"/>
            <p:cNvPicPr>
              <a:picLocks noChangeAspect="1" noChangeArrowheads="1"/>
            </p:cNvPicPr>
            <p:nvPr>
              <p:custDataLst>
                <p:tags r:id="rId16"/>
              </p:custDataLst>
            </p:nvPr>
          </p:nvPicPr>
          <p:blipFill>
            <a:blip r:embed="rId28" cstate="print">
              <a:clrChange>
                <a:clrFrom>
                  <a:srgbClr val="DCDDDE"/>
                </a:clrFrom>
                <a:clrTo>
                  <a:srgbClr val="DCDDDE">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18945423">
              <a:off x="970216" y="4583653"/>
              <a:ext cx="456917" cy="12184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e 15"/>
          <p:cNvGrpSpPr/>
          <p:nvPr>
            <p:custDataLst>
              <p:tags r:id="rId4"/>
            </p:custDataLst>
          </p:nvPr>
        </p:nvGrpSpPr>
        <p:grpSpPr>
          <a:xfrm>
            <a:off x="6778584" y="5516954"/>
            <a:ext cx="2365416" cy="1053349"/>
            <a:chOff x="6768206" y="5877272"/>
            <a:chExt cx="2365416" cy="1053349"/>
          </a:xfrm>
        </p:grpSpPr>
        <p:pic>
          <p:nvPicPr>
            <p:cNvPr id="17" name="Image 1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18" name="ZoneTexte 17"/>
            <p:cNvSpPr txBox="1"/>
            <p:nvPr/>
          </p:nvSpPr>
          <p:spPr>
            <a:xfrm>
              <a:off x="7812360" y="6309320"/>
              <a:ext cx="1008112" cy="276999"/>
            </a:xfrm>
            <a:prstGeom prst="rect">
              <a:avLst/>
            </a:prstGeom>
            <a:noFill/>
          </p:spPr>
          <p:txBody>
            <a:bodyPr wrap="square" rtlCol="0">
              <a:spAutoFit/>
            </a:bodyPr>
            <a:lstStyle/>
            <a:p>
              <a:r>
                <a:rPr lang="fr-CA" sz="1200">
                  <a:solidFill>
                    <a:schemeClr val="bg1"/>
                  </a:solidFill>
                </a:rPr>
                <a:t>15  minutes</a:t>
              </a:r>
            </a:p>
          </p:txBody>
        </p:sp>
      </p:grpSp>
      <p:sp>
        <p:nvSpPr>
          <p:cNvPr id="19" name="ZoneTexte 18"/>
          <p:cNvSpPr txBox="1"/>
          <p:nvPr>
            <p:custDataLst>
              <p:tags r:id="rId5"/>
            </p:custDataLst>
          </p:nvPr>
        </p:nvSpPr>
        <p:spPr>
          <a:xfrm>
            <a:off x="1828800" y="6041524"/>
            <a:ext cx="3619500" cy="400110"/>
          </a:xfrm>
          <a:prstGeom prst="rect">
            <a:avLst/>
          </a:prstGeom>
          <a:noFill/>
        </p:spPr>
        <p:txBody>
          <a:bodyPr wrap="square" rtlCol="0">
            <a:spAutoFit/>
          </a:bodyPr>
          <a:lstStyle/>
          <a:p>
            <a:r>
              <a:rPr lang="fr-CA" sz="2000" b="1">
                <a:solidFill>
                  <a:srgbClr val="C00000"/>
                </a:solidFill>
              </a:rPr>
              <a:t>Retour en plénière</a:t>
            </a:r>
          </a:p>
        </p:txBody>
      </p:sp>
    </p:spTree>
    <p:extLst>
      <p:ext uri="{BB962C8B-B14F-4D97-AF65-F5344CB8AC3E}">
        <p14:creationId xmlns:p14="http://schemas.microsoft.com/office/powerpoint/2010/main" val="4082638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fr-CA"/>
              <a:t>Principes éthiques</a:t>
            </a:r>
          </a:p>
        </p:txBody>
      </p:sp>
      <p:sp>
        <p:nvSpPr>
          <p:cNvPr id="7" name="Rectangle 6">
            <a:extLst>
              <a:ext uri="{FF2B5EF4-FFF2-40B4-BE49-F238E27FC236}">
                <a16:creationId xmlns:a16="http://schemas.microsoft.com/office/drawing/2014/main" id="{38E46990-DBB8-4AA0-B13E-4CCCADFAD69B}"/>
              </a:ext>
            </a:extLst>
          </p:cNvPr>
          <p:cNvSpPr/>
          <p:nvPr>
            <p:custDataLst>
              <p:tags r:id="rId2"/>
            </p:custDataLst>
          </p:nvPr>
        </p:nvSpPr>
        <p:spPr>
          <a:xfrm>
            <a:off x="1894113" y="1862397"/>
            <a:ext cx="6811347" cy="4401205"/>
          </a:xfrm>
          <a:prstGeom prst="rect">
            <a:avLst/>
          </a:prstGeom>
        </p:spPr>
        <p:txBody>
          <a:bodyPr wrap="square">
            <a:spAutoFit/>
          </a:bodyPr>
          <a:lstStyle/>
          <a:p>
            <a:pPr lvl="0">
              <a:spcAft>
                <a:spcPts val="1800"/>
              </a:spcAft>
            </a:pPr>
            <a:r>
              <a:rPr lang="fr-CA" sz="1600" b="1">
                <a:solidFill>
                  <a:srgbClr val="000000"/>
                </a:solidFill>
                <a:latin typeface="Times New Roman" panose="02020603050405020304" pitchFamily="18" charset="0"/>
              </a:rPr>
              <a:t>Intégrité</a:t>
            </a:r>
            <a:r>
              <a:rPr lang="fr-CA" sz="1400">
                <a:solidFill>
                  <a:srgbClr val="000000"/>
                </a:solidFill>
                <a:latin typeface="Times New Roman" panose="02020603050405020304" pitchFamily="18" charset="0"/>
              </a:rPr>
              <a:t> :</a:t>
            </a:r>
            <a:br>
              <a:rPr lang="fr-CA" sz="1400">
                <a:solidFill>
                  <a:srgbClr val="000000"/>
                </a:solidFill>
                <a:latin typeface="Times New Roman" panose="02020603050405020304" pitchFamily="18" charset="0"/>
              </a:rPr>
            </a:br>
            <a:r>
              <a:rPr lang="fr-CA" sz="1400">
                <a:solidFill>
                  <a:srgbClr val="000000"/>
                </a:solidFill>
                <a:latin typeface="Times New Roman" panose="02020603050405020304" pitchFamily="18" charset="0"/>
              </a:rPr>
              <a:t>Être honnête en tout temps et éviter de poser des actes qui pourraient porter atteinte à la dignité de la profession.</a:t>
            </a:r>
          </a:p>
          <a:p>
            <a:pPr lvl="0">
              <a:spcAft>
                <a:spcPts val="1800"/>
              </a:spcAft>
            </a:pPr>
            <a:r>
              <a:rPr lang="fr-CA" sz="1600" b="1">
                <a:solidFill>
                  <a:srgbClr val="000000"/>
                </a:solidFill>
                <a:latin typeface="Times New Roman" panose="02020603050405020304" pitchFamily="18" charset="0"/>
              </a:rPr>
              <a:t>Neutralité</a:t>
            </a:r>
            <a:r>
              <a:rPr lang="fr-CA" sz="1400">
                <a:solidFill>
                  <a:srgbClr val="000000"/>
                </a:solidFill>
                <a:latin typeface="Times New Roman" panose="02020603050405020304" pitchFamily="18" charset="0"/>
              </a:rPr>
              <a:t> :</a:t>
            </a:r>
            <a:br>
              <a:rPr lang="fr-CA" sz="1400">
                <a:solidFill>
                  <a:srgbClr val="000000"/>
                </a:solidFill>
                <a:latin typeface="Times New Roman" panose="02020603050405020304" pitchFamily="18" charset="0"/>
              </a:rPr>
            </a:br>
            <a:r>
              <a:rPr lang="fr-CA" sz="1400">
                <a:solidFill>
                  <a:srgbClr val="000000"/>
                </a:solidFill>
                <a:latin typeface="Times New Roman" panose="02020603050405020304" pitchFamily="18" charset="0"/>
              </a:rPr>
              <a:t>L’enseignant se garde de toutes formes d’endoctrinement. L’enseignant ne doit pas communiquer ses opinions personnelles sur des thèmes délicats et évite des propos qui s’opposent aux normes et devoirs de sa profession.</a:t>
            </a:r>
          </a:p>
          <a:p>
            <a:pPr lvl="0">
              <a:spcAft>
                <a:spcPts val="1800"/>
              </a:spcAft>
            </a:pPr>
            <a:r>
              <a:rPr lang="fr-CA" sz="1600" b="1">
                <a:solidFill>
                  <a:srgbClr val="000000"/>
                </a:solidFill>
                <a:latin typeface="Times New Roman" panose="02020603050405020304" pitchFamily="18" charset="0"/>
              </a:rPr>
              <a:t>Limites</a:t>
            </a:r>
            <a:r>
              <a:rPr lang="fr-CA" sz="1400">
                <a:solidFill>
                  <a:srgbClr val="000000"/>
                </a:solidFill>
                <a:latin typeface="Times New Roman" panose="02020603050405020304" pitchFamily="18" charset="0"/>
              </a:rPr>
              <a:t> :</a:t>
            </a:r>
            <a:br>
              <a:rPr lang="fr-CA" sz="1400">
                <a:solidFill>
                  <a:srgbClr val="000000"/>
                </a:solidFill>
                <a:latin typeface="Times New Roman" panose="02020603050405020304" pitchFamily="18" charset="0"/>
              </a:rPr>
            </a:br>
            <a:r>
              <a:rPr lang="fr-CA" sz="1400">
                <a:solidFill>
                  <a:srgbClr val="000000"/>
                </a:solidFill>
                <a:latin typeface="Times New Roman" panose="02020603050405020304" pitchFamily="18" charset="0"/>
              </a:rPr>
              <a:t>L’enseignant ne doit pas assumer des responsabilités pour lesquelles il n’a pas les compétences.</a:t>
            </a:r>
          </a:p>
          <a:p>
            <a:pPr lvl="0">
              <a:spcAft>
                <a:spcPts val="1800"/>
              </a:spcAft>
            </a:pPr>
            <a:r>
              <a:rPr lang="fr-CA" sz="1600" b="1">
                <a:solidFill>
                  <a:srgbClr val="000000"/>
                </a:solidFill>
                <a:latin typeface="Times New Roman" panose="02020603050405020304" pitchFamily="18" charset="0"/>
              </a:rPr>
              <a:t>Justice</a:t>
            </a:r>
            <a:r>
              <a:rPr lang="fr-CA" sz="1400">
                <a:solidFill>
                  <a:srgbClr val="000000"/>
                </a:solidFill>
                <a:latin typeface="Times New Roman" panose="02020603050405020304" pitchFamily="18" charset="0"/>
              </a:rPr>
              <a:t> :</a:t>
            </a:r>
            <a:br>
              <a:rPr lang="fr-CA" sz="1400">
                <a:solidFill>
                  <a:srgbClr val="000000"/>
                </a:solidFill>
                <a:latin typeface="Times New Roman" panose="02020603050405020304" pitchFamily="18" charset="0"/>
              </a:rPr>
            </a:br>
            <a:r>
              <a:rPr lang="fr-CA" sz="1400">
                <a:solidFill>
                  <a:srgbClr val="000000"/>
                </a:solidFill>
                <a:latin typeface="Times New Roman" panose="02020603050405020304" pitchFamily="18" charset="0"/>
              </a:rPr>
              <a:t>L’enseignant prend des décisions justes et équitables pour chacun de ses élèves.</a:t>
            </a:r>
          </a:p>
          <a:p>
            <a:pPr lvl="0">
              <a:spcAft>
                <a:spcPts val="1800"/>
              </a:spcAft>
            </a:pPr>
            <a:r>
              <a:rPr lang="fr-CA" sz="1600" b="1">
                <a:solidFill>
                  <a:srgbClr val="000000"/>
                </a:solidFill>
                <a:latin typeface="Times New Roman" panose="02020603050405020304" pitchFamily="18" charset="0"/>
              </a:rPr>
              <a:t>Bienveillance</a:t>
            </a:r>
            <a:r>
              <a:rPr lang="fr-CA" sz="1400">
                <a:solidFill>
                  <a:srgbClr val="000000"/>
                </a:solidFill>
                <a:latin typeface="Times New Roman" panose="02020603050405020304" pitchFamily="18" charset="0"/>
              </a:rPr>
              <a:t> :</a:t>
            </a:r>
            <a:br>
              <a:rPr lang="fr-CA" sz="1400">
                <a:solidFill>
                  <a:srgbClr val="000000"/>
                </a:solidFill>
                <a:latin typeface="Times New Roman" panose="02020603050405020304" pitchFamily="18" charset="0"/>
              </a:rPr>
            </a:br>
            <a:r>
              <a:rPr lang="fr-CA" sz="1400">
                <a:solidFill>
                  <a:srgbClr val="000000"/>
                </a:solidFill>
                <a:latin typeface="Times New Roman" panose="02020603050405020304" pitchFamily="18" charset="0"/>
              </a:rPr>
              <a:t>L’enseignant traite les élèves avec compréhension, prévenance, clémence et s’abstient de toutes formes de discrimination. Il veille à leur sécurité et à leur bien-être.</a:t>
            </a:r>
          </a:p>
        </p:txBody>
      </p:sp>
    </p:spTree>
    <p:extLst>
      <p:ext uri="{BB962C8B-B14F-4D97-AF65-F5344CB8AC3E}">
        <p14:creationId xmlns:p14="http://schemas.microsoft.com/office/powerpoint/2010/main" val="29219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48F059-C1E0-40DC-81AB-A5A34037CAAD}"/>
              </a:ext>
            </a:extLst>
          </p:cNvPr>
          <p:cNvSpPr/>
          <p:nvPr>
            <p:custDataLst>
              <p:tags r:id="rId1"/>
            </p:custDataLst>
          </p:nvPr>
        </p:nvSpPr>
        <p:spPr>
          <a:xfrm>
            <a:off x="562356" y="1679692"/>
            <a:ext cx="8019288" cy="923330"/>
          </a:xfrm>
          <a:prstGeom prst="rect">
            <a:avLst/>
          </a:prstGeom>
        </p:spPr>
        <p:txBody>
          <a:bodyPr wrap="square">
            <a:spAutoFit/>
          </a:bodyPr>
          <a:lstStyle/>
          <a:p>
            <a:r>
              <a:rPr lang="fr-CA">
                <a:solidFill>
                  <a:srgbClr val="12262C"/>
                </a:solidFill>
                <a:latin typeface="-apple-system"/>
              </a:rPr>
              <a:t>En classe, un enseignant en briquetage-maçonnerie prétend que les femmes ne devraient pas faire ce métier, il devrait être réservé uniquement aux hommes, comme cela a toujours été par le passé.</a:t>
            </a:r>
            <a:endParaRPr lang="fr-CA"/>
          </a:p>
        </p:txBody>
      </p:sp>
      <p:sp>
        <p:nvSpPr>
          <p:cNvPr id="4" name="ZoneTexte 3">
            <a:extLst>
              <a:ext uri="{FF2B5EF4-FFF2-40B4-BE49-F238E27FC236}">
                <a16:creationId xmlns:a16="http://schemas.microsoft.com/office/drawing/2014/main" id="{A2CEB6D3-6911-4E6C-BF2F-8BE61BD7871F}"/>
              </a:ext>
            </a:extLst>
          </p:cNvPr>
          <p:cNvSpPr txBox="1"/>
          <p:nvPr>
            <p:custDataLst>
              <p:tags r:id="rId2"/>
            </p:custDataLst>
          </p:nvPr>
        </p:nvSpPr>
        <p:spPr>
          <a:xfrm>
            <a:off x="397764" y="2936675"/>
            <a:ext cx="8348472" cy="3416320"/>
          </a:xfrm>
          <a:prstGeom prst="rect">
            <a:avLst/>
          </a:prstGeom>
          <a:noFill/>
          <a:ln>
            <a:solidFill>
              <a:schemeClr val="tx1"/>
            </a:solidFill>
          </a:ln>
        </p:spPr>
        <p:txBody>
          <a:bodyPr wrap="square" lIns="91440" tIns="45720" rIns="91440" bIns="45720" rtlCol="0" anchor="t">
            <a:spAutoFit/>
          </a:bodyPr>
          <a:lstStyle/>
          <a:p>
            <a:r>
              <a:rPr lang="fr-CA" b="1" dirty="0">
                <a:solidFill>
                  <a:srgbClr val="5F5F5F"/>
                </a:solidFill>
                <a:cs typeface="Calibri"/>
              </a:rPr>
              <a:t>Déterminez quel(s) principes éthiques est ou sont transgressé(s) et dites les actions, les gestes ou les modifications à apporter afin de régulariser la situation.</a:t>
            </a:r>
            <a:endParaRPr lang="fr-CA" dirty="0"/>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dirty="0">
              <a:solidFill>
                <a:srgbClr val="000000"/>
              </a:solidFill>
              <a:ea typeface="Calibri"/>
              <a:cs typeface="Calibri"/>
            </a:endParaRPr>
          </a:p>
        </p:txBody>
      </p:sp>
      <p:sp>
        <p:nvSpPr>
          <p:cNvPr id="6" name="Titre 1">
            <a:extLst>
              <a:ext uri="{FF2B5EF4-FFF2-40B4-BE49-F238E27FC236}">
                <a16:creationId xmlns:a16="http://schemas.microsoft.com/office/drawing/2014/main" id="{D0D742FA-C06E-42D2-8975-C58004968B17}"/>
              </a:ext>
            </a:extLst>
          </p:cNvPr>
          <p:cNvSpPr txBox="1">
            <a:spLocks/>
          </p:cNvSpPr>
          <p:nvPr>
            <p:custDataLst>
              <p:tags r:id="rId3"/>
            </p:custDataLst>
          </p:nvPr>
        </p:nvSpPr>
        <p:spPr>
          <a:xfrm>
            <a:off x="1091208" y="224453"/>
            <a:ext cx="6961584" cy="1143000"/>
          </a:xfrm>
          <a:prstGeom prst="rect">
            <a:avLst/>
          </a:prstGeom>
          <a:solidFill>
            <a:srgbClr val="92D050"/>
          </a:solidFill>
          <a:ln w="25400" cap="flat" cmpd="sng" algn="ctr">
            <a:noFill/>
            <a:prstDash val="solid"/>
          </a:ln>
          <a:effectLst>
            <a:innerShdw blurRad="114300">
              <a:prstClr val="black"/>
            </a:innerShdw>
          </a:effectLst>
          <a:scene3d>
            <a:camera prst="orthographicFront"/>
            <a:lightRig rig="threePt" dir="t"/>
          </a:scene3d>
          <a:sp3d>
            <a:bevelT/>
          </a:sp3d>
        </p:spPr>
        <p:txBody>
          <a:bodyPr vert="horz" lIns="91440" tIns="45720" rIns="91440" bIns="45720" rtlCol="0" anchor="ctr">
            <a:noAutofit/>
          </a:bodyPr>
          <a:lstStyle>
            <a:lvl1pPr algn="l" defTabSz="914400" rtl="0" eaLnBrk="1" latinLnBrk="0" hangingPunct="1">
              <a:spcBef>
                <a:spcPct val="0"/>
              </a:spcBef>
              <a:buNone/>
              <a:defRPr sz="4600" b="1" kern="1200" cap="none" spc="-100" baseline="0">
                <a:ln>
                  <a:noFill/>
                </a:ln>
                <a:solidFill>
                  <a:srgbClr val="C00000"/>
                </a:solidFill>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defRPr/>
            </a:pPr>
            <a:r>
              <a:rPr kumimoji="0" lang="fr-CA" sz="3600" b="1" i="0" u="none" strike="noStrike" kern="1200" cap="none" spc="-100" normalizeH="0" baseline="0" noProof="0">
                <a:ln>
                  <a:noFill/>
                </a:ln>
                <a:solidFill>
                  <a:schemeClr val="tx1"/>
                </a:solidFill>
                <a:effectLst/>
                <a:uLnTx/>
                <a:uFillTx/>
                <a:latin typeface="Calibri"/>
                <a:ea typeface="+mj-ea"/>
                <a:cs typeface="+mj-cs"/>
              </a:rPr>
              <a:t>Activité </a:t>
            </a:r>
            <a:r>
              <a:rPr lang="fr-CA" sz="3600">
                <a:solidFill>
                  <a:schemeClr val="tx1"/>
                </a:solidFill>
                <a:latin typeface="Calibri"/>
              </a:rPr>
              <a:t>11</a:t>
            </a:r>
            <a:br>
              <a:rPr lang="fr-CA" sz="2800" b="1" i="0" u="none" strike="noStrike" kern="1200" cap="none" spc="-100" normalizeH="0" baseline="0" noProof="0">
                <a:ln>
                  <a:noFill/>
                </a:ln>
                <a:effectLst/>
                <a:uLnTx/>
                <a:uFillTx/>
                <a:latin typeface="Calibri"/>
              </a:rPr>
            </a:br>
            <a:r>
              <a:rPr lang="fr-CA" sz="2800">
                <a:solidFill>
                  <a:schemeClr val="tx1"/>
                </a:solidFill>
                <a:latin typeface="Calibri"/>
              </a:rPr>
              <a:t>Équipe 1 </a:t>
            </a:r>
            <a:endParaRPr kumimoji="0" lang="fr-CA" sz="2800" b="1" i="0" u="none" strike="noStrike" kern="1200" cap="none" spc="-100" normalizeH="0" baseline="0" noProof="0">
              <a:ln>
                <a:noFill/>
              </a:ln>
              <a:solidFill>
                <a:schemeClr val="tx1"/>
              </a:solidFill>
              <a:effectLst/>
              <a:uLnTx/>
              <a:uFillTx/>
              <a:latin typeface="Calibri"/>
              <a:ea typeface="+mj-ea"/>
              <a:cs typeface="+mj-cs"/>
            </a:endParaRPr>
          </a:p>
        </p:txBody>
      </p:sp>
    </p:spTree>
    <p:extLst>
      <p:ext uri="{BB962C8B-B14F-4D97-AF65-F5344CB8AC3E}">
        <p14:creationId xmlns:p14="http://schemas.microsoft.com/office/powerpoint/2010/main" val="2307315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48F059-C1E0-40DC-81AB-A5A34037CAAD}"/>
              </a:ext>
            </a:extLst>
          </p:cNvPr>
          <p:cNvSpPr/>
          <p:nvPr>
            <p:custDataLst>
              <p:tags r:id="rId1"/>
            </p:custDataLst>
          </p:nvPr>
        </p:nvSpPr>
        <p:spPr>
          <a:xfrm>
            <a:off x="562356" y="1690399"/>
            <a:ext cx="8019288" cy="923330"/>
          </a:xfrm>
          <a:prstGeom prst="rect">
            <a:avLst/>
          </a:prstGeom>
        </p:spPr>
        <p:txBody>
          <a:bodyPr wrap="square" lIns="91440" tIns="45720" rIns="91440" bIns="45720" anchor="t">
            <a:spAutoFit/>
          </a:bodyPr>
          <a:lstStyle/>
          <a:p>
            <a:r>
              <a:rPr lang="fr-CA"/>
              <a:t>Un nouvel enseignant enseigne à ses élèves comme s’ils étaient de nouveaux apprentis dans sa cuisine, et non des élèves. Il trouve normal de crier et de les insulter. Croyant bien faire, il recrée le climat du chef et sa brigade de l'époque.</a:t>
            </a:r>
          </a:p>
        </p:txBody>
      </p:sp>
      <p:sp>
        <p:nvSpPr>
          <p:cNvPr id="4" name="ZoneTexte 3">
            <a:extLst>
              <a:ext uri="{FF2B5EF4-FFF2-40B4-BE49-F238E27FC236}">
                <a16:creationId xmlns:a16="http://schemas.microsoft.com/office/drawing/2014/main" id="{A2CEB6D3-6911-4E6C-BF2F-8BE61BD7871F}"/>
              </a:ext>
            </a:extLst>
          </p:cNvPr>
          <p:cNvSpPr txBox="1"/>
          <p:nvPr>
            <p:custDataLst>
              <p:tags r:id="rId2"/>
            </p:custDataLst>
          </p:nvPr>
        </p:nvSpPr>
        <p:spPr>
          <a:xfrm>
            <a:off x="397764" y="2936675"/>
            <a:ext cx="7803188" cy="3693319"/>
          </a:xfrm>
          <a:prstGeom prst="rect">
            <a:avLst/>
          </a:prstGeom>
          <a:noFill/>
          <a:ln>
            <a:solidFill>
              <a:schemeClr val="tx1"/>
            </a:solidFill>
          </a:ln>
        </p:spPr>
        <p:txBody>
          <a:bodyPr wrap="square" lIns="91440" tIns="45720" rIns="91440" bIns="45720" rtlCol="0" anchor="t">
            <a:spAutoFit/>
          </a:bodyPr>
          <a:lstStyle/>
          <a:p>
            <a:r>
              <a:rPr lang="fr-CA" b="1" dirty="0">
                <a:solidFill>
                  <a:srgbClr val="5F5F5F"/>
                </a:solidFill>
                <a:cs typeface="Calibri"/>
              </a:rPr>
              <a:t>Déterminez quel(s) principes éthiques est ou sont transgressé(s) et dites les actions, les gestes ou les modifications à apporter afin de régulariser la situation.</a:t>
            </a:r>
            <a:endParaRPr lang="fr-CA" dirty="0"/>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dirty="0">
              <a:solidFill>
                <a:srgbClr val="000000"/>
              </a:solidFill>
              <a:ea typeface="Calibri"/>
              <a:cs typeface="Calibri"/>
            </a:endParaRPr>
          </a:p>
        </p:txBody>
      </p:sp>
      <p:sp>
        <p:nvSpPr>
          <p:cNvPr id="6" name="Titre 1">
            <a:extLst>
              <a:ext uri="{FF2B5EF4-FFF2-40B4-BE49-F238E27FC236}">
                <a16:creationId xmlns:a16="http://schemas.microsoft.com/office/drawing/2014/main" id="{D0D742FA-C06E-42D2-8975-C58004968B17}"/>
              </a:ext>
            </a:extLst>
          </p:cNvPr>
          <p:cNvSpPr txBox="1">
            <a:spLocks/>
          </p:cNvSpPr>
          <p:nvPr>
            <p:custDataLst>
              <p:tags r:id="rId3"/>
            </p:custDataLst>
          </p:nvPr>
        </p:nvSpPr>
        <p:spPr>
          <a:xfrm>
            <a:off x="1091208" y="224453"/>
            <a:ext cx="6961584" cy="1143000"/>
          </a:xfrm>
          <a:prstGeom prst="rect">
            <a:avLst/>
          </a:prstGeom>
          <a:solidFill>
            <a:srgbClr val="C00000"/>
          </a:solidFill>
          <a:ln w="25400" cap="flat" cmpd="sng" algn="ctr">
            <a:noFill/>
            <a:prstDash val="solid"/>
          </a:ln>
          <a:effectLst>
            <a:innerShdw blurRad="114300">
              <a:prstClr val="black"/>
            </a:innerShdw>
          </a:effectLst>
          <a:scene3d>
            <a:camera prst="orthographicFront"/>
            <a:lightRig rig="threePt" dir="t"/>
          </a:scene3d>
          <a:sp3d>
            <a:bevelT/>
          </a:sp3d>
        </p:spPr>
        <p:txBody>
          <a:bodyPr vert="horz" lIns="91440" tIns="45720" rIns="91440" bIns="45720" rtlCol="0" anchor="ctr">
            <a:noAutofit/>
          </a:bodyPr>
          <a:lstStyle>
            <a:lvl1pPr algn="l" defTabSz="914400" rtl="0" eaLnBrk="1" latinLnBrk="0" hangingPunct="1">
              <a:spcBef>
                <a:spcPct val="0"/>
              </a:spcBef>
              <a:buNone/>
              <a:defRPr sz="4600" b="1" kern="1200" cap="none" spc="-100" baseline="0">
                <a:ln>
                  <a:noFill/>
                </a:ln>
                <a:solidFill>
                  <a:srgbClr val="C00000"/>
                </a:solidFill>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defRPr/>
            </a:pPr>
            <a:r>
              <a:rPr kumimoji="0" lang="fr-CA" sz="3600" b="1" i="0" u="none" strike="noStrike" kern="1200" cap="none" spc="-100" normalizeH="0" baseline="0" noProof="0">
                <a:ln>
                  <a:noFill/>
                </a:ln>
                <a:solidFill>
                  <a:schemeClr val="bg1"/>
                </a:solidFill>
                <a:effectLst/>
                <a:uLnTx/>
                <a:uFillTx/>
                <a:latin typeface="Calibri"/>
                <a:ea typeface="+mj-ea"/>
                <a:cs typeface="+mj-cs"/>
              </a:rPr>
              <a:t>Activité </a:t>
            </a:r>
            <a:r>
              <a:rPr lang="fr-CA" sz="3600">
                <a:solidFill>
                  <a:schemeClr val="bg1"/>
                </a:solidFill>
                <a:latin typeface="Calibri"/>
              </a:rPr>
              <a:t>11</a:t>
            </a:r>
            <a:br>
              <a:rPr lang="fr-CA" sz="2800" b="1" i="0" u="none" strike="noStrike" kern="1200" cap="none" spc="-100" normalizeH="0" baseline="0" noProof="0">
                <a:ln>
                  <a:noFill/>
                </a:ln>
                <a:effectLst/>
                <a:uLnTx/>
                <a:uFillTx/>
                <a:latin typeface="Calibri"/>
              </a:rPr>
            </a:br>
            <a:r>
              <a:rPr lang="fr-CA" sz="3600">
                <a:solidFill>
                  <a:schemeClr val="bg1"/>
                </a:solidFill>
                <a:latin typeface="Calibri"/>
                <a:cs typeface="Calibri"/>
              </a:rPr>
              <a:t>Équipe 2</a:t>
            </a:r>
            <a:endParaRPr lang="fr-CA" sz="3600" b="1" i="0" u="none" strike="noStrike" kern="1200" cap="none" spc="-100" normalizeH="0" baseline="0" noProof="0">
              <a:ln>
                <a:noFill/>
              </a:ln>
              <a:solidFill>
                <a:schemeClr val="bg1"/>
              </a:solidFill>
              <a:effectLst/>
              <a:uLnTx/>
              <a:uFillTx/>
              <a:latin typeface="Calibri"/>
              <a:cs typeface="Calibri"/>
            </a:endParaRPr>
          </a:p>
        </p:txBody>
      </p:sp>
    </p:spTree>
    <p:extLst>
      <p:ext uri="{BB962C8B-B14F-4D97-AF65-F5344CB8AC3E}">
        <p14:creationId xmlns:p14="http://schemas.microsoft.com/office/powerpoint/2010/main" val="310788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48F059-C1E0-40DC-81AB-A5A34037CAAD}"/>
              </a:ext>
            </a:extLst>
          </p:cNvPr>
          <p:cNvSpPr/>
          <p:nvPr>
            <p:custDataLst>
              <p:tags r:id="rId1"/>
            </p:custDataLst>
          </p:nvPr>
        </p:nvSpPr>
        <p:spPr>
          <a:xfrm>
            <a:off x="562356" y="1690399"/>
            <a:ext cx="8019288" cy="923330"/>
          </a:xfrm>
          <a:prstGeom prst="rect">
            <a:avLst/>
          </a:prstGeom>
        </p:spPr>
        <p:txBody>
          <a:bodyPr wrap="square">
            <a:spAutoFit/>
          </a:bodyPr>
          <a:lstStyle/>
          <a:p>
            <a:r>
              <a:rPr lang="fr-CA"/>
              <a:t>Vous allez observer un enseignant d’expérience dans sa classe. Vous constatez qu’il tient des propos dégradants et émet des commentaires inadéquats, tels que : l'homophobie, le racisme, le sexisme, etc.</a:t>
            </a:r>
          </a:p>
        </p:txBody>
      </p:sp>
      <p:sp>
        <p:nvSpPr>
          <p:cNvPr id="6" name="Titre 1">
            <a:extLst>
              <a:ext uri="{FF2B5EF4-FFF2-40B4-BE49-F238E27FC236}">
                <a16:creationId xmlns:a16="http://schemas.microsoft.com/office/drawing/2014/main" id="{D0D742FA-C06E-42D2-8975-C58004968B17}"/>
              </a:ext>
            </a:extLst>
          </p:cNvPr>
          <p:cNvSpPr txBox="1">
            <a:spLocks/>
          </p:cNvSpPr>
          <p:nvPr>
            <p:custDataLst>
              <p:tags r:id="rId2"/>
            </p:custDataLst>
          </p:nvPr>
        </p:nvSpPr>
        <p:spPr>
          <a:xfrm>
            <a:off x="1091208" y="224453"/>
            <a:ext cx="6961584" cy="1143000"/>
          </a:xfrm>
          <a:prstGeom prst="rect">
            <a:avLst/>
          </a:prstGeom>
          <a:solidFill>
            <a:srgbClr val="FFC000"/>
          </a:solidFill>
          <a:ln w="25400" cap="flat" cmpd="sng" algn="ctr">
            <a:noFill/>
            <a:prstDash val="solid"/>
          </a:ln>
          <a:effectLst>
            <a:innerShdw blurRad="114300">
              <a:prstClr val="black"/>
            </a:innerShdw>
          </a:effectLst>
          <a:scene3d>
            <a:camera prst="orthographicFront"/>
            <a:lightRig rig="threePt" dir="t"/>
          </a:scene3d>
          <a:sp3d>
            <a:bevelT/>
          </a:sp3d>
        </p:spPr>
        <p:txBody>
          <a:bodyPr vert="horz" lIns="91440" tIns="45720" rIns="91440" bIns="45720" rtlCol="0" anchor="ctr">
            <a:noAutofit/>
          </a:bodyPr>
          <a:lstStyle>
            <a:lvl1pPr algn="l" defTabSz="914400" rtl="0" eaLnBrk="1" latinLnBrk="0" hangingPunct="1">
              <a:spcBef>
                <a:spcPct val="0"/>
              </a:spcBef>
              <a:buNone/>
              <a:defRPr sz="4600" b="1" kern="1200" cap="none" spc="-100" baseline="0">
                <a:ln>
                  <a:noFill/>
                </a:ln>
                <a:solidFill>
                  <a:srgbClr val="C00000"/>
                </a:solidFill>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defRPr/>
            </a:pPr>
            <a:r>
              <a:rPr kumimoji="0" lang="fr-CA" sz="3600" b="1" i="0" u="none" strike="noStrike" kern="1200" cap="none" spc="-100" normalizeH="0" baseline="0" noProof="0">
                <a:ln>
                  <a:noFill/>
                </a:ln>
                <a:solidFill>
                  <a:schemeClr val="tx1"/>
                </a:solidFill>
                <a:effectLst/>
                <a:uLnTx/>
                <a:uFillTx/>
                <a:latin typeface="Calibri"/>
                <a:ea typeface="+mj-ea"/>
                <a:cs typeface="+mj-cs"/>
              </a:rPr>
              <a:t>Activité </a:t>
            </a:r>
            <a:r>
              <a:rPr lang="fr-CA" sz="3600">
                <a:solidFill>
                  <a:schemeClr val="tx1"/>
                </a:solidFill>
                <a:latin typeface="Calibri"/>
              </a:rPr>
              <a:t>11</a:t>
            </a:r>
            <a:br>
              <a:rPr lang="fr-CA" sz="2800" b="1" i="0" u="none" strike="noStrike" kern="1200" cap="none" spc="-100" normalizeH="0" baseline="0" noProof="0">
                <a:ln>
                  <a:noFill/>
                </a:ln>
                <a:effectLst/>
                <a:uLnTx/>
                <a:uFillTx/>
                <a:latin typeface="Calibri"/>
              </a:rPr>
            </a:br>
            <a:r>
              <a:rPr lang="fr-CA" sz="3600">
                <a:solidFill>
                  <a:schemeClr val="tx1"/>
                </a:solidFill>
                <a:latin typeface="Calibri"/>
                <a:cs typeface="Calibri"/>
              </a:rPr>
              <a:t>Équipe 3</a:t>
            </a:r>
            <a:endParaRPr lang="fr-CA" sz="2800" b="1" i="0" u="none" strike="noStrike" kern="1200" cap="none" spc="-100" normalizeH="0" baseline="0" noProof="0">
              <a:ln>
                <a:noFill/>
              </a:ln>
              <a:solidFill>
                <a:schemeClr val="tx1"/>
              </a:solidFill>
              <a:effectLst/>
              <a:uLnTx/>
              <a:uFillTx/>
              <a:latin typeface="Calibri"/>
              <a:cs typeface="Calibri"/>
            </a:endParaRPr>
          </a:p>
        </p:txBody>
      </p:sp>
      <p:sp>
        <p:nvSpPr>
          <p:cNvPr id="7" name="ZoneTexte 6">
            <a:extLst>
              <a:ext uri="{FF2B5EF4-FFF2-40B4-BE49-F238E27FC236}">
                <a16:creationId xmlns:a16="http://schemas.microsoft.com/office/drawing/2014/main" id="{1E4F1D11-8C13-7BA2-5DB2-3079BA42D28C}"/>
              </a:ext>
            </a:extLst>
          </p:cNvPr>
          <p:cNvSpPr txBox="1"/>
          <p:nvPr>
            <p:custDataLst>
              <p:tags r:id="rId3"/>
            </p:custDataLst>
          </p:nvPr>
        </p:nvSpPr>
        <p:spPr>
          <a:xfrm>
            <a:off x="397764" y="2936675"/>
            <a:ext cx="8348472" cy="4278094"/>
          </a:xfrm>
          <a:prstGeom prst="rect">
            <a:avLst/>
          </a:prstGeom>
          <a:noFill/>
          <a:ln>
            <a:solidFill>
              <a:schemeClr val="tx1"/>
            </a:solidFill>
          </a:ln>
        </p:spPr>
        <p:txBody>
          <a:bodyPr wrap="square" lIns="91440" tIns="45720" rIns="91440" bIns="45720" rtlCol="0" anchor="t">
            <a:spAutoFit/>
          </a:bodyPr>
          <a:lstStyle/>
          <a:p>
            <a:pPr>
              <a:spcAft>
                <a:spcPts val="1800"/>
              </a:spcAft>
            </a:pPr>
            <a:r>
              <a:rPr lang="fr-CA" b="1" dirty="0">
                <a:solidFill>
                  <a:srgbClr val="5F5F5F"/>
                </a:solidFill>
                <a:latin typeface="Calibri"/>
                <a:cs typeface="Calibri"/>
              </a:rPr>
              <a:t>Déterminez quel(s) principes éthiques est ou sont transgressé(s) et dites les actions, les gestes ou les modifications à apporter afin de régulariser la situation.</a:t>
            </a:r>
            <a:endParaRPr lang="fr-FR" dirty="0"/>
          </a:p>
          <a:p>
            <a:pPr>
              <a:spcAft>
                <a:spcPts val="1800"/>
              </a:spcAft>
            </a:pPr>
            <a:endParaRPr lang="fr-CA" b="1" dirty="0">
              <a:solidFill>
                <a:srgbClr val="5F5F5F"/>
              </a:solidFill>
              <a:latin typeface="Calibri"/>
              <a:cs typeface="Calibri"/>
            </a:endParaRPr>
          </a:p>
          <a:p>
            <a:pPr>
              <a:spcAft>
                <a:spcPts val="1800"/>
              </a:spcAft>
            </a:pPr>
            <a:endParaRPr lang="fr-CA" sz="1400" b="1" dirty="0">
              <a:solidFill>
                <a:srgbClr val="000000"/>
              </a:solidFill>
              <a:latin typeface="Times New Roman"/>
              <a:cs typeface="Times New Roman"/>
            </a:endParaRPr>
          </a:p>
          <a:p>
            <a:pPr>
              <a:spcAft>
                <a:spcPts val="1800"/>
              </a:spcAft>
            </a:pPr>
            <a:endParaRPr lang="fr-CA" sz="1400" b="1" dirty="0">
              <a:solidFill>
                <a:srgbClr val="000000"/>
              </a:solidFill>
              <a:latin typeface="Times New Roman"/>
              <a:cs typeface="Times New Roman"/>
            </a:endParaRPr>
          </a:p>
          <a:p>
            <a:pPr>
              <a:spcAft>
                <a:spcPts val="1800"/>
              </a:spcAft>
            </a:pPr>
            <a:endParaRPr lang="fr-CA" sz="1400" b="1" dirty="0">
              <a:solidFill>
                <a:srgbClr val="000000"/>
              </a:solidFill>
              <a:latin typeface="Times New Roman"/>
              <a:cs typeface="Times New Roman"/>
            </a:endParaRPr>
          </a:p>
          <a:p>
            <a:pPr>
              <a:spcAft>
                <a:spcPts val="1800"/>
              </a:spcAft>
            </a:pPr>
            <a:endParaRPr lang="fr-CA" sz="1400" b="1" dirty="0">
              <a:solidFill>
                <a:srgbClr val="000000"/>
              </a:solidFill>
              <a:latin typeface="Times New Roman"/>
              <a:cs typeface="Times New Roman"/>
            </a:endParaRPr>
          </a:p>
          <a:p>
            <a:pPr>
              <a:spcAft>
                <a:spcPts val="1800"/>
              </a:spcAft>
            </a:pPr>
            <a:endParaRPr lang="fr-CA" sz="1400" b="1" dirty="0">
              <a:solidFill>
                <a:srgbClr val="000000"/>
              </a:solidFill>
              <a:latin typeface="Times New Roman"/>
              <a:cs typeface="Times New Roman"/>
            </a:endParaRPr>
          </a:p>
          <a:p>
            <a:pPr>
              <a:spcAft>
                <a:spcPts val="1800"/>
              </a:spcAft>
            </a:pPr>
            <a:endParaRPr lang="fr-CA" sz="1400" b="1" dirty="0">
              <a:solidFill>
                <a:srgbClr val="000000"/>
              </a:solidFill>
              <a:latin typeface="Times New Roman"/>
              <a:cs typeface="Times New Roman"/>
            </a:endParaRPr>
          </a:p>
          <a:p>
            <a:pPr>
              <a:spcAft>
                <a:spcPts val="1800"/>
              </a:spcAft>
            </a:pPr>
            <a:endParaRPr lang="fr-CA" sz="1400" b="1" dirty="0">
              <a:solidFill>
                <a:srgbClr val="000000"/>
              </a:solidFill>
              <a:latin typeface="Times New Roman"/>
              <a:cs typeface="Times New Roman"/>
            </a:endParaRPr>
          </a:p>
        </p:txBody>
      </p:sp>
    </p:spTree>
    <p:extLst>
      <p:ext uri="{BB962C8B-B14F-4D97-AF65-F5344CB8AC3E}">
        <p14:creationId xmlns:p14="http://schemas.microsoft.com/office/powerpoint/2010/main" val="4115932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48F059-C1E0-40DC-81AB-A5A34037CAAD}"/>
              </a:ext>
            </a:extLst>
          </p:cNvPr>
          <p:cNvSpPr/>
          <p:nvPr>
            <p:custDataLst>
              <p:tags r:id="rId1"/>
            </p:custDataLst>
          </p:nvPr>
        </p:nvSpPr>
        <p:spPr>
          <a:xfrm>
            <a:off x="562356" y="1690399"/>
            <a:ext cx="8019288" cy="646331"/>
          </a:xfrm>
          <a:prstGeom prst="rect">
            <a:avLst/>
          </a:prstGeom>
        </p:spPr>
        <p:txBody>
          <a:bodyPr wrap="square">
            <a:spAutoFit/>
          </a:bodyPr>
          <a:lstStyle/>
          <a:p>
            <a:r>
              <a:rPr lang="fr-CA"/>
              <a:t>Un élève ponctuel arrive en retard à son épreuve de sanction. L’enseignant le confronte devant toute la classe.</a:t>
            </a:r>
          </a:p>
        </p:txBody>
      </p:sp>
      <p:sp>
        <p:nvSpPr>
          <p:cNvPr id="4" name="ZoneTexte 3">
            <a:extLst>
              <a:ext uri="{FF2B5EF4-FFF2-40B4-BE49-F238E27FC236}">
                <a16:creationId xmlns:a16="http://schemas.microsoft.com/office/drawing/2014/main" id="{A2CEB6D3-6911-4E6C-BF2F-8BE61BD7871F}"/>
              </a:ext>
            </a:extLst>
          </p:cNvPr>
          <p:cNvSpPr txBox="1"/>
          <p:nvPr>
            <p:custDataLst>
              <p:tags r:id="rId2"/>
            </p:custDataLst>
          </p:nvPr>
        </p:nvSpPr>
        <p:spPr>
          <a:xfrm>
            <a:off x="397764" y="2533263"/>
            <a:ext cx="8348472" cy="3416320"/>
          </a:xfrm>
          <a:prstGeom prst="rect">
            <a:avLst/>
          </a:prstGeom>
          <a:noFill/>
          <a:ln>
            <a:solidFill>
              <a:schemeClr val="tx1"/>
            </a:solidFill>
          </a:ln>
        </p:spPr>
        <p:txBody>
          <a:bodyPr wrap="square" lIns="91440" tIns="45720" rIns="91440" bIns="45720" rtlCol="0" anchor="t">
            <a:spAutoFit/>
          </a:bodyPr>
          <a:lstStyle/>
          <a:p>
            <a:r>
              <a:rPr lang="fr-CA" b="1" dirty="0">
                <a:solidFill>
                  <a:srgbClr val="5F5F5F"/>
                </a:solidFill>
                <a:ea typeface="Calibri"/>
                <a:cs typeface="Calibri"/>
              </a:rPr>
              <a:t>Déterminez quel(s) principes éthiques est ou sont transgressé(s) et dites les actions, les gestes ou les modifications à apporter afin de régulariser la situation.</a:t>
            </a:r>
            <a:endParaRPr lang="fr-FR" dirty="0"/>
          </a:p>
          <a:p>
            <a:endParaRPr lang="fr-CA" b="1" dirty="0">
              <a:solidFill>
                <a:srgbClr val="5F5F5F"/>
              </a:solidFill>
              <a:cs typeface="Calibri"/>
            </a:endParaRPr>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p:txBody>
      </p:sp>
      <p:sp>
        <p:nvSpPr>
          <p:cNvPr id="6" name="Titre 1">
            <a:extLst>
              <a:ext uri="{FF2B5EF4-FFF2-40B4-BE49-F238E27FC236}">
                <a16:creationId xmlns:a16="http://schemas.microsoft.com/office/drawing/2014/main" id="{D0D742FA-C06E-42D2-8975-C58004968B17}"/>
              </a:ext>
            </a:extLst>
          </p:cNvPr>
          <p:cNvSpPr txBox="1">
            <a:spLocks/>
          </p:cNvSpPr>
          <p:nvPr>
            <p:custDataLst>
              <p:tags r:id="rId3"/>
            </p:custDataLst>
          </p:nvPr>
        </p:nvSpPr>
        <p:spPr>
          <a:xfrm>
            <a:off x="1091208" y="224453"/>
            <a:ext cx="6961584" cy="1143000"/>
          </a:xfrm>
          <a:prstGeom prst="rect">
            <a:avLst/>
          </a:prstGeom>
          <a:solidFill>
            <a:schemeClr val="accent4">
              <a:lumMod val="40000"/>
              <a:lumOff val="60000"/>
            </a:schemeClr>
          </a:solidFill>
          <a:ln w="25400" cap="flat" cmpd="sng" algn="ctr">
            <a:noFill/>
            <a:prstDash val="solid"/>
          </a:ln>
          <a:effectLst>
            <a:innerShdw blurRad="114300">
              <a:prstClr val="black"/>
            </a:innerShdw>
          </a:effectLst>
          <a:scene3d>
            <a:camera prst="orthographicFront"/>
            <a:lightRig rig="threePt" dir="t"/>
          </a:scene3d>
          <a:sp3d>
            <a:bevelT/>
          </a:sp3d>
        </p:spPr>
        <p:txBody>
          <a:bodyPr vert="horz" lIns="91440" tIns="45720" rIns="91440" bIns="45720" rtlCol="0" anchor="ctr">
            <a:noAutofit/>
          </a:bodyPr>
          <a:lstStyle>
            <a:lvl1pPr algn="l" defTabSz="914400" rtl="0" eaLnBrk="1" latinLnBrk="0" hangingPunct="1">
              <a:spcBef>
                <a:spcPct val="0"/>
              </a:spcBef>
              <a:buNone/>
              <a:defRPr sz="4600" b="1" kern="1200" cap="none" spc="-100" baseline="0">
                <a:ln>
                  <a:noFill/>
                </a:ln>
                <a:solidFill>
                  <a:srgbClr val="C00000"/>
                </a:solidFill>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defRPr/>
            </a:pPr>
            <a:r>
              <a:rPr kumimoji="0" lang="fr-CA" sz="3600" b="1" i="0" u="none" strike="noStrike" kern="1200" cap="none" spc="-100" normalizeH="0" baseline="0" noProof="0">
                <a:ln>
                  <a:noFill/>
                </a:ln>
                <a:solidFill>
                  <a:schemeClr val="tx1"/>
                </a:solidFill>
                <a:effectLst/>
                <a:uLnTx/>
                <a:uFillTx/>
                <a:latin typeface="Calibri"/>
                <a:ea typeface="+mj-ea"/>
                <a:cs typeface="+mj-cs"/>
              </a:rPr>
              <a:t>Activité </a:t>
            </a:r>
            <a:r>
              <a:rPr lang="fr-CA" sz="3600">
                <a:solidFill>
                  <a:schemeClr val="tx1"/>
                </a:solidFill>
                <a:latin typeface="Calibri"/>
              </a:rPr>
              <a:t>11</a:t>
            </a:r>
            <a:br>
              <a:rPr lang="fr-CA" sz="2800" b="1" i="0" u="none" strike="noStrike" kern="1200" cap="none" spc="-100" normalizeH="0" baseline="0" noProof="0">
                <a:ln>
                  <a:noFill/>
                </a:ln>
                <a:effectLst/>
                <a:uLnTx/>
                <a:uFillTx/>
                <a:latin typeface="Calibri"/>
              </a:rPr>
            </a:br>
            <a:r>
              <a:rPr lang="fr-CA" sz="3600">
                <a:solidFill>
                  <a:schemeClr val="tx1"/>
                </a:solidFill>
                <a:latin typeface="Calibri"/>
                <a:cs typeface="Calibri"/>
              </a:rPr>
              <a:t>Équipe 4</a:t>
            </a:r>
            <a:endParaRPr lang="fr-CA" sz="2800" b="1" i="0" u="none" strike="noStrike" kern="1200" cap="none" spc="-100" normalizeH="0" baseline="0" noProof="0">
              <a:ln>
                <a:noFill/>
              </a:ln>
              <a:solidFill>
                <a:schemeClr val="tx1"/>
              </a:solidFill>
              <a:effectLst/>
              <a:uLnTx/>
              <a:uFillTx/>
              <a:latin typeface="Calibri"/>
              <a:cs typeface="Calibri"/>
            </a:endParaRPr>
          </a:p>
        </p:txBody>
      </p:sp>
    </p:spTree>
    <p:extLst>
      <p:ext uri="{BB962C8B-B14F-4D97-AF65-F5344CB8AC3E}">
        <p14:creationId xmlns:p14="http://schemas.microsoft.com/office/powerpoint/2010/main" val="192276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397764" y="146622"/>
            <a:ext cx="8229600" cy="60318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a:normAutofit fontScale="90000"/>
          </a:bodyPr>
          <a:lstStyle/>
          <a:p>
            <a:r>
              <a:rPr lang="fr-CA">
                <a:solidFill>
                  <a:schemeClr val="bg1"/>
                </a:solidFill>
              </a:rPr>
              <a:t>Activité 1 - </a:t>
            </a:r>
            <a:r>
              <a:rPr lang="fr-CA">
                <a:solidFill>
                  <a:schemeClr val="bg1"/>
                </a:solidFill>
                <a:ea typeface="+mj-lt"/>
                <a:cs typeface="+mj-lt"/>
              </a:rPr>
              <a:t>Différences marquantes</a:t>
            </a:r>
            <a:endParaRPr lang="fr-CA">
              <a:solidFill>
                <a:schemeClr val="bg1"/>
              </a:solidFill>
              <a:ea typeface="Calibri"/>
              <a:cs typeface="Calibri"/>
            </a:endParaRPr>
          </a:p>
        </p:txBody>
      </p:sp>
      <p:graphicFrame>
        <p:nvGraphicFramePr>
          <p:cNvPr id="8" name="Tableau 7"/>
          <p:cNvGraphicFramePr>
            <a:graphicFrameLocks noGrp="1"/>
          </p:cNvGraphicFramePr>
          <p:nvPr>
            <p:custDataLst>
              <p:tags r:id="rId2"/>
            </p:custDataLst>
            <p:extLst>
              <p:ext uri="{D42A27DB-BD31-4B8C-83A1-F6EECF244321}">
                <p14:modId xmlns:p14="http://schemas.microsoft.com/office/powerpoint/2010/main" val="3221734438"/>
              </p:ext>
            </p:extLst>
          </p:nvPr>
        </p:nvGraphicFramePr>
        <p:xfrm>
          <a:off x="277090" y="1264075"/>
          <a:ext cx="8489086" cy="4334856"/>
        </p:xfrm>
        <a:graphic>
          <a:graphicData uri="http://schemas.openxmlformats.org/drawingml/2006/table">
            <a:tbl>
              <a:tblPr firstRow="1" firstCol="1" bandRow="1"/>
              <a:tblGrid>
                <a:gridCol w="4007921">
                  <a:extLst>
                    <a:ext uri="{9D8B030D-6E8A-4147-A177-3AD203B41FA5}">
                      <a16:colId xmlns:a16="http://schemas.microsoft.com/office/drawing/2014/main" val="485833157"/>
                    </a:ext>
                  </a:extLst>
                </a:gridCol>
                <a:gridCol w="4481165">
                  <a:extLst>
                    <a:ext uri="{9D8B030D-6E8A-4147-A177-3AD203B41FA5}">
                      <a16:colId xmlns:a16="http://schemas.microsoft.com/office/drawing/2014/main" val="3687990232"/>
                    </a:ext>
                  </a:extLst>
                </a:gridCol>
              </a:tblGrid>
              <a:tr h="590507">
                <a:tc>
                  <a:txBody>
                    <a:bodyPr/>
                    <a:lstStyle/>
                    <a:p>
                      <a:pPr algn="ctr">
                        <a:lnSpc>
                          <a:spcPct val="115000"/>
                        </a:lnSpc>
                        <a:spcAft>
                          <a:spcPts val="1000"/>
                        </a:spcAft>
                      </a:pPr>
                      <a:r>
                        <a:rPr lang="fr-FR" sz="2000" b="0">
                          <a:solidFill>
                            <a:srgbClr val="C00000"/>
                          </a:solidFill>
                          <a:effectLst/>
                          <a:latin typeface="Calibri"/>
                          <a:ea typeface="Calibri"/>
                          <a:cs typeface="Times New Roman"/>
                        </a:rPr>
                        <a:t>Pratiquer un métier</a:t>
                      </a:r>
                      <a:endParaRPr lang="fr-CA" sz="1600" b="0">
                        <a:solidFill>
                          <a:srgbClr val="C0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fr-FR" sz="2000" b="0">
                          <a:solidFill>
                            <a:srgbClr val="C00000"/>
                          </a:solidFill>
                          <a:effectLst/>
                          <a:latin typeface="Calibri"/>
                          <a:ea typeface="Calibri"/>
                          <a:cs typeface="Times New Roman"/>
                        </a:rPr>
                        <a:t>Enseignement du métier</a:t>
                      </a:r>
                      <a:endParaRPr lang="fr-CA" sz="1600" b="0">
                        <a:solidFill>
                          <a:srgbClr val="C0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86419016"/>
                  </a:ext>
                </a:extLst>
              </a:tr>
              <a:tr h="416039">
                <a:tc>
                  <a:txBody>
                    <a:bodyPr/>
                    <a:lstStyle/>
                    <a:p>
                      <a:pPr lvl="0">
                        <a:lnSpc>
                          <a:spcPct val="114999"/>
                        </a:lnSpc>
                        <a:spcAft>
                          <a:spcPts val="1000"/>
                        </a:spcAft>
                        <a:buNone/>
                      </a:pPr>
                      <a:endParaRPr lang="fr-CA" sz="1200" b="0" i="0" u="none" strike="noStrike" kern="1200" noProof="0" dirty="0">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kern="1200" noProof="0" dirty="0">
                        <a:solidFill>
                          <a:schemeClr val="tx1"/>
                        </a:solidFill>
                        <a:effectLst/>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846269"/>
                  </a:ext>
                </a:extLst>
              </a:tr>
              <a:tr h="416039">
                <a:tc>
                  <a:txBody>
                    <a:bodyPr/>
                    <a:lstStyle/>
                    <a:p>
                      <a:pPr>
                        <a:lnSpc>
                          <a:spcPct val="115000"/>
                        </a:lnSpc>
                        <a:spcAft>
                          <a:spcPts val="1000"/>
                        </a:spcAft>
                      </a:pPr>
                      <a:endParaRPr lang="fr-CA" sz="1100" kern="1200">
                        <a:solidFill>
                          <a:schemeClr val="tx1"/>
                        </a:solidFill>
                        <a:effectLst/>
                        <a:highlight>
                          <a:srgbClr val="FFFF00"/>
                        </a:highlight>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b="0" kern="1200">
                        <a:solidFill>
                          <a:schemeClr val="tx1"/>
                        </a:solidFill>
                        <a:effectLst/>
                        <a:highlight>
                          <a:srgbClr val="FFFF00"/>
                        </a:highligh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4322"/>
                  </a:ext>
                </a:extLst>
              </a:tr>
              <a:tr h="416039">
                <a:tc>
                  <a:txBody>
                    <a:bodyPr/>
                    <a:lstStyle/>
                    <a:p>
                      <a:pPr lvl="0">
                        <a:lnSpc>
                          <a:spcPct val="114999"/>
                        </a:lnSpc>
                        <a:spcAft>
                          <a:spcPts val="1000"/>
                        </a:spcAft>
                        <a:buNone/>
                      </a:pPr>
                      <a:endParaRPr lang="fr-CA" sz="1100" b="0" i="0" u="none" strike="noStrike" kern="1200" noProof="0">
                        <a:solidFill>
                          <a:srgbClr val="000000"/>
                        </a:solidFill>
                        <a:effectLst/>
                        <a:latin typeface="Calibri"/>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kern="1200" noProof="0">
                        <a:solidFill>
                          <a:schemeClr val="tx1"/>
                        </a:solidFill>
                        <a:effectLst/>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073398"/>
                  </a:ext>
                </a:extLst>
              </a:tr>
              <a:tr h="416039">
                <a:tc>
                  <a:txBody>
                    <a:bodyPr/>
                    <a:lstStyle/>
                    <a:p>
                      <a:pPr>
                        <a:lnSpc>
                          <a:spcPct val="115000"/>
                        </a:lnSpc>
                        <a:spcAft>
                          <a:spcPts val="1000"/>
                        </a:spcAft>
                      </a:pPr>
                      <a:endParaRPr lang="fr-CA" sz="1100" b="0" i="0" u="none" strike="noStrike" kern="120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b="0">
                        <a:effectLst/>
                        <a:highlight>
                          <a:srgbClr val="FFFF00"/>
                        </a:highligh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704884"/>
                  </a:ext>
                </a:extLst>
              </a:tr>
              <a:tr h="416039">
                <a:tc>
                  <a:txBody>
                    <a:bodyPr/>
                    <a:lstStyle/>
                    <a:p>
                      <a:pPr>
                        <a:lnSpc>
                          <a:spcPct val="115000"/>
                        </a:lnSpc>
                        <a:spcAft>
                          <a:spcPts val="1000"/>
                        </a:spcAft>
                      </a:pPr>
                      <a:endParaRPr lang="fr-CA" sz="1100" b="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i="0" u="none" strike="noStrike" noProof="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159472"/>
                  </a:ext>
                </a:extLst>
              </a:tr>
              <a:tr h="416039">
                <a:tc>
                  <a:txBody>
                    <a:bodyPr/>
                    <a:lstStyle/>
                    <a:p>
                      <a:pPr>
                        <a:lnSpc>
                          <a:spcPct val="115000"/>
                        </a:lnSpc>
                        <a:spcAft>
                          <a:spcPts val="1000"/>
                        </a:spcAft>
                      </a:pPr>
                      <a:endParaRPr lang="fr-CA" sz="1100" b="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b="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46897"/>
                  </a:ext>
                </a:extLst>
              </a:tr>
              <a:tr h="416039">
                <a:tc>
                  <a:txBody>
                    <a:bodyPr/>
                    <a:lstStyle/>
                    <a:p>
                      <a:pPr>
                        <a:lnSpc>
                          <a:spcPct val="115000"/>
                        </a:lnSpc>
                        <a:spcAft>
                          <a:spcPts val="1000"/>
                        </a:spcAft>
                      </a:pPr>
                      <a:endParaRPr lang="fr-CA" sz="1100" b="0" err="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b="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609051"/>
                  </a:ext>
                </a:extLst>
              </a:tr>
              <a:tr h="416038">
                <a:tc>
                  <a:txBody>
                    <a:bodyPr/>
                    <a:lstStyle/>
                    <a:p>
                      <a:pPr lvl="0">
                        <a:lnSpc>
                          <a:spcPct val="114999"/>
                        </a:lnSpc>
                        <a:spcAft>
                          <a:spcPts val="1000"/>
                        </a:spcAft>
                        <a:buNone/>
                      </a:pPr>
                      <a:endParaRPr lang="fr-CA" sz="1100" b="0" dirty="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dirty="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747434"/>
                  </a:ext>
                </a:extLst>
              </a:tr>
              <a:tr h="416038">
                <a:tc>
                  <a:txBody>
                    <a:bodyPr/>
                    <a:lstStyle/>
                    <a:p>
                      <a:pPr lvl="0">
                        <a:lnSpc>
                          <a:spcPct val="114999"/>
                        </a:lnSpc>
                        <a:spcAft>
                          <a:spcPts val="1000"/>
                        </a:spcAft>
                        <a:buNone/>
                      </a:pPr>
                      <a:endParaRPr lang="fr-CA" sz="1100" b="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nSpc>
                          <a:spcPct val="114999"/>
                        </a:lnSpc>
                        <a:spcAft>
                          <a:spcPts val="1000"/>
                        </a:spcAft>
                        <a:buNone/>
                      </a:pPr>
                      <a:endParaRPr lang="fr-CA" sz="1100" b="0" dirty="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846368146"/>
                  </a:ext>
                </a:extLst>
              </a:tr>
            </a:tbl>
          </a:graphicData>
        </a:graphic>
      </p:graphicFrame>
      <p:sp>
        <p:nvSpPr>
          <p:cNvPr id="9" name="ZoneTexte 8"/>
          <p:cNvSpPr txBox="1"/>
          <p:nvPr>
            <p:custDataLst>
              <p:tags r:id="rId3"/>
            </p:custDataLst>
          </p:nvPr>
        </p:nvSpPr>
        <p:spPr>
          <a:xfrm>
            <a:off x="282880" y="758839"/>
            <a:ext cx="2564892" cy="400110"/>
          </a:xfrm>
          <a:prstGeom prst="rect">
            <a:avLst/>
          </a:prstGeom>
          <a:noFill/>
        </p:spPr>
        <p:txBody>
          <a:bodyPr wrap="square" rtlCol="0">
            <a:spAutoFit/>
          </a:bodyPr>
          <a:lstStyle/>
          <a:p>
            <a:r>
              <a:rPr lang="fr-CA" sz="2000" b="1">
                <a:solidFill>
                  <a:srgbClr val="C00000"/>
                </a:solidFill>
              </a:rPr>
              <a:t>Équipe 1</a:t>
            </a:r>
          </a:p>
        </p:txBody>
      </p:sp>
    </p:spTree>
    <p:extLst>
      <p:ext uri="{BB962C8B-B14F-4D97-AF65-F5344CB8AC3E}">
        <p14:creationId xmlns:p14="http://schemas.microsoft.com/office/powerpoint/2010/main" val="228440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48F059-C1E0-40DC-81AB-A5A34037CAAD}"/>
              </a:ext>
            </a:extLst>
          </p:cNvPr>
          <p:cNvSpPr/>
          <p:nvPr>
            <p:custDataLst>
              <p:tags r:id="rId1"/>
            </p:custDataLst>
          </p:nvPr>
        </p:nvSpPr>
        <p:spPr>
          <a:xfrm>
            <a:off x="562356" y="1690399"/>
            <a:ext cx="8019288" cy="923330"/>
          </a:xfrm>
          <a:prstGeom prst="rect">
            <a:avLst/>
          </a:prstGeom>
        </p:spPr>
        <p:txBody>
          <a:bodyPr wrap="square">
            <a:spAutoFit/>
          </a:bodyPr>
          <a:lstStyle/>
          <a:p>
            <a:r>
              <a:rPr lang="fr-CA"/>
              <a:t>Un enseignant arrive en retard, tous les matins. Pour rattraper son temps, il débute ses cours sans réactiver les connaissances antérieures du cours précédent et il n'inscrit pas le déroulement de la leçon au tableau.</a:t>
            </a:r>
          </a:p>
        </p:txBody>
      </p:sp>
      <p:sp>
        <p:nvSpPr>
          <p:cNvPr id="6" name="Titre 1">
            <a:extLst>
              <a:ext uri="{FF2B5EF4-FFF2-40B4-BE49-F238E27FC236}">
                <a16:creationId xmlns:a16="http://schemas.microsoft.com/office/drawing/2014/main" id="{D0D742FA-C06E-42D2-8975-C58004968B17}"/>
              </a:ext>
            </a:extLst>
          </p:cNvPr>
          <p:cNvSpPr txBox="1">
            <a:spLocks/>
          </p:cNvSpPr>
          <p:nvPr>
            <p:custDataLst>
              <p:tags r:id="rId2"/>
            </p:custDataLst>
          </p:nvPr>
        </p:nvSpPr>
        <p:spPr>
          <a:xfrm>
            <a:off x="1091208" y="204914"/>
            <a:ext cx="6961584" cy="1143000"/>
          </a:xfrm>
          <a:prstGeom prst="rect">
            <a:avLst/>
          </a:prstGeom>
          <a:solidFill>
            <a:schemeClr val="accent5">
              <a:lumMod val="75000"/>
            </a:schemeClr>
          </a:solidFill>
          <a:ln w="25400" cap="flat" cmpd="sng" algn="ctr">
            <a:noFill/>
            <a:prstDash val="solid"/>
          </a:ln>
          <a:effectLst>
            <a:innerShdw blurRad="114300">
              <a:prstClr val="black"/>
            </a:innerShdw>
          </a:effectLst>
          <a:scene3d>
            <a:camera prst="orthographicFront"/>
            <a:lightRig rig="threePt" dir="t"/>
          </a:scene3d>
          <a:sp3d>
            <a:bevelT/>
          </a:sp3d>
        </p:spPr>
        <p:txBody>
          <a:bodyPr vert="horz" lIns="91440" tIns="45720" rIns="91440" bIns="45720" rtlCol="0" anchor="ctr">
            <a:noAutofit/>
          </a:bodyPr>
          <a:lstStyle>
            <a:lvl1pPr algn="l" defTabSz="914400" rtl="0" eaLnBrk="1" latinLnBrk="0" hangingPunct="1">
              <a:spcBef>
                <a:spcPct val="0"/>
              </a:spcBef>
              <a:buNone/>
              <a:defRPr sz="4600" b="1" kern="1200" cap="none" spc="-100" baseline="0">
                <a:ln>
                  <a:noFill/>
                </a:ln>
                <a:solidFill>
                  <a:srgbClr val="C00000"/>
                </a:solidFill>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defRPr/>
            </a:pPr>
            <a:r>
              <a:rPr kumimoji="0" lang="fr-CA" sz="3600" b="1" i="0" u="none" strike="noStrike" kern="1200" cap="none" spc="-100" normalizeH="0" baseline="0" noProof="0">
                <a:ln>
                  <a:noFill/>
                </a:ln>
                <a:solidFill>
                  <a:schemeClr val="tx1"/>
                </a:solidFill>
                <a:effectLst/>
                <a:uLnTx/>
                <a:uFillTx/>
                <a:latin typeface="Calibri"/>
                <a:ea typeface="+mj-ea"/>
                <a:cs typeface="+mj-cs"/>
              </a:rPr>
              <a:t>Activité </a:t>
            </a:r>
            <a:r>
              <a:rPr lang="fr-CA" sz="3600">
                <a:solidFill>
                  <a:schemeClr val="tx1"/>
                </a:solidFill>
                <a:latin typeface="Calibri"/>
              </a:rPr>
              <a:t>11</a:t>
            </a:r>
            <a:br>
              <a:rPr lang="fr-CA" sz="2800" b="1" i="0" u="none" strike="noStrike" kern="1200" cap="none" spc="-100" normalizeH="0" baseline="0" noProof="0">
                <a:ln>
                  <a:noFill/>
                </a:ln>
                <a:effectLst/>
                <a:uLnTx/>
                <a:uFillTx/>
                <a:latin typeface="Calibri"/>
              </a:rPr>
            </a:br>
            <a:r>
              <a:rPr lang="fr-CA" sz="3600">
                <a:solidFill>
                  <a:schemeClr val="tx1"/>
                </a:solidFill>
                <a:latin typeface="Calibri"/>
                <a:cs typeface="Calibri"/>
              </a:rPr>
              <a:t>Équipe 5</a:t>
            </a:r>
            <a:endParaRPr lang="fr-CA" sz="2800" b="1" i="0" u="none" strike="noStrike" kern="1200" cap="none" spc="-100" normalizeH="0" baseline="0" noProof="0">
              <a:ln>
                <a:noFill/>
              </a:ln>
              <a:solidFill>
                <a:schemeClr val="tx1"/>
              </a:solidFill>
              <a:effectLst/>
              <a:uLnTx/>
              <a:uFillTx/>
              <a:latin typeface="Calibri"/>
              <a:cs typeface="Calibri"/>
            </a:endParaRPr>
          </a:p>
        </p:txBody>
      </p:sp>
      <p:sp>
        <p:nvSpPr>
          <p:cNvPr id="5" name="ZoneTexte 4">
            <a:extLst>
              <a:ext uri="{FF2B5EF4-FFF2-40B4-BE49-F238E27FC236}">
                <a16:creationId xmlns:a16="http://schemas.microsoft.com/office/drawing/2014/main" id="{ABDE0E86-0213-F9CB-EEED-40A122398141}"/>
              </a:ext>
            </a:extLst>
          </p:cNvPr>
          <p:cNvSpPr txBox="1"/>
          <p:nvPr>
            <p:custDataLst>
              <p:tags r:id="rId3"/>
            </p:custDataLst>
          </p:nvPr>
        </p:nvSpPr>
        <p:spPr>
          <a:xfrm>
            <a:off x="397764" y="2936675"/>
            <a:ext cx="8348472" cy="3693319"/>
          </a:xfrm>
          <a:prstGeom prst="rect">
            <a:avLst/>
          </a:prstGeom>
          <a:noFill/>
          <a:ln>
            <a:solidFill>
              <a:schemeClr val="tx1"/>
            </a:solidFill>
          </a:ln>
        </p:spPr>
        <p:txBody>
          <a:bodyPr wrap="square" lIns="91440" tIns="45720" rIns="91440" bIns="45720" rtlCol="0" anchor="t">
            <a:spAutoFit/>
          </a:bodyPr>
          <a:lstStyle/>
          <a:p>
            <a:r>
              <a:rPr lang="fr-CA" b="1" dirty="0">
                <a:solidFill>
                  <a:srgbClr val="5F5F5F"/>
                </a:solidFill>
                <a:ea typeface="Calibri"/>
                <a:cs typeface="Calibri"/>
              </a:rPr>
              <a:t>Déterminez quel(s) principes éthiques est ou sont transgressé(s) et dites les actions, les gestes ou les modifications à apporter afin de régulariser la situation.</a:t>
            </a:r>
            <a:endParaRPr lang="fr-FR" dirty="0"/>
          </a:p>
          <a:p>
            <a:endParaRPr lang="fr-CA" b="1" dirty="0">
              <a:solidFill>
                <a:srgbClr val="5F5F5F"/>
              </a:solidFill>
              <a:ea typeface="Calibri"/>
              <a:cs typeface="Calibri"/>
            </a:endParaRPr>
          </a:p>
          <a:p>
            <a:endParaRPr lang="fr-CA" b="1" dirty="0">
              <a:solidFill>
                <a:srgbClr val="5F5F5F"/>
              </a:solidFill>
              <a:ea typeface="Calibri"/>
              <a:cs typeface="Calibri"/>
            </a:endParaRPr>
          </a:p>
          <a:p>
            <a:endParaRPr lang="fr-CA" dirty="0"/>
          </a:p>
          <a:p>
            <a:endParaRPr lang="fr-CA" b="1" dirty="0">
              <a:solidFill>
                <a:srgbClr val="5F5F5F"/>
              </a:solidFill>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p:txBody>
      </p:sp>
    </p:spTree>
    <p:extLst>
      <p:ext uri="{BB962C8B-B14F-4D97-AF65-F5344CB8AC3E}">
        <p14:creationId xmlns:p14="http://schemas.microsoft.com/office/powerpoint/2010/main" val="2944626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48F059-C1E0-40DC-81AB-A5A34037CAAD}"/>
              </a:ext>
            </a:extLst>
          </p:cNvPr>
          <p:cNvSpPr/>
          <p:nvPr>
            <p:custDataLst>
              <p:tags r:id="rId1"/>
            </p:custDataLst>
          </p:nvPr>
        </p:nvSpPr>
        <p:spPr>
          <a:xfrm>
            <a:off x="562356" y="1690399"/>
            <a:ext cx="8019288" cy="923330"/>
          </a:xfrm>
          <a:prstGeom prst="rect">
            <a:avLst/>
          </a:prstGeom>
        </p:spPr>
        <p:txBody>
          <a:bodyPr wrap="square">
            <a:spAutoFit/>
          </a:bodyPr>
          <a:lstStyle/>
          <a:p>
            <a:r>
              <a:rPr lang="fr-CA"/>
              <a:t>Une enseignante en service de la restauration, ayant des difficultés financières, se propose d'enseigner la compétence «Technique de cuisson» du DEP en cuisine. L’enseignante se dit autodidacte</a:t>
            </a:r>
          </a:p>
        </p:txBody>
      </p:sp>
      <p:sp>
        <p:nvSpPr>
          <p:cNvPr id="6" name="Titre 1">
            <a:extLst>
              <a:ext uri="{FF2B5EF4-FFF2-40B4-BE49-F238E27FC236}">
                <a16:creationId xmlns:a16="http://schemas.microsoft.com/office/drawing/2014/main" id="{D0D742FA-C06E-42D2-8975-C58004968B17}"/>
              </a:ext>
            </a:extLst>
          </p:cNvPr>
          <p:cNvSpPr txBox="1">
            <a:spLocks/>
          </p:cNvSpPr>
          <p:nvPr>
            <p:custDataLst>
              <p:tags r:id="rId2"/>
            </p:custDataLst>
          </p:nvPr>
        </p:nvSpPr>
        <p:spPr>
          <a:xfrm>
            <a:off x="1091208" y="224453"/>
            <a:ext cx="6961584" cy="1143000"/>
          </a:xfrm>
          <a:prstGeom prst="rect">
            <a:avLst/>
          </a:prstGeom>
          <a:solidFill>
            <a:schemeClr val="bg1">
              <a:lumMod val="85000"/>
            </a:schemeClr>
          </a:solidFill>
          <a:ln w="25400" cap="flat" cmpd="sng" algn="ctr">
            <a:noFill/>
            <a:prstDash val="solid"/>
          </a:ln>
          <a:effectLst>
            <a:innerShdw blurRad="114300">
              <a:prstClr val="black"/>
            </a:innerShdw>
          </a:effectLst>
          <a:scene3d>
            <a:camera prst="orthographicFront"/>
            <a:lightRig rig="threePt" dir="t"/>
          </a:scene3d>
          <a:sp3d>
            <a:bevelT/>
          </a:sp3d>
        </p:spPr>
        <p:txBody>
          <a:bodyPr vert="horz" lIns="91440" tIns="45720" rIns="91440" bIns="45720" rtlCol="0" anchor="ctr">
            <a:noAutofit/>
          </a:bodyPr>
          <a:lstStyle>
            <a:lvl1pPr algn="l" defTabSz="914400" rtl="0" eaLnBrk="1" latinLnBrk="0" hangingPunct="1">
              <a:spcBef>
                <a:spcPct val="0"/>
              </a:spcBef>
              <a:buNone/>
              <a:defRPr sz="4600" b="1" kern="1200" cap="none" spc="-100" baseline="0">
                <a:ln>
                  <a:noFill/>
                </a:ln>
                <a:solidFill>
                  <a:srgbClr val="C00000"/>
                </a:solidFill>
                <a:effectLst/>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defRPr/>
            </a:pPr>
            <a:r>
              <a:rPr kumimoji="0" lang="fr-CA" sz="3600" b="1" i="0" u="none" strike="noStrike" kern="1200" cap="none" spc="-100" normalizeH="0" baseline="0" noProof="0">
                <a:ln>
                  <a:noFill/>
                </a:ln>
                <a:solidFill>
                  <a:schemeClr val="tx1"/>
                </a:solidFill>
                <a:effectLst/>
                <a:uLnTx/>
                <a:uFillTx/>
                <a:latin typeface="Calibri"/>
                <a:ea typeface="+mj-ea"/>
                <a:cs typeface="+mj-cs"/>
              </a:rPr>
              <a:t>Activité </a:t>
            </a:r>
            <a:r>
              <a:rPr lang="fr-CA" sz="3600">
                <a:solidFill>
                  <a:schemeClr val="tx1"/>
                </a:solidFill>
                <a:latin typeface="Calibri"/>
              </a:rPr>
              <a:t>11</a:t>
            </a:r>
            <a:br>
              <a:rPr lang="fr-CA" sz="2800" b="1" i="0" u="none" strike="noStrike" kern="1200" cap="none" spc="-100" normalizeH="0" baseline="0" noProof="0">
                <a:ln>
                  <a:noFill/>
                </a:ln>
                <a:effectLst/>
                <a:uLnTx/>
                <a:uFillTx/>
                <a:latin typeface="Calibri"/>
              </a:rPr>
            </a:br>
            <a:r>
              <a:rPr lang="fr-CA" sz="3600">
                <a:solidFill>
                  <a:schemeClr val="tx1"/>
                </a:solidFill>
                <a:latin typeface="Calibri"/>
                <a:cs typeface="Calibri"/>
              </a:rPr>
              <a:t>Équipe 6</a:t>
            </a:r>
            <a:endParaRPr lang="fr-CA" sz="2800" b="1" i="0" u="none" strike="noStrike" kern="1200" cap="none" spc="-100" normalizeH="0" baseline="0" noProof="0">
              <a:ln>
                <a:noFill/>
              </a:ln>
              <a:solidFill>
                <a:schemeClr val="tx1"/>
              </a:solidFill>
              <a:effectLst/>
              <a:uLnTx/>
              <a:uFillTx/>
              <a:latin typeface="Calibri"/>
              <a:cs typeface="Calibri"/>
            </a:endParaRPr>
          </a:p>
        </p:txBody>
      </p:sp>
      <p:sp>
        <p:nvSpPr>
          <p:cNvPr id="5" name="ZoneTexte 4">
            <a:extLst>
              <a:ext uri="{FF2B5EF4-FFF2-40B4-BE49-F238E27FC236}">
                <a16:creationId xmlns:a16="http://schemas.microsoft.com/office/drawing/2014/main" id="{C1415C12-FE85-17DA-0C07-6B6AC7CE1831}"/>
              </a:ext>
            </a:extLst>
          </p:cNvPr>
          <p:cNvSpPr txBox="1"/>
          <p:nvPr>
            <p:custDataLst>
              <p:tags r:id="rId3"/>
            </p:custDataLst>
          </p:nvPr>
        </p:nvSpPr>
        <p:spPr>
          <a:xfrm>
            <a:off x="397764" y="2686304"/>
            <a:ext cx="8348472" cy="3970318"/>
          </a:xfrm>
          <a:prstGeom prst="rect">
            <a:avLst/>
          </a:prstGeom>
          <a:noFill/>
          <a:ln>
            <a:solidFill>
              <a:schemeClr val="tx1"/>
            </a:solidFill>
          </a:ln>
        </p:spPr>
        <p:txBody>
          <a:bodyPr wrap="square" lIns="91440" tIns="45720" rIns="91440" bIns="45720" rtlCol="0" anchor="t">
            <a:spAutoFit/>
          </a:bodyPr>
          <a:lstStyle/>
          <a:p>
            <a:r>
              <a:rPr lang="fr-CA" b="1" dirty="0">
                <a:solidFill>
                  <a:srgbClr val="5F5F5F"/>
                </a:solidFill>
                <a:ea typeface="Calibri"/>
                <a:cs typeface="Calibri"/>
              </a:rPr>
              <a:t>Déterminez quel(s) principes éthiques est ou sont transgressé(s) et dites les actions, les gestes ou les modifications à apporter afin de régulariser la situation.</a:t>
            </a:r>
            <a:endParaRPr lang="fr-FR" dirty="0"/>
          </a:p>
          <a:p>
            <a:endParaRPr lang="fr-CA" dirty="0">
              <a:ea typeface="Calibri"/>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a:p>
            <a:endParaRPr lang="fr-CA" dirty="0">
              <a:ea typeface="Calibri"/>
              <a:cs typeface="Calibri"/>
            </a:endParaRPr>
          </a:p>
          <a:p>
            <a:endParaRPr lang="fr-CA">
              <a:ea typeface="Calibri"/>
              <a:cs typeface="Calibri"/>
            </a:endParaRPr>
          </a:p>
          <a:p>
            <a:endParaRPr lang="fr-CA" dirty="0">
              <a:ea typeface="Calibri"/>
              <a:cs typeface="Calibri"/>
            </a:endParaRPr>
          </a:p>
          <a:p>
            <a:endParaRPr lang="fr-CA" dirty="0"/>
          </a:p>
        </p:txBody>
      </p:sp>
    </p:spTree>
    <p:extLst>
      <p:ext uri="{BB962C8B-B14F-4D97-AF65-F5344CB8AC3E}">
        <p14:creationId xmlns:p14="http://schemas.microsoft.com/office/powerpoint/2010/main" val="105851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397764" y="146622"/>
            <a:ext cx="8229600" cy="60318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a:normAutofit fontScale="90000"/>
          </a:bodyPr>
          <a:lstStyle/>
          <a:p>
            <a:r>
              <a:rPr lang="fr-CA">
                <a:solidFill>
                  <a:schemeClr val="bg1"/>
                </a:solidFill>
              </a:rPr>
              <a:t>Activité 1 - </a:t>
            </a:r>
            <a:r>
              <a:rPr lang="fr-CA">
                <a:solidFill>
                  <a:schemeClr val="bg1"/>
                </a:solidFill>
                <a:latin typeface="Calibri"/>
                <a:ea typeface="Calibri"/>
                <a:cs typeface="Calibri"/>
              </a:rPr>
              <a:t>Différences marquantes</a:t>
            </a:r>
            <a:endParaRPr lang="fr-CA">
              <a:solidFill>
                <a:schemeClr val="bg1"/>
              </a:solidFill>
            </a:endParaRPr>
          </a:p>
        </p:txBody>
      </p:sp>
      <p:graphicFrame>
        <p:nvGraphicFramePr>
          <p:cNvPr id="8" name="Tableau 7"/>
          <p:cNvGraphicFramePr>
            <a:graphicFrameLocks noGrp="1"/>
          </p:cNvGraphicFramePr>
          <p:nvPr>
            <p:custDataLst>
              <p:tags r:id="rId2"/>
            </p:custDataLst>
            <p:extLst>
              <p:ext uri="{D42A27DB-BD31-4B8C-83A1-F6EECF244321}">
                <p14:modId xmlns:p14="http://schemas.microsoft.com/office/powerpoint/2010/main" val="654900079"/>
              </p:ext>
            </p:extLst>
          </p:nvPr>
        </p:nvGraphicFramePr>
        <p:xfrm>
          <a:off x="68974" y="1497724"/>
          <a:ext cx="8886380" cy="5122770"/>
        </p:xfrm>
        <a:graphic>
          <a:graphicData uri="http://schemas.openxmlformats.org/drawingml/2006/table">
            <a:tbl>
              <a:tblPr firstRow="1" firstCol="1" bandRow="1"/>
              <a:tblGrid>
                <a:gridCol w="4618803">
                  <a:extLst>
                    <a:ext uri="{9D8B030D-6E8A-4147-A177-3AD203B41FA5}">
                      <a16:colId xmlns:a16="http://schemas.microsoft.com/office/drawing/2014/main" val="485833157"/>
                    </a:ext>
                  </a:extLst>
                </a:gridCol>
                <a:gridCol w="4267577">
                  <a:extLst>
                    <a:ext uri="{9D8B030D-6E8A-4147-A177-3AD203B41FA5}">
                      <a16:colId xmlns:a16="http://schemas.microsoft.com/office/drawing/2014/main" val="3687990232"/>
                    </a:ext>
                  </a:extLst>
                </a:gridCol>
              </a:tblGrid>
              <a:tr h="548927">
                <a:tc>
                  <a:txBody>
                    <a:bodyPr/>
                    <a:lstStyle/>
                    <a:p>
                      <a:pPr algn="ctr">
                        <a:lnSpc>
                          <a:spcPct val="115000"/>
                        </a:lnSpc>
                        <a:spcAft>
                          <a:spcPts val="1000"/>
                        </a:spcAft>
                      </a:pPr>
                      <a:r>
                        <a:rPr lang="fr-FR" sz="2000" b="1">
                          <a:solidFill>
                            <a:srgbClr val="C00000"/>
                          </a:solidFill>
                          <a:effectLst/>
                          <a:latin typeface="Calibri"/>
                          <a:ea typeface="Calibri"/>
                          <a:cs typeface="Times New Roman"/>
                        </a:rPr>
                        <a:t>Pratiquer un métier</a:t>
                      </a:r>
                      <a:endParaRPr lang="fr-CA" sz="1600" b="1">
                        <a:solidFill>
                          <a:srgbClr val="C00000"/>
                        </a:solidFill>
                        <a:effectLst/>
                        <a:latin typeface="Calibri"/>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fr-FR" sz="2000" b="1">
                          <a:solidFill>
                            <a:srgbClr val="C00000"/>
                          </a:solidFill>
                          <a:effectLst/>
                          <a:latin typeface="Calibri"/>
                          <a:ea typeface="Calibri"/>
                          <a:cs typeface="Times New Roman"/>
                        </a:rPr>
                        <a:t>Enseignement du métier</a:t>
                      </a:r>
                      <a:endParaRPr lang="fr-CA" sz="1600" b="1">
                        <a:solidFill>
                          <a:srgbClr val="C0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86419016"/>
                  </a:ext>
                </a:extLst>
              </a:tr>
              <a:tr h="381154">
                <a:tc>
                  <a:txBody>
                    <a:bodyPr/>
                    <a:lstStyle/>
                    <a:p>
                      <a:pPr>
                        <a:lnSpc>
                          <a:spcPct val="115000"/>
                        </a:lnSpc>
                        <a:spcAft>
                          <a:spcPts val="1000"/>
                        </a:spcAft>
                      </a:pPr>
                      <a:endParaRPr lang="fr-CA"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dirty="0">
                        <a:solidFill>
                          <a:schemeClr val="tx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073398"/>
                  </a:ext>
                </a:extLst>
              </a:tr>
              <a:tr h="381154">
                <a:tc>
                  <a:txBody>
                    <a:bodyPr/>
                    <a:lstStyle/>
                    <a:p>
                      <a:pPr lvl="0">
                        <a:lnSpc>
                          <a:spcPct val="114999"/>
                        </a:lnSpc>
                        <a:spcAft>
                          <a:spcPts val="1000"/>
                        </a:spcAft>
                        <a:buNone/>
                      </a:pPr>
                      <a:endParaRPr lang="fr-CA" sz="1100" b="0" i="0" u="none" strike="noStrike" noProof="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i="0" u="none" strike="noStrike" noProof="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704884"/>
                  </a:ext>
                </a:extLst>
              </a:tr>
              <a:tr h="381154">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638264"/>
                  </a:ext>
                </a:extLst>
              </a:tr>
              <a:tr h="381154">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159472"/>
                  </a:ext>
                </a:extLst>
              </a:tr>
              <a:tr h="381154">
                <a:tc>
                  <a:txBody>
                    <a:bodyPr/>
                    <a:lstStyle/>
                    <a:p>
                      <a:pPr lvl="0">
                        <a:lnSpc>
                          <a:spcPct val="114999"/>
                        </a:lnSpc>
                        <a:spcAft>
                          <a:spcPts val="1000"/>
                        </a:spcAft>
                        <a:buNone/>
                      </a:pPr>
                      <a:endParaRPr lang="fr-CA" sz="1100" b="0" i="0" u="none" strike="noStrike" noProof="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err="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46897"/>
                  </a:ext>
                </a:extLst>
              </a:tr>
              <a:tr h="381154">
                <a:tc>
                  <a:txBody>
                    <a:bodyPr/>
                    <a:lstStyle/>
                    <a:p>
                      <a:pPr lvl="0">
                        <a:lnSpc>
                          <a:spcPct val="114999"/>
                        </a:lnSpc>
                        <a:spcAft>
                          <a:spcPts val="1000"/>
                        </a:spcAft>
                        <a:buNone/>
                      </a:pPr>
                      <a:endParaRPr lang="fr-CA" sz="1100" b="0" i="0" u="none" strike="noStrike" noProof="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609051"/>
                  </a:ext>
                </a:extLst>
              </a:tr>
              <a:tr h="381154">
                <a:tc>
                  <a:txBody>
                    <a:bodyPr/>
                    <a:lstStyle/>
                    <a:p>
                      <a:pPr lvl="0">
                        <a:lnSpc>
                          <a:spcPct val="114999"/>
                        </a:lnSpc>
                        <a:spcAft>
                          <a:spcPts val="1000"/>
                        </a:spcAft>
                        <a:buNone/>
                      </a:pPr>
                      <a:endParaRPr lang="fr-CA" sz="1100" b="0" i="0" u="none" strike="noStrike" noProof="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883958"/>
                  </a:ext>
                </a:extLst>
              </a:tr>
              <a:tr h="381153">
                <a:tc>
                  <a:txBody>
                    <a:bodyPr/>
                    <a:lstStyle/>
                    <a:p>
                      <a:pPr lvl="0">
                        <a:lnSpc>
                          <a:spcPct val="114999"/>
                        </a:lnSpc>
                        <a:spcAft>
                          <a:spcPts val="1000"/>
                        </a:spcAft>
                        <a:buNone/>
                      </a:pPr>
                      <a:endParaRPr lang="fr-CA" sz="1100" b="0" i="0" u="none" strike="noStrike" noProof="0">
                        <a:effectLst/>
                        <a:latin typeface="Calibri"/>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a:effectLst/>
                        <a:latin typeface="Calibri"/>
                        <a:ea typeface="Calibri" panose="020F0502020204030204" pitchFamily="34" charset="0"/>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226277"/>
                  </a:ext>
                </a:extLst>
              </a:tr>
              <a:tr h="381153">
                <a:tc>
                  <a:txBody>
                    <a:bodyPr/>
                    <a:lstStyle/>
                    <a:p>
                      <a:pPr lvl="0">
                        <a:lnSpc>
                          <a:spcPct val="114999"/>
                        </a:lnSpc>
                        <a:spcAft>
                          <a:spcPts val="1000"/>
                        </a:spcAft>
                        <a:buNone/>
                      </a:pPr>
                      <a:endParaRPr lang="fr-CA" sz="1100" b="0" i="0" u="none" strike="noStrike" noProof="0">
                        <a:effectLst/>
                        <a:latin typeface="Calibri"/>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a:effectLst/>
                        <a:latin typeface="Calibri"/>
                        <a:ea typeface="Calibri" panose="020F0502020204030204" pitchFamily="34" charset="0"/>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222663"/>
                  </a:ext>
                </a:extLst>
              </a:tr>
              <a:tr h="381153">
                <a:tc>
                  <a:txBody>
                    <a:bodyPr/>
                    <a:lstStyle/>
                    <a:p>
                      <a:pPr lvl="0">
                        <a:lnSpc>
                          <a:spcPct val="114999"/>
                        </a:lnSpc>
                        <a:spcAft>
                          <a:spcPts val="1000"/>
                        </a:spcAft>
                        <a:buNone/>
                      </a:pPr>
                      <a:endParaRPr lang="fr-CA" sz="1100" b="0" i="0" u="none" strike="noStrike" noProof="0">
                        <a:effectLst/>
                        <a:latin typeface="Calibri"/>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121711"/>
                  </a:ext>
                </a:extLst>
              </a:tr>
              <a:tr h="381153">
                <a:tc>
                  <a:txBody>
                    <a:bodyPr/>
                    <a:lstStyle/>
                    <a:p>
                      <a:pPr lvl="0">
                        <a:lnSpc>
                          <a:spcPct val="114999"/>
                        </a:lnSpc>
                        <a:spcAft>
                          <a:spcPts val="1000"/>
                        </a:spcAft>
                        <a:buNone/>
                      </a:pPr>
                      <a:endParaRPr lang="fr-CA" sz="1100" b="0" i="0" u="none" strike="noStrike" noProof="0">
                        <a:effectLst/>
                        <a:latin typeface="Calibri"/>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a:effectLst/>
                        <a:latin typeface="Calibri"/>
                        <a:ea typeface="Calibri" panose="020F0502020204030204" pitchFamily="34" charset="0"/>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569632"/>
                  </a:ext>
                </a:extLst>
              </a:tr>
              <a:tr h="381153">
                <a:tc>
                  <a:txBody>
                    <a:bodyPr/>
                    <a:lstStyle/>
                    <a:p>
                      <a:pPr lvl="0">
                        <a:lnSpc>
                          <a:spcPct val="114999"/>
                        </a:lnSpc>
                        <a:spcAft>
                          <a:spcPts val="1000"/>
                        </a:spcAft>
                        <a:buNone/>
                      </a:pPr>
                      <a:endParaRPr lang="fr-CA" sz="1100" b="0" i="0" u="none" strike="noStrike" noProof="0">
                        <a:effectLst/>
                        <a:latin typeface="Calibri"/>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nSpc>
                          <a:spcPct val="114999"/>
                        </a:lnSpc>
                        <a:spcAft>
                          <a:spcPts val="1000"/>
                        </a:spcAft>
                        <a:buNone/>
                      </a:pPr>
                      <a:endParaRPr lang="fr-CA" sz="1100" dirty="0">
                        <a:effectLst/>
                        <a:latin typeface="Calibri"/>
                        <a:ea typeface="Calibri" panose="020F0502020204030204" pitchFamily="34" charset="0"/>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2084141573"/>
                  </a:ext>
                </a:extLst>
              </a:tr>
            </a:tbl>
          </a:graphicData>
        </a:graphic>
      </p:graphicFrame>
      <p:sp>
        <p:nvSpPr>
          <p:cNvPr id="9" name="ZoneTexte 8"/>
          <p:cNvSpPr txBox="1"/>
          <p:nvPr>
            <p:custDataLst>
              <p:tags r:id="rId3"/>
            </p:custDataLst>
          </p:nvPr>
        </p:nvSpPr>
        <p:spPr>
          <a:xfrm>
            <a:off x="64008" y="1026350"/>
            <a:ext cx="2564892" cy="400110"/>
          </a:xfrm>
          <a:prstGeom prst="rect">
            <a:avLst/>
          </a:prstGeom>
          <a:noFill/>
        </p:spPr>
        <p:txBody>
          <a:bodyPr wrap="square" lIns="91440" tIns="45720" rIns="91440" bIns="45720" rtlCol="0" anchor="t">
            <a:spAutoFit/>
          </a:bodyPr>
          <a:lstStyle/>
          <a:p>
            <a:r>
              <a:rPr lang="fr-CA" sz="2000" b="1">
                <a:solidFill>
                  <a:srgbClr val="C00000"/>
                </a:solidFill>
              </a:rPr>
              <a:t>Équipe 2</a:t>
            </a:r>
          </a:p>
        </p:txBody>
      </p:sp>
    </p:spTree>
    <p:extLst>
      <p:ext uri="{BB962C8B-B14F-4D97-AF65-F5344CB8AC3E}">
        <p14:creationId xmlns:p14="http://schemas.microsoft.com/office/powerpoint/2010/main" val="263539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397764" y="146622"/>
            <a:ext cx="8229600" cy="60318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a:normAutofit fontScale="90000"/>
          </a:bodyPr>
          <a:lstStyle/>
          <a:p>
            <a:r>
              <a:rPr lang="fr-CA">
                <a:solidFill>
                  <a:schemeClr val="bg1"/>
                </a:solidFill>
              </a:rPr>
              <a:t>Activité 1 - </a:t>
            </a:r>
            <a:r>
              <a:rPr lang="fr-CA">
                <a:solidFill>
                  <a:schemeClr val="bg1"/>
                </a:solidFill>
                <a:latin typeface="Calibri"/>
                <a:ea typeface="Calibri"/>
                <a:cs typeface="Calibri"/>
              </a:rPr>
              <a:t>Différences marquantes</a:t>
            </a:r>
            <a:endParaRPr lang="fr-CA">
              <a:solidFill>
                <a:schemeClr val="bg1"/>
              </a:solidFill>
            </a:endParaRPr>
          </a:p>
        </p:txBody>
      </p:sp>
      <p:graphicFrame>
        <p:nvGraphicFramePr>
          <p:cNvPr id="8" name="Tableau 7"/>
          <p:cNvGraphicFramePr>
            <a:graphicFrameLocks noGrp="1"/>
          </p:cNvGraphicFramePr>
          <p:nvPr>
            <p:custDataLst>
              <p:tags r:id="rId2"/>
            </p:custDataLst>
            <p:extLst>
              <p:ext uri="{D42A27DB-BD31-4B8C-83A1-F6EECF244321}">
                <p14:modId xmlns:p14="http://schemas.microsoft.com/office/powerpoint/2010/main" val="3938120893"/>
              </p:ext>
            </p:extLst>
          </p:nvPr>
        </p:nvGraphicFramePr>
        <p:xfrm>
          <a:off x="108857" y="1496785"/>
          <a:ext cx="8847026" cy="4736018"/>
        </p:xfrm>
        <a:graphic>
          <a:graphicData uri="http://schemas.openxmlformats.org/drawingml/2006/table">
            <a:tbl>
              <a:tblPr firstRow="1" firstCol="1" bandRow="1"/>
              <a:tblGrid>
                <a:gridCol w="4518269">
                  <a:extLst>
                    <a:ext uri="{9D8B030D-6E8A-4147-A177-3AD203B41FA5}">
                      <a16:colId xmlns:a16="http://schemas.microsoft.com/office/drawing/2014/main" val="485833157"/>
                    </a:ext>
                  </a:extLst>
                </a:gridCol>
                <a:gridCol w="4328757">
                  <a:extLst>
                    <a:ext uri="{9D8B030D-6E8A-4147-A177-3AD203B41FA5}">
                      <a16:colId xmlns:a16="http://schemas.microsoft.com/office/drawing/2014/main" val="3687990232"/>
                    </a:ext>
                  </a:extLst>
                </a:gridCol>
              </a:tblGrid>
              <a:tr h="548927">
                <a:tc>
                  <a:txBody>
                    <a:bodyPr/>
                    <a:lstStyle/>
                    <a:p>
                      <a:pPr algn="ctr">
                        <a:lnSpc>
                          <a:spcPct val="115000"/>
                        </a:lnSpc>
                        <a:spcAft>
                          <a:spcPts val="1000"/>
                        </a:spcAft>
                      </a:pPr>
                      <a:r>
                        <a:rPr lang="fr-FR" sz="2000" b="1">
                          <a:solidFill>
                            <a:srgbClr val="C00000"/>
                          </a:solidFill>
                          <a:effectLst/>
                          <a:latin typeface="Calibri"/>
                          <a:ea typeface="Calibri"/>
                          <a:cs typeface="Times New Roman"/>
                        </a:rPr>
                        <a:t>Pratiquer un métier</a:t>
                      </a:r>
                      <a:endParaRPr lang="fr-CA" sz="1600" b="1">
                        <a:solidFill>
                          <a:srgbClr val="C00000"/>
                        </a:solidFill>
                        <a:effectLst/>
                        <a:latin typeface="Calibri"/>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fr-FR" sz="2000" b="1">
                          <a:solidFill>
                            <a:srgbClr val="C00000"/>
                          </a:solidFill>
                          <a:effectLst/>
                          <a:latin typeface="Calibri"/>
                          <a:ea typeface="Calibri"/>
                          <a:cs typeface="Times New Roman"/>
                        </a:rPr>
                        <a:t>Enseignement du métier</a:t>
                      </a:r>
                      <a:endParaRPr lang="fr-CA" sz="1600" b="1">
                        <a:solidFill>
                          <a:srgbClr val="C0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86419016"/>
                  </a:ext>
                </a:extLst>
              </a:tr>
              <a:tr h="381154">
                <a:tc>
                  <a:txBody>
                    <a:bodyPr/>
                    <a:lstStyle/>
                    <a:p>
                      <a:pPr>
                        <a:lnSpc>
                          <a:spcPct val="115000"/>
                        </a:lnSpc>
                        <a:spcAft>
                          <a:spcPts val="1000"/>
                        </a:spcAft>
                      </a:pPr>
                      <a:endParaRPr lang="fr-CA" sz="1800" b="0" i="0" kern="1200" dirty="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lnSpc>
                          <a:spcPct val="100000"/>
                        </a:lnSpc>
                        <a:spcBef>
                          <a:spcPts val="0"/>
                        </a:spcBef>
                        <a:spcAft>
                          <a:spcPts val="0"/>
                        </a:spcAft>
                        <a:buNone/>
                      </a:pPr>
                      <a:endParaRPr lang="fr-CA" sz="1100" b="0" i="0" u="none" strike="noStrike" kern="1200" noProof="0" dirty="0">
                        <a:solidFill>
                          <a:schemeClr val="tx1"/>
                        </a:solidFill>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638264"/>
                  </a:ext>
                </a:extLst>
              </a:tr>
              <a:tr h="381154">
                <a:tc>
                  <a:txBody>
                    <a:bodyPr/>
                    <a:lstStyle/>
                    <a:p>
                      <a:pPr>
                        <a:lnSpc>
                          <a:spcPct val="115000"/>
                        </a:lnSpc>
                        <a:spcAft>
                          <a:spcPts val="1000"/>
                        </a:spcAft>
                      </a:pPr>
                      <a:endParaRPr lang="fr-CA" sz="1800" b="0" i="0" kern="1200" err="1">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1" i="0" u="none" strike="noStrike" kern="1200" noProof="0" err="1">
                        <a:solidFill>
                          <a:srgbClr val="000000"/>
                        </a:solidFill>
                        <a:highlight>
                          <a:srgbClr val="FFFF00"/>
                        </a:highligh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159472"/>
                  </a:ext>
                </a:extLst>
              </a:tr>
              <a:tr h="381154">
                <a:tc>
                  <a:txBody>
                    <a:bodyPr/>
                    <a:lstStyle/>
                    <a:p>
                      <a:pPr>
                        <a:lnSpc>
                          <a:spcPct val="115000"/>
                        </a:lnSpc>
                        <a:spcAft>
                          <a:spcPts val="1000"/>
                        </a:spcAft>
                      </a:pPr>
                      <a:endParaRPr lang="fr-CA" sz="1800" b="0" i="0" kern="120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800" b="0" i="0" kern="1200">
                        <a:solidFill>
                          <a:schemeClr val="tx1"/>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46897"/>
                  </a:ext>
                </a:extLst>
              </a:tr>
              <a:tr h="375557">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i="0" u="none" strike="noStrike" noProof="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609051"/>
                  </a:ext>
                </a:extLst>
              </a:tr>
              <a:tr h="381154">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i="0" u="none" strike="noStrike" noProof="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883958"/>
                  </a:ext>
                </a:extLst>
              </a:tr>
              <a:tr h="381153">
                <a:tc>
                  <a:txBody>
                    <a:bodyPr/>
                    <a:lstStyle/>
                    <a:p>
                      <a:pPr lvl="0">
                        <a:lnSpc>
                          <a:spcPct val="114999"/>
                        </a:lnSpc>
                        <a:spcAft>
                          <a:spcPts val="1000"/>
                        </a:spcAft>
                        <a:buNone/>
                      </a:pPr>
                      <a:endParaRPr lang="fr-CA" sz="1100" dirty="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i="0" u="none" strike="noStrike" noProof="0" dirty="0">
                        <a:effectLst/>
                        <a:latin typeface="Calibri"/>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015958"/>
                  </a:ext>
                </a:extLst>
              </a:tr>
              <a:tr h="381153">
                <a:tc>
                  <a:txBody>
                    <a:bodyPr/>
                    <a:lstStyle/>
                    <a:p>
                      <a:pPr lvl="0">
                        <a:lnSpc>
                          <a:spcPct val="114999"/>
                        </a:lnSpc>
                        <a:spcAft>
                          <a:spcPts val="1000"/>
                        </a:spcAft>
                        <a:buNone/>
                      </a:pPr>
                      <a:endParaRPr lang="fr-CA" sz="110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i="0" u="none" strike="noStrike" noProof="0">
                        <a:effectLst/>
                        <a:latin typeface="Calibri"/>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589552"/>
                  </a:ext>
                </a:extLst>
              </a:tr>
              <a:tr h="381153">
                <a:tc>
                  <a:txBody>
                    <a:bodyPr/>
                    <a:lstStyle/>
                    <a:p>
                      <a:pPr lvl="0">
                        <a:lnSpc>
                          <a:spcPct val="114999"/>
                        </a:lnSpc>
                        <a:spcAft>
                          <a:spcPts val="1000"/>
                        </a:spcAft>
                        <a:buNone/>
                      </a:pPr>
                      <a:endParaRPr lang="fr-CA" sz="110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i="0" u="none" strike="noStrike" noProof="0">
                        <a:effectLst/>
                        <a:latin typeface="Calibri"/>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608195"/>
                  </a:ext>
                </a:extLst>
              </a:tr>
              <a:tr h="381153">
                <a:tc>
                  <a:txBody>
                    <a:bodyPr/>
                    <a:lstStyle/>
                    <a:p>
                      <a:pPr lvl="0">
                        <a:lnSpc>
                          <a:spcPct val="114999"/>
                        </a:lnSpc>
                        <a:spcAft>
                          <a:spcPts val="1000"/>
                        </a:spcAft>
                        <a:buNone/>
                      </a:pPr>
                      <a:endParaRPr lang="fr-CA" sz="110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i="0" u="none" strike="noStrike" noProof="0">
                        <a:effectLst/>
                        <a:latin typeface="Calibri"/>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492404"/>
                  </a:ext>
                </a:extLst>
              </a:tr>
              <a:tr h="381153">
                <a:tc>
                  <a:txBody>
                    <a:bodyPr/>
                    <a:lstStyle/>
                    <a:p>
                      <a:pPr lvl="0">
                        <a:lnSpc>
                          <a:spcPct val="114999"/>
                        </a:lnSpc>
                        <a:spcAft>
                          <a:spcPts val="1000"/>
                        </a:spcAft>
                        <a:buNone/>
                      </a:pPr>
                      <a:endParaRPr lang="fr-CA" sz="110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i="0" u="none" strike="noStrike" noProof="0">
                        <a:effectLst/>
                        <a:latin typeface="Calibri"/>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364636"/>
                  </a:ext>
                </a:extLst>
              </a:tr>
              <a:tr h="381153">
                <a:tc>
                  <a:txBody>
                    <a:bodyPr/>
                    <a:lstStyle/>
                    <a:p>
                      <a:pPr lvl="0">
                        <a:lnSpc>
                          <a:spcPct val="114999"/>
                        </a:lnSpc>
                        <a:spcAft>
                          <a:spcPts val="1000"/>
                        </a:spcAft>
                        <a:buNone/>
                      </a:pPr>
                      <a:endParaRPr lang="fr-CA" sz="110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nSpc>
                          <a:spcPct val="114999"/>
                        </a:lnSpc>
                        <a:spcAft>
                          <a:spcPts val="1000"/>
                        </a:spcAft>
                        <a:buNone/>
                      </a:pPr>
                      <a:endParaRPr lang="fr-CA" sz="1100" b="0" i="0" u="none" strike="noStrike" noProof="0" dirty="0">
                        <a:effectLst/>
                        <a:latin typeface="Calibri"/>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3125080066"/>
                  </a:ext>
                </a:extLst>
              </a:tr>
            </a:tbl>
          </a:graphicData>
        </a:graphic>
      </p:graphicFrame>
      <p:sp>
        <p:nvSpPr>
          <p:cNvPr id="9" name="ZoneTexte 8"/>
          <p:cNvSpPr txBox="1"/>
          <p:nvPr>
            <p:custDataLst>
              <p:tags r:id="rId3"/>
            </p:custDataLst>
          </p:nvPr>
        </p:nvSpPr>
        <p:spPr>
          <a:xfrm>
            <a:off x="64008" y="1026350"/>
            <a:ext cx="2564892" cy="400110"/>
          </a:xfrm>
          <a:prstGeom prst="rect">
            <a:avLst/>
          </a:prstGeom>
          <a:noFill/>
        </p:spPr>
        <p:txBody>
          <a:bodyPr wrap="square" lIns="91440" tIns="45720" rIns="91440" bIns="45720" rtlCol="0" anchor="t">
            <a:spAutoFit/>
          </a:bodyPr>
          <a:lstStyle/>
          <a:p>
            <a:r>
              <a:rPr lang="fr-CA" sz="2000" b="1">
                <a:solidFill>
                  <a:srgbClr val="C00000"/>
                </a:solidFill>
              </a:rPr>
              <a:t>Équipe 3</a:t>
            </a:r>
          </a:p>
        </p:txBody>
      </p:sp>
    </p:spTree>
    <p:extLst>
      <p:ext uri="{BB962C8B-B14F-4D97-AF65-F5344CB8AC3E}">
        <p14:creationId xmlns:p14="http://schemas.microsoft.com/office/powerpoint/2010/main" val="80222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397764" y="146622"/>
            <a:ext cx="8229600" cy="60318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a:normAutofit fontScale="90000"/>
          </a:bodyPr>
          <a:lstStyle/>
          <a:p>
            <a:r>
              <a:rPr lang="fr-CA">
                <a:solidFill>
                  <a:schemeClr val="bg1"/>
                </a:solidFill>
              </a:rPr>
              <a:t>Activité 1 - </a:t>
            </a:r>
            <a:r>
              <a:rPr lang="fr-CA">
                <a:solidFill>
                  <a:schemeClr val="bg1"/>
                </a:solidFill>
                <a:latin typeface="Calibri"/>
                <a:ea typeface="Calibri"/>
                <a:cs typeface="Calibri"/>
              </a:rPr>
              <a:t>Différences marquantes</a:t>
            </a:r>
            <a:endParaRPr lang="fr-CA">
              <a:solidFill>
                <a:schemeClr val="bg1"/>
              </a:solidFill>
            </a:endParaRPr>
          </a:p>
        </p:txBody>
      </p:sp>
      <p:graphicFrame>
        <p:nvGraphicFramePr>
          <p:cNvPr id="8" name="Tableau 7"/>
          <p:cNvGraphicFramePr>
            <a:graphicFrameLocks noGrp="1"/>
          </p:cNvGraphicFramePr>
          <p:nvPr>
            <p:custDataLst>
              <p:tags r:id="rId2"/>
            </p:custDataLst>
            <p:extLst>
              <p:ext uri="{D42A27DB-BD31-4B8C-83A1-F6EECF244321}">
                <p14:modId xmlns:p14="http://schemas.microsoft.com/office/powerpoint/2010/main" val="2407569477"/>
              </p:ext>
            </p:extLst>
          </p:nvPr>
        </p:nvGraphicFramePr>
        <p:xfrm>
          <a:off x="200679" y="1492007"/>
          <a:ext cx="8746267" cy="5227501"/>
        </p:xfrm>
        <a:graphic>
          <a:graphicData uri="http://schemas.openxmlformats.org/drawingml/2006/table">
            <a:tbl>
              <a:tblPr firstRow="1" firstCol="1" bandRow="1"/>
              <a:tblGrid>
                <a:gridCol w="4369825">
                  <a:extLst>
                    <a:ext uri="{9D8B030D-6E8A-4147-A177-3AD203B41FA5}">
                      <a16:colId xmlns:a16="http://schemas.microsoft.com/office/drawing/2014/main" val="485833157"/>
                    </a:ext>
                  </a:extLst>
                </a:gridCol>
                <a:gridCol w="4376442">
                  <a:extLst>
                    <a:ext uri="{9D8B030D-6E8A-4147-A177-3AD203B41FA5}">
                      <a16:colId xmlns:a16="http://schemas.microsoft.com/office/drawing/2014/main" val="3687990232"/>
                    </a:ext>
                  </a:extLst>
                </a:gridCol>
              </a:tblGrid>
              <a:tr h="546157">
                <a:tc>
                  <a:txBody>
                    <a:bodyPr/>
                    <a:lstStyle/>
                    <a:p>
                      <a:pPr algn="ctr">
                        <a:lnSpc>
                          <a:spcPct val="115000"/>
                        </a:lnSpc>
                        <a:spcAft>
                          <a:spcPts val="1000"/>
                        </a:spcAft>
                      </a:pPr>
                      <a:r>
                        <a:rPr lang="fr-FR" sz="2000" b="1">
                          <a:solidFill>
                            <a:srgbClr val="C00000"/>
                          </a:solidFill>
                          <a:effectLst/>
                          <a:latin typeface="Calibri"/>
                          <a:ea typeface="Calibri"/>
                          <a:cs typeface="Times New Roman"/>
                        </a:rPr>
                        <a:t>Pratiquer un métier</a:t>
                      </a:r>
                      <a:endParaRPr lang="fr-CA" sz="1600" b="1">
                        <a:solidFill>
                          <a:srgbClr val="C00000"/>
                        </a:solidFill>
                        <a:effectLst/>
                        <a:latin typeface="Calibri"/>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fr-FR" sz="2000" b="1">
                          <a:solidFill>
                            <a:srgbClr val="C00000"/>
                          </a:solidFill>
                          <a:effectLst/>
                          <a:latin typeface="Calibri"/>
                          <a:ea typeface="Calibri"/>
                          <a:cs typeface="Times New Roman"/>
                        </a:rPr>
                        <a:t>Enseignement du métier</a:t>
                      </a:r>
                      <a:endParaRPr lang="fr-CA" sz="1600" b="1">
                        <a:solidFill>
                          <a:srgbClr val="C0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86419016"/>
                  </a:ext>
                </a:extLst>
              </a:tr>
              <a:tr h="390112">
                <a:tc>
                  <a:txBody>
                    <a:bodyPr/>
                    <a:lstStyle/>
                    <a:p>
                      <a:pPr lvl="0">
                        <a:lnSpc>
                          <a:spcPct val="114999"/>
                        </a:lnSpc>
                        <a:spcAft>
                          <a:spcPts val="1000"/>
                        </a:spcAft>
                        <a:buNone/>
                      </a:pPr>
                      <a:endParaRPr lang="fr-FR" sz="1200" b="0" i="0" u="none" strike="noStrike" noProof="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i="0" u="none" strike="noStrike" noProof="0" dirty="0">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89652"/>
                  </a:ext>
                </a:extLst>
              </a:tr>
              <a:tr h="390112">
                <a:tc>
                  <a:txBody>
                    <a:bodyPr/>
                    <a:lstStyle/>
                    <a:p>
                      <a:pPr lvl="0">
                        <a:lnSpc>
                          <a:spcPct val="114999"/>
                        </a:lnSpc>
                        <a:spcAft>
                          <a:spcPts val="1000"/>
                        </a:spcAft>
                        <a:buNone/>
                      </a:pPr>
                      <a:endParaRPr lang="fr-CA" sz="1100" b="0" i="0" u="none" strike="noStrike" noProof="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i="0" u="none" strike="noStrike" noProof="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3939401"/>
                  </a:ext>
                </a:extLst>
              </a:tr>
              <a:tr h="390112">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F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886528"/>
                  </a:ext>
                </a:extLst>
              </a:tr>
              <a:tr h="390112">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u="none" err="1">
                        <a:solidFill>
                          <a:schemeClr val="tx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846269"/>
                  </a:ext>
                </a:extLst>
              </a:tr>
              <a:tr h="390112">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F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4322"/>
                  </a:ext>
                </a:extLst>
              </a:tr>
              <a:tr h="390112">
                <a:tc>
                  <a:txBody>
                    <a:bodyPr/>
                    <a:lstStyle/>
                    <a:p>
                      <a:pPr lvl="0">
                        <a:lnSpc>
                          <a:spcPct val="114999"/>
                        </a:lnSpc>
                        <a:spcAft>
                          <a:spcPts val="1000"/>
                        </a:spcAft>
                        <a:buNone/>
                      </a:pPr>
                      <a:endParaRPr lang="fr-CA" sz="1100" b="0" i="0" u="none" strike="noStrike" noProof="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b="0" i="0" u="none" strike="noStrike" baseline="0" noProof="0" dirty="0">
                        <a:solidFill>
                          <a:srgbClr val="000000"/>
                        </a:solidFill>
                        <a:effectLst/>
                        <a:latin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073398"/>
                  </a:ext>
                </a:extLst>
              </a:tr>
              <a:tr h="390112">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704884"/>
                  </a:ext>
                </a:extLst>
              </a:tr>
              <a:tr h="390112">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638264"/>
                  </a:ext>
                </a:extLst>
              </a:tr>
              <a:tr h="390112">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159472"/>
                  </a:ext>
                </a:extLst>
              </a:tr>
              <a:tr h="390112">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46897"/>
                  </a:ext>
                </a:extLst>
              </a:tr>
              <a:tr h="390112">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609051"/>
                  </a:ext>
                </a:extLst>
              </a:tr>
              <a:tr h="390112">
                <a:tc>
                  <a:txBody>
                    <a:bodyPr/>
                    <a:lstStyle/>
                    <a:p>
                      <a:pPr>
                        <a:lnSpc>
                          <a:spcPct val="115000"/>
                        </a:lnSpc>
                        <a:spcAft>
                          <a:spcPts val="1000"/>
                        </a:spcAft>
                      </a:pPr>
                      <a:endParaRPr lang="fr-CA"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fr-CA" sz="1100" dirty="0">
                        <a:effectLst/>
                        <a:highlight>
                          <a:srgbClr val="FFFF00"/>
                        </a:highligh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883958"/>
                  </a:ext>
                </a:extLst>
              </a:tr>
            </a:tbl>
          </a:graphicData>
        </a:graphic>
      </p:graphicFrame>
      <p:sp>
        <p:nvSpPr>
          <p:cNvPr id="9" name="ZoneTexte 8"/>
          <p:cNvSpPr txBox="1"/>
          <p:nvPr>
            <p:custDataLst>
              <p:tags r:id="rId3"/>
            </p:custDataLst>
          </p:nvPr>
        </p:nvSpPr>
        <p:spPr>
          <a:xfrm>
            <a:off x="64008" y="1026350"/>
            <a:ext cx="2564892" cy="400110"/>
          </a:xfrm>
          <a:prstGeom prst="rect">
            <a:avLst/>
          </a:prstGeom>
          <a:noFill/>
        </p:spPr>
        <p:txBody>
          <a:bodyPr wrap="square" lIns="91440" tIns="45720" rIns="91440" bIns="45720" rtlCol="0" anchor="t">
            <a:spAutoFit/>
          </a:bodyPr>
          <a:lstStyle/>
          <a:p>
            <a:r>
              <a:rPr lang="fr-CA" sz="2000" b="1">
                <a:solidFill>
                  <a:srgbClr val="C00000"/>
                </a:solidFill>
              </a:rPr>
              <a:t>Équipe 4</a:t>
            </a:r>
          </a:p>
        </p:txBody>
      </p:sp>
    </p:spTree>
    <p:extLst>
      <p:ext uri="{BB962C8B-B14F-4D97-AF65-F5344CB8AC3E}">
        <p14:creationId xmlns:p14="http://schemas.microsoft.com/office/powerpoint/2010/main" val="258353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397764" y="146622"/>
            <a:ext cx="8229600" cy="60318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p:spPr>
        <p:txBody>
          <a:bodyPr>
            <a:normAutofit fontScale="90000"/>
          </a:bodyPr>
          <a:lstStyle/>
          <a:p>
            <a:r>
              <a:rPr lang="fr-CA">
                <a:solidFill>
                  <a:schemeClr val="bg1"/>
                </a:solidFill>
              </a:rPr>
              <a:t>Activité 1 - </a:t>
            </a:r>
            <a:r>
              <a:rPr lang="fr-CA">
                <a:solidFill>
                  <a:schemeClr val="bg1"/>
                </a:solidFill>
                <a:latin typeface="Calibri"/>
                <a:ea typeface="Calibri"/>
                <a:cs typeface="Calibri"/>
              </a:rPr>
              <a:t>Différences marquantes</a:t>
            </a:r>
            <a:endParaRPr lang="fr-CA">
              <a:solidFill>
                <a:schemeClr val="bg1"/>
              </a:solidFill>
            </a:endParaRPr>
          </a:p>
        </p:txBody>
      </p:sp>
      <p:graphicFrame>
        <p:nvGraphicFramePr>
          <p:cNvPr id="8" name="Tableau 7"/>
          <p:cNvGraphicFramePr>
            <a:graphicFrameLocks noGrp="1"/>
          </p:cNvGraphicFramePr>
          <p:nvPr>
            <p:custDataLst>
              <p:tags r:id="rId2"/>
            </p:custDataLst>
            <p:extLst>
              <p:ext uri="{D42A27DB-BD31-4B8C-83A1-F6EECF244321}">
                <p14:modId xmlns:p14="http://schemas.microsoft.com/office/powerpoint/2010/main" val="1396141045"/>
              </p:ext>
            </p:extLst>
          </p:nvPr>
        </p:nvGraphicFramePr>
        <p:xfrm>
          <a:off x="64008" y="1499612"/>
          <a:ext cx="8897111" cy="4769955"/>
        </p:xfrm>
        <a:graphic>
          <a:graphicData uri="http://schemas.openxmlformats.org/drawingml/2006/table">
            <a:tbl>
              <a:tblPr firstRow="1" firstCol="1" bandRow="1"/>
              <a:tblGrid>
                <a:gridCol w="4445190">
                  <a:extLst>
                    <a:ext uri="{9D8B030D-6E8A-4147-A177-3AD203B41FA5}">
                      <a16:colId xmlns:a16="http://schemas.microsoft.com/office/drawing/2014/main" val="485833157"/>
                    </a:ext>
                  </a:extLst>
                </a:gridCol>
                <a:gridCol w="4451921">
                  <a:extLst>
                    <a:ext uri="{9D8B030D-6E8A-4147-A177-3AD203B41FA5}">
                      <a16:colId xmlns:a16="http://schemas.microsoft.com/office/drawing/2014/main" val="3687990232"/>
                    </a:ext>
                  </a:extLst>
                </a:gridCol>
              </a:tblGrid>
              <a:tr h="577272">
                <a:tc>
                  <a:txBody>
                    <a:bodyPr/>
                    <a:lstStyle/>
                    <a:p>
                      <a:pPr algn="ctr">
                        <a:lnSpc>
                          <a:spcPct val="115000"/>
                        </a:lnSpc>
                        <a:spcAft>
                          <a:spcPts val="1000"/>
                        </a:spcAft>
                      </a:pPr>
                      <a:r>
                        <a:rPr lang="fr-FR" sz="2000" b="1">
                          <a:solidFill>
                            <a:srgbClr val="C00000"/>
                          </a:solidFill>
                          <a:effectLst/>
                          <a:latin typeface="Calibri"/>
                          <a:ea typeface="Calibri"/>
                          <a:cs typeface="Times New Roman"/>
                        </a:rPr>
                        <a:t>Pratiquer un métier</a:t>
                      </a:r>
                      <a:endParaRPr lang="fr-CA" sz="1600" b="1">
                        <a:solidFill>
                          <a:srgbClr val="C00000"/>
                        </a:solidFill>
                        <a:effectLst/>
                        <a:latin typeface="Calibri"/>
                        <a:ea typeface="Calibri"/>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1000"/>
                        </a:spcAft>
                      </a:pPr>
                      <a:r>
                        <a:rPr lang="fr-FR" sz="2000" b="1">
                          <a:solidFill>
                            <a:srgbClr val="C00000"/>
                          </a:solidFill>
                          <a:effectLst/>
                          <a:latin typeface="Calibri"/>
                          <a:ea typeface="Calibri"/>
                          <a:cs typeface="Times New Roman"/>
                        </a:rPr>
                        <a:t>Enseignement du métier</a:t>
                      </a:r>
                      <a:endParaRPr lang="fr-CA" sz="1600" b="1">
                        <a:solidFill>
                          <a:srgbClr val="C0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686419016"/>
                  </a:ext>
                </a:extLst>
              </a:tr>
              <a:tr h="381153">
                <a:tc>
                  <a:txBody>
                    <a:bodyPr/>
                    <a:lstStyle/>
                    <a:p>
                      <a:pPr lvl="0">
                        <a:lnSpc>
                          <a:spcPct val="114999"/>
                        </a:lnSpc>
                        <a:spcAft>
                          <a:spcPts val="1000"/>
                        </a:spcAft>
                        <a:buNone/>
                      </a:pPr>
                      <a:endParaRPr lang="fr-FR" sz="1200" b="0" i="0" u="none" strike="noStrike" noProof="0" dirty="0">
                        <a:effectLst/>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nSpc>
                          <a:spcPct val="114999"/>
                        </a:lnSpc>
                        <a:spcAft>
                          <a:spcPts val="1000"/>
                        </a:spcAft>
                        <a:buNone/>
                      </a:pPr>
                      <a:endParaRPr lang="fr-CA" sz="1100" b="0" i="0" u="none" strike="noStrike" noProof="0" dirty="0">
                        <a:effectLst/>
                        <a:latin typeface="Calibri"/>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377589652"/>
                  </a:ext>
                </a:extLst>
              </a:tr>
              <a:tr h="381153">
                <a:tc>
                  <a:txBody>
                    <a:bodyPr/>
                    <a:lstStyle/>
                    <a:p>
                      <a:pPr lvl="0">
                        <a:lnSpc>
                          <a:spcPct val="114999"/>
                        </a:lnSpc>
                        <a:spcAft>
                          <a:spcPts val="1000"/>
                        </a:spcAft>
                        <a:buNone/>
                      </a:pPr>
                      <a:endParaRPr lang="fr-CA" sz="1100" b="0" i="0" u="none" strike="noStrike" noProof="0">
                        <a:effectLst/>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gn="l">
                        <a:lnSpc>
                          <a:spcPct val="114999"/>
                        </a:lnSpc>
                        <a:spcAft>
                          <a:spcPts val="1000"/>
                        </a:spcAft>
                        <a:buNone/>
                      </a:pPr>
                      <a:endParaRPr lang="fr-CA" sz="1100" b="0" i="0" u="none" strike="noStrike" noProof="0">
                        <a:effectLst/>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3503939401"/>
                  </a:ext>
                </a:extLst>
              </a:tr>
              <a:tr h="381153">
                <a:tc>
                  <a:txBody>
                    <a:bodyPr/>
                    <a:lstStyle/>
                    <a:p>
                      <a:pPr lvl="0">
                        <a:lnSpc>
                          <a:spcPct val="114999"/>
                        </a:lnSpc>
                        <a:spcAft>
                          <a:spcPts val="1000"/>
                        </a:spcAft>
                        <a:buNone/>
                      </a:pPr>
                      <a:endParaRPr lang="fr-CA" sz="110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nSpc>
                          <a:spcPct val="114999"/>
                        </a:lnSpc>
                        <a:spcAft>
                          <a:spcPts val="1000"/>
                        </a:spcAft>
                        <a:buNone/>
                      </a:pPr>
                      <a:endParaRPr lang="fr-CA" sz="1100">
                        <a:effectLst/>
                        <a:latin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1800886528"/>
                  </a:ext>
                </a:extLst>
              </a:tr>
              <a:tr h="381153">
                <a:tc>
                  <a:txBody>
                    <a:bodyPr/>
                    <a:lstStyle/>
                    <a:p>
                      <a:pPr lvl="0">
                        <a:lnSpc>
                          <a:spcPct val="114999"/>
                        </a:lnSpc>
                        <a:spcAft>
                          <a:spcPts val="1000"/>
                        </a:spcAft>
                        <a:buNone/>
                      </a:pPr>
                      <a:endParaRPr lang="fr-CA" sz="110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nSpc>
                          <a:spcPct val="114999"/>
                        </a:lnSpc>
                        <a:spcAft>
                          <a:spcPts val="1000"/>
                        </a:spcAft>
                        <a:buNone/>
                      </a:pPr>
                      <a:endParaRPr lang="fr-CA" sz="1100" u="none">
                        <a:solidFill>
                          <a:schemeClr val="tx1"/>
                        </a:solidFill>
                        <a:effectLst/>
                        <a:latin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1465846269"/>
                  </a:ext>
                </a:extLst>
              </a:tr>
              <a:tr h="381153">
                <a:tc>
                  <a:txBody>
                    <a:bodyPr/>
                    <a:lstStyle/>
                    <a:p>
                      <a:pPr lvl="0">
                        <a:lnSpc>
                          <a:spcPct val="114999"/>
                        </a:lnSpc>
                        <a:spcAft>
                          <a:spcPts val="1000"/>
                        </a:spcAft>
                        <a:buNone/>
                      </a:pPr>
                      <a:endParaRPr lang="fr-CA" sz="110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nSpc>
                          <a:spcPct val="114999"/>
                        </a:lnSpc>
                        <a:spcAft>
                          <a:spcPts val="1000"/>
                        </a:spcAft>
                        <a:buNone/>
                      </a:pPr>
                      <a:endParaRPr lang="fr-CA" sz="1100" u="none">
                        <a:solidFill>
                          <a:schemeClr val="tx1"/>
                        </a:solidFill>
                        <a:effectLst/>
                        <a:latin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40284322"/>
                  </a:ext>
                </a:extLst>
              </a:tr>
              <a:tr h="381153">
                <a:tc>
                  <a:txBody>
                    <a:bodyPr/>
                    <a:lstStyle/>
                    <a:p>
                      <a:pPr lvl="0">
                        <a:lnSpc>
                          <a:spcPct val="114999"/>
                        </a:lnSpc>
                        <a:spcAft>
                          <a:spcPts val="1000"/>
                        </a:spcAft>
                        <a:buNone/>
                      </a:pPr>
                      <a:endParaRPr lang="fr-CA" sz="1100" b="0" i="0" u="none" strike="noStrike" noProof="0">
                        <a:effectLst/>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nSpc>
                          <a:spcPct val="114999"/>
                        </a:lnSpc>
                        <a:spcAft>
                          <a:spcPts val="1000"/>
                        </a:spcAft>
                        <a:buNone/>
                      </a:pPr>
                      <a:endParaRPr lang="fr-CA" sz="1100" b="0" i="0" u="none" strike="noStrike" baseline="0" noProof="0">
                        <a:solidFill>
                          <a:srgbClr val="000000"/>
                        </a:solidFill>
                        <a:effectLst/>
                        <a:latin typeface="Calibri"/>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3557073398"/>
                  </a:ext>
                </a:extLst>
              </a:tr>
              <a:tr h="381153">
                <a:tc>
                  <a:txBody>
                    <a:bodyPr/>
                    <a:lstStyle/>
                    <a:p>
                      <a:pPr lvl="0">
                        <a:lnSpc>
                          <a:spcPct val="114999"/>
                        </a:lnSpc>
                        <a:spcAft>
                          <a:spcPts val="1000"/>
                        </a:spcAft>
                        <a:buNone/>
                      </a:pPr>
                      <a:endParaRPr lang="fr-CA" sz="1100" dirty="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nSpc>
                          <a:spcPct val="114999"/>
                        </a:lnSpc>
                        <a:spcAft>
                          <a:spcPts val="1000"/>
                        </a:spcAft>
                        <a:buNone/>
                      </a:pPr>
                      <a:endParaRPr lang="fr-CA" sz="1100">
                        <a:effectLst/>
                        <a:latin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3336704884"/>
                  </a:ext>
                </a:extLst>
              </a:tr>
              <a:tr h="381153">
                <a:tc>
                  <a:txBody>
                    <a:bodyPr/>
                    <a:lstStyle/>
                    <a:p>
                      <a:pPr lvl="0">
                        <a:lnSpc>
                          <a:spcPct val="114999"/>
                        </a:lnSpc>
                        <a:spcAft>
                          <a:spcPts val="1000"/>
                        </a:spcAft>
                        <a:buNone/>
                      </a:pPr>
                      <a:endParaRPr lang="fr-CA" sz="110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nSpc>
                          <a:spcPct val="114999"/>
                        </a:lnSpc>
                        <a:spcAft>
                          <a:spcPts val="1000"/>
                        </a:spcAft>
                        <a:buNone/>
                      </a:pPr>
                      <a:endParaRPr lang="fr-CA" sz="1100">
                        <a:effectLst/>
                        <a:latin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3347638264"/>
                  </a:ext>
                </a:extLst>
              </a:tr>
              <a:tr h="381153">
                <a:tc>
                  <a:txBody>
                    <a:bodyPr/>
                    <a:lstStyle/>
                    <a:p>
                      <a:pPr lvl="0">
                        <a:lnSpc>
                          <a:spcPct val="114999"/>
                        </a:lnSpc>
                        <a:spcAft>
                          <a:spcPts val="1000"/>
                        </a:spcAft>
                        <a:buNone/>
                      </a:pPr>
                      <a:endParaRPr lang="fr-CA" sz="110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nSpc>
                          <a:spcPct val="114999"/>
                        </a:lnSpc>
                        <a:spcAft>
                          <a:spcPts val="1000"/>
                        </a:spcAft>
                        <a:buNone/>
                      </a:pPr>
                      <a:endParaRPr lang="fr-CA" sz="1100" dirty="0">
                        <a:effectLst/>
                        <a:latin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2271159472"/>
                  </a:ext>
                </a:extLst>
              </a:tr>
              <a:tr h="381153">
                <a:tc>
                  <a:txBody>
                    <a:bodyPr/>
                    <a:lstStyle/>
                    <a:p>
                      <a:pPr lvl="0">
                        <a:lnSpc>
                          <a:spcPct val="114999"/>
                        </a:lnSpc>
                        <a:spcAft>
                          <a:spcPts val="1000"/>
                        </a:spcAft>
                        <a:buNone/>
                      </a:pPr>
                      <a:endParaRPr lang="fr-CA" sz="110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lvl="0">
                        <a:lnSpc>
                          <a:spcPct val="114999"/>
                        </a:lnSpc>
                        <a:spcAft>
                          <a:spcPts val="1000"/>
                        </a:spcAft>
                        <a:buNone/>
                      </a:pPr>
                      <a:endParaRPr lang="fr-CA" sz="1100">
                        <a:effectLst/>
                        <a:latin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46897"/>
                  </a:ext>
                </a:extLst>
              </a:tr>
              <a:tr h="381153">
                <a:tc>
                  <a:txBody>
                    <a:bodyPr/>
                    <a:lstStyle/>
                    <a:p>
                      <a:pPr lvl="0">
                        <a:lnSpc>
                          <a:spcPct val="114999"/>
                        </a:lnSpc>
                        <a:spcAft>
                          <a:spcPts val="1000"/>
                        </a:spcAft>
                        <a:buNone/>
                      </a:pPr>
                      <a:endParaRPr lang="fr-CA" sz="1100">
                        <a:effectLst/>
                        <a:latin typeface="Calibri"/>
                        <a:ea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lvl="0">
                        <a:lnSpc>
                          <a:spcPct val="114999"/>
                        </a:lnSpc>
                        <a:spcAft>
                          <a:spcPts val="1000"/>
                        </a:spcAft>
                        <a:buNone/>
                      </a:pPr>
                      <a:endParaRPr lang="fr-CA" sz="1100" dirty="0">
                        <a:effectLst/>
                        <a:latin typeface="Calibri"/>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tcPr>
                </a:tc>
                <a:extLst>
                  <a:ext uri="{0D108BD9-81ED-4DB2-BD59-A6C34878D82A}">
                    <a16:rowId xmlns:a16="http://schemas.microsoft.com/office/drawing/2014/main" val="3400649280"/>
                  </a:ext>
                </a:extLst>
              </a:tr>
            </a:tbl>
          </a:graphicData>
        </a:graphic>
      </p:graphicFrame>
      <p:sp>
        <p:nvSpPr>
          <p:cNvPr id="9" name="ZoneTexte 8"/>
          <p:cNvSpPr txBox="1"/>
          <p:nvPr>
            <p:custDataLst>
              <p:tags r:id="rId3"/>
            </p:custDataLst>
          </p:nvPr>
        </p:nvSpPr>
        <p:spPr>
          <a:xfrm>
            <a:off x="64008" y="1026350"/>
            <a:ext cx="2564892" cy="400110"/>
          </a:xfrm>
          <a:prstGeom prst="rect">
            <a:avLst/>
          </a:prstGeom>
          <a:noFill/>
        </p:spPr>
        <p:txBody>
          <a:bodyPr wrap="square" lIns="91440" tIns="45720" rIns="91440" bIns="45720" rtlCol="0" anchor="t">
            <a:spAutoFit/>
          </a:bodyPr>
          <a:lstStyle/>
          <a:p>
            <a:r>
              <a:rPr lang="fr-CA" sz="2000" b="1">
                <a:solidFill>
                  <a:srgbClr val="C00000"/>
                </a:solidFill>
              </a:rPr>
              <a:t>Équipe 5</a:t>
            </a:r>
          </a:p>
        </p:txBody>
      </p:sp>
    </p:spTree>
    <p:extLst>
      <p:ext uri="{BB962C8B-B14F-4D97-AF65-F5344CB8AC3E}">
        <p14:creationId xmlns:p14="http://schemas.microsoft.com/office/powerpoint/2010/main" val="385454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custDataLst>
              <p:tags r:id="rId1"/>
            </p:custDataLst>
          </p:nvPr>
        </p:nvSpPr>
        <p:spPr>
          <a:xfrm>
            <a:off x="1982788" y="193451"/>
            <a:ext cx="6584462" cy="1449000"/>
          </a:xfrm>
          <a:ln>
            <a:noFill/>
          </a:ln>
        </p:spPr>
        <p:txBody>
          <a:bodyPr/>
          <a:lstStyle/>
          <a:p>
            <a:pPr algn="ctr"/>
            <a:r>
              <a:rPr lang="fr-CA" sz="2800" b="1">
                <a:solidFill>
                  <a:srgbClr val="C00000"/>
                </a:solidFill>
                <a:latin typeface="+mn-lt"/>
              </a:rPr>
              <a:t>Activité 3</a:t>
            </a:r>
            <a:br>
              <a:rPr lang="fr-CA" sz="2800" b="1">
                <a:latin typeface="+mn-lt"/>
              </a:rPr>
            </a:br>
            <a:r>
              <a:rPr lang="fr-CA" sz="2800" b="1">
                <a:solidFill>
                  <a:srgbClr val="C00000"/>
                </a:solidFill>
                <a:latin typeface="+mn-lt"/>
              </a:rPr>
              <a:t>Principales fonctions  et </a:t>
            </a:r>
            <a:br>
              <a:rPr lang="fr-CA" sz="2800" b="1">
                <a:latin typeface="+mn-lt"/>
              </a:rPr>
            </a:br>
            <a:r>
              <a:rPr lang="fr-CA" sz="2800" b="1">
                <a:solidFill>
                  <a:srgbClr val="C00000"/>
                </a:solidFill>
                <a:latin typeface="+mn-lt"/>
              </a:rPr>
              <a:t> responsabilités de l’enseignant</a:t>
            </a:r>
            <a:endParaRPr lang="fr-CA" sz="2800" b="1">
              <a:solidFill>
                <a:srgbClr val="C00000"/>
              </a:solidFill>
              <a:latin typeface="+mn-lt"/>
              <a:cs typeface="Calibri"/>
            </a:endParaRPr>
          </a:p>
        </p:txBody>
      </p:sp>
      <p:sp>
        <p:nvSpPr>
          <p:cNvPr id="4" name="Flèche droite à entaille 3"/>
          <p:cNvSpPr/>
          <p:nvPr>
            <p:custDataLst>
              <p:tags r:id="rId2"/>
            </p:custDataLst>
          </p:nvPr>
        </p:nvSpPr>
        <p:spPr>
          <a:xfrm>
            <a:off x="2681527" y="3177266"/>
            <a:ext cx="5096983" cy="1065999"/>
          </a:xfrm>
          <a:prstGeom prst="notchedRightArrow">
            <a:avLst/>
          </a:prstGeom>
          <a:gradFill flip="none" rotWithShape="1">
            <a:gsLst>
              <a:gs pos="0">
                <a:srgbClr val="777777">
                  <a:shade val="30000"/>
                  <a:satMod val="115000"/>
                </a:srgbClr>
              </a:gs>
              <a:gs pos="50000">
                <a:srgbClr val="777777">
                  <a:shade val="67500"/>
                  <a:satMod val="115000"/>
                </a:srgbClr>
              </a:gs>
              <a:gs pos="100000">
                <a:srgbClr val="777777">
                  <a:shade val="100000"/>
                  <a:satMod val="115000"/>
                </a:srgbClr>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a:t>Rôles et fonctions</a:t>
            </a:r>
          </a:p>
        </p:txBody>
      </p:sp>
      <p:sp>
        <p:nvSpPr>
          <p:cNvPr id="5" name="Flèche droite à entaille 4"/>
          <p:cNvSpPr/>
          <p:nvPr>
            <p:custDataLst>
              <p:tags r:id="rId3"/>
            </p:custDataLst>
          </p:nvPr>
        </p:nvSpPr>
        <p:spPr>
          <a:xfrm>
            <a:off x="2694467" y="4309182"/>
            <a:ext cx="5096984" cy="1234376"/>
          </a:xfrm>
          <a:prstGeom prst="notchedRightArrow">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200" b="1"/>
              <a:t>Responsabilités de l’enseignant</a:t>
            </a:r>
          </a:p>
        </p:txBody>
      </p:sp>
      <p:sp>
        <p:nvSpPr>
          <p:cNvPr id="6" name="ZoneTexte 5"/>
          <p:cNvSpPr txBox="1"/>
          <p:nvPr>
            <p:custDataLst>
              <p:tags r:id="rId4"/>
            </p:custDataLst>
          </p:nvPr>
        </p:nvSpPr>
        <p:spPr>
          <a:xfrm>
            <a:off x="1982788" y="1816236"/>
            <a:ext cx="6781800" cy="1631216"/>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fr-CA" altLang="fr-FR" sz="2400" b="1">
                <a:solidFill>
                  <a:srgbClr val="5F5F5F"/>
                </a:solidFill>
              </a:rPr>
              <a:t>En équipe de trois, identifiez </a:t>
            </a:r>
            <a:br>
              <a:rPr lang="fr-CA" altLang="fr-FR" sz="2400" b="1"/>
            </a:br>
            <a:r>
              <a:rPr lang="fr-CA" altLang="fr-FR" sz="2400" b="1">
                <a:solidFill>
                  <a:srgbClr val="C00000"/>
                </a:solidFill>
              </a:rPr>
              <a:t>les principales fonctions de l’enseignant </a:t>
            </a:r>
            <a:r>
              <a:rPr lang="fr-CA" altLang="fr-FR" sz="2400">
                <a:solidFill>
                  <a:srgbClr val="777777"/>
                </a:solidFill>
              </a:rPr>
              <a:t>et </a:t>
            </a:r>
            <a:br>
              <a:rPr lang="fr-CA" altLang="fr-FR" sz="2400"/>
            </a:br>
            <a:r>
              <a:rPr lang="fr-CA" altLang="fr-FR" sz="2400" b="1">
                <a:solidFill>
                  <a:srgbClr val="C00000"/>
                </a:solidFill>
              </a:rPr>
              <a:t>les responsabilités de l’enseignant</a:t>
            </a:r>
            <a:endParaRPr lang="fr-CA" altLang="fr-FR" sz="2400">
              <a:solidFill>
                <a:srgbClr val="777777"/>
              </a:solidFill>
              <a:cs typeface="Calibri"/>
            </a:endParaRPr>
          </a:p>
          <a:p>
            <a:pPr marL="285750" indent="-285750">
              <a:buFont typeface="Arial" panose="020B0604020202020204" pitchFamily="34" charset="0"/>
              <a:buChar char="•"/>
            </a:pPr>
            <a:endParaRPr lang="fr-CA"/>
          </a:p>
        </p:txBody>
      </p:sp>
      <p:grpSp>
        <p:nvGrpSpPr>
          <p:cNvPr id="7" name="Groupe 6"/>
          <p:cNvGrpSpPr/>
          <p:nvPr>
            <p:custDataLst>
              <p:tags r:id="rId5"/>
            </p:custDataLst>
          </p:nvPr>
        </p:nvGrpSpPr>
        <p:grpSpPr>
          <a:xfrm>
            <a:off x="6608743" y="5609476"/>
            <a:ext cx="2365416" cy="1053349"/>
            <a:chOff x="6768206" y="5877272"/>
            <a:chExt cx="2365416" cy="1053349"/>
          </a:xfrm>
        </p:grpSpPr>
        <p:pic>
          <p:nvPicPr>
            <p:cNvPr id="8" name="Imag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8206" y="5877272"/>
              <a:ext cx="2365416" cy="1053349"/>
            </a:xfrm>
            <a:prstGeom prst="rect">
              <a:avLst/>
            </a:prstGeom>
          </p:spPr>
        </p:pic>
        <p:sp>
          <p:nvSpPr>
            <p:cNvPr id="9" name="ZoneTexte 8"/>
            <p:cNvSpPr txBox="1"/>
            <p:nvPr/>
          </p:nvSpPr>
          <p:spPr>
            <a:xfrm>
              <a:off x="7812360" y="6309320"/>
              <a:ext cx="1008112" cy="276999"/>
            </a:xfrm>
            <a:prstGeom prst="rect">
              <a:avLst/>
            </a:prstGeom>
            <a:noFill/>
          </p:spPr>
          <p:txBody>
            <a:bodyPr wrap="square" rtlCol="0">
              <a:spAutoFit/>
            </a:bodyPr>
            <a:lstStyle/>
            <a:p>
              <a:r>
                <a:rPr lang="fr-CA" sz="1200">
                  <a:solidFill>
                    <a:schemeClr val="bg1"/>
                  </a:solidFill>
                </a:rPr>
                <a:t>10  minutes</a:t>
              </a:r>
            </a:p>
          </p:txBody>
        </p:sp>
      </p:grpSp>
      <p:sp>
        <p:nvSpPr>
          <p:cNvPr id="11" name="ZoneTexte 10"/>
          <p:cNvSpPr txBox="1"/>
          <p:nvPr>
            <p:custDataLst>
              <p:tags r:id="rId6"/>
            </p:custDataLst>
          </p:nvPr>
        </p:nvSpPr>
        <p:spPr>
          <a:xfrm>
            <a:off x="1828800" y="6041524"/>
            <a:ext cx="3619500" cy="400110"/>
          </a:xfrm>
          <a:prstGeom prst="rect">
            <a:avLst/>
          </a:prstGeom>
          <a:noFill/>
        </p:spPr>
        <p:txBody>
          <a:bodyPr wrap="square" rtlCol="0">
            <a:spAutoFit/>
          </a:bodyPr>
          <a:lstStyle/>
          <a:p>
            <a:r>
              <a:rPr lang="fr-CA" sz="2000" b="1">
                <a:solidFill>
                  <a:srgbClr val="C00000"/>
                </a:solidFill>
              </a:rPr>
              <a:t>Retour en plénière</a:t>
            </a:r>
          </a:p>
        </p:txBody>
      </p:sp>
    </p:spTree>
    <p:extLst>
      <p:ext uri="{BB962C8B-B14F-4D97-AF65-F5344CB8AC3E}">
        <p14:creationId xmlns:p14="http://schemas.microsoft.com/office/powerpoint/2010/main" val="935273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F8A253-00C4-4E3B-8639-57E89CBBC05E}"/>
              </a:ext>
            </a:extLst>
          </p:cNvPr>
          <p:cNvSpPr txBox="1">
            <a:spLocks/>
          </p:cNvSpPr>
          <p:nvPr>
            <p:custDataLst>
              <p:tags r:id="rId1"/>
            </p:custDataLst>
          </p:nvPr>
        </p:nvSpPr>
        <p:spPr>
          <a:xfrm>
            <a:off x="360249" y="162495"/>
            <a:ext cx="8684622" cy="1143000"/>
          </a:xfrm>
          <a:prstGeom prst="rect">
            <a:avLst/>
          </a:prstGeom>
          <a:ln>
            <a:solidFill>
              <a:schemeClr val="tx1">
                <a:lumMod val="50000"/>
                <a:lumOff val="50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2800">
                <a:solidFill>
                  <a:srgbClr val="5F5F5F"/>
                </a:solidFill>
                <a:latin typeface="+mn-lt"/>
              </a:rPr>
              <a:t>Activité 3 - </a:t>
            </a:r>
            <a:r>
              <a:rPr lang="fr-CA" sz="2800" b="1">
                <a:solidFill>
                  <a:srgbClr val="5F5F5F"/>
                </a:solidFill>
                <a:latin typeface="+mn-lt"/>
              </a:rPr>
              <a:t>Principales fonctions et responsabilités de l’enseignant</a:t>
            </a:r>
          </a:p>
        </p:txBody>
      </p:sp>
      <p:graphicFrame>
        <p:nvGraphicFramePr>
          <p:cNvPr id="4" name="Diagramme 4">
            <a:extLst>
              <a:ext uri="{FF2B5EF4-FFF2-40B4-BE49-F238E27FC236}">
                <a16:creationId xmlns:a16="http://schemas.microsoft.com/office/drawing/2014/main" id="{4A2A879D-A3B1-30A7-AAAD-3A3D60720EFC}"/>
              </a:ext>
            </a:extLst>
          </p:cNvPr>
          <p:cNvGraphicFramePr/>
          <p:nvPr>
            <p:custDataLst>
              <p:tags r:id="rId2"/>
            </p:custDataLst>
            <p:extLst>
              <p:ext uri="{D42A27DB-BD31-4B8C-83A1-F6EECF244321}">
                <p14:modId xmlns:p14="http://schemas.microsoft.com/office/powerpoint/2010/main" val="3838821879"/>
              </p:ext>
            </p:extLst>
          </p:nvPr>
        </p:nvGraphicFramePr>
        <p:xfrm>
          <a:off x="455053" y="1336374"/>
          <a:ext cx="8685000" cy="49725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6" name="ZoneTexte 75">
            <a:extLst>
              <a:ext uri="{FF2B5EF4-FFF2-40B4-BE49-F238E27FC236}">
                <a16:creationId xmlns:a16="http://schemas.microsoft.com/office/drawing/2014/main" id="{C1BF2E9A-DF11-4D54-69BA-C176B4C912E0}"/>
              </a:ext>
            </a:extLst>
          </p:cNvPr>
          <p:cNvSpPr txBox="1"/>
          <p:nvPr/>
        </p:nvSpPr>
        <p:spPr>
          <a:xfrm>
            <a:off x="-3174999" y="3233449"/>
            <a:ext cx="22369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dirty="0">
                <a:solidFill>
                  <a:srgbClr val="FF0000"/>
                </a:solidFill>
                <a:ea typeface="Calibri"/>
                <a:cs typeface="Calibri"/>
              </a:rPr>
              <a:t>Équipe 1</a:t>
            </a:r>
          </a:p>
        </p:txBody>
      </p:sp>
    </p:spTree>
    <p:extLst>
      <p:ext uri="{BB962C8B-B14F-4D97-AF65-F5344CB8AC3E}">
        <p14:creationId xmlns:p14="http://schemas.microsoft.com/office/powerpoint/2010/main" val="17281067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13"/>
</p:tagLst>
</file>

<file path=ppt/tags/tag100.xml><?xml version="1.0" encoding="utf-8"?>
<p:tagLst xmlns:a="http://schemas.openxmlformats.org/drawingml/2006/main" xmlns:r="http://schemas.openxmlformats.org/officeDocument/2006/relationships" xmlns:p="http://schemas.openxmlformats.org/presentationml/2006/main">
  <p:tag name="NUM" val="14"/>
</p:tagLst>
</file>

<file path=ppt/tags/tag101.xml><?xml version="1.0" encoding="utf-8"?>
<p:tagLst xmlns:a="http://schemas.openxmlformats.org/drawingml/2006/main" xmlns:r="http://schemas.openxmlformats.org/officeDocument/2006/relationships" xmlns:p="http://schemas.openxmlformats.org/presentationml/2006/main">
  <p:tag name="NUM" val="15"/>
</p:tagLst>
</file>

<file path=ppt/tags/tag102.xml><?xml version="1.0" encoding="utf-8"?>
<p:tagLst xmlns:a="http://schemas.openxmlformats.org/drawingml/2006/main" xmlns:r="http://schemas.openxmlformats.org/officeDocument/2006/relationships" xmlns:p="http://schemas.openxmlformats.org/presentationml/2006/main">
  <p:tag name="NUM" val="16"/>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14"/>
</p:tagLst>
</file>

<file path=ppt/tags/tag110.xml><?xml version="1.0" encoding="utf-8"?>
<p:tagLst xmlns:a="http://schemas.openxmlformats.org/drawingml/2006/main" xmlns:r="http://schemas.openxmlformats.org/officeDocument/2006/relationships" xmlns:p="http://schemas.openxmlformats.org/presentationml/2006/main">
  <p:tag name="NUM" val="8"/>
</p:tagLst>
</file>

<file path=ppt/tags/tag111.xml><?xml version="1.0" encoding="utf-8"?>
<p:tagLst xmlns:a="http://schemas.openxmlformats.org/drawingml/2006/main" xmlns:r="http://schemas.openxmlformats.org/officeDocument/2006/relationships" xmlns:p="http://schemas.openxmlformats.org/presentationml/2006/main">
  <p:tag name="NUM" val="9"/>
</p:tagLst>
</file>

<file path=ppt/tags/tag112.xml><?xml version="1.0" encoding="utf-8"?>
<p:tagLst xmlns:a="http://schemas.openxmlformats.org/drawingml/2006/main" xmlns:r="http://schemas.openxmlformats.org/officeDocument/2006/relationships" xmlns:p="http://schemas.openxmlformats.org/presentationml/2006/main">
  <p:tag name="NUM" val="10"/>
</p:tagLst>
</file>

<file path=ppt/tags/tag113.xml><?xml version="1.0" encoding="utf-8"?>
<p:tagLst xmlns:a="http://schemas.openxmlformats.org/drawingml/2006/main" xmlns:r="http://schemas.openxmlformats.org/officeDocument/2006/relationships" xmlns:p="http://schemas.openxmlformats.org/presentationml/2006/main">
  <p:tag name="NUM" val="11"/>
</p:tagLst>
</file>

<file path=ppt/tags/tag114.xml><?xml version="1.0" encoding="utf-8"?>
<p:tagLst xmlns:a="http://schemas.openxmlformats.org/drawingml/2006/main" xmlns:r="http://schemas.openxmlformats.org/officeDocument/2006/relationships" xmlns:p="http://schemas.openxmlformats.org/presentationml/2006/main">
  <p:tag name="NUM" val="12"/>
</p:tagLst>
</file>

<file path=ppt/tags/tag115.xml><?xml version="1.0" encoding="utf-8"?>
<p:tagLst xmlns:a="http://schemas.openxmlformats.org/drawingml/2006/main" xmlns:r="http://schemas.openxmlformats.org/officeDocument/2006/relationships" xmlns:p="http://schemas.openxmlformats.org/presentationml/2006/main">
  <p:tag name="NUM" val="13"/>
</p:tagLst>
</file>

<file path=ppt/tags/tag116.xml><?xml version="1.0" encoding="utf-8"?>
<p:tagLst xmlns:a="http://schemas.openxmlformats.org/drawingml/2006/main" xmlns:r="http://schemas.openxmlformats.org/officeDocument/2006/relationships" xmlns:p="http://schemas.openxmlformats.org/presentationml/2006/main">
  <p:tag name="NUM" val="14"/>
</p:tagLst>
</file>

<file path=ppt/tags/tag117.xml><?xml version="1.0" encoding="utf-8"?>
<p:tagLst xmlns:a="http://schemas.openxmlformats.org/drawingml/2006/main" xmlns:r="http://schemas.openxmlformats.org/officeDocument/2006/relationships" xmlns:p="http://schemas.openxmlformats.org/presentationml/2006/main">
  <p:tag name="NUM" val="15"/>
</p:tagLst>
</file>

<file path=ppt/tags/tag118.xml><?xml version="1.0" encoding="utf-8"?>
<p:tagLst xmlns:a="http://schemas.openxmlformats.org/drawingml/2006/main" xmlns:r="http://schemas.openxmlformats.org/officeDocument/2006/relationships" xmlns:p="http://schemas.openxmlformats.org/presentationml/2006/main">
  <p:tag name="NUM" val="16"/>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6"/>
</p:tagLst>
</file>

<file path=ppt/tags/tag125.xml><?xml version="1.0" encoding="utf-8"?>
<p:tagLst xmlns:a="http://schemas.openxmlformats.org/drawingml/2006/main" xmlns:r="http://schemas.openxmlformats.org/officeDocument/2006/relationships" xmlns:p="http://schemas.openxmlformats.org/presentationml/2006/main">
  <p:tag name="NUM" val="7"/>
</p:tagLst>
</file>

<file path=ppt/tags/tag126.xml><?xml version="1.0" encoding="utf-8"?>
<p:tagLst xmlns:a="http://schemas.openxmlformats.org/drawingml/2006/main" xmlns:r="http://schemas.openxmlformats.org/officeDocument/2006/relationships" xmlns:p="http://schemas.openxmlformats.org/presentationml/2006/main">
  <p:tag name="NUM" val="8"/>
</p:tagLst>
</file>

<file path=ppt/tags/tag127.xml><?xml version="1.0" encoding="utf-8"?>
<p:tagLst xmlns:a="http://schemas.openxmlformats.org/drawingml/2006/main" xmlns:r="http://schemas.openxmlformats.org/officeDocument/2006/relationships" xmlns:p="http://schemas.openxmlformats.org/presentationml/2006/main">
  <p:tag name="NUM" val="9"/>
</p:tagLst>
</file>

<file path=ppt/tags/tag128.xml><?xml version="1.0" encoding="utf-8"?>
<p:tagLst xmlns:a="http://schemas.openxmlformats.org/drawingml/2006/main" xmlns:r="http://schemas.openxmlformats.org/officeDocument/2006/relationships" xmlns:p="http://schemas.openxmlformats.org/presentationml/2006/main">
  <p:tag name="NUM" val="10"/>
</p:tagLst>
</file>

<file path=ppt/tags/tag129.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2"/>
</p:tagLst>
</file>

<file path=ppt/tags/tag131.xml><?xml version="1.0" encoding="utf-8"?>
<p:tagLst xmlns:a="http://schemas.openxmlformats.org/drawingml/2006/main" xmlns:r="http://schemas.openxmlformats.org/officeDocument/2006/relationships" xmlns:p="http://schemas.openxmlformats.org/presentationml/2006/main">
  <p:tag name="NUM" val="13"/>
</p:tagLst>
</file>

<file path=ppt/tags/tag132.xml><?xml version="1.0" encoding="utf-8"?>
<p:tagLst xmlns:a="http://schemas.openxmlformats.org/drawingml/2006/main" xmlns:r="http://schemas.openxmlformats.org/officeDocument/2006/relationships" xmlns:p="http://schemas.openxmlformats.org/presentationml/2006/main">
  <p:tag name="NUM" val="14"/>
</p:tagLst>
</file>

<file path=ppt/tags/tag133.xml><?xml version="1.0" encoding="utf-8"?>
<p:tagLst xmlns:a="http://schemas.openxmlformats.org/drawingml/2006/main" xmlns:r="http://schemas.openxmlformats.org/officeDocument/2006/relationships" xmlns:p="http://schemas.openxmlformats.org/presentationml/2006/main">
  <p:tag name="NUM" val="15"/>
</p:tagLst>
</file>

<file path=ppt/tags/tag134.xml><?xml version="1.0" encoding="utf-8"?>
<p:tagLst xmlns:a="http://schemas.openxmlformats.org/drawingml/2006/main" xmlns:r="http://schemas.openxmlformats.org/officeDocument/2006/relationships" xmlns:p="http://schemas.openxmlformats.org/presentationml/2006/main">
  <p:tag name="NUM" val="16"/>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7"/>
</p:tagLst>
</file>

<file path=ppt/tags/tag142.xml><?xml version="1.0" encoding="utf-8"?>
<p:tagLst xmlns:a="http://schemas.openxmlformats.org/drawingml/2006/main" xmlns:r="http://schemas.openxmlformats.org/officeDocument/2006/relationships" xmlns:p="http://schemas.openxmlformats.org/presentationml/2006/main">
  <p:tag name="NUM" val="8"/>
</p:tagLst>
</file>

<file path=ppt/tags/tag143.xml><?xml version="1.0" encoding="utf-8"?>
<p:tagLst xmlns:a="http://schemas.openxmlformats.org/drawingml/2006/main" xmlns:r="http://schemas.openxmlformats.org/officeDocument/2006/relationships" xmlns:p="http://schemas.openxmlformats.org/presentationml/2006/main">
  <p:tag name="NUM" val="9"/>
</p:tagLst>
</file>

<file path=ppt/tags/tag144.xml><?xml version="1.0" encoding="utf-8"?>
<p:tagLst xmlns:a="http://schemas.openxmlformats.org/drawingml/2006/main" xmlns:r="http://schemas.openxmlformats.org/officeDocument/2006/relationships" xmlns:p="http://schemas.openxmlformats.org/presentationml/2006/main">
  <p:tag name="NUM" val="10"/>
</p:tagLst>
</file>

<file path=ppt/tags/tag145.xml><?xml version="1.0" encoding="utf-8"?>
<p:tagLst xmlns:a="http://schemas.openxmlformats.org/drawingml/2006/main" xmlns:r="http://schemas.openxmlformats.org/officeDocument/2006/relationships" xmlns:p="http://schemas.openxmlformats.org/presentationml/2006/main">
  <p:tag name="NUM" val="11"/>
</p:tagLst>
</file>

<file path=ppt/tags/tag146.xml><?xml version="1.0" encoding="utf-8"?>
<p:tagLst xmlns:a="http://schemas.openxmlformats.org/drawingml/2006/main" xmlns:r="http://schemas.openxmlformats.org/officeDocument/2006/relationships" xmlns:p="http://schemas.openxmlformats.org/presentationml/2006/main">
  <p:tag name="NUM" val="12"/>
</p:tagLst>
</file>

<file path=ppt/tags/tag147.xml><?xml version="1.0" encoding="utf-8"?>
<p:tagLst xmlns:a="http://schemas.openxmlformats.org/drawingml/2006/main" xmlns:r="http://schemas.openxmlformats.org/officeDocument/2006/relationships" xmlns:p="http://schemas.openxmlformats.org/presentationml/2006/main">
  <p:tag name="NUM" val="13"/>
</p:tagLst>
</file>

<file path=ppt/tags/tag148.xml><?xml version="1.0" encoding="utf-8"?>
<p:tagLst xmlns:a="http://schemas.openxmlformats.org/drawingml/2006/main" xmlns:r="http://schemas.openxmlformats.org/officeDocument/2006/relationships" xmlns:p="http://schemas.openxmlformats.org/presentationml/2006/main">
  <p:tag name="NUM" val="14"/>
</p:tagLst>
</file>

<file path=ppt/tags/tag149.xml><?xml version="1.0" encoding="utf-8"?>
<p:tagLst xmlns:a="http://schemas.openxmlformats.org/drawingml/2006/main" xmlns:r="http://schemas.openxmlformats.org/officeDocument/2006/relationships" xmlns:p="http://schemas.openxmlformats.org/presentationml/2006/main">
  <p:tag name="NUM" val="15"/>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16"/>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5"/>
</p:tagLst>
</file>

<file path=ppt/tags/tag156.xml><?xml version="1.0" encoding="utf-8"?>
<p:tagLst xmlns:a="http://schemas.openxmlformats.org/drawingml/2006/main" xmlns:r="http://schemas.openxmlformats.org/officeDocument/2006/relationships" xmlns:p="http://schemas.openxmlformats.org/presentationml/2006/main">
  <p:tag name="NUM" val="6"/>
</p:tagLst>
</file>

<file path=ppt/tags/tag157.xml><?xml version="1.0" encoding="utf-8"?>
<p:tagLst xmlns:a="http://schemas.openxmlformats.org/drawingml/2006/main" xmlns:r="http://schemas.openxmlformats.org/officeDocument/2006/relationships" xmlns:p="http://schemas.openxmlformats.org/presentationml/2006/main">
  <p:tag name="NUM" val="7"/>
</p:tagLst>
</file>

<file path=ppt/tags/tag158.xml><?xml version="1.0" encoding="utf-8"?>
<p:tagLst xmlns:a="http://schemas.openxmlformats.org/drawingml/2006/main" xmlns:r="http://schemas.openxmlformats.org/officeDocument/2006/relationships" xmlns:p="http://schemas.openxmlformats.org/presentationml/2006/main">
  <p:tag name="NUM" val="8"/>
</p:tagLst>
</file>

<file path=ppt/tags/tag159.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10"/>
</p:tagLst>
</file>

<file path=ppt/tags/tag161.xml><?xml version="1.0" encoding="utf-8"?>
<p:tagLst xmlns:a="http://schemas.openxmlformats.org/drawingml/2006/main" xmlns:r="http://schemas.openxmlformats.org/officeDocument/2006/relationships" xmlns:p="http://schemas.openxmlformats.org/presentationml/2006/main">
  <p:tag name="NUM" val="11"/>
</p:tagLst>
</file>

<file path=ppt/tags/tag162.xml><?xml version="1.0" encoding="utf-8"?>
<p:tagLst xmlns:a="http://schemas.openxmlformats.org/drawingml/2006/main" xmlns:r="http://schemas.openxmlformats.org/officeDocument/2006/relationships" xmlns:p="http://schemas.openxmlformats.org/presentationml/2006/main">
  <p:tag name="NUM" val="12"/>
</p:tagLst>
</file>

<file path=ppt/tags/tag163.xml><?xml version="1.0" encoding="utf-8"?>
<p:tagLst xmlns:a="http://schemas.openxmlformats.org/drawingml/2006/main" xmlns:r="http://schemas.openxmlformats.org/officeDocument/2006/relationships" xmlns:p="http://schemas.openxmlformats.org/presentationml/2006/main">
  <p:tag name="NUM" val="13"/>
</p:tagLst>
</file>

<file path=ppt/tags/tag164.xml><?xml version="1.0" encoding="utf-8"?>
<p:tagLst xmlns:a="http://schemas.openxmlformats.org/drawingml/2006/main" xmlns:r="http://schemas.openxmlformats.org/officeDocument/2006/relationships" xmlns:p="http://schemas.openxmlformats.org/presentationml/2006/main">
  <p:tag name="NUM" val="14"/>
</p:tagLst>
</file>

<file path=ppt/tags/tag165.xml><?xml version="1.0" encoding="utf-8"?>
<p:tagLst xmlns:a="http://schemas.openxmlformats.org/drawingml/2006/main" xmlns:r="http://schemas.openxmlformats.org/officeDocument/2006/relationships" xmlns:p="http://schemas.openxmlformats.org/presentationml/2006/main">
  <p:tag name="NUM" val="15"/>
</p:tagLst>
</file>

<file path=ppt/tags/tag166.xml><?xml version="1.0" encoding="utf-8"?>
<p:tagLst xmlns:a="http://schemas.openxmlformats.org/drawingml/2006/main" xmlns:r="http://schemas.openxmlformats.org/officeDocument/2006/relationships" xmlns:p="http://schemas.openxmlformats.org/presentationml/2006/main">
  <p:tag name="NUM" val="16"/>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6"/>
</p:tagLst>
</file>

<file path=ppt/tags/tag173.xml><?xml version="1.0" encoding="utf-8"?>
<p:tagLst xmlns:a="http://schemas.openxmlformats.org/drawingml/2006/main" xmlns:r="http://schemas.openxmlformats.org/officeDocument/2006/relationships" xmlns:p="http://schemas.openxmlformats.org/presentationml/2006/main">
  <p:tag name="NUM" val="7"/>
</p:tagLst>
</file>

<file path=ppt/tags/tag174.xml><?xml version="1.0" encoding="utf-8"?>
<p:tagLst xmlns:a="http://schemas.openxmlformats.org/drawingml/2006/main" xmlns:r="http://schemas.openxmlformats.org/officeDocument/2006/relationships" xmlns:p="http://schemas.openxmlformats.org/presentationml/2006/main">
  <p:tag name="NUM" val="8"/>
</p:tagLst>
</file>

<file path=ppt/tags/tag175.xml><?xml version="1.0" encoding="utf-8"?>
<p:tagLst xmlns:a="http://schemas.openxmlformats.org/drawingml/2006/main" xmlns:r="http://schemas.openxmlformats.org/officeDocument/2006/relationships" xmlns:p="http://schemas.openxmlformats.org/presentationml/2006/main">
  <p:tag name="NUM" val="9"/>
</p:tagLst>
</file>

<file path=ppt/tags/tag176.xml><?xml version="1.0" encoding="utf-8"?>
<p:tagLst xmlns:a="http://schemas.openxmlformats.org/drawingml/2006/main" xmlns:r="http://schemas.openxmlformats.org/officeDocument/2006/relationships" xmlns:p="http://schemas.openxmlformats.org/presentationml/2006/main">
  <p:tag name="NUM" val="10"/>
</p:tagLst>
</file>

<file path=ppt/tags/tag177.xml><?xml version="1.0" encoding="utf-8"?>
<p:tagLst xmlns:a="http://schemas.openxmlformats.org/drawingml/2006/main" xmlns:r="http://schemas.openxmlformats.org/officeDocument/2006/relationships" xmlns:p="http://schemas.openxmlformats.org/presentationml/2006/main">
  <p:tag name="NUM" val="11"/>
</p:tagLst>
</file>

<file path=ppt/tags/tag178.xml><?xml version="1.0" encoding="utf-8"?>
<p:tagLst xmlns:a="http://schemas.openxmlformats.org/drawingml/2006/main" xmlns:r="http://schemas.openxmlformats.org/officeDocument/2006/relationships" xmlns:p="http://schemas.openxmlformats.org/presentationml/2006/main">
  <p:tag name="NUM" val="12"/>
</p:tagLst>
</file>

<file path=ppt/tags/tag179.xml><?xml version="1.0" encoding="utf-8"?>
<p:tagLst xmlns:a="http://schemas.openxmlformats.org/drawingml/2006/main" xmlns:r="http://schemas.openxmlformats.org/officeDocument/2006/relationships" xmlns:p="http://schemas.openxmlformats.org/presentationml/2006/main">
  <p:tag name="NUM" val="13"/>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80.xml><?xml version="1.0" encoding="utf-8"?>
<p:tagLst xmlns:a="http://schemas.openxmlformats.org/drawingml/2006/main" xmlns:r="http://schemas.openxmlformats.org/officeDocument/2006/relationships" xmlns:p="http://schemas.openxmlformats.org/presentationml/2006/main">
  <p:tag name="NUM" val="14"/>
</p:tagLst>
</file>

<file path=ppt/tags/tag181.xml><?xml version="1.0" encoding="utf-8"?>
<p:tagLst xmlns:a="http://schemas.openxmlformats.org/drawingml/2006/main" xmlns:r="http://schemas.openxmlformats.org/officeDocument/2006/relationships" xmlns:p="http://schemas.openxmlformats.org/presentationml/2006/main">
  <p:tag name="NUM" val="15"/>
</p:tagLst>
</file>

<file path=ppt/tags/tag182.xml><?xml version="1.0" encoding="utf-8"?>
<p:tagLst xmlns:a="http://schemas.openxmlformats.org/drawingml/2006/main" xmlns:r="http://schemas.openxmlformats.org/officeDocument/2006/relationships" xmlns:p="http://schemas.openxmlformats.org/presentationml/2006/main">
  <p:tag name="NUM" val="16"/>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5"/>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190.xml><?xml version="1.0" encoding="utf-8"?>
<p:tagLst xmlns:a="http://schemas.openxmlformats.org/drawingml/2006/main" xmlns:r="http://schemas.openxmlformats.org/officeDocument/2006/relationships" xmlns:p="http://schemas.openxmlformats.org/presentationml/2006/main">
  <p:tag name="NUM" val="8"/>
</p:tagLst>
</file>

<file path=ppt/tags/tag191.xml><?xml version="1.0" encoding="utf-8"?>
<p:tagLst xmlns:a="http://schemas.openxmlformats.org/drawingml/2006/main" xmlns:r="http://schemas.openxmlformats.org/officeDocument/2006/relationships" xmlns:p="http://schemas.openxmlformats.org/presentationml/2006/main">
  <p:tag name="NUM" val="9"/>
</p:tagLst>
</file>

<file path=ppt/tags/tag192.xml><?xml version="1.0" encoding="utf-8"?>
<p:tagLst xmlns:a="http://schemas.openxmlformats.org/drawingml/2006/main" xmlns:r="http://schemas.openxmlformats.org/officeDocument/2006/relationships" xmlns:p="http://schemas.openxmlformats.org/presentationml/2006/main">
  <p:tag name="NUM" val="10"/>
</p:tagLst>
</file>

<file path=ppt/tags/tag193.xml><?xml version="1.0" encoding="utf-8"?>
<p:tagLst xmlns:a="http://schemas.openxmlformats.org/drawingml/2006/main" xmlns:r="http://schemas.openxmlformats.org/officeDocument/2006/relationships" xmlns:p="http://schemas.openxmlformats.org/presentationml/2006/main">
  <p:tag name="NUM" val="11"/>
</p:tagLst>
</file>

<file path=ppt/tags/tag194.xml><?xml version="1.0" encoding="utf-8"?>
<p:tagLst xmlns:a="http://schemas.openxmlformats.org/drawingml/2006/main" xmlns:r="http://schemas.openxmlformats.org/officeDocument/2006/relationships" xmlns:p="http://schemas.openxmlformats.org/presentationml/2006/main">
  <p:tag name="NUM" val="12"/>
</p:tagLst>
</file>

<file path=ppt/tags/tag195.xml><?xml version="1.0" encoding="utf-8"?>
<p:tagLst xmlns:a="http://schemas.openxmlformats.org/drawingml/2006/main" xmlns:r="http://schemas.openxmlformats.org/officeDocument/2006/relationships" xmlns:p="http://schemas.openxmlformats.org/presentationml/2006/main">
  <p:tag name="NUM" val="13"/>
</p:tagLst>
</file>

<file path=ppt/tags/tag196.xml><?xml version="1.0" encoding="utf-8"?>
<p:tagLst xmlns:a="http://schemas.openxmlformats.org/drawingml/2006/main" xmlns:r="http://schemas.openxmlformats.org/officeDocument/2006/relationships" xmlns:p="http://schemas.openxmlformats.org/presentationml/2006/main">
  <p:tag name="NUM" val="14"/>
</p:tagLst>
</file>

<file path=ppt/tags/tag197.xml><?xml version="1.0" encoding="utf-8"?>
<p:tagLst xmlns:a="http://schemas.openxmlformats.org/drawingml/2006/main" xmlns:r="http://schemas.openxmlformats.org/officeDocument/2006/relationships" xmlns:p="http://schemas.openxmlformats.org/presentationml/2006/main">
  <p:tag name="NUM" val="15"/>
</p:tagLst>
</file>

<file path=ppt/tags/tag198.xml><?xml version="1.0" encoding="utf-8"?>
<p:tagLst xmlns:a="http://schemas.openxmlformats.org/drawingml/2006/main" xmlns:r="http://schemas.openxmlformats.org/officeDocument/2006/relationships" xmlns:p="http://schemas.openxmlformats.org/presentationml/2006/main">
  <p:tag name="NUM" val="16"/>
</p:tagLst>
</file>

<file path=ppt/tags/tag19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00.xml><?xml version="1.0" encoding="utf-8"?>
<p:tagLst xmlns:a="http://schemas.openxmlformats.org/drawingml/2006/main" xmlns:r="http://schemas.openxmlformats.org/officeDocument/2006/relationships" xmlns:p="http://schemas.openxmlformats.org/presentationml/2006/main">
  <p:tag name="NUM" val="2"/>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5"/>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7"/>
</p:tagLst>
</file>

<file path=ppt/tags/tag208.xml><?xml version="1.0" encoding="utf-8"?>
<p:tagLst xmlns:a="http://schemas.openxmlformats.org/drawingml/2006/main" xmlns:r="http://schemas.openxmlformats.org/officeDocument/2006/relationships" xmlns:p="http://schemas.openxmlformats.org/presentationml/2006/main">
  <p:tag name="NUM" val="8"/>
</p:tagLst>
</file>

<file path=ppt/tags/tag209.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10.xml><?xml version="1.0" encoding="utf-8"?>
<p:tagLst xmlns:a="http://schemas.openxmlformats.org/drawingml/2006/main" xmlns:r="http://schemas.openxmlformats.org/officeDocument/2006/relationships" xmlns:p="http://schemas.openxmlformats.org/presentationml/2006/main">
  <p:tag name="NUM" val="10"/>
</p:tagLst>
</file>

<file path=ppt/tags/tag211.xml><?xml version="1.0" encoding="utf-8"?>
<p:tagLst xmlns:a="http://schemas.openxmlformats.org/drawingml/2006/main" xmlns:r="http://schemas.openxmlformats.org/officeDocument/2006/relationships" xmlns:p="http://schemas.openxmlformats.org/presentationml/2006/main">
  <p:tag name="NUM" val="11"/>
</p:tagLst>
</file>

<file path=ppt/tags/tag212.xml><?xml version="1.0" encoding="utf-8"?>
<p:tagLst xmlns:a="http://schemas.openxmlformats.org/drawingml/2006/main" xmlns:r="http://schemas.openxmlformats.org/officeDocument/2006/relationships" xmlns:p="http://schemas.openxmlformats.org/presentationml/2006/main">
  <p:tag name="NUM" val="12"/>
</p:tagLst>
</file>

<file path=ppt/tags/tag213.xml><?xml version="1.0" encoding="utf-8"?>
<p:tagLst xmlns:a="http://schemas.openxmlformats.org/drawingml/2006/main" xmlns:r="http://schemas.openxmlformats.org/officeDocument/2006/relationships" xmlns:p="http://schemas.openxmlformats.org/presentationml/2006/main">
  <p:tag name="NUM" val="13"/>
</p:tagLst>
</file>

<file path=ppt/tags/tag214.xml><?xml version="1.0" encoding="utf-8"?>
<p:tagLst xmlns:a="http://schemas.openxmlformats.org/drawingml/2006/main" xmlns:r="http://schemas.openxmlformats.org/officeDocument/2006/relationships" xmlns:p="http://schemas.openxmlformats.org/presentationml/2006/main">
  <p:tag name="NUM" val="14"/>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3"/>
</p:tagLst>
</file>

<file path=ppt/tags/tag229.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2"/>
</p:tagLst>
</file>

<file path=ppt/tags/tag230.xml><?xml version="1.0" encoding="utf-8"?>
<p:tagLst xmlns:a="http://schemas.openxmlformats.org/drawingml/2006/main" xmlns:r="http://schemas.openxmlformats.org/officeDocument/2006/relationships" xmlns:p="http://schemas.openxmlformats.org/presentationml/2006/main">
  <p:tag name="NUM" val="3"/>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3"/>
</p:tagLst>
</file>

<file path=ppt/tags/tag234.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3"/>
</p:tagLst>
</file>

<file path=ppt/tags/tag25.xml><?xml version="1.0" encoding="utf-8"?>
<p:tagLst xmlns:a="http://schemas.openxmlformats.org/drawingml/2006/main" xmlns:r="http://schemas.openxmlformats.org/officeDocument/2006/relationships" xmlns:p="http://schemas.openxmlformats.org/presentationml/2006/main">
  <p:tag name="NUM" val="14"/>
</p:tagLst>
</file>

<file path=ppt/tags/tag26.xml><?xml version="1.0" encoding="utf-8"?>
<p:tagLst xmlns:a="http://schemas.openxmlformats.org/drawingml/2006/main" xmlns:r="http://schemas.openxmlformats.org/officeDocument/2006/relationships" xmlns:p="http://schemas.openxmlformats.org/presentationml/2006/main">
  <p:tag name="NUM" val="15"/>
</p:tagLst>
</file>

<file path=ppt/tags/tag27.xml><?xml version="1.0" encoding="utf-8"?>
<p:tagLst xmlns:a="http://schemas.openxmlformats.org/drawingml/2006/main" xmlns:r="http://schemas.openxmlformats.org/officeDocument/2006/relationships" xmlns:p="http://schemas.openxmlformats.org/presentationml/2006/main">
  <p:tag name="NUM" val="16"/>
</p:tagLst>
</file>

<file path=ppt/tags/tag28.xml><?xml version="1.0" encoding="utf-8"?>
<p:tagLst xmlns:a="http://schemas.openxmlformats.org/drawingml/2006/main" xmlns:r="http://schemas.openxmlformats.org/officeDocument/2006/relationships" xmlns:p="http://schemas.openxmlformats.org/presentationml/2006/main">
  <p:tag name="NUM" val="17"/>
</p:tagLst>
</file>

<file path=ppt/tags/tag29.xml><?xml version="1.0" encoding="utf-8"?>
<p:tagLst xmlns:a="http://schemas.openxmlformats.org/drawingml/2006/main" xmlns:r="http://schemas.openxmlformats.org/officeDocument/2006/relationships" xmlns:p="http://schemas.openxmlformats.org/presentationml/2006/main">
  <p:tag name="NUM" val="18"/>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30.xml><?xml version="1.0" encoding="utf-8"?>
<p:tagLst xmlns:a="http://schemas.openxmlformats.org/drawingml/2006/main" xmlns:r="http://schemas.openxmlformats.org/officeDocument/2006/relationships" xmlns:p="http://schemas.openxmlformats.org/presentationml/2006/main">
  <p:tag name="NUM" val="19"/>
</p:tagLst>
</file>

<file path=ppt/tags/tag31.xml><?xml version="1.0" encoding="utf-8"?>
<p:tagLst xmlns:a="http://schemas.openxmlformats.org/drawingml/2006/main" xmlns:r="http://schemas.openxmlformats.org/officeDocument/2006/relationships" xmlns:p="http://schemas.openxmlformats.org/presentationml/2006/main">
  <p:tag name="NUM" val="20"/>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7"/>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13"/>
</p:tagLst>
</file>

<file path=ppt/tags/tag47.xml><?xml version="1.0" encoding="utf-8"?>
<p:tagLst xmlns:a="http://schemas.openxmlformats.org/drawingml/2006/main" xmlns:r="http://schemas.openxmlformats.org/officeDocument/2006/relationships" xmlns:p="http://schemas.openxmlformats.org/presentationml/2006/main">
  <p:tag name="NUM" val="1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8"/>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9"/>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0"/>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1"/>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2"/>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9"/>
</p:tagLst>
</file>

<file path=ppt/tags/tag96.xml><?xml version="1.0" encoding="utf-8"?>
<p:tagLst xmlns:a="http://schemas.openxmlformats.org/drawingml/2006/main" xmlns:r="http://schemas.openxmlformats.org/officeDocument/2006/relationships" xmlns:p="http://schemas.openxmlformats.org/presentationml/2006/main">
  <p:tag name="NUM" val="10"/>
</p:tagLst>
</file>

<file path=ppt/tags/tag97.xml><?xml version="1.0" encoding="utf-8"?>
<p:tagLst xmlns:a="http://schemas.openxmlformats.org/drawingml/2006/main" xmlns:r="http://schemas.openxmlformats.org/officeDocument/2006/relationships" xmlns:p="http://schemas.openxmlformats.org/presentationml/2006/main">
  <p:tag name="NUM" val="11"/>
</p:tagLst>
</file>

<file path=ppt/tags/tag98.xml><?xml version="1.0" encoding="utf-8"?>
<p:tagLst xmlns:a="http://schemas.openxmlformats.org/drawingml/2006/main" xmlns:r="http://schemas.openxmlformats.org/officeDocument/2006/relationships" xmlns:p="http://schemas.openxmlformats.org/presentationml/2006/main">
  <p:tag name="NUM" val="12"/>
</p:tagLst>
</file>

<file path=ppt/tags/tag99.xml><?xml version="1.0" encoding="utf-8"?>
<p:tagLst xmlns:a="http://schemas.openxmlformats.org/drawingml/2006/main" xmlns:r="http://schemas.openxmlformats.org/officeDocument/2006/relationships" xmlns:p="http://schemas.openxmlformats.org/presentationml/2006/main">
  <p:tag name="NUM" val="13"/>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iguïté">
  <a:themeElements>
    <a:clrScheme name="Personnalisé 10">
      <a:dk1>
        <a:srgbClr val="FFFFFF"/>
      </a:dk1>
      <a:lt1>
        <a:srgbClr val="FFFFFF"/>
      </a:lt1>
      <a:dk2>
        <a:srgbClr val="FFFFFF"/>
      </a:dk2>
      <a:lt2>
        <a:srgbClr val="FFFFFF"/>
      </a:lt2>
      <a:accent1>
        <a:srgbClr val="679B9A"/>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f8cefc2-f3ae-4735-996a-549221d995f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289915C4BD1F48A2DD5FE1F3FABD14" ma:contentTypeVersion="18" ma:contentTypeDescription="Crée un document." ma:contentTypeScope="" ma:versionID="79ec64d8fb217c86b277f69e7f6576f1">
  <xsd:schema xmlns:xsd="http://www.w3.org/2001/XMLSchema" xmlns:xs="http://www.w3.org/2001/XMLSchema" xmlns:p="http://schemas.microsoft.com/office/2006/metadata/properties" xmlns:ns3="91b358f8-b246-420d-b86f-135dde2f64b3" xmlns:ns4="af8cefc2-f3ae-4735-996a-549221d995f5" targetNamespace="http://schemas.microsoft.com/office/2006/metadata/properties" ma:root="true" ma:fieldsID="54d0d36aff1e622656c89f602f6f675b" ns3:_="" ns4:_="">
    <xsd:import namespace="91b358f8-b246-420d-b86f-135dde2f64b3"/>
    <xsd:import namespace="af8cefc2-f3ae-4735-996a-549221d995f5"/>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b358f8-b246-420d-b86f-135dde2f64b3"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Partage du hachage d’indicateur" ma:internalName="SharingHintHash" ma:readOnly="true">
      <xsd:simpleType>
        <xsd:restriction base="dms:Text"/>
      </xsd:simpleType>
    </xsd:element>
    <xsd:element name="SharedWithDetails" ma:index="10"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8cefc2-f3ae-4735-996a-549221d995f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0FC27B-6187-4979-AF5A-96D4517E741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91b358f8-b246-420d-b86f-135dde2f64b3"/>
    <ds:schemaRef ds:uri="af8cefc2-f3ae-4735-996a-549221d995f5"/>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76806FE-3956-4A99-8121-EC52C40B397D}">
  <ds:schemaRefs>
    <ds:schemaRef ds:uri="http://schemas.microsoft.com/sharepoint/v3/contenttype/forms"/>
  </ds:schemaRefs>
</ds:datastoreItem>
</file>

<file path=customXml/itemProps3.xml><?xml version="1.0" encoding="utf-8"?>
<ds:datastoreItem xmlns:ds="http://schemas.openxmlformats.org/officeDocument/2006/customXml" ds:itemID="{4254B703-F279-4664-87BF-5E13D3D799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b358f8-b246-420d-b86f-135dde2f64b3"/>
    <ds:schemaRef ds:uri="af8cefc2-f3ae-4735-996a-549221d995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TotalTime>
  <Words>4484</Words>
  <Application>Microsoft Office PowerPoint</Application>
  <PresentationFormat>Affichage à l'écran (4:3)</PresentationFormat>
  <Paragraphs>488</Paragraphs>
  <Slides>31</Slides>
  <Notes>13</Notes>
  <HiddenSlides>2</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31</vt:i4>
      </vt:variant>
    </vt:vector>
  </HeadingPairs>
  <TitlesOfParts>
    <vt:vector size="38" baseType="lpstr">
      <vt:lpstr>-apple-system</vt:lpstr>
      <vt:lpstr>Arial</vt:lpstr>
      <vt:lpstr>Calibri</vt:lpstr>
      <vt:lpstr>Cambria</vt:lpstr>
      <vt:lpstr>Times New Roman</vt:lpstr>
      <vt:lpstr>Thème Office</vt:lpstr>
      <vt:lpstr>Contiguïté</vt:lpstr>
      <vt:lpstr>Rôles et fonctions  de l’enseignant Cahier d'activité  IPEFP-01</vt:lpstr>
      <vt:lpstr>Activité 1  Pratique et enseignement du métier</vt:lpstr>
      <vt:lpstr>Activité 1 - Différences marquantes</vt:lpstr>
      <vt:lpstr>Activité 1 - Différences marquantes</vt:lpstr>
      <vt:lpstr>Activité 1 - Différences marquantes</vt:lpstr>
      <vt:lpstr>Activité 1 - Différences marquantes</vt:lpstr>
      <vt:lpstr>Activité 1 - Différences marquantes</vt:lpstr>
      <vt:lpstr>Activité 3 Principales fonctions  et   responsabilités de l’enseignant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Activité 4  Les 13 compétences professionnelles  de la profession enseignante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Activité 11  Éthique</vt:lpstr>
      <vt:lpstr>Principes éthiques</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Tremblay Guylaine</dc:creator>
  <cp:lastModifiedBy>Desjardins Jacynthe</cp:lastModifiedBy>
  <cp:revision>3</cp:revision>
  <cp:lastPrinted>2021-02-17T13:41:49Z</cp:lastPrinted>
  <dcterms:created xsi:type="dcterms:W3CDTF">2016-07-08T13:21:26Z</dcterms:created>
  <dcterms:modified xsi:type="dcterms:W3CDTF">2024-04-29T18:38:00Z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0x010100A2289915C4BD1F48A2DD5FE1F3FABD14</vt:lpwstr>
  </property>
  <property fmtid="{D5CDD505-2E9C-101B-9397-08002B2CF9AE}" pid="3" name="MediaServiceImageTags">
    <vt:lpwstr/>
  </property>
</Properties>
</file>