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2.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5.xml" ContentType="application/vnd.openxmlformats-officedocument.presentationml.tags+xml"/>
  <Override PartName="/ppt/tags/tag86.xml" ContentType="application/vnd.openxmlformats-officedocument.presentationml.tags+xml"/>
  <Override PartName="/ppt/notesSlides/notesSlide4.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5.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6.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05.xml" ContentType="application/vnd.openxmlformats-officedocument.presentationml.tags+xml"/>
  <Override PartName="/ppt/notesSlides/notesSlide8.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10.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1.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13.xml" ContentType="application/vnd.openxmlformats-officedocument.presentationml.notesSlide+xml"/>
  <Override PartName="/ppt/tags/tag137.xml" ContentType="application/vnd.openxmlformats-officedocument.presentationml.tags+xml"/>
  <Override PartName="/ppt/notesSlides/notesSlide14.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15.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16.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17.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18.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19.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20.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21.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22.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23.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24.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25.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notesSlides/notesSlide26.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notesSlides/notesSlide27.xml" ContentType="application/vnd.openxmlformats-officedocument.presentationml.notesSlide+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notesSlides/notesSlide28.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29.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notesSlides/notesSlide30.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notesSlides/notesSlide31.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notesSlides/notesSlide32.xml" ContentType="application/vnd.openxmlformats-officedocument.presentationml.notesSlide+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notesSlides/notesSlide33.xml" ContentType="application/vnd.openxmlformats-officedocument.presentationml.notesSlide+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notesSlides/notesSlide3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notesSlides/notesSlide35.xml" ContentType="application/vnd.openxmlformats-officedocument.presentationml.notesSlide+xml"/>
  <Override PartName="/ppt/tags/tag258.xml" ContentType="application/vnd.openxmlformats-officedocument.presentationml.tags+xml"/>
  <Override PartName="/ppt/tags/tag259.xml" ContentType="application/vnd.openxmlformats-officedocument.presentationml.tags+xml"/>
  <Override PartName="/ppt/notesSlides/notesSlide3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notesSlides/notesSlide37.xml" ContentType="application/vnd.openxmlformats-officedocument.presentationml.notesSlide+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notesSlides/notesSlide38.xml" ContentType="application/vnd.openxmlformats-officedocument.presentationml.notesSlid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notesSlides/notesSlide39.xml" ContentType="application/vnd.openxmlformats-officedocument.presentationml.notesSlide+xml"/>
  <Override PartName="/ppt/tags/tag281.xml" ContentType="application/vnd.openxmlformats-officedocument.presentationml.tags+xml"/>
  <Override PartName="/ppt/notesSlides/notesSlide40.xml" ContentType="application/vnd.openxmlformats-officedocument.presentationml.notesSlide+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notesSlides/notesSlide41.xml" ContentType="application/vnd.openxmlformats-officedocument.presentationml.notesSlide+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notesSlides/notesSlide42.xml" ContentType="application/vnd.openxmlformats-officedocument.presentationml.notesSlide+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notesSlides/notesSlide43.xml" ContentType="application/vnd.openxmlformats-officedocument.presentationml.notesSlide+xml"/>
  <Override PartName="/ppt/tags/tag319.xml" ContentType="application/vnd.openxmlformats-officedocument.presentationml.tags+xml"/>
  <Override PartName="/ppt/tags/tag320.xml" ContentType="application/vnd.openxmlformats-officedocument.presentationml.tags+xml"/>
  <Override PartName="/ppt/notesSlides/notesSlide44.xml" ContentType="application/vnd.openxmlformats-officedocument.presentationml.notesSlide+xml"/>
  <Override PartName="/ppt/tags/tag321.xml" ContentType="application/vnd.openxmlformats-officedocument.presentationml.tags+xml"/>
  <Override PartName="/ppt/tags/tag322.xml" ContentType="application/vnd.openxmlformats-officedocument.presentationml.tags+xml"/>
  <Override PartName="/ppt/notesSlides/notesSlide45.xml" ContentType="application/vnd.openxmlformats-officedocument.presentationml.notesSlide+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notesSlides/notesSlide46.xml" ContentType="application/vnd.openxmlformats-officedocument.presentationml.notesSlide+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notesSlides/notesSlide47.xml" ContentType="application/vnd.openxmlformats-officedocument.presentationml.notesSlide+xml"/>
  <Override PartName="/ppt/tags/tag340.xml" ContentType="application/vnd.openxmlformats-officedocument.presentationml.tags+xml"/>
  <Override PartName="/ppt/tags/tag341.xml" ContentType="application/vnd.openxmlformats-officedocument.presentationml.tags+xml"/>
  <Override PartName="/ppt/notesSlides/notesSlide48.xml" ContentType="application/vnd.openxmlformats-officedocument.presentationml.notesSlide+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notesSlides/notesSlide49.xml" ContentType="application/vnd.openxmlformats-officedocument.presentationml.notesSlide+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notesSlides/notesSlide50.xml" ContentType="application/vnd.openxmlformats-officedocument.presentationml.notesSlide+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notesSlides/notesSlide51.xml" ContentType="application/vnd.openxmlformats-officedocument.presentationml.notesSlide+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notesSlides/notesSlide52.xml" ContentType="application/vnd.openxmlformats-officedocument.presentationml.notesSlide+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notesSlides/notesSlide5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notesSlides/notesSlide54.xml" ContentType="application/vnd.openxmlformats-officedocument.presentationml.notesSlide+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notesSlides/notesSlide55.xml" ContentType="application/vnd.openxmlformats-officedocument.presentationml.notesSlide+xml"/>
  <Override PartName="/ppt/tags/tag404.xml" ContentType="application/vnd.openxmlformats-officedocument.presentationml.tags+xml"/>
  <Override PartName="/ppt/notesSlides/notesSlide56.xml" ContentType="application/vnd.openxmlformats-officedocument.presentationml.notesSlide+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notesSlides/notesSlide57.xml" ContentType="application/vnd.openxmlformats-officedocument.presentationml.notesSlide+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notesSlides/notesSlide58.xml" ContentType="application/vnd.openxmlformats-officedocument.presentationml.notesSlide+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notesSlides/notesSlide59.xml" ContentType="application/vnd.openxmlformats-officedocument.presentationml.notesSlide+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notesSlides/notesSlide60.xml" ContentType="application/vnd.openxmlformats-officedocument.presentationml.notesSlide+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notesSlides/notesSlide61.xml" ContentType="application/vnd.openxmlformats-officedocument.presentationml.notesSlide+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notesSlides/notesSlide62.xml" ContentType="application/vnd.openxmlformats-officedocument.presentationml.notesSlide+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notesSlides/notesSlide63.xml" ContentType="application/vnd.openxmlformats-officedocument.presentationml.notesSlide+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notesSlides/notesSlide64.xml" ContentType="application/vnd.openxmlformats-officedocument.presentationml.notesSlide+xml"/>
  <Override PartName="/ppt/tags/tag457.xml" ContentType="application/vnd.openxmlformats-officedocument.presentationml.tags+xml"/>
  <Override PartName="/ppt/tags/tag458.xml" ContentType="application/vnd.openxmlformats-officedocument.presentationml.tags+xml"/>
  <Override PartName="/ppt/notesSlides/notesSlide65.xml" ContentType="application/vnd.openxmlformats-officedocument.presentationml.notesSlide+xml"/>
  <Override PartName="/ppt/tags/tag459.xml" ContentType="application/vnd.openxmlformats-officedocument.presentationml.tags+xml"/>
  <Override PartName="/ppt/tags/tag460.xml" ContentType="application/vnd.openxmlformats-officedocument.presentationml.tags+xml"/>
  <Override PartName="/ppt/notesSlides/notesSlide66.xml" ContentType="application/vnd.openxmlformats-officedocument.presentationml.notesSlide+xml"/>
  <Override PartName="/ppt/tags/tag461.xml" ContentType="application/vnd.openxmlformats-officedocument.presentationml.tags+xml"/>
  <Override PartName="/ppt/tags/tag462.xml" ContentType="application/vnd.openxmlformats-officedocument.presentationml.tags+xml"/>
  <Override PartName="/ppt/notesSlides/notesSlide67.xml" ContentType="application/vnd.openxmlformats-officedocument.presentationml.notesSlide+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notesSlides/notesSlide68.xml" ContentType="application/vnd.openxmlformats-officedocument.presentationml.notesSlide+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notesSlides/notesSlide69.xml" ContentType="application/vnd.openxmlformats-officedocument.presentationml.notesSlide+xml"/>
  <Override PartName="/ppt/tags/tag469.xml" ContentType="application/vnd.openxmlformats-officedocument.presentationml.tags+xml"/>
  <Override PartName="/ppt/tags/tag470.xml" ContentType="application/vnd.openxmlformats-officedocument.presentationml.tags+xml"/>
  <Override PartName="/ppt/notesSlides/notesSlide70.xml" ContentType="application/vnd.openxmlformats-officedocument.presentationml.notesSlide+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notesSlides/notesSlide71.xml" ContentType="application/vnd.openxmlformats-officedocument.presentationml.notesSlide+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notesSlides/notesSlide72.xml" ContentType="application/vnd.openxmlformats-officedocument.presentationml.notesSlide+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notesSlides/notesSlide73.xml" ContentType="application/vnd.openxmlformats-officedocument.presentationml.notesSlide+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notesSlides/notesSlide74.xml" ContentType="application/vnd.openxmlformats-officedocument.presentationml.notesSlide+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notesSlides/notesSlide75.xml" ContentType="application/vnd.openxmlformats-officedocument.presentationml.notesSlide+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notesSlides/notesSlide76.xml" ContentType="application/vnd.openxmlformats-officedocument.presentationml.notesSlide+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notesSlides/notesSlide77.xml" ContentType="application/vnd.openxmlformats-officedocument.presentationml.notesSlide+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notesSlides/notesSlide78.xml" ContentType="application/vnd.openxmlformats-officedocument.presentationml.notesSlide+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notesSlides/notesSlide79.xml" ContentType="application/vnd.openxmlformats-officedocument.presentationml.notesSlide+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notesSlides/notesSlide80.xml" ContentType="application/vnd.openxmlformats-officedocument.presentationml.notesSlide+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notesSlides/notesSlide81.xml" ContentType="application/vnd.openxmlformats-officedocument.presentationml.notesSlide+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notesSlides/notesSlide82.xml" ContentType="application/vnd.openxmlformats-officedocument.presentationml.notesSlide+xml"/>
  <Override PartName="/ppt/tags/tag552.xml" ContentType="application/vnd.openxmlformats-officedocument.presentationml.tags+xml"/>
  <Override PartName="/ppt/tags/tag553.xml" ContentType="application/vnd.openxmlformats-officedocument.presentationml.tags+xml"/>
  <Override PartName="/ppt/notesSlides/notesSlide83.xml" ContentType="application/vnd.openxmlformats-officedocument.presentationml.notesSlide+xml"/>
  <Override PartName="/ppt/tags/tag554.xml" ContentType="application/vnd.openxmlformats-officedocument.presentationml.tags+xml"/>
  <Override PartName="/ppt/notesSlides/notesSlide84.xml" ContentType="application/vnd.openxmlformats-officedocument.presentationml.notesSlide+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notesSlides/notesSlide85.xml" ContentType="application/vnd.openxmlformats-officedocument.presentationml.notesSlide+xml"/>
  <Override PartName="/ppt/tags/tag559.xml" ContentType="application/vnd.openxmlformats-officedocument.presentationml.tags+xml"/>
  <Override PartName="/ppt/tags/tag560.xml" ContentType="application/vnd.openxmlformats-officedocument.presentationml.tags+xml"/>
  <Override PartName="/ppt/notesSlides/notesSlide86.xml" ContentType="application/vnd.openxmlformats-officedocument.presentationml.notesSlide+xml"/>
  <Override PartName="/ppt/tags/tag561.xml" ContentType="application/vnd.openxmlformats-officedocument.presentationml.tags+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notesMasterIdLst>
    <p:notesMasterId r:id="rId95"/>
  </p:notesMasterIdLst>
  <p:handoutMasterIdLst>
    <p:handoutMasterId r:id="rId96"/>
  </p:handoutMasterIdLst>
  <p:sldIdLst>
    <p:sldId id="526" r:id="rId3"/>
    <p:sldId id="326" r:id="rId4"/>
    <p:sldId id="258" r:id="rId5"/>
    <p:sldId id="290" r:id="rId6"/>
    <p:sldId id="382" r:id="rId7"/>
    <p:sldId id="377" r:id="rId8"/>
    <p:sldId id="291" r:id="rId9"/>
    <p:sldId id="520" r:id="rId10"/>
    <p:sldId id="304" r:id="rId11"/>
    <p:sldId id="305" r:id="rId12"/>
    <p:sldId id="306" r:id="rId13"/>
    <p:sldId id="550" r:id="rId14"/>
    <p:sldId id="525" r:id="rId15"/>
    <p:sldId id="521" r:id="rId16"/>
    <p:sldId id="544" r:id="rId17"/>
    <p:sldId id="299" r:id="rId18"/>
    <p:sldId id="300" r:id="rId19"/>
    <p:sldId id="301" r:id="rId20"/>
    <p:sldId id="493" r:id="rId21"/>
    <p:sldId id="410" r:id="rId22"/>
    <p:sldId id="418" r:id="rId23"/>
    <p:sldId id="424" r:id="rId24"/>
    <p:sldId id="551" r:id="rId25"/>
    <p:sldId id="494" r:id="rId26"/>
    <p:sldId id="478" r:id="rId27"/>
    <p:sldId id="473" r:id="rId28"/>
    <p:sldId id="474" r:id="rId29"/>
    <p:sldId id="553" r:id="rId30"/>
    <p:sldId id="475" r:id="rId31"/>
    <p:sldId id="476" r:id="rId32"/>
    <p:sldId id="555" r:id="rId33"/>
    <p:sldId id="552" r:id="rId34"/>
    <p:sldId id="477" r:id="rId35"/>
    <p:sldId id="554" r:id="rId36"/>
    <p:sldId id="479" r:id="rId37"/>
    <p:sldId id="311" r:id="rId38"/>
    <p:sldId id="523" r:id="rId39"/>
    <p:sldId id="415" r:id="rId40"/>
    <p:sldId id="416" r:id="rId41"/>
    <p:sldId id="417" r:id="rId42"/>
    <p:sldId id="459" r:id="rId43"/>
    <p:sldId id="361" r:id="rId44"/>
    <p:sldId id="419" r:id="rId45"/>
    <p:sldId id="414" r:id="rId46"/>
    <p:sldId id="506" r:id="rId47"/>
    <p:sldId id="433" r:id="rId48"/>
    <p:sldId id="437" r:id="rId49"/>
    <p:sldId id="430" r:id="rId50"/>
    <p:sldId id="533" r:id="rId51"/>
    <p:sldId id="458" r:id="rId52"/>
    <p:sldId id="388" r:id="rId53"/>
    <p:sldId id="498" r:id="rId54"/>
    <p:sldId id="541" r:id="rId55"/>
    <p:sldId id="545" r:id="rId56"/>
    <p:sldId id="464" r:id="rId57"/>
    <p:sldId id="427" r:id="rId58"/>
    <p:sldId id="463" r:id="rId59"/>
    <p:sldId id="480" r:id="rId60"/>
    <p:sldId id="486" r:id="rId61"/>
    <p:sldId id="483" r:id="rId62"/>
    <p:sldId id="487" r:id="rId63"/>
    <p:sldId id="485" r:id="rId64"/>
    <p:sldId id="490" r:id="rId65"/>
    <p:sldId id="492" r:id="rId66"/>
    <p:sldId id="491" r:id="rId67"/>
    <p:sldId id="515" r:id="rId68"/>
    <p:sldId id="517" r:id="rId69"/>
    <p:sldId id="508" r:id="rId70"/>
    <p:sldId id="510" r:id="rId71"/>
    <p:sldId id="512" r:id="rId72"/>
    <p:sldId id="543" r:id="rId73"/>
    <p:sldId id="371" r:id="rId74"/>
    <p:sldId id="428" r:id="rId75"/>
    <p:sldId id="392" r:id="rId76"/>
    <p:sldId id="531" r:id="rId77"/>
    <p:sldId id="548" r:id="rId78"/>
    <p:sldId id="529" r:id="rId79"/>
    <p:sldId id="429" r:id="rId80"/>
    <p:sldId id="547" r:id="rId81"/>
    <p:sldId id="530" r:id="rId82"/>
    <p:sldId id="350" r:id="rId83"/>
    <p:sldId id="444" r:id="rId84"/>
    <p:sldId id="445" r:id="rId85"/>
    <p:sldId id="446" r:id="rId86"/>
    <p:sldId id="447" r:id="rId87"/>
    <p:sldId id="518" r:id="rId88"/>
    <p:sldId id="516" r:id="rId89"/>
    <p:sldId id="287" r:id="rId90"/>
    <p:sldId id="289" r:id="rId91"/>
    <p:sldId id="546" r:id="rId92"/>
    <p:sldId id="348" r:id="rId93"/>
    <p:sldId id="351" r:id="rId94"/>
  </p:sldIdLst>
  <p:sldSz cx="12192000" cy="6858000"/>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1" id="{B0EDC774-17ED-430D-935D-AB7215BADF7D}">
          <p14:sldIdLst>
            <p14:sldId id="526"/>
          </p14:sldIdLst>
        </p14:section>
        <p14:section name="Section 2" id="{9C2C5BA2-EFC1-4F26-B93C-7F8BD71E8DD3}">
          <p14:sldIdLst>
            <p14:sldId id="326"/>
            <p14:sldId id="258"/>
            <p14:sldId id="290"/>
            <p14:sldId id="382"/>
            <p14:sldId id="377"/>
            <p14:sldId id="291"/>
            <p14:sldId id="520"/>
            <p14:sldId id="304"/>
            <p14:sldId id="305"/>
            <p14:sldId id="306"/>
            <p14:sldId id="550"/>
            <p14:sldId id="525"/>
            <p14:sldId id="521"/>
            <p14:sldId id="544"/>
            <p14:sldId id="299"/>
            <p14:sldId id="300"/>
            <p14:sldId id="301"/>
            <p14:sldId id="493"/>
            <p14:sldId id="410"/>
            <p14:sldId id="418"/>
            <p14:sldId id="424"/>
            <p14:sldId id="551"/>
            <p14:sldId id="494"/>
            <p14:sldId id="478"/>
            <p14:sldId id="473"/>
            <p14:sldId id="474"/>
            <p14:sldId id="553"/>
            <p14:sldId id="475"/>
            <p14:sldId id="476"/>
            <p14:sldId id="555"/>
            <p14:sldId id="552"/>
            <p14:sldId id="477"/>
            <p14:sldId id="554"/>
            <p14:sldId id="479"/>
            <p14:sldId id="311"/>
            <p14:sldId id="523"/>
            <p14:sldId id="415"/>
            <p14:sldId id="416"/>
            <p14:sldId id="417"/>
            <p14:sldId id="459"/>
            <p14:sldId id="361"/>
            <p14:sldId id="419"/>
            <p14:sldId id="414"/>
            <p14:sldId id="506"/>
            <p14:sldId id="433"/>
            <p14:sldId id="437"/>
            <p14:sldId id="430"/>
            <p14:sldId id="533"/>
            <p14:sldId id="458"/>
            <p14:sldId id="388"/>
            <p14:sldId id="498"/>
            <p14:sldId id="541"/>
            <p14:sldId id="545"/>
            <p14:sldId id="464"/>
            <p14:sldId id="427"/>
            <p14:sldId id="463"/>
            <p14:sldId id="480"/>
            <p14:sldId id="486"/>
            <p14:sldId id="483"/>
            <p14:sldId id="487"/>
            <p14:sldId id="485"/>
            <p14:sldId id="490"/>
            <p14:sldId id="492"/>
            <p14:sldId id="491"/>
            <p14:sldId id="515"/>
            <p14:sldId id="517"/>
            <p14:sldId id="508"/>
            <p14:sldId id="510"/>
            <p14:sldId id="512"/>
            <p14:sldId id="543"/>
            <p14:sldId id="371"/>
            <p14:sldId id="428"/>
            <p14:sldId id="392"/>
            <p14:sldId id="531"/>
            <p14:sldId id="548"/>
            <p14:sldId id="529"/>
            <p14:sldId id="429"/>
            <p14:sldId id="547"/>
            <p14:sldId id="530"/>
            <p14:sldId id="350"/>
            <p14:sldId id="444"/>
            <p14:sldId id="445"/>
            <p14:sldId id="446"/>
            <p14:sldId id="447"/>
            <p14:sldId id="518"/>
            <p14:sldId id="516"/>
            <p14:sldId id="287"/>
            <p14:sldId id="289"/>
            <p14:sldId id="546"/>
            <p14:sldId id="348"/>
            <p14:sldId id="35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gouin-Mohin Sylvie" initials="SS" lastIdx="1" clrIdx="0">
    <p:extLst>
      <p:ext uri="{19B8F6BF-5375-455C-9EA6-DF929625EA0E}">
        <p15:presenceInfo xmlns:p15="http://schemas.microsoft.com/office/powerpoint/2012/main" userId="S-1-5-21-1799102757-531825770-621696214-65013" providerId="AD"/>
      </p:ext>
    </p:extLst>
  </p:cmAuthor>
  <p:cmAuthor id="2" name="Manon" initials="M" lastIdx="5" clrIdx="1">
    <p:extLst>
      <p:ext uri="{19B8F6BF-5375-455C-9EA6-DF929625EA0E}">
        <p15:presenceInfo xmlns:p15="http://schemas.microsoft.com/office/powerpoint/2012/main" userId="Manon" providerId="None"/>
      </p:ext>
    </p:extLst>
  </p:cmAuthor>
  <p:cmAuthor id="3" name="Manon" initials="M [2]" lastIdx="7" clrIdx="2">
    <p:extLst>
      <p:ext uri="{19B8F6BF-5375-455C-9EA6-DF929625EA0E}">
        <p15:presenceInfo xmlns:p15="http://schemas.microsoft.com/office/powerpoint/2012/main" userId="1ebeee395916dc8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8670A"/>
    <a:srgbClr val="99CCFF"/>
    <a:srgbClr val="AA5959"/>
    <a:srgbClr val="B8CBCA"/>
    <a:srgbClr val="FF3333"/>
    <a:srgbClr val="FF1111"/>
    <a:srgbClr val="FF5D5D"/>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57" autoAdjust="0"/>
    <p:restoredTop sz="86426" autoAdjust="0"/>
  </p:normalViewPr>
  <p:slideViewPr>
    <p:cSldViewPr>
      <p:cViewPr varScale="1">
        <p:scale>
          <a:sx n="71" d="100"/>
          <a:sy n="71" d="100"/>
        </p:scale>
        <p:origin x="917" y="77"/>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21192"/>
    </p:cViewPr>
  </p:sorterViewPr>
  <p:notesViewPr>
    <p:cSldViewPr>
      <p:cViewPr varScale="1">
        <p:scale>
          <a:sx n="81" d="100"/>
          <a:sy n="81" d="100"/>
        </p:scale>
        <p:origin x="2550" y="96"/>
      </p:cViewPr>
      <p:guideLst>
        <p:guide orient="horz" pos="2929"/>
        <p:guide pos="2209"/>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DD0D23-4BF4-49D2-BDE2-5B50A2E07A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4E46A4CE-7E18-4F17-ADCF-FE273627644B}">
      <dgm:prSet custT="1"/>
      <dgm:spPr>
        <a:solidFill>
          <a:srgbClr val="C00000"/>
        </a:solidFill>
      </dgm:spPr>
      <dgm:t>
        <a:bodyPr/>
        <a:lstStyle/>
        <a:p>
          <a:pPr rtl="0"/>
          <a:r>
            <a:rPr lang="fr-CA" sz="1800" b="1" dirty="0">
              <a:solidFill>
                <a:schemeClr val="bg1"/>
              </a:solidFill>
            </a:rPr>
            <a:t>Objectifs de la formation</a:t>
          </a:r>
        </a:p>
      </dgm:t>
    </dgm:pt>
    <dgm:pt modelId="{E0332959-9218-447A-8D01-400A32EC4F41}" type="parTrans" cxnId="{AF8C2535-9680-4925-BE4E-0FE7D25B8792}">
      <dgm:prSet/>
      <dgm:spPr/>
      <dgm:t>
        <a:bodyPr/>
        <a:lstStyle/>
        <a:p>
          <a:endParaRPr lang="fr-FR"/>
        </a:p>
      </dgm:t>
    </dgm:pt>
    <dgm:pt modelId="{44D531E9-F79D-4E8E-BA6C-0CD2FF2A5B27}" type="sibTrans" cxnId="{AF8C2535-9680-4925-BE4E-0FE7D25B8792}">
      <dgm:prSet/>
      <dgm:spPr/>
      <dgm:t>
        <a:bodyPr/>
        <a:lstStyle/>
        <a:p>
          <a:endParaRPr lang="fr-FR"/>
        </a:p>
      </dgm:t>
    </dgm:pt>
    <dgm:pt modelId="{85FCC324-09AA-452A-A3C8-36B8068761EF}">
      <dgm:prSet custT="1"/>
      <dgm:spPr>
        <a:solidFill>
          <a:schemeClr val="bg1">
            <a:lumMod val="75000"/>
          </a:schemeClr>
        </a:solidFill>
      </dgm:spPr>
      <dgm:t>
        <a:bodyPr/>
        <a:lstStyle/>
        <a:p>
          <a:pPr rtl="0"/>
          <a:r>
            <a:rPr lang="fr-CA" sz="1800" b="1" dirty="0">
              <a:solidFill>
                <a:srgbClr val="000000"/>
              </a:solidFill>
            </a:rPr>
            <a:t>Qu’est-ce que l’évaluation?</a:t>
          </a:r>
        </a:p>
      </dgm:t>
    </dgm:pt>
    <dgm:pt modelId="{C7FCA3B5-C9C2-4337-9B47-1A135C3112A5}" type="parTrans" cxnId="{125DC209-C6CE-40C5-A331-7695E9074532}">
      <dgm:prSet/>
      <dgm:spPr/>
      <dgm:t>
        <a:bodyPr/>
        <a:lstStyle/>
        <a:p>
          <a:endParaRPr lang="fr-FR"/>
        </a:p>
      </dgm:t>
    </dgm:pt>
    <dgm:pt modelId="{A5AC38C5-507A-4F26-AA7F-DF6BF308F00B}" type="sibTrans" cxnId="{125DC209-C6CE-40C5-A331-7695E9074532}">
      <dgm:prSet/>
      <dgm:spPr/>
      <dgm:t>
        <a:bodyPr/>
        <a:lstStyle/>
        <a:p>
          <a:endParaRPr lang="fr-FR"/>
        </a:p>
      </dgm:t>
    </dgm:pt>
    <dgm:pt modelId="{9CB99E02-1827-4EB1-A236-2DCA1F77CC85}">
      <dgm:prSet custT="1"/>
      <dgm:spPr>
        <a:solidFill>
          <a:srgbClr val="C00000"/>
        </a:solidFill>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endParaRPr lang="fr-CA" sz="1800" b="1" dirty="0">
            <a:solidFill>
              <a:schemeClr val="bg1"/>
            </a:solidFill>
          </a:endParaRPr>
        </a:p>
        <a:p>
          <a:pPr marL="0" marR="0" lvl="0" indent="0" defTabSz="914400" rtl="0" eaLnBrk="1" fontAlgn="auto" latinLnBrk="0" hangingPunct="1">
            <a:lnSpc>
              <a:spcPct val="100000"/>
            </a:lnSpc>
            <a:spcBef>
              <a:spcPts val="0"/>
            </a:spcBef>
            <a:spcAft>
              <a:spcPts val="0"/>
            </a:spcAft>
            <a:buClrTx/>
            <a:buSzTx/>
            <a:buFontTx/>
            <a:buNone/>
            <a:tabLst/>
            <a:defRPr/>
          </a:pPr>
          <a:r>
            <a:rPr lang="fr-CA" sz="1800" b="1" dirty="0">
              <a:solidFill>
                <a:schemeClr val="bg1"/>
              </a:solidFill>
            </a:rPr>
            <a:t>Types d’évaluation et fonctions visées</a:t>
          </a:r>
        </a:p>
        <a:p>
          <a:pPr rtl="0"/>
          <a:endParaRPr lang="fr-CA" sz="1800" b="1" dirty="0">
            <a:solidFill>
              <a:schemeClr val="bg1"/>
            </a:solidFill>
          </a:endParaRPr>
        </a:p>
      </dgm:t>
    </dgm:pt>
    <dgm:pt modelId="{3ABCADAE-54A1-4F90-8A52-36D46ED13A0C}" type="parTrans" cxnId="{2E0996CB-B3A3-4E7F-9E6D-F61A9959A5C8}">
      <dgm:prSet/>
      <dgm:spPr/>
      <dgm:t>
        <a:bodyPr/>
        <a:lstStyle/>
        <a:p>
          <a:endParaRPr lang="fr-FR"/>
        </a:p>
      </dgm:t>
    </dgm:pt>
    <dgm:pt modelId="{7762490F-227E-4209-B06F-16B6E569ED89}" type="sibTrans" cxnId="{2E0996CB-B3A3-4E7F-9E6D-F61A9959A5C8}">
      <dgm:prSet/>
      <dgm:spPr/>
      <dgm:t>
        <a:bodyPr/>
        <a:lstStyle/>
        <a:p>
          <a:endParaRPr lang="fr-FR"/>
        </a:p>
      </dgm:t>
    </dgm:pt>
    <dgm:pt modelId="{A5F9C4DE-0161-4913-843D-46920E369A26}">
      <dgm:prSet custT="1"/>
      <dgm:spPr>
        <a:solidFill>
          <a:schemeClr val="bg1">
            <a:lumMod val="75000"/>
          </a:schemeClr>
        </a:solidFill>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fr-CA" sz="1800" b="1" dirty="0">
              <a:solidFill>
                <a:srgbClr val="000000"/>
              </a:solidFill>
            </a:rPr>
            <a:t>Rôle et responsabilités en évaluation</a:t>
          </a:r>
        </a:p>
      </dgm:t>
    </dgm:pt>
    <dgm:pt modelId="{1F636068-C50E-4BDF-9CD3-0F04F26E73C7}" type="parTrans" cxnId="{9BCF399A-C1F7-4AA3-BDF8-E0B9CBB50AB6}">
      <dgm:prSet/>
      <dgm:spPr/>
      <dgm:t>
        <a:bodyPr/>
        <a:lstStyle/>
        <a:p>
          <a:endParaRPr lang="fr-FR"/>
        </a:p>
      </dgm:t>
    </dgm:pt>
    <dgm:pt modelId="{F75BDF7C-1011-4E0D-A6E6-40F6D20924E6}" type="sibTrans" cxnId="{9BCF399A-C1F7-4AA3-BDF8-E0B9CBB50AB6}">
      <dgm:prSet/>
      <dgm:spPr/>
      <dgm:t>
        <a:bodyPr/>
        <a:lstStyle/>
        <a:p>
          <a:endParaRPr lang="fr-FR"/>
        </a:p>
      </dgm:t>
    </dgm:pt>
    <dgm:pt modelId="{1BA3A912-C38F-42FB-92E0-2DEAD3D3D9AC}">
      <dgm:prSet custT="1"/>
      <dgm:spPr>
        <a:solidFill>
          <a:srgbClr val="C00000"/>
        </a:solidFill>
      </dgm:spPr>
      <dgm:t>
        <a:bodyPr/>
        <a:lstStyle/>
        <a:p>
          <a:pPr marL="0" marR="0" lvl="0" indent="0" defTabSz="800100" rtl="0" eaLnBrk="1" fontAlgn="auto" latinLnBrk="0" hangingPunct="1">
            <a:lnSpc>
              <a:spcPct val="90000"/>
            </a:lnSpc>
            <a:spcBef>
              <a:spcPct val="0"/>
            </a:spcBef>
            <a:spcAft>
              <a:spcPct val="35000"/>
            </a:spcAft>
            <a:buClrTx/>
            <a:buSzTx/>
            <a:buFontTx/>
            <a:buNone/>
            <a:tabLst/>
            <a:defRPr/>
          </a:pPr>
          <a:endParaRPr lang="fr-CA" sz="1800" b="1" dirty="0">
            <a:solidFill>
              <a:schemeClr val="bg1"/>
            </a:solidFill>
          </a:endParaRPr>
        </a:p>
        <a:p>
          <a:pPr marL="0" marR="0" lvl="0" indent="0" defTabSz="800100" rtl="0" eaLnBrk="1" fontAlgn="auto" latinLnBrk="0" hangingPunct="1">
            <a:lnSpc>
              <a:spcPct val="90000"/>
            </a:lnSpc>
            <a:spcBef>
              <a:spcPct val="0"/>
            </a:spcBef>
            <a:spcAft>
              <a:spcPct val="35000"/>
            </a:spcAft>
            <a:buClrTx/>
            <a:buSzTx/>
            <a:buFontTx/>
            <a:buNone/>
            <a:tabLst/>
            <a:defRPr/>
          </a:pPr>
          <a:r>
            <a:rPr lang="fr-CA" sz="1800" b="1" dirty="0">
              <a:solidFill>
                <a:schemeClr val="bg1"/>
              </a:solidFill>
            </a:rPr>
            <a:t>Encadrements légaux et locaux  </a:t>
          </a:r>
          <a:endParaRPr lang="fr-CA" sz="1800" b="1" dirty="0">
            <a:solidFill>
              <a:srgbClr val="000000"/>
            </a:solidFill>
          </a:endParaRPr>
        </a:p>
        <a:p>
          <a:pPr marL="0" lvl="0" defTabSz="800100" rtl="0">
            <a:lnSpc>
              <a:spcPct val="90000"/>
            </a:lnSpc>
            <a:spcBef>
              <a:spcPct val="0"/>
            </a:spcBef>
            <a:spcAft>
              <a:spcPct val="35000"/>
            </a:spcAft>
            <a:buNone/>
          </a:pPr>
          <a:endParaRPr lang="fr-CA" sz="1800" b="1" dirty="0">
            <a:solidFill>
              <a:schemeClr val="bg1"/>
            </a:solidFill>
          </a:endParaRPr>
        </a:p>
      </dgm:t>
    </dgm:pt>
    <dgm:pt modelId="{0277F433-1449-476D-8785-70B2687AD49D}" type="parTrans" cxnId="{15A8CE02-B151-408F-B281-B52177409FBA}">
      <dgm:prSet/>
      <dgm:spPr/>
      <dgm:t>
        <a:bodyPr/>
        <a:lstStyle/>
        <a:p>
          <a:endParaRPr lang="fr-FR"/>
        </a:p>
      </dgm:t>
    </dgm:pt>
    <dgm:pt modelId="{43896FCB-24B2-42D1-87EE-3F01DA6CE219}" type="sibTrans" cxnId="{15A8CE02-B151-408F-B281-B52177409FBA}">
      <dgm:prSet/>
      <dgm:spPr/>
      <dgm:t>
        <a:bodyPr/>
        <a:lstStyle/>
        <a:p>
          <a:endParaRPr lang="fr-FR"/>
        </a:p>
      </dgm:t>
    </dgm:pt>
    <dgm:pt modelId="{36AE88FD-4182-4A88-BA25-2E5F9F3CCAD4}">
      <dgm:prSet custT="1"/>
      <dgm:spPr>
        <a:solidFill>
          <a:schemeClr val="bg1">
            <a:lumMod val="75000"/>
          </a:schemeClr>
        </a:solidFill>
      </dgm:spPr>
      <dgm:t>
        <a:bodyPr/>
        <a:lstStyle/>
        <a:p>
          <a:r>
            <a:rPr lang="fr-CA" sz="1800" b="1" kern="1200" dirty="0">
              <a:solidFill>
                <a:srgbClr val="000000"/>
              </a:solidFill>
              <a:latin typeface="Calibri"/>
              <a:ea typeface="+mn-ea"/>
              <a:cs typeface="+mn-cs"/>
            </a:rPr>
            <a:t>Cadres</a:t>
          </a:r>
          <a:r>
            <a:rPr lang="fr-CA" sz="1800" b="1" kern="1200" baseline="0" dirty="0">
              <a:solidFill>
                <a:srgbClr val="000000"/>
              </a:solidFill>
              <a:latin typeface="Calibri"/>
              <a:ea typeface="+mn-ea"/>
              <a:cs typeface="+mn-cs"/>
            </a:rPr>
            <a:t> d’évaluation</a:t>
          </a:r>
          <a:endParaRPr lang="fr-CA" sz="1800" b="1" kern="1200" dirty="0">
            <a:solidFill>
              <a:srgbClr val="000000"/>
            </a:solidFill>
            <a:latin typeface="Calibri"/>
            <a:ea typeface="+mn-ea"/>
            <a:cs typeface="+mn-cs"/>
          </a:endParaRPr>
        </a:p>
      </dgm:t>
    </dgm:pt>
    <dgm:pt modelId="{60159887-E083-4F30-AD8E-9BBDDCADA526}" type="parTrans" cxnId="{2A517B8A-DBE6-4F7B-9A49-0E9532291AE0}">
      <dgm:prSet/>
      <dgm:spPr/>
      <dgm:t>
        <a:bodyPr/>
        <a:lstStyle/>
        <a:p>
          <a:endParaRPr lang="fr-FR"/>
        </a:p>
      </dgm:t>
    </dgm:pt>
    <dgm:pt modelId="{112548C3-37A8-4B2F-84C6-B3B764492D2B}" type="sibTrans" cxnId="{2A517B8A-DBE6-4F7B-9A49-0E9532291AE0}">
      <dgm:prSet/>
      <dgm:spPr/>
      <dgm:t>
        <a:bodyPr/>
        <a:lstStyle/>
        <a:p>
          <a:endParaRPr lang="fr-FR"/>
        </a:p>
      </dgm:t>
    </dgm:pt>
    <dgm:pt modelId="{77740EBC-7CE6-490A-A4AB-B0CCAC3276C8}">
      <dgm:prSet custT="1"/>
      <dgm:spPr>
        <a:solidFill>
          <a:srgbClr val="C00000"/>
        </a:solidFill>
      </dgm:spPr>
      <dgm:t>
        <a:bodyPr/>
        <a:lstStyle/>
        <a:p>
          <a:pPr marL="0" lvl="0" defTabSz="800100" rtl="0">
            <a:lnSpc>
              <a:spcPct val="90000"/>
            </a:lnSpc>
            <a:spcBef>
              <a:spcPct val="0"/>
            </a:spcBef>
            <a:spcAft>
              <a:spcPct val="35000"/>
            </a:spcAft>
            <a:buNone/>
          </a:pPr>
          <a:r>
            <a:rPr lang="fr-CA" sz="1800" b="1" dirty="0">
              <a:solidFill>
                <a:schemeClr val="bg1"/>
              </a:solidFill>
            </a:rPr>
            <a:t>Normes et modalités</a:t>
          </a:r>
        </a:p>
      </dgm:t>
    </dgm:pt>
    <dgm:pt modelId="{FA34CBEF-A57B-4506-81F5-04FBDA45FDBC}" type="parTrans" cxnId="{7F1B07B7-EB1B-418E-B003-C0E25552B784}">
      <dgm:prSet/>
      <dgm:spPr/>
      <dgm:t>
        <a:bodyPr/>
        <a:lstStyle/>
        <a:p>
          <a:endParaRPr lang="fr-FR"/>
        </a:p>
      </dgm:t>
    </dgm:pt>
    <dgm:pt modelId="{E6AB970E-4CBA-43A8-BF7A-FA20AA4BA765}" type="sibTrans" cxnId="{7F1B07B7-EB1B-418E-B003-C0E25552B784}">
      <dgm:prSet/>
      <dgm:spPr/>
      <dgm:t>
        <a:bodyPr/>
        <a:lstStyle/>
        <a:p>
          <a:endParaRPr lang="fr-FR"/>
        </a:p>
      </dgm:t>
    </dgm:pt>
    <dgm:pt modelId="{67C52C53-CD99-4BD5-9275-D7081F8564C8}">
      <dgm:prSet custT="1"/>
      <dgm:spPr>
        <a:solidFill>
          <a:schemeClr val="bg1">
            <a:lumMod val="75000"/>
          </a:schemeClr>
        </a:solidFill>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endParaRPr lang="fr-CA" sz="1800" b="1" dirty="0">
            <a:solidFill>
              <a:srgbClr val="000000"/>
            </a:solidFill>
          </a:endParaRPr>
        </a:p>
        <a:p>
          <a:pPr marL="0" marR="0" lvl="0" indent="0" defTabSz="914400" rtl="0" eaLnBrk="1" fontAlgn="auto" latinLnBrk="0" hangingPunct="1">
            <a:lnSpc>
              <a:spcPct val="100000"/>
            </a:lnSpc>
            <a:spcBef>
              <a:spcPts val="0"/>
            </a:spcBef>
            <a:spcAft>
              <a:spcPts val="0"/>
            </a:spcAft>
            <a:buClrTx/>
            <a:buSzTx/>
            <a:buFontTx/>
            <a:buNone/>
            <a:tabLst/>
            <a:defRPr/>
          </a:pPr>
          <a:r>
            <a:rPr lang="fr-CA" sz="1800" b="1" dirty="0">
              <a:solidFill>
                <a:srgbClr val="000000"/>
              </a:solidFill>
            </a:rPr>
            <a:t>Valeurs et qualités de l’évaluation</a:t>
          </a:r>
        </a:p>
        <a:p>
          <a:pPr rtl="0"/>
          <a:endParaRPr lang="fr-CA" sz="1800" b="1" dirty="0">
            <a:solidFill>
              <a:srgbClr val="000000"/>
            </a:solidFill>
          </a:endParaRPr>
        </a:p>
      </dgm:t>
    </dgm:pt>
    <dgm:pt modelId="{15E4F78E-DED9-49EC-B6CA-CA00233849A7}" type="parTrans" cxnId="{EF642628-C57D-454B-89A9-26094E236E43}">
      <dgm:prSet/>
      <dgm:spPr/>
      <dgm:t>
        <a:bodyPr/>
        <a:lstStyle/>
        <a:p>
          <a:endParaRPr lang="fr-FR"/>
        </a:p>
      </dgm:t>
    </dgm:pt>
    <dgm:pt modelId="{73A28E69-A73F-437A-8BF8-F1901F52504E}" type="sibTrans" cxnId="{EF642628-C57D-454B-89A9-26094E236E43}">
      <dgm:prSet/>
      <dgm:spPr/>
      <dgm:t>
        <a:bodyPr/>
        <a:lstStyle/>
        <a:p>
          <a:endParaRPr lang="fr-FR"/>
        </a:p>
      </dgm:t>
    </dgm:pt>
    <dgm:pt modelId="{0E5A7F95-F5CE-406B-A6E8-4AC25A681728}">
      <dgm:prSet custT="1"/>
      <dgm:spPr>
        <a:solidFill>
          <a:srgbClr val="C00000"/>
        </a:solidFill>
      </dgm:spPr>
      <dgm:t>
        <a:bodyPr/>
        <a:lstStyle/>
        <a:p>
          <a:pPr rtl="0"/>
          <a:endParaRPr lang="fr-CA" sz="1800" b="1" dirty="0">
            <a:solidFill>
              <a:schemeClr val="bg1"/>
            </a:solidFill>
          </a:endParaRPr>
        </a:p>
        <a:p>
          <a:pPr rtl="0"/>
          <a:r>
            <a:rPr lang="fr-CA" sz="1800" b="1" dirty="0">
              <a:solidFill>
                <a:schemeClr val="bg1"/>
              </a:solidFill>
            </a:rPr>
            <a:t>Conception d’une évaluation								</a:t>
          </a:r>
        </a:p>
      </dgm:t>
    </dgm:pt>
    <dgm:pt modelId="{E2F8FC46-3695-4A24-9BE7-0861B6830EEB}" type="parTrans" cxnId="{976DC56E-3E02-4E1E-99B1-32F7B2983CE7}">
      <dgm:prSet/>
      <dgm:spPr/>
      <dgm:t>
        <a:bodyPr/>
        <a:lstStyle/>
        <a:p>
          <a:endParaRPr lang="fr-FR"/>
        </a:p>
      </dgm:t>
    </dgm:pt>
    <dgm:pt modelId="{978905BF-A13E-4617-BD7D-5726591AA8B4}" type="sibTrans" cxnId="{976DC56E-3E02-4E1E-99B1-32F7B2983CE7}">
      <dgm:prSet/>
      <dgm:spPr/>
      <dgm:t>
        <a:bodyPr/>
        <a:lstStyle/>
        <a:p>
          <a:endParaRPr lang="fr-FR"/>
        </a:p>
      </dgm:t>
    </dgm:pt>
    <dgm:pt modelId="{E482E543-DE77-49FB-8017-AD1AF6AC533F}">
      <dgm:prSet custT="1"/>
      <dgm:spPr>
        <a:solidFill>
          <a:schemeClr val="bg1">
            <a:lumMod val="75000"/>
          </a:schemeClr>
        </a:solidFill>
      </dgm:spPr>
      <dgm:t>
        <a:bodyPr/>
        <a:lstStyle/>
        <a:p>
          <a:r>
            <a:rPr lang="fr-CA" sz="1800" b="1" kern="1200" dirty="0">
              <a:solidFill>
                <a:srgbClr val="000000"/>
              </a:solidFill>
              <a:latin typeface="Calibri"/>
              <a:ea typeface="+mn-ea"/>
              <a:cs typeface="+mn-cs"/>
            </a:rPr>
            <a:t>Retour sur les notions vues aujourd’hui</a:t>
          </a:r>
        </a:p>
      </dgm:t>
    </dgm:pt>
    <dgm:pt modelId="{A0F3F2D2-C6FA-4CE6-BC93-5A3F4A24BE9C}" type="parTrans" cxnId="{3B65A7E6-4A08-40DF-9A03-5CF86E06CA3C}">
      <dgm:prSet/>
      <dgm:spPr/>
      <dgm:t>
        <a:bodyPr/>
        <a:lstStyle/>
        <a:p>
          <a:endParaRPr lang="fr-CA"/>
        </a:p>
      </dgm:t>
    </dgm:pt>
    <dgm:pt modelId="{43CA7A42-915E-4C7F-A906-61B493C8D40C}" type="sibTrans" cxnId="{3B65A7E6-4A08-40DF-9A03-5CF86E06CA3C}">
      <dgm:prSet/>
      <dgm:spPr/>
      <dgm:t>
        <a:bodyPr/>
        <a:lstStyle/>
        <a:p>
          <a:endParaRPr lang="fr-CA"/>
        </a:p>
      </dgm:t>
    </dgm:pt>
    <dgm:pt modelId="{C11B9572-661F-4A51-ABE2-E762077CFA2F}">
      <dgm:prSet custT="1"/>
      <dgm:spPr>
        <a:solidFill>
          <a:srgbClr val="C00000"/>
        </a:solidFill>
      </dgm:spPr>
      <dgm:t>
        <a:bodyPr/>
        <a:lstStyle/>
        <a:p>
          <a:r>
            <a:rPr lang="fr-CA" sz="1800" b="1" kern="1200" dirty="0">
              <a:solidFill>
                <a:schemeClr val="bg1"/>
              </a:solidFill>
              <a:latin typeface="Calibri"/>
              <a:ea typeface="+mn-ea"/>
              <a:cs typeface="+mn-cs"/>
            </a:rPr>
            <a:t>Devoir</a:t>
          </a:r>
        </a:p>
      </dgm:t>
    </dgm:pt>
    <dgm:pt modelId="{3BFEE1A5-1CDD-4276-A682-D8768AAE00EE}" type="parTrans" cxnId="{4A8FFD02-9E60-4A56-9648-CDE0BA3D4F80}">
      <dgm:prSet/>
      <dgm:spPr/>
      <dgm:t>
        <a:bodyPr/>
        <a:lstStyle/>
        <a:p>
          <a:endParaRPr lang="fr-CA"/>
        </a:p>
      </dgm:t>
    </dgm:pt>
    <dgm:pt modelId="{C3A2A6C5-7AE4-4DBB-8F6F-1661152090C5}" type="sibTrans" cxnId="{4A8FFD02-9E60-4A56-9648-CDE0BA3D4F80}">
      <dgm:prSet/>
      <dgm:spPr/>
      <dgm:t>
        <a:bodyPr/>
        <a:lstStyle/>
        <a:p>
          <a:endParaRPr lang="fr-CA"/>
        </a:p>
      </dgm:t>
    </dgm:pt>
    <dgm:pt modelId="{8A68D05D-8266-4A52-8F6C-EC264184DB1E}" type="pres">
      <dgm:prSet presAssocID="{09DD0D23-4BF4-49D2-BDE2-5B50A2E07A6C}" presName="linear" presStyleCnt="0">
        <dgm:presLayoutVars>
          <dgm:animLvl val="lvl"/>
          <dgm:resizeHandles val="exact"/>
        </dgm:presLayoutVars>
      </dgm:prSet>
      <dgm:spPr/>
    </dgm:pt>
    <dgm:pt modelId="{F182E0CA-0C87-4FCB-BD03-BCFC49C4B7E4}" type="pres">
      <dgm:prSet presAssocID="{4E46A4CE-7E18-4F17-ADCF-FE273627644B}" presName="parentText" presStyleLbl="node1" presStyleIdx="0" presStyleCnt="11">
        <dgm:presLayoutVars>
          <dgm:chMax val="0"/>
          <dgm:bulletEnabled val="1"/>
        </dgm:presLayoutVars>
      </dgm:prSet>
      <dgm:spPr/>
    </dgm:pt>
    <dgm:pt modelId="{8BF48A26-6A6F-4ED4-8398-262AB5D68919}" type="pres">
      <dgm:prSet presAssocID="{44D531E9-F79D-4E8E-BA6C-0CD2FF2A5B27}" presName="spacer" presStyleCnt="0"/>
      <dgm:spPr/>
    </dgm:pt>
    <dgm:pt modelId="{746DC5DF-D774-49BD-AE8A-C2F23B596260}" type="pres">
      <dgm:prSet presAssocID="{85FCC324-09AA-452A-A3C8-36B8068761EF}" presName="parentText" presStyleLbl="node1" presStyleIdx="1" presStyleCnt="11">
        <dgm:presLayoutVars>
          <dgm:chMax val="0"/>
          <dgm:bulletEnabled val="1"/>
        </dgm:presLayoutVars>
      </dgm:prSet>
      <dgm:spPr/>
    </dgm:pt>
    <dgm:pt modelId="{5E2963D9-CF50-4E5C-8986-36AE4A4FCB93}" type="pres">
      <dgm:prSet presAssocID="{A5AC38C5-507A-4F26-AA7F-DF6BF308F00B}" presName="spacer" presStyleCnt="0"/>
      <dgm:spPr/>
    </dgm:pt>
    <dgm:pt modelId="{6EE7C636-82C9-4548-90AB-11C149B8CACF}" type="pres">
      <dgm:prSet presAssocID="{9CB99E02-1827-4EB1-A236-2DCA1F77CC85}" presName="parentText" presStyleLbl="node1" presStyleIdx="2" presStyleCnt="11">
        <dgm:presLayoutVars>
          <dgm:chMax val="0"/>
          <dgm:bulletEnabled val="1"/>
        </dgm:presLayoutVars>
      </dgm:prSet>
      <dgm:spPr/>
    </dgm:pt>
    <dgm:pt modelId="{99BE134C-55D3-41AE-9666-FDAD58CB413E}" type="pres">
      <dgm:prSet presAssocID="{7762490F-227E-4209-B06F-16B6E569ED89}" presName="spacer" presStyleCnt="0"/>
      <dgm:spPr/>
    </dgm:pt>
    <dgm:pt modelId="{BB4A13AB-7F56-4ABD-B949-A1577E7594F0}" type="pres">
      <dgm:prSet presAssocID="{A5F9C4DE-0161-4913-843D-46920E369A26}" presName="parentText" presStyleLbl="node1" presStyleIdx="3" presStyleCnt="11">
        <dgm:presLayoutVars>
          <dgm:chMax val="0"/>
          <dgm:bulletEnabled val="1"/>
        </dgm:presLayoutVars>
      </dgm:prSet>
      <dgm:spPr/>
    </dgm:pt>
    <dgm:pt modelId="{A7CEECB8-E967-4258-B140-9BFFBB699E6B}" type="pres">
      <dgm:prSet presAssocID="{F75BDF7C-1011-4E0D-A6E6-40F6D20924E6}" presName="spacer" presStyleCnt="0"/>
      <dgm:spPr/>
    </dgm:pt>
    <dgm:pt modelId="{1FE1595F-4B5D-4E7A-92C3-BA5FE2A0A7D2}" type="pres">
      <dgm:prSet presAssocID="{1BA3A912-C38F-42FB-92E0-2DEAD3D3D9AC}" presName="parentText" presStyleLbl="node1" presStyleIdx="4" presStyleCnt="11">
        <dgm:presLayoutVars>
          <dgm:chMax val="0"/>
          <dgm:bulletEnabled val="1"/>
        </dgm:presLayoutVars>
      </dgm:prSet>
      <dgm:spPr/>
    </dgm:pt>
    <dgm:pt modelId="{0B3DAEEC-6BED-4370-A8DF-B95FBC24755B}" type="pres">
      <dgm:prSet presAssocID="{43896FCB-24B2-42D1-87EE-3F01DA6CE219}" presName="spacer" presStyleCnt="0"/>
      <dgm:spPr/>
    </dgm:pt>
    <dgm:pt modelId="{6A5AB524-5476-4FBA-98A2-58438F8DB3F7}" type="pres">
      <dgm:prSet presAssocID="{36AE88FD-4182-4A88-BA25-2E5F9F3CCAD4}" presName="parentText" presStyleLbl="node1" presStyleIdx="5" presStyleCnt="11">
        <dgm:presLayoutVars>
          <dgm:chMax val="0"/>
          <dgm:bulletEnabled val="1"/>
        </dgm:presLayoutVars>
      </dgm:prSet>
      <dgm:spPr/>
    </dgm:pt>
    <dgm:pt modelId="{F17D335F-C4FD-4604-9FC1-F2A75DCD5629}" type="pres">
      <dgm:prSet presAssocID="{112548C3-37A8-4B2F-84C6-B3B764492D2B}" presName="spacer" presStyleCnt="0"/>
      <dgm:spPr/>
    </dgm:pt>
    <dgm:pt modelId="{5553742F-7F92-42AE-9A4B-2BAD974A9E9D}" type="pres">
      <dgm:prSet presAssocID="{77740EBC-7CE6-490A-A4AB-B0CCAC3276C8}" presName="parentText" presStyleLbl="node1" presStyleIdx="6" presStyleCnt="11" custLinFactNeighborX="217" custLinFactNeighborY="-3461">
        <dgm:presLayoutVars>
          <dgm:chMax val="0"/>
          <dgm:bulletEnabled val="1"/>
        </dgm:presLayoutVars>
      </dgm:prSet>
      <dgm:spPr/>
    </dgm:pt>
    <dgm:pt modelId="{B949F5E2-AEAF-43DD-B4DE-9F801DF8EB66}" type="pres">
      <dgm:prSet presAssocID="{E6AB970E-4CBA-43A8-BF7A-FA20AA4BA765}" presName="spacer" presStyleCnt="0"/>
      <dgm:spPr/>
    </dgm:pt>
    <dgm:pt modelId="{8C22554A-59C3-4336-8B6A-856B84107B08}" type="pres">
      <dgm:prSet presAssocID="{67C52C53-CD99-4BD5-9275-D7081F8564C8}" presName="parentText" presStyleLbl="node1" presStyleIdx="7" presStyleCnt="11">
        <dgm:presLayoutVars>
          <dgm:chMax val="0"/>
          <dgm:bulletEnabled val="1"/>
        </dgm:presLayoutVars>
      </dgm:prSet>
      <dgm:spPr/>
    </dgm:pt>
    <dgm:pt modelId="{01880B4D-4352-4382-98E8-F5CB488F2B22}" type="pres">
      <dgm:prSet presAssocID="{73A28E69-A73F-437A-8BF8-F1901F52504E}" presName="spacer" presStyleCnt="0"/>
      <dgm:spPr/>
    </dgm:pt>
    <dgm:pt modelId="{6B08483F-5567-49FA-BF70-0A5418763B2F}" type="pres">
      <dgm:prSet presAssocID="{0E5A7F95-F5CE-406B-A6E8-4AC25A681728}" presName="parentText" presStyleLbl="node1" presStyleIdx="8" presStyleCnt="11" custLinFactNeighborX="-68" custLinFactNeighborY="8750">
        <dgm:presLayoutVars>
          <dgm:chMax val="0"/>
          <dgm:bulletEnabled val="1"/>
        </dgm:presLayoutVars>
      </dgm:prSet>
      <dgm:spPr/>
    </dgm:pt>
    <dgm:pt modelId="{5440E42E-FCC0-4AE2-9E45-E9616E1E52BB}" type="pres">
      <dgm:prSet presAssocID="{978905BF-A13E-4617-BD7D-5726591AA8B4}" presName="spacer" presStyleCnt="0"/>
      <dgm:spPr/>
    </dgm:pt>
    <dgm:pt modelId="{8F3CB1B7-C438-4A38-8725-5184022A8F15}" type="pres">
      <dgm:prSet presAssocID="{E482E543-DE77-49FB-8017-AD1AF6AC533F}" presName="parentText" presStyleLbl="node1" presStyleIdx="9" presStyleCnt="11" custLinFactNeighborY="-52306">
        <dgm:presLayoutVars>
          <dgm:chMax val="0"/>
          <dgm:bulletEnabled val="1"/>
        </dgm:presLayoutVars>
      </dgm:prSet>
      <dgm:spPr/>
    </dgm:pt>
    <dgm:pt modelId="{294408D1-6B9B-487F-A11F-F8BE99092790}" type="pres">
      <dgm:prSet presAssocID="{43CA7A42-915E-4C7F-A906-61B493C8D40C}" presName="spacer" presStyleCnt="0"/>
      <dgm:spPr/>
    </dgm:pt>
    <dgm:pt modelId="{4AFF8551-DB6D-4A88-AB6F-424AD664C6DB}" type="pres">
      <dgm:prSet presAssocID="{C11B9572-661F-4A51-ABE2-E762077CFA2F}" presName="parentText" presStyleLbl="node1" presStyleIdx="10" presStyleCnt="11" custLinFactY="5261" custLinFactNeighborX="239" custLinFactNeighborY="100000">
        <dgm:presLayoutVars>
          <dgm:chMax val="0"/>
          <dgm:bulletEnabled val="1"/>
        </dgm:presLayoutVars>
      </dgm:prSet>
      <dgm:spPr/>
    </dgm:pt>
  </dgm:ptLst>
  <dgm:cxnLst>
    <dgm:cxn modelId="{15A8CE02-B151-408F-B281-B52177409FBA}" srcId="{09DD0D23-4BF4-49D2-BDE2-5B50A2E07A6C}" destId="{1BA3A912-C38F-42FB-92E0-2DEAD3D3D9AC}" srcOrd="4" destOrd="0" parTransId="{0277F433-1449-476D-8785-70B2687AD49D}" sibTransId="{43896FCB-24B2-42D1-87EE-3F01DA6CE219}"/>
    <dgm:cxn modelId="{4A8FFD02-9E60-4A56-9648-CDE0BA3D4F80}" srcId="{09DD0D23-4BF4-49D2-BDE2-5B50A2E07A6C}" destId="{C11B9572-661F-4A51-ABE2-E762077CFA2F}" srcOrd="10" destOrd="0" parTransId="{3BFEE1A5-1CDD-4276-A682-D8768AAE00EE}" sibTransId="{C3A2A6C5-7AE4-4DBB-8F6F-1661152090C5}"/>
    <dgm:cxn modelId="{125DC209-C6CE-40C5-A331-7695E9074532}" srcId="{09DD0D23-4BF4-49D2-BDE2-5B50A2E07A6C}" destId="{85FCC324-09AA-452A-A3C8-36B8068761EF}" srcOrd="1" destOrd="0" parTransId="{C7FCA3B5-C9C2-4337-9B47-1A135C3112A5}" sibTransId="{A5AC38C5-507A-4F26-AA7F-DF6BF308F00B}"/>
    <dgm:cxn modelId="{7D22060A-6271-4E24-BE9C-E8815D90070C}" type="presOf" srcId="{E482E543-DE77-49FB-8017-AD1AF6AC533F}" destId="{8F3CB1B7-C438-4A38-8725-5184022A8F15}" srcOrd="0" destOrd="0" presId="urn:microsoft.com/office/officeart/2005/8/layout/vList2"/>
    <dgm:cxn modelId="{CD0E561B-067A-4858-99E3-944763D96D10}" type="presOf" srcId="{85FCC324-09AA-452A-A3C8-36B8068761EF}" destId="{746DC5DF-D774-49BD-AE8A-C2F23B596260}" srcOrd="0" destOrd="0" presId="urn:microsoft.com/office/officeart/2005/8/layout/vList2"/>
    <dgm:cxn modelId="{00C77C24-6E95-4615-AA1E-4D0170E30CEF}" type="presOf" srcId="{C11B9572-661F-4A51-ABE2-E762077CFA2F}" destId="{4AFF8551-DB6D-4A88-AB6F-424AD664C6DB}" srcOrd="0" destOrd="0" presId="urn:microsoft.com/office/officeart/2005/8/layout/vList2"/>
    <dgm:cxn modelId="{EF642628-C57D-454B-89A9-26094E236E43}" srcId="{09DD0D23-4BF4-49D2-BDE2-5B50A2E07A6C}" destId="{67C52C53-CD99-4BD5-9275-D7081F8564C8}" srcOrd="7" destOrd="0" parTransId="{15E4F78E-DED9-49EC-B6CA-CA00233849A7}" sibTransId="{73A28E69-A73F-437A-8BF8-F1901F52504E}"/>
    <dgm:cxn modelId="{AF8C2535-9680-4925-BE4E-0FE7D25B8792}" srcId="{09DD0D23-4BF4-49D2-BDE2-5B50A2E07A6C}" destId="{4E46A4CE-7E18-4F17-ADCF-FE273627644B}" srcOrd="0" destOrd="0" parTransId="{E0332959-9218-447A-8D01-400A32EC4F41}" sibTransId="{44D531E9-F79D-4E8E-BA6C-0CD2FF2A5B27}"/>
    <dgm:cxn modelId="{0FD8526E-D51E-4A4A-8BCC-79A03B748644}" type="presOf" srcId="{36AE88FD-4182-4A88-BA25-2E5F9F3CCAD4}" destId="{6A5AB524-5476-4FBA-98A2-58438F8DB3F7}" srcOrd="0" destOrd="0" presId="urn:microsoft.com/office/officeart/2005/8/layout/vList2"/>
    <dgm:cxn modelId="{976DC56E-3E02-4E1E-99B1-32F7B2983CE7}" srcId="{09DD0D23-4BF4-49D2-BDE2-5B50A2E07A6C}" destId="{0E5A7F95-F5CE-406B-A6E8-4AC25A681728}" srcOrd="8" destOrd="0" parTransId="{E2F8FC46-3695-4A24-9BE7-0861B6830EEB}" sibTransId="{978905BF-A13E-4617-BD7D-5726591AA8B4}"/>
    <dgm:cxn modelId="{29CE3482-3760-4962-B899-6C989EB59B3F}" type="presOf" srcId="{4E46A4CE-7E18-4F17-ADCF-FE273627644B}" destId="{F182E0CA-0C87-4FCB-BD03-BCFC49C4B7E4}" srcOrd="0" destOrd="0" presId="urn:microsoft.com/office/officeart/2005/8/layout/vList2"/>
    <dgm:cxn modelId="{83BC3B86-29F1-483B-A11B-5ADCD5856FAC}" type="presOf" srcId="{0E5A7F95-F5CE-406B-A6E8-4AC25A681728}" destId="{6B08483F-5567-49FA-BF70-0A5418763B2F}" srcOrd="0" destOrd="0" presId="urn:microsoft.com/office/officeart/2005/8/layout/vList2"/>
    <dgm:cxn modelId="{2A517B8A-DBE6-4F7B-9A49-0E9532291AE0}" srcId="{09DD0D23-4BF4-49D2-BDE2-5B50A2E07A6C}" destId="{36AE88FD-4182-4A88-BA25-2E5F9F3CCAD4}" srcOrd="5" destOrd="0" parTransId="{60159887-E083-4F30-AD8E-9BBDDCADA526}" sibTransId="{112548C3-37A8-4B2F-84C6-B3B764492D2B}"/>
    <dgm:cxn modelId="{51700B9A-8F47-4656-829B-118B2EFCCC8D}" type="presOf" srcId="{09DD0D23-4BF4-49D2-BDE2-5B50A2E07A6C}" destId="{8A68D05D-8266-4A52-8F6C-EC264184DB1E}" srcOrd="0" destOrd="0" presId="urn:microsoft.com/office/officeart/2005/8/layout/vList2"/>
    <dgm:cxn modelId="{9BCF399A-C1F7-4AA3-BDF8-E0B9CBB50AB6}" srcId="{09DD0D23-4BF4-49D2-BDE2-5B50A2E07A6C}" destId="{A5F9C4DE-0161-4913-843D-46920E369A26}" srcOrd="3" destOrd="0" parTransId="{1F636068-C50E-4BDF-9CD3-0F04F26E73C7}" sibTransId="{F75BDF7C-1011-4E0D-A6E6-40F6D20924E6}"/>
    <dgm:cxn modelId="{F6112AAB-C0F2-4DD5-A06D-7A4E65F7E7C3}" type="presOf" srcId="{67C52C53-CD99-4BD5-9275-D7081F8564C8}" destId="{8C22554A-59C3-4336-8B6A-856B84107B08}" srcOrd="0" destOrd="0" presId="urn:microsoft.com/office/officeart/2005/8/layout/vList2"/>
    <dgm:cxn modelId="{BFB80CB6-F9F0-45B0-800A-D41B3812FE43}" type="presOf" srcId="{1BA3A912-C38F-42FB-92E0-2DEAD3D3D9AC}" destId="{1FE1595F-4B5D-4E7A-92C3-BA5FE2A0A7D2}" srcOrd="0" destOrd="0" presId="urn:microsoft.com/office/officeart/2005/8/layout/vList2"/>
    <dgm:cxn modelId="{7F1B07B7-EB1B-418E-B003-C0E25552B784}" srcId="{09DD0D23-4BF4-49D2-BDE2-5B50A2E07A6C}" destId="{77740EBC-7CE6-490A-A4AB-B0CCAC3276C8}" srcOrd="6" destOrd="0" parTransId="{FA34CBEF-A57B-4506-81F5-04FBDA45FDBC}" sibTransId="{E6AB970E-4CBA-43A8-BF7A-FA20AA4BA765}"/>
    <dgm:cxn modelId="{8C7B3DB7-6E59-4E81-9D75-A7B3C1C63801}" type="presOf" srcId="{A5F9C4DE-0161-4913-843D-46920E369A26}" destId="{BB4A13AB-7F56-4ABD-B949-A1577E7594F0}" srcOrd="0" destOrd="0" presId="urn:microsoft.com/office/officeart/2005/8/layout/vList2"/>
    <dgm:cxn modelId="{2E0996CB-B3A3-4E7F-9E6D-F61A9959A5C8}" srcId="{09DD0D23-4BF4-49D2-BDE2-5B50A2E07A6C}" destId="{9CB99E02-1827-4EB1-A236-2DCA1F77CC85}" srcOrd="2" destOrd="0" parTransId="{3ABCADAE-54A1-4F90-8A52-36D46ED13A0C}" sibTransId="{7762490F-227E-4209-B06F-16B6E569ED89}"/>
    <dgm:cxn modelId="{8A9EE4D7-7795-420F-82D2-14967E8533D5}" type="presOf" srcId="{9CB99E02-1827-4EB1-A236-2DCA1F77CC85}" destId="{6EE7C636-82C9-4548-90AB-11C149B8CACF}" srcOrd="0" destOrd="0" presId="urn:microsoft.com/office/officeart/2005/8/layout/vList2"/>
    <dgm:cxn modelId="{3B65A7E6-4A08-40DF-9A03-5CF86E06CA3C}" srcId="{09DD0D23-4BF4-49D2-BDE2-5B50A2E07A6C}" destId="{E482E543-DE77-49FB-8017-AD1AF6AC533F}" srcOrd="9" destOrd="0" parTransId="{A0F3F2D2-C6FA-4CE6-BC93-5A3F4A24BE9C}" sibTransId="{43CA7A42-915E-4C7F-A906-61B493C8D40C}"/>
    <dgm:cxn modelId="{93FECDFA-DF9A-4D54-A326-14FBF156B5BA}" type="presOf" srcId="{77740EBC-7CE6-490A-A4AB-B0CCAC3276C8}" destId="{5553742F-7F92-42AE-9A4B-2BAD974A9E9D}" srcOrd="0" destOrd="0" presId="urn:microsoft.com/office/officeart/2005/8/layout/vList2"/>
    <dgm:cxn modelId="{EB4AC0CE-7AC8-469A-96E4-28C4E9DEA223}" type="presParOf" srcId="{8A68D05D-8266-4A52-8F6C-EC264184DB1E}" destId="{F182E0CA-0C87-4FCB-BD03-BCFC49C4B7E4}" srcOrd="0" destOrd="0" presId="urn:microsoft.com/office/officeart/2005/8/layout/vList2"/>
    <dgm:cxn modelId="{4F25666C-3E26-40A4-9B0C-292319B62C58}" type="presParOf" srcId="{8A68D05D-8266-4A52-8F6C-EC264184DB1E}" destId="{8BF48A26-6A6F-4ED4-8398-262AB5D68919}" srcOrd="1" destOrd="0" presId="urn:microsoft.com/office/officeart/2005/8/layout/vList2"/>
    <dgm:cxn modelId="{78040FE2-6251-47EB-8D90-20C3B4EB9155}" type="presParOf" srcId="{8A68D05D-8266-4A52-8F6C-EC264184DB1E}" destId="{746DC5DF-D774-49BD-AE8A-C2F23B596260}" srcOrd="2" destOrd="0" presId="urn:microsoft.com/office/officeart/2005/8/layout/vList2"/>
    <dgm:cxn modelId="{E4D1A5A1-4D75-4607-9733-5C8686E037D6}" type="presParOf" srcId="{8A68D05D-8266-4A52-8F6C-EC264184DB1E}" destId="{5E2963D9-CF50-4E5C-8986-36AE4A4FCB93}" srcOrd="3" destOrd="0" presId="urn:microsoft.com/office/officeart/2005/8/layout/vList2"/>
    <dgm:cxn modelId="{B22EBC9F-1EAE-4DC5-BC00-478A4CAF4ACB}" type="presParOf" srcId="{8A68D05D-8266-4A52-8F6C-EC264184DB1E}" destId="{6EE7C636-82C9-4548-90AB-11C149B8CACF}" srcOrd="4" destOrd="0" presId="urn:microsoft.com/office/officeart/2005/8/layout/vList2"/>
    <dgm:cxn modelId="{57771B6C-1A35-45DB-B500-AEE35E5EFDD6}" type="presParOf" srcId="{8A68D05D-8266-4A52-8F6C-EC264184DB1E}" destId="{99BE134C-55D3-41AE-9666-FDAD58CB413E}" srcOrd="5" destOrd="0" presId="urn:microsoft.com/office/officeart/2005/8/layout/vList2"/>
    <dgm:cxn modelId="{8E248697-A30C-4F97-925B-8627A6FED107}" type="presParOf" srcId="{8A68D05D-8266-4A52-8F6C-EC264184DB1E}" destId="{BB4A13AB-7F56-4ABD-B949-A1577E7594F0}" srcOrd="6" destOrd="0" presId="urn:microsoft.com/office/officeart/2005/8/layout/vList2"/>
    <dgm:cxn modelId="{F52D0C44-BBC5-4374-87B7-2956FC8FF78B}" type="presParOf" srcId="{8A68D05D-8266-4A52-8F6C-EC264184DB1E}" destId="{A7CEECB8-E967-4258-B140-9BFFBB699E6B}" srcOrd="7" destOrd="0" presId="urn:microsoft.com/office/officeart/2005/8/layout/vList2"/>
    <dgm:cxn modelId="{2D797E40-C624-4CA1-B3BC-2A6090625C29}" type="presParOf" srcId="{8A68D05D-8266-4A52-8F6C-EC264184DB1E}" destId="{1FE1595F-4B5D-4E7A-92C3-BA5FE2A0A7D2}" srcOrd="8" destOrd="0" presId="urn:microsoft.com/office/officeart/2005/8/layout/vList2"/>
    <dgm:cxn modelId="{532BA5BC-7F30-4ECB-BFFA-E4CF4E0E3A83}" type="presParOf" srcId="{8A68D05D-8266-4A52-8F6C-EC264184DB1E}" destId="{0B3DAEEC-6BED-4370-A8DF-B95FBC24755B}" srcOrd="9" destOrd="0" presId="urn:microsoft.com/office/officeart/2005/8/layout/vList2"/>
    <dgm:cxn modelId="{BC341CD5-DC93-48D5-9F10-2DCF55621FA1}" type="presParOf" srcId="{8A68D05D-8266-4A52-8F6C-EC264184DB1E}" destId="{6A5AB524-5476-4FBA-98A2-58438F8DB3F7}" srcOrd="10" destOrd="0" presId="urn:microsoft.com/office/officeart/2005/8/layout/vList2"/>
    <dgm:cxn modelId="{689F5375-A422-489D-ADAA-A48944936B8B}" type="presParOf" srcId="{8A68D05D-8266-4A52-8F6C-EC264184DB1E}" destId="{F17D335F-C4FD-4604-9FC1-F2A75DCD5629}" srcOrd="11" destOrd="0" presId="urn:microsoft.com/office/officeart/2005/8/layout/vList2"/>
    <dgm:cxn modelId="{68ABC543-8D8C-4182-97C9-AB784A774F52}" type="presParOf" srcId="{8A68D05D-8266-4A52-8F6C-EC264184DB1E}" destId="{5553742F-7F92-42AE-9A4B-2BAD974A9E9D}" srcOrd="12" destOrd="0" presId="urn:microsoft.com/office/officeart/2005/8/layout/vList2"/>
    <dgm:cxn modelId="{FF61FD18-B962-417E-B1B6-51319A2A1F4E}" type="presParOf" srcId="{8A68D05D-8266-4A52-8F6C-EC264184DB1E}" destId="{B949F5E2-AEAF-43DD-B4DE-9F801DF8EB66}" srcOrd="13" destOrd="0" presId="urn:microsoft.com/office/officeart/2005/8/layout/vList2"/>
    <dgm:cxn modelId="{3D8ECD98-5AE7-4715-B44C-E667A83F0719}" type="presParOf" srcId="{8A68D05D-8266-4A52-8F6C-EC264184DB1E}" destId="{8C22554A-59C3-4336-8B6A-856B84107B08}" srcOrd="14" destOrd="0" presId="urn:microsoft.com/office/officeart/2005/8/layout/vList2"/>
    <dgm:cxn modelId="{A90E4D3C-DEC6-4ACA-86ED-35CCF5E339D6}" type="presParOf" srcId="{8A68D05D-8266-4A52-8F6C-EC264184DB1E}" destId="{01880B4D-4352-4382-98E8-F5CB488F2B22}" srcOrd="15" destOrd="0" presId="urn:microsoft.com/office/officeart/2005/8/layout/vList2"/>
    <dgm:cxn modelId="{640D6F78-D84D-4968-B582-F0FCEF164119}" type="presParOf" srcId="{8A68D05D-8266-4A52-8F6C-EC264184DB1E}" destId="{6B08483F-5567-49FA-BF70-0A5418763B2F}" srcOrd="16" destOrd="0" presId="urn:microsoft.com/office/officeart/2005/8/layout/vList2"/>
    <dgm:cxn modelId="{A8942047-F12D-464E-9166-5DB5B756539A}" type="presParOf" srcId="{8A68D05D-8266-4A52-8F6C-EC264184DB1E}" destId="{5440E42E-FCC0-4AE2-9E45-E9616E1E52BB}" srcOrd="17" destOrd="0" presId="urn:microsoft.com/office/officeart/2005/8/layout/vList2"/>
    <dgm:cxn modelId="{191DA657-3C7A-4A10-8BBE-B9A89857E770}" type="presParOf" srcId="{8A68D05D-8266-4A52-8F6C-EC264184DB1E}" destId="{8F3CB1B7-C438-4A38-8725-5184022A8F15}" srcOrd="18" destOrd="0" presId="urn:microsoft.com/office/officeart/2005/8/layout/vList2"/>
    <dgm:cxn modelId="{F5CACD0D-3563-4D63-B7EC-0C4B35C69B33}" type="presParOf" srcId="{8A68D05D-8266-4A52-8F6C-EC264184DB1E}" destId="{294408D1-6B9B-487F-A11F-F8BE99092790}" srcOrd="19" destOrd="0" presId="urn:microsoft.com/office/officeart/2005/8/layout/vList2"/>
    <dgm:cxn modelId="{317F98CD-639A-496F-9DEC-5D9FD76C4E32}" type="presParOf" srcId="{8A68D05D-8266-4A52-8F6C-EC264184DB1E}" destId="{4AFF8551-DB6D-4A88-AB6F-424AD664C6DB}" srcOrd="20"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72417D-090A-4BB5-929D-1DF41FF51D2F}"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fr-CA"/>
        </a:p>
      </dgm:t>
    </dgm:pt>
    <dgm:pt modelId="{5DFD0A3D-9B63-4DC4-87E9-2382E3DF4378}">
      <dgm:prSet phldrT="[Texte]"/>
      <dgm:spPr/>
      <dgm:t>
        <a:bodyPr/>
        <a:lstStyle/>
        <a:p>
          <a:r>
            <a:rPr lang="fr-CA" dirty="0">
              <a:solidFill>
                <a:sysClr val="windowText" lastClr="000000"/>
              </a:solidFill>
            </a:rPr>
            <a:t>2. Prise d’information</a:t>
          </a:r>
        </a:p>
      </dgm:t>
    </dgm:pt>
    <dgm:pt modelId="{C71272DC-74B0-41D3-8F74-21F3B8E4B0F0}" type="parTrans" cxnId="{CAEDCA84-2C8F-4EB8-84FE-582EEC1E354C}">
      <dgm:prSet/>
      <dgm:spPr/>
      <dgm:t>
        <a:bodyPr/>
        <a:lstStyle/>
        <a:p>
          <a:endParaRPr lang="fr-CA"/>
        </a:p>
      </dgm:t>
    </dgm:pt>
    <dgm:pt modelId="{C2728C4E-3854-43BF-B7F5-7655C138A2B0}" type="sibTrans" cxnId="{CAEDCA84-2C8F-4EB8-84FE-582EEC1E354C}">
      <dgm:prSet/>
      <dgm:spPr>
        <a:solidFill>
          <a:srgbClr val="C00000"/>
        </a:solidFill>
      </dgm:spPr>
      <dgm:t>
        <a:bodyPr/>
        <a:lstStyle/>
        <a:p>
          <a:endParaRPr lang="fr-CA"/>
        </a:p>
      </dgm:t>
    </dgm:pt>
    <dgm:pt modelId="{688BA8EB-E7A4-4099-9804-14E5A0523747}">
      <dgm:prSet phldrT="[Texte]"/>
      <dgm:spPr/>
      <dgm:t>
        <a:bodyPr/>
        <a:lstStyle/>
        <a:p>
          <a:r>
            <a:rPr lang="fr-CA" dirty="0">
              <a:solidFill>
                <a:sysClr val="windowText" lastClr="000000"/>
              </a:solidFill>
            </a:rPr>
            <a:t>3. Jugement</a:t>
          </a:r>
        </a:p>
      </dgm:t>
    </dgm:pt>
    <dgm:pt modelId="{AE4EAD1C-6A16-41CD-90F7-6B5C4C05A288}" type="parTrans" cxnId="{001CEAB0-EB72-4721-9FAB-D6F693A3E4A5}">
      <dgm:prSet/>
      <dgm:spPr/>
      <dgm:t>
        <a:bodyPr/>
        <a:lstStyle/>
        <a:p>
          <a:endParaRPr lang="fr-CA"/>
        </a:p>
      </dgm:t>
    </dgm:pt>
    <dgm:pt modelId="{ACBC7CBE-451E-4B23-AD07-E4118BC6E11C}" type="sibTrans" cxnId="{001CEAB0-EB72-4721-9FAB-D6F693A3E4A5}">
      <dgm:prSet/>
      <dgm:spPr>
        <a:solidFill>
          <a:srgbClr val="C00000"/>
        </a:solidFill>
      </dgm:spPr>
      <dgm:t>
        <a:bodyPr/>
        <a:lstStyle/>
        <a:p>
          <a:endParaRPr lang="fr-CA"/>
        </a:p>
      </dgm:t>
    </dgm:pt>
    <dgm:pt modelId="{2391985C-08A2-4FDB-9921-7F0DFB6467EE}">
      <dgm:prSet phldrT="[Texte]"/>
      <dgm:spPr/>
      <dgm:t>
        <a:bodyPr/>
        <a:lstStyle/>
        <a:p>
          <a:r>
            <a:rPr lang="fr-CA" dirty="0">
              <a:solidFill>
                <a:sysClr val="windowText" lastClr="000000"/>
              </a:solidFill>
            </a:rPr>
            <a:t>4. Décision-action</a:t>
          </a:r>
        </a:p>
      </dgm:t>
    </dgm:pt>
    <dgm:pt modelId="{7946B6C8-9E75-4502-B14D-E2EB0CD35F15}" type="parTrans" cxnId="{1341985A-F857-4C91-98E5-2BE10B66F1C0}">
      <dgm:prSet/>
      <dgm:spPr/>
      <dgm:t>
        <a:bodyPr/>
        <a:lstStyle/>
        <a:p>
          <a:endParaRPr lang="fr-CA"/>
        </a:p>
      </dgm:t>
    </dgm:pt>
    <dgm:pt modelId="{4BAC6A79-018A-4BEC-85E5-C0773489AC71}" type="sibTrans" cxnId="{1341985A-F857-4C91-98E5-2BE10B66F1C0}">
      <dgm:prSet/>
      <dgm:spPr>
        <a:solidFill>
          <a:srgbClr val="C00000"/>
        </a:solidFill>
      </dgm:spPr>
      <dgm:t>
        <a:bodyPr/>
        <a:lstStyle/>
        <a:p>
          <a:endParaRPr lang="fr-CA"/>
        </a:p>
      </dgm:t>
    </dgm:pt>
    <dgm:pt modelId="{A2544799-013A-406A-867E-94233DA6F66A}">
      <dgm:prSet phldrT="[Texte]"/>
      <dgm:spPr/>
      <dgm:t>
        <a:bodyPr/>
        <a:lstStyle/>
        <a:p>
          <a:r>
            <a:rPr lang="fr-CA" dirty="0">
              <a:solidFill>
                <a:sysClr val="windowText" lastClr="000000"/>
              </a:solidFill>
            </a:rPr>
            <a:t>1. Planification</a:t>
          </a:r>
        </a:p>
      </dgm:t>
    </dgm:pt>
    <dgm:pt modelId="{731C0289-C11A-4F83-935A-E3ED04F0ADAB}" type="parTrans" cxnId="{39D4E055-9C50-4D7E-AC35-88887074E6E9}">
      <dgm:prSet/>
      <dgm:spPr/>
      <dgm:t>
        <a:bodyPr/>
        <a:lstStyle/>
        <a:p>
          <a:endParaRPr lang="fr-CA"/>
        </a:p>
      </dgm:t>
    </dgm:pt>
    <dgm:pt modelId="{38AD1A0D-DE55-474F-A3C1-D398B5E36B26}" type="sibTrans" cxnId="{39D4E055-9C50-4D7E-AC35-88887074E6E9}">
      <dgm:prSet/>
      <dgm:spPr>
        <a:solidFill>
          <a:srgbClr val="C00000"/>
        </a:solidFill>
      </dgm:spPr>
      <dgm:t>
        <a:bodyPr/>
        <a:lstStyle/>
        <a:p>
          <a:endParaRPr lang="fr-CA"/>
        </a:p>
      </dgm:t>
    </dgm:pt>
    <dgm:pt modelId="{1AC4BFE1-149C-426B-B184-719A6DFC357F}" type="pres">
      <dgm:prSet presAssocID="{0172417D-090A-4BB5-929D-1DF41FF51D2F}" presName="cycle" presStyleCnt="0">
        <dgm:presLayoutVars>
          <dgm:dir/>
          <dgm:resizeHandles val="exact"/>
        </dgm:presLayoutVars>
      </dgm:prSet>
      <dgm:spPr/>
    </dgm:pt>
    <dgm:pt modelId="{EF994054-E8F9-4467-BF49-ABA8687103C6}" type="pres">
      <dgm:prSet presAssocID="{5DFD0A3D-9B63-4DC4-87E9-2382E3DF4378}" presName="dummy" presStyleCnt="0"/>
      <dgm:spPr/>
    </dgm:pt>
    <dgm:pt modelId="{B51A803F-7C02-46BD-A8A9-65019FEEC5F4}" type="pres">
      <dgm:prSet presAssocID="{5DFD0A3D-9B63-4DC4-87E9-2382E3DF4378}" presName="node" presStyleLbl="revTx" presStyleIdx="0" presStyleCnt="4">
        <dgm:presLayoutVars>
          <dgm:bulletEnabled val="1"/>
        </dgm:presLayoutVars>
      </dgm:prSet>
      <dgm:spPr/>
    </dgm:pt>
    <dgm:pt modelId="{185411FC-287E-4D59-B2A6-A18388B4AFE5}" type="pres">
      <dgm:prSet presAssocID="{C2728C4E-3854-43BF-B7F5-7655C138A2B0}" presName="sibTrans" presStyleLbl="node1" presStyleIdx="0" presStyleCnt="4"/>
      <dgm:spPr/>
    </dgm:pt>
    <dgm:pt modelId="{62A60833-A584-49C6-BF83-D1F1FCB1712B}" type="pres">
      <dgm:prSet presAssocID="{688BA8EB-E7A4-4099-9804-14E5A0523747}" presName="dummy" presStyleCnt="0"/>
      <dgm:spPr/>
    </dgm:pt>
    <dgm:pt modelId="{311C585F-0CB8-4A23-9A5A-FBE2E30E5992}" type="pres">
      <dgm:prSet presAssocID="{688BA8EB-E7A4-4099-9804-14E5A0523747}" presName="node" presStyleLbl="revTx" presStyleIdx="1" presStyleCnt="4">
        <dgm:presLayoutVars>
          <dgm:bulletEnabled val="1"/>
        </dgm:presLayoutVars>
      </dgm:prSet>
      <dgm:spPr/>
    </dgm:pt>
    <dgm:pt modelId="{561A37AB-10C6-42B6-ACA8-25244B0CBD1D}" type="pres">
      <dgm:prSet presAssocID="{ACBC7CBE-451E-4B23-AD07-E4118BC6E11C}" presName="sibTrans" presStyleLbl="node1" presStyleIdx="1" presStyleCnt="4"/>
      <dgm:spPr/>
    </dgm:pt>
    <dgm:pt modelId="{E9702774-34A3-4907-829B-0518E9A7CA1E}" type="pres">
      <dgm:prSet presAssocID="{2391985C-08A2-4FDB-9921-7F0DFB6467EE}" presName="dummy" presStyleCnt="0"/>
      <dgm:spPr/>
    </dgm:pt>
    <dgm:pt modelId="{D30CF076-E76A-4A39-A7BE-AAE26CA69421}" type="pres">
      <dgm:prSet presAssocID="{2391985C-08A2-4FDB-9921-7F0DFB6467EE}" presName="node" presStyleLbl="revTx" presStyleIdx="2" presStyleCnt="4">
        <dgm:presLayoutVars>
          <dgm:bulletEnabled val="1"/>
        </dgm:presLayoutVars>
      </dgm:prSet>
      <dgm:spPr/>
    </dgm:pt>
    <dgm:pt modelId="{76FE355E-7F6A-49CD-B0E4-8347E80BC988}" type="pres">
      <dgm:prSet presAssocID="{4BAC6A79-018A-4BEC-85E5-C0773489AC71}" presName="sibTrans" presStyleLbl="node1" presStyleIdx="2" presStyleCnt="4"/>
      <dgm:spPr/>
    </dgm:pt>
    <dgm:pt modelId="{89A1630D-C617-4AAE-9122-166C3FD81658}" type="pres">
      <dgm:prSet presAssocID="{A2544799-013A-406A-867E-94233DA6F66A}" presName="dummy" presStyleCnt="0"/>
      <dgm:spPr/>
    </dgm:pt>
    <dgm:pt modelId="{8E5C702A-A8CE-45EB-8064-9925BBD8490D}" type="pres">
      <dgm:prSet presAssocID="{A2544799-013A-406A-867E-94233DA6F66A}" presName="node" presStyleLbl="revTx" presStyleIdx="3" presStyleCnt="4" custScaleX="122645">
        <dgm:presLayoutVars>
          <dgm:bulletEnabled val="1"/>
        </dgm:presLayoutVars>
      </dgm:prSet>
      <dgm:spPr/>
    </dgm:pt>
    <dgm:pt modelId="{BB83F993-37D9-4A14-AA84-172E10D94674}" type="pres">
      <dgm:prSet presAssocID="{38AD1A0D-DE55-474F-A3C1-D398B5E36B26}" presName="sibTrans" presStyleLbl="node1" presStyleIdx="3" presStyleCnt="4"/>
      <dgm:spPr/>
    </dgm:pt>
  </dgm:ptLst>
  <dgm:cxnLst>
    <dgm:cxn modelId="{72874A0D-5427-4CD4-BD28-D737C1833436}" type="presOf" srcId="{A2544799-013A-406A-867E-94233DA6F66A}" destId="{8E5C702A-A8CE-45EB-8064-9925BBD8490D}" srcOrd="0" destOrd="0" presId="urn:microsoft.com/office/officeart/2005/8/layout/cycle1"/>
    <dgm:cxn modelId="{A28DC327-C93D-4F24-8F5C-8C9222572A5B}" type="presOf" srcId="{688BA8EB-E7A4-4099-9804-14E5A0523747}" destId="{311C585F-0CB8-4A23-9A5A-FBE2E30E5992}" srcOrd="0" destOrd="0" presId="urn:microsoft.com/office/officeart/2005/8/layout/cycle1"/>
    <dgm:cxn modelId="{31F1F931-C37D-4E0A-8A1E-C722503FA127}" type="presOf" srcId="{38AD1A0D-DE55-474F-A3C1-D398B5E36B26}" destId="{BB83F993-37D9-4A14-AA84-172E10D94674}" srcOrd="0" destOrd="0" presId="urn:microsoft.com/office/officeart/2005/8/layout/cycle1"/>
    <dgm:cxn modelId="{31A8675D-4E66-4071-B398-AE3FC3914C0C}" type="presOf" srcId="{5DFD0A3D-9B63-4DC4-87E9-2382E3DF4378}" destId="{B51A803F-7C02-46BD-A8A9-65019FEEC5F4}" srcOrd="0" destOrd="0" presId="urn:microsoft.com/office/officeart/2005/8/layout/cycle1"/>
    <dgm:cxn modelId="{4753F14D-3D32-4827-A501-CDBBCBF1774C}" type="presOf" srcId="{4BAC6A79-018A-4BEC-85E5-C0773489AC71}" destId="{76FE355E-7F6A-49CD-B0E4-8347E80BC988}" srcOrd="0" destOrd="0" presId="urn:microsoft.com/office/officeart/2005/8/layout/cycle1"/>
    <dgm:cxn modelId="{39D4E055-9C50-4D7E-AC35-88887074E6E9}" srcId="{0172417D-090A-4BB5-929D-1DF41FF51D2F}" destId="{A2544799-013A-406A-867E-94233DA6F66A}" srcOrd="3" destOrd="0" parTransId="{731C0289-C11A-4F83-935A-E3ED04F0ADAB}" sibTransId="{38AD1A0D-DE55-474F-A3C1-D398B5E36B26}"/>
    <dgm:cxn modelId="{1341985A-F857-4C91-98E5-2BE10B66F1C0}" srcId="{0172417D-090A-4BB5-929D-1DF41FF51D2F}" destId="{2391985C-08A2-4FDB-9921-7F0DFB6467EE}" srcOrd="2" destOrd="0" parTransId="{7946B6C8-9E75-4502-B14D-E2EB0CD35F15}" sibTransId="{4BAC6A79-018A-4BEC-85E5-C0773489AC71}"/>
    <dgm:cxn modelId="{CAEDCA84-2C8F-4EB8-84FE-582EEC1E354C}" srcId="{0172417D-090A-4BB5-929D-1DF41FF51D2F}" destId="{5DFD0A3D-9B63-4DC4-87E9-2382E3DF4378}" srcOrd="0" destOrd="0" parTransId="{C71272DC-74B0-41D3-8F74-21F3B8E4B0F0}" sibTransId="{C2728C4E-3854-43BF-B7F5-7655C138A2B0}"/>
    <dgm:cxn modelId="{2843469F-434D-4E6A-8018-93969B413A1B}" type="presOf" srcId="{0172417D-090A-4BB5-929D-1DF41FF51D2F}" destId="{1AC4BFE1-149C-426B-B184-719A6DFC357F}" srcOrd="0" destOrd="0" presId="urn:microsoft.com/office/officeart/2005/8/layout/cycle1"/>
    <dgm:cxn modelId="{001CEAB0-EB72-4721-9FAB-D6F693A3E4A5}" srcId="{0172417D-090A-4BB5-929D-1DF41FF51D2F}" destId="{688BA8EB-E7A4-4099-9804-14E5A0523747}" srcOrd="1" destOrd="0" parTransId="{AE4EAD1C-6A16-41CD-90F7-6B5C4C05A288}" sibTransId="{ACBC7CBE-451E-4B23-AD07-E4118BC6E11C}"/>
    <dgm:cxn modelId="{571355B5-1F3A-4BF5-8003-4D084C4034FC}" type="presOf" srcId="{C2728C4E-3854-43BF-B7F5-7655C138A2B0}" destId="{185411FC-287E-4D59-B2A6-A18388B4AFE5}" srcOrd="0" destOrd="0" presId="urn:microsoft.com/office/officeart/2005/8/layout/cycle1"/>
    <dgm:cxn modelId="{A4242BB8-283E-4B8F-9438-4876C55C7491}" type="presOf" srcId="{ACBC7CBE-451E-4B23-AD07-E4118BC6E11C}" destId="{561A37AB-10C6-42B6-ACA8-25244B0CBD1D}" srcOrd="0" destOrd="0" presId="urn:microsoft.com/office/officeart/2005/8/layout/cycle1"/>
    <dgm:cxn modelId="{5640DEB8-E64A-4556-808F-769F6306073C}" type="presOf" srcId="{2391985C-08A2-4FDB-9921-7F0DFB6467EE}" destId="{D30CF076-E76A-4A39-A7BE-AAE26CA69421}" srcOrd="0" destOrd="0" presId="urn:microsoft.com/office/officeart/2005/8/layout/cycle1"/>
    <dgm:cxn modelId="{8AA3CEAD-AB0E-4A2A-BF29-081B2E2E87F6}" type="presParOf" srcId="{1AC4BFE1-149C-426B-B184-719A6DFC357F}" destId="{EF994054-E8F9-4467-BF49-ABA8687103C6}" srcOrd="0" destOrd="0" presId="urn:microsoft.com/office/officeart/2005/8/layout/cycle1"/>
    <dgm:cxn modelId="{C5A6DF18-8C0E-49C4-94AE-83BA2EFCDFAF}" type="presParOf" srcId="{1AC4BFE1-149C-426B-B184-719A6DFC357F}" destId="{B51A803F-7C02-46BD-A8A9-65019FEEC5F4}" srcOrd="1" destOrd="0" presId="urn:microsoft.com/office/officeart/2005/8/layout/cycle1"/>
    <dgm:cxn modelId="{BB0C2264-38B9-469C-AEC3-6E841F2DEFC1}" type="presParOf" srcId="{1AC4BFE1-149C-426B-B184-719A6DFC357F}" destId="{185411FC-287E-4D59-B2A6-A18388B4AFE5}" srcOrd="2" destOrd="0" presId="urn:microsoft.com/office/officeart/2005/8/layout/cycle1"/>
    <dgm:cxn modelId="{110EE229-D7C1-481B-9FB0-69268A827A15}" type="presParOf" srcId="{1AC4BFE1-149C-426B-B184-719A6DFC357F}" destId="{62A60833-A584-49C6-BF83-D1F1FCB1712B}" srcOrd="3" destOrd="0" presId="urn:microsoft.com/office/officeart/2005/8/layout/cycle1"/>
    <dgm:cxn modelId="{36491197-3B57-46C8-BE53-68F10BBD3A41}" type="presParOf" srcId="{1AC4BFE1-149C-426B-B184-719A6DFC357F}" destId="{311C585F-0CB8-4A23-9A5A-FBE2E30E5992}" srcOrd="4" destOrd="0" presId="urn:microsoft.com/office/officeart/2005/8/layout/cycle1"/>
    <dgm:cxn modelId="{CE705768-019E-4818-9C2E-DB57282B0A90}" type="presParOf" srcId="{1AC4BFE1-149C-426B-B184-719A6DFC357F}" destId="{561A37AB-10C6-42B6-ACA8-25244B0CBD1D}" srcOrd="5" destOrd="0" presId="urn:microsoft.com/office/officeart/2005/8/layout/cycle1"/>
    <dgm:cxn modelId="{7CFCA2A7-A5FA-4B9B-8828-88D3481B7F5A}" type="presParOf" srcId="{1AC4BFE1-149C-426B-B184-719A6DFC357F}" destId="{E9702774-34A3-4907-829B-0518E9A7CA1E}" srcOrd="6" destOrd="0" presId="urn:microsoft.com/office/officeart/2005/8/layout/cycle1"/>
    <dgm:cxn modelId="{B05AB40D-710B-48B5-A51A-ACB2A54F902B}" type="presParOf" srcId="{1AC4BFE1-149C-426B-B184-719A6DFC357F}" destId="{D30CF076-E76A-4A39-A7BE-AAE26CA69421}" srcOrd="7" destOrd="0" presId="urn:microsoft.com/office/officeart/2005/8/layout/cycle1"/>
    <dgm:cxn modelId="{134EFE81-C1DC-426F-AC22-10D07E889153}" type="presParOf" srcId="{1AC4BFE1-149C-426B-B184-719A6DFC357F}" destId="{76FE355E-7F6A-49CD-B0E4-8347E80BC988}" srcOrd="8" destOrd="0" presId="urn:microsoft.com/office/officeart/2005/8/layout/cycle1"/>
    <dgm:cxn modelId="{71153161-1884-4D90-B26A-5E280F49FCD0}" type="presParOf" srcId="{1AC4BFE1-149C-426B-B184-719A6DFC357F}" destId="{89A1630D-C617-4AAE-9122-166C3FD81658}" srcOrd="9" destOrd="0" presId="urn:microsoft.com/office/officeart/2005/8/layout/cycle1"/>
    <dgm:cxn modelId="{CFB97735-D500-42E9-AE80-39CA14B6F002}" type="presParOf" srcId="{1AC4BFE1-149C-426B-B184-719A6DFC357F}" destId="{8E5C702A-A8CE-45EB-8064-9925BBD8490D}" srcOrd="10" destOrd="0" presId="urn:microsoft.com/office/officeart/2005/8/layout/cycle1"/>
    <dgm:cxn modelId="{6AD42446-B4FE-47A3-96BE-26135A84E263}" type="presParOf" srcId="{1AC4BFE1-149C-426B-B184-719A6DFC357F}" destId="{BB83F993-37D9-4A14-AA84-172E10D94674}" srcOrd="11" destOrd="0" presId="urn:microsoft.com/office/officeart/2005/8/layout/cycle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4C1052-B789-4F2C-A0C4-D8215CDA8FB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fr-FR"/>
        </a:p>
      </dgm:t>
    </dgm:pt>
    <dgm:pt modelId="{13C9373E-4A84-43FB-91EE-A34AF88EC323}">
      <dgm:prSet custT="1"/>
      <dgm:spPr>
        <a:solidFill>
          <a:srgbClr val="C00000"/>
        </a:solidFill>
      </dgm:spPr>
      <dgm:t>
        <a:bodyPr/>
        <a:lstStyle/>
        <a:p>
          <a:pPr rtl="0"/>
          <a:r>
            <a:rPr lang="fr-CA" sz="2800" b="1" dirty="0">
              <a:solidFill>
                <a:schemeClr val="bg1"/>
              </a:solidFill>
            </a:rPr>
            <a:t>En début de formation</a:t>
          </a:r>
          <a:endParaRPr lang="fr-CA" sz="3200" dirty="0">
            <a:solidFill>
              <a:schemeClr val="bg1"/>
            </a:solidFill>
          </a:endParaRPr>
        </a:p>
      </dgm:t>
    </dgm:pt>
    <dgm:pt modelId="{6249C5E2-6701-494F-AC91-348CC34AE7F9}" type="parTrans" cxnId="{5B4F2527-9E19-4D2A-8A80-830EC52236B6}">
      <dgm:prSet/>
      <dgm:spPr/>
      <dgm:t>
        <a:bodyPr/>
        <a:lstStyle/>
        <a:p>
          <a:endParaRPr lang="fr-FR" sz="1800"/>
        </a:p>
      </dgm:t>
    </dgm:pt>
    <dgm:pt modelId="{18C6C3FB-A7D3-4EDE-8AC7-7AF2DAE163ED}" type="sibTrans" cxnId="{5B4F2527-9E19-4D2A-8A80-830EC52236B6}">
      <dgm:prSet/>
      <dgm:spPr/>
      <dgm:t>
        <a:bodyPr/>
        <a:lstStyle/>
        <a:p>
          <a:endParaRPr lang="fr-FR" sz="1800"/>
        </a:p>
      </dgm:t>
    </dgm:pt>
    <dgm:pt modelId="{37B09770-5FBD-43E5-8741-C9A076A7A403}">
      <dgm:prSet custT="1"/>
      <dgm:spPr>
        <a:solidFill>
          <a:schemeClr val="bg1">
            <a:lumMod val="75000"/>
            <a:alpha val="90000"/>
          </a:schemeClr>
        </a:solidFill>
      </dgm:spPr>
      <dgm:t>
        <a:bodyPr/>
        <a:lstStyle/>
        <a:p>
          <a:pPr marL="228600" lvl="1" indent="-228600" algn="l" defTabSz="889000">
            <a:lnSpc>
              <a:spcPct val="90000"/>
            </a:lnSpc>
            <a:spcBef>
              <a:spcPts val="1200"/>
            </a:spcBef>
            <a:spcAft>
              <a:spcPct val="15000"/>
            </a:spcAft>
            <a:buChar char="•"/>
          </a:pPr>
          <a:r>
            <a:rPr lang="fr-CA" sz="1800" b="1" kern="1200" dirty="0">
              <a:solidFill>
                <a:srgbClr val="000000"/>
              </a:solidFill>
              <a:latin typeface="Calibri"/>
              <a:ea typeface="+mn-ea"/>
              <a:cs typeface="+mn-cs"/>
            </a:rPr>
            <a:t>Situer les élèves par rapport aux apprentissages qui sont prévus</a:t>
          </a:r>
          <a:br>
            <a:rPr lang="fr-CA" sz="1800" b="1" kern="1200" dirty="0">
              <a:solidFill>
                <a:srgbClr val="000000"/>
              </a:solidFill>
              <a:latin typeface="Calibri"/>
              <a:ea typeface="+mn-ea"/>
              <a:cs typeface="+mn-cs"/>
            </a:rPr>
          </a:br>
          <a:r>
            <a:rPr lang="fr-CA" sz="1800" b="1" kern="1200" dirty="0">
              <a:solidFill>
                <a:srgbClr val="C00000"/>
              </a:solidFill>
              <a:latin typeface="Calibri"/>
              <a:ea typeface="+mn-ea"/>
              <a:cs typeface="+mn-cs"/>
            </a:rPr>
            <a:t>     _________________</a:t>
          </a:r>
          <a:endParaRPr lang="fr-CA" sz="1800" b="1" kern="1200" dirty="0">
            <a:solidFill>
              <a:srgbClr val="000000"/>
            </a:solidFill>
            <a:latin typeface="Calibri"/>
            <a:ea typeface="+mn-ea"/>
            <a:cs typeface="+mn-cs"/>
          </a:endParaRPr>
        </a:p>
      </dgm:t>
    </dgm:pt>
    <dgm:pt modelId="{36096242-9711-42ED-B5CC-E07A807C345D}" type="parTrans" cxnId="{A9A6511B-210C-4530-AEFB-DA19D6BB5653}">
      <dgm:prSet/>
      <dgm:spPr/>
      <dgm:t>
        <a:bodyPr/>
        <a:lstStyle/>
        <a:p>
          <a:endParaRPr lang="fr-FR" sz="1800"/>
        </a:p>
      </dgm:t>
    </dgm:pt>
    <dgm:pt modelId="{DC8D22DC-DB10-49FA-84C9-8A64496F74D9}" type="sibTrans" cxnId="{A9A6511B-210C-4530-AEFB-DA19D6BB5653}">
      <dgm:prSet/>
      <dgm:spPr/>
      <dgm:t>
        <a:bodyPr/>
        <a:lstStyle/>
        <a:p>
          <a:endParaRPr lang="fr-FR" sz="1800"/>
        </a:p>
      </dgm:t>
    </dgm:pt>
    <dgm:pt modelId="{6DB23CF0-A369-426C-B147-8696579ED1BA}">
      <dgm:prSet custT="1"/>
      <dgm:spPr>
        <a:solidFill>
          <a:schemeClr val="bg1">
            <a:lumMod val="75000"/>
            <a:alpha val="90000"/>
          </a:schemeClr>
        </a:solidFill>
      </dgm:spPr>
      <dgm:t>
        <a:bodyPr/>
        <a:lstStyle/>
        <a:p>
          <a:pPr marL="228600" lvl="1" indent="-228600" algn="l" defTabSz="889000">
            <a:lnSpc>
              <a:spcPct val="90000"/>
            </a:lnSpc>
            <a:spcBef>
              <a:spcPts val="1200"/>
            </a:spcBef>
            <a:spcAft>
              <a:spcPct val="15000"/>
            </a:spcAft>
            <a:buChar char="•"/>
          </a:pPr>
          <a:endParaRPr lang="fr-CA" sz="2000" b="1" kern="1200" dirty="0">
            <a:solidFill>
              <a:srgbClr val="C00000"/>
            </a:solidFill>
            <a:latin typeface="Calibri"/>
            <a:ea typeface="+mn-ea"/>
            <a:cs typeface="+mn-cs"/>
          </a:endParaRPr>
        </a:p>
      </dgm:t>
    </dgm:pt>
    <dgm:pt modelId="{35809DE9-7D19-497B-A761-8F19C5EEFAA2}" type="parTrans" cxnId="{AEA5AB5B-82DB-48B1-A622-CD21963F8E2F}">
      <dgm:prSet/>
      <dgm:spPr/>
      <dgm:t>
        <a:bodyPr/>
        <a:lstStyle/>
        <a:p>
          <a:endParaRPr lang="fr-CA"/>
        </a:p>
      </dgm:t>
    </dgm:pt>
    <dgm:pt modelId="{A6BB12D9-5971-4697-93D9-77EBC35FAA67}" type="sibTrans" cxnId="{AEA5AB5B-82DB-48B1-A622-CD21963F8E2F}">
      <dgm:prSet/>
      <dgm:spPr/>
      <dgm:t>
        <a:bodyPr/>
        <a:lstStyle/>
        <a:p>
          <a:endParaRPr lang="fr-CA"/>
        </a:p>
      </dgm:t>
    </dgm:pt>
    <dgm:pt modelId="{660FDE62-5065-4361-B96F-D7CAEC5589BA}">
      <dgm:prSet custT="1"/>
      <dgm:spPr>
        <a:solidFill>
          <a:srgbClr val="C00000"/>
        </a:solidFill>
      </dgm:spPr>
      <dgm:t>
        <a:bodyPr/>
        <a:lstStyle/>
        <a:p>
          <a:pPr marL="228600" lvl="1" indent="-228600" algn="l" defTabSz="889000">
            <a:lnSpc>
              <a:spcPct val="90000"/>
            </a:lnSpc>
            <a:spcBef>
              <a:spcPts val="1200"/>
            </a:spcBef>
            <a:spcAft>
              <a:spcPct val="15000"/>
            </a:spcAft>
          </a:pPr>
          <a:r>
            <a:rPr lang="fr-CA" sz="1800" b="1" kern="1200" dirty="0">
              <a:solidFill>
                <a:srgbClr val="000000"/>
              </a:solidFill>
            </a:rPr>
            <a:t>Mettre en place des mesures de suivi et d’accompagnement, au besoin</a:t>
          </a:r>
          <a:endParaRPr lang="fr-CA" sz="1800" b="1" kern="1200" dirty="0">
            <a:solidFill>
              <a:srgbClr val="000000"/>
            </a:solidFill>
            <a:latin typeface="Calibri"/>
            <a:ea typeface="+mn-ea"/>
            <a:cs typeface="+mn-cs"/>
          </a:endParaRPr>
        </a:p>
      </dgm:t>
    </dgm:pt>
    <dgm:pt modelId="{1A76668E-DB06-41F0-A626-01C3CEF2109B}" type="parTrans" cxnId="{441BACF3-4215-4889-AAB0-C48276ECD486}">
      <dgm:prSet/>
      <dgm:spPr/>
      <dgm:t>
        <a:bodyPr/>
        <a:lstStyle/>
        <a:p>
          <a:endParaRPr lang="fr-CA"/>
        </a:p>
      </dgm:t>
    </dgm:pt>
    <dgm:pt modelId="{69B89778-183C-41F7-ABF2-4D60D86F7E3A}" type="sibTrans" cxnId="{441BACF3-4215-4889-AAB0-C48276ECD486}">
      <dgm:prSet/>
      <dgm:spPr/>
      <dgm:t>
        <a:bodyPr/>
        <a:lstStyle/>
        <a:p>
          <a:endParaRPr lang="fr-CA"/>
        </a:p>
      </dgm:t>
    </dgm:pt>
    <dgm:pt modelId="{314FFB32-A0BB-4AA2-AF1D-E4B789B4A649}">
      <dgm:prSet custT="1"/>
      <dgm:spPr>
        <a:solidFill>
          <a:srgbClr val="C00000"/>
        </a:solidFill>
      </dgm:spPr>
      <dgm:t>
        <a:bodyPr/>
        <a:lstStyle/>
        <a:p>
          <a:pPr marL="228600" lvl="1" indent="-228600" algn="l" defTabSz="889000">
            <a:lnSpc>
              <a:spcPct val="90000"/>
            </a:lnSpc>
            <a:spcBef>
              <a:spcPts val="1200"/>
            </a:spcBef>
            <a:spcAft>
              <a:spcPct val="15000"/>
            </a:spcAft>
          </a:pPr>
          <a:endParaRPr lang="fr-CA" sz="1800" b="1" kern="1200" dirty="0">
            <a:solidFill>
              <a:srgbClr val="C00000"/>
            </a:solidFill>
            <a:latin typeface="Calibri"/>
            <a:ea typeface="+mn-ea"/>
            <a:cs typeface="+mn-cs"/>
          </a:endParaRPr>
        </a:p>
      </dgm:t>
    </dgm:pt>
    <dgm:pt modelId="{BACB172B-DC93-4AFA-BD46-990689EE897F}" type="parTrans" cxnId="{4D4B9444-5FC0-4DF0-ACC7-3AAECBD7B786}">
      <dgm:prSet/>
      <dgm:spPr/>
      <dgm:t>
        <a:bodyPr/>
        <a:lstStyle/>
        <a:p>
          <a:endParaRPr lang="fr-CA"/>
        </a:p>
      </dgm:t>
    </dgm:pt>
    <dgm:pt modelId="{9810E7A5-9DD8-4FC8-B725-30D53C918F1F}" type="sibTrans" cxnId="{4D4B9444-5FC0-4DF0-ACC7-3AAECBD7B786}">
      <dgm:prSet/>
      <dgm:spPr/>
      <dgm:t>
        <a:bodyPr/>
        <a:lstStyle/>
        <a:p>
          <a:endParaRPr lang="fr-CA"/>
        </a:p>
      </dgm:t>
    </dgm:pt>
    <dgm:pt modelId="{BE6FD239-D47C-4CC3-94B5-E73030A8D623}" type="pres">
      <dgm:prSet presAssocID="{FD4C1052-B789-4F2C-A0C4-D8215CDA8FBB}" presName="Name0" presStyleCnt="0">
        <dgm:presLayoutVars>
          <dgm:dir/>
          <dgm:animLvl val="lvl"/>
          <dgm:resizeHandles/>
        </dgm:presLayoutVars>
      </dgm:prSet>
      <dgm:spPr/>
    </dgm:pt>
    <dgm:pt modelId="{DA057653-ACE4-4509-8760-203817F7467B}" type="pres">
      <dgm:prSet presAssocID="{13C9373E-4A84-43FB-91EE-A34AF88EC323}" presName="linNode" presStyleCnt="0"/>
      <dgm:spPr/>
    </dgm:pt>
    <dgm:pt modelId="{27B20A27-0547-4E1F-8179-38C05D054F0E}" type="pres">
      <dgm:prSet presAssocID="{13C9373E-4A84-43FB-91EE-A34AF88EC323}" presName="parentShp" presStyleLbl="node1" presStyleIdx="0" presStyleCnt="1" custLinFactNeighborX="-376" custLinFactNeighborY="-26">
        <dgm:presLayoutVars>
          <dgm:bulletEnabled val="1"/>
        </dgm:presLayoutVars>
      </dgm:prSet>
      <dgm:spPr/>
    </dgm:pt>
    <dgm:pt modelId="{F866CDDB-8A9A-4FAE-9F05-156CFFDFB631}" type="pres">
      <dgm:prSet presAssocID="{13C9373E-4A84-43FB-91EE-A34AF88EC323}" presName="childShp" presStyleLbl="bgAccFollowNode1" presStyleIdx="0" presStyleCnt="1" custScaleY="107948" custLinFactNeighborX="1970" custLinFactNeighborY="-8618">
        <dgm:presLayoutVars>
          <dgm:bulletEnabled val="1"/>
        </dgm:presLayoutVars>
      </dgm:prSet>
      <dgm:spPr/>
    </dgm:pt>
  </dgm:ptLst>
  <dgm:cxnLst>
    <dgm:cxn modelId="{EAF9451A-1AF3-4A07-A684-3DE94703F91B}" type="presOf" srcId="{37B09770-5FBD-43E5-8741-C9A076A7A403}" destId="{F866CDDB-8A9A-4FAE-9F05-156CFFDFB631}" srcOrd="0" destOrd="1" presId="urn:microsoft.com/office/officeart/2005/8/layout/vList6"/>
    <dgm:cxn modelId="{A9A6511B-210C-4530-AEFB-DA19D6BB5653}" srcId="{13C9373E-4A84-43FB-91EE-A34AF88EC323}" destId="{37B09770-5FBD-43E5-8741-C9A076A7A403}" srcOrd="1" destOrd="0" parTransId="{36096242-9711-42ED-B5CC-E07A807C345D}" sibTransId="{DC8D22DC-DB10-49FA-84C9-8A64496F74D9}"/>
    <dgm:cxn modelId="{5B4F2527-9E19-4D2A-8A80-830EC52236B6}" srcId="{FD4C1052-B789-4F2C-A0C4-D8215CDA8FBB}" destId="{13C9373E-4A84-43FB-91EE-A34AF88EC323}" srcOrd="0" destOrd="0" parTransId="{6249C5E2-6701-494F-AC91-348CC34AE7F9}" sibTransId="{18C6C3FB-A7D3-4EDE-8AC7-7AF2DAE163ED}"/>
    <dgm:cxn modelId="{D000492C-4557-474D-A753-7369ACE108DF}" type="presOf" srcId="{13C9373E-4A84-43FB-91EE-A34AF88EC323}" destId="{27B20A27-0547-4E1F-8179-38C05D054F0E}" srcOrd="0" destOrd="0" presId="urn:microsoft.com/office/officeart/2005/8/layout/vList6"/>
    <dgm:cxn modelId="{AEA5AB5B-82DB-48B1-A622-CD21963F8E2F}" srcId="{13C9373E-4A84-43FB-91EE-A34AF88EC323}" destId="{6DB23CF0-A369-426C-B147-8696579ED1BA}" srcOrd="0" destOrd="0" parTransId="{35809DE9-7D19-497B-A761-8F19C5EEFAA2}" sibTransId="{A6BB12D9-5971-4697-93D9-77EBC35FAA67}"/>
    <dgm:cxn modelId="{4D4B9444-5FC0-4DF0-ACC7-3AAECBD7B786}" srcId="{13C9373E-4A84-43FB-91EE-A34AF88EC323}" destId="{314FFB32-A0BB-4AA2-AF1D-E4B789B4A649}" srcOrd="2" destOrd="0" parTransId="{BACB172B-DC93-4AFA-BD46-990689EE897F}" sibTransId="{9810E7A5-9DD8-4FC8-B725-30D53C918F1F}"/>
    <dgm:cxn modelId="{9341DEC6-5F09-4AF3-94FD-2905133BE7F5}" type="presOf" srcId="{314FFB32-A0BB-4AA2-AF1D-E4B789B4A649}" destId="{F866CDDB-8A9A-4FAE-9F05-156CFFDFB631}" srcOrd="0" destOrd="2" presId="urn:microsoft.com/office/officeart/2005/8/layout/vList6"/>
    <dgm:cxn modelId="{7DEF4ED4-D135-44C6-9303-D9EB9AE731AB}" type="presOf" srcId="{FD4C1052-B789-4F2C-A0C4-D8215CDA8FBB}" destId="{BE6FD239-D47C-4CC3-94B5-E73030A8D623}" srcOrd="0" destOrd="0" presId="urn:microsoft.com/office/officeart/2005/8/layout/vList6"/>
    <dgm:cxn modelId="{1FABACD7-01EB-4C70-AD3D-7DB16520E2E0}" type="presOf" srcId="{6DB23CF0-A369-426C-B147-8696579ED1BA}" destId="{F866CDDB-8A9A-4FAE-9F05-156CFFDFB631}" srcOrd="0" destOrd="0" presId="urn:microsoft.com/office/officeart/2005/8/layout/vList6"/>
    <dgm:cxn modelId="{441BACF3-4215-4889-AAB0-C48276ECD486}" srcId="{13C9373E-4A84-43FB-91EE-A34AF88EC323}" destId="{660FDE62-5065-4361-B96F-D7CAEC5589BA}" srcOrd="3" destOrd="0" parTransId="{1A76668E-DB06-41F0-A626-01C3CEF2109B}" sibTransId="{69B89778-183C-41F7-ABF2-4D60D86F7E3A}"/>
    <dgm:cxn modelId="{2E4C2BFA-1074-4CEE-A568-05007C7D74F3}" type="presOf" srcId="{660FDE62-5065-4361-B96F-D7CAEC5589BA}" destId="{F866CDDB-8A9A-4FAE-9F05-156CFFDFB631}" srcOrd="0" destOrd="3" presId="urn:microsoft.com/office/officeart/2005/8/layout/vList6"/>
    <dgm:cxn modelId="{6CD5AC8B-66DC-4E24-A142-E5F8DFB25B33}" type="presParOf" srcId="{BE6FD239-D47C-4CC3-94B5-E73030A8D623}" destId="{DA057653-ACE4-4509-8760-203817F7467B}" srcOrd="0" destOrd="0" presId="urn:microsoft.com/office/officeart/2005/8/layout/vList6"/>
    <dgm:cxn modelId="{DD2A04F3-2559-4C63-A0FE-12DB4FC2DB5C}" type="presParOf" srcId="{DA057653-ACE4-4509-8760-203817F7467B}" destId="{27B20A27-0547-4E1F-8179-38C05D054F0E}" srcOrd="0" destOrd="0" presId="urn:microsoft.com/office/officeart/2005/8/layout/vList6"/>
    <dgm:cxn modelId="{643B0E9D-F691-4596-ADDA-5D7215A2CFF5}" type="presParOf" srcId="{DA057653-ACE4-4509-8760-203817F7467B}" destId="{F866CDDB-8A9A-4FAE-9F05-156CFFDFB631}" srcOrd="1" destOrd="0" presId="urn:microsoft.com/office/officeart/2005/8/layout/vList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71EA32-9DC3-4D47-BBC7-647B64A5AFD9}"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fr-CA"/>
        </a:p>
      </dgm:t>
    </dgm:pt>
    <dgm:pt modelId="{D844FA7E-C516-4255-BC27-CAEE42503872}">
      <dgm:prSet phldrT="[Texte]" custT="1"/>
      <dgm:spPr/>
      <dgm:t>
        <a:bodyPr/>
        <a:lstStyle/>
        <a:p>
          <a:r>
            <a:rPr lang="fr-CA" sz="1400" b="1" kern="1200" dirty="0">
              <a:solidFill>
                <a:srgbClr val="000000"/>
              </a:solidFill>
              <a:latin typeface="Calibri"/>
              <a:ea typeface="+mn-ea"/>
              <a:cs typeface="+mn-cs"/>
            </a:rPr>
            <a:t>Autoévaluation</a:t>
          </a:r>
        </a:p>
        <a:p>
          <a:r>
            <a:rPr lang="fr-CA" sz="1400" b="1" kern="1200" dirty="0">
              <a:solidFill>
                <a:srgbClr val="000000"/>
              </a:solidFill>
              <a:latin typeface="Calibri"/>
              <a:ea typeface="+mn-ea"/>
              <a:cs typeface="+mn-cs"/>
            </a:rPr>
            <a:t>et </a:t>
          </a:r>
          <a:r>
            <a:rPr lang="fr-CA" sz="1400" b="1" kern="1200" dirty="0" err="1">
              <a:solidFill>
                <a:srgbClr val="000000"/>
              </a:solidFill>
              <a:latin typeface="Calibri"/>
              <a:ea typeface="+mn-ea"/>
              <a:cs typeface="+mn-cs"/>
            </a:rPr>
            <a:t>Coévaluation</a:t>
          </a:r>
          <a:endParaRPr lang="fr-CA" sz="1400" b="1" kern="1200" dirty="0">
            <a:solidFill>
              <a:srgbClr val="000000"/>
            </a:solidFill>
            <a:latin typeface="Calibri"/>
            <a:ea typeface="+mn-ea"/>
            <a:cs typeface="+mn-cs"/>
          </a:endParaRPr>
        </a:p>
      </dgm:t>
    </dgm:pt>
    <dgm:pt modelId="{B44C066F-1C94-405E-A9F3-63F0ECD49F5D}" type="parTrans" cxnId="{A467FA40-29F0-412A-8A39-9B30C563D432}">
      <dgm:prSet/>
      <dgm:spPr/>
      <dgm:t>
        <a:bodyPr/>
        <a:lstStyle/>
        <a:p>
          <a:endParaRPr lang="fr-CA"/>
        </a:p>
      </dgm:t>
    </dgm:pt>
    <dgm:pt modelId="{B132523A-5247-48B9-980F-0CC1490ACACE}" type="sibTrans" cxnId="{A467FA40-29F0-412A-8A39-9B30C563D432}">
      <dgm:prSet/>
      <dgm:spPr>
        <a:solidFill>
          <a:srgbClr val="C00000"/>
        </a:solidFill>
      </dgm:spPr>
      <dgm:t>
        <a:bodyPr/>
        <a:lstStyle/>
        <a:p>
          <a:endParaRPr lang="fr-CA"/>
        </a:p>
      </dgm:t>
    </dgm:pt>
    <dgm:pt modelId="{0DD995AC-FEEF-4B53-9364-E932B3E1A4A4}">
      <dgm:prSet phldrT="[Texte]" custT="1"/>
      <dgm:spPr/>
      <dgm:t>
        <a:bodyPr/>
        <a:lstStyle/>
        <a:p>
          <a:r>
            <a:rPr lang="fr-CA" sz="1400" b="1" kern="1200" dirty="0">
              <a:solidFill>
                <a:srgbClr val="000000"/>
              </a:solidFill>
              <a:latin typeface="Calibri"/>
              <a:ea typeface="+mn-ea"/>
              <a:cs typeface="+mn-cs"/>
            </a:rPr>
            <a:t>Synthèse</a:t>
          </a:r>
        </a:p>
      </dgm:t>
    </dgm:pt>
    <dgm:pt modelId="{E5DB1040-5111-44A1-A162-B7FAF626D880}" type="parTrans" cxnId="{EB1825AB-A70E-4703-8D4A-29CC2AA4500A}">
      <dgm:prSet/>
      <dgm:spPr/>
      <dgm:t>
        <a:bodyPr/>
        <a:lstStyle/>
        <a:p>
          <a:endParaRPr lang="fr-CA"/>
        </a:p>
      </dgm:t>
    </dgm:pt>
    <dgm:pt modelId="{350EF732-6DF5-412E-A3D7-BE5B1F92938B}" type="sibTrans" cxnId="{EB1825AB-A70E-4703-8D4A-29CC2AA4500A}">
      <dgm:prSet/>
      <dgm:spPr>
        <a:solidFill>
          <a:srgbClr val="C00000"/>
        </a:solidFill>
      </dgm:spPr>
      <dgm:t>
        <a:bodyPr/>
        <a:lstStyle/>
        <a:p>
          <a:endParaRPr lang="fr-CA"/>
        </a:p>
      </dgm:t>
    </dgm:pt>
    <dgm:pt modelId="{7CDC3033-C420-4E39-A855-B7F449DBD1A5}">
      <dgm:prSet phldrT="[Texte]" custT="1"/>
      <dgm:spPr/>
      <dgm:t>
        <a:bodyPr/>
        <a:lstStyle/>
        <a:p>
          <a:r>
            <a:rPr lang="fr-CA" sz="1400" b="1" kern="1200">
              <a:solidFill>
                <a:srgbClr val="000000"/>
              </a:solidFill>
              <a:latin typeface="Calibri"/>
              <a:ea typeface="+mn-ea"/>
              <a:cs typeface="+mn-cs"/>
            </a:rPr>
            <a:t>Évaluation par les pairs</a:t>
          </a:r>
        </a:p>
      </dgm:t>
    </dgm:pt>
    <dgm:pt modelId="{0B562BEB-F475-4657-9C2F-449D00E41C18}" type="parTrans" cxnId="{096A9337-1DF4-4FEF-BFD9-3A60B17CA2BD}">
      <dgm:prSet/>
      <dgm:spPr/>
      <dgm:t>
        <a:bodyPr/>
        <a:lstStyle/>
        <a:p>
          <a:endParaRPr lang="fr-CA"/>
        </a:p>
      </dgm:t>
    </dgm:pt>
    <dgm:pt modelId="{4E47EB8F-0A2A-418F-8147-E0558C1FE9DB}" type="sibTrans" cxnId="{096A9337-1DF4-4FEF-BFD9-3A60B17CA2BD}">
      <dgm:prSet/>
      <dgm:spPr>
        <a:solidFill>
          <a:srgbClr val="C00000"/>
        </a:solidFill>
      </dgm:spPr>
      <dgm:t>
        <a:bodyPr/>
        <a:lstStyle/>
        <a:p>
          <a:endParaRPr lang="fr-CA"/>
        </a:p>
      </dgm:t>
    </dgm:pt>
    <dgm:pt modelId="{7EB25EBD-AC11-426A-A3BC-AFE6789B0A7B}">
      <dgm:prSet phldrT="[Texte]" custT="1"/>
      <dgm:spPr/>
      <dgm:t>
        <a:bodyPr/>
        <a:lstStyle/>
        <a:p>
          <a:r>
            <a:rPr lang="fr-CA" sz="1400" b="1" kern="1200">
              <a:solidFill>
                <a:srgbClr val="000000"/>
              </a:solidFill>
              <a:latin typeface="Calibri"/>
              <a:ea typeface="+mn-ea"/>
              <a:cs typeface="+mn-cs"/>
            </a:rPr>
            <a:t>Évaluation de l’enseignant</a:t>
          </a:r>
        </a:p>
      </dgm:t>
    </dgm:pt>
    <dgm:pt modelId="{1472202E-DA8C-456C-9EBC-83CA5DF817E5}" type="sibTrans" cxnId="{9ACD434E-46B4-4DB5-BD65-20FEA62590BA}">
      <dgm:prSet/>
      <dgm:spPr>
        <a:solidFill>
          <a:srgbClr val="C00000"/>
        </a:solidFill>
      </dgm:spPr>
      <dgm:t>
        <a:bodyPr/>
        <a:lstStyle/>
        <a:p>
          <a:endParaRPr lang="fr-CA"/>
        </a:p>
      </dgm:t>
    </dgm:pt>
    <dgm:pt modelId="{9D4A74E9-B5C6-4EFC-B12F-FDC9BF8B3471}" type="parTrans" cxnId="{9ACD434E-46B4-4DB5-BD65-20FEA62590BA}">
      <dgm:prSet/>
      <dgm:spPr/>
      <dgm:t>
        <a:bodyPr/>
        <a:lstStyle/>
        <a:p>
          <a:endParaRPr lang="fr-CA"/>
        </a:p>
      </dgm:t>
    </dgm:pt>
    <dgm:pt modelId="{37278FE6-D127-4688-8005-268AD208727D}" type="pres">
      <dgm:prSet presAssocID="{AE71EA32-9DC3-4D47-BBC7-647B64A5AFD9}" presName="cycle" presStyleCnt="0">
        <dgm:presLayoutVars>
          <dgm:dir/>
          <dgm:resizeHandles val="exact"/>
        </dgm:presLayoutVars>
      </dgm:prSet>
      <dgm:spPr/>
    </dgm:pt>
    <dgm:pt modelId="{B82CF946-7E40-4B47-B02B-ED044D8C2EFD}" type="pres">
      <dgm:prSet presAssocID="{D844FA7E-C516-4255-BC27-CAEE42503872}" presName="dummy" presStyleCnt="0"/>
      <dgm:spPr/>
    </dgm:pt>
    <dgm:pt modelId="{7A432EB6-7A1C-4994-A1AA-6A4078A264DF}" type="pres">
      <dgm:prSet presAssocID="{D844FA7E-C516-4255-BC27-CAEE42503872}" presName="node" presStyleLbl="revTx" presStyleIdx="0" presStyleCnt="4" custRadScaleRad="97637" custRadScaleInc="22891">
        <dgm:presLayoutVars>
          <dgm:bulletEnabled val="1"/>
        </dgm:presLayoutVars>
      </dgm:prSet>
      <dgm:spPr/>
    </dgm:pt>
    <dgm:pt modelId="{DCEEB1BF-268D-4143-B93D-40CC38B501E0}" type="pres">
      <dgm:prSet presAssocID="{B132523A-5247-48B9-980F-0CC1490ACACE}" presName="sibTrans" presStyleLbl="node1" presStyleIdx="0" presStyleCnt="4"/>
      <dgm:spPr/>
    </dgm:pt>
    <dgm:pt modelId="{A57394C8-8462-4017-830D-5000D82EB96B}" type="pres">
      <dgm:prSet presAssocID="{0DD995AC-FEEF-4B53-9364-E932B3E1A4A4}" presName="dummy" presStyleCnt="0"/>
      <dgm:spPr/>
    </dgm:pt>
    <dgm:pt modelId="{DDE06DB9-BBD0-42BC-917F-C1FF43E4904E}" type="pres">
      <dgm:prSet presAssocID="{0DD995AC-FEEF-4B53-9364-E932B3E1A4A4}" presName="node" presStyleLbl="revTx" presStyleIdx="1" presStyleCnt="4">
        <dgm:presLayoutVars>
          <dgm:bulletEnabled val="1"/>
        </dgm:presLayoutVars>
      </dgm:prSet>
      <dgm:spPr/>
    </dgm:pt>
    <dgm:pt modelId="{A33F3DFB-741A-4082-BCBB-7F2CB76C98E2}" type="pres">
      <dgm:prSet presAssocID="{350EF732-6DF5-412E-A3D7-BE5B1F92938B}" presName="sibTrans" presStyleLbl="node1" presStyleIdx="1" presStyleCnt="4"/>
      <dgm:spPr/>
    </dgm:pt>
    <dgm:pt modelId="{415B218D-DA31-4E44-AA08-5910C22D46B4}" type="pres">
      <dgm:prSet presAssocID="{7CDC3033-C420-4E39-A855-B7F449DBD1A5}" presName="dummy" presStyleCnt="0"/>
      <dgm:spPr/>
    </dgm:pt>
    <dgm:pt modelId="{85AFAF40-2E4B-4C13-B910-52366D730B9B}" type="pres">
      <dgm:prSet presAssocID="{7CDC3033-C420-4E39-A855-B7F449DBD1A5}" presName="node" presStyleLbl="revTx" presStyleIdx="2" presStyleCnt="4">
        <dgm:presLayoutVars>
          <dgm:bulletEnabled val="1"/>
        </dgm:presLayoutVars>
      </dgm:prSet>
      <dgm:spPr/>
    </dgm:pt>
    <dgm:pt modelId="{AD748C23-7786-4171-9E09-7E5CE685D670}" type="pres">
      <dgm:prSet presAssocID="{4E47EB8F-0A2A-418F-8147-E0558C1FE9DB}" presName="sibTrans" presStyleLbl="node1" presStyleIdx="2" presStyleCnt="4"/>
      <dgm:spPr/>
    </dgm:pt>
    <dgm:pt modelId="{AF172224-C21C-4FBD-B101-AC576BF38689}" type="pres">
      <dgm:prSet presAssocID="{7EB25EBD-AC11-426A-A3BC-AFE6789B0A7B}" presName="dummy" presStyleCnt="0"/>
      <dgm:spPr/>
    </dgm:pt>
    <dgm:pt modelId="{8C904C14-4A02-48C4-97F9-7CC233D717C4}" type="pres">
      <dgm:prSet presAssocID="{7EB25EBD-AC11-426A-A3BC-AFE6789B0A7B}" presName="node" presStyleLbl="revTx" presStyleIdx="3" presStyleCnt="4">
        <dgm:presLayoutVars>
          <dgm:bulletEnabled val="1"/>
        </dgm:presLayoutVars>
      </dgm:prSet>
      <dgm:spPr/>
    </dgm:pt>
    <dgm:pt modelId="{DA62F120-D7B9-4857-8235-849939C47A52}" type="pres">
      <dgm:prSet presAssocID="{1472202E-DA8C-456C-9EBC-83CA5DF817E5}" presName="sibTrans" presStyleLbl="node1" presStyleIdx="3" presStyleCnt="4"/>
      <dgm:spPr/>
    </dgm:pt>
  </dgm:ptLst>
  <dgm:cxnLst>
    <dgm:cxn modelId="{983D0635-3319-44D2-83C0-4D5FC1B46812}" type="presOf" srcId="{D844FA7E-C516-4255-BC27-CAEE42503872}" destId="{7A432EB6-7A1C-4994-A1AA-6A4078A264DF}" srcOrd="0" destOrd="0" presId="urn:microsoft.com/office/officeart/2005/8/layout/cycle1"/>
    <dgm:cxn modelId="{096A9337-1DF4-4FEF-BFD9-3A60B17CA2BD}" srcId="{AE71EA32-9DC3-4D47-BBC7-647B64A5AFD9}" destId="{7CDC3033-C420-4E39-A855-B7F449DBD1A5}" srcOrd="2" destOrd="0" parTransId="{0B562BEB-F475-4657-9C2F-449D00E41C18}" sibTransId="{4E47EB8F-0A2A-418F-8147-E0558C1FE9DB}"/>
    <dgm:cxn modelId="{7A5EB03E-69EB-4451-81D5-B208E4AB297D}" type="presOf" srcId="{7EB25EBD-AC11-426A-A3BC-AFE6789B0A7B}" destId="{8C904C14-4A02-48C4-97F9-7CC233D717C4}" srcOrd="0" destOrd="0" presId="urn:microsoft.com/office/officeart/2005/8/layout/cycle1"/>
    <dgm:cxn modelId="{A467FA40-29F0-412A-8A39-9B30C563D432}" srcId="{AE71EA32-9DC3-4D47-BBC7-647B64A5AFD9}" destId="{D844FA7E-C516-4255-BC27-CAEE42503872}" srcOrd="0" destOrd="0" parTransId="{B44C066F-1C94-405E-A9F3-63F0ECD49F5D}" sibTransId="{B132523A-5247-48B9-980F-0CC1490ACACE}"/>
    <dgm:cxn modelId="{CB5A556A-5F46-4FAA-B003-DA15BE6746FB}" type="presOf" srcId="{350EF732-6DF5-412E-A3D7-BE5B1F92938B}" destId="{A33F3DFB-741A-4082-BCBB-7F2CB76C98E2}" srcOrd="0" destOrd="0" presId="urn:microsoft.com/office/officeart/2005/8/layout/cycle1"/>
    <dgm:cxn modelId="{9ACD434E-46B4-4DB5-BD65-20FEA62590BA}" srcId="{AE71EA32-9DC3-4D47-BBC7-647B64A5AFD9}" destId="{7EB25EBD-AC11-426A-A3BC-AFE6789B0A7B}" srcOrd="3" destOrd="0" parTransId="{9D4A74E9-B5C6-4EFC-B12F-FDC9BF8B3471}" sibTransId="{1472202E-DA8C-456C-9EBC-83CA5DF817E5}"/>
    <dgm:cxn modelId="{4E65BF7E-9034-43C8-9D76-88541FBBCCB4}" type="presOf" srcId="{4E47EB8F-0A2A-418F-8147-E0558C1FE9DB}" destId="{AD748C23-7786-4171-9E09-7E5CE685D670}" srcOrd="0" destOrd="0" presId="urn:microsoft.com/office/officeart/2005/8/layout/cycle1"/>
    <dgm:cxn modelId="{D94C9C8C-C06D-4C92-85ED-970F69CB625E}" type="presOf" srcId="{AE71EA32-9DC3-4D47-BBC7-647B64A5AFD9}" destId="{37278FE6-D127-4688-8005-268AD208727D}" srcOrd="0" destOrd="0" presId="urn:microsoft.com/office/officeart/2005/8/layout/cycle1"/>
    <dgm:cxn modelId="{0423DD8E-C309-450C-A117-46F49AA7C3DE}" type="presOf" srcId="{7CDC3033-C420-4E39-A855-B7F449DBD1A5}" destId="{85AFAF40-2E4B-4C13-B910-52366D730B9B}" srcOrd="0" destOrd="0" presId="urn:microsoft.com/office/officeart/2005/8/layout/cycle1"/>
    <dgm:cxn modelId="{B231039E-F407-4383-8828-DF1C57B8CF17}" type="presOf" srcId="{B132523A-5247-48B9-980F-0CC1490ACACE}" destId="{DCEEB1BF-268D-4143-B93D-40CC38B501E0}" srcOrd="0" destOrd="0" presId="urn:microsoft.com/office/officeart/2005/8/layout/cycle1"/>
    <dgm:cxn modelId="{EB1825AB-A70E-4703-8D4A-29CC2AA4500A}" srcId="{AE71EA32-9DC3-4D47-BBC7-647B64A5AFD9}" destId="{0DD995AC-FEEF-4B53-9364-E932B3E1A4A4}" srcOrd="1" destOrd="0" parTransId="{E5DB1040-5111-44A1-A162-B7FAF626D880}" sibTransId="{350EF732-6DF5-412E-A3D7-BE5B1F92938B}"/>
    <dgm:cxn modelId="{06F79EB8-A547-42BC-9504-016FC39E7BE6}" type="presOf" srcId="{1472202E-DA8C-456C-9EBC-83CA5DF817E5}" destId="{DA62F120-D7B9-4857-8235-849939C47A52}" srcOrd="0" destOrd="0" presId="urn:microsoft.com/office/officeart/2005/8/layout/cycle1"/>
    <dgm:cxn modelId="{0B6C77F4-C4AB-480E-A4CC-CFD2ED82F1AB}" type="presOf" srcId="{0DD995AC-FEEF-4B53-9364-E932B3E1A4A4}" destId="{DDE06DB9-BBD0-42BC-917F-C1FF43E4904E}" srcOrd="0" destOrd="0" presId="urn:microsoft.com/office/officeart/2005/8/layout/cycle1"/>
    <dgm:cxn modelId="{ACBF27C2-5BA9-4C03-8295-A533076B9EFC}" type="presParOf" srcId="{37278FE6-D127-4688-8005-268AD208727D}" destId="{B82CF946-7E40-4B47-B02B-ED044D8C2EFD}" srcOrd="0" destOrd="0" presId="urn:microsoft.com/office/officeart/2005/8/layout/cycle1"/>
    <dgm:cxn modelId="{839621E1-3AC2-4D84-AD68-D20B6335884D}" type="presParOf" srcId="{37278FE6-D127-4688-8005-268AD208727D}" destId="{7A432EB6-7A1C-4994-A1AA-6A4078A264DF}" srcOrd="1" destOrd="0" presId="urn:microsoft.com/office/officeart/2005/8/layout/cycle1"/>
    <dgm:cxn modelId="{BA6FC418-C4F1-4280-B663-AF99AC7C01F4}" type="presParOf" srcId="{37278FE6-D127-4688-8005-268AD208727D}" destId="{DCEEB1BF-268D-4143-B93D-40CC38B501E0}" srcOrd="2" destOrd="0" presId="urn:microsoft.com/office/officeart/2005/8/layout/cycle1"/>
    <dgm:cxn modelId="{E6A9A1CE-13E5-4A9A-B979-EE7A19CAA857}" type="presParOf" srcId="{37278FE6-D127-4688-8005-268AD208727D}" destId="{A57394C8-8462-4017-830D-5000D82EB96B}" srcOrd="3" destOrd="0" presId="urn:microsoft.com/office/officeart/2005/8/layout/cycle1"/>
    <dgm:cxn modelId="{7A7D181A-E98E-48C8-92FF-4F7209508EA4}" type="presParOf" srcId="{37278FE6-D127-4688-8005-268AD208727D}" destId="{DDE06DB9-BBD0-42BC-917F-C1FF43E4904E}" srcOrd="4" destOrd="0" presId="urn:microsoft.com/office/officeart/2005/8/layout/cycle1"/>
    <dgm:cxn modelId="{7E69DD17-A453-4123-9DC3-DE9D28287001}" type="presParOf" srcId="{37278FE6-D127-4688-8005-268AD208727D}" destId="{A33F3DFB-741A-4082-BCBB-7F2CB76C98E2}" srcOrd="5" destOrd="0" presId="urn:microsoft.com/office/officeart/2005/8/layout/cycle1"/>
    <dgm:cxn modelId="{48C18441-8EFA-4C4E-8583-36E914108C26}" type="presParOf" srcId="{37278FE6-D127-4688-8005-268AD208727D}" destId="{415B218D-DA31-4E44-AA08-5910C22D46B4}" srcOrd="6" destOrd="0" presId="urn:microsoft.com/office/officeart/2005/8/layout/cycle1"/>
    <dgm:cxn modelId="{E5608FC0-51BA-4574-B8A2-9D62A6172F49}" type="presParOf" srcId="{37278FE6-D127-4688-8005-268AD208727D}" destId="{85AFAF40-2E4B-4C13-B910-52366D730B9B}" srcOrd="7" destOrd="0" presId="urn:microsoft.com/office/officeart/2005/8/layout/cycle1"/>
    <dgm:cxn modelId="{836EDEED-8848-4999-9DC9-7EFD9A842185}" type="presParOf" srcId="{37278FE6-D127-4688-8005-268AD208727D}" destId="{AD748C23-7786-4171-9E09-7E5CE685D670}" srcOrd="8" destOrd="0" presId="urn:microsoft.com/office/officeart/2005/8/layout/cycle1"/>
    <dgm:cxn modelId="{3941CDDE-5A20-442B-93EC-2CD1350DEA4C}" type="presParOf" srcId="{37278FE6-D127-4688-8005-268AD208727D}" destId="{AF172224-C21C-4FBD-B101-AC576BF38689}" srcOrd="9" destOrd="0" presId="urn:microsoft.com/office/officeart/2005/8/layout/cycle1"/>
    <dgm:cxn modelId="{127A1DBE-69F0-4221-B0C5-ED1D71339BFE}" type="presParOf" srcId="{37278FE6-D127-4688-8005-268AD208727D}" destId="{8C904C14-4A02-48C4-97F9-7CC233D717C4}" srcOrd="10" destOrd="0" presId="urn:microsoft.com/office/officeart/2005/8/layout/cycle1"/>
    <dgm:cxn modelId="{3A70D57E-9B0F-4A3C-BE52-284976DFF799}" type="presParOf" srcId="{37278FE6-D127-4688-8005-268AD208727D}" destId="{DA62F120-D7B9-4857-8235-849939C47A52}" srcOrd="11" destOrd="0" presId="urn:microsoft.com/office/officeart/2005/8/layout/cycle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157326-DFF2-40E8-8138-1C69B10039A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fr-FR"/>
        </a:p>
      </dgm:t>
    </dgm:pt>
    <dgm:pt modelId="{F12B387B-2ED6-4809-8232-36D65A114243}">
      <dgm:prSet custT="1"/>
      <dgm:spPr>
        <a:solidFill>
          <a:srgbClr val="C00000"/>
        </a:solidFill>
      </dgm:spPr>
      <dgm:t>
        <a:bodyPr/>
        <a:lstStyle/>
        <a:p>
          <a:pPr rtl="0"/>
          <a:r>
            <a:rPr lang="fr-CA" sz="2000" b="1"/>
            <a:t>TAS</a:t>
          </a:r>
          <a:endParaRPr lang="fr-CA" sz="2000"/>
        </a:p>
      </dgm:t>
    </dgm:pt>
    <dgm:pt modelId="{2189CA0B-7DDC-4951-B121-0E7761B3A05F}" type="parTrans" cxnId="{EE81CD11-7B07-43C8-ADF2-AB2791F21D4E}">
      <dgm:prSet/>
      <dgm:spPr/>
      <dgm:t>
        <a:bodyPr/>
        <a:lstStyle/>
        <a:p>
          <a:endParaRPr lang="fr-FR"/>
        </a:p>
      </dgm:t>
    </dgm:pt>
    <dgm:pt modelId="{2695210E-F3DC-40C8-8FBA-6C1596C34CA2}" type="sibTrans" cxnId="{EE81CD11-7B07-43C8-ADF2-AB2791F21D4E}">
      <dgm:prSet/>
      <dgm:spPr/>
      <dgm:t>
        <a:bodyPr/>
        <a:lstStyle/>
        <a:p>
          <a:endParaRPr lang="fr-FR"/>
        </a:p>
      </dgm:t>
    </dgm:pt>
    <dgm:pt modelId="{7BA15FCF-13C8-48EE-ADBE-5E39ADCEB0FF}">
      <dgm:prSet custT="1"/>
      <dgm:spPr>
        <a:solidFill>
          <a:srgbClr val="C00000"/>
        </a:solidFill>
      </dgm:spPr>
      <dgm:t>
        <a:bodyPr/>
        <a:lstStyle/>
        <a:p>
          <a:pPr rtl="0"/>
          <a:r>
            <a:rPr lang="fr-CA" sz="2000" b="1"/>
            <a:t>TAP</a:t>
          </a:r>
          <a:endParaRPr lang="fr-CA" sz="1700"/>
        </a:p>
      </dgm:t>
    </dgm:pt>
    <dgm:pt modelId="{0C41F17D-359A-4E08-B14F-AB8A1F34AB51}" type="parTrans" cxnId="{DC2BAF43-75D5-4127-A238-03E66EEB44AE}">
      <dgm:prSet/>
      <dgm:spPr/>
      <dgm:t>
        <a:bodyPr/>
        <a:lstStyle/>
        <a:p>
          <a:endParaRPr lang="fr-FR"/>
        </a:p>
      </dgm:t>
    </dgm:pt>
    <dgm:pt modelId="{3E5C76E6-D71C-471B-8A9B-7B4BFE1BD405}" type="sibTrans" cxnId="{DC2BAF43-75D5-4127-A238-03E66EEB44AE}">
      <dgm:prSet/>
      <dgm:spPr/>
      <dgm:t>
        <a:bodyPr/>
        <a:lstStyle/>
        <a:p>
          <a:endParaRPr lang="fr-FR"/>
        </a:p>
      </dgm:t>
    </dgm:pt>
    <dgm:pt modelId="{F459309D-53AA-4ED4-AD4F-E9B17D7EDF7D}">
      <dgm:prSet/>
      <dgm:spPr>
        <a:solidFill>
          <a:srgbClr val="C00000"/>
        </a:solidFill>
      </dgm:spPr>
      <dgm:t>
        <a:bodyPr/>
        <a:lstStyle/>
        <a:p>
          <a:pPr rtl="0"/>
          <a:r>
            <a:rPr lang="fr-CA" b="1"/>
            <a:t>Cadre d’évaluation</a:t>
          </a:r>
          <a:endParaRPr lang="fr-CA"/>
        </a:p>
      </dgm:t>
    </dgm:pt>
    <dgm:pt modelId="{4CAAF38F-27C6-47EE-9E6D-93CAAB0F8F01}" type="parTrans" cxnId="{220DD077-3264-4757-B5D0-DE5E3A354FDE}">
      <dgm:prSet/>
      <dgm:spPr/>
      <dgm:t>
        <a:bodyPr/>
        <a:lstStyle/>
        <a:p>
          <a:endParaRPr lang="fr-FR"/>
        </a:p>
      </dgm:t>
    </dgm:pt>
    <dgm:pt modelId="{238A7066-B67C-4341-8FBE-E261E2120226}" type="sibTrans" cxnId="{220DD077-3264-4757-B5D0-DE5E3A354FDE}">
      <dgm:prSet/>
      <dgm:spPr/>
      <dgm:t>
        <a:bodyPr/>
        <a:lstStyle/>
        <a:p>
          <a:endParaRPr lang="fr-FR"/>
        </a:p>
      </dgm:t>
    </dgm:pt>
    <dgm:pt modelId="{A2276738-2927-43ED-8FC2-B6EC462C1337}">
      <dgm:prSet/>
      <dgm:spPr>
        <a:solidFill>
          <a:srgbClr val="C00000"/>
        </a:solidFill>
      </dgm:spPr>
      <dgm:t>
        <a:bodyPr/>
        <a:lstStyle/>
        <a:p>
          <a:pPr rtl="0"/>
          <a:r>
            <a:rPr lang="fr-CA" b="1"/>
            <a:t>Référentiel</a:t>
          </a:r>
          <a:endParaRPr lang="fr-CA"/>
        </a:p>
      </dgm:t>
    </dgm:pt>
    <dgm:pt modelId="{9D6B16CD-332D-4394-96E8-4A107541218B}" type="parTrans" cxnId="{4A1E6F7B-6A4B-4389-BB12-A78E1D35CDC1}">
      <dgm:prSet/>
      <dgm:spPr/>
      <dgm:t>
        <a:bodyPr/>
        <a:lstStyle/>
        <a:p>
          <a:endParaRPr lang="fr-FR"/>
        </a:p>
      </dgm:t>
    </dgm:pt>
    <dgm:pt modelId="{543BF2AF-2163-4F13-900D-A19DC8119906}" type="sibTrans" cxnId="{4A1E6F7B-6A4B-4389-BB12-A78E1D35CDC1}">
      <dgm:prSet/>
      <dgm:spPr/>
      <dgm:t>
        <a:bodyPr/>
        <a:lstStyle/>
        <a:p>
          <a:endParaRPr lang="fr-FR"/>
        </a:p>
      </dgm:t>
    </dgm:pt>
    <dgm:pt modelId="{7F71739D-660D-441A-80F2-1FB8E3586C3C}" type="pres">
      <dgm:prSet presAssocID="{97157326-DFF2-40E8-8138-1C69B10039A1}" presName="matrix" presStyleCnt="0">
        <dgm:presLayoutVars>
          <dgm:chMax val="1"/>
          <dgm:dir/>
          <dgm:resizeHandles val="exact"/>
        </dgm:presLayoutVars>
      </dgm:prSet>
      <dgm:spPr/>
    </dgm:pt>
    <dgm:pt modelId="{BF510240-1BE4-43C9-9B33-2A92E54F8641}" type="pres">
      <dgm:prSet presAssocID="{97157326-DFF2-40E8-8138-1C69B10039A1}" presName="diamond" presStyleLbl="bgShp" presStyleIdx="0" presStyleCnt="1"/>
      <dgm:spPr/>
    </dgm:pt>
    <dgm:pt modelId="{DCAD79E9-6482-48CE-B730-FA24A73F9980}" type="pres">
      <dgm:prSet presAssocID="{97157326-DFF2-40E8-8138-1C69B10039A1}" presName="quad1" presStyleLbl="node1" presStyleIdx="0" presStyleCnt="4">
        <dgm:presLayoutVars>
          <dgm:chMax val="0"/>
          <dgm:chPref val="0"/>
          <dgm:bulletEnabled val="1"/>
        </dgm:presLayoutVars>
      </dgm:prSet>
      <dgm:spPr/>
    </dgm:pt>
    <dgm:pt modelId="{B3728096-E95F-49FD-90E6-F5F0FAA22159}" type="pres">
      <dgm:prSet presAssocID="{97157326-DFF2-40E8-8138-1C69B10039A1}" presName="quad2" presStyleLbl="node1" presStyleIdx="1" presStyleCnt="4">
        <dgm:presLayoutVars>
          <dgm:chMax val="0"/>
          <dgm:chPref val="0"/>
          <dgm:bulletEnabled val="1"/>
        </dgm:presLayoutVars>
      </dgm:prSet>
      <dgm:spPr/>
    </dgm:pt>
    <dgm:pt modelId="{96A54099-B2F3-4994-BEFA-0149FAA4FB8D}" type="pres">
      <dgm:prSet presAssocID="{97157326-DFF2-40E8-8138-1C69B10039A1}" presName="quad3" presStyleLbl="node1" presStyleIdx="2" presStyleCnt="4">
        <dgm:presLayoutVars>
          <dgm:chMax val="0"/>
          <dgm:chPref val="0"/>
          <dgm:bulletEnabled val="1"/>
        </dgm:presLayoutVars>
      </dgm:prSet>
      <dgm:spPr/>
    </dgm:pt>
    <dgm:pt modelId="{51C67FF0-D759-4107-97C9-4092CF6065F4}" type="pres">
      <dgm:prSet presAssocID="{97157326-DFF2-40E8-8138-1C69B10039A1}" presName="quad4" presStyleLbl="node1" presStyleIdx="3" presStyleCnt="4">
        <dgm:presLayoutVars>
          <dgm:chMax val="0"/>
          <dgm:chPref val="0"/>
          <dgm:bulletEnabled val="1"/>
        </dgm:presLayoutVars>
      </dgm:prSet>
      <dgm:spPr/>
    </dgm:pt>
  </dgm:ptLst>
  <dgm:cxnLst>
    <dgm:cxn modelId="{EE81CD11-7B07-43C8-ADF2-AB2791F21D4E}" srcId="{97157326-DFF2-40E8-8138-1C69B10039A1}" destId="{F12B387B-2ED6-4809-8232-36D65A114243}" srcOrd="0" destOrd="0" parTransId="{2189CA0B-7DDC-4951-B121-0E7761B3A05F}" sibTransId="{2695210E-F3DC-40C8-8FBA-6C1596C34CA2}"/>
    <dgm:cxn modelId="{19147042-9243-453C-BF60-173663F03955}" type="presOf" srcId="{F459309D-53AA-4ED4-AD4F-E9B17D7EDF7D}" destId="{51C67FF0-D759-4107-97C9-4092CF6065F4}" srcOrd="0" destOrd="0" presId="urn:microsoft.com/office/officeart/2005/8/layout/matrix3"/>
    <dgm:cxn modelId="{DC2BAF43-75D5-4127-A238-03E66EEB44AE}" srcId="{97157326-DFF2-40E8-8138-1C69B10039A1}" destId="{7BA15FCF-13C8-48EE-ADBE-5E39ADCEB0FF}" srcOrd="1" destOrd="0" parTransId="{0C41F17D-359A-4E08-B14F-AB8A1F34AB51}" sibTransId="{3E5C76E6-D71C-471B-8A9B-7B4BFE1BD405}"/>
    <dgm:cxn modelId="{220DD077-3264-4757-B5D0-DE5E3A354FDE}" srcId="{97157326-DFF2-40E8-8138-1C69B10039A1}" destId="{F459309D-53AA-4ED4-AD4F-E9B17D7EDF7D}" srcOrd="3" destOrd="0" parTransId="{4CAAF38F-27C6-47EE-9E6D-93CAAB0F8F01}" sibTransId="{238A7066-B67C-4341-8FBE-E261E2120226}"/>
    <dgm:cxn modelId="{4A1E6F7B-6A4B-4389-BB12-A78E1D35CDC1}" srcId="{97157326-DFF2-40E8-8138-1C69B10039A1}" destId="{A2276738-2927-43ED-8FC2-B6EC462C1337}" srcOrd="2" destOrd="0" parTransId="{9D6B16CD-332D-4394-96E8-4A107541218B}" sibTransId="{543BF2AF-2163-4F13-900D-A19DC8119906}"/>
    <dgm:cxn modelId="{F62E5C94-5E1B-4A5E-8349-ED3907367776}" type="presOf" srcId="{97157326-DFF2-40E8-8138-1C69B10039A1}" destId="{7F71739D-660D-441A-80F2-1FB8E3586C3C}" srcOrd="0" destOrd="0" presId="urn:microsoft.com/office/officeart/2005/8/layout/matrix3"/>
    <dgm:cxn modelId="{D41BAFC6-D51B-42D4-912D-8B101A97D049}" type="presOf" srcId="{7BA15FCF-13C8-48EE-ADBE-5E39ADCEB0FF}" destId="{B3728096-E95F-49FD-90E6-F5F0FAA22159}" srcOrd="0" destOrd="0" presId="urn:microsoft.com/office/officeart/2005/8/layout/matrix3"/>
    <dgm:cxn modelId="{0F62A5D8-6976-41D7-BA7D-A534BF3E93D0}" type="presOf" srcId="{F12B387B-2ED6-4809-8232-36D65A114243}" destId="{DCAD79E9-6482-48CE-B730-FA24A73F9980}" srcOrd="0" destOrd="0" presId="urn:microsoft.com/office/officeart/2005/8/layout/matrix3"/>
    <dgm:cxn modelId="{4C9B95FD-38A7-4C73-8841-053B98AD84C4}" type="presOf" srcId="{A2276738-2927-43ED-8FC2-B6EC462C1337}" destId="{96A54099-B2F3-4994-BEFA-0149FAA4FB8D}" srcOrd="0" destOrd="0" presId="urn:microsoft.com/office/officeart/2005/8/layout/matrix3"/>
    <dgm:cxn modelId="{E0ACE0AC-33DD-40C7-99BF-B2C0CBE8B0FE}" type="presParOf" srcId="{7F71739D-660D-441A-80F2-1FB8E3586C3C}" destId="{BF510240-1BE4-43C9-9B33-2A92E54F8641}" srcOrd="0" destOrd="0" presId="urn:microsoft.com/office/officeart/2005/8/layout/matrix3"/>
    <dgm:cxn modelId="{228BBFB8-4F5B-494A-B99A-7628C271E0E1}" type="presParOf" srcId="{7F71739D-660D-441A-80F2-1FB8E3586C3C}" destId="{DCAD79E9-6482-48CE-B730-FA24A73F9980}" srcOrd="1" destOrd="0" presId="urn:microsoft.com/office/officeart/2005/8/layout/matrix3"/>
    <dgm:cxn modelId="{400AD8B5-644A-4058-B01B-FC8BFB7BF069}" type="presParOf" srcId="{7F71739D-660D-441A-80F2-1FB8E3586C3C}" destId="{B3728096-E95F-49FD-90E6-F5F0FAA22159}" srcOrd="2" destOrd="0" presId="urn:microsoft.com/office/officeart/2005/8/layout/matrix3"/>
    <dgm:cxn modelId="{33109E22-6F08-465C-8977-69A17308B69E}" type="presParOf" srcId="{7F71739D-660D-441A-80F2-1FB8E3586C3C}" destId="{96A54099-B2F3-4994-BEFA-0149FAA4FB8D}" srcOrd="3" destOrd="0" presId="urn:microsoft.com/office/officeart/2005/8/layout/matrix3"/>
    <dgm:cxn modelId="{71FCE877-923D-43C2-8990-F9B506C9647B}" type="presParOf" srcId="{7F71739D-660D-441A-80F2-1FB8E3586C3C}" destId="{51C67FF0-D759-4107-97C9-4092CF6065F4}" srcOrd="4" destOrd="0" presId="urn:microsoft.com/office/officeart/2005/8/layout/matrix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2EDA18-7907-40A0-8305-A9726FC5BB9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BD7963AA-4B32-4BB0-A1CA-3AF2F51212BA}">
      <dgm:prSet custT="1"/>
      <dgm:spPr>
        <a:gradFill flip="none" rotWithShape="1">
          <a:gsLst>
            <a:gs pos="0">
              <a:schemeClr val="bg1">
                <a:lumMod val="75000"/>
              </a:schemeClr>
            </a:gs>
            <a:gs pos="28000">
              <a:srgbClr val="C00000">
                <a:shade val="67500"/>
                <a:satMod val="115000"/>
              </a:srgbClr>
            </a:gs>
            <a:gs pos="100000">
              <a:srgbClr val="C00000">
                <a:shade val="100000"/>
                <a:satMod val="115000"/>
              </a:srgbClr>
            </a:gs>
          </a:gsLst>
          <a:lin ang="5400000" scaled="1"/>
          <a:tileRect/>
        </a:gradFill>
      </dgm:spPr>
      <dgm:t>
        <a:bodyPr/>
        <a:lstStyle/>
        <a:p>
          <a:pPr rtl="0"/>
          <a:r>
            <a:rPr lang="fr-CA" sz="2400" dirty="0">
              <a:solidFill>
                <a:schemeClr val="bg1"/>
              </a:solidFill>
            </a:rPr>
            <a:t>Utiliser</a:t>
          </a:r>
          <a:r>
            <a:rPr lang="fr-CA" sz="1800" dirty="0">
              <a:solidFill>
                <a:schemeClr val="bg1"/>
              </a:solidFill>
            </a:rPr>
            <a:t> </a:t>
          </a:r>
          <a:r>
            <a:rPr lang="fr-CA" sz="2400" dirty="0">
              <a:solidFill>
                <a:schemeClr val="bg1"/>
              </a:solidFill>
            </a:rPr>
            <a:t>les épreuves ministérielles</a:t>
          </a:r>
        </a:p>
      </dgm:t>
    </dgm:pt>
    <dgm:pt modelId="{6A8BD360-8CE3-40CA-A49C-E2A3DC127F34}" type="parTrans" cxnId="{038893E8-BBEA-4181-8965-0E3B70C8FF36}">
      <dgm:prSet/>
      <dgm:spPr/>
      <dgm:t>
        <a:bodyPr/>
        <a:lstStyle/>
        <a:p>
          <a:endParaRPr lang="fr-FR"/>
        </a:p>
      </dgm:t>
    </dgm:pt>
    <dgm:pt modelId="{989C0B6F-2EF3-4B1B-BD31-98090CBD11D7}" type="sibTrans" cxnId="{038893E8-BBEA-4181-8965-0E3B70C8FF36}">
      <dgm:prSet/>
      <dgm:spPr/>
      <dgm:t>
        <a:bodyPr/>
        <a:lstStyle/>
        <a:p>
          <a:endParaRPr lang="fr-FR"/>
        </a:p>
      </dgm:t>
    </dgm:pt>
    <dgm:pt modelId="{F68C5B56-EEC2-49C0-885E-5965897C5327}">
      <dgm:prSet custT="1"/>
      <dgm:spPr>
        <a:gradFill flip="none" rotWithShape="1">
          <a:gsLst>
            <a:gs pos="0">
              <a:schemeClr val="bg1">
                <a:lumMod val="75000"/>
              </a:schemeClr>
            </a:gs>
            <a:gs pos="94000">
              <a:srgbClr val="C00000">
                <a:shade val="67500"/>
                <a:satMod val="115000"/>
              </a:srgbClr>
            </a:gs>
            <a:gs pos="100000">
              <a:srgbClr val="C00000">
                <a:shade val="100000"/>
                <a:satMod val="115000"/>
              </a:srgbClr>
            </a:gs>
          </a:gsLst>
          <a:lin ang="5400000" scaled="1"/>
          <a:tileRect/>
        </a:gradFill>
      </dgm:spPr>
      <dgm:t>
        <a:bodyPr/>
        <a:lstStyle/>
        <a:p>
          <a:pPr rtl="0"/>
          <a:r>
            <a:rPr lang="fr-CA" sz="2400" dirty="0">
              <a:solidFill>
                <a:schemeClr val="bg1"/>
              </a:solidFill>
            </a:rPr>
            <a:t>Superviser et coordonner la conception des épreuves locales</a:t>
          </a:r>
        </a:p>
      </dgm:t>
    </dgm:pt>
    <dgm:pt modelId="{9C9C721E-A45E-46DB-80EE-3050E077BED8}" type="parTrans" cxnId="{1730D324-B8B6-4D88-9E21-9F9FA547E4D4}">
      <dgm:prSet/>
      <dgm:spPr/>
      <dgm:t>
        <a:bodyPr/>
        <a:lstStyle/>
        <a:p>
          <a:endParaRPr lang="fr-FR"/>
        </a:p>
      </dgm:t>
    </dgm:pt>
    <dgm:pt modelId="{34D88926-2952-4048-880B-6D694551FB58}" type="sibTrans" cxnId="{1730D324-B8B6-4D88-9E21-9F9FA547E4D4}">
      <dgm:prSet/>
      <dgm:spPr/>
      <dgm:t>
        <a:bodyPr/>
        <a:lstStyle/>
        <a:p>
          <a:endParaRPr lang="fr-FR"/>
        </a:p>
      </dgm:t>
    </dgm:pt>
    <dgm:pt modelId="{602E9271-7D43-4B8B-A8E0-981BB04BB69A}">
      <dgm:prSet custT="1"/>
      <dgm:spPr>
        <a:gradFill rotWithShape="0">
          <a:gsLst>
            <a:gs pos="98000">
              <a:schemeClr val="bg1">
                <a:lumMod val="85000"/>
              </a:schemeClr>
            </a:gs>
            <a:gs pos="28000">
              <a:srgbClr val="C00000">
                <a:shade val="67500"/>
                <a:satMod val="115000"/>
              </a:srgbClr>
            </a:gs>
            <a:gs pos="100000">
              <a:srgbClr val="C00000">
                <a:shade val="100000"/>
                <a:satMod val="115000"/>
              </a:srgbClr>
            </a:gs>
          </a:gsLst>
          <a:lin ang="5400000" scaled="1"/>
        </a:gradFill>
        <a:ln>
          <a:solidFill>
            <a:schemeClr val="bg1">
              <a:lumMod val="50000"/>
            </a:schemeClr>
          </a:solidFill>
        </a:ln>
        <a:effectLst>
          <a:innerShdw blurRad="114300">
            <a:prstClr val="black"/>
          </a:innerShdw>
          <a:softEdge rad="12700"/>
        </a:effectLst>
      </dgm:spPr>
      <dgm:t>
        <a:bodyPr/>
        <a:lstStyle/>
        <a:p>
          <a:pPr rtl="0"/>
          <a:r>
            <a:rPr lang="fr-CA" sz="2400" dirty="0">
              <a:solidFill>
                <a:schemeClr val="bg1"/>
              </a:solidFill>
            </a:rPr>
            <a:t>Assurer la correction et la transmission des résultats </a:t>
          </a:r>
          <a:r>
            <a:rPr lang="fr-CA" sz="2400">
              <a:solidFill>
                <a:schemeClr val="bg1"/>
              </a:solidFill>
            </a:rPr>
            <a:t>au MEQ </a:t>
          </a:r>
          <a:r>
            <a:rPr lang="fr-CA" sz="2400" dirty="0">
              <a:solidFill>
                <a:schemeClr val="bg1"/>
              </a:solidFill>
            </a:rPr>
            <a:t>et aux élèves</a:t>
          </a:r>
        </a:p>
      </dgm:t>
    </dgm:pt>
    <dgm:pt modelId="{1779623F-1093-4F84-B95B-6C45E0984C21}" type="parTrans" cxnId="{5CFD6181-64BF-4DF0-B790-20E1B26540F8}">
      <dgm:prSet/>
      <dgm:spPr/>
      <dgm:t>
        <a:bodyPr/>
        <a:lstStyle/>
        <a:p>
          <a:endParaRPr lang="fr-FR"/>
        </a:p>
      </dgm:t>
    </dgm:pt>
    <dgm:pt modelId="{18C5CBA3-5DB0-431F-A9B7-C81B1FF52439}" type="sibTrans" cxnId="{5CFD6181-64BF-4DF0-B790-20E1B26540F8}">
      <dgm:prSet/>
      <dgm:spPr/>
      <dgm:t>
        <a:bodyPr/>
        <a:lstStyle/>
        <a:p>
          <a:endParaRPr lang="fr-FR"/>
        </a:p>
      </dgm:t>
    </dgm:pt>
    <dgm:pt modelId="{A60F5A61-25F8-47FA-AD82-651B52CD2549}">
      <dgm:prSet custT="1"/>
      <dgm:spPr>
        <a:solidFill>
          <a:schemeClr val="bg1">
            <a:lumMod val="50000"/>
          </a:schemeClr>
        </a:solidFill>
        <a:ln w="28575">
          <a:solidFill>
            <a:srgbClr val="C00000"/>
          </a:solidFill>
        </a:ln>
        <a:effectLst>
          <a:innerShdw blurRad="114300">
            <a:prstClr val="black"/>
          </a:innerShdw>
        </a:effectLst>
      </dgm:spPr>
      <dgm:t>
        <a:bodyPr/>
        <a:lstStyle/>
        <a:p>
          <a:pPr rtl="0"/>
          <a:r>
            <a:rPr lang="fr-CA" sz="2400" dirty="0">
              <a:solidFill>
                <a:srgbClr val="000000"/>
              </a:solidFill>
            </a:rPr>
            <a:t>Conserver les épreuves</a:t>
          </a:r>
        </a:p>
      </dgm:t>
    </dgm:pt>
    <dgm:pt modelId="{654BF8B6-D82C-4849-B68C-BA404DEB6493}" type="parTrans" cxnId="{2934FB6B-E002-4E66-B3F7-5F552FDB0682}">
      <dgm:prSet/>
      <dgm:spPr/>
      <dgm:t>
        <a:bodyPr/>
        <a:lstStyle/>
        <a:p>
          <a:endParaRPr lang="fr-FR"/>
        </a:p>
      </dgm:t>
    </dgm:pt>
    <dgm:pt modelId="{01E54377-39B8-421B-85F9-475584480446}" type="sibTrans" cxnId="{2934FB6B-E002-4E66-B3F7-5F552FDB0682}">
      <dgm:prSet/>
      <dgm:spPr/>
      <dgm:t>
        <a:bodyPr/>
        <a:lstStyle/>
        <a:p>
          <a:endParaRPr lang="fr-FR"/>
        </a:p>
      </dgm:t>
    </dgm:pt>
    <dgm:pt modelId="{6D659693-650D-4EBC-8FE0-B439A914AE9D}">
      <dgm:prSet custT="1"/>
      <dgm:spPr>
        <a:gradFill flip="none" rotWithShape="1">
          <a:gsLst>
            <a:gs pos="0">
              <a:srgbClr val="C00000"/>
            </a:gs>
            <a:gs pos="19000">
              <a:schemeClr val="bg1">
                <a:lumMod val="50000"/>
              </a:schemeClr>
            </a:gs>
            <a:gs pos="100000">
              <a:schemeClr val="bg1">
                <a:lumMod val="85000"/>
                <a:shade val="100000"/>
                <a:satMod val="115000"/>
              </a:schemeClr>
            </a:gs>
          </a:gsLst>
          <a:lin ang="16200000" scaled="1"/>
          <a:tileRect/>
        </a:gradFill>
      </dgm:spPr>
      <dgm:t>
        <a:bodyPr/>
        <a:lstStyle/>
        <a:p>
          <a:pPr rtl="0"/>
          <a:r>
            <a:rPr lang="fr-CA" sz="2400" dirty="0">
              <a:solidFill>
                <a:srgbClr val="000000"/>
              </a:solidFill>
            </a:rPr>
            <a:t>Assurer la confidentialité des épreuves</a:t>
          </a:r>
        </a:p>
      </dgm:t>
    </dgm:pt>
    <dgm:pt modelId="{37AD5839-8D03-4B3A-AEAD-961DB7C7E4EB}" type="parTrans" cxnId="{5EE584EF-A9FD-4318-B00F-DBF59EE9F4E6}">
      <dgm:prSet/>
      <dgm:spPr/>
      <dgm:t>
        <a:bodyPr/>
        <a:lstStyle/>
        <a:p>
          <a:endParaRPr lang="fr-FR"/>
        </a:p>
      </dgm:t>
    </dgm:pt>
    <dgm:pt modelId="{FB21BCF2-8F07-4EB8-9D16-0CB0A0F7DFF6}" type="sibTrans" cxnId="{5EE584EF-A9FD-4318-B00F-DBF59EE9F4E6}">
      <dgm:prSet/>
      <dgm:spPr/>
      <dgm:t>
        <a:bodyPr/>
        <a:lstStyle/>
        <a:p>
          <a:endParaRPr lang="fr-FR"/>
        </a:p>
      </dgm:t>
    </dgm:pt>
    <dgm:pt modelId="{1E7BC4D0-C42A-46A3-82FD-A7E752C68A26}">
      <dgm:prSet custT="1"/>
      <dgm:spPr>
        <a:gradFill flip="none" rotWithShape="1">
          <a:gsLst>
            <a:gs pos="0">
              <a:srgbClr val="C00000"/>
            </a:gs>
            <a:gs pos="14000">
              <a:schemeClr val="bg1">
                <a:lumMod val="85000"/>
                <a:shade val="67500"/>
                <a:satMod val="115000"/>
              </a:schemeClr>
            </a:gs>
            <a:gs pos="100000">
              <a:schemeClr val="bg1">
                <a:lumMod val="85000"/>
                <a:shade val="100000"/>
                <a:satMod val="115000"/>
              </a:schemeClr>
            </a:gs>
          </a:gsLst>
          <a:lin ang="16200000" scaled="1"/>
          <a:tileRect/>
        </a:gradFill>
      </dgm:spPr>
      <dgm:t>
        <a:bodyPr/>
        <a:lstStyle/>
        <a:p>
          <a:pPr rtl="0"/>
          <a:r>
            <a:rPr lang="fr-CA" sz="2400" dirty="0">
              <a:solidFill>
                <a:srgbClr val="000000"/>
              </a:solidFill>
            </a:rPr>
            <a:t>Encadrer les </a:t>
          </a:r>
          <a:r>
            <a:rPr lang="fr-CA" sz="2400" b="1" dirty="0">
              <a:solidFill>
                <a:srgbClr val="000000"/>
              </a:solidFill>
            </a:rPr>
            <a:t>normes et les modalités locales</a:t>
          </a:r>
          <a:r>
            <a:rPr lang="fr-CA" sz="2400" dirty="0">
              <a:solidFill>
                <a:srgbClr val="000000"/>
              </a:solidFill>
            </a:rPr>
            <a:t> </a:t>
          </a:r>
          <a:r>
            <a:rPr lang="fr-CA" sz="2400" b="1" dirty="0">
              <a:solidFill>
                <a:srgbClr val="000000"/>
              </a:solidFill>
            </a:rPr>
            <a:t>d’évaluation</a:t>
          </a:r>
          <a:r>
            <a:rPr lang="fr-CA" sz="2400" dirty="0">
              <a:solidFill>
                <a:srgbClr val="000000"/>
              </a:solidFill>
            </a:rPr>
            <a:t> avec l’équipe pédagogique</a:t>
          </a:r>
        </a:p>
      </dgm:t>
    </dgm:pt>
    <dgm:pt modelId="{5A79C607-B4F5-4FFE-9097-46E31C61A79D}" type="parTrans" cxnId="{5E26AF1D-C27E-442D-9148-A520B12F35F1}">
      <dgm:prSet/>
      <dgm:spPr/>
      <dgm:t>
        <a:bodyPr/>
        <a:lstStyle/>
        <a:p>
          <a:endParaRPr lang="fr-FR"/>
        </a:p>
      </dgm:t>
    </dgm:pt>
    <dgm:pt modelId="{39501034-CF6F-42B0-A5B5-FDE83B63DD4B}" type="sibTrans" cxnId="{5E26AF1D-C27E-442D-9148-A520B12F35F1}">
      <dgm:prSet/>
      <dgm:spPr/>
      <dgm:t>
        <a:bodyPr/>
        <a:lstStyle/>
        <a:p>
          <a:endParaRPr lang="fr-FR"/>
        </a:p>
      </dgm:t>
    </dgm:pt>
    <dgm:pt modelId="{16186CBF-E093-4348-AA10-BA091A0AE8AD}" type="pres">
      <dgm:prSet presAssocID="{692EDA18-7907-40A0-8305-A9726FC5BB9D}" presName="linear" presStyleCnt="0">
        <dgm:presLayoutVars>
          <dgm:animLvl val="lvl"/>
          <dgm:resizeHandles val="exact"/>
        </dgm:presLayoutVars>
      </dgm:prSet>
      <dgm:spPr/>
    </dgm:pt>
    <dgm:pt modelId="{565E983F-33F2-45A7-A4B7-C9DB80947F60}" type="pres">
      <dgm:prSet presAssocID="{BD7963AA-4B32-4BB0-A1CA-3AF2F51212BA}" presName="parentText" presStyleLbl="node1" presStyleIdx="0" presStyleCnt="6" custLinFactNeighborX="-507" custLinFactNeighborY="-2649">
        <dgm:presLayoutVars>
          <dgm:chMax val="0"/>
          <dgm:bulletEnabled val="1"/>
        </dgm:presLayoutVars>
      </dgm:prSet>
      <dgm:spPr/>
    </dgm:pt>
    <dgm:pt modelId="{AED6E786-587B-4EA2-80BA-3BEBF2BA7A5F}" type="pres">
      <dgm:prSet presAssocID="{989C0B6F-2EF3-4B1B-BD31-98090CBD11D7}" presName="spacer" presStyleCnt="0"/>
      <dgm:spPr/>
    </dgm:pt>
    <dgm:pt modelId="{AF0DFBF5-E1F5-488F-8856-7364B3EBADBB}" type="pres">
      <dgm:prSet presAssocID="{F68C5B56-EEC2-49C0-885E-5965897C5327}" presName="parentText" presStyleLbl="node1" presStyleIdx="1" presStyleCnt="6">
        <dgm:presLayoutVars>
          <dgm:chMax val="0"/>
          <dgm:bulletEnabled val="1"/>
        </dgm:presLayoutVars>
      </dgm:prSet>
      <dgm:spPr/>
    </dgm:pt>
    <dgm:pt modelId="{70F048CD-9CB4-452F-BB19-F0A34F46F583}" type="pres">
      <dgm:prSet presAssocID="{34D88926-2952-4048-880B-6D694551FB58}" presName="spacer" presStyleCnt="0"/>
      <dgm:spPr/>
    </dgm:pt>
    <dgm:pt modelId="{9E86408D-0E64-4293-8219-99ADB66E8339}" type="pres">
      <dgm:prSet presAssocID="{602E9271-7D43-4B8B-A8E0-981BB04BB69A}" presName="parentText" presStyleLbl="node1" presStyleIdx="2" presStyleCnt="6">
        <dgm:presLayoutVars>
          <dgm:chMax val="0"/>
          <dgm:bulletEnabled val="1"/>
        </dgm:presLayoutVars>
      </dgm:prSet>
      <dgm:spPr/>
    </dgm:pt>
    <dgm:pt modelId="{24E79F5E-2B74-4E65-897B-EB8482AD950D}" type="pres">
      <dgm:prSet presAssocID="{18C5CBA3-5DB0-431F-A9B7-C81B1FF52439}" presName="spacer" presStyleCnt="0"/>
      <dgm:spPr/>
    </dgm:pt>
    <dgm:pt modelId="{D61F8CEF-0EE3-46B2-8717-2F391CD39E24}" type="pres">
      <dgm:prSet presAssocID="{A60F5A61-25F8-47FA-AD82-651B52CD2549}" presName="parentText" presStyleLbl="node1" presStyleIdx="3" presStyleCnt="6">
        <dgm:presLayoutVars>
          <dgm:chMax val="0"/>
          <dgm:bulletEnabled val="1"/>
        </dgm:presLayoutVars>
      </dgm:prSet>
      <dgm:spPr/>
    </dgm:pt>
    <dgm:pt modelId="{ABD3D5D1-7BEE-4991-B41E-A3C111574DA0}" type="pres">
      <dgm:prSet presAssocID="{01E54377-39B8-421B-85F9-475584480446}" presName="spacer" presStyleCnt="0"/>
      <dgm:spPr/>
    </dgm:pt>
    <dgm:pt modelId="{AE615F0B-EEF3-4790-850B-1ADBE62CAC39}" type="pres">
      <dgm:prSet presAssocID="{6D659693-650D-4EBC-8FE0-B439A914AE9D}" presName="parentText" presStyleLbl="node1" presStyleIdx="4" presStyleCnt="6">
        <dgm:presLayoutVars>
          <dgm:chMax val="0"/>
          <dgm:bulletEnabled val="1"/>
        </dgm:presLayoutVars>
      </dgm:prSet>
      <dgm:spPr/>
    </dgm:pt>
    <dgm:pt modelId="{A1EF357E-FC2E-4463-B080-6FCC64D0F581}" type="pres">
      <dgm:prSet presAssocID="{FB21BCF2-8F07-4EB8-9D16-0CB0A0F7DFF6}" presName="spacer" presStyleCnt="0"/>
      <dgm:spPr/>
    </dgm:pt>
    <dgm:pt modelId="{E24FDF5C-12B7-4C92-876A-CDE024592266}" type="pres">
      <dgm:prSet presAssocID="{1E7BC4D0-C42A-46A3-82FD-A7E752C68A26}" presName="parentText" presStyleLbl="node1" presStyleIdx="5" presStyleCnt="6">
        <dgm:presLayoutVars>
          <dgm:chMax val="0"/>
          <dgm:bulletEnabled val="1"/>
        </dgm:presLayoutVars>
      </dgm:prSet>
      <dgm:spPr/>
    </dgm:pt>
  </dgm:ptLst>
  <dgm:cxnLst>
    <dgm:cxn modelId="{5E26AF1D-C27E-442D-9148-A520B12F35F1}" srcId="{692EDA18-7907-40A0-8305-A9726FC5BB9D}" destId="{1E7BC4D0-C42A-46A3-82FD-A7E752C68A26}" srcOrd="5" destOrd="0" parTransId="{5A79C607-B4F5-4FFE-9097-46E31C61A79D}" sibTransId="{39501034-CF6F-42B0-A5B5-FDE83B63DD4B}"/>
    <dgm:cxn modelId="{1730D324-B8B6-4D88-9E21-9F9FA547E4D4}" srcId="{692EDA18-7907-40A0-8305-A9726FC5BB9D}" destId="{F68C5B56-EEC2-49C0-885E-5965897C5327}" srcOrd="1" destOrd="0" parTransId="{9C9C721E-A45E-46DB-80EE-3050E077BED8}" sibTransId="{34D88926-2952-4048-880B-6D694551FB58}"/>
    <dgm:cxn modelId="{B80D6B62-3CA0-45A3-A867-BA53E4254828}" type="presOf" srcId="{A60F5A61-25F8-47FA-AD82-651B52CD2549}" destId="{D61F8CEF-0EE3-46B2-8717-2F391CD39E24}" srcOrd="0" destOrd="0" presId="urn:microsoft.com/office/officeart/2005/8/layout/vList2"/>
    <dgm:cxn modelId="{2934FB6B-E002-4E66-B3F7-5F552FDB0682}" srcId="{692EDA18-7907-40A0-8305-A9726FC5BB9D}" destId="{A60F5A61-25F8-47FA-AD82-651B52CD2549}" srcOrd="3" destOrd="0" parTransId="{654BF8B6-D82C-4849-B68C-BA404DEB6493}" sibTransId="{01E54377-39B8-421B-85F9-475584480446}"/>
    <dgm:cxn modelId="{335A8C73-830A-47F2-8FD1-8FF55F004F3B}" type="presOf" srcId="{602E9271-7D43-4B8B-A8E0-981BB04BB69A}" destId="{9E86408D-0E64-4293-8219-99ADB66E8339}" srcOrd="0" destOrd="0" presId="urn:microsoft.com/office/officeart/2005/8/layout/vList2"/>
    <dgm:cxn modelId="{5CFD6181-64BF-4DF0-B790-20E1B26540F8}" srcId="{692EDA18-7907-40A0-8305-A9726FC5BB9D}" destId="{602E9271-7D43-4B8B-A8E0-981BB04BB69A}" srcOrd="2" destOrd="0" parTransId="{1779623F-1093-4F84-B95B-6C45E0984C21}" sibTransId="{18C5CBA3-5DB0-431F-A9B7-C81B1FF52439}"/>
    <dgm:cxn modelId="{C9C1878D-6B88-4B3B-920A-3A4A62FF17C8}" type="presOf" srcId="{F68C5B56-EEC2-49C0-885E-5965897C5327}" destId="{AF0DFBF5-E1F5-488F-8856-7364B3EBADBB}" srcOrd="0" destOrd="0" presId="urn:microsoft.com/office/officeart/2005/8/layout/vList2"/>
    <dgm:cxn modelId="{1431898F-CEC5-44CD-8E6E-EBD6C746D62B}" type="presOf" srcId="{1E7BC4D0-C42A-46A3-82FD-A7E752C68A26}" destId="{E24FDF5C-12B7-4C92-876A-CDE024592266}" srcOrd="0" destOrd="0" presId="urn:microsoft.com/office/officeart/2005/8/layout/vList2"/>
    <dgm:cxn modelId="{731210D1-6310-438D-910F-59E717A1D214}" type="presOf" srcId="{6D659693-650D-4EBC-8FE0-B439A914AE9D}" destId="{AE615F0B-EEF3-4790-850B-1ADBE62CAC39}" srcOrd="0" destOrd="0" presId="urn:microsoft.com/office/officeart/2005/8/layout/vList2"/>
    <dgm:cxn modelId="{038893E8-BBEA-4181-8965-0E3B70C8FF36}" srcId="{692EDA18-7907-40A0-8305-A9726FC5BB9D}" destId="{BD7963AA-4B32-4BB0-A1CA-3AF2F51212BA}" srcOrd="0" destOrd="0" parTransId="{6A8BD360-8CE3-40CA-A49C-E2A3DC127F34}" sibTransId="{989C0B6F-2EF3-4B1B-BD31-98090CBD11D7}"/>
    <dgm:cxn modelId="{786311E9-CF32-44DC-9DB5-BDA32EE8DF70}" type="presOf" srcId="{BD7963AA-4B32-4BB0-A1CA-3AF2F51212BA}" destId="{565E983F-33F2-45A7-A4B7-C9DB80947F60}" srcOrd="0" destOrd="0" presId="urn:microsoft.com/office/officeart/2005/8/layout/vList2"/>
    <dgm:cxn modelId="{5EE584EF-A9FD-4318-B00F-DBF59EE9F4E6}" srcId="{692EDA18-7907-40A0-8305-A9726FC5BB9D}" destId="{6D659693-650D-4EBC-8FE0-B439A914AE9D}" srcOrd="4" destOrd="0" parTransId="{37AD5839-8D03-4B3A-AEAD-961DB7C7E4EB}" sibTransId="{FB21BCF2-8F07-4EB8-9D16-0CB0A0F7DFF6}"/>
    <dgm:cxn modelId="{356401FF-C6C8-40D9-A6B7-E8E44A198CCD}" type="presOf" srcId="{692EDA18-7907-40A0-8305-A9726FC5BB9D}" destId="{16186CBF-E093-4348-AA10-BA091A0AE8AD}" srcOrd="0" destOrd="0" presId="urn:microsoft.com/office/officeart/2005/8/layout/vList2"/>
    <dgm:cxn modelId="{D531A4CF-2C7C-4805-AD6A-D0B2FEEED5C5}" type="presParOf" srcId="{16186CBF-E093-4348-AA10-BA091A0AE8AD}" destId="{565E983F-33F2-45A7-A4B7-C9DB80947F60}" srcOrd="0" destOrd="0" presId="urn:microsoft.com/office/officeart/2005/8/layout/vList2"/>
    <dgm:cxn modelId="{D661BA43-EC35-451E-90DF-6BD146C3F2D5}" type="presParOf" srcId="{16186CBF-E093-4348-AA10-BA091A0AE8AD}" destId="{AED6E786-587B-4EA2-80BA-3BEBF2BA7A5F}" srcOrd="1" destOrd="0" presId="urn:microsoft.com/office/officeart/2005/8/layout/vList2"/>
    <dgm:cxn modelId="{E8431EB8-0CE0-4B8C-B312-1E544524377E}" type="presParOf" srcId="{16186CBF-E093-4348-AA10-BA091A0AE8AD}" destId="{AF0DFBF5-E1F5-488F-8856-7364B3EBADBB}" srcOrd="2" destOrd="0" presId="urn:microsoft.com/office/officeart/2005/8/layout/vList2"/>
    <dgm:cxn modelId="{96A1EE73-0165-4BC0-A153-4E8A3FEB93B1}" type="presParOf" srcId="{16186CBF-E093-4348-AA10-BA091A0AE8AD}" destId="{70F048CD-9CB4-452F-BB19-F0A34F46F583}" srcOrd="3" destOrd="0" presId="urn:microsoft.com/office/officeart/2005/8/layout/vList2"/>
    <dgm:cxn modelId="{B226BAFC-BB88-4341-80B8-D80FCD082D24}" type="presParOf" srcId="{16186CBF-E093-4348-AA10-BA091A0AE8AD}" destId="{9E86408D-0E64-4293-8219-99ADB66E8339}" srcOrd="4" destOrd="0" presId="urn:microsoft.com/office/officeart/2005/8/layout/vList2"/>
    <dgm:cxn modelId="{A8ECF6A5-3832-4578-8E65-1D8FBCBCC2AC}" type="presParOf" srcId="{16186CBF-E093-4348-AA10-BA091A0AE8AD}" destId="{24E79F5E-2B74-4E65-897B-EB8482AD950D}" srcOrd="5" destOrd="0" presId="urn:microsoft.com/office/officeart/2005/8/layout/vList2"/>
    <dgm:cxn modelId="{C636DC8A-9829-4E54-87DE-EDDA7DDDBB20}" type="presParOf" srcId="{16186CBF-E093-4348-AA10-BA091A0AE8AD}" destId="{D61F8CEF-0EE3-46B2-8717-2F391CD39E24}" srcOrd="6" destOrd="0" presId="urn:microsoft.com/office/officeart/2005/8/layout/vList2"/>
    <dgm:cxn modelId="{73FBE05B-D206-4B55-AC11-0A6D9FAABB2C}" type="presParOf" srcId="{16186CBF-E093-4348-AA10-BA091A0AE8AD}" destId="{ABD3D5D1-7BEE-4991-B41E-A3C111574DA0}" srcOrd="7" destOrd="0" presId="urn:microsoft.com/office/officeart/2005/8/layout/vList2"/>
    <dgm:cxn modelId="{43500593-AED9-42F3-9E84-A0E6DF0802A9}" type="presParOf" srcId="{16186CBF-E093-4348-AA10-BA091A0AE8AD}" destId="{AE615F0B-EEF3-4790-850B-1ADBE62CAC39}" srcOrd="8" destOrd="0" presId="urn:microsoft.com/office/officeart/2005/8/layout/vList2"/>
    <dgm:cxn modelId="{49A38D60-CAAA-4381-8319-8091F0E93C66}" type="presParOf" srcId="{16186CBF-E093-4348-AA10-BA091A0AE8AD}" destId="{A1EF357E-FC2E-4463-B080-6FCC64D0F581}" srcOrd="9" destOrd="0" presId="urn:microsoft.com/office/officeart/2005/8/layout/vList2"/>
    <dgm:cxn modelId="{DA420310-0C89-439C-B8B1-A9F4B02C3B61}" type="presParOf" srcId="{16186CBF-E093-4348-AA10-BA091A0AE8AD}" destId="{E24FDF5C-12B7-4C92-876A-CDE024592266}" srcOrd="1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DD0D23-4BF4-49D2-BDE2-5B50A2E07A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4E46A4CE-7E18-4F17-ADCF-FE273627644B}">
      <dgm:prSet custT="1"/>
      <dgm:spPr>
        <a:solidFill>
          <a:srgbClr val="C00000"/>
        </a:solidFill>
      </dgm:spPr>
      <dgm:t>
        <a:bodyPr/>
        <a:lstStyle/>
        <a:p>
          <a:pPr rtl="0"/>
          <a:r>
            <a:rPr lang="fr-CA" sz="1800" b="1" dirty="0">
              <a:solidFill>
                <a:schemeClr val="bg1"/>
              </a:solidFill>
            </a:rPr>
            <a:t>Retour sur le jour 1</a:t>
          </a:r>
        </a:p>
      </dgm:t>
    </dgm:pt>
    <dgm:pt modelId="{E0332959-9218-447A-8D01-400A32EC4F41}" type="parTrans" cxnId="{AF8C2535-9680-4925-BE4E-0FE7D25B8792}">
      <dgm:prSet/>
      <dgm:spPr/>
      <dgm:t>
        <a:bodyPr/>
        <a:lstStyle/>
        <a:p>
          <a:endParaRPr lang="fr-FR"/>
        </a:p>
      </dgm:t>
    </dgm:pt>
    <dgm:pt modelId="{44D531E9-F79D-4E8E-BA6C-0CD2FF2A5B27}" type="sibTrans" cxnId="{AF8C2535-9680-4925-BE4E-0FE7D25B8792}">
      <dgm:prSet/>
      <dgm:spPr/>
      <dgm:t>
        <a:bodyPr/>
        <a:lstStyle/>
        <a:p>
          <a:endParaRPr lang="fr-FR"/>
        </a:p>
      </dgm:t>
    </dgm:pt>
    <dgm:pt modelId="{85FCC324-09AA-452A-A3C8-36B8068761EF}">
      <dgm:prSet custT="1"/>
      <dgm:spPr>
        <a:solidFill>
          <a:schemeClr val="bg1">
            <a:lumMod val="75000"/>
          </a:schemeClr>
        </a:solidFill>
      </dgm:spPr>
      <dgm:t>
        <a:bodyPr/>
        <a:lstStyle/>
        <a:p>
          <a:pPr rtl="0"/>
          <a:r>
            <a:rPr lang="fr-CA" sz="1800" b="1" dirty="0">
              <a:solidFill>
                <a:srgbClr val="000000"/>
              </a:solidFill>
            </a:rPr>
            <a:t>La différenciation pédagogique en évaluation (EBP)</a:t>
          </a:r>
        </a:p>
      </dgm:t>
    </dgm:pt>
    <dgm:pt modelId="{C7FCA3B5-C9C2-4337-9B47-1A135C3112A5}" type="parTrans" cxnId="{125DC209-C6CE-40C5-A331-7695E9074532}">
      <dgm:prSet/>
      <dgm:spPr/>
      <dgm:t>
        <a:bodyPr/>
        <a:lstStyle/>
        <a:p>
          <a:endParaRPr lang="fr-FR"/>
        </a:p>
      </dgm:t>
    </dgm:pt>
    <dgm:pt modelId="{A5AC38C5-507A-4F26-AA7F-DF6BF308F00B}" type="sibTrans" cxnId="{125DC209-C6CE-40C5-A331-7695E9074532}">
      <dgm:prSet/>
      <dgm:spPr/>
      <dgm:t>
        <a:bodyPr/>
        <a:lstStyle/>
        <a:p>
          <a:endParaRPr lang="fr-FR"/>
        </a:p>
      </dgm:t>
    </dgm:pt>
    <dgm:pt modelId="{77740EBC-7CE6-490A-A4AB-B0CCAC3276C8}">
      <dgm:prSet custT="1"/>
      <dgm:spPr>
        <a:solidFill>
          <a:srgbClr val="C00000"/>
        </a:solidFill>
      </dgm:spPr>
      <dgm:t>
        <a:bodyPr/>
        <a:lstStyle/>
        <a:p>
          <a:pPr rtl="0"/>
          <a:r>
            <a:rPr lang="fr-CA" sz="1800" b="1" dirty="0">
              <a:solidFill>
                <a:schemeClr val="bg1"/>
              </a:solidFill>
            </a:rPr>
            <a:t>L’évaluation aux fins de la sanction </a:t>
          </a:r>
        </a:p>
      </dgm:t>
    </dgm:pt>
    <dgm:pt modelId="{FA34CBEF-A57B-4506-81F5-04FBDA45FDBC}" type="parTrans" cxnId="{7F1B07B7-EB1B-418E-B003-C0E25552B784}">
      <dgm:prSet/>
      <dgm:spPr/>
      <dgm:t>
        <a:bodyPr/>
        <a:lstStyle/>
        <a:p>
          <a:endParaRPr lang="fr-FR"/>
        </a:p>
      </dgm:t>
    </dgm:pt>
    <dgm:pt modelId="{E6AB970E-4CBA-43A8-BF7A-FA20AA4BA765}" type="sibTrans" cxnId="{7F1B07B7-EB1B-418E-B003-C0E25552B784}">
      <dgm:prSet/>
      <dgm:spPr/>
      <dgm:t>
        <a:bodyPr/>
        <a:lstStyle/>
        <a:p>
          <a:endParaRPr lang="fr-FR"/>
        </a:p>
      </dgm:t>
    </dgm:pt>
    <dgm:pt modelId="{DFD56E99-2186-4694-B710-A44C305CB6AB}">
      <dgm:prSet custT="1"/>
      <dgm:spPr>
        <a:solidFill>
          <a:schemeClr val="bg1">
            <a:lumMod val="75000"/>
          </a:schemeClr>
        </a:solidFill>
      </dgm:spPr>
      <dgm:t>
        <a:bodyPr/>
        <a:lstStyle/>
        <a:p>
          <a:pPr rtl="0"/>
          <a:r>
            <a:rPr lang="fr-CA" sz="1800" b="1" dirty="0">
              <a:solidFill>
                <a:srgbClr val="000000"/>
              </a:solidFill>
            </a:rPr>
            <a:t>Taxonomie de Bloom</a:t>
          </a:r>
        </a:p>
      </dgm:t>
    </dgm:pt>
    <dgm:pt modelId="{F817AC91-D711-4261-82AC-2F4A7F703DDC}" type="parTrans" cxnId="{25EF0E19-4BF5-484F-86AC-6883EC932C0B}">
      <dgm:prSet/>
      <dgm:spPr/>
      <dgm:t>
        <a:bodyPr/>
        <a:lstStyle/>
        <a:p>
          <a:endParaRPr lang="fr-FR"/>
        </a:p>
      </dgm:t>
    </dgm:pt>
    <dgm:pt modelId="{3F9536B1-F59B-48F7-A904-673C16F93C65}" type="sibTrans" cxnId="{25EF0E19-4BF5-484F-86AC-6883EC932C0B}">
      <dgm:prSet/>
      <dgm:spPr/>
      <dgm:t>
        <a:bodyPr/>
        <a:lstStyle/>
        <a:p>
          <a:endParaRPr lang="fr-FR"/>
        </a:p>
      </dgm:t>
    </dgm:pt>
    <dgm:pt modelId="{61A945ED-C198-4540-B869-83EE8C3BB1E9}">
      <dgm:prSet custT="1"/>
      <dgm:spPr>
        <a:solidFill>
          <a:srgbClr val="C00000"/>
        </a:solidFill>
      </dgm:spPr>
      <dgm:t>
        <a:bodyPr/>
        <a:lstStyle/>
        <a:p>
          <a:pPr rtl="0"/>
          <a:r>
            <a:rPr lang="fr-CA" sz="1800" b="1" dirty="0">
              <a:solidFill>
                <a:schemeClr val="bg1"/>
              </a:solidFill>
            </a:rPr>
            <a:t>Niveau d’exigence</a:t>
          </a:r>
        </a:p>
      </dgm:t>
    </dgm:pt>
    <dgm:pt modelId="{173507D7-84F9-4905-9E1E-FD626F575642}" type="parTrans" cxnId="{942D8B4D-CB3F-41D7-87F3-4D2DE8B8C422}">
      <dgm:prSet/>
      <dgm:spPr/>
      <dgm:t>
        <a:bodyPr/>
        <a:lstStyle/>
        <a:p>
          <a:endParaRPr lang="fr-FR"/>
        </a:p>
      </dgm:t>
    </dgm:pt>
    <dgm:pt modelId="{31F2D9C5-19FD-423C-9CA3-6109A31D9151}" type="sibTrans" cxnId="{942D8B4D-CB3F-41D7-87F3-4D2DE8B8C422}">
      <dgm:prSet/>
      <dgm:spPr/>
      <dgm:t>
        <a:bodyPr/>
        <a:lstStyle/>
        <a:p>
          <a:endParaRPr lang="fr-FR"/>
        </a:p>
      </dgm:t>
    </dgm:pt>
    <dgm:pt modelId="{4D0DEEA9-7202-41BB-8641-656804E593BF}">
      <dgm:prSet custT="1"/>
      <dgm:spPr>
        <a:solidFill>
          <a:schemeClr val="bg1">
            <a:lumMod val="75000"/>
          </a:schemeClr>
        </a:solidFill>
      </dgm:spPr>
      <dgm:t>
        <a:bodyPr/>
        <a:lstStyle/>
        <a:p>
          <a:pPr rtl="0"/>
          <a:r>
            <a:rPr lang="fr-CA" sz="1800" b="1" dirty="0">
              <a:solidFill>
                <a:srgbClr val="000000"/>
              </a:solidFill>
            </a:rPr>
            <a:t>Conclusion</a:t>
          </a:r>
        </a:p>
      </dgm:t>
    </dgm:pt>
    <dgm:pt modelId="{F987CB84-D6CF-42B8-9EE3-523636F5E3D6}" type="parTrans" cxnId="{EDCF6547-AA02-4FE7-907C-AF3B9294089E}">
      <dgm:prSet/>
      <dgm:spPr/>
      <dgm:t>
        <a:bodyPr/>
        <a:lstStyle/>
        <a:p>
          <a:endParaRPr lang="fr-FR"/>
        </a:p>
      </dgm:t>
    </dgm:pt>
    <dgm:pt modelId="{CE291449-FCBB-4A2C-B381-273D675A221C}" type="sibTrans" cxnId="{EDCF6547-AA02-4FE7-907C-AF3B9294089E}">
      <dgm:prSet/>
      <dgm:spPr/>
      <dgm:t>
        <a:bodyPr/>
        <a:lstStyle/>
        <a:p>
          <a:endParaRPr lang="fr-FR"/>
        </a:p>
      </dgm:t>
    </dgm:pt>
    <dgm:pt modelId="{CFF4575F-E557-4521-ACFB-F93EA24F5D4B}">
      <dgm:prSet custT="1"/>
      <dgm:spPr>
        <a:solidFill>
          <a:srgbClr val="C00000"/>
        </a:solidFill>
      </dgm:spPr>
      <dgm:t>
        <a:bodyPr/>
        <a:lstStyle/>
        <a:p>
          <a:pPr rtl="0"/>
          <a:r>
            <a:rPr lang="fr-CA" sz="1800" b="1" dirty="0">
              <a:solidFill>
                <a:schemeClr val="bg1"/>
              </a:solidFill>
            </a:rPr>
            <a:t>Retour sur la formation</a:t>
          </a:r>
        </a:p>
      </dgm:t>
    </dgm:pt>
    <dgm:pt modelId="{96A24232-B3E1-4D1C-A124-C7EE7F1FE4E6}" type="parTrans" cxnId="{A3F66DEC-5AD3-4281-ABBE-B003579479DE}">
      <dgm:prSet/>
      <dgm:spPr/>
      <dgm:t>
        <a:bodyPr/>
        <a:lstStyle/>
        <a:p>
          <a:endParaRPr lang="fr-FR"/>
        </a:p>
      </dgm:t>
    </dgm:pt>
    <dgm:pt modelId="{94AAF81F-C9C2-4871-B242-498A8AECC625}" type="sibTrans" cxnId="{A3F66DEC-5AD3-4281-ABBE-B003579479DE}">
      <dgm:prSet/>
      <dgm:spPr/>
      <dgm:t>
        <a:bodyPr/>
        <a:lstStyle/>
        <a:p>
          <a:endParaRPr lang="fr-FR"/>
        </a:p>
      </dgm:t>
    </dgm:pt>
    <dgm:pt modelId="{67C52C53-CD99-4BD5-9275-D7081F8564C8}">
      <dgm:prSet custT="1"/>
      <dgm:spPr>
        <a:solidFill>
          <a:schemeClr val="bg1">
            <a:lumMod val="75000"/>
          </a:schemeClr>
        </a:solidFill>
      </dgm:spPr>
      <dgm:t>
        <a:bodyPr/>
        <a:lstStyle/>
        <a:p>
          <a:pPr rtl="0"/>
          <a:r>
            <a:rPr lang="fr-CA" sz="1800" b="1" dirty="0">
              <a:solidFill>
                <a:srgbClr val="000000"/>
              </a:solidFill>
            </a:rPr>
            <a:t>Travaux universitaires</a:t>
          </a:r>
        </a:p>
      </dgm:t>
    </dgm:pt>
    <dgm:pt modelId="{15E4F78E-DED9-49EC-B6CA-CA00233849A7}" type="parTrans" cxnId="{EF642628-C57D-454B-89A9-26094E236E43}">
      <dgm:prSet/>
      <dgm:spPr/>
      <dgm:t>
        <a:bodyPr/>
        <a:lstStyle/>
        <a:p>
          <a:endParaRPr lang="fr-FR"/>
        </a:p>
      </dgm:t>
    </dgm:pt>
    <dgm:pt modelId="{73A28E69-A73F-437A-8BF8-F1901F52504E}" type="sibTrans" cxnId="{EF642628-C57D-454B-89A9-26094E236E43}">
      <dgm:prSet/>
      <dgm:spPr/>
      <dgm:t>
        <a:bodyPr/>
        <a:lstStyle/>
        <a:p>
          <a:endParaRPr lang="fr-FR"/>
        </a:p>
      </dgm:t>
    </dgm:pt>
    <dgm:pt modelId="{0E5A7F95-F5CE-406B-A6E8-4AC25A681728}">
      <dgm:prSet custT="1"/>
      <dgm:spPr>
        <a:solidFill>
          <a:srgbClr val="C00000"/>
        </a:solidFill>
      </dgm:spPr>
      <dgm:t>
        <a:bodyPr/>
        <a:lstStyle/>
        <a:p>
          <a:pPr rtl="0"/>
          <a:r>
            <a:rPr lang="fr-CA" sz="1800" b="1" dirty="0">
              <a:solidFill>
                <a:schemeClr val="bg1"/>
              </a:solidFill>
            </a:rPr>
            <a:t>Appréciation de la formation</a:t>
          </a:r>
        </a:p>
      </dgm:t>
    </dgm:pt>
    <dgm:pt modelId="{E2F8FC46-3695-4A24-9BE7-0861B6830EEB}" type="parTrans" cxnId="{976DC56E-3E02-4E1E-99B1-32F7B2983CE7}">
      <dgm:prSet/>
      <dgm:spPr/>
      <dgm:t>
        <a:bodyPr/>
        <a:lstStyle/>
        <a:p>
          <a:endParaRPr lang="fr-FR"/>
        </a:p>
      </dgm:t>
    </dgm:pt>
    <dgm:pt modelId="{978905BF-A13E-4617-BD7D-5726591AA8B4}" type="sibTrans" cxnId="{976DC56E-3E02-4E1E-99B1-32F7B2983CE7}">
      <dgm:prSet/>
      <dgm:spPr/>
      <dgm:t>
        <a:bodyPr/>
        <a:lstStyle/>
        <a:p>
          <a:endParaRPr lang="fr-FR"/>
        </a:p>
      </dgm:t>
    </dgm:pt>
    <dgm:pt modelId="{8A68D05D-8266-4A52-8F6C-EC264184DB1E}" type="pres">
      <dgm:prSet presAssocID="{09DD0D23-4BF4-49D2-BDE2-5B50A2E07A6C}" presName="linear" presStyleCnt="0">
        <dgm:presLayoutVars>
          <dgm:animLvl val="lvl"/>
          <dgm:resizeHandles val="exact"/>
        </dgm:presLayoutVars>
      </dgm:prSet>
      <dgm:spPr/>
    </dgm:pt>
    <dgm:pt modelId="{F182E0CA-0C87-4FCB-BD03-BCFC49C4B7E4}" type="pres">
      <dgm:prSet presAssocID="{4E46A4CE-7E18-4F17-ADCF-FE273627644B}" presName="parentText" presStyleLbl="node1" presStyleIdx="0" presStyleCnt="9">
        <dgm:presLayoutVars>
          <dgm:chMax val="0"/>
          <dgm:bulletEnabled val="1"/>
        </dgm:presLayoutVars>
      </dgm:prSet>
      <dgm:spPr/>
    </dgm:pt>
    <dgm:pt modelId="{8BF48A26-6A6F-4ED4-8398-262AB5D68919}" type="pres">
      <dgm:prSet presAssocID="{44D531E9-F79D-4E8E-BA6C-0CD2FF2A5B27}" presName="spacer" presStyleCnt="0"/>
      <dgm:spPr/>
    </dgm:pt>
    <dgm:pt modelId="{746DC5DF-D774-49BD-AE8A-C2F23B596260}" type="pres">
      <dgm:prSet presAssocID="{85FCC324-09AA-452A-A3C8-36B8068761EF}" presName="parentText" presStyleLbl="node1" presStyleIdx="1" presStyleCnt="9">
        <dgm:presLayoutVars>
          <dgm:chMax val="0"/>
          <dgm:bulletEnabled val="1"/>
        </dgm:presLayoutVars>
      </dgm:prSet>
      <dgm:spPr/>
    </dgm:pt>
    <dgm:pt modelId="{5E2963D9-CF50-4E5C-8986-36AE4A4FCB93}" type="pres">
      <dgm:prSet presAssocID="{A5AC38C5-507A-4F26-AA7F-DF6BF308F00B}" presName="spacer" presStyleCnt="0"/>
      <dgm:spPr/>
    </dgm:pt>
    <dgm:pt modelId="{5553742F-7F92-42AE-9A4B-2BAD974A9E9D}" type="pres">
      <dgm:prSet presAssocID="{77740EBC-7CE6-490A-A4AB-B0CCAC3276C8}" presName="parentText" presStyleLbl="node1" presStyleIdx="2" presStyleCnt="9">
        <dgm:presLayoutVars>
          <dgm:chMax val="0"/>
          <dgm:bulletEnabled val="1"/>
        </dgm:presLayoutVars>
      </dgm:prSet>
      <dgm:spPr/>
    </dgm:pt>
    <dgm:pt modelId="{B949F5E2-AEAF-43DD-B4DE-9F801DF8EB66}" type="pres">
      <dgm:prSet presAssocID="{E6AB970E-4CBA-43A8-BF7A-FA20AA4BA765}" presName="spacer" presStyleCnt="0"/>
      <dgm:spPr/>
    </dgm:pt>
    <dgm:pt modelId="{F6126107-F7B3-4BFB-BB83-345C016904DF}" type="pres">
      <dgm:prSet presAssocID="{DFD56E99-2186-4694-B710-A44C305CB6AB}" presName="parentText" presStyleLbl="node1" presStyleIdx="3" presStyleCnt="9">
        <dgm:presLayoutVars>
          <dgm:chMax val="0"/>
          <dgm:bulletEnabled val="1"/>
        </dgm:presLayoutVars>
      </dgm:prSet>
      <dgm:spPr/>
    </dgm:pt>
    <dgm:pt modelId="{A369B9B8-FB28-4F54-A9B7-AA8CD60A8C5B}" type="pres">
      <dgm:prSet presAssocID="{3F9536B1-F59B-48F7-A904-673C16F93C65}" presName="spacer" presStyleCnt="0"/>
      <dgm:spPr/>
    </dgm:pt>
    <dgm:pt modelId="{FCDEF5E0-D23B-4FAC-BB4D-52D0BE2A29E9}" type="pres">
      <dgm:prSet presAssocID="{61A945ED-C198-4540-B869-83EE8C3BB1E9}" presName="parentText" presStyleLbl="node1" presStyleIdx="4" presStyleCnt="9">
        <dgm:presLayoutVars>
          <dgm:chMax val="0"/>
          <dgm:bulletEnabled val="1"/>
        </dgm:presLayoutVars>
      </dgm:prSet>
      <dgm:spPr/>
    </dgm:pt>
    <dgm:pt modelId="{AF135845-A90C-4F47-9919-4D91731A839C}" type="pres">
      <dgm:prSet presAssocID="{31F2D9C5-19FD-423C-9CA3-6109A31D9151}" presName="spacer" presStyleCnt="0"/>
      <dgm:spPr/>
    </dgm:pt>
    <dgm:pt modelId="{1521D3A1-8208-4774-8778-0CE912CED2BB}" type="pres">
      <dgm:prSet presAssocID="{4D0DEEA9-7202-41BB-8641-656804E593BF}" presName="parentText" presStyleLbl="node1" presStyleIdx="5" presStyleCnt="9">
        <dgm:presLayoutVars>
          <dgm:chMax val="0"/>
          <dgm:bulletEnabled val="1"/>
        </dgm:presLayoutVars>
      </dgm:prSet>
      <dgm:spPr/>
    </dgm:pt>
    <dgm:pt modelId="{5722F855-0FF1-456E-8115-45E250EB180E}" type="pres">
      <dgm:prSet presAssocID="{CE291449-FCBB-4A2C-B381-273D675A221C}" presName="spacer" presStyleCnt="0"/>
      <dgm:spPr/>
    </dgm:pt>
    <dgm:pt modelId="{F9ABCFE6-12B0-446A-8FC3-23E75B4099CE}" type="pres">
      <dgm:prSet presAssocID="{CFF4575F-E557-4521-ACFB-F93EA24F5D4B}" presName="parentText" presStyleLbl="node1" presStyleIdx="6" presStyleCnt="9">
        <dgm:presLayoutVars>
          <dgm:chMax val="0"/>
          <dgm:bulletEnabled val="1"/>
        </dgm:presLayoutVars>
      </dgm:prSet>
      <dgm:spPr/>
    </dgm:pt>
    <dgm:pt modelId="{F79A5D62-4BB5-4D66-AE92-4FBB73E44BDC}" type="pres">
      <dgm:prSet presAssocID="{94AAF81F-C9C2-4871-B242-498A8AECC625}" presName="spacer" presStyleCnt="0"/>
      <dgm:spPr/>
    </dgm:pt>
    <dgm:pt modelId="{8C22554A-59C3-4336-8B6A-856B84107B08}" type="pres">
      <dgm:prSet presAssocID="{67C52C53-CD99-4BD5-9275-D7081F8564C8}" presName="parentText" presStyleLbl="node1" presStyleIdx="7" presStyleCnt="9">
        <dgm:presLayoutVars>
          <dgm:chMax val="0"/>
          <dgm:bulletEnabled val="1"/>
        </dgm:presLayoutVars>
      </dgm:prSet>
      <dgm:spPr/>
    </dgm:pt>
    <dgm:pt modelId="{01880B4D-4352-4382-98E8-F5CB488F2B22}" type="pres">
      <dgm:prSet presAssocID="{73A28E69-A73F-437A-8BF8-F1901F52504E}" presName="spacer" presStyleCnt="0"/>
      <dgm:spPr/>
    </dgm:pt>
    <dgm:pt modelId="{6B08483F-5567-49FA-BF70-0A5418763B2F}" type="pres">
      <dgm:prSet presAssocID="{0E5A7F95-F5CE-406B-A6E8-4AC25A681728}" presName="parentText" presStyleLbl="node1" presStyleIdx="8" presStyleCnt="9">
        <dgm:presLayoutVars>
          <dgm:chMax val="0"/>
          <dgm:bulletEnabled val="1"/>
        </dgm:presLayoutVars>
      </dgm:prSet>
      <dgm:spPr/>
    </dgm:pt>
  </dgm:ptLst>
  <dgm:cxnLst>
    <dgm:cxn modelId="{125DC209-C6CE-40C5-A331-7695E9074532}" srcId="{09DD0D23-4BF4-49D2-BDE2-5B50A2E07A6C}" destId="{85FCC324-09AA-452A-A3C8-36B8068761EF}" srcOrd="1" destOrd="0" parTransId="{C7FCA3B5-C9C2-4337-9B47-1A135C3112A5}" sibTransId="{A5AC38C5-507A-4F26-AA7F-DF6BF308F00B}"/>
    <dgm:cxn modelId="{25EF0E19-4BF5-484F-86AC-6883EC932C0B}" srcId="{09DD0D23-4BF4-49D2-BDE2-5B50A2E07A6C}" destId="{DFD56E99-2186-4694-B710-A44C305CB6AB}" srcOrd="3" destOrd="0" parTransId="{F817AC91-D711-4261-82AC-2F4A7F703DDC}" sibTransId="{3F9536B1-F59B-48F7-A904-673C16F93C65}"/>
    <dgm:cxn modelId="{CD0E561B-067A-4858-99E3-944763D96D10}" type="presOf" srcId="{85FCC324-09AA-452A-A3C8-36B8068761EF}" destId="{746DC5DF-D774-49BD-AE8A-C2F23B596260}" srcOrd="0" destOrd="0" presId="urn:microsoft.com/office/officeart/2005/8/layout/vList2"/>
    <dgm:cxn modelId="{EF642628-C57D-454B-89A9-26094E236E43}" srcId="{09DD0D23-4BF4-49D2-BDE2-5B50A2E07A6C}" destId="{67C52C53-CD99-4BD5-9275-D7081F8564C8}" srcOrd="7" destOrd="0" parTransId="{15E4F78E-DED9-49EC-B6CA-CA00233849A7}" sibTransId="{73A28E69-A73F-437A-8BF8-F1901F52504E}"/>
    <dgm:cxn modelId="{AF8C2535-9680-4925-BE4E-0FE7D25B8792}" srcId="{09DD0D23-4BF4-49D2-BDE2-5B50A2E07A6C}" destId="{4E46A4CE-7E18-4F17-ADCF-FE273627644B}" srcOrd="0" destOrd="0" parTransId="{E0332959-9218-447A-8D01-400A32EC4F41}" sibTransId="{44D531E9-F79D-4E8E-BA6C-0CD2FF2A5B27}"/>
    <dgm:cxn modelId="{EDCF6547-AA02-4FE7-907C-AF3B9294089E}" srcId="{09DD0D23-4BF4-49D2-BDE2-5B50A2E07A6C}" destId="{4D0DEEA9-7202-41BB-8641-656804E593BF}" srcOrd="5" destOrd="0" parTransId="{F987CB84-D6CF-42B8-9EE3-523636F5E3D6}" sibTransId="{CE291449-FCBB-4A2C-B381-273D675A221C}"/>
    <dgm:cxn modelId="{942D8B4D-CB3F-41D7-87F3-4D2DE8B8C422}" srcId="{09DD0D23-4BF4-49D2-BDE2-5B50A2E07A6C}" destId="{61A945ED-C198-4540-B869-83EE8C3BB1E9}" srcOrd="4" destOrd="0" parTransId="{173507D7-84F9-4905-9E1E-FD626F575642}" sibTransId="{31F2D9C5-19FD-423C-9CA3-6109A31D9151}"/>
    <dgm:cxn modelId="{976DC56E-3E02-4E1E-99B1-32F7B2983CE7}" srcId="{09DD0D23-4BF4-49D2-BDE2-5B50A2E07A6C}" destId="{0E5A7F95-F5CE-406B-A6E8-4AC25A681728}" srcOrd="8" destOrd="0" parTransId="{E2F8FC46-3695-4A24-9BE7-0861B6830EEB}" sibTransId="{978905BF-A13E-4617-BD7D-5726591AA8B4}"/>
    <dgm:cxn modelId="{ECD16972-17CA-402B-B019-4FAE2B388C71}" type="presOf" srcId="{DFD56E99-2186-4694-B710-A44C305CB6AB}" destId="{F6126107-F7B3-4BFB-BB83-345C016904DF}" srcOrd="0" destOrd="0" presId="urn:microsoft.com/office/officeart/2005/8/layout/vList2"/>
    <dgm:cxn modelId="{29CE3482-3760-4962-B899-6C989EB59B3F}" type="presOf" srcId="{4E46A4CE-7E18-4F17-ADCF-FE273627644B}" destId="{F182E0CA-0C87-4FCB-BD03-BCFC49C4B7E4}" srcOrd="0" destOrd="0" presId="urn:microsoft.com/office/officeart/2005/8/layout/vList2"/>
    <dgm:cxn modelId="{83BC3B86-29F1-483B-A11B-5ADCD5856FAC}" type="presOf" srcId="{0E5A7F95-F5CE-406B-A6E8-4AC25A681728}" destId="{6B08483F-5567-49FA-BF70-0A5418763B2F}" srcOrd="0" destOrd="0" presId="urn:microsoft.com/office/officeart/2005/8/layout/vList2"/>
    <dgm:cxn modelId="{51700B9A-8F47-4656-829B-118B2EFCCC8D}" type="presOf" srcId="{09DD0D23-4BF4-49D2-BDE2-5B50A2E07A6C}" destId="{8A68D05D-8266-4A52-8F6C-EC264184DB1E}" srcOrd="0" destOrd="0" presId="urn:microsoft.com/office/officeart/2005/8/layout/vList2"/>
    <dgm:cxn modelId="{036A80AA-C602-4FDD-B634-35DD4653CEAF}" type="presOf" srcId="{61A945ED-C198-4540-B869-83EE8C3BB1E9}" destId="{FCDEF5E0-D23B-4FAC-BB4D-52D0BE2A29E9}" srcOrd="0" destOrd="0" presId="urn:microsoft.com/office/officeart/2005/8/layout/vList2"/>
    <dgm:cxn modelId="{F6112AAB-C0F2-4DD5-A06D-7A4E65F7E7C3}" type="presOf" srcId="{67C52C53-CD99-4BD5-9275-D7081F8564C8}" destId="{8C22554A-59C3-4336-8B6A-856B84107B08}" srcOrd="0" destOrd="0" presId="urn:microsoft.com/office/officeart/2005/8/layout/vList2"/>
    <dgm:cxn modelId="{5F4BB9B3-9C49-48BA-A44D-A8631FA66CE8}" type="presOf" srcId="{4D0DEEA9-7202-41BB-8641-656804E593BF}" destId="{1521D3A1-8208-4774-8778-0CE912CED2BB}" srcOrd="0" destOrd="0" presId="urn:microsoft.com/office/officeart/2005/8/layout/vList2"/>
    <dgm:cxn modelId="{5FA658B4-9E51-474A-93D6-182722793608}" type="presOf" srcId="{CFF4575F-E557-4521-ACFB-F93EA24F5D4B}" destId="{F9ABCFE6-12B0-446A-8FC3-23E75B4099CE}" srcOrd="0" destOrd="0" presId="urn:microsoft.com/office/officeart/2005/8/layout/vList2"/>
    <dgm:cxn modelId="{7F1B07B7-EB1B-418E-B003-C0E25552B784}" srcId="{09DD0D23-4BF4-49D2-BDE2-5B50A2E07A6C}" destId="{77740EBC-7CE6-490A-A4AB-B0CCAC3276C8}" srcOrd="2" destOrd="0" parTransId="{FA34CBEF-A57B-4506-81F5-04FBDA45FDBC}" sibTransId="{E6AB970E-4CBA-43A8-BF7A-FA20AA4BA765}"/>
    <dgm:cxn modelId="{A3F66DEC-5AD3-4281-ABBE-B003579479DE}" srcId="{09DD0D23-4BF4-49D2-BDE2-5B50A2E07A6C}" destId="{CFF4575F-E557-4521-ACFB-F93EA24F5D4B}" srcOrd="6" destOrd="0" parTransId="{96A24232-B3E1-4D1C-A124-C7EE7F1FE4E6}" sibTransId="{94AAF81F-C9C2-4871-B242-498A8AECC625}"/>
    <dgm:cxn modelId="{93FECDFA-DF9A-4D54-A326-14FBF156B5BA}" type="presOf" srcId="{77740EBC-7CE6-490A-A4AB-B0CCAC3276C8}" destId="{5553742F-7F92-42AE-9A4B-2BAD974A9E9D}" srcOrd="0" destOrd="0" presId="urn:microsoft.com/office/officeart/2005/8/layout/vList2"/>
    <dgm:cxn modelId="{EB4AC0CE-7AC8-469A-96E4-28C4E9DEA223}" type="presParOf" srcId="{8A68D05D-8266-4A52-8F6C-EC264184DB1E}" destId="{F182E0CA-0C87-4FCB-BD03-BCFC49C4B7E4}" srcOrd="0" destOrd="0" presId="urn:microsoft.com/office/officeart/2005/8/layout/vList2"/>
    <dgm:cxn modelId="{4F25666C-3E26-40A4-9B0C-292319B62C58}" type="presParOf" srcId="{8A68D05D-8266-4A52-8F6C-EC264184DB1E}" destId="{8BF48A26-6A6F-4ED4-8398-262AB5D68919}" srcOrd="1" destOrd="0" presId="urn:microsoft.com/office/officeart/2005/8/layout/vList2"/>
    <dgm:cxn modelId="{78040FE2-6251-47EB-8D90-20C3B4EB9155}" type="presParOf" srcId="{8A68D05D-8266-4A52-8F6C-EC264184DB1E}" destId="{746DC5DF-D774-49BD-AE8A-C2F23B596260}" srcOrd="2" destOrd="0" presId="urn:microsoft.com/office/officeart/2005/8/layout/vList2"/>
    <dgm:cxn modelId="{E4D1A5A1-4D75-4607-9733-5C8686E037D6}" type="presParOf" srcId="{8A68D05D-8266-4A52-8F6C-EC264184DB1E}" destId="{5E2963D9-CF50-4E5C-8986-36AE4A4FCB93}" srcOrd="3" destOrd="0" presId="urn:microsoft.com/office/officeart/2005/8/layout/vList2"/>
    <dgm:cxn modelId="{68ABC543-8D8C-4182-97C9-AB784A774F52}" type="presParOf" srcId="{8A68D05D-8266-4A52-8F6C-EC264184DB1E}" destId="{5553742F-7F92-42AE-9A4B-2BAD974A9E9D}" srcOrd="4" destOrd="0" presId="urn:microsoft.com/office/officeart/2005/8/layout/vList2"/>
    <dgm:cxn modelId="{FF61FD18-B962-417E-B1B6-51319A2A1F4E}" type="presParOf" srcId="{8A68D05D-8266-4A52-8F6C-EC264184DB1E}" destId="{B949F5E2-AEAF-43DD-B4DE-9F801DF8EB66}" srcOrd="5" destOrd="0" presId="urn:microsoft.com/office/officeart/2005/8/layout/vList2"/>
    <dgm:cxn modelId="{0C639D3A-55D2-4983-A307-0793F3DDB1FF}" type="presParOf" srcId="{8A68D05D-8266-4A52-8F6C-EC264184DB1E}" destId="{F6126107-F7B3-4BFB-BB83-345C016904DF}" srcOrd="6" destOrd="0" presId="urn:microsoft.com/office/officeart/2005/8/layout/vList2"/>
    <dgm:cxn modelId="{EDFAC82B-E997-438E-89DA-FFDBAA5C55B3}" type="presParOf" srcId="{8A68D05D-8266-4A52-8F6C-EC264184DB1E}" destId="{A369B9B8-FB28-4F54-A9B7-AA8CD60A8C5B}" srcOrd="7" destOrd="0" presId="urn:microsoft.com/office/officeart/2005/8/layout/vList2"/>
    <dgm:cxn modelId="{9E98DD06-294B-4830-9590-610102C303F8}" type="presParOf" srcId="{8A68D05D-8266-4A52-8F6C-EC264184DB1E}" destId="{FCDEF5E0-D23B-4FAC-BB4D-52D0BE2A29E9}" srcOrd="8" destOrd="0" presId="urn:microsoft.com/office/officeart/2005/8/layout/vList2"/>
    <dgm:cxn modelId="{A47C1FD1-771C-485B-A3A1-2375E3CB6B64}" type="presParOf" srcId="{8A68D05D-8266-4A52-8F6C-EC264184DB1E}" destId="{AF135845-A90C-4F47-9919-4D91731A839C}" srcOrd="9" destOrd="0" presId="urn:microsoft.com/office/officeart/2005/8/layout/vList2"/>
    <dgm:cxn modelId="{65BF7BDB-1721-4FEC-9ED9-0450D936A21C}" type="presParOf" srcId="{8A68D05D-8266-4A52-8F6C-EC264184DB1E}" destId="{1521D3A1-8208-4774-8778-0CE912CED2BB}" srcOrd="10" destOrd="0" presId="urn:microsoft.com/office/officeart/2005/8/layout/vList2"/>
    <dgm:cxn modelId="{84A68C20-EC39-462E-93E5-BCD4DEAC386F}" type="presParOf" srcId="{8A68D05D-8266-4A52-8F6C-EC264184DB1E}" destId="{5722F855-0FF1-456E-8115-45E250EB180E}" srcOrd="11" destOrd="0" presId="urn:microsoft.com/office/officeart/2005/8/layout/vList2"/>
    <dgm:cxn modelId="{43E7DC0C-93B7-40D0-8D89-B06ED7D98F50}" type="presParOf" srcId="{8A68D05D-8266-4A52-8F6C-EC264184DB1E}" destId="{F9ABCFE6-12B0-446A-8FC3-23E75B4099CE}" srcOrd="12" destOrd="0" presId="urn:microsoft.com/office/officeart/2005/8/layout/vList2"/>
    <dgm:cxn modelId="{AF117B44-4B18-40E0-BEFB-19DC58C809DA}" type="presParOf" srcId="{8A68D05D-8266-4A52-8F6C-EC264184DB1E}" destId="{F79A5D62-4BB5-4D66-AE92-4FBB73E44BDC}" srcOrd="13" destOrd="0" presId="urn:microsoft.com/office/officeart/2005/8/layout/vList2"/>
    <dgm:cxn modelId="{3D8ECD98-5AE7-4715-B44C-E667A83F0719}" type="presParOf" srcId="{8A68D05D-8266-4A52-8F6C-EC264184DB1E}" destId="{8C22554A-59C3-4336-8B6A-856B84107B08}" srcOrd="14" destOrd="0" presId="urn:microsoft.com/office/officeart/2005/8/layout/vList2"/>
    <dgm:cxn modelId="{A90E4D3C-DEC6-4ACA-86ED-35CCF5E339D6}" type="presParOf" srcId="{8A68D05D-8266-4A52-8F6C-EC264184DB1E}" destId="{01880B4D-4352-4382-98E8-F5CB488F2B22}" srcOrd="15" destOrd="0" presId="urn:microsoft.com/office/officeart/2005/8/layout/vList2"/>
    <dgm:cxn modelId="{640D6F78-D84D-4968-B582-F0FCEF164119}" type="presParOf" srcId="{8A68D05D-8266-4A52-8F6C-EC264184DB1E}" destId="{6B08483F-5567-49FA-BF70-0A5418763B2F}" srcOrd="16"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2E0CA-0C87-4FCB-BD03-BCFC49C4B7E4}">
      <dsp:nvSpPr>
        <dsp:cNvPr id="0" name=""/>
        <dsp:cNvSpPr/>
      </dsp:nvSpPr>
      <dsp:spPr>
        <a:xfrm>
          <a:off x="0" y="947"/>
          <a:ext cx="6624736" cy="431605"/>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fr-CA" sz="1800" b="1" kern="1200" dirty="0">
              <a:solidFill>
                <a:schemeClr val="bg1"/>
              </a:solidFill>
            </a:rPr>
            <a:t>Objectifs de la formation</a:t>
          </a:r>
        </a:p>
      </dsp:txBody>
      <dsp:txXfrm>
        <a:off x="21069" y="22016"/>
        <a:ext cx="6582598" cy="389467"/>
      </dsp:txXfrm>
    </dsp:sp>
    <dsp:sp modelId="{746DC5DF-D774-49BD-AE8A-C2F23B596260}">
      <dsp:nvSpPr>
        <dsp:cNvPr id="0" name=""/>
        <dsp:cNvSpPr/>
      </dsp:nvSpPr>
      <dsp:spPr>
        <a:xfrm>
          <a:off x="0" y="437657"/>
          <a:ext cx="6624736" cy="431605"/>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fr-CA" sz="1800" b="1" kern="1200" dirty="0">
              <a:solidFill>
                <a:srgbClr val="000000"/>
              </a:solidFill>
            </a:rPr>
            <a:t>Qu’est-ce que l’évaluation?</a:t>
          </a:r>
        </a:p>
      </dsp:txBody>
      <dsp:txXfrm>
        <a:off x="21069" y="458726"/>
        <a:ext cx="6582598" cy="389467"/>
      </dsp:txXfrm>
    </dsp:sp>
    <dsp:sp modelId="{6EE7C636-82C9-4548-90AB-11C149B8CACF}">
      <dsp:nvSpPr>
        <dsp:cNvPr id="0" name=""/>
        <dsp:cNvSpPr/>
      </dsp:nvSpPr>
      <dsp:spPr>
        <a:xfrm>
          <a:off x="0" y="874367"/>
          <a:ext cx="6624736" cy="431605"/>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fr-CA" sz="1800" b="1" kern="1200" dirty="0">
            <a:solidFill>
              <a:schemeClr val="bg1"/>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fr-CA" sz="1800" b="1" kern="1200" dirty="0">
              <a:solidFill>
                <a:schemeClr val="bg1"/>
              </a:solidFill>
            </a:rPr>
            <a:t>Types d’évaluation et fonctions visées</a:t>
          </a:r>
        </a:p>
        <a:p>
          <a:pPr algn="l" rtl="0">
            <a:spcBef>
              <a:spcPct val="0"/>
            </a:spcBef>
            <a:buNone/>
          </a:pPr>
          <a:endParaRPr lang="fr-CA" sz="1800" b="1" kern="1200" dirty="0">
            <a:solidFill>
              <a:schemeClr val="bg1"/>
            </a:solidFill>
          </a:endParaRPr>
        </a:p>
      </dsp:txBody>
      <dsp:txXfrm>
        <a:off x="21069" y="895436"/>
        <a:ext cx="6582598" cy="389467"/>
      </dsp:txXfrm>
    </dsp:sp>
    <dsp:sp modelId="{BB4A13AB-7F56-4ABD-B949-A1577E7594F0}">
      <dsp:nvSpPr>
        <dsp:cNvPr id="0" name=""/>
        <dsp:cNvSpPr/>
      </dsp:nvSpPr>
      <dsp:spPr>
        <a:xfrm>
          <a:off x="0" y="1311077"/>
          <a:ext cx="6624736" cy="431605"/>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1800" b="1" kern="1200" dirty="0">
              <a:solidFill>
                <a:srgbClr val="000000"/>
              </a:solidFill>
            </a:rPr>
            <a:t>Rôle et responsabilités en évaluation</a:t>
          </a:r>
        </a:p>
      </dsp:txBody>
      <dsp:txXfrm>
        <a:off x="21069" y="1332146"/>
        <a:ext cx="6582598" cy="389467"/>
      </dsp:txXfrm>
    </dsp:sp>
    <dsp:sp modelId="{1FE1595F-4B5D-4E7A-92C3-BA5FE2A0A7D2}">
      <dsp:nvSpPr>
        <dsp:cNvPr id="0" name=""/>
        <dsp:cNvSpPr/>
      </dsp:nvSpPr>
      <dsp:spPr>
        <a:xfrm>
          <a:off x="0" y="1747787"/>
          <a:ext cx="6624736" cy="431605"/>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endParaRPr lang="fr-CA" sz="1800" b="1" kern="1200" dirty="0">
            <a:solidFill>
              <a:schemeClr val="bg1"/>
            </a:solidFill>
          </a:endParaRPr>
        </a:p>
        <a:p>
          <a:pPr marL="0" marR="0" lvl="0" indent="0" algn="l" defTabSz="800100" rtl="0" eaLnBrk="1" fontAlgn="auto" latinLnBrk="0" hangingPunct="1">
            <a:lnSpc>
              <a:spcPct val="90000"/>
            </a:lnSpc>
            <a:spcBef>
              <a:spcPct val="0"/>
            </a:spcBef>
            <a:spcAft>
              <a:spcPct val="35000"/>
            </a:spcAft>
            <a:buClrTx/>
            <a:buSzTx/>
            <a:buFontTx/>
            <a:buNone/>
            <a:tabLst/>
            <a:defRPr/>
          </a:pPr>
          <a:r>
            <a:rPr lang="fr-CA" sz="1800" b="1" kern="1200" dirty="0">
              <a:solidFill>
                <a:schemeClr val="bg1"/>
              </a:solidFill>
            </a:rPr>
            <a:t>Encadrements légaux et locaux  </a:t>
          </a:r>
          <a:endParaRPr lang="fr-CA" sz="1800" b="1" kern="1200" dirty="0">
            <a:solidFill>
              <a:srgbClr val="000000"/>
            </a:solidFill>
          </a:endParaRPr>
        </a:p>
        <a:p>
          <a:pPr marL="0" lvl="0" algn="l" defTabSz="800100" rtl="0">
            <a:lnSpc>
              <a:spcPct val="90000"/>
            </a:lnSpc>
            <a:spcBef>
              <a:spcPct val="0"/>
            </a:spcBef>
            <a:spcAft>
              <a:spcPct val="35000"/>
            </a:spcAft>
            <a:buNone/>
          </a:pPr>
          <a:endParaRPr lang="fr-CA" sz="1800" b="1" kern="1200" dirty="0">
            <a:solidFill>
              <a:schemeClr val="bg1"/>
            </a:solidFill>
          </a:endParaRPr>
        </a:p>
      </dsp:txBody>
      <dsp:txXfrm>
        <a:off x="21069" y="1768856"/>
        <a:ext cx="6582598" cy="389467"/>
      </dsp:txXfrm>
    </dsp:sp>
    <dsp:sp modelId="{6A5AB524-5476-4FBA-98A2-58438F8DB3F7}">
      <dsp:nvSpPr>
        <dsp:cNvPr id="0" name=""/>
        <dsp:cNvSpPr/>
      </dsp:nvSpPr>
      <dsp:spPr>
        <a:xfrm>
          <a:off x="0" y="2184497"/>
          <a:ext cx="6624736" cy="431605"/>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CA" sz="1800" b="1" kern="1200" dirty="0">
              <a:solidFill>
                <a:srgbClr val="000000"/>
              </a:solidFill>
              <a:latin typeface="Calibri"/>
              <a:ea typeface="+mn-ea"/>
              <a:cs typeface="+mn-cs"/>
            </a:rPr>
            <a:t>Cadres</a:t>
          </a:r>
          <a:r>
            <a:rPr lang="fr-CA" sz="1800" b="1" kern="1200" baseline="0" dirty="0">
              <a:solidFill>
                <a:srgbClr val="000000"/>
              </a:solidFill>
              <a:latin typeface="Calibri"/>
              <a:ea typeface="+mn-ea"/>
              <a:cs typeface="+mn-cs"/>
            </a:rPr>
            <a:t> d’évaluation</a:t>
          </a:r>
          <a:endParaRPr lang="fr-CA" sz="1800" b="1" kern="1200" dirty="0">
            <a:solidFill>
              <a:srgbClr val="000000"/>
            </a:solidFill>
            <a:latin typeface="Calibri"/>
            <a:ea typeface="+mn-ea"/>
            <a:cs typeface="+mn-cs"/>
          </a:endParaRPr>
        </a:p>
      </dsp:txBody>
      <dsp:txXfrm>
        <a:off x="21069" y="2205566"/>
        <a:ext cx="6582598" cy="389467"/>
      </dsp:txXfrm>
    </dsp:sp>
    <dsp:sp modelId="{5553742F-7F92-42AE-9A4B-2BAD974A9E9D}">
      <dsp:nvSpPr>
        <dsp:cNvPr id="0" name=""/>
        <dsp:cNvSpPr/>
      </dsp:nvSpPr>
      <dsp:spPr>
        <a:xfrm>
          <a:off x="0" y="2621030"/>
          <a:ext cx="6624736" cy="431605"/>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fr-CA" sz="1800" b="1" kern="1200" dirty="0">
              <a:solidFill>
                <a:schemeClr val="bg1"/>
              </a:solidFill>
            </a:rPr>
            <a:t>Normes et modalités</a:t>
          </a:r>
        </a:p>
      </dsp:txBody>
      <dsp:txXfrm>
        <a:off x="21069" y="2642099"/>
        <a:ext cx="6582598" cy="389467"/>
      </dsp:txXfrm>
    </dsp:sp>
    <dsp:sp modelId="{8C22554A-59C3-4336-8B6A-856B84107B08}">
      <dsp:nvSpPr>
        <dsp:cNvPr id="0" name=""/>
        <dsp:cNvSpPr/>
      </dsp:nvSpPr>
      <dsp:spPr>
        <a:xfrm>
          <a:off x="0" y="3057917"/>
          <a:ext cx="6624736" cy="431605"/>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fr-CA" sz="1800" b="1" kern="1200" dirty="0">
            <a:solidFill>
              <a:srgbClr val="000000"/>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fr-CA" sz="1800" b="1" kern="1200" dirty="0">
              <a:solidFill>
                <a:srgbClr val="000000"/>
              </a:solidFill>
            </a:rPr>
            <a:t>Valeurs et qualités de l’évaluation</a:t>
          </a:r>
        </a:p>
        <a:p>
          <a:pPr algn="l" rtl="0">
            <a:spcBef>
              <a:spcPct val="0"/>
            </a:spcBef>
            <a:buNone/>
          </a:pPr>
          <a:endParaRPr lang="fr-CA" sz="1800" b="1" kern="1200" dirty="0">
            <a:solidFill>
              <a:srgbClr val="000000"/>
            </a:solidFill>
          </a:endParaRPr>
        </a:p>
      </dsp:txBody>
      <dsp:txXfrm>
        <a:off x="21069" y="3078986"/>
        <a:ext cx="6582598" cy="389467"/>
      </dsp:txXfrm>
    </dsp:sp>
    <dsp:sp modelId="{6B08483F-5567-49FA-BF70-0A5418763B2F}">
      <dsp:nvSpPr>
        <dsp:cNvPr id="0" name=""/>
        <dsp:cNvSpPr/>
      </dsp:nvSpPr>
      <dsp:spPr>
        <a:xfrm>
          <a:off x="0" y="3495074"/>
          <a:ext cx="6624736" cy="431605"/>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endParaRPr lang="fr-CA" sz="1800" b="1" kern="1200" dirty="0">
            <a:solidFill>
              <a:schemeClr val="bg1"/>
            </a:solidFill>
          </a:endParaRPr>
        </a:p>
        <a:p>
          <a:pPr marL="0" lvl="0" indent="0" algn="l" defTabSz="800100" rtl="0">
            <a:lnSpc>
              <a:spcPct val="90000"/>
            </a:lnSpc>
            <a:spcBef>
              <a:spcPct val="0"/>
            </a:spcBef>
            <a:spcAft>
              <a:spcPct val="35000"/>
            </a:spcAft>
            <a:buNone/>
          </a:pPr>
          <a:r>
            <a:rPr lang="fr-CA" sz="1800" b="1" kern="1200" dirty="0">
              <a:solidFill>
                <a:schemeClr val="bg1"/>
              </a:solidFill>
            </a:rPr>
            <a:t>Conception d’une évaluation								</a:t>
          </a:r>
        </a:p>
      </dsp:txBody>
      <dsp:txXfrm>
        <a:off x="21069" y="3516143"/>
        <a:ext cx="6582598" cy="389467"/>
      </dsp:txXfrm>
    </dsp:sp>
    <dsp:sp modelId="{8F3CB1B7-C438-4A38-8725-5184022A8F15}">
      <dsp:nvSpPr>
        <dsp:cNvPr id="0" name=""/>
        <dsp:cNvSpPr/>
      </dsp:nvSpPr>
      <dsp:spPr>
        <a:xfrm>
          <a:off x="0" y="3928667"/>
          <a:ext cx="6624736" cy="431605"/>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CA" sz="1800" b="1" kern="1200" dirty="0">
              <a:solidFill>
                <a:srgbClr val="000000"/>
              </a:solidFill>
              <a:latin typeface="Calibri"/>
              <a:ea typeface="+mn-ea"/>
              <a:cs typeface="+mn-cs"/>
            </a:rPr>
            <a:t>Retour sur les notions vues aujourd’hui</a:t>
          </a:r>
        </a:p>
      </dsp:txBody>
      <dsp:txXfrm>
        <a:off x="21069" y="3949736"/>
        <a:ext cx="6582598" cy="389467"/>
      </dsp:txXfrm>
    </dsp:sp>
    <dsp:sp modelId="{4AFF8551-DB6D-4A88-AB6F-424AD664C6DB}">
      <dsp:nvSpPr>
        <dsp:cNvPr id="0" name=""/>
        <dsp:cNvSpPr/>
      </dsp:nvSpPr>
      <dsp:spPr>
        <a:xfrm>
          <a:off x="0" y="4368994"/>
          <a:ext cx="6624736" cy="431605"/>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CA" sz="1800" b="1" kern="1200" dirty="0">
              <a:solidFill>
                <a:schemeClr val="bg1"/>
              </a:solidFill>
              <a:latin typeface="Calibri"/>
              <a:ea typeface="+mn-ea"/>
              <a:cs typeface="+mn-cs"/>
            </a:rPr>
            <a:t>Devoir</a:t>
          </a:r>
        </a:p>
      </dsp:txBody>
      <dsp:txXfrm>
        <a:off x="21069" y="4390063"/>
        <a:ext cx="6582598" cy="3894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A803F-7C02-46BD-A8A9-65019FEEC5F4}">
      <dsp:nvSpPr>
        <dsp:cNvPr id="0" name=""/>
        <dsp:cNvSpPr/>
      </dsp:nvSpPr>
      <dsp:spPr>
        <a:xfrm>
          <a:off x="3355699" y="98648"/>
          <a:ext cx="1554008" cy="1554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CA" sz="2100" kern="1200" dirty="0">
              <a:solidFill>
                <a:sysClr val="windowText" lastClr="000000"/>
              </a:solidFill>
            </a:rPr>
            <a:t>2. Prise d’information</a:t>
          </a:r>
        </a:p>
      </dsp:txBody>
      <dsp:txXfrm>
        <a:off x="3355699" y="98648"/>
        <a:ext cx="1554008" cy="1554008"/>
      </dsp:txXfrm>
    </dsp:sp>
    <dsp:sp modelId="{185411FC-287E-4D59-B2A6-A18388B4AFE5}">
      <dsp:nvSpPr>
        <dsp:cNvPr id="0" name=""/>
        <dsp:cNvSpPr/>
      </dsp:nvSpPr>
      <dsp:spPr>
        <a:xfrm>
          <a:off x="616229" y="361"/>
          <a:ext cx="4391764" cy="4391764"/>
        </a:xfrm>
        <a:prstGeom prst="circularArrow">
          <a:avLst>
            <a:gd name="adj1" fmla="val 6900"/>
            <a:gd name="adj2" fmla="val 465188"/>
            <a:gd name="adj3" fmla="val 550105"/>
            <a:gd name="adj4" fmla="val 20584707"/>
            <a:gd name="adj5" fmla="val 805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1C585F-0CB8-4A23-9A5A-FBE2E30E5992}">
      <dsp:nvSpPr>
        <dsp:cNvPr id="0" name=""/>
        <dsp:cNvSpPr/>
      </dsp:nvSpPr>
      <dsp:spPr>
        <a:xfrm>
          <a:off x="3355699" y="2739830"/>
          <a:ext cx="1554008" cy="1554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CA" sz="2100" kern="1200" dirty="0">
              <a:solidFill>
                <a:sysClr val="windowText" lastClr="000000"/>
              </a:solidFill>
            </a:rPr>
            <a:t>3. Jugement</a:t>
          </a:r>
        </a:p>
      </dsp:txBody>
      <dsp:txXfrm>
        <a:off x="3355699" y="2739830"/>
        <a:ext cx="1554008" cy="1554008"/>
      </dsp:txXfrm>
    </dsp:sp>
    <dsp:sp modelId="{561A37AB-10C6-42B6-ACA8-25244B0CBD1D}">
      <dsp:nvSpPr>
        <dsp:cNvPr id="0" name=""/>
        <dsp:cNvSpPr/>
      </dsp:nvSpPr>
      <dsp:spPr>
        <a:xfrm>
          <a:off x="616229" y="361"/>
          <a:ext cx="4391764" cy="4391764"/>
        </a:xfrm>
        <a:prstGeom prst="circularArrow">
          <a:avLst>
            <a:gd name="adj1" fmla="val 6900"/>
            <a:gd name="adj2" fmla="val 465188"/>
            <a:gd name="adj3" fmla="val 5950105"/>
            <a:gd name="adj4" fmla="val 4384707"/>
            <a:gd name="adj5" fmla="val 805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0CF076-E76A-4A39-A7BE-AAE26CA69421}">
      <dsp:nvSpPr>
        <dsp:cNvPr id="0" name=""/>
        <dsp:cNvSpPr/>
      </dsp:nvSpPr>
      <dsp:spPr>
        <a:xfrm>
          <a:off x="714516" y="2739830"/>
          <a:ext cx="1554008" cy="1554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CA" sz="2100" kern="1200" dirty="0">
              <a:solidFill>
                <a:sysClr val="windowText" lastClr="000000"/>
              </a:solidFill>
            </a:rPr>
            <a:t>4. Décision-action</a:t>
          </a:r>
        </a:p>
      </dsp:txBody>
      <dsp:txXfrm>
        <a:off x="714516" y="2739830"/>
        <a:ext cx="1554008" cy="1554008"/>
      </dsp:txXfrm>
    </dsp:sp>
    <dsp:sp modelId="{76FE355E-7F6A-49CD-B0E4-8347E80BC988}">
      <dsp:nvSpPr>
        <dsp:cNvPr id="0" name=""/>
        <dsp:cNvSpPr/>
      </dsp:nvSpPr>
      <dsp:spPr>
        <a:xfrm>
          <a:off x="616229" y="361"/>
          <a:ext cx="4391764" cy="4391764"/>
        </a:xfrm>
        <a:prstGeom prst="circularArrow">
          <a:avLst>
            <a:gd name="adj1" fmla="val 6900"/>
            <a:gd name="adj2" fmla="val 465188"/>
            <a:gd name="adj3" fmla="val 11350105"/>
            <a:gd name="adj4" fmla="val 9784707"/>
            <a:gd name="adj5" fmla="val 805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5C702A-A8CE-45EB-8064-9925BBD8490D}">
      <dsp:nvSpPr>
        <dsp:cNvPr id="0" name=""/>
        <dsp:cNvSpPr/>
      </dsp:nvSpPr>
      <dsp:spPr>
        <a:xfrm>
          <a:off x="538564" y="98648"/>
          <a:ext cx="1905913" cy="1554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CA" sz="2100" kern="1200" dirty="0">
              <a:solidFill>
                <a:sysClr val="windowText" lastClr="000000"/>
              </a:solidFill>
            </a:rPr>
            <a:t>1. Planification</a:t>
          </a:r>
        </a:p>
      </dsp:txBody>
      <dsp:txXfrm>
        <a:off x="538564" y="98648"/>
        <a:ext cx="1905913" cy="1554008"/>
      </dsp:txXfrm>
    </dsp:sp>
    <dsp:sp modelId="{BB83F993-37D9-4A14-AA84-172E10D94674}">
      <dsp:nvSpPr>
        <dsp:cNvPr id="0" name=""/>
        <dsp:cNvSpPr/>
      </dsp:nvSpPr>
      <dsp:spPr>
        <a:xfrm>
          <a:off x="616229" y="361"/>
          <a:ext cx="4391764" cy="4391764"/>
        </a:xfrm>
        <a:prstGeom prst="circularArrow">
          <a:avLst>
            <a:gd name="adj1" fmla="val 6900"/>
            <a:gd name="adj2" fmla="val 465188"/>
            <a:gd name="adj3" fmla="val 16750105"/>
            <a:gd name="adj4" fmla="val 15518836"/>
            <a:gd name="adj5" fmla="val 805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6CDDB-8A9A-4FAE-9F05-156CFFDFB631}">
      <dsp:nvSpPr>
        <dsp:cNvPr id="0" name=""/>
        <dsp:cNvSpPr/>
      </dsp:nvSpPr>
      <dsp:spPr>
        <a:xfrm>
          <a:off x="3266207" y="0"/>
          <a:ext cx="4887368" cy="4797538"/>
        </a:xfrm>
        <a:prstGeom prst="rightArrow">
          <a:avLst>
            <a:gd name="adj1" fmla="val 75000"/>
            <a:gd name="adj2" fmla="val 50000"/>
          </a:avLst>
        </a:prstGeom>
        <a:solidFill>
          <a:schemeClr val="bg1">
            <a:lumMod val="7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fr-CA" sz="2000" b="1" kern="1200" dirty="0">
            <a:solidFill>
              <a:srgbClr val="C00000"/>
            </a:solidFill>
            <a:latin typeface="Calibri"/>
            <a:ea typeface="+mn-ea"/>
            <a:cs typeface="+mn-cs"/>
          </a:endParaRPr>
        </a:p>
        <a:p>
          <a:pPr marL="228600" lvl="1" indent="-228600" algn="l" defTabSz="889000">
            <a:lnSpc>
              <a:spcPct val="90000"/>
            </a:lnSpc>
            <a:spcBef>
              <a:spcPct val="0"/>
            </a:spcBef>
            <a:spcAft>
              <a:spcPct val="15000"/>
            </a:spcAft>
            <a:buChar char="•"/>
          </a:pPr>
          <a:r>
            <a:rPr lang="fr-CA" sz="1800" b="1" kern="1200" dirty="0">
              <a:solidFill>
                <a:srgbClr val="000000"/>
              </a:solidFill>
              <a:latin typeface="Calibri"/>
              <a:ea typeface="+mn-ea"/>
              <a:cs typeface="+mn-cs"/>
            </a:rPr>
            <a:t>Situer les élèves par rapport aux apprentissages qui sont prévus</a:t>
          </a:r>
          <a:br>
            <a:rPr lang="fr-CA" sz="1800" b="1" kern="1200" dirty="0">
              <a:solidFill>
                <a:srgbClr val="000000"/>
              </a:solidFill>
              <a:latin typeface="Calibri"/>
              <a:ea typeface="+mn-ea"/>
              <a:cs typeface="+mn-cs"/>
            </a:rPr>
          </a:br>
          <a:r>
            <a:rPr lang="fr-CA" sz="1800" b="1" kern="1200" dirty="0">
              <a:solidFill>
                <a:srgbClr val="C00000"/>
              </a:solidFill>
              <a:latin typeface="Calibri"/>
              <a:ea typeface="+mn-ea"/>
              <a:cs typeface="+mn-cs"/>
            </a:rPr>
            <a:t>     _________________</a:t>
          </a:r>
          <a:endParaRPr lang="fr-CA" sz="1800" b="1" kern="1200" dirty="0">
            <a:solidFill>
              <a:srgbClr val="000000"/>
            </a:solidFill>
            <a:latin typeface="Calibri"/>
            <a:ea typeface="+mn-ea"/>
            <a:cs typeface="+mn-cs"/>
          </a:endParaRPr>
        </a:p>
        <a:p>
          <a:pPr marL="228600" lvl="1" indent="-228600" algn="l" defTabSz="889000">
            <a:lnSpc>
              <a:spcPct val="90000"/>
            </a:lnSpc>
            <a:spcBef>
              <a:spcPct val="0"/>
            </a:spcBef>
            <a:spcAft>
              <a:spcPct val="15000"/>
            </a:spcAft>
            <a:buChar char="•"/>
          </a:pPr>
          <a:endParaRPr lang="fr-CA" sz="1800" b="1" kern="1200" dirty="0">
            <a:solidFill>
              <a:srgbClr val="C00000"/>
            </a:solidFill>
            <a:latin typeface="Calibri"/>
            <a:ea typeface="+mn-ea"/>
            <a:cs typeface="+mn-cs"/>
          </a:endParaRPr>
        </a:p>
        <a:p>
          <a:pPr marL="228600" lvl="1" indent="-228600" algn="l" defTabSz="889000">
            <a:lnSpc>
              <a:spcPct val="90000"/>
            </a:lnSpc>
            <a:spcBef>
              <a:spcPct val="0"/>
            </a:spcBef>
            <a:spcAft>
              <a:spcPct val="15000"/>
            </a:spcAft>
            <a:buChar char="•"/>
          </a:pPr>
          <a:r>
            <a:rPr lang="fr-CA" sz="1800" b="1" kern="1200" dirty="0">
              <a:solidFill>
                <a:srgbClr val="000000"/>
              </a:solidFill>
            </a:rPr>
            <a:t>Mettre en place des mesures de suivi et d’accompagnement, au besoin</a:t>
          </a:r>
          <a:endParaRPr lang="fr-CA" sz="1800" b="1" kern="1200" dirty="0">
            <a:solidFill>
              <a:srgbClr val="000000"/>
            </a:solidFill>
            <a:latin typeface="Calibri"/>
            <a:ea typeface="+mn-ea"/>
            <a:cs typeface="+mn-cs"/>
          </a:endParaRPr>
        </a:p>
      </dsp:txBody>
      <dsp:txXfrm>
        <a:off x="3266207" y="599692"/>
        <a:ext cx="3088291" cy="3598154"/>
      </dsp:txXfrm>
    </dsp:sp>
    <dsp:sp modelId="{27B20A27-0547-4E1F-8179-38C05D054F0E}">
      <dsp:nvSpPr>
        <dsp:cNvPr id="0" name=""/>
        <dsp:cNvSpPr/>
      </dsp:nvSpPr>
      <dsp:spPr>
        <a:xfrm>
          <a:off x="0" y="176991"/>
          <a:ext cx="3258245" cy="4444305"/>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fr-CA" sz="2800" b="1" kern="1200" dirty="0">
              <a:solidFill>
                <a:schemeClr val="bg1"/>
              </a:solidFill>
            </a:rPr>
            <a:t>En début de formation</a:t>
          </a:r>
          <a:endParaRPr lang="fr-CA" sz="3200" kern="1200" dirty="0">
            <a:solidFill>
              <a:schemeClr val="bg1"/>
            </a:solidFill>
          </a:endParaRPr>
        </a:p>
      </dsp:txBody>
      <dsp:txXfrm>
        <a:off x="159054" y="336045"/>
        <a:ext cx="2940137" cy="41261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32EB6-7A1C-4994-A1AA-6A4078A264DF}">
      <dsp:nvSpPr>
        <dsp:cNvPr id="0" name=""/>
        <dsp:cNvSpPr/>
      </dsp:nvSpPr>
      <dsp:spPr>
        <a:xfrm>
          <a:off x="4115640" y="260264"/>
          <a:ext cx="1375392" cy="1375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CA" sz="1400" b="1" kern="1200" dirty="0">
              <a:solidFill>
                <a:srgbClr val="000000"/>
              </a:solidFill>
              <a:latin typeface="Calibri"/>
              <a:ea typeface="+mn-ea"/>
              <a:cs typeface="+mn-cs"/>
            </a:rPr>
            <a:t>Autoévaluation</a:t>
          </a:r>
        </a:p>
        <a:p>
          <a:pPr marL="0" lvl="0" indent="0" algn="ctr" defTabSz="622300">
            <a:lnSpc>
              <a:spcPct val="90000"/>
            </a:lnSpc>
            <a:spcBef>
              <a:spcPct val="0"/>
            </a:spcBef>
            <a:spcAft>
              <a:spcPct val="35000"/>
            </a:spcAft>
            <a:buNone/>
          </a:pPr>
          <a:r>
            <a:rPr lang="fr-CA" sz="1400" b="1" kern="1200" dirty="0">
              <a:solidFill>
                <a:srgbClr val="000000"/>
              </a:solidFill>
              <a:latin typeface="Calibri"/>
              <a:ea typeface="+mn-ea"/>
              <a:cs typeface="+mn-cs"/>
            </a:rPr>
            <a:t>et </a:t>
          </a:r>
          <a:r>
            <a:rPr lang="fr-CA" sz="1400" b="1" kern="1200" dirty="0" err="1">
              <a:solidFill>
                <a:srgbClr val="000000"/>
              </a:solidFill>
              <a:latin typeface="Calibri"/>
              <a:ea typeface="+mn-ea"/>
              <a:cs typeface="+mn-cs"/>
            </a:rPr>
            <a:t>Coévaluation</a:t>
          </a:r>
          <a:endParaRPr lang="fr-CA" sz="1400" b="1" kern="1200" dirty="0">
            <a:solidFill>
              <a:srgbClr val="000000"/>
            </a:solidFill>
            <a:latin typeface="Calibri"/>
            <a:ea typeface="+mn-ea"/>
            <a:cs typeface="+mn-cs"/>
          </a:endParaRPr>
        </a:p>
      </dsp:txBody>
      <dsp:txXfrm>
        <a:off x="4115640" y="260264"/>
        <a:ext cx="1375392" cy="1375392"/>
      </dsp:txXfrm>
    </dsp:sp>
    <dsp:sp modelId="{DCEEB1BF-268D-4143-B93D-40CC38B501E0}">
      <dsp:nvSpPr>
        <dsp:cNvPr id="0" name=""/>
        <dsp:cNvSpPr/>
      </dsp:nvSpPr>
      <dsp:spPr>
        <a:xfrm>
          <a:off x="1568925" y="81913"/>
          <a:ext cx="3886014" cy="3886014"/>
        </a:xfrm>
        <a:prstGeom prst="circularArrow">
          <a:avLst>
            <a:gd name="adj1" fmla="val 6902"/>
            <a:gd name="adj2" fmla="val 465324"/>
            <a:gd name="adj3" fmla="val 375311"/>
            <a:gd name="adj4" fmla="val 20782496"/>
            <a:gd name="adj5" fmla="val 8052"/>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E06DB9-BBD0-42BC-917F-C1FF43E4904E}">
      <dsp:nvSpPr>
        <dsp:cNvPr id="0" name=""/>
        <dsp:cNvSpPr/>
      </dsp:nvSpPr>
      <dsp:spPr>
        <a:xfrm>
          <a:off x="4015023" y="2424982"/>
          <a:ext cx="1375392" cy="1375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CA" sz="1400" b="1" kern="1200" dirty="0">
              <a:solidFill>
                <a:srgbClr val="000000"/>
              </a:solidFill>
              <a:latin typeface="Calibri"/>
              <a:ea typeface="+mn-ea"/>
              <a:cs typeface="+mn-cs"/>
            </a:rPr>
            <a:t>Synthèse</a:t>
          </a:r>
        </a:p>
      </dsp:txBody>
      <dsp:txXfrm>
        <a:off x="4015023" y="2424982"/>
        <a:ext cx="1375392" cy="1375392"/>
      </dsp:txXfrm>
    </dsp:sp>
    <dsp:sp modelId="{A33F3DFB-741A-4082-BCBB-7F2CB76C98E2}">
      <dsp:nvSpPr>
        <dsp:cNvPr id="0" name=""/>
        <dsp:cNvSpPr/>
      </dsp:nvSpPr>
      <dsp:spPr>
        <a:xfrm>
          <a:off x="1591249" y="1208"/>
          <a:ext cx="3886014" cy="3886014"/>
        </a:xfrm>
        <a:prstGeom prst="circularArrow">
          <a:avLst>
            <a:gd name="adj1" fmla="val 6902"/>
            <a:gd name="adj2" fmla="val 465324"/>
            <a:gd name="adj3" fmla="val 5949533"/>
            <a:gd name="adj4" fmla="val 4385143"/>
            <a:gd name="adj5" fmla="val 8052"/>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AFAF40-2E4B-4C13-B910-52366D730B9B}">
      <dsp:nvSpPr>
        <dsp:cNvPr id="0" name=""/>
        <dsp:cNvSpPr/>
      </dsp:nvSpPr>
      <dsp:spPr>
        <a:xfrm>
          <a:off x="1678098" y="2424982"/>
          <a:ext cx="1375392" cy="1375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CA" sz="1400" b="1" kern="1200">
              <a:solidFill>
                <a:srgbClr val="000000"/>
              </a:solidFill>
              <a:latin typeface="Calibri"/>
              <a:ea typeface="+mn-ea"/>
              <a:cs typeface="+mn-cs"/>
            </a:rPr>
            <a:t>Évaluation par les pairs</a:t>
          </a:r>
        </a:p>
      </dsp:txBody>
      <dsp:txXfrm>
        <a:off x="1678098" y="2424982"/>
        <a:ext cx="1375392" cy="1375392"/>
      </dsp:txXfrm>
    </dsp:sp>
    <dsp:sp modelId="{AD748C23-7786-4171-9E09-7E5CE685D670}">
      <dsp:nvSpPr>
        <dsp:cNvPr id="0" name=""/>
        <dsp:cNvSpPr/>
      </dsp:nvSpPr>
      <dsp:spPr>
        <a:xfrm>
          <a:off x="1591249" y="1208"/>
          <a:ext cx="3886014" cy="3886014"/>
        </a:xfrm>
        <a:prstGeom prst="circularArrow">
          <a:avLst>
            <a:gd name="adj1" fmla="val 6902"/>
            <a:gd name="adj2" fmla="val 465324"/>
            <a:gd name="adj3" fmla="val 11349533"/>
            <a:gd name="adj4" fmla="val 9785143"/>
            <a:gd name="adj5" fmla="val 8052"/>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904C14-4A02-48C4-97F9-7CC233D717C4}">
      <dsp:nvSpPr>
        <dsp:cNvPr id="0" name=""/>
        <dsp:cNvSpPr/>
      </dsp:nvSpPr>
      <dsp:spPr>
        <a:xfrm>
          <a:off x="1678098" y="88057"/>
          <a:ext cx="1375392" cy="1375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CA" sz="1400" b="1" kern="1200">
              <a:solidFill>
                <a:srgbClr val="000000"/>
              </a:solidFill>
              <a:latin typeface="Calibri"/>
              <a:ea typeface="+mn-ea"/>
              <a:cs typeface="+mn-cs"/>
            </a:rPr>
            <a:t>Évaluation de l’enseignant</a:t>
          </a:r>
        </a:p>
      </dsp:txBody>
      <dsp:txXfrm>
        <a:off x="1678098" y="88057"/>
        <a:ext cx="1375392" cy="1375392"/>
      </dsp:txXfrm>
    </dsp:sp>
    <dsp:sp modelId="{DA62F120-D7B9-4857-8235-849939C47A52}">
      <dsp:nvSpPr>
        <dsp:cNvPr id="0" name=""/>
        <dsp:cNvSpPr/>
      </dsp:nvSpPr>
      <dsp:spPr>
        <a:xfrm>
          <a:off x="1529977" y="18558"/>
          <a:ext cx="3886014" cy="3886014"/>
        </a:xfrm>
        <a:prstGeom prst="circularArrow">
          <a:avLst>
            <a:gd name="adj1" fmla="val 6902"/>
            <a:gd name="adj2" fmla="val 465324"/>
            <a:gd name="adj3" fmla="val 17107874"/>
            <a:gd name="adj4" fmla="val 15317632"/>
            <a:gd name="adj5" fmla="val 8052"/>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10240-1BE4-43C9-9B33-2A92E54F8641}">
      <dsp:nvSpPr>
        <dsp:cNvPr id="0" name=""/>
        <dsp:cNvSpPr/>
      </dsp:nvSpPr>
      <dsp:spPr>
        <a:xfrm>
          <a:off x="738382" y="0"/>
          <a:ext cx="3528392" cy="3528392"/>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AD79E9-6482-48CE-B730-FA24A73F9980}">
      <dsp:nvSpPr>
        <dsp:cNvPr id="0" name=""/>
        <dsp:cNvSpPr/>
      </dsp:nvSpPr>
      <dsp:spPr>
        <a:xfrm>
          <a:off x="1073579" y="335197"/>
          <a:ext cx="1376072" cy="1376072"/>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fr-CA" sz="2000" b="1" kern="1200"/>
            <a:t>TAS</a:t>
          </a:r>
          <a:endParaRPr lang="fr-CA" sz="2000" kern="1200"/>
        </a:p>
      </dsp:txBody>
      <dsp:txXfrm>
        <a:off x="1140753" y="402371"/>
        <a:ext cx="1241724" cy="1241724"/>
      </dsp:txXfrm>
    </dsp:sp>
    <dsp:sp modelId="{B3728096-E95F-49FD-90E6-F5F0FAA22159}">
      <dsp:nvSpPr>
        <dsp:cNvPr id="0" name=""/>
        <dsp:cNvSpPr/>
      </dsp:nvSpPr>
      <dsp:spPr>
        <a:xfrm>
          <a:off x="2555503" y="335197"/>
          <a:ext cx="1376072" cy="1376072"/>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fr-CA" sz="2000" b="1" kern="1200"/>
            <a:t>TAP</a:t>
          </a:r>
          <a:endParaRPr lang="fr-CA" sz="1700" kern="1200"/>
        </a:p>
      </dsp:txBody>
      <dsp:txXfrm>
        <a:off x="2622677" y="402371"/>
        <a:ext cx="1241724" cy="1241724"/>
      </dsp:txXfrm>
    </dsp:sp>
    <dsp:sp modelId="{96A54099-B2F3-4994-BEFA-0149FAA4FB8D}">
      <dsp:nvSpPr>
        <dsp:cNvPr id="0" name=""/>
        <dsp:cNvSpPr/>
      </dsp:nvSpPr>
      <dsp:spPr>
        <a:xfrm>
          <a:off x="1073579" y="1817121"/>
          <a:ext cx="1376072" cy="1376072"/>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fr-CA" sz="1700" b="1" kern="1200"/>
            <a:t>Référentiel</a:t>
          </a:r>
          <a:endParaRPr lang="fr-CA" sz="1700" kern="1200"/>
        </a:p>
      </dsp:txBody>
      <dsp:txXfrm>
        <a:off x="1140753" y="1884295"/>
        <a:ext cx="1241724" cy="1241724"/>
      </dsp:txXfrm>
    </dsp:sp>
    <dsp:sp modelId="{51C67FF0-D759-4107-97C9-4092CF6065F4}">
      <dsp:nvSpPr>
        <dsp:cNvPr id="0" name=""/>
        <dsp:cNvSpPr/>
      </dsp:nvSpPr>
      <dsp:spPr>
        <a:xfrm>
          <a:off x="2555503" y="1817121"/>
          <a:ext cx="1376072" cy="1376072"/>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fr-CA" sz="1700" b="1" kern="1200"/>
            <a:t>Cadre d’évaluation</a:t>
          </a:r>
          <a:endParaRPr lang="fr-CA" sz="1700" kern="1200"/>
        </a:p>
      </dsp:txBody>
      <dsp:txXfrm>
        <a:off x="2622677" y="1884295"/>
        <a:ext cx="1241724" cy="12417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E983F-33F2-45A7-A4B7-C9DB80947F60}">
      <dsp:nvSpPr>
        <dsp:cNvPr id="0" name=""/>
        <dsp:cNvSpPr/>
      </dsp:nvSpPr>
      <dsp:spPr>
        <a:xfrm>
          <a:off x="0" y="0"/>
          <a:ext cx="6385520" cy="790021"/>
        </a:xfrm>
        <a:prstGeom prst="roundRect">
          <a:avLst/>
        </a:prstGeom>
        <a:gradFill flip="none" rotWithShape="1">
          <a:gsLst>
            <a:gs pos="0">
              <a:schemeClr val="bg1">
                <a:lumMod val="75000"/>
              </a:schemeClr>
            </a:gs>
            <a:gs pos="28000">
              <a:srgbClr val="C00000">
                <a:shade val="67500"/>
                <a:satMod val="115000"/>
              </a:srgbClr>
            </a:gs>
            <a:gs pos="100000">
              <a:srgbClr val="C00000">
                <a:shade val="100000"/>
                <a:satMod val="115000"/>
              </a:srgb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fr-CA" sz="2400" kern="1200" dirty="0">
              <a:solidFill>
                <a:schemeClr val="bg1"/>
              </a:solidFill>
            </a:rPr>
            <a:t>Utiliser</a:t>
          </a:r>
          <a:r>
            <a:rPr lang="fr-CA" sz="1800" kern="1200" dirty="0">
              <a:solidFill>
                <a:schemeClr val="bg1"/>
              </a:solidFill>
            </a:rPr>
            <a:t> </a:t>
          </a:r>
          <a:r>
            <a:rPr lang="fr-CA" sz="2400" kern="1200" dirty="0">
              <a:solidFill>
                <a:schemeClr val="bg1"/>
              </a:solidFill>
            </a:rPr>
            <a:t>les épreuves ministérielles</a:t>
          </a:r>
        </a:p>
      </dsp:txBody>
      <dsp:txXfrm>
        <a:off x="38566" y="38566"/>
        <a:ext cx="6308388" cy="712889"/>
      </dsp:txXfrm>
    </dsp:sp>
    <dsp:sp modelId="{AF0DFBF5-E1F5-488F-8856-7364B3EBADBB}">
      <dsp:nvSpPr>
        <dsp:cNvPr id="0" name=""/>
        <dsp:cNvSpPr/>
      </dsp:nvSpPr>
      <dsp:spPr>
        <a:xfrm>
          <a:off x="0" y="802306"/>
          <a:ext cx="6385520" cy="790021"/>
        </a:xfrm>
        <a:prstGeom prst="roundRect">
          <a:avLst/>
        </a:prstGeom>
        <a:gradFill flip="none" rotWithShape="1">
          <a:gsLst>
            <a:gs pos="0">
              <a:schemeClr val="bg1">
                <a:lumMod val="75000"/>
              </a:schemeClr>
            </a:gs>
            <a:gs pos="94000">
              <a:srgbClr val="C00000">
                <a:shade val="67500"/>
                <a:satMod val="115000"/>
              </a:srgbClr>
            </a:gs>
            <a:gs pos="100000">
              <a:srgbClr val="C00000">
                <a:shade val="100000"/>
                <a:satMod val="115000"/>
              </a:srgb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fr-CA" sz="2400" kern="1200" dirty="0">
              <a:solidFill>
                <a:schemeClr val="bg1"/>
              </a:solidFill>
            </a:rPr>
            <a:t>Superviser et coordonner la conception des épreuves locales</a:t>
          </a:r>
        </a:p>
      </dsp:txBody>
      <dsp:txXfrm>
        <a:off x="38566" y="840872"/>
        <a:ext cx="6308388" cy="712889"/>
      </dsp:txXfrm>
    </dsp:sp>
    <dsp:sp modelId="{9E86408D-0E64-4293-8219-99ADB66E8339}">
      <dsp:nvSpPr>
        <dsp:cNvPr id="0" name=""/>
        <dsp:cNvSpPr/>
      </dsp:nvSpPr>
      <dsp:spPr>
        <a:xfrm>
          <a:off x="0" y="1604295"/>
          <a:ext cx="6385520" cy="790021"/>
        </a:xfrm>
        <a:prstGeom prst="roundRect">
          <a:avLst/>
        </a:prstGeom>
        <a:gradFill rotWithShape="0">
          <a:gsLst>
            <a:gs pos="98000">
              <a:schemeClr val="bg1">
                <a:lumMod val="85000"/>
              </a:schemeClr>
            </a:gs>
            <a:gs pos="28000">
              <a:srgbClr val="C00000">
                <a:shade val="67500"/>
                <a:satMod val="115000"/>
              </a:srgbClr>
            </a:gs>
            <a:gs pos="100000">
              <a:srgbClr val="C00000">
                <a:shade val="100000"/>
                <a:satMod val="115000"/>
              </a:srgbClr>
            </a:gs>
          </a:gsLst>
          <a:lin ang="5400000" scaled="1"/>
        </a:gradFill>
        <a:ln w="25400" cap="flat" cmpd="sng" algn="ctr">
          <a:solidFill>
            <a:schemeClr val="bg1">
              <a:lumMod val="50000"/>
            </a:schemeClr>
          </a:solidFill>
          <a:prstDash val="solid"/>
        </a:ln>
        <a:effectLst>
          <a:innerShdw blurRad="114300">
            <a:prstClr val="black"/>
          </a:innerShdw>
          <a:softEdge rad="12700"/>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fr-CA" sz="2400" kern="1200" dirty="0">
              <a:solidFill>
                <a:schemeClr val="bg1"/>
              </a:solidFill>
            </a:rPr>
            <a:t>Assurer la correction et la transmission des résultats </a:t>
          </a:r>
          <a:r>
            <a:rPr lang="fr-CA" sz="2400" kern="1200">
              <a:solidFill>
                <a:schemeClr val="bg1"/>
              </a:solidFill>
            </a:rPr>
            <a:t>au MEQ </a:t>
          </a:r>
          <a:r>
            <a:rPr lang="fr-CA" sz="2400" kern="1200" dirty="0">
              <a:solidFill>
                <a:schemeClr val="bg1"/>
              </a:solidFill>
            </a:rPr>
            <a:t>et aux élèves</a:t>
          </a:r>
        </a:p>
      </dsp:txBody>
      <dsp:txXfrm>
        <a:off x="38566" y="1642861"/>
        <a:ext cx="6308388" cy="712889"/>
      </dsp:txXfrm>
    </dsp:sp>
    <dsp:sp modelId="{D61F8CEF-0EE3-46B2-8717-2F391CD39E24}">
      <dsp:nvSpPr>
        <dsp:cNvPr id="0" name=""/>
        <dsp:cNvSpPr/>
      </dsp:nvSpPr>
      <dsp:spPr>
        <a:xfrm>
          <a:off x="0" y="2406283"/>
          <a:ext cx="6385520" cy="790021"/>
        </a:xfrm>
        <a:prstGeom prst="roundRect">
          <a:avLst/>
        </a:prstGeom>
        <a:solidFill>
          <a:schemeClr val="bg1">
            <a:lumMod val="50000"/>
          </a:schemeClr>
        </a:solidFill>
        <a:ln w="28575" cap="flat" cmpd="sng" algn="ctr">
          <a:solidFill>
            <a:srgbClr val="C00000"/>
          </a:solid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fr-CA" sz="2400" kern="1200" dirty="0">
              <a:solidFill>
                <a:srgbClr val="000000"/>
              </a:solidFill>
            </a:rPr>
            <a:t>Conserver les épreuves</a:t>
          </a:r>
        </a:p>
      </dsp:txBody>
      <dsp:txXfrm>
        <a:off x="38566" y="2444849"/>
        <a:ext cx="6308388" cy="712889"/>
      </dsp:txXfrm>
    </dsp:sp>
    <dsp:sp modelId="{AE615F0B-EEF3-4790-850B-1ADBE62CAC39}">
      <dsp:nvSpPr>
        <dsp:cNvPr id="0" name=""/>
        <dsp:cNvSpPr/>
      </dsp:nvSpPr>
      <dsp:spPr>
        <a:xfrm>
          <a:off x="0" y="3208272"/>
          <a:ext cx="6385520" cy="790021"/>
        </a:xfrm>
        <a:prstGeom prst="roundRect">
          <a:avLst/>
        </a:prstGeom>
        <a:gradFill flip="none" rotWithShape="1">
          <a:gsLst>
            <a:gs pos="0">
              <a:srgbClr val="C00000"/>
            </a:gs>
            <a:gs pos="19000">
              <a:schemeClr val="bg1">
                <a:lumMod val="50000"/>
              </a:schemeClr>
            </a:gs>
            <a:gs pos="100000">
              <a:schemeClr val="bg1">
                <a:lumMod val="85000"/>
                <a:shade val="100000"/>
                <a:satMod val="115000"/>
              </a:scheme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fr-CA" sz="2400" kern="1200" dirty="0">
              <a:solidFill>
                <a:srgbClr val="000000"/>
              </a:solidFill>
            </a:rPr>
            <a:t>Assurer la confidentialité des épreuves</a:t>
          </a:r>
        </a:p>
      </dsp:txBody>
      <dsp:txXfrm>
        <a:off x="38566" y="3246838"/>
        <a:ext cx="6308388" cy="712889"/>
      </dsp:txXfrm>
    </dsp:sp>
    <dsp:sp modelId="{E24FDF5C-12B7-4C92-876A-CDE024592266}">
      <dsp:nvSpPr>
        <dsp:cNvPr id="0" name=""/>
        <dsp:cNvSpPr/>
      </dsp:nvSpPr>
      <dsp:spPr>
        <a:xfrm>
          <a:off x="0" y="4010260"/>
          <a:ext cx="6385520" cy="790021"/>
        </a:xfrm>
        <a:prstGeom prst="roundRect">
          <a:avLst/>
        </a:prstGeom>
        <a:gradFill flip="none" rotWithShape="1">
          <a:gsLst>
            <a:gs pos="0">
              <a:srgbClr val="C00000"/>
            </a:gs>
            <a:gs pos="14000">
              <a:schemeClr val="bg1">
                <a:lumMod val="85000"/>
                <a:shade val="67500"/>
                <a:satMod val="115000"/>
              </a:schemeClr>
            </a:gs>
            <a:gs pos="100000">
              <a:schemeClr val="bg1">
                <a:lumMod val="85000"/>
                <a:shade val="100000"/>
                <a:satMod val="115000"/>
              </a:scheme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fr-CA" sz="2400" kern="1200" dirty="0">
              <a:solidFill>
                <a:srgbClr val="000000"/>
              </a:solidFill>
            </a:rPr>
            <a:t>Encadrer les </a:t>
          </a:r>
          <a:r>
            <a:rPr lang="fr-CA" sz="2400" b="1" kern="1200" dirty="0">
              <a:solidFill>
                <a:srgbClr val="000000"/>
              </a:solidFill>
            </a:rPr>
            <a:t>normes et les modalités locales</a:t>
          </a:r>
          <a:r>
            <a:rPr lang="fr-CA" sz="2400" kern="1200" dirty="0">
              <a:solidFill>
                <a:srgbClr val="000000"/>
              </a:solidFill>
            </a:rPr>
            <a:t> </a:t>
          </a:r>
          <a:r>
            <a:rPr lang="fr-CA" sz="2400" b="1" kern="1200" dirty="0">
              <a:solidFill>
                <a:srgbClr val="000000"/>
              </a:solidFill>
            </a:rPr>
            <a:t>d’évaluation</a:t>
          </a:r>
          <a:r>
            <a:rPr lang="fr-CA" sz="2400" kern="1200" dirty="0">
              <a:solidFill>
                <a:srgbClr val="000000"/>
              </a:solidFill>
            </a:rPr>
            <a:t> avec l’équipe pédagogique</a:t>
          </a:r>
        </a:p>
      </dsp:txBody>
      <dsp:txXfrm>
        <a:off x="38566" y="4048826"/>
        <a:ext cx="6308388" cy="7128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2E0CA-0C87-4FCB-BD03-BCFC49C4B7E4}">
      <dsp:nvSpPr>
        <dsp:cNvPr id="0" name=""/>
        <dsp:cNvSpPr/>
      </dsp:nvSpPr>
      <dsp:spPr>
        <a:xfrm>
          <a:off x="0" y="6299"/>
          <a:ext cx="6624736" cy="46800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fr-CA" sz="1800" b="1" kern="1200" dirty="0">
              <a:solidFill>
                <a:schemeClr val="bg1"/>
              </a:solidFill>
            </a:rPr>
            <a:t>Retour sur le jour 1</a:t>
          </a:r>
        </a:p>
      </dsp:txBody>
      <dsp:txXfrm>
        <a:off x="22846" y="29145"/>
        <a:ext cx="6579044" cy="422308"/>
      </dsp:txXfrm>
    </dsp:sp>
    <dsp:sp modelId="{746DC5DF-D774-49BD-AE8A-C2F23B596260}">
      <dsp:nvSpPr>
        <dsp:cNvPr id="0" name=""/>
        <dsp:cNvSpPr/>
      </dsp:nvSpPr>
      <dsp:spPr>
        <a:xfrm>
          <a:off x="0" y="546299"/>
          <a:ext cx="6624736" cy="468000"/>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fr-CA" sz="1800" b="1" kern="1200" dirty="0">
              <a:solidFill>
                <a:srgbClr val="000000"/>
              </a:solidFill>
            </a:rPr>
            <a:t>La différenciation pédagogique en évaluation (EBP)</a:t>
          </a:r>
        </a:p>
      </dsp:txBody>
      <dsp:txXfrm>
        <a:off x="22846" y="569145"/>
        <a:ext cx="6579044" cy="422308"/>
      </dsp:txXfrm>
    </dsp:sp>
    <dsp:sp modelId="{5553742F-7F92-42AE-9A4B-2BAD974A9E9D}">
      <dsp:nvSpPr>
        <dsp:cNvPr id="0" name=""/>
        <dsp:cNvSpPr/>
      </dsp:nvSpPr>
      <dsp:spPr>
        <a:xfrm>
          <a:off x="0" y="1086299"/>
          <a:ext cx="6624736" cy="46800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fr-CA" sz="1800" b="1" kern="1200" dirty="0">
              <a:solidFill>
                <a:schemeClr val="bg1"/>
              </a:solidFill>
            </a:rPr>
            <a:t>L’évaluation aux fins de la sanction </a:t>
          </a:r>
        </a:p>
      </dsp:txBody>
      <dsp:txXfrm>
        <a:off x="22846" y="1109145"/>
        <a:ext cx="6579044" cy="422308"/>
      </dsp:txXfrm>
    </dsp:sp>
    <dsp:sp modelId="{F6126107-F7B3-4BFB-BB83-345C016904DF}">
      <dsp:nvSpPr>
        <dsp:cNvPr id="0" name=""/>
        <dsp:cNvSpPr/>
      </dsp:nvSpPr>
      <dsp:spPr>
        <a:xfrm>
          <a:off x="0" y="1626299"/>
          <a:ext cx="6624736" cy="468000"/>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fr-CA" sz="1800" b="1" kern="1200" dirty="0">
              <a:solidFill>
                <a:srgbClr val="000000"/>
              </a:solidFill>
            </a:rPr>
            <a:t>Taxonomie de Bloom</a:t>
          </a:r>
        </a:p>
      </dsp:txBody>
      <dsp:txXfrm>
        <a:off x="22846" y="1649145"/>
        <a:ext cx="6579044" cy="422308"/>
      </dsp:txXfrm>
    </dsp:sp>
    <dsp:sp modelId="{FCDEF5E0-D23B-4FAC-BB4D-52D0BE2A29E9}">
      <dsp:nvSpPr>
        <dsp:cNvPr id="0" name=""/>
        <dsp:cNvSpPr/>
      </dsp:nvSpPr>
      <dsp:spPr>
        <a:xfrm>
          <a:off x="0" y="2166300"/>
          <a:ext cx="6624736" cy="46800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fr-CA" sz="1800" b="1" kern="1200" dirty="0">
              <a:solidFill>
                <a:schemeClr val="bg1"/>
              </a:solidFill>
            </a:rPr>
            <a:t>Niveau d’exigence</a:t>
          </a:r>
        </a:p>
      </dsp:txBody>
      <dsp:txXfrm>
        <a:off x="22846" y="2189146"/>
        <a:ext cx="6579044" cy="422308"/>
      </dsp:txXfrm>
    </dsp:sp>
    <dsp:sp modelId="{1521D3A1-8208-4774-8778-0CE912CED2BB}">
      <dsp:nvSpPr>
        <dsp:cNvPr id="0" name=""/>
        <dsp:cNvSpPr/>
      </dsp:nvSpPr>
      <dsp:spPr>
        <a:xfrm>
          <a:off x="0" y="2706300"/>
          <a:ext cx="6624736" cy="468000"/>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fr-CA" sz="1800" b="1" kern="1200" dirty="0">
              <a:solidFill>
                <a:srgbClr val="000000"/>
              </a:solidFill>
            </a:rPr>
            <a:t>Conclusion</a:t>
          </a:r>
        </a:p>
      </dsp:txBody>
      <dsp:txXfrm>
        <a:off x="22846" y="2729146"/>
        <a:ext cx="6579044" cy="422308"/>
      </dsp:txXfrm>
    </dsp:sp>
    <dsp:sp modelId="{F9ABCFE6-12B0-446A-8FC3-23E75B4099CE}">
      <dsp:nvSpPr>
        <dsp:cNvPr id="0" name=""/>
        <dsp:cNvSpPr/>
      </dsp:nvSpPr>
      <dsp:spPr>
        <a:xfrm>
          <a:off x="0" y="3246300"/>
          <a:ext cx="6624736" cy="46800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fr-CA" sz="1800" b="1" kern="1200" dirty="0">
              <a:solidFill>
                <a:schemeClr val="bg1"/>
              </a:solidFill>
            </a:rPr>
            <a:t>Retour sur la formation</a:t>
          </a:r>
        </a:p>
      </dsp:txBody>
      <dsp:txXfrm>
        <a:off x="22846" y="3269146"/>
        <a:ext cx="6579044" cy="422308"/>
      </dsp:txXfrm>
    </dsp:sp>
    <dsp:sp modelId="{8C22554A-59C3-4336-8B6A-856B84107B08}">
      <dsp:nvSpPr>
        <dsp:cNvPr id="0" name=""/>
        <dsp:cNvSpPr/>
      </dsp:nvSpPr>
      <dsp:spPr>
        <a:xfrm>
          <a:off x="0" y="3786300"/>
          <a:ext cx="6624736" cy="468000"/>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fr-CA" sz="1800" b="1" kern="1200" dirty="0">
              <a:solidFill>
                <a:srgbClr val="000000"/>
              </a:solidFill>
            </a:rPr>
            <a:t>Travaux universitaires</a:t>
          </a:r>
        </a:p>
      </dsp:txBody>
      <dsp:txXfrm>
        <a:off x="22846" y="3809146"/>
        <a:ext cx="6579044" cy="422308"/>
      </dsp:txXfrm>
    </dsp:sp>
    <dsp:sp modelId="{6B08483F-5567-49FA-BF70-0A5418763B2F}">
      <dsp:nvSpPr>
        <dsp:cNvPr id="0" name=""/>
        <dsp:cNvSpPr/>
      </dsp:nvSpPr>
      <dsp:spPr>
        <a:xfrm>
          <a:off x="0" y="4326300"/>
          <a:ext cx="6624736" cy="46800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fr-CA" sz="1800" b="1" kern="1200" dirty="0">
              <a:solidFill>
                <a:schemeClr val="bg1"/>
              </a:solidFill>
            </a:rPr>
            <a:t>Appréciation de la formation</a:t>
          </a:r>
        </a:p>
      </dsp:txBody>
      <dsp:txXfrm>
        <a:off x="22846" y="4349146"/>
        <a:ext cx="6579044" cy="4223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4" y="0"/>
            <a:ext cx="3038319" cy="465242"/>
          </a:xfrm>
          <a:prstGeom prst="rect">
            <a:avLst/>
          </a:prstGeom>
        </p:spPr>
        <p:txBody>
          <a:bodyPr vert="horz" lIns="91396" tIns="45699" rIns="91396" bIns="45699" rtlCol="0"/>
          <a:lstStyle>
            <a:lvl1pPr algn="l">
              <a:defRPr sz="1200"/>
            </a:lvl1pPr>
          </a:lstStyle>
          <a:p>
            <a:endParaRPr lang="fr-CA"/>
          </a:p>
        </p:txBody>
      </p:sp>
      <p:sp>
        <p:nvSpPr>
          <p:cNvPr id="3" name="Espace réservé de la date 2"/>
          <p:cNvSpPr>
            <a:spLocks noGrp="1"/>
          </p:cNvSpPr>
          <p:nvPr>
            <p:ph type="dt" sz="quarter" idx="1"/>
          </p:nvPr>
        </p:nvSpPr>
        <p:spPr>
          <a:xfrm>
            <a:off x="3970888" y="0"/>
            <a:ext cx="3038319" cy="465242"/>
          </a:xfrm>
          <a:prstGeom prst="rect">
            <a:avLst/>
          </a:prstGeom>
        </p:spPr>
        <p:txBody>
          <a:bodyPr vert="horz" lIns="91396" tIns="45699" rIns="91396" bIns="45699" rtlCol="0"/>
          <a:lstStyle>
            <a:lvl1pPr algn="r">
              <a:defRPr sz="1200"/>
            </a:lvl1pPr>
          </a:lstStyle>
          <a:p>
            <a:fld id="{D336B1A9-6484-453B-B33A-C94D47BE22E5}" type="datetimeFigureOut">
              <a:rPr lang="fr-CA" smtClean="0"/>
              <a:t>2024-05-24</a:t>
            </a:fld>
            <a:endParaRPr lang="fr-CA"/>
          </a:p>
        </p:txBody>
      </p:sp>
      <p:sp>
        <p:nvSpPr>
          <p:cNvPr id="4" name="Espace réservé du pied de page 3"/>
          <p:cNvSpPr>
            <a:spLocks noGrp="1"/>
          </p:cNvSpPr>
          <p:nvPr>
            <p:ph type="ftr" sz="quarter" idx="2"/>
          </p:nvPr>
        </p:nvSpPr>
        <p:spPr>
          <a:xfrm>
            <a:off x="4" y="8829054"/>
            <a:ext cx="3038319" cy="465242"/>
          </a:xfrm>
          <a:prstGeom prst="rect">
            <a:avLst/>
          </a:prstGeom>
        </p:spPr>
        <p:txBody>
          <a:bodyPr vert="horz" lIns="91396" tIns="45699" rIns="91396" bIns="45699"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0888" y="8829054"/>
            <a:ext cx="3038319" cy="465242"/>
          </a:xfrm>
          <a:prstGeom prst="rect">
            <a:avLst/>
          </a:prstGeom>
        </p:spPr>
        <p:txBody>
          <a:bodyPr vert="horz" lIns="91396" tIns="45699" rIns="91396" bIns="45699" rtlCol="0" anchor="b"/>
          <a:lstStyle>
            <a:lvl1pPr algn="r">
              <a:defRPr sz="1200"/>
            </a:lvl1pPr>
          </a:lstStyle>
          <a:p>
            <a:fld id="{0407E9A5-6921-4746-858E-2CE63FF23A7E}" type="slidenum">
              <a:rPr lang="fr-CA" smtClean="0"/>
              <a:t>‹N°›</a:t>
            </a:fld>
            <a:endParaRPr lang="fr-CA"/>
          </a:p>
        </p:txBody>
      </p:sp>
    </p:spTree>
    <p:extLst>
      <p:ext uri="{BB962C8B-B14F-4D97-AF65-F5344CB8AC3E}">
        <p14:creationId xmlns:p14="http://schemas.microsoft.com/office/powerpoint/2010/main" val="3101199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33" tIns="46568" rIns="93133" bIns="46568" rtlCol="0"/>
          <a:lstStyle>
            <a:lvl1pPr algn="l">
              <a:defRPr sz="1200"/>
            </a:lvl1pPr>
          </a:lstStyle>
          <a:p>
            <a:endParaRPr lang="fr-CA"/>
          </a:p>
        </p:txBody>
      </p:sp>
      <p:sp>
        <p:nvSpPr>
          <p:cNvPr id="3" name="Espace réservé de la date 2"/>
          <p:cNvSpPr>
            <a:spLocks noGrp="1"/>
          </p:cNvSpPr>
          <p:nvPr>
            <p:ph type="dt" idx="1"/>
          </p:nvPr>
        </p:nvSpPr>
        <p:spPr>
          <a:xfrm>
            <a:off x="3970939" y="0"/>
            <a:ext cx="3037840" cy="464820"/>
          </a:xfrm>
          <a:prstGeom prst="rect">
            <a:avLst/>
          </a:prstGeom>
        </p:spPr>
        <p:txBody>
          <a:bodyPr vert="horz" lIns="93133" tIns="46568" rIns="93133" bIns="46568" rtlCol="0"/>
          <a:lstStyle>
            <a:lvl1pPr algn="r">
              <a:defRPr sz="1200"/>
            </a:lvl1pPr>
          </a:lstStyle>
          <a:p>
            <a:fld id="{CBBE91CC-3518-4A27-B5F4-55F365173333}" type="datetimeFigureOut">
              <a:rPr lang="fr-CA" smtClean="0"/>
              <a:t>2024-05-24</a:t>
            </a:fld>
            <a:endParaRPr lang="fr-CA"/>
          </a:p>
        </p:txBody>
      </p:sp>
      <p:sp>
        <p:nvSpPr>
          <p:cNvPr id="4" name="Espace réservé de l'image des diapositives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33" tIns="46568" rIns="93133" bIns="46568" rtlCol="0" anchor="ctr"/>
          <a:lstStyle/>
          <a:p>
            <a:endParaRPr lang="fr-CA"/>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lIns="93133" tIns="46568" rIns="93133" bIns="46568"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33" tIns="46568" rIns="93133" bIns="46568"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939" y="8829967"/>
            <a:ext cx="3037840" cy="464820"/>
          </a:xfrm>
          <a:prstGeom prst="rect">
            <a:avLst/>
          </a:prstGeom>
        </p:spPr>
        <p:txBody>
          <a:bodyPr vert="horz" lIns="93133" tIns="46568" rIns="93133" bIns="46568" rtlCol="0" anchor="b"/>
          <a:lstStyle>
            <a:lvl1pPr algn="r">
              <a:defRPr sz="1200"/>
            </a:lvl1pPr>
          </a:lstStyle>
          <a:p>
            <a:fld id="{CF4F2DB5-77BF-4F23-99F6-C38C142B263D}" type="slidenum">
              <a:rPr lang="fr-CA" smtClean="0"/>
              <a:t>‹N°›</a:t>
            </a:fld>
            <a:endParaRPr lang="fr-CA"/>
          </a:p>
        </p:txBody>
      </p:sp>
    </p:spTree>
    <p:extLst>
      <p:ext uri="{BB962C8B-B14F-4D97-AF65-F5344CB8AC3E}">
        <p14:creationId xmlns:p14="http://schemas.microsoft.com/office/powerpoint/2010/main" val="1866118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education.gouv.qc.ca/enseignants/pfeq/secondaire/evaluation-en-aide-a-lapprentissage/#:~:text=L%27%C3%A9valuation%20a%20deux%20fonctions,le%20d%C3%A9veloppement%20de%20ses%20comp%C3%A9tenc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fad.csdm.ca/mod/h5pactivity/view.php?id=61480" TargetMode="External"/><Relationship Id="rId2" Type="http://schemas.openxmlformats.org/officeDocument/2006/relationships/slide" Target="../slides/slide61.xml"/><Relationship Id="rId1" Type="http://schemas.openxmlformats.org/officeDocument/2006/relationships/notesMaster" Target="../notesMasters/notesMaster1.xml"/><Relationship Id="rId4" Type="http://schemas.openxmlformats.org/officeDocument/2006/relationships/hyperlink" Target="https://fad.csdm.ca/mod/quiz/view.php?id=32412"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513" y="701675"/>
            <a:ext cx="6242050" cy="3511550"/>
          </a:xfrm>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495C1AB-9C0E-4E68-9F20-BF4F092A33B1}" type="slidenum">
              <a:rPr lang="fr-CA" smtClean="0"/>
              <a:t>1</a:t>
            </a:fld>
            <a:endParaRPr lang="fr-CA"/>
          </a:p>
        </p:txBody>
      </p:sp>
    </p:spTree>
    <p:extLst>
      <p:ext uri="{BB962C8B-B14F-4D97-AF65-F5344CB8AC3E}">
        <p14:creationId xmlns:p14="http://schemas.microsoft.com/office/powerpoint/2010/main" val="2575462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commentaires 2"/>
          <p:cNvSpPr>
            <a:spLocks noGrp="1"/>
          </p:cNvSpPr>
          <p:nvPr>
            <p:ph type="body" idx="1"/>
          </p:nvPr>
        </p:nvSpPr>
        <p:spPr/>
        <p:txBody>
          <a:bodyPr/>
          <a:lstStyle/>
          <a:p>
            <a:pPr defTabSz="920618">
              <a:defRPr/>
            </a:pPr>
            <a:r>
              <a:rPr lang="fr-CA" sz="1200" b="1" kern="1200" dirty="0">
                <a:solidFill>
                  <a:schemeClr val="tx1"/>
                </a:solidFill>
                <a:effectLst/>
                <a:latin typeface="+mn-lt"/>
                <a:ea typeface="+mn-ea"/>
                <a:cs typeface="+mn-cs"/>
              </a:rPr>
              <a:t>Sylvie - </a:t>
            </a:r>
            <a:r>
              <a:rPr lang="fr-CA" b="1" dirty="0"/>
              <a:t>2 min</a:t>
            </a:r>
            <a:endParaRPr lang="fr-CA" dirty="0">
              <a:effectLst/>
            </a:endParaRPr>
          </a:p>
          <a:p>
            <a:r>
              <a:rPr lang="fr-CA" b="1" dirty="0"/>
              <a:t>À</a:t>
            </a:r>
            <a:r>
              <a:rPr lang="fr-CA" b="1" baseline="0" dirty="0"/>
              <a:t> éviter: </a:t>
            </a:r>
          </a:p>
          <a:p>
            <a:pPr marL="172616" indent="-172616">
              <a:buFont typeface="Arial" panose="020B0604020202020204" pitchFamily="34" charset="0"/>
              <a:buChar char="•"/>
            </a:pPr>
            <a:r>
              <a:rPr lang="fr-CA" dirty="0"/>
              <a:t>Évaluer que ce qui est retenu</a:t>
            </a:r>
            <a:r>
              <a:rPr lang="fr-CA" baseline="0" dirty="0"/>
              <a:t> à la sanction</a:t>
            </a:r>
          </a:p>
          <a:p>
            <a:pPr marL="172616" indent="-172616">
              <a:buFont typeface="Arial" panose="020B0604020202020204" pitchFamily="34" charset="0"/>
              <a:buChar char="•"/>
            </a:pPr>
            <a:r>
              <a:rPr lang="fr-CA" baseline="0" dirty="0"/>
              <a:t>Se servir de la réussite d’une EAA comme évaluation aux fins de la sanction</a:t>
            </a:r>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11</a:t>
            </a:fld>
            <a:endParaRPr lang="fr-CA"/>
          </a:p>
        </p:txBody>
      </p:sp>
    </p:spTree>
    <p:extLst>
      <p:ext uri="{BB962C8B-B14F-4D97-AF65-F5344CB8AC3E}">
        <p14:creationId xmlns:p14="http://schemas.microsoft.com/office/powerpoint/2010/main" val="302618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commentaires 2"/>
          <p:cNvSpPr>
            <a:spLocks noGrp="1"/>
          </p:cNvSpPr>
          <p:nvPr>
            <p:ph type="body" idx="1"/>
          </p:nvPr>
        </p:nvSpPr>
        <p:spPr/>
        <p:txBody>
          <a:bodyPr/>
          <a:lstStyle/>
          <a:p>
            <a:pPr defTabSz="920618">
              <a:defRPr/>
            </a:pPr>
            <a:r>
              <a:rPr lang="fr-CA" sz="1200" b="1" kern="1200" dirty="0">
                <a:solidFill>
                  <a:schemeClr val="tx1"/>
                </a:solidFill>
                <a:effectLst/>
                <a:latin typeface="+mn-lt"/>
                <a:ea typeface="+mn-ea"/>
                <a:cs typeface="+mn-cs"/>
              </a:rPr>
              <a:t>Sylvie - </a:t>
            </a:r>
            <a:r>
              <a:rPr lang="fr-CA" b="1" dirty="0"/>
              <a:t>2 min</a:t>
            </a:r>
            <a:endParaRPr lang="fr-CA" dirty="0">
              <a:effectLst/>
            </a:endParaRPr>
          </a:p>
          <a:p>
            <a:endParaRPr lang="fr-CA" dirty="0">
              <a:solidFill>
                <a:srgbClr val="FF0000"/>
              </a:solidFill>
            </a:endParaRPr>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12</a:t>
            </a:fld>
            <a:endParaRPr lang="fr-CA"/>
          </a:p>
        </p:txBody>
      </p:sp>
    </p:spTree>
    <p:extLst>
      <p:ext uri="{BB962C8B-B14F-4D97-AF65-F5344CB8AC3E}">
        <p14:creationId xmlns:p14="http://schemas.microsoft.com/office/powerpoint/2010/main" val="2656680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a:solidFill>
                  <a:schemeClr val="tx1"/>
                </a:solidFill>
                <a:effectLst/>
                <a:latin typeface="+mn-lt"/>
                <a:ea typeface="+mn-ea"/>
                <a:cs typeface="+mn-cs"/>
              </a:rPr>
              <a:t>Sylvie</a:t>
            </a:r>
          </a:p>
          <a:p>
            <a:r>
              <a:rPr lang="fr-CA" dirty="0"/>
              <a:t>Ajout de la synthèse dans les types d’évaluation en aide à l’apprentissage en cours d’apprentissage.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La synthèse v</a:t>
            </a:r>
            <a:r>
              <a:rPr lang="fr-CA" sz="1200" dirty="0">
                <a:solidFill>
                  <a:srgbClr val="000000"/>
                </a:solidFill>
              </a:rPr>
              <a:t>ise à vérifier l’état des apprentissages avant l’évaluation aux fins de la sanction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solidFill>
                  <a:srgbClr val="000000"/>
                </a:solidFill>
              </a:rPr>
              <a:t>« L’évaluation </a:t>
            </a:r>
            <a:r>
              <a:rPr lang="fr-CA" b="1" dirty="0">
                <a:solidFill>
                  <a:srgbClr val="000000"/>
                </a:solidFill>
              </a:rPr>
              <a:t>a deux fonctions</a:t>
            </a:r>
            <a:r>
              <a:rPr lang="fr-CA" dirty="0">
                <a:solidFill>
                  <a:srgbClr val="000000"/>
                </a:solidFill>
              </a:rPr>
              <a:t>, soit la </a:t>
            </a:r>
            <a:r>
              <a:rPr lang="fr-CA" b="1" dirty="0">
                <a:solidFill>
                  <a:srgbClr val="000000"/>
                </a:solidFill>
              </a:rPr>
              <a:t>reconnaissance des compétences </a:t>
            </a:r>
            <a:r>
              <a:rPr lang="fr-CA" dirty="0">
                <a:solidFill>
                  <a:srgbClr val="000000"/>
                </a:solidFill>
              </a:rPr>
              <a:t>et </a:t>
            </a:r>
            <a:r>
              <a:rPr lang="fr-CA" b="1" dirty="0">
                <a:solidFill>
                  <a:srgbClr val="000000"/>
                </a:solidFill>
              </a:rPr>
              <a:t>l’aide à l’apprentissage</a:t>
            </a:r>
            <a:r>
              <a:rPr lang="fr-CA" dirty="0">
                <a:solidFill>
                  <a:srgbClr val="00000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solidFill>
                  <a:srgbClr val="000000"/>
                </a:solidFill>
              </a:rPr>
              <a:t>La fonction </a:t>
            </a:r>
            <a:r>
              <a:rPr lang="fr-CA" b="1" dirty="0">
                <a:solidFill>
                  <a:srgbClr val="000000"/>
                </a:solidFill>
              </a:rPr>
              <a:t>d’aide à l’apprentissage </a:t>
            </a:r>
            <a:r>
              <a:rPr lang="fr-CA" dirty="0">
                <a:solidFill>
                  <a:srgbClr val="000000"/>
                </a:solidFill>
              </a:rPr>
              <a:t>est présente chaque fois que l’évaluation a pour but de </a:t>
            </a:r>
            <a:r>
              <a:rPr lang="fr-CA" b="1" dirty="0">
                <a:solidFill>
                  <a:srgbClr val="C00000"/>
                </a:solidFill>
              </a:rPr>
              <a:t>soutenir l’élève</a:t>
            </a:r>
            <a:r>
              <a:rPr lang="fr-CA" b="1" dirty="0">
                <a:solidFill>
                  <a:srgbClr val="000000"/>
                </a:solidFill>
              </a:rPr>
              <a:t> dans l’acquisition de connaissances et le développement de ses compétences</a:t>
            </a:r>
            <a:r>
              <a:rPr lang="fr-CA" dirty="0">
                <a:solidFill>
                  <a:srgbClr val="000000"/>
                </a:solidFill>
              </a:rPr>
              <a:t>. Pour remplir cette fonction, l’évaluation </a:t>
            </a:r>
            <a:r>
              <a:rPr lang="fr-CA" b="1" dirty="0">
                <a:solidFill>
                  <a:srgbClr val="000000"/>
                </a:solidFill>
              </a:rPr>
              <a:t>doit être intégrée au processus d’enseignement et d’apprentissage </a:t>
            </a:r>
            <a:r>
              <a:rPr lang="fr-CA" dirty="0">
                <a:solidFill>
                  <a:srgbClr val="000000"/>
                </a:solidFill>
              </a:rPr>
              <a:t>et </a:t>
            </a:r>
            <a:r>
              <a:rPr lang="fr-CA" b="1" dirty="0">
                <a:solidFill>
                  <a:srgbClr val="C00000"/>
                </a:solidFill>
              </a:rPr>
              <a:t>jouer un rôle de régulation</a:t>
            </a:r>
            <a:r>
              <a:rPr lang="fr-CA" dirty="0">
                <a:solidFill>
                  <a:srgbClr val="000000"/>
                </a:solidFill>
              </a:rPr>
              <a:t>. Par régulation, on entend l’ajustement de l’apprentissage ainsi que l’ajustement des actions pédagogiques.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solidFill>
                  <a:srgbClr val="000000"/>
                </a:solidFill>
              </a:rPr>
              <a:t>La fonction de </a:t>
            </a:r>
            <a:r>
              <a:rPr lang="fr-CA" b="1" dirty="0">
                <a:solidFill>
                  <a:srgbClr val="000000"/>
                </a:solidFill>
              </a:rPr>
              <a:t>reconnaissance des compétences </a:t>
            </a:r>
            <a:r>
              <a:rPr lang="fr-CA" dirty="0">
                <a:solidFill>
                  <a:srgbClr val="000000"/>
                </a:solidFill>
              </a:rPr>
              <a:t>est présente lorsque l’</a:t>
            </a:r>
            <a:r>
              <a:rPr lang="fr-CA" b="1" dirty="0">
                <a:solidFill>
                  <a:srgbClr val="000000"/>
                </a:solidFill>
              </a:rPr>
              <a:t>évaluation vise à rendre compte du niveau</a:t>
            </a:r>
            <a:r>
              <a:rPr lang="fr-CA" dirty="0">
                <a:solidFill>
                  <a:srgbClr val="000000"/>
                </a:solidFill>
              </a:rPr>
              <a:t> de développement des compétences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L’évaluation en aide à l’apprentissage (MEQ, </a:t>
            </a:r>
            <a:r>
              <a:rPr lang="fr-CA" sz="1200" dirty="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3"/>
              </a:rPr>
              <a:t>En ligne</a:t>
            </a:r>
            <a:r>
              <a:rPr lang="fr-CA"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2023)</a:t>
            </a:r>
            <a:endParaRPr lang="fr-CA" dirty="0"/>
          </a:p>
        </p:txBody>
      </p:sp>
      <p:sp>
        <p:nvSpPr>
          <p:cNvPr id="4" name="Espace réservé du numéro de diapositive 3"/>
          <p:cNvSpPr>
            <a:spLocks noGrp="1"/>
          </p:cNvSpPr>
          <p:nvPr>
            <p:ph type="sldNum" sz="quarter" idx="5"/>
          </p:nvPr>
        </p:nvSpPr>
        <p:spPr/>
        <p:txBody>
          <a:bodyPr/>
          <a:lstStyle/>
          <a:p>
            <a:fld id="{CF4F2DB5-77BF-4F23-99F6-C38C142B263D}" type="slidenum">
              <a:rPr lang="fr-CA" smtClean="0"/>
              <a:t>13</a:t>
            </a:fld>
            <a:endParaRPr lang="fr-CA"/>
          </a:p>
        </p:txBody>
      </p:sp>
    </p:spTree>
    <p:extLst>
      <p:ext uri="{BB962C8B-B14F-4D97-AF65-F5344CB8AC3E}">
        <p14:creationId xmlns:p14="http://schemas.microsoft.com/office/powerpoint/2010/main" val="444849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r>
              <a:rPr lang="fr-CA" sz="1200" b="1" kern="1200" dirty="0">
                <a:solidFill>
                  <a:schemeClr val="tx1"/>
                </a:solidFill>
                <a:effectLst/>
                <a:latin typeface="+mn-lt"/>
                <a:ea typeface="+mn-ea"/>
                <a:cs typeface="+mn-cs"/>
              </a:rPr>
              <a:t>Olivier - </a:t>
            </a:r>
            <a:r>
              <a:rPr lang="fr-CA" sz="2400" b="1" dirty="0">
                <a:solidFill>
                  <a:srgbClr val="FF0000"/>
                </a:solidFill>
              </a:rPr>
              <a:t>Corrigé fait </a:t>
            </a:r>
            <a:br>
              <a:rPr lang="fr-CA" sz="2400" b="1" dirty="0">
                <a:solidFill>
                  <a:srgbClr val="FF0000"/>
                </a:solidFill>
              </a:rPr>
            </a:br>
            <a:r>
              <a:rPr lang="fr-CA" sz="2400" b="1" dirty="0">
                <a:solidFill>
                  <a:srgbClr val="FF0000"/>
                </a:solidFill>
              </a:rPr>
              <a:t>Minimum équipe de 3 pour faire le avant, (1 et 2)</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2400" b="1" dirty="0">
                <a:solidFill>
                  <a:srgbClr val="FF0000"/>
                </a:solidFill>
              </a:rPr>
              <a:t>pendant (3 et 4)</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2400" b="1" dirty="0">
                <a:solidFill>
                  <a:srgbClr val="FF0000"/>
                </a:solidFill>
              </a:rPr>
              <a:t>Après (5 et 6)</a:t>
            </a:r>
          </a:p>
          <a:p>
            <a:endParaRPr lang="fr-CA" sz="2400" b="1" dirty="0">
              <a:solidFill>
                <a:srgbClr val="FF0000"/>
              </a:solidFill>
            </a:endParaRPr>
          </a:p>
        </p:txBody>
      </p:sp>
      <p:sp>
        <p:nvSpPr>
          <p:cNvPr id="4" name="Espace réservé du numéro de diapositive 3"/>
          <p:cNvSpPr>
            <a:spLocks noGrp="1"/>
          </p:cNvSpPr>
          <p:nvPr>
            <p:ph type="sldNum" sz="quarter" idx="5"/>
          </p:nvPr>
        </p:nvSpPr>
        <p:spPr/>
        <p:txBody>
          <a:bodyPr/>
          <a:lstStyle/>
          <a:p>
            <a:fld id="{CF4F2DB5-77BF-4F23-99F6-C38C142B263D}" type="slidenum">
              <a:rPr lang="fr-CA" smtClean="0"/>
              <a:t>14</a:t>
            </a:fld>
            <a:endParaRPr lang="fr-CA"/>
          </a:p>
        </p:txBody>
      </p:sp>
    </p:spTree>
    <p:extLst>
      <p:ext uri="{BB962C8B-B14F-4D97-AF65-F5344CB8AC3E}">
        <p14:creationId xmlns:p14="http://schemas.microsoft.com/office/powerpoint/2010/main" val="3490461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a:solidFill>
                  <a:schemeClr val="tx1"/>
                </a:solidFill>
                <a:effectLst/>
                <a:latin typeface="+mn-lt"/>
                <a:ea typeface="+mn-ea"/>
                <a:cs typeface="+mn-cs"/>
              </a:rPr>
              <a:t>Olivier 9 min</a:t>
            </a:r>
            <a:endParaRPr lang="fr-CA" dirty="0"/>
          </a:p>
        </p:txBody>
      </p:sp>
      <p:sp>
        <p:nvSpPr>
          <p:cNvPr id="4" name="Espace réservé du numéro de diapositive 3"/>
          <p:cNvSpPr>
            <a:spLocks noGrp="1"/>
          </p:cNvSpPr>
          <p:nvPr>
            <p:ph type="sldNum" sz="quarter" idx="5"/>
          </p:nvPr>
        </p:nvSpPr>
        <p:spPr/>
        <p:txBody>
          <a:bodyPr/>
          <a:lstStyle/>
          <a:p>
            <a:fld id="{CF4F2DB5-77BF-4F23-99F6-C38C142B263D}" type="slidenum">
              <a:rPr lang="fr-CA" smtClean="0"/>
              <a:t>15</a:t>
            </a:fld>
            <a:endParaRPr lang="fr-CA"/>
          </a:p>
        </p:txBody>
      </p:sp>
    </p:spTree>
    <p:extLst>
      <p:ext uri="{BB962C8B-B14F-4D97-AF65-F5344CB8AC3E}">
        <p14:creationId xmlns:p14="http://schemas.microsoft.com/office/powerpoint/2010/main" val="479343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commentaires 2"/>
          <p:cNvSpPr>
            <a:spLocks noGrp="1"/>
          </p:cNvSpPr>
          <p:nvPr>
            <p:ph type="body" idx="1"/>
          </p:nvPr>
        </p:nvSpPr>
        <p:spPr/>
        <p:txBody>
          <a:bodyPr/>
          <a:lstStyle/>
          <a:p>
            <a:r>
              <a:rPr lang="fr-CA" sz="1200" b="1" kern="1200" dirty="0">
                <a:solidFill>
                  <a:schemeClr val="tx1"/>
                </a:solidFill>
                <a:effectLst/>
                <a:latin typeface="+mn-lt"/>
                <a:ea typeface="+mn-ea"/>
                <a:cs typeface="+mn-cs"/>
              </a:rPr>
              <a:t>Olivier - </a:t>
            </a:r>
            <a:r>
              <a:rPr lang="fr-CA" b="1" u="none" dirty="0"/>
              <a:t>Correction 2 min</a:t>
            </a:r>
          </a:p>
          <a:p>
            <a:r>
              <a:rPr lang="fr-CA" b="1" u="none" dirty="0"/>
              <a:t>Quelques</a:t>
            </a:r>
            <a:r>
              <a:rPr lang="fr-CA" b="1" u="none" baseline="0" dirty="0"/>
              <a:t> recommandations:</a:t>
            </a:r>
          </a:p>
          <a:p>
            <a:pPr marL="172616" indent="-172616">
              <a:buFont typeface="Wingdings" panose="05000000000000000000" pitchFamily="2" charset="2"/>
              <a:buChar char="§"/>
            </a:pPr>
            <a:r>
              <a:rPr lang="fr-CA" b="1" u="none" dirty="0"/>
              <a:t>Consulter CP et autres</a:t>
            </a:r>
            <a:r>
              <a:rPr lang="fr-CA" b="1" u="none" baseline="0" dirty="0"/>
              <a:t> enseignants </a:t>
            </a:r>
            <a:r>
              <a:rPr lang="fr-CA" u="none" baseline="0" dirty="0"/>
              <a:t>lors de la validation avec le programme ou pour les techniques ou pratiques utiliser.</a:t>
            </a:r>
          </a:p>
          <a:p>
            <a:pPr marL="172616" indent="-172616">
              <a:buFont typeface="Wingdings" panose="05000000000000000000" pitchFamily="2" charset="2"/>
              <a:buChar char="§"/>
            </a:pPr>
            <a:r>
              <a:rPr lang="fr-CA" b="1" baseline="0" dirty="0"/>
              <a:t>Vérifier le contenu</a:t>
            </a:r>
            <a:r>
              <a:rPr lang="fr-CA" b="0" baseline="0" dirty="0"/>
              <a:t> </a:t>
            </a:r>
            <a:r>
              <a:rPr lang="fr-CA" b="1" baseline="0" dirty="0"/>
              <a:t>des enveloppes</a:t>
            </a:r>
            <a:r>
              <a:rPr lang="fr-CA" b="0" baseline="0" dirty="0"/>
              <a:t>:</a:t>
            </a:r>
            <a:r>
              <a:rPr lang="fr-CA" baseline="0" dirty="0"/>
              <a:t> quantité suffisante, tous les documents sont complets</a:t>
            </a:r>
          </a:p>
          <a:p>
            <a:pPr marL="172616" indent="-172616">
              <a:buFont typeface="Wingdings" panose="05000000000000000000" pitchFamily="2" charset="2"/>
              <a:buChar char="§"/>
            </a:pPr>
            <a:r>
              <a:rPr lang="fr-CA" b="1" baseline="0" dirty="0"/>
              <a:t>Compléter le bloc d’identification sur la fiche d’évaluation: </a:t>
            </a:r>
            <a:r>
              <a:rPr lang="fr-CA" b="0" baseline="0" dirty="0"/>
              <a:t>ex.: étiquette</a:t>
            </a:r>
            <a:endParaRPr lang="fr-CA" b="1" baseline="0" dirty="0"/>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16</a:t>
            </a:fld>
            <a:endParaRPr lang="fr-CA"/>
          </a:p>
        </p:txBody>
      </p:sp>
    </p:spTree>
    <p:extLst>
      <p:ext uri="{BB962C8B-B14F-4D97-AF65-F5344CB8AC3E}">
        <p14:creationId xmlns:p14="http://schemas.microsoft.com/office/powerpoint/2010/main" val="3776832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commentaires 2"/>
          <p:cNvSpPr>
            <a:spLocks noGrp="1"/>
          </p:cNvSpPr>
          <p:nvPr>
            <p:ph type="body" idx="1"/>
          </p:nvPr>
        </p:nvSpPr>
        <p:spPr/>
        <p:txBody>
          <a:bodyPr/>
          <a:lstStyle/>
          <a:p>
            <a:r>
              <a:rPr lang="fr-CA" sz="1200" b="1" kern="1200" dirty="0">
                <a:solidFill>
                  <a:schemeClr val="tx1"/>
                </a:solidFill>
                <a:effectLst/>
                <a:latin typeface="+mn-lt"/>
                <a:ea typeface="+mn-ea"/>
                <a:cs typeface="+mn-cs"/>
              </a:rPr>
              <a:t>Olivier - </a:t>
            </a:r>
            <a:r>
              <a:rPr lang="fr-CA" b="1" dirty="0"/>
              <a:t>À éviter:</a:t>
            </a:r>
          </a:p>
          <a:p>
            <a:pPr marL="172616" indent="-172616">
              <a:buFont typeface="Wingdings" panose="05000000000000000000" pitchFamily="2" charset="2"/>
              <a:buChar char="§"/>
            </a:pPr>
            <a:r>
              <a:rPr lang="fr-CA" b="0" dirty="0"/>
              <a:t>Adapter</a:t>
            </a:r>
            <a:r>
              <a:rPr lang="fr-CA" b="0" baseline="0" dirty="0"/>
              <a:t> ou modifier les spécifications de l’épreuve (manque de temps, l’enseignant n’a pas eu le temps d’enseigner les apprentissages d’un critère, etc.)</a:t>
            </a:r>
          </a:p>
          <a:p>
            <a:pPr marL="172616" indent="-172616">
              <a:buFont typeface="Wingdings" panose="05000000000000000000" pitchFamily="2" charset="2"/>
              <a:buChar char="§"/>
            </a:pPr>
            <a:r>
              <a:rPr lang="fr-CA" b="0" baseline="0" dirty="0"/>
              <a:t>Jugement subjectif, préjugés, etc.</a:t>
            </a:r>
            <a:endParaRPr lang="fr-CA" b="0" dirty="0"/>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17</a:t>
            </a:fld>
            <a:endParaRPr lang="fr-CA"/>
          </a:p>
        </p:txBody>
      </p:sp>
    </p:spTree>
    <p:extLst>
      <p:ext uri="{BB962C8B-B14F-4D97-AF65-F5344CB8AC3E}">
        <p14:creationId xmlns:p14="http://schemas.microsoft.com/office/powerpoint/2010/main" val="1808242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commentaires 2"/>
          <p:cNvSpPr>
            <a:spLocks noGrp="1"/>
          </p:cNvSpPr>
          <p:nvPr>
            <p:ph type="body" idx="1"/>
          </p:nvPr>
        </p:nvSpPr>
        <p:spPr/>
        <p:txBody>
          <a:bodyPr/>
          <a:lstStyle/>
          <a:p>
            <a:r>
              <a:rPr lang="fr-CA" sz="1200" b="1" kern="1200" dirty="0">
                <a:solidFill>
                  <a:schemeClr val="tx1"/>
                </a:solidFill>
                <a:effectLst/>
                <a:latin typeface="+mn-lt"/>
                <a:ea typeface="+mn-ea"/>
                <a:cs typeface="+mn-cs"/>
              </a:rPr>
              <a:t>Olivier - </a:t>
            </a:r>
            <a:r>
              <a:rPr lang="fr-CA" b="1" dirty="0"/>
              <a:t>Rétroaction: </a:t>
            </a:r>
            <a:r>
              <a:rPr lang="fr-CA" dirty="0"/>
              <a:t>EX.</a:t>
            </a:r>
            <a:r>
              <a:rPr lang="fr-CA" baseline="0" dirty="0"/>
              <a:t> plusieurs échecs à une même question, mise en situation problématique, clarté des annexe ou des plans, etc.</a:t>
            </a:r>
          </a:p>
          <a:p>
            <a:endParaRPr lang="fr-CA" baseline="0" dirty="0"/>
          </a:p>
          <a:p>
            <a:r>
              <a:rPr lang="fr-CA" b="1" baseline="0" dirty="0"/>
              <a:t>Toute modification à une épreuve locale </a:t>
            </a:r>
            <a:r>
              <a:rPr lang="fr-CA" baseline="0" dirty="0"/>
              <a:t>nécessite l’approbation du CP centre ou de la direction et d’au moins 2 enseignants OU se reporter aux normes et modalités du centre. </a:t>
            </a:r>
          </a:p>
          <a:p>
            <a:r>
              <a:rPr lang="fr-CA" b="1" baseline="0" dirty="0"/>
              <a:t>Aucune modification n’est autorisée sur épreuves ministérielles </a:t>
            </a:r>
            <a:r>
              <a:rPr lang="fr-CA" baseline="0" dirty="0"/>
              <a:t>(procédure à suivre)</a:t>
            </a:r>
            <a:endParaRPr lang="fr-CA" dirty="0"/>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18</a:t>
            </a:fld>
            <a:endParaRPr lang="fr-CA"/>
          </a:p>
        </p:txBody>
      </p:sp>
    </p:spTree>
    <p:extLst>
      <p:ext uri="{BB962C8B-B14F-4D97-AF65-F5344CB8AC3E}">
        <p14:creationId xmlns:p14="http://schemas.microsoft.com/office/powerpoint/2010/main" val="1744741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r>
              <a:rPr lang="fr-CA" sz="1200" b="1" kern="1200" dirty="0">
                <a:solidFill>
                  <a:schemeClr val="tx1"/>
                </a:solidFill>
                <a:effectLst/>
                <a:latin typeface="+mn-lt"/>
                <a:ea typeface="+mn-ea"/>
                <a:cs typeface="+mn-cs"/>
              </a:rPr>
              <a:t>Olivier – 10 min</a:t>
            </a:r>
          </a:p>
          <a:p>
            <a:endParaRPr lang="fr-CA" b="1" dirty="0"/>
          </a:p>
          <a:p>
            <a:endParaRPr lang="fr-CA" b="1" dirty="0"/>
          </a:p>
          <a:p>
            <a:r>
              <a:rPr lang="fr-CA" b="1" dirty="0"/>
              <a:t>Activité de groupe</a:t>
            </a:r>
          </a:p>
          <a:p>
            <a:r>
              <a:rPr lang="fr-CA" dirty="0"/>
              <a:t>Question 1 : Parmi les énoncés suivants, lesquels sont des fonctions de l’évaluation </a:t>
            </a:r>
          </a:p>
          <a:p>
            <a:pPr marL="228600" lvl="0" indent="-228600">
              <a:buFont typeface="+mj-lt"/>
              <a:buAutoNum type="alphaUcPeriod"/>
            </a:pPr>
            <a:r>
              <a:rPr lang="fr-CA" b="1" dirty="0"/>
              <a:t>Aide à l’apprentissage</a:t>
            </a:r>
          </a:p>
          <a:p>
            <a:pPr marL="228600" lvl="0" indent="-228600">
              <a:buFont typeface="+mj-lt"/>
              <a:buAutoNum type="alphaUcPeriod"/>
            </a:pPr>
            <a:r>
              <a:rPr lang="fr-CA" dirty="0"/>
              <a:t>Développement de la compétence</a:t>
            </a:r>
          </a:p>
          <a:p>
            <a:pPr marL="228600" lvl="0" indent="-228600">
              <a:buFont typeface="+mj-lt"/>
              <a:buAutoNum type="alphaUcPeriod"/>
            </a:pPr>
            <a:r>
              <a:rPr lang="fr-CA" b="1" dirty="0"/>
              <a:t>Reconnaissance de la compétence</a:t>
            </a:r>
          </a:p>
          <a:p>
            <a:pPr marL="228600" lvl="0" indent="-228600">
              <a:buFont typeface="+mj-lt"/>
              <a:buAutoNum type="alphaUcPeriod"/>
            </a:pPr>
            <a:r>
              <a:rPr lang="fr-CA" dirty="0"/>
              <a:t>Diagnostique</a:t>
            </a:r>
          </a:p>
          <a:p>
            <a:pPr marL="0" lvl="0" indent="0">
              <a:buFont typeface="+mj-lt"/>
              <a:buNone/>
            </a:pPr>
            <a:endParaRPr lang="fr-CA" dirty="0"/>
          </a:p>
          <a:p>
            <a:pPr marL="0" lvl="0" indent="0">
              <a:buFont typeface="+mj-lt"/>
              <a:buNone/>
            </a:pPr>
            <a:r>
              <a:rPr lang="fr-CA" dirty="0"/>
              <a:t>Question 2 : </a:t>
            </a:r>
            <a:r>
              <a:rPr lang="fr-CA" b="0" i="0" dirty="0">
                <a:solidFill>
                  <a:srgbClr val="656686"/>
                </a:solidFill>
                <a:effectLst/>
                <a:latin typeface="Nunito" pitchFamily="2" charset="0"/>
              </a:rPr>
              <a:t>Vrai ou faux. Les épreuves d'établissement sont élaborées par le Ministère et approuvées par les établissement?</a:t>
            </a:r>
          </a:p>
          <a:p>
            <a:pPr marL="0" lvl="0" indent="0">
              <a:buFont typeface="+mj-lt"/>
              <a:buNone/>
            </a:pPr>
            <a:r>
              <a:rPr lang="fr-CA" b="0" i="0" dirty="0">
                <a:solidFill>
                  <a:srgbClr val="656686"/>
                </a:solidFill>
                <a:effectLst/>
                <a:latin typeface="Nunito" pitchFamily="2" charset="0"/>
              </a:rPr>
              <a:t>FAUX</a:t>
            </a:r>
          </a:p>
          <a:p>
            <a:pPr marL="0" lvl="0" indent="0">
              <a:buFont typeface="+mj-lt"/>
              <a:buNone/>
            </a:pPr>
            <a:endParaRPr lang="fr-CA" b="0" i="0" dirty="0">
              <a:solidFill>
                <a:srgbClr val="656686"/>
              </a:solidFill>
              <a:effectLst/>
              <a:latin typeface="Nunito" pitchFamily="2" charset="0"/>
            </a:endParaRPr>
          </a:p>
          <a:p>
            <a:pPr marL="0" lvl="0" indent="0">
              <a:buFont typeface="+mj-lt"/>
              <a:buNone/>
            </a:pPr>
            <a:r>
              <a:rPr lang="fr-CA" b="0" i="0" dirty="0">
                <a:solidFill>
                  <a:srgbClr val="656686"/>
                </a:solidFill>
                <a:effectLst/>
                <a:latin typeface="Nunito" pitchFamily="2" charset="0"/>
              </a:rPr>
              <a:t>Question 3 : </a:t>
            </a:r>
            <a:r>
              <a:rPr lang="fr-CA" b="0" i="0" dirty="0">
                <a:solidFill>
                  <a:srgbClr val="1D254F"/>
                </a:solidFill>
                <a:effectLst/>
                <a:latin typeface="Nunito" pitchFamily="2" charset="0"/>
              </a:rPr>
              <a:t>Qui suis-je? Je vise à vérifier l'état des apprentissage avant l'évaluation aux fins de la sanction?</a:t>
            </a:r>
          </a:p>
          <a:p>
            <a:pPr marL="228600" lvl="0" indent="-228600">
              <a:buFont typeface="+mj-lt"/>
              <a:buAutoNum type="alphaUcPeriod"/>
            </a:pPr>
            <a:r>
              <a:rPr lang="fr-CA" dirty="0"/>
              <a:t>L'évaluation diagnostique (Début)</a:t>
            </a:r>
          </a:p>
          <a:p>
            <a:pPr marL="228600" lvl="0" indent="-228600">
              <a:buFont typeface="+mj-lt"/>
              <a:buAutoNum type="alphaUcPeriod"/>
            </a:pPr>
            <a:r>
              <a:rPr lang="fr-CA" dirty="0"/>
              <a:t>L'évaluation en aide à l'apprentissage en cours d'apprentissage</a:t>
            </a:r>
          </a:p>
          <a:p>
            <a:pPr marL="228600" lvl="0" indent="-228600">
              <a:buFont typeface="+mj-lt"/>
              <a:buAutoNum type="alphaUcPeriod"/>
            </a:pPr>
            <a:r>
              <a:rPr lang="fr-CA" dirty="0"/>
              <a:t>L'évaluation certificative</a:t>
            </a:r>
          </a:p>
          <a:p>
            <a:pPr marL="228600" lvl="0" indent="-228600">
              <a:buFont typeface="+mj-lt"/>
              <a:buAutoNum type="alphaUcPeriod"/>
            </a:pPr>
            <a:r>
              <a:rPr lang="fr-CA" b="1" dirty="0"/>
              <a:t>L'évaluation diagnostique (Synthèse)</a:t>
            </a:r>
          </a:p>
          <a:p>
            <a:pPr marL="0" indent="0">
              <a:buFont typeface="+mj-lt"/>
              <a:buNone/>
            </a:pPr>
            <a:endParaRPr lang="fr-CA" dirty="0"/>
          </a:p>
          <a:p>
            <a:pPr marL="0" indent="0">
              <a:buFont typeface="+mj-lt"/>
              <a:buNone/>
            </a:pPr>
            <a:r>
              <a:rPr lang="fr-CA" dirty="0"/>
              <a:t>Question 4 : </a:t>
            </a:r>
            <a:r>
              <a:rPr lang="fr-CA" b="0" i="0" dirty="0">
                <a:solidFill>
                  <a:srgbClr val="1D254F"/>
                </a:solidFill>
                <a:effectLst/>
                <a:latin typeface="Nunito" pitchFamily="2" charset="0"/>
              </a:rPr>
              <a:t>Vrai ou faux. L'évaluation par les pairs et l'autoévaluation sont des évaluations en aide à l'apprentissage.</a:t>
            </a:r>
          </a:p>
          <a:p>
            <a:pPr marL="0" indent="0">
              <a:buFont typeface="+mj-lt"/>
              <a:buNone/>
            </a:pPr>
            <a:r>
              <a:rPr lang="fr-CA" b="0" i="0" dirty="0">
                <a:solidFill>
                  <a:srgbClr val="1D254F"/>
                </a:solidFill>
                <a:effectLst/>
                <a:latin typeface="Nunito" pitchFamily="2" charset="0"/>
              </a:rPr>
              <a:t>VRAI</a:t>
            </a:r>
          </a:p>
          <a:p>
            <a:pPr marL="0" indent="0">
              <a:buFont typeface="+mj-lt"/>
              <a:buNone/>
            </a:pPr>
            <a:endParaRPr lang="fr-CA" b="0" i="0" dirty="0">
              <a:solidFill>
                <a:srgbClr val="1D254F"/>
              </a:solidFill>
              <a:effectLst/>
              <a:latin typeface="Nunito" pitchFamily="2" charset="0"/>
            </a:endParaRPr>
          </a:p>
          <a:p>
            <a:pPr marL="0" indent="0">
              <a:buFont typeface="+mj-lt"/>
              <a:buNone/>
            </a:pPr>
            <a:r>
              <a:rPr lang="fr-CA" b="0" i="0" dirty="0">
                <a:solidFill>
                  <a:srgbClr val="1D254F"/>
                </a:solidFill>
                <a:effectLst/>
                <a:latin typeface="Nunito" pitchFamily="2" charset="0"/>
              </a:rPr>
              <a:t>Question 5 : Vrai ou faux. Je peux utiliser une épreuve d'établissement à la place d'une épreuve ministérielle.</a:t>
            </a:r>
          </a:p>
          <a:p>
            <a:pPr marL="0" indent="0">
              <a:buFont typeface="+mj-lt"/>
              <a:buNone/>
            </a:pPr>
            <a:r>
              <a:rPr lang="fr-CA" b="0" i="0" dirty="0">
                <a:solidFill>
                  <a:srgbClr val="1D254F"/>
                </a:solidFill>
                <a:effectLst/>
                <a:latin typeface="Nunito" pitchFamily="2" charset="0"/>
              </a:rPr>
              <a:t>FAUX</a:t>
            </a:r>
            <a:endParaRPr lang="fr-CA" dirty="0"/>
          </a:p>
        </p:txBody>
      </p:sp>
      <p:sp>
        <p:nvSpPr>
          <p:cNvPr id="4" name="Espace réservé du numéro de diapositive 3"/>
          <p:cNvSpPr>
            <a:spLocks noGrp="1"/>
          </p:cNvSpPr>
          <p:nvPr>
            <p:ph type="sldNum" sz="quarter" idx="5"/>
          </p:nvPr>
        </p:nvSpPr>
        <p:spPr/>
        <p:txBody>
          <a:bodyPr/>
          <a:lstStyle/>
          <a:p>
            <a:fld id="{CF4F2DB5-77BF-4F23-99F6-C38C142B263D}" type="slidenum">
              <a:rPr lang="fr-CA" smtClean="0"/>
              <a:t>19</a:t>
            </a:fld>
            <a:endParaRPr lang="fr-CA"/>
          </a:p>
        </p:txBody>
      </p:sp>
    </p:spTree>
    <p:extLst>
      <p:ext uri="{BB962C8B-B14F-4D97-AF65-F5344CB8AC3E}">
        <p14:creationId xmlns:p14="http://schemas.microsoft.com/office/powerpoint/2010/main" val="3543151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r>
              <a:rPr lang="fr-CA" sz="1200" b="1" kern="1200" dirty="0">
                <a:solidFill>
                  <a:schemeClr val="tx1"/>
                </a:solidFill>
                <a:effectLst/>
                <a:latin typeface="+mn-lt"/>
                <a:ea typeface="+mn-ea"/>
                <a:cs typeface="+mn-cs"/>
              </a:rPr>
              <a:t>Sylvie</a:t>
            </a:r>
            <a:endParaRPr lang="fr-CA" dirty="0"/>
          </a:p>
        </p:txBody>
      </p:sp>
      <p:sp>
        <p:nvSpPr>
          <p:cNvPr id="4" name="Espace réservé du numéro de diapositive 3"/>
          <p:cNvSpPr>
            <a:spLocks noGrp="1"/>
          </p:cNvSpPr>
          <p:nvPr>
            <p:ph type="sldNum" sz="quarter" idx="5"/>
          </p:nvPr>
        </p:nvSpPr>
        <p:spPr/>
        <p:txBody>
          <a:bodyPr/>
          <a:lstStyle/>
          <a:p>
            <a:fld id="{CF4F2DB5-77BF-4F23-99F6-C38C142B263D}" type="slidenum">
              <a:rPr lang="fr-CA" smtClean="0"/>
              <a:t>21</a:t>
            </a:fld>
            <a:endParaRPr lang="fr-CA"/>
          </a:p>
        </p:txBody>
      </p:sp>
    </p:spTree>
    <p:extLst>
      <p:ext uri="{BB962C8B-B14F-4D97-AF65-F5344CB8AC3E}">
        <p14:creationId xmlns:p14="http://schemas.microsoft.com/office/powerpoint/2010/main" val="3664646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513" y="701675"/>
            <a:ext cx="6242050" cy="3511550"/>
          </a:xfrm>
        </p:spPr>
      </p:sp>
      <p:sp>
        <p:nvSpPr>
          <p:cNvPr id="3" name="Espace réservé des commentaires 2"/>
          <p:cNvSpPr>
            <a:spLocks noGrp="1"/>
          </p:cNvSpPr>
          <p:nvPr>
            <p:ph type="body" idx="1"/>
          </p:nvPr>
        </p:nvSpPr>
        <p:spPr/>
        <p:txBody>
          <a:bodyPr/>
          <a:lstStyle/>
          <a:p>
            <a:r>
              <a:rPr lang="fr-CA" b="0" dirty="0"/>
              <a:t>Sylvie</a:t>
            </a:r>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2</a:t>
            </a:fld>
            <a:endParaRPr lang="fr-CA"/>
          </a:p>
        </p:txBody>
      </p:sp>
      <p:sp>
        <p:nvSpPr>
          <p:cNvPr id="5" name="Espace réservé du pied de page 4"/>
          <p:cNvSpPr>
            <a:spLocks noGrp="1"/>
          </p:cNvSpPr>
          <p:nvPr>
            <p:ph type="ftr" sz="quarter" idx="11"/>
          </p:nvPr>
        </p:nvSpPr>
        <p:spPr/>
        <p:txBody>
          <a:bodyPr/>
          <a:lstStyle/>
          <a:p>
            <a:r>
              <a:rPr lang="fr-CA"/>
              <a:t>BEPGP</a:t>
            </a:r>
          </a:p>
        </p:txBody>
      </p:sp>
      <p:sp>
        <p:nvSpPr>
          <p:cNvPr id="6" name="Espace réservé de l'en-tête 5"/>
          <p:cNvSpPr>
            <a:spLocks noGrp="1"/>
          </p:cNvSpPr>
          <p:nvPr>
            <p:ph type="hdr" sz="quarter" idx="12"/>
          </p:nvPr>
        </p:nvSpPr>
        <p:spPr/>
        <p:txBody>
          <a:bodyPr/>
          <a:lstStyle/>
          <a:p>
            <a:r>
              <a:rPr lang="fr-CA"/>
              <a:t>IPE-01</a:t>
            </a:r>
          </a:p>
        </p:txBody>
      </p:sp>
    </p:spTree>
    <p:extLst>
      <p:ext uri="{BB962C8B-B14F-4D97-AF65-F5344CB8AC3E}">
        <p14:creationId xmlns:p14="http://schemas.microsoft.com/office/powerpoint/2010/main" val="2734521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r>
              <a:rPr lang="fr-CA" sz="1200" b="1" kern="1200" dirty="0">
                <a:solidFill>
                  <a:schemeClr val="tx1"/>
                </a:solidFill>
                <a:effectLst/>
                <a:latin typeface="+mn-lt"/>
                <a:ea typeface="+mn-ea"/>
                <a:cs typeface="+mn-cs"/>
              </a:rPr>
              <a:t>Sylvie</a:t>
            </a:r>
            <a:endParaRPr lang="fr-CA" dirty="0"/>
          </a:p>
        </p:txBody>
      </p:sp>
      <p:sp>
        <p:nvSpPr>
          <p:cNvPr id="4" name="Espace réservé du numéro de diapositive 3"/>
          <p:cNvSpPr>
            <a:spLocks noGrp="1"/>
          </p:cNvSpPr>
          <p:nvPr>
            <p:ph type="sldNum" sz="quarter" idx="5"/>
          </p:nvPr>
        </p:nvSpPr>
        <p:spPr/>
        <p:txBody>
          <a:bodyPr/>
          <a:lstStyle/>
          <a:p>
            <a:fld id="{CF4F2DB5-77BF-4F23-99F6-C38C142B263D}" type="slidenum">
              <a:rPr lang="fr-CA" smtClean="0"/>
              <a:t>22</a:t>
            </a:fld>
            <a:endParaRPr lang="fr-CA"/>
          </a:p>
        </p:txBody>
      </p:sp>
    </p:spTree>
    <p:extLst>
      <p:ext uri="{BB962C8B-B14F-4D97-AF65-F5344CB8AC3E}">
        <p14:creationId xmlns:p14="http://schemas.microsoft.com/office/powerpoint/2010/main" val="1899609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CF4F2DB5-77BF-4F23-99F6-C38C142B263D}" type="slidenum">
              <a:rPr lang="fr-CA" smtClean="0"/>
              <a:t>23</a:t>
            </a:fld>
            <a:endParaRPr lang="fr-CA"/>
          </a:p>
        </p:txBody>
      </p:sp>
    </p:spTree>
    <p:extLst>
      <p:ext uri="{BB962C8B-B14F-4D97-AF65-F5344CB8AC3E}">
        <p14:creationId xmlns:p14="http://schemas.microsoft.com/office/powerpoint/2010/main" val="1448630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513" y="701675"/>
            <a:ext cx="6242050" cy="3511550"/>
          </a:xfrm>
        </p:spPr>
      </p:sp>
      <p:sp>
        <p:nvSpPr>
          <p:cNvPr id="3" name="Espace réservé des commentaires 2"/>
          <p:cNvSpPr>
            <a:spLocks noGrp="1"/>
          </p:cNvSpPr>
          <p:nvPr>
            <p:ph type="body" idx="1"/>
          </p:nvPr>
        </p:nvSpPr>
        <p:spPr/>
        <p:txBody>
          <a:bodyPr/>
          <a:lstStyle/>
          <a:p>
            <a:r>
              <a:rPr lang="fr-CA" b="1"/>
              <a:t>10 min</a:t>
            </a:r>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24</a:t>
            </a:fld>
            <a:endParaRPr lang="fr-CA"/>
          </a:p>
        </p:txBody>
      </p:sp>
    </p:spTree>
    <p:extLst>
      <p:ext uri="{BB962C8B-B14F-4D97-AF65-F5344CB8AC3E}">
        <p14:creationId xmlns:p14="http://schemas.microsoft.com/office/powerpoint/2010/main" val="3971421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r>
              <a:rPr lang="fr-CA" sz="1200" b="1" kern="1200" dirty="0">
                <a:solidFill>
                  <a:schemeClr val="tx1"/>
                </a:solidFill>
                <a:effectLst/>
                <a:latin typeface="+mn-lt"/>
                <a:ea typeface="+mn-ea"/>
                <a:cs typeface="+mn-cs"/>
              </a:rPr>
              <a:t>Olivier – 15+30 min</a:t>
            </a:r>
            <a:endParaRPr lang="fr-CA" dirty="0"/>
          </a:p>
        </p:txBody>
      </p:sp>
      <p:sp>
        <p:nvSpPr>
          <p:cNvPr id="4" name="Espace réservé du numéro de diapositive 3"/>
          <p:cNvSpPr>
            <a:spLocks noGrp="1"/>
          </p:cNvSpPr>
          <p:nvPr>
            <p:ph type="sldNum" sz="quarter" idx="5"/>
          </p:nvPr>
        </p:nvSpPr>
        <p:spPr/>
        <p:txBody>
          <a:bodyPr/>
          <a:lstStyle/>
          <a:p>
            <a:fld id="{CF4F2DB5-77BF-4F23-99F6-C38C142B263D}" type="slidenum">
              <a:rPr lang="fr-CA" smtClean="0"/>
              <a:t>25</a:t>
            </a:fld>
            <a:endParaRPr lang="fr-CA"/>
          </a:p>
        </p:txBody>
      </p:sp>
    </p:spTree>
    <p:extLst>
      <p:ext uri="{BB962C8B-B14F-4D97-AF65-F5344CB8AC3E}">
        <p14:creationId xmlns:p14="http://schemas.microsoft.com/office/powerpoint/2010/main" val="1139095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À afficher lors du retour en groupe, si nécessaire</a:t>
            </a:r>
          </a:p>
          <a:p>
            <a:r>
              <a:rPr lang="fr-CA" dirty="0"/>
              <a:t>Pour corriger l’activité de groupe, équipe 1 : en jaune = explications/arguments </a:t>
            </a:r>
          </a:p>
          <a:p>
            <a:endParaRPr lang="fr-CA" dirty="0"/>
          </a:p>
        </p:txBody>
      </p:sp>
      <p:sp>
        <p:nvSpPr>
          <p:cNvPr id="4" name="Espace réservé du numéro de diapositive 3"/>
          <p:cNvSpPr>
            <a:spLocks noGrp="1"/>
          </p:cNvSpPr>
          <p:nvPr>
            <p:ph type="sldNum" sz="quarter" idx="5"/>
          </p:nvPr>
        </p:nvSpPr>
        <p:spPr/>
        <p:txBody>
          <a:bodyPr/>
          <a:lstStyle/>
          <a:p>
            <a:fld id="{CF4F2DB5-77BF-4F23-99F6-C38C142B263D}" type="slidenum">
              <a:rPr lang="fr-CA" smtClean="0"/>
              <a:t>26</a:t>
            </a:fld>
            <a:endParaRPr lang="fr-CA"/>
          </a:p>
        </p:txBody>
      </p:sp>
    </p:spTree>
    <p:extLst>
      <p:ext uri="{BB962C8B-B14F-4D97-AF65-F5344CB8AC3E}">
        <p14:creationId xmlns:p14="http://schemas.microsoft.com/office/powerpoint/2010/main" val="3278786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À afficher lors du retour en groupe, si nécessaire</a:t>
            </a:r>
          </a:p>
          <a:p>
            <a:r>
              <a:rPr lang="fr-CA" dirty="0"/>
              <a:t>Pour corriger l’activité de groupe, équipe 2 : en jaune = explications/arguments</a:t>
            </a:r>
          </a:p>
          <a:p>
            <a:endParaRPr lang="fr-CA" dirty="0"/>
          </a:p>
          <a:p>
            <a:r>
              <a:rPr lang="fr-CA" dirty="0"/>
              <a:t>AMÉLIE</a:t>
            </a:r>
            <a:br>
              <a:rPr lang="fr-CA" dirty="0"/>
            </a:br>
            <a:r>
              <a:rPr lang="fr-CA" dirty="0"/>
              <a:t>Faire</a:t>
            </a:r>
            <a:r>
              <a:rPr lang="fr-CA" baseline="0" dirty="0"/>
              <a:t> distinction entre traducteur et interprète LSQ.</a:t>
            </a:r>
            <a:br>
              <a:rPr lang="fr-CA" baseline="0" dirty="0"/>
            </a:br>
            <a:r>
              <a:rPr lang="fr-CA" baseline="0" dirty="0"/>
              <a:t>Outil = PAA</a:t>
            </a:r>
            <a:endParaRPr lang="fr-CA" dirty="0"/>
          </a:p>
        </p:txBody>
      </p:sp>
      <p:sp>
        <p:nvSpPr>
          <p:cNvPr id="4" name="Espace réservé du numéro de diapositive 3"/>
          <p:cNvSpPr>
            <a:spLocks noGrp="1"/>
          </p:cNvSpPr>
          <p:nvPr>
            <p:ph type="sldNum" sz="quarter" idx="5"/>
          </p:nvPr>
        </p:nvSpPr>
        <p:spPr/>
        <p:txBody>
          <a:bodyPr/>
          <a:lstStyle/>
          <a:p>
            <a:fld id="{CF4F2DB5-77BF-4F23-99F6-C38C142B263D}" type="slidenum">
              <a:rPr lang="fr-CA" smtClean="0"/>
              <a:t>27</a:t>
            </a:fld>
            <a:endParaRPr lang="fr-CA"/>
          </a:p>
        </p:txBody>
      </p:sp>
    </p:spTree>
    <p:extLst>
      <p:ext uri="{BB962C8B-B14F-4D97-AF65-F5344CB8AC3E}">
        <p14:creationId xmlns:p14="http://schemas.microsoft.com/office/powerpoint/2010/main" val="1731810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À afficher lors du retour en groupe, si nécessaire</a:t>
            </a:r>
          </a:p>
          <a:p>
            <a:r>
              <a:rPr lang="fr-CA" dirty="0"/>
              <a:t>Pour corriger l’activité de groupe, équipe 3 : en jaune = explications/arguments</a:t>
            </a:r>
          </a:p>
          <a:p>
            <a:endParaRPr lang="fr-CA" dirty="0"/>
          </a:p>
          <a:p>
            <a:r>
              <a:rPr lang="fr-CA" dirty="0"/>
              <a:t>AMÉLIE</a:t>
            </a:r>
            <a:br>
              <a:rPr lang="fr-CA" dirty="0"/>
            </a:br>
            <a:r>
              <a:rPr lang="fr-CA" dirty="0"/>
              <a:t>Faire</a:t>
            </a:r>
            <a:r>
              <a:rPr lang="fr-CA" baseline="0" dirty="0"/>
              <a:t> distinction entre traducteur et interprète LSQ.</a:t>
            </a:r>
            <a:br>
              <a:rPr lang="fr-CA" baseline="0" dirty="0"/>
            </a:br>
            <a:r>
              <a:rPr lang="fr-CA" baseline="0" dirty="0"/>
              <a:t>Outil = PAA</a:t>
            </a:r>
            <a:endParaRPr lang="fr-CA" dirty="0"/>
          </a:p>
        </p:txBody>
      </p:sp>
      <p:sp>
        <p:nvSpPr>
          <p:cNvPr id="4" name="Espace réservé du numéro de diapositive 3"/>
          <p:cNvSpPr>
            <a:spLocks noGrp="1"/>
          </p:cNvSpPr>
          <p:nvPr>
            <p:ph type="sldNum" sz="quarter" idx="5"/>
          </p:nvPr>
        </p:nvSpPr>
        <p:spPr/>
        <p:txBody>
          <a:bodyPr/>
          <a:lstStyle/>
          <a:p>
            <a:fld id="{CF4F2DB5-77BF-4F23-99F6-C38C142B263D}" type="slidenum">
              <a:rPr lang="fr-CA" smtClean="0"/>
              <a:t>28</a:t>
            </a:fld>
            <a:endParaRPr lang="fr-CA"/>
          </a:p>
        </p:txBody>
      </p:sp>
    </p:spTree>
    <p:extLst>
      <p:ext uri="{BB962C8B-B14F-4D97-AF65-F5344CB8AC3E}">
        <p14:creationId xmlns:p14="http://schemas.microsoft.com/office/powerpoint/2010/main" val="1249120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À afficher lors du retour en groupe, si nécessaire</a:t>
            </a:r>
          </a:p>
          <a:p>
            <a:r>
              <a:rPr lang="fr-CA" dirty="0"/>
              <a:t>Pour corriger l’activité de groupe, équipe 3 : en jaune = explications/arguments</a:t>
            </a:r>
          </a:p>
          <a:p>
            <a:endParaRPr lang="fr-CA" dirty="0"/>
          </a:p>
          <a:p>
            <a:r>
              <a:rPr lang="fr-CA" dirty="0"/>
              <a:t>AMÉLIE</a:t>
            </a:r>
            <a:br>
              <a:rPr lang="fr-CA" dirty="0"/>
            </a:br>
            <a:r>
              <a:rPr lang="fr-CA" dirty="0"/>
              <a:t>R</a:t>
            </a:r>
            <a:r>
              <a:rPr lang="fr-CA" baseline="0" dirty="0"/>
              <a:t>etour, si pertinent, sur les MA</a:t>
            </a:r>
            <a:endParaRPr lang="fr-CA" dirty="0"/>
          </a:p>
        </p:txBody>
      </p:sp>
      <p:sp>
        <p:nvSpPr>
          <p:cNvPr id="4" name="Espace réservé du numéro de diapositive 3"/>
          <p:cNvSpPr>
            <a:spLocks noGrp="1"/>
          </p:cNvSpPr>
          <p:nvPr>
            <p:ph type="sldNum" sz="quarter" idx="5"/>
          </p:nvPr>
        </p:nvSpPr>
        <p:spPr/>
        <p:txBody>
          <a:bodyPr/>
          <a:lstStyle/>
          <a:p>
            <a:fld id="{CF4F2DB5-77BF-4F23-99F6-C38C142B263D}" type="slidenum">
              <a:rPr lang="fr-CA" smtClean="0"/>
              <a:t>29</a:t>
            </a:fld>
            <a:endParaRPr lang="fr-CA"/>
          </a:p>
        </p:txBody>
      </p:sp>
    </p:spTree>
    <p:extLst>
      <p:ext uri="{BB962C8B-B14F-4D97-AF65-F5344CB8AC3E}">
        <p14:creationId xmlns:p14="http://schemas.microsoft.com/office/powerpoint/2010/main" val="25251721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À afficher lors du retour en groupe, si nécessaire</a:t>
            </a:r>
          </a:p>
          <a:p>
            <a:r>
              <a:rPr lang="fr-CA" dirty="0"/>
              <a:t>Pour corriger l’activité de groupe, équipe 4 : en jaune = explications/arguments</a:t>
            </a:r>
          </a:p>
          <a:p>
            <a:endParaRPr lang="fr-CA" dirty="0"/>
          </a:p>
          <a:p>
            <a:r>
              <a:rPr lang="fr-CA" dirty="0"/>
              <a:t>AMÉLIE</a:t>
            </a:r>
            <a:br>
              <a:rPr lang="fr-CA" dirty="0"/>
            </a:br>
            <a:r>
              <a:rPr lang="fr-CA" dirty="0"/>
              <a:t>S</a:t>
            </a:r>
            <a:r>
              <a:rPr lang="fr-CA" baseline="0" dirty="0"/>
              <a:t>aisir au vol, si pertinent, lors du retour</a:t>
            </a:r>
            <a:endParaRPr lang="fr-CA" dirty="0"/>
          </a:p>
        </p:txBody>
      </p:sp>
      <p:sp>
        <p:nvSpPr>
          <p:cNvPr id="4" name="Espace réservé du numéro de diapositive 3"/>
          <p:cNvSpPr>
            <a:spLocks noGrp="1"/>
          </p:cNvSpPr>
          <p:nvPr>
            <p:ph type="sldNum" sz="quarter" idx="5"/>
          </p:nvPr>
        </p:nvSpPr>
        <p:spPr/>
        <p:txBody>
          <a:bodyPr/>
          <a:lstStyle/>
          <a:p>
            <a:fld id="{CF4F2DB5-77BF-4F23-99F6-C38C142B263D}" type="slidenum">
              <a:rPr lang="fr-CA" smtClean="0"/>
              <a:t>30</a:t>
            </a:fld>
            <a:endParaRPr lang="fr-CA"/>
          </a:p>
        </p:txBody>
      </p:sp>
    </p:spTree>
    <p:extLst>
      <p:ext uri="{BB962C8B-B14F-4D97-AF65-F5344CB8AC3E}">
        <p14:creationId xmlns:p14="http://schemas.microsoft.com/office/powerpoint/2010/main" val="2755430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À afficher lors du retour en groupe, si nécessaire</a:t>
            </a:r>
          </a:p>
          <a:p>
            <a:r>
              <a:rPr lang="fr-CA" dirty="0"/>
              <a:t>Pour corriger l’activité de groupe, équipe 4 : en jaune = explications/arguments</a:t>
            </a:r>
          </a:p>
          <a:p>
            <a:endParaRPr lang="fr-CA" dirty="0"/>
          </a:p>
        </p:txBody>
      </p:sp>
      <p:sp>
        <p:nvSpPr>
          <p:cNvPr id="4" name="Espace réservé du numéro de diapositive 3"/>
          <p:cNvSpPr>
            <a:spLocks noGrp="1"/>
          </p:cNvSpPr>
          <p:nvPr>
            <p:ph type="sldNum" sz="quarter" idx="5"/>
          </p:nvPr>
        </p:nvSpPr>
        <p:spPr/>
        <p:txBody>
          <a:bodyPr/>
          <a:lstStyle/>
          <a:p>
            <a:fld id="{CF4F2DB5-77BF-4F23-99F6-C38C142B263D}" type="slidenum">
              <a:rPr lang="fr-CA" smtClean="0"/>
              <a:t>31</a:t>
            </a:fld>
            <a:endParaRPr lang="fr-CA"/>
          </a:p>
        </p:txBody>
      </p:sp>
    </p:spTree>
    <p:extLst>
      <p:ext uri="{BB962C8B-B14F-4D97-AF65-F5344CB8AC3E}">
        <p14:creationId xmlns:p14="http://schemas.microsoft.com/office/powerpoint/2010/main" val="4042201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commentaires 2"/>
          <p:cNvSpPr>
            <a:spLocks noGrp="1"/>
          </p:cNvSpPr>
          <p:nvPr>
            <p:ph type="body" idx="1"/>
          </p:nvPr>
        </p:nvSpPr>
        <p:spPr/>
        <p:txBody>
          <a:bodyPr/>
          <a:lstStyle/>
          <a:p>
            <a:pPr defTabSz="920618">
              <a:defRPr/>
            </a:pPr>
            <a:r>
              <a:rPr lang="fr-CA" b="1" dirty="0"/>
              <a:t>Sylvie</a:t>
            </a:r>
            <a:r>
              <a:rPr lang="fr-CA" b="0" dirty="0"/>
              <a:t> </a:t>
            </a:r>
            <a:r>
              <a:rPr lang="fr-CA" b="1" dirty="0"/>
              <a:t>2 min</a:t>
            </a:r>
            <a:endParaRPr lang="fr-CA" dirty="0">
              <a:effectLst/>
            </a:endParaRPr>
          </a:p>
          <a:p>
            <a:endParaRPr lang="fr-CA" dirty="0"/>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3</a:t>
            </a:fld>
            <a:endParaRPr lang="fr-CA"/>
          </a:p>
        </p:txBody>
      </p:sp>
    </p:spTree>
    <p:extLst>
      <p:ext uri="{BB962C8B-B14F-4D97-AF65-F5344CB8AC3E}">
        <p14:creationId xmlns:p14="http://schemas.microsoft.com/office/powerpoint/2010/main" val="17952184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À afficher lors du retour en groupe, si nécessaire</a:t>
            </a:r>
          </a:p>
          <a:p>
            <a:r>
              <a:rPr lang="fr-CA" dirty="0"/>
              <a:t>Pour corriger l’activité de groupe, équipe 5 : en jaune = explications/arguments</a:t>
            </a:r>
          </a:p>
          <a:p>
            <a:endParaRPr lang="fr-CA" dirty="0"/>
          </a:p>
        </p:txBody>
      </p:sp>
      <p:sp>
        <p:nvSpPr>
          <p:cNvPr id="4" name="Espace réservé du numéro de diapositive 3"/>
          <p:cNvSpPr>
            <a:spLocks noGrp="1"/>
          </p:cNvSpPr>
          <p:nvPr>
            <p:ph type="sldNum" sz="quarter" idx="5"/>
          </p:nvPr>
        </p:nvSpPr>
        <p:spPr/>
        <p:txBody>
          <a:bodyPr/>
          <a:lstStyle/>
          <a:p>
            <a:fld id="{CF4F2DB5-77BF-4F23-99F6-C38C142B263D}" type="slidenum">
              <a:rPr lang="fr-CA" smtClean="0"/>
              <a:t>32</a:t>
            </a:fld>
            <a:endParaRPr lang="fr-CA"/>
          </a:p>
        </p:txBody>
      </p:sp>
    </p:spTree>
    <p:extLst>
      <p:ext uri="{BB962C8B-B14F-4D97-AF65-F5344CB8AC3E}">
        <p14:creationId xmlns:p14="http://schemas.microsoft.com/office/powerpoint/2010/main" val="984251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À afficher lors du retour en groupe, si nécessaire</a:t>
            </a:r>
          </a:p>
          <a:p>
            <a:r>
              <a:rPr lang="fr-CA" dirty="0"/>
              <a:t>Pour corriger l’activité de groupe, équipe 5 : en jaune = explications/arguments</a:t>
            </a:r>
          </a:p>
          <a:p>
            <a:endParaRPr lang="fr-CA" dirty="0"/>
          </a:p>
        </p:txBody>
      </p:sp>
      <p:sp>
        <p:nvSpPr>
          <p:cNvPr id="4" name="Espace réservé du numéro de diapositive 3"/>
          <p:cNvSpPr>
            <a:spLocks noGrp="1"/>
          </p:cNvSpPr>
          <p:nvPr>
            <p:ph type="sldNum" sz="quarter" idx="5"/>
          </p:nvPr>
        </p:nvSpPr>
        <p:spPr/>
        <p:txBody>
          <a:bodyPr/>
          <a:lstStyle/>
          <a:p>
            <a:fld id="{CF4F2DB5-77BF-4F23-99F6-C38C142B263D}" type="slidenum">
              <a:rPr lang="fr-CA" smtClean="0"/>
              <a:t>33</a:t>
            </a:fld>
            <a:endParaRPr lang="fr-CA"/>
          </a:p>
        </p:txBody>
      </p:sp>
    </p:spTree>
    <p:extLst>
      <p:ext uri="{BB962C8B-B14F-4D97-AF65-F5344CB8AC3E}">
        <p14:creationId xmlns:p14="http://schemas.microsoft.com/office/powerpoint/2010/main" val="1455967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À afficher lors du retour en groupe, si nécessaire</a:t>
            </a:r>
          </a:p>
          <a:p>
            <a:r>
              <a:rPr lang="fr-CA" dirty="0"/>
              <a:t>Pour corriger l’activité de groupe, équipe 6 : en jaune = explications/arguments</a:t>
            </a:r>
          </a:p>
          <a:p>
            <a:endParaRPr lang="fr-CA" dirty="0"/>
          </a:p>
          <a:p>
            <a:r>
              <a:rPr lang="fr-CA" dirty="0"/>
              <a:t>AMÉLIE</a:t>
            </a:r>
            <a:br>
              <a:rPr lang="fr-CA" dirty="0"/>
            </a:br>
            <a:r>
              <a:rPr lang="fr-CA" dirty="0"/>
              <a:t>R</a:t>
            </a:r>
            <a:r>
              <a:rPr lang="fr-CA" baseline="0" dirty="0"/>
              <a:t>etour, si pertinent, sur les MA</a:t>
            </a:r>
            <a:endParaRPr lang="fr-CA" dirty="0"/>
          </a:p>
        </p:txBody>
      </p:sp>
      <p:sp>
        <p:nvSpPr>
          <p:cNvPr id="4" name="Espace réservé du numéro de diapositive 3"/>
          <p:cNvSpPr>
            <a:spLocks noGrp="1"/>
          </p:cNvSpPr>
          <p:nvPr>
            <p:ph type="sldNum" sz="quarter" idx="5"/>
          </p:nvPr>
        </p:nvSpPr>
        <p:spPr/>
        <p:txBody>
          <a:bodyPr/>
          <a:lstStyle/>
          <a:p>
            <a:fld id="{CF4F2DB5-77BF-4F23-99F6-C38C142B263D}" type="slidenum">
              <a:rPr lang="fr-CA" smtClean="0"/>
              <a:t>34</a:t>
            </a:fld>
            <a:endParaRPr lang="fr-CA"/>
          </a:p>
        </p:txBody>
      </p:sp>
    </p:spTree>
    <p:extLst>
      <p:ext uri="{BB962C8B-B14F-4D97-AF65-F5344CB8AC3E}">
        <p14:creationId xmlns:p14="http://schemas.microsoft.com/office/powerpoint/2010/main" val="10667636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a:t>À afficher lors du retour en groupe, si nécessaire</a:t>
            </a:r>
          </a:p>
          <a:p>
            <a:endParaRPr lang="fr-CA"/>
          </a:p>
        </p:txBody>
      </p:sp>
      <p:sp>
        <p:nvSpPr>
          <p:cNvPr id="4" name="Espace réservé du numéro de diapositive 3"/>
          <p:cNvSpPr>
            <a:spLocks noGrp="1"/>
          </p:cNvSpPr>
          <p:nvPr>
            <p:ph type="sldNum" sz="quarter" idx="5"/>
          </p:nvPr>
        </p:nvSpPr>
        <p:spPr/>
        <p:txBody>
          <a:bodyPr/>
          <a:lstStyle/>
          <a:p>
            <a:fld id="{CF4F2DB5-77BF-4F23-99F6-C38C142B263D}" type="slidenum">
              <a:rPr lang="fr-CA" smtClean="0"/>
              <a:t>35</a:t>
            </a:fld>
            <a:endParaRPr lang="fr-CA"/>
          </a:p>
        </p:txBody>
      </p:sp>
    </p:spTree>
    <p:extLst>
      <p:ext uri="{BB962C8B-B14F-4D97-AF65-F5344CB8AC3E}">
        <p14:creationId xmlns:p14="http://schemas.microsoft.com/office/powerpoint/2010/main" val="9303833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commentaires 2"/>
          <p:cNvSpPr>
            <a:spLocks noGrp="1"/>
          </p:cNvSpPr>
          <p:nvPr>
            <p:ph type="body" idx="1"/>
          </p:nvPr>
        </p:nvSpPr>
        <p:spPr/>
        <p:txBody>
          <a:bodyPr/>
          <a:lstStyle/>
          <a:p>
            <a:pPr defTabSz="920618">
              <a:defRPr/>
            </a:pPr>
            <a:r>
              <a:rPr lang="fr-CA" sz="1200" b="1" kern="1200" dirty="0">
                <a:solidFill>
                  <a:schemeClr val="tx1"/>
                </a:solidFill>
                <a:effectLst/>
                <a:latin typeface="+mn-lt"/>
                <a:ea typeface="+mn-ea"/>
                <a:cs typeface="+mn-cs"/>
              </a:rPr>
              <a:t>Sylvie</a:t>
            </a:r>
          </a:p>
          <a:p>
            <a:pPr defTabSz="920618">
              <a:defRPr/>
            </a:pPr>
            <a:r>
              <a:rPr lang="fr-CA" dirty="0"/>
              <a:t>Les spécifications locales retenues sont issues d’un consensus sur le choix des éléments et critères prescrits du programme d’études </a:t>
            </a:r>
          </a:p>
          <a:p>
            <a:r>
              <a:rPr lang="fr-CA" dirty="0"/>
              <a:t>https://www.inforoutefpt.org/publications/secteur01</a:t>
            </a:r>
          </a:p>
          <a:p>
            <a:endParaRPr lang="fr-CA" dirty="0"/>
          </a:p>
          <a:p>
            <a:r>
              <a:rPr lang="fr-CA" dirty="0"/>
              <a:t>TAS et TAP avant 2008</a:t>
            </a:r>
          </a:p>
          <a:p>
            <a:r>
              <a:rPr lang="fr-CA" dirty="0"/>
              <a:t>Référentiel 2008</a:t>
            </a:r>
            <a:r>
              <a:rPr lang="fr-CA" baseline="0" dirty="0"/>
              <a:t> – 2016</a:t>
            </a:r>
          </a:p>
          <a:p>
            <a:r>
              <a:rPr lang="fr-CA" baseline="0" dirty="0"/>
              <a:t>Cadre d’évaluation- 2016</a:t>
            </a:r>
          </a:p>
          <a:p>
            <a:endParaRPr lang="fr-CA" baseline="0" dirty="0"/>
          </a:p>
          <a:p>
            <a:r>
              <a:rPr lang="fr-CA" baseline="0" dirty="0"/>
              <a:t>TAP : Tableau d’analyse et de planification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TAS : Tableau d’analyse et de spécification </a:t>
            </a:r>
          </a:p>
          <a:p>
            <a:r>
              <a:rPr lang="fr-CA" sz="1200" b="0" i="0" kern="1200" dirty="0">
                <a:solidFill>
                  <a:schemeClr val="tx1"/>
                </a:solidFill>
                <a:effectLst/>
                <a:latin typeface="+mn-lt"/>
                <a:ea typeface="+mn-ea"/>
                <a:cs typeface="+mn-cs"/>
              </a:rPr>
              <a:t>Le tableau de spécification est un élément de planification qui </a:t>
            </a:r>
            <a:r>
              <a:rPr lang="fr-CA" sz="1200" b="1" i="0" kern="1200" dirty="0">
                <a:solidFill>
                  <a:schemeClr val="tx1"/>
                </a:solidFill>
                <a:effectLst/>
                <a:latin typeface="+mn-lt"/>
                <a:ea typeface="+mn-ea"/>
                <a:cs typeface="+mn-cs"/>
              </a:rPr>
              <a:t>permet de structurer les données pertinentes pour l'élaboration d'une épreuve.</a:t>
            </a:r>
          </a:p>
          <a:p>
            <a:endParaRPr lang="fr-CA" baseline="0" dirty="0"/>
          </a:p>
          <a:p>
            <a:r>
              <a:rPr lang="fr-CA" baseline="0" dirty="0"/>
              <a:t>Programme orphelin = Seul le programme d’études est prescriptif! Les documents qui encadrent l’évaluation sont recommandées mais non obligatoires</a:t>
            </a:r>
            <a:endParaRPr lang="fr-CA" dirty="0"/>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36</a:t>
            </a:fld>
            <a:endParaRPr lang="fr-CA"/>
          </a:p>
        </p:txBody>
      </p:sp>
    </p:spTree>
    <p:extLst>
      <p:ext uri="{BB962C8B-B14F-4D97-AF65-F5344CB8AC3E}">
        <p14:creationId xmlns:p14="http://schemas.microsoft.com/office/powerpoint/2010/main" val="30088062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commentaires 2"/>
          <p:cNvSpPr>
            <a:spLocks noGrp="1"/>
          </p:cNvSpPr>
          <p:nvPr>
            <p:ph type="body" idx="1"/>
          </p:nvPr>
        </p:nvSpPr>
        <p:spPr/>
        <p:txBody>
          <a:bodyPr/>
          <a:lstStyle/>
          <a:p>
            <a:pPr defTabSz="920618">
              <a:defRPr/>
            </a:pPr>
            <a:r>
              <a:rPr lang="fr-CA" sz="1200" b="1" kern="1200" dirty="0">
                <a:solidFill>
                  <a:schemeClr val="tx1"/>
                </a:solidFill>
                <a:effectLst/>
                <a:latin typeface="+mn-lt"/>
                <a:ea typeface="+mn-ea"/>
                <a:cs typeface="+mn-cs"/>
              </a:rPr>
              <a:t>Sylvie - </a:t>
            </a:r>
            <a:r>
              <a:rPr lang="fr-CA" b="1" dirty="0"/>
              <a:t>2 min</a:t>
            </a:r>
            <a:endParaRPr lang="fr-CA" dirty="0">
              <a:effectLst/>
            </a:endParaRPr>
          </a:p>
          <a:p>
            <a:pPr defTabSz="920618">
              <a:defRPr/>
            </a:pPr>
            <a:r>
              <a:rPr lang="fr-CA" dirty="0"/>
              <a:t>Cadre d’évaluation (2016</a:t>
            </a:r>
            <a:r>
              <a:rPr lang="fr-CA" baseline="0" dirty="0"/>
              <a:t> +) = responsabilités partagées entre MEES et établissements</a:t>
            </a:r>
            <a:endParaRPr lang="fr-CA" dirty="0"/>
          </a:p>
          <a:p>
            <a:br>
              <a:rPr lang="fr-CA" b="1" baseline="0" dirty="0"/>
            </a:br>
            <a:r>
              <a:rPr lang="fr-CA" b="1" baseline="0" dirty="0"/>
              <a:t>Note: La description de l’évaluation doit également tenir compte de la « faisabilité » de l’évaluation dans le centre de formation ou en milieu de travail, le cas échéant (ressources matérielles suffisante, disponibilité de l’équipement, locaux, durée, etc.)</a:t>
            </a:r>
          </a:p>
          <a:p>
            <a:endParaRPr lang="fr-CA" baseline="0" dirty="0"/>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37</a:t>
            </a:fld>
            <a:endParaRPr lang="fr-CA"/>
          </a:p>
        </p:txBody>
      </p:sp>
    </p:spTree>
    <p:extLst>
      <p:ext uri="{BB962C8B-B14F-4D97-AF65-F5344CB8AC3E}">
        <p14:creationId xmlns:p14="http://schemas.microsoft.com/office/powerpoint/2010/main" val="40673265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commentaires 2"/>
          <p:cNvSpPr>
            <a:spLocks noGrp="1"/>
          </p:cNvSpPr>
          <p:nvPr>
            <p:ph type="body" idx="1"/>
          </p:nvPr>
        </p:nvSpPr>
        <p:spPr/>
        <p:txBody>
          <a:bodyPr/>
          <a:lstStyle/>
          <a:p>
            <a:pPr rtl="0" eaLnBrk="1" latinLnBrk="0" hangingPunct="1"/>
            <a:r>
              <a:rPr lang="fr-CA" sz="1200" b="1" kern="1200" dirty="0">
                <a:solidFill>
                  <a:schemeClr val="tx1"/>
                </a:solidFill>
                <a:effectLst/>
                <a:latin typeface="+mn-lt"/>
                <a:ea typeface="+mn-ea"/>
                <a:cs typeface="+mn-cs"/>
              </a:rPr>
              <a:t>Sylvie - </a:t>
            </a:r>
            <a:r>
              <a:rPr lang="fr-CA" b="1" dirty="0"/>
              <a:t>2 min</a:t>
            </a:r>
            <a:endParaRPr lang="fr-CA" dirty="0">
              <a:effectLst/>
            </a:endParaRPr>
          </a:p>
          <a:p>
            <a:r>
              <a:rPr lang="fr-CA" dirty="0"/>
              <a:t>Question</a:t>
            </a:r>
            <a:r>
              <a:rPr lang="fr-CA" baseline="0" dirty="0"/>
              <a:t> groupe: Quelles sont les responsabilités des centres à l’égard des encadrements légaux en évaluation?</a:t>
            </a:r>
            <a:endParaRPr lang="fr-CA" dirty="0"/>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38</a:t>
            </a:fld>
            <a:endParaRPr lang="fr-CA"/>
          </a:p>
        </p:txBody>
      </p:sp>
    </p:spTree>
    <p:extLst>
      <p:ext uri="{BB962C8B-B14F-4D97-AF65-F5344CB8AC3E}">
        <p14:creationId xmlns:p14="http://schemas.microsoft.com/office/powerpoint/2010/main" val="9587396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commentaires 2"/>
          <p:cNvSpPr>
            <a:spLocks noGrp="1"/>
          </p:cNvSpPr>
          <p:nvPr>
            <p:ph type="body" idx="1"/>
          </p:nvPr>
        </p:nvSpPr>
        <p:spPr/>
        <p:txBody>
          <a:bodyPr/>
          <a:lstStyle/>
          <a:p>
            <a:pPr defTabSz="920618">
              <a:defRPr/>
            </a:pPr>
            <a:r>
              <a:rPr lang="fr-CA" sz="1200" b="1" kern="1200" dirty="0">
                <a:solidFill>
                  <a:schemeClr val="tx1"/>
                </a:solidFill>
                <a:effectLst/>
                <a:latin typeface="+mn-lt"/>
                <a:ea typeface="+mn-ea"/>
                <a:cs typeface="+mn-cs"/>
              </a:rPr>
              <a:t>Sylvie - </a:t>
            </a:r>
            <a:r>
              <a:rPr lang="fr-CA" b="1" baseline="0" dirty="0"/>
              <a:t>Durée 3-5 min. #6 et 7</a:t>
            </a:r>
          </a:p>
          <a:p>
            <a:r>
              <a:rPr lang="fr-CA" baseline="0" dirty="0"/>
              <a:t>NMES dans vos centres: en avez-vous? Les connaissez-vous? Où et comment sont-elles publiées? Qui vous en a informé?</a:t>
            </a:r>
          </a:p>
          <a:p>
            <a:r>
              <a:rPr lang="fr-CA" b="1" baseline="0" dirty="0"/>
              <a:t>Préciser que dans certains centres ça se fait au CPEPE</a:t>
            </a:r>
          </a:p>
          <a:p>
            <a:endParaRPr lang="fr-CA" baseline="0" dirty="0"/>
          </a:p>
          <a:p>
            <a:r>
              <a:rPr lang="fr-CA" u="sng" baseline="0" dirty="0"/>
              <a:t>Exemple : </a:t>
            </a:r>
          </a:p>
          <a:p>
            <a:pPr defTabSz="914266">
              <a:defRPr/>
            </a:pPr>
            <a:r>
              <a:rPr lang="fr-CA" b="1" cap="small" dirty="0"/>
              <a:t>« La planification de l’évaluation est une responsabilité partagée</a:t>
            </a:r>
            <a:r>
              <a:rPr lang="fr-CA" b="1" cap="small" baseline="0" dirty="0"/>
              <a:t> entre la direction et les enseignants »</a:t>
            </a:r>
            <a:endParaRPr lang="fr-CA" b="1" cap="small" dirty="0"/>
          </a:p>
          <a:p>
            <a:endParaRPr lang="fr-CA" dirty="0"/>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39</a:t>
            </a:fld>
            <a:endParaRPr lang="fr-CA"/>
          </a:p>
        </p:txBody>
      </p:sp>
    </p:spTree>
    <p:extLst>
      <p:ext uri="{BB962C8B-B14F-4D97-AF65-F5344CB8AC3E}">
        <p14:creationId xmlns:p14="http://schemas.microsoft.com/office/powerpoint/2010/main" val="24749919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commentaires 2"/>
          <p:cNvSpPr>
            <a:spLocks noGrp="1"/>
          </p:cNvSpPr>
          <p:nvPr>
            <p:ph type="body" idx="1"/>
          </p:nvPr>
        </p:nvSpPr>
        <p:spPr/>
        <p:txBody>
          <a:bodyPr/>
          <a:lstStyle/>
          <a:p>
            <a:r>
              <a:rPr lang="fr-CA" sz="1200" b="1" kern="1200" dirty="0">
                <a:solidFill>
                  <a:schemeClr val="tx1"/>
                </a:solidFill>
                <a:effectLst/>
                <a:latin typeface="+mn-lt"/>
                <a:ea typeface="+mn-ea"/>
                <a:cs typeface="+mn-cs"/>
              </a:rPr>
              <a:t>Sylvie</a:t>
            </a:r>
          </a:p>
          <a:p>
            <a:r>
              <a:rPr lang="fr-CA" u="sng" baseline="0" dirty="0"/>
              <a:t>Exemple : </a:t>
            </a:r>
          </a:p>
          <a:p>
            <a:pPr defTabSz="914266">
              <a:defRPr/>
            </a:pPr>
            <a:r>
              <a:rPr lang="fr-CA" b="1" cap="small" dirty="0"/>
              <a:t>Section 1 - Planification et élaboration des évaluations </a:t>
            </a:r>
          </a:p>
          <a:p>
            <a:r>
              <a:rPr lang="fr-CA" dirty="0"/>
              <a:t>«  Les</a:t>
            </a:r>
            <a:r>
              <a:rPr lang="fr-CA" baseline="0" dirty="0"/>
              <a:t> épreuves locales produites par les enseignants doivent être validées selon le processus approuvé par le direction et l’équipe des enseignants »</a:t>
            </a:r>
            <a:endParaRPr lang="fr-CA" dirty="0"/>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40</a:t>
            </a:fld>
            <a:endParaRPr lang="fr-CA"/>
          </a:p>
        </p:txBody>
      </p:sp>
    </p:spTree>
    <p:extLst>
      <p:ext uri="{BB962C8B-B14F-4D97-AF65-F5344CB8AC3E}">
        <p14:creationId xmlns:p14="http://schemas.microsoft.com/office/powerpoint/2010/main" val="28529331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commentaires 2"/>
          <p:cNvSpPr>
            <a:spLocks noGrp="1"/>
          </p:cNvSpPr>
          <p:nvPr>
            <p:ph type="body" idx="1"/>
          </p:nvPr>
        </p:nvSpPr>
        <p:spPr/>
        <p:txBody>
          <a:bodyPr/>
          <a:lstStyle/>
          <a:p>
            <a:pPr rtl="0" eaLnBrk="1" latinLnBrk="0" hangingPunct="1"/>
            <a:r>
              <a:rPr lang="fr-CA" sz="1200" b="1" kern="1200" dirty="0">
                <a:solidFill>
                  <a:schemeClr val="tx1"/>
                </a:solidFill>
                <a:effectLst/>
                <a:latin typeface="+mn-lt"/>
                <a:ea typeface="+mn-ea"/>
                <a:cs typeface="+mn-cs"/>
              </a:rPr>
              <a:t>Sylvie - </a:t>
            </a:r>
            <a:r>
              <a:rPr lang="fr-CA" b="1" dirty="0"/>
              <a:t>2 min</a:t>
            </a:r>
            <a:endParaRPr lang="fr-CA" dirty="0">
              <a:effectLst/>
            </a:endParaRPr>
          </a:p>
          <a:p>
            <a:r>
              <a:rPr lang="fr-CA" dirty="0"/>
              <a:t>Faire tour de table: </a:t>
            </a:r>
            <a:r>
              <a:rPr lang="fr-CA" b="1" dirty="0"/>
              <a:t>Que doit faire ou planifier l’enseignant en évaluation?</a:t>
            </a:r>
          </a:p>
          <a:p>
            <a:r>
              <a:rPr lang="fr-CA" dirty="0"/>
              <a:t>Faire apparaître</a:t>
            </a:r>
            <a:r>
              <a:rPr lang="fr-CA" baseline="0" dirty="0"/>
              <a:t> les éléments après</a:t>
            </a:r>
            <a:endParaRPr lang="fr-CA" dirty="0"/>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41</a:t>
            </a:fld>
            <a:endParaRPr lang="fr-CA"/>
          </a:p>
        </p:txBody>
      </p:sp>
    </p:spTree>
    <p:extLst>
      <p:ext uri="{BB962C8B-B14F-4D97-AF65-F5344CB8AC3E}">
        <p14:creationId xmlns:p14="http://schemas.microsoft.com/office/powerpoint/2010/main" val="952357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commentaires 2"/>
          <p:cNvSpPr>
            <a:spLocks noGrp="1"/>
          </p:cNvSpPr>
          <p:nvPr>
            <p:ph type="body" idx="1"/>
          </p:nvPr>
        </p:nvSpPr>
        <p:spPr/>
        <p:txBody>
          <a:bodyPr/>
          <a:lstStyle/>
          <a:p>
            <a:pPr defTabSz="920618">
              <a:defRPr/>
            </a:pPr>
            <a:r>
              <a:rPr lang="fr-CA" b="1" dirty="0"/>
              <a:t>Olivier 5 min - Activité</a:t>
            </a:r>
            <a:endParaRPr lang="fr-CA" dirty="0">
              <a:effectLst/>
            </a:endParaRPr>
          </a:p>
          <a:p>
            <a:r>
              <a:rPr lang="fr-CA" dirty="0"/>
              <a:t>Projeter ces images après le retour en grand groupe</a:t>
            </a:r>
          </a:p>
          <a:p>
            <a:r>
              <a:rPr lang="fr-CA" dirty="0"/>
              <a:t>Imaginer à quel image pourrait correspondre l’évaluation</a:t>
            </a:r>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4</a:t>
            </a:fld>
            <a:endParaRPr lang="fr-CA"/>
          </a:p>
        </p:txBody>
      </p:sp>
    </p:spTree>
    <p:extLst>
      <p:ext uri="{BB962C8B-B14F-4D97-AF65-F5344CB8AC3E}">
        <p14:creationId xmlns:p14="http://schemas.microsoft.com/office/powerpoint/2010/main" val="11829498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r>
              <a:rPr lang="fr-CA" b="1" dirty="0"/>
              <a:t>Olivier 1 min</a:t>
            </a:r>
          </a:p>
          <a:p>
            <a:r>
              <a:rPr lang="fr-CA" dirty="0"/>
              <a:t>Décrire pour quelle raison c’est important de connaitre les valeurs et les qualités de l’</a:t>
            </a:r>
            <a:r>
              <a:rPr lang="fr-CA" dirty="0" err="1"/>
              <a:t>évaluaiton</a:t>
            </a:r>
            <a:r>
              <a:rPr lang="fr-CA" dirty="0"/>
              <a:t> – raisons éthiques…</a:t>
            </a:r>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42</a:t>
            </a:fld>
            <a:endParaRPr lang="fr-CA"/>
          </a:p>
        </p:txBody>
      </p:sp>
    </p:spTree>
    <p:extLst>
      <p:ext uri="{BB962C8B-B14F-4D97-AF65-F5344CB8AC3E}">
        <p14:creationId xmlns:p14="http://schemas.microsoft.com/office/powerpoint/2010/main" val="10830243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pPr rtl="0" eaLnBrk="1" latinLnBrk="0" hangingPunct="1"/>
            <a:r>
              <a:rPr lang="fr-CA" sz="1200" b="1" kern="1200" dirty="0">
                <a:solidFill>
                  <a:schemeClr val="tx1"/>
                </a:solidFill>
                <a:effectLst/>
                <a:latin typeface="+mn-lt"/>
                <a:ea typeface="+mn-ea"/>
                <a:cs typeface="+mn-cs"/>
              </a:rPr>
              <a:t>Olivier -  3</a:t>
            </a:r>
            <a:r>
              <a:rPr lang="fr-CA" b="1" dirty="0"/>
              <a:t> min</a:t>
            </a:r>
            <a:endParaRPr lang="fr-CA" dirty="0">
              <a:effectLst/>
            </a:endParaRPr>
          </a:p>
          <a:p>
            <a:r>
              <a:rPr lang="fr-CA" b="1" u="sng" baseline="0" dirty="0">
                <a:solidFill>
                  <a:srgbClr val="C00000"/>
                </a:solidFill>
              </a:rPr>
              <a:t>Entre fidélité et faisabilité</a:t>
            </a:r>
            <a:r>
              <a:rPr lang="fr-CA" b="1" baseline="0" dirty="0">
                <a:solidFill>
                  <a:srgbClr val="C00000"/>
                </a:solidFill>
              </a:rPr>
              <a:t>?</a:t>
            </a:r>
          </a:p>
          <a:p>
            <a:r>
              <a:rPr lang="fr-CA" b="1" u="sng" dirty="0"/>
              <a:t>Fidélité</a:t>
            </a:r>
            <a:r>
              <a:rPr lang="fr-CA" b="1" dirty="0"/>
              <a:t> : </a:t>
            </a:r>
            <a:r>
              <a:rPr lang="fr-CA" dirty="0"/>
              <a:t>Le fait de ne pas trahir, de ne pas aller à l’encontre de quelque chose</a:t>
            </a:r>
            <a:endParaRPr lang="fr-CA" b="1" dirty="0"/>
          </a:p>
          <a:p>
            <a:r>
              <a:rPr lang="fr-CA" b="1" u="sng" dirty="0"/>
              <a:t>Faisabilité</a:t>
            </a:r>
            <a:r>
              <a:rPr lang="fr-CA" b="1" dirty="0"/>
              <a:t> : </a:t>
            </a:r>
            <a:r>
              <a:rPr lang="fr-CA" dirty="0"/>
              <a:t>Possible de réaliser, faisable en xx temps. </a:t>
            </a:r>
            <a:endParaRPr lang="fr-CA" b="1" dirty="0"/>
          </a:p>
        </p:txBody>
      </p:sp>
      <p:sp>
        <p:nvSpPr>
          <p:cNvPr id="4" name="Espace réservé du numéro de diapositive 3"/>
          <p:cNvSpPr>
            <a:spLocks noGrp="1"/>
          </p:cNvSpPr>
          <p:nvPr>
            <p:ph type="sldNum" sz="quarter" idx="10"/>
          </p:nvPr>
        </p:nvSpPr>
        <p:spPr/>
        <p:txBody>
          <a:bodyPr/>
          <a:lstStyle/>
          <a:p>
            <a:fld id="{5B430700-28CD-49FF-80C0-37E6C5897E6B}" type="slidenum">
              <a:rPr lang="fr-CA" smtClean="0"/>
              <a:t>43</a:t>
            </a:fld>
            <a:endParaRPr lang="fr-CA"/>
          </a:p>
        </p:txBody>
      </p:sp>
    </p:spTree>
    <p:extLst>
      <p:ext uri="{BB962C8B-B14F-4D97-AF65-F5344CB8AC3E}">
        <p14:creationId xmlns:p14="http://schemas.microsoft.com/office/powerpoint/2010/main" val="14222561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a:solidFill>
                  <a:schemeClr val="tx1"/>
                </a:solidFill>
                <a:effectLst/>
                <a:latin typeface="+mn-lt"/>
                <a:ea typeface="+mn-ea"/>
                <a:cs typeface="+mn-cs"/>
              </a:rPr>
              <a:t>Olivier 5 min</a:t>
            </a:r>
            <a:endParaRPr lang="fr-CA" b="1" dirty="0"/>
          </a:p>
        </p:txBody>
      </p:sp>
      <p:sp>
        <p:nvSpPr>
          <p:cNvPr id="4" name="Espace réservé du numéro de diapositive 3"/>
          <p:cNvSpPr>
            <a:spLocks noGrp="1"/>
          </p:cNvSpPr>
          <p:nvPr>
            <p:ph type="sldNum" sz="quarter" idx="5"/>
          </p:nvPr>
        </p:nvSpPr>
        <p:spPr/>
        <p:txBody>
          <a:bodyPr/>
          <a:lstStyle/>
          <a:p>
            <a:fld id="{CF4F2DB5-77BF-4F23-99F6-C38C142B263D}" type="slidenum">
              <a:rPr lang="fr-CA" smtClean="0"/>
              <a:t>44</a:t>
            </a:fld>
            <a:endParaRPr lang="fr-CA"/>
          </a:p>
        </p:txBody>
      </p:sp>
    </p:spTree>
    <p:extLst>
      <p:ext uri="{BB962C8B-B14F-4D97-AF65-F5344CB8AC3E}">
        <p14:creationId xmlns:p14="http://schemas.microsoft.com/office/powerpoint/2010/main" val="39901051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a:solidFill>
                  <a:schemeClr val="tx1"/>
                </a:solidFill>
                <a:effectLst/>
                <a:latin typeface="+mn-lt"/>
                <a:ea typeface="+mn-ea"/>
                <a:cs typeface="+mn-cs"/>
              </a:rPr>
              <a:t>Olivier – 5 min</a:t>
            </a:r>
            <a:br>
              <a:rPr lang="fr-CA" sz="1200" b="1" kern="1200" dirty="0">
                <a:solidFill>
                  <a:schemeClr val="tx1"/>
                </a:solidFill>
                <a:effectLst/>
                <a:latin typeface="+mn-lt"/>
                <a:ea typeface="+mn-ea"/>
                <a:cs typeface="+mn-cs"/>
              </a:rPr>
            </a:br>
            <a:r>
              <a:rPr lang="fr-CA" sz="1100" b="0" dirty="0"/>
              <a:t>La question qui tue : pourquoi </a:t>
            </a:r>
            <a:r>
              <a:rPr lang="fr-CA" sz="1100" b="0" dirty="0" err="1"/>
              <a:t>veux-tu</a:t>
            </a:r>
            <a:r>
              <a:rPr lang="fr-CA" sz="1100" b="0" dirty="0"/>
              <a:t> évaluer tes élèves?</a:t>
            </a:r>
          </a:p>
          <a:p>
            <a:r>
              <a:rPr lang="fr-CA" sz="1100" b="0" dirty="0"/>
              <a:t>L’intention pédagogique : Qu’est-ce que je veux que les élèves apprennent? Comment vais-je le savoir? </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F2DB5-77BF-4F23-99F6-C38C142B263D}"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83924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pPr defTabSz="920618">
              <a:defRPr/>
            </a:pPr>
            <a:r>
              <a:rPr lang="fr-CA" sz="1200" b="1" kern="1200" dirty="0">
                <a:solidFill>
                  <a:schemeClr val="tx1"/>
                </a:solidFill>
                <a:effectLst/>
                <a:latin typeface="+mn-lt"/>
                <a:ea typeface="+mn-ea"/>
                <a:cs typeface="+mn-cs"/>
              </a:rPr>
              <a:t>Sylvie - </a:t>
            </a:r>
            <a:r>
              <a:rPr lang="fr-CA" b="1" dirty="0"/>
              <a:t>Revoir la démarche à travers leur devoir</a:t>
            </a:r>
          </a:p>
        </p:txBody>
      </p:sp>
      <p:sp>
        <p:nvSpPr>
          <p:cNvPr id="4" name="Espace réservé du numéro de diapositive 3"/>
          <p:cNvSpPr>
            <a:spLocks noGrp="1"/>
          </p:cNvSpPr>
          <p:nvPr>
            <p:ph type="sldNum" sz="quarter" idx="10"/>
          </p:nvPr>
        </p:nvSpPr>
        <p:spPr/>
        <p:txBody>
          <a:bodyPr/>
          <a:lstStyle/>
          <a:p>
            <a:fld id="{E542CA42-9C72-4882-A360-4CBF1015DEEA}" type="slidenum">
              <a:rPr lang="fr-CA" smtClean="0"/>
              <a:t>46</a:t>
            </a:fld>
            <a:endParaRPr lang="fr-CA"/>
          </a:p>
        </p:txBody>
      </p:sp>
    </p:spTree>
    <p:extLst>
      <p:ext uri="{BB962C8B-B14F-4D97-AF65-F5344CB8AC3E}">
        <p14:creationId xmlns:p14="http://schemas.microsoft.com/office/powerpoint/2010/main" val="36802847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r>
              <a:rPr lang="fr-CA" sz="1200" b="1" kern="1200" dirty="0">
                <a:solidFill>
                  <a:schemeClr val="tx1"/>
                </a:solidFill>
                <a:effectLst/>
                <a:latin typeface="+mn-lt"/>
                <a:ea typeface="+mn-ea"/>
                <a:cs typeface="+mn-cs"/>
              </a:rPr>
              <a:t>Sylvie - </a:t>
            </a:r>
            <a:r>
              <a:rPr lang="fr-CA" b="1" baseline="0" dirty="0"/>
              <a:t>Non retenu au devoir- présenter seulement l’étape et se reporter aux diapos explicatives plus loin</a:t>
            </a:r>
          </a:p>
        </p:txBody>
      </p:sp>
      <p:sp>
        <p:nvSpPr>
          <p:cNvPr id="4" name="Espace réservé du numéro de diapositive 3"/>
          <p:cNvSpPr>
            <a:spLocks noGrp="1"/>
          </p:cNvSpPr>
          <p:nvPr>
            <p:ph type="sldNum" sz="quarter" idx="10"/>
          </p:nvPr>
        </p:nvSpPr>
        <p:spPr/>
        <p:txBody>
          <a:bodyPr/>
          <a:lstStyle/>
          <a:p>
            <a:fld id="{E542CA42-9C72-4882-A360-4CBF1015DEEA}" type="slidenum">
              <a:rPr lang="fr-CA" smtClean="0"/>
              <a:t>47</a:t>
            </a:fld>
            <a:endParaRPr lang="fr-CA"/>
          </a:p>
        </p:txBody>
      </p:sp>
    </p:spTree>
    <p:extLst>
      <p:ext uri="{BB962C8B-B14F-4D97-AF65-F5344CB8AC3E}">
        <p14:creationId xmlns:p14="http://schemas.microsoft.com/office/powerpoint/2010/main" val="34217239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r>
              <a:rPr lang="fr-CA" dirty="0"/>
              <a:t>Montrer les documents</a:t>
            </a:r>
            <a:r>
              <a:rPr lang="fr-CA" baseline="0" dirty="0"/>
              <a:t> aux enseignants</a:t>
            </a:r>
          </a:p>
          <a:p>
            <a:r>
              <a:rPr lang="fr-CA" dirty="0"/>
              <a:t>Cette démarche se fait avec le CP et nécessite</a:t>
            </a:r>
            <a:r>
              <a:rPr lang="fr-CA" baseline="0" dirty="0"/>
              <a:t> le consensus de l’équipe enseignante ou d’au moins 2 enseignants</a:t>
            </a:r>
            <a:endParaRPr lang="fr-CA" dirty="0"/>
          </a:p>
        </p:txBody>
      </p:sp>
      <p:sp>
        <p:nvSpPr>
          <p:cNvPr id="4" name="Espace réservé du numéro de diapositive 3"/>
          <p:cNvSpPr>
            <a:spLocks noGrp="1"/>
          </p:cNvSpPr>
          <p:nvPr>
            <p:ph type="sldNum" sz="quarter" idx="10"/>
          </p:nvPr>
        </p:nvSpPr>
        <p:spPr/>
        <p:txBody>
          <a:bodyPr/>
          <a:lstStyle/>
          <a:p>
            <a:fld id="{5B430700-28CD-49FF-80C0-37E6C5897E6B}" type="slidenum">
              <a:rPr lang="fr-CA" smtClean="0"/>
              <a:t>48</a:t>
            </a:fld>
            <a:endParaRPr lang="fr-CA"/>
          </a:p>
        </p:txBody>
      </p:sp>
    </p:spTree>
    <p:extLst>
      <p:ext uri="{BB962C8B-B14F-4D97-AF65-F5344CB8AC3E}">
        <p14:creationId xmlns:p14="http://schemas.microsoft.com/office/powerpoint/2010/main" val="33548748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a:solidFill>
                  <a:schemeClr val="tx1"/>
                </a:solidFill>
                <a:effectLst/>
                <a:latin typeface="+mn-lt"/>
                <a:ea typeface="+mn-ea"/>
                <a:cs typeface="+mn-cs"/>
              </a:rPr>
              <a:t>Olivier - 5</a:t>
            </a:r>
            <a:r>
              <a:rPr lang="fr-CA" b="1" dirty="0"/>
              <a:t>+15</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La première dimension de la compétence 5 </a:t>
            </a:r>
            <a:r>
              <a:rPr lang="fr-CA" sz="12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kumimoji="0" lang="fr-CA"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Évaluer les apprentissages) repose sur votre capacité à</a:t>
            </a:r>
            <a:r>
              <a:rPr lang="fr-CA" sz="12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fr-CA" sz="1200"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Concevoir ou choisir des instruments ou des modalités d’évaluation qui s’appuient sur les programmes d’études et permettent de vérifier les apprentissages effectués par les élèves</a:t>
            </a:r>
            <a:r>
              <a:rPr lang="fr-CA" sz="12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Cette activité vise à la fois un partage d’expériences et l’affirmation de cette compétence. </a:t>
            </a:r>
            <a:endParaRPr kumimoji="0" lang="fr-CA"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F2DB5-77BF-4F23-99F6-C38C142B263D}"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54419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r>
              <a:rPr lang="fr-CA" sz="1200" b="1" kern="1200" dirty="0">
                <a:solidFill>
                  <a:schemeClr val="tx1"/>
                </a:solidFill>
                <a:effectLst/>
                <a:latin typeface="+mn-lt"/>
                <a:ea typeface="+mn-ea"/>
                <a:cs typeface="+mn-cs"/>
              </a:rPr>
              <a:t>Sylvie - </a:t>
            </a:r>
            <a:r>
              <a:rPr lang="fr-CA" b="1" dirty="0"/>
              <a:t>Idéalement,</a:t>
            </a:r>
            <a:r>
              <a:rPr lang="fr-CA" b="1" baseline="0" dirty="0"/>
              <a:t> une nouvelle épreuve devrait être donné à un groupe témoin (anciens élèves) = bon indicateurs pour la régulation</a:t>
            </a:r>
            <a:endParaRPr lang="fr-CA" b="1" dirty="0"/>
          </a:p>
        </p:txBody>
      </p:sp>
      <p:sp>
        <p:nvSpPr>
          <p:cNvPr id="4" name="Espace réservé du numéro de diapositive 3"/>
          <p:cNvSpPr>
            <a:spLocks noGrp="1"/>
          </p:cNvSpPr>
          <p:nvPr>
            <p:ph type="sldNum" sz="quarter" idx="10"/>
          </p:nvPr>
        </p:nvSpPr>
        <p:spPr/>
        <p:txBody>
          <a:bodyPr/>
          <a:lstStyle/>
          <a:p>
            <a:fld id="{5B430700-28CD-49FF-80C0-37E6C5897E6B}" type="slidenum">
              <a:rPr lang="fr-CA" smtClean="0"/>
              <a:t>50</a:t>
            </a:fld>
            <a:endParaRPr lang="fr-CA"/>
          </a:p>
        </p:txBody>
      </p:sp>
    </p:spTree>
    <p:extLst>
      <p:ext uri="{BB962C8B-B14F-4D97-AF65-F5344CB8AC3E}">
        <p14:creationId xmlns:p14="http://schemas.microsoft.com/office/powerpoint/2010/main" val="14786482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r>
              <a:rPr lang="fr-CA" sz="1200" b="1" kern="1200" dirty="0">
                <a:solidFill>
                  <a:schemeClr val="tx1"/>
                </a:solidFill>
                <a:effectLst/>
                <a:latin typeface="+mn-lt"/>
                <a:ea typeface="+mn-ea"/>
                <a:cs typeface="+mn-cs"/>
              </a:rPr>
              <a:t>Sylvie</a:t>
            </a:r>
          </a:p>
          <a:p>
            <a:r>
              <a:rPr lang="fr-CA" sz="1200" b="1" kern="1200" dirty="0">
                <a:solidFill>
                  <a:schemeClr val="tx1"/>
                </a:solidFill>
                <a:effectLst/>
                <a:latin typeface="+mn-lt"/>
                <a:ea typeface="+mn-ea"/>
                <a:cs typeface="+mn-cs"/>
              </a:rPr>
              <a:t>Rôles et responsabilités en évaluation</a:t>
            </a:r>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Planifier les moyens, les stratégies, les ressources et le matériel requis en respect au programme d’études</a:t>
            </a:r>
          </a:p>
          <a:p>
            <a:pPr lvl="0"/>
            <a:r>
              <a:rPr lang="fr-CA" sz="1200" kern="1200" dirty="0">
                <a:solidFill>
                  <a:schemeClr val="tx1"/>
                </a:solidFill>
                <a:effectLst/>
                <a:latin typeface="+mn-lt"/>
                <a:ea typeface="+mn-ea"/>
                <a:cs typeface="+mn-cs"/>
              </a:rPr>
              <a:t>Respecter les encadrements légaux</a:t>
            </a:r>
          </a:p>
          <a:p>
            <a:pPr lvl="0"/>
            <a:r>
              <a:rPr lang="fr-CA" sz="1200" kern="1200" dirty="0">
                <a:solidFill>
                  <a:schemeClr val="tx1"/>
                </a:solidFill>
                <a:effectLst/>
                <a:latin typeface="+mn-lt"/>
                <a:ea typeface="+mn-ea"/>
                <a:cs typeface="+mn-cs"/>
              </a:rPr>
              <a:t>Respecter les normes et modalités</a:t>
            </a:r>
          </a:p>
          <a:p>
            <a:pPr lvl="0"/>
            <a:r>
              <a:rPr lang="fr-CA" sz="1200" kern="1200" dirty="0">
                <a:solidFill>
                  <a:schemeClr val="tx1"/>
                </a:solidFill>
                <a:effectLst/>
                <a:latin typeface="+mn-lt"/>
                <a:ea typeface="+mn-ea"/>
                <a:cs typeface="+mn-cs"/>
              </a:rPr>
              <a:t>Exercer une bonne gestion des apprentissages</a:t>
            </a:r>
          </a:p>
          <a:p>
            <a:pPr lvl="0"/>
            <a:r>
              <a:rPr lang="fr-CA" sz="1200" kern="1200" dirty="0">
                <a:solidFill>
                  <a:schemeClr val="tx1"/>
                </a:solidFill>
                <a:effectLst/>
                <a:latin typeface="+mn-lt"/>
                <a:ea typeface="+mn-ea"/>
                <a:cs typeface="+mn-cs"/>
              </a:rPr>
              <a:t>Prévoir des moyens de partage des résultats et de régulation</a:t>
            </a:r>
          </a:p>
          <a:p>
            <a:r>
              <a:rPr lang="fr-CA" sz="1200" b="1" kern="1200" dirty="0">
                <a:solidFill>
                  <a:schemeClr val="tx1"/>
                </a:solidFill>
                <a:effectLst/>
                <a:latin typeface="+mn-lt"/>
                <a:ea typeface="+mn-ea"/>
                <a:cs typeface="+mn-cs"/>
              </a:rPr>
              <a:t>6 Valeurs et qualités des évaluations</a:t>
            </a:r>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Justice</a:t>
            </a:r>
          </a:p>
          <a:p>
            <a:pPr lvl="0"/>
            <a:r>
              <a:rPr lang="fr-CA" sz="1200" kern="1200" dirty="0">
                <a:solidFill>
                  <a:schemeClr val="tx1"/>
                </a:solidFill>
                <a:effectLst/>
                <a:latin typeface="+mn-lt"/>
                <a:ea typeface="+mn-ea"/>
                <a:cs typeface="+mn-cs"/>
              </a:rPr>
              <a:t>Transparence</a:t>
            </a:r>
          </a:p>
          <a:p>
            <a:pPr lvl="0"/>
            <a:r>
              <a:rPr lang="fr-CA" sz="1200" kern="1200" dirty="0">
                <a:solidFill>
                  <a:schemeClr val="tx1"/>
                </a:solidFill>
                <a:effectLst/>
                <a:latin typeface="+mn-lt"/>
                <a:ea typeface="+mn-ea"/>
                <a:cs typeface="+mn-cs"/>
              </a:rPr>
              <a:t>Égalité</a:t>
            </a:r>
          </a:p>
          <a:p>
            <a:pPr lvl="0"/>
            <a:r>
              <a:rPr lang="fr-CA" sz="1200" kern="1200" dirty="0">
                <a:solidFill>
                  <a:schemeClr val="tx1"/>
                </a:solidFill>
                <a:effectLst/>
                <a:latin typeface="+mn-lt"/>
                <a:ea typeface="+mn-ea"/>
                <a:cs typeface="+mn-cs"/>
              </a:rPr>
              <a:t>Cohérence</a:t>
            </a:r>
          </a:p>
          <a:p>
            <a:pPr lvl="0"/>
            <a:r>
              <a:rPr lang="fr-CA" sz="1200" kern="1200" dirty="0">
                <a:solidFill>
                  <a:schemeClr val="tx1"/>
                </a:solidFill>
                <a:effectLst/>
                <a:latin typeface="+mn-lt"/>
                <a:ea typeface="+mn-ea"/>
                <a:cs typeface="+mn-cs"/>
              </a:rPr>
              <a:t>Équité </a:t>
            </a:r>
          </a:p>
          <a:p>
            <a:pPr lvl="0"/>
            <a:r>
              <a:rPr lang="fr-CA" sz="1200" kern="1200" dirty="0">
                <a:solidFill>
                  <a:schemeClr val="tx1"/>
                </a:solidFill>
                <a:effectLst/>
                <a:latin typeface="+mn-lt"/>
                <a:ea typeface="+mn-ea"/>
                <a:cs typeface="+mn-cs"/>
              </a:rPr>
              <a:t>Rigueur</a:t>
            </a:r>
          </a:p>
          <a:p>
            <a:r>
              <a:rPr lang="fr-CA" sz="1200" b="1" kern="1200" dirty="0">
                <a:solidFill>
                  <a:schemeClr val="tx1"/>
                </a:solidFill>
                <a:effectLst/>
                <a:latin typeface="+mn-lt"/>
                <a:ea typeface="+mn-ea"/>
                <a:cs typeface="+mn-cs"/>
              </a:rPr>
              <a:t>Les encadrements légaux nationaux et locaux (NME)</a:t>
            </a:r>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LIP</a:t>
            </a:r>
          </a:p>
          <a:p>
            <a:pPr lvl="0"/>
            <a:r>
              <a:rPr lang="fr-CA" sz="1200" kern="1200" dirty="0">
                <a:solidFill>
                  <a:schemeClr val="tx1"/>
                </a:solidFill>
                <a:effectLst/>
                <a:latin typeface="+mn-lt"/>
                <a:ea typeface="+mn-ea"/>
                <a:cs typeface="+mn-cs"/>
              </a:rPr>
              <a:t>Règlement sur les conditions et modalités applicables à la révision d’un résultat</a:t>
            </a:r>
          </a:p>
          <a:p>
            <a:pPr lvl="0"/>
            <a:r>
              <a:rPr lang="fr-CA" sz="1200" kern="1200" dirty="0">
                <a:solidFill>
                  <a:schemeClr val="tx1"/>
                </a:solidFill>
                <a:effectLst/>
                <a:latin typeface="+mn-lt"/>
                <a:ea typeface="+mn-ea"/>
                <a:cs typeface="+mn-cs"/>
              </a:rPr>
              <a:t>Règlement visant à assurer la protection des stagiaires en milieux de travail </a:t>
            </a:r>
          </a:p>
          <a:p>
            <a:pPr lvl="0"/>
            <a:r>
              <a:rPr lang="fr-CA" sz="1200" kern="1200" dirty="0">
                <a:solidFill>
                  <a:schemeClr val="tx1"/>
                </a:solidFill>
                <a:effectLst/>
                <a:latin typeface="+mn-lt"/>
                <a:ea typeface="+mn-ea"/>
                <a:cs typeface="+mn-cs"/>
              </a:rPr>
              <a:t>Programmes d’études</a:t>
            </a:r>
          </a:p>
          <a:p>
            <a:pPr lvl="0"/>
            <a:r>
              <a:rPr lang="fr-CA" sz="1200" kern="1200" dirty="0">
                <a:solidFill>
                  <a:schemeClr val="tx1"/>
                </a:solidFill>
                <a:effectLst/>
                <a:latin typeface="+mn-lt"/>
                <a:ea typeface="+mn-ea"/>
                <a:cs typeface="+mn-cs"/>
              </a:rPr>
              <a:t>Régime pédagogique de la formation professionnelle</a:t>
            </a:r>
          </a:p>
          <a:p>
            <a:pPr lvl="0"/>
            <a:r>
              <a:rPr lang="fr-CA" sz="1200" kern="1200" dirty="0">
                <a:solidFill>
                  <a:schemeClr val="tx1"/>
                </a:solidFill>
                <a:effectLst/>
                <a:latin typeface="+mn-lt"/>
                <a:ea typeface="+mn-ea"/>
                <a:cs typeface="+mn-cs"/>
              </a:rPr>
              <a:t>Guide de gestion de la sanction des études et des épreuves ministérielles</a:t>
            </a:r>
          </a:p>
          <a:p>
            <a:pPr lvl="0"/>
            <a:r>
              <a:rPr lang="fr-CA" sz="1200" kern="1200" dirty="0">
                <a:solidFill>
                  <a:schemeClr val="tx1"/>
                </a:solidFill>
                <a:effectLst/>
                <a:latin typeface="+mn-lt"/>
                <a:ea typeface="+mn-ea"/>
                <a:cs typeface="+mn-cs"/>
              </a:rPr>
              <a:t>Info-Sanction de la direction de la sanction des études</a:t>
            </a:r>
          </a:p>
          <a:p>
            <a:r>
              <a:rPr lang="fr-CA" sz="1200" b="1" kern="1200" dirty="0">
                <a:solidFill>
                  <a:schemeClr val="tx1"/>
                </a:solidFill>
                <a:effectLst/>
                <a:latin typeface="+mn-lt"/>
                <a:ea typeface="+mn-ea"/>
                <a:cs typeface="+mn-cs"/>
              </a:rPr>
              <a:t>Les encadrements locaux </a:t>
            </a:r>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Conventions collectives </a:t>
            </a:r>
          </a:p>
          <a:p>
            <a:pPr lvl="0"/>
            <a:r>
              <a:rPr lang="fr-CA" sz="1200" kern="1200" dirty="0">
                <a:solidFill>
                  <a:schemeClr val="tx1"/>
                </a:solidFill>
                <a:effectLst/>
                <a:latin typeface="+mn-lt"/>
                <a:ea typeface="+mn-ea"/>
                <a:cs typeface="+mn-cs"/>
              </a:rPr>
              <a:t>Normes et modalités en évaluation des apprentissages</a:t>
            </a:r>
          </a:p>
          <a:p>
            <a:r>
              <a:rPr lang="fr-CA" sz="1200" b="1" kern="1200" dirty="0">
                <a:solidFill>
                  <a:schemeClr val="tx1"/>
                </a:solidFill>
                <a:effectLst/>
                <a:latin typeface="+mn-lt"/>
                <a:ea typeface="+mn-ea"/>
                <a:cs typeface="+mn-cs"/>
              </a:rPr>
              <a:t>Types et caractéristiques des évaluations</a:t>
            </a:r>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Évaluation diagnostique</a:t>
            </a:r>
          </a:p>
          <a:p>
            <a:pPr lvl="0"/>
            <a:r>
              <a:rPr lang="fr-CA" sz="1200" kern="1200" dirty="0">
                <a:solidFill>
                  <a:schemeClr val="tx1"/>
                </a:solidFill>
                <a:effectLst/>
                <a:latin typeface="+mn-lt"/>
                <a:ea typeface="+mn-ea"/>
                <a:cs typeface="+mn-cs"/>
              </a:rPr>
              <a:t>Évaluation en aide à l’apprentissage</a:t>
            </a:r>
          </a:p>
          <a:p>
            <a:pPr lvl="0"/>
            <a:r>
              <a:rPr lang="fr-CA" sz="1200" kern="1200" dirty="0">
                <a:solidFill>
                  <a:schemeClr val="tx1"/>
                </a:solidFill>
                <a:effectLst/>
                <a:latin typeface="+mn-lt"/>
                <a:ea typeface="+mn-ea"/>
                <a:cs typeface="+mn-cs"/>
              </a:rPr>
              <a:t>Évaluation aux fins de la sanction</a:t>
            </a:r>
          </a:p>
          <a:p>
            <a:pPr lvl="2"/>
            <a:r>
              <a:rPr lang="fr-CA" sz="1200" b="1" kern="1200" dirty="0">
                <a:solidFill>
                  <a:schemeClr val="tx1"/>
                </a:solidFill>
                <a:effectLst/>
                <a:latin typeface="+mn-lt"/>
                <a:ea typeface="+mn-ea"/>
                <a:cs typeface="+mn-cs"/>
              </a:rPr>
              <a:t>Épreuves d’établissement</a:t>
            </a:r>
            <a:endParaRPr lang="fr-CA" sz="1200" kern="1200" dirty="0">
              <a:solidFill>
                <a:schemeClr val="tx1"/>
              </a:solidFill>
              <a:effectLst/>
              <a:latin typeface="+mn-lt"/>
              <a:ea typeface="+mn-ea"/>
              <a:cs typeface="+mn-cs"/>
            </a:endParaRPr>
          </a:p>
          <a:p>
            <a:pPr lvl="2"/>
            <a:r>
              <a:rPr lang="fr-CA" sz="1200" b="1" kern="1200" dirty="0">
                <a:solidFill>
                  <a:schemeClr val="tx1"/>
                </a:solidFill>
                <a:effectLst/>
                <a:latin typeface="+mn-lt"/>
                <a:ea typeface="+mn-ea"/>
                <a:cs typeface="+mn-cs"/>
              </a:rPr>
              <a:t>Épreuves ministérielles</a:t>
            </a:r>
            <a:endParaRPr lang="fr-CA"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Documents d’évaluation: TAS, TAP, Référentiel et cadre d’évaluation</a:t>
            </a:r>
            <a:endParaRPr lang="fr-CA" sz="1200" kern="1200" dirty="0">
              <a:solidFill>
                <a:schemeClr val="tx1"/>
              </a:solidFill>
              <a:effectLst/>
              <a:latin typeface="+mn-lt"/>
              <a:ea typeface="+mn-ea"/>
              <a:cs typeface="+mn-cs"/>
            </a:endParaRPr>
          </a:p>
          <a:p>
            <a:pPr lvl="0"/>
            <a:r>
              <a:rPr lang="fr-CA" sz="1200" b="1" kern="1200" dirty="0">
                <a:solidFill>
                  <a:schemeClr val="tx1"/>
                </a:solidFill>
                <a:effectLst/>
                <a:latin typeface="+mn-lt"/>
                <a:ea typeface="+mn-ea"/>
                <a:cs typeface="+mn-cs"/>
              </a:rPr>
              <a:t>Les spécifications: </a:t>
            </a:r>
            <a:r>
              <a:rPr lang="fr-CA" sz="1200" kern="1200" dirty="0">
                <a:solidFill>
                  <a:schemeClr val="tx1"/>
                </a:solidFill>
                <a:effectLst/>
                <a:latin typeface="+mn-lt"/>
                <a:ea typeface="+mn-ea"/>
                <a:cs typeface="+mn-cs"/>
              </a:rPr>
              <a:t>proviennent des </a:t>
            </a:r>
            <a:r>
              <a:rPr lang="fr-CA" sz="1200" b="1" kern="1200" dirty="0">
                <a:solidFill>
                  <a:schemeClr val="tx1"/>
                </a:solidFill>
                <a:effectLst/>
                <a:latin typeface="+mn-lt"/>
                <a:ea typeface="+mn-ea"/>
                <a:cs typeface="+mn-cs"/>
              </a:rPr>
              <a:t>critères de performance </a:t>
            </a:r>
            <a:r>
              <a:rPr lang="fr-CA" sz="1200" kern="1200" dirty="0">
                <a:solidFill>
                  <a:schemeClr val="tx1"/>
                </a:solidFill>
                <a:effectLst/>
                <a:latin typeface="+mn-lt"/>
                <a:ea typeface="+mn-ea"/>
                <a:cs typeface="+mn-cs"/>
              </a:rPr>
              <a:t>ou des </a:t>
            </a:r>
            <a:r>
              <a:rPr lang="fr-CA" sz="1200" b="1" kern="1200" dirty="0">
                <a:solidFill>
                  <a:schemeClr val="tx1"/>
                </a:solidFill>
                <a:effectLst/>
                <a:latin typeface="+mn-lt"/>
                <a:ea typeface="+mn-ea"/>
                <a:cs typeface="+mn-cs"/>
              </a:rPr>
              <a:t>critères de participation </a:t>
            </a:r>
            <a:r>
              <a:rPr lang="fr-CA" sz="1200" kern="1200" dirty="0">
                <a:solidFill>
                  <a:schemeClr val="tx1"/>
                </a:solidFill>
                <a:effectLst/>
                <a:latin typeface="+mn-lt"/>
                <a:ea typeface="+mn-ea"/>
                <a:cs typeface="+mn-cs"/>
              </a:rPr>
              <a:t>formulés dans le programme d’études.</a:t>
            </a:r>
          </a:p>
          <a:p>
            <a:pPr lvl="0"/>
            <a:r>
              <a:rPr lang="fr-CA" sz="1200" b="1" kern="1200" dirty="0">
                <a:solidFill>
                  <a:schemeClr val="tx1"/>
                </a:solidFill>
                <a:effectLst/>
                <a:latin typeface="+mn-lt"/>
                <a:ea typeface="+mn-ea"/>
                <a:cs typeface="+mn-cs"/>
              </a:rPr>
              <a:t>Description de l’évaluation: propose un scénario en fonction des spécifications retenues </a:t>
            </a:r>
            <a:r>
              <a:rPr lang="fr-CA" sz="1200" kern="1200" dirty="0">
                <a:solidFill>
                  <a:schemeClr val="tx1"/>
                </a:solidFill>
                <a:effectLst/>
                <a:latin typeface="+mn-lt"/>
                <a:ea typeface="+mn-ea"/>
                <a:cs typeface="+mn-cs"/>
              </a:rPr>
              <a:t>et provient du contexte de réalisation du programme d’études. </a:t>
            </a:r>
          </a:p>
          <a:p>
            <a:pPr lvl="0"/>
            <a:r>
              <a:rPr lang="fr-CA" sz="1200" b="1" kern="1200" dirty="0">
                <a:solidFill>
                  <a:schemeClr val="tx1"/>
                </a:solidFill>
                <a:effectLst/>
                <a:latin typeface="+mn-lt"/>
                <a:ea typeface="+mn-ea"/>
                <a:cs typeface="+mn-cs"/>
              </a:rPr>
              <a:t>Pondération: </a:t>
            </a:r>
            <a:r>
              <a:rPr lang="fr-CA" sz="1200" kern="1200" dirty="0">
                <a:solidFill>
                  <a:schemeClr val="tx1"/>
                </a:solidFill>
                <a:effectLst/>
                <a:latin typeface="+mn-lt"/>
                <a:ea typeface="+mn-ea"/>
                <a:cs typeface="+mn-cs"/>
              </a:rPr>
              <a:t>dichotomique. </a:t>
            </a:r>
          </a:p>
          <a:p>
            <a:pPr lvl="0"/>
            <a:r>
              <a:rPr lang="fr-CA" sz="1200" kern="1200" dirty="0">
                <a:solidFill>
                  <a:schemeClr val="tx1"/>
                </a:solidFill>
                <a:effectLst/>
                <a:latin typeface="+mn-lt"/>
                <a:ea typeface="+mn-ea"/>
                <a:cs typeface="+mn-cs"/>
              </a:rPr>
              <a:t>Compétence de situation : oui □ non □ </a:t>
            </a:r>
          </a:p>
          <a:p>
            <a:pPr lvl="0"/>
            <a:r>
              <a:rPr lang="fr-CA" sz="1200" kern="1200" dirty="0">
                <a:solidFill>
                  <a:schemeClr val="tx1"/>
                </a:solidFill>
                <a:effectLst/>
                <a:latin typeface="+mn-lt"/>
                <a:ea typeface="+mn-ea"/>
                <a:cs typeface="+mn-cs"/>
              </a:rPr>
              <a:t>Compétence de comportement : ex. 0 / 10</a:t>
            </a:r>
          </a:p>
          <a:p>
            <a:pPr lvl="0"/>
            <a:r>
              <a:rPr lang="fr-CA" sz="1200" b="1" kern="1200" dirty="0">
                <a:solidFill>
                  <a:schemeClr val="tx1"/>
                </a:solidFill>
                <a:effectLst/>
                <a:latin typeface="+mn-lt"/>
                <a:ea typeface="+mn-ea"/>
                <a:cs typeface="+mn-cs"/>
              </a:rPr>
              <a:t>Seuil de réussite: </a:t>
            </a:r>
            <a:r>
              <a:rPr lang="fr-CA" sz="1200" kern="1200" dirty="0">
                <a:solidFill>
                  <a:schemeClr val="tx1"/>
                </a:solidFill>
                <a:effectLst/>
                <a:latin typeface="+mn-lt"/>
                <a:ea typeface="+mn-ea"/>
                <a:cs typeface="+mn-cs"/>
              </a:rPr>
              <a:t>varie entre 75 % et 85 %</a:t>
            </a:r>
          </a:p>
          <a:p>
            <a:pPr lvl="0"/>
            <a:r>
              <a:rPr lang="fr-CA" sz="1200" b="1" kern="1200" dirty="0">
                <a:solidFill>
                  <a:schemeClr val="tx1"/>
                </a:solidFill>
                <a:effectLst/>
                <a:latin typeface="+mn-lt"/>
                <a:ea typeface="+mn-ea"/>
                <a:cs typeface="+mn-cs"/>
              </a:rPr>
              <a:t>Les règles de verdict s’il y a lieu : </a:t>
            </a:r>
            <a:r>
              <a:rPr lang="fr-CA" sz="1200" kern="1200" dirty="0">
                <a:solidFill>
                  <a:schemeClr val="tx1"/>
                </a:solidFill>
                <a:effectLst/>
                <a:latin typeface="+mn-lt"/>
                <a:ea typeface="+mn-ea"/>
                <a:cs typeface="+mn-cs"/>
              </a:rPr>
              <a:t>correspondent à des lois, règles ou à des normes. </a:t>
            </a:r>
            <a:br>
              <a:rPr lang="fr-CA" sz="1200" kern="1200" dirty="0">
                <a:solidFill>
                  <a:schemeClr val="tx1"/>
                </a:solidFill>
                <a:effectLst/>
                <a:latin typeface="+mn-lt"/>
                <a:ea typeface="+mn-ea"/>
                <a:cs typeface="+mn-cs"/>
              </a:rPr>
            </a:br>
            <a:r>
              <a:rPr lang="fr-CA" sz="1200" kern="1200" dirty="0">
                <a:solidFill>
                  <a:schemeClr val="tx1"/>
                </a:solidFill>
                <a:effectLst/>
                <a:latin typeface="+mn-lt"/>
                <a:ea typeface="+mn-ea"/>
                <a:cs typeface="+mn-cs"/>
              </a:rPr>
              <a:t>Ex. SST, Code du bâtiment, normes environnementales, etc.</a:t>
            </a:r>
          </a:p>
          <a:p>
            <a:pPr lvl="0"/>
            <a:r>
              <a:rPr lang="fr-CA" sz="1200" b="1" kern="1200" dirty="0">
                <a:solidFill>
                  <a:schemeClr val="tx1"/>
                </a:solidFill>
                <a:effectLst/>
                <a:latin typeface="+mn-lt"/>
                <a:ea typeface="+mn-ea"/>
                <a:cs typeface="+mn-cs"/>
              </a:rPr>
              <a:t>Anciens programmes: 100% (MEQ)</a:t>
            </a:r>
            <a:endParaRPr lang="fr-CA" sz="1200" kern="1200" dirty="0">
              <a:solidFill>
                <a:schemeClr val="tx1"/>
              </a:solidFill>
              <a:effectLst/>
              <a:latin typeface="+mn-lt"/>
              <a:ea typeface="+mn-ea"/>
              <a:cs typeface="+mn-cs"/>
            </a:endParaRPr>
          </a:p>
          <a:p>
            <a:pPr lvl="0"/>
            <a:r>
              <a:rPr lang="fr-CA" sz="1200" b="1" kern="1200" dirty="0">
                <a:solidFill>
                  <a:schemeClr val="tx1"/>
                </a:solidFill>
                <a:effectLst/>
                <a:latin typeface="+mn-lt"/>
                <a:ea typeface="+mn-ea"/>
                <a:cs typeface="+mn-cs"/>
              </a:rPr>
              <a:t>Nouveaux programmes: 70 % (MEQ) et 30 % (CSS)</a:t>
            </a:r>
            <a:endParaRPr lang="fr-CA" sz="1200" kern="1200" dirty="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51</a:t>
            </a:fld>
            <a:endParaRPr lang="fr-CA"/>
          </a:p>
        </p:txBody>
      </p:sp>
    </p:spTree>
    <p:extLst>
      <p:ext uri="{BB962C8B-B14F-4D97-AF65-F5344CB8AC3E}">
        <p14:creationId xmlns:p14="http://schemas.microsoft.com/office/powerpoint/2010/main" val="2280175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513" y="701675"/>
            <a:ext cx="6242050" cy="3511550"/>
          </a:xfrm>
        </p:spPr>
      </p:sp>
      <p:sp>
        <p:nvSpPr>
          <p:cNvPr id="3" name="Espace réservé des commentaires 2"/>
          <p:cNvSpPr>
            <a:spLocks noGrp="1"/>
          </p:cNvSpPr>
          <p:nvPr>
            <p:ph type="body" idx="1"/>
          </p:nvPr>
        </p:nvSpPr>
        <p:spPr/>
        <p:txBody>
          <a:bodyPr/>
          <a:lstStyle/>
          <a:p>
            <a:r>
              <a:rPr lang="fr-CA" sz="1200" b="1" kern="1200" dirty="0">
                <a:solidFill>
                  <a:schemeClr val="tx1"/>
                </a:solidFill>
                <a:effectLst/>
                <a:latin typeface="+mn-lt"/>
                <a:ea typeface="+mn-ea"/>
                <a:cs typeface="+mn-cs"/>
              </a:rPr>
              <a:t>Olivier - </a:t>
            </a:r>
            <a:r>
              <a:rPr lang="fr-CA" b="1" dirty="0"/>
              <a:t>Activité en grand groupe</a:t>
            </a:r>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6</a:t>
            </a:fld>
            <a:endParaRPr lang="fr-CA"/>
          </a:p>
        </p:txBody>
      </p:sp>
      <p:sp>
        <p:nvSpPr>
          <p:cNvPr id="5" name="Espace réservé du pied de page 4"/>
          <p:cNvSpPr>
            <a:spLocks noGrp="1"/>
          </p:cNvSpPr>
          <p:nvPr>
            <p:ph type="ftr" sz="quarter" idx="11"/>
          </p:nvPr>
        </p:nvSpPr>
        <p:spPr/>
        <p:txBody>
          <a:bodyPr/>
          <a:lstStyle/>
          <a:p>
            <a:r>
              <a:rPr lang="fr-CA"/>
              <a:t>BEPGP</a:t>
            </a:r>
          </a:p>
        </p:txBody>
      </p:sp>
      <p:sp>
        <p:nvSpPr>
          <p:cNvPr id="6" name="Espace réservé de l'en-tête 5"/>
          <p:cNvSpPr>
            <a:spLocks noGrp="1"/>
          </p:cNvSpPr>
          <p:nvPr>
            <p:ph type="hdr" sz="quarter" idx="12"/>
          </p:nvPr>
        </p:nvSpPr>
        <p:spPr/>
        <p:txBody>
          <a:bodyPr/>
          <a:lstStyle/>
          <a:p>
            <a:r>
              <a:rPr lang="fr-CA"/>
              <a:t>IPE-01</a:t>
            </a:r>
          </a:p>
        </p:txBody>
      </p:sp>
    </p:spTree>
    <p:extLst>
      <p:ext uri="{BB962C8B-B14F-4D97-AF65-F5344CB8AC3E}">
        <p14:creationId xmlns:p14="http://schemas.microsoft.com/office/powerpoint/2010/main" val="13251857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pPr defTabSz="941996"/>
            <a:r>
              <a:rPr lang="fr-CA" sz="1200" b="1" kern="1200" dirty="0">
                <a:solidFill>
                  <a:schemeClr val="tx1"/>
                </a:solidFill>
                <a:effectLst/>
                <a:latin typeface="+mn-lt"/>
                <a:ea typeface="+mn-ea"/>
                <a:cs typeface="+mn-cs"/>
              </a:rPr>
              <a:t>Olivier </a:t>
            </a:r>
            <a:endParaRPr lang="fr-CA" dirty="0"/>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52</a:t>
            </a:fld>
            <a:endParaRPr lang="fr-CA"/>
          </a:p>
        </p:txBody>
      </p:sp>
      <p:sp>
        <p:nvSpPr>
          <p:cNvPr id="5" name="Espace réservé du pied de page 4"/>
          <p:cNvSpPr>
            <a:spLocks noGrp="1"/>
          </p:cNvSpPr>
          <p:nvPr>
            <p:ph type="ftr" sz="quarter" idx="11"/>
          </p:nvPr>
        </p:nvSpPr>
        <p:spPr/>
        <p:txBody>
          <a:bodyPr/>
          <a:lstStyle/>
          <a:p>
            <a:r>
              <a:rPr lang="fr-CA"/>
              <a:t>BEPGP</a:t>
            </a:r>
          </a:p>
        </p:txBody>
      </p:sp>
      <p:sp>
        <p:nvSpPr>
          <p:cNvPr id="6" name="Espace réservé de l'en-tête 5"/>
          <p:cNvSpPr>
            <a:spLocks noGrp="1"/>
          </p:cNvSpPr>
          <p:nvPr>
            <p:ph type="hdr" sz="quarter" idx="12"/>
          </p:nvPr>
        </p:nvSpPr>
        <p:spPr/>
        <p:txBody>
          <a:bodyPr/>
          <a:lstStyle/>
          <a:p>
            <a:r>
              <a:rPr lang="fr-CA"/>
              <a:t>IPE-01</a:t>
            </a:r>
          </a:p>
        </p:txBody>
      </p:sp>
    </p:spTree>
    <p:extLst>
      <p:ext uri="{BB962C8B-B14F-4D97-AF65-F5344CB8AC3E}">
        <p14:creationId xmlns:p14="http://schemas.microsoft.com/office/powerpoint/2010/main" val="201789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513" y="701675"/>
            <a:ext cx="6242050" cy="3511550"/>
          </a:xfrm>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A495C1AB-9C0E-4E68-9F20-BF4F092A33B1}" type="slidenum">
              <a:rPr lang="fr-CA" smtClean="0"/>
              <a:t>53</a:t>
            </a:fld>
            <a:endParaRPr lang="fr-CA"/>
          </a:p>
        </p:txBody>
      </p:sp>
    </p:spTree>
    <p:extLst>
      <p:ext uri="{BB962C8B-B14F-4D97-AF65-F5344CB8AC3E}">
        <p14:creationId xmlns:p14="http://schemas.microsoft.com/office/powerpoint/2010/main" val="10105430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513" y="701675"/>
            <a:ext cx="6242050" cy="3511550"/>
          </a:xfrm>
        </p:spPr>
      </p:sp>
      <p:sp>
        <p:nvSpPr>
          <p:cNvPr id="3" name="Espace réservé des commentaires 2"/>
          <p:cNvSpPr>
            <a:spLocks noGrp="1"/>
          </p:cNvSpPr>
          <p:nvPr>
            <p:ph type="body" idx="1"/>
          </p:nvPr>
        </p:nvSpPr>
        <p:spPr/>
        <p:txBody>
          <a:bodyPr/>
          <a:lstStyle/>
          <a:p>
            <a:r>
              <a:rPr lang="fr-CA" sz="1200" b="1" kern="1200" dirty="0">
                <a:solidFill>
                  <a:schemeClr val="tx1"/>
                </a:solidFill>
                <a:effectLst/>
                <a:latin typeface="+mn-lt"/>
                <a:ea typeface="+mn-ea"/>
                <a:cs typeface="+mn-cs"/>
              </a:rPr>
              <a:t>Sylvie</a:t>
            </a:r>
            <a:endParaRPr lang="fr-CA" b="0" dirty="0"/>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54</a:t>
            </a:fld>
            <a:endParaRPr lang="fr-CA"/>
          </a:p>
        </p:txBody>
      </p:sp>
      <p:sp>
        <p:nvSpPr>
          <p:cNvPr id="5" name="Espace réservé du pied de page 4"/>
          <p:cNvSpPr>
            <a:spLocks noGrp="1"/>
          </p:cNvSpPr>
          <p:nvPr>
            <p:ph type="ftr" sz="quarter" idx="11"/>
          </p:nvPr>
        </p:nvSpPr>
        <p:spPr/>
        <p:txBody>
          <a:bodyPr/>
          <a:lstStyle/>
          <a:p>
            <a:r>
              <a:rPr lang="fr-CA"/>
              <a:t>BEPGP</a:t>
            </a:r>
          </a:p>
        </p:txBody>
      </p:sp>
      <p:sp>
        <p:nvSpPr>
          <p:cNvPr id="6" name="Espace réservé de l'en-tête 5"/>
          <p:cNvSpPr>
            <a:spLocks noGrp="1"/>
          </p:cNvSpPr>
          <p:nvPr>
            <p:ph type="hdr" sz="quarter" idx="12"/>
          </p:nvPr>
        </p:nvSpPr>
        <p:spPr/>
        <p:txBody>
          <a:bodyPr/>
          <a:lstStyle/>
          <a:p>
            <a:r>
              <a:rPr lang="fr-CA"/>
              <a:t>IPE-01</a:t>
            </a:r>
          </a:p>
        </p:txBody>
      </p:sp>
    </p:spTree>
    <p:extLst>
      <p:ext uri="{BB962C8B-B14F-4D97-AF65-F5344CB8AC3E}">
        <p14:creationId xmlns:p14="http://schemas.microsoft.com/office/powerpoint/2010/main" val="36856879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commentaires 2"/>
          <p:cNvSpPr>
            <a:spLocks noGrp="1"/>
          </p:cNvSpPr>
          <p:nvPr>
            <p:ph type="body" idx="1"/>
          </p:nvPr>
        </p:nvSpPr>
        <p:spPr/>
        <p:txBody>
          <a:bodyPr/>
          <a:lstStyle/>
          <a:p>
            <a:r>
              <a:rPr lang="fr-CA" sz="1200" b="1" kern="1200" dirty="0">
                <a:solidFill>
                  <a:schemeClr val="tx1"/>
                </a:solidFill>
                <a:effectLst/>
                <a:latin typeface="+mn-lt"/>
                <a:ea typeface="+mn-ea"/>
                <a:cs typeface="+mn-cs"/>
              </a:rPr>
              <a:t>Sylvie</a:t>
            </a:r>
            <a:endParaRPr lang="fr-CA" dirty="0"/>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55</a:t>
            </a:fld>
            <a:endParaRPr lang="fr-CA"/>
          </a:p>
        </p:txBody>
      </p:sp>
    </p:spTree>
    <p:extLst>
      <p:ext uri="{BB962C8B-B14F-4D97-AF65-F5344CB8AC3E}">
        <p14:creationId xmlns:p14="http://schemas.microsoft.com/office/powerpoint/2010/main" val="2194999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pPr defTabSz="934427">
              <a:defRPr/>
            </a:pPr>
            <a:r>
              <a:rPr lang="fr-CA" sz="1200" b="1" kern="1200" dirty="0">
                <a:solidFill>
                  <a:schemeClr val="tx1"/>
                </a:solidFill>
                <a:effectLst/>
                <a:latin typeface="+mn-lt"/>
                <a:ea typeface="+mn-ea"/>
                <a:cs typeface="+mn-cs"/>
              </a:rPr>
              <a:t>Olivier - </a:t>
            </a:r>
            <a:r>
              <a:rPr lang="fr-CA" b="1" dirty="0"/>
              <a:t>5 min</a:t>
            </a:r>
            <a:endParaRPr lang="fr-CA" dirty="0">
              <a:effectLst/>
            </a:endParaRPr>
          </a:p>
          <a:p>
            <a:endParaRPr lang="fr-CA" dirty="0"/>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56</a:t>
            </a:fld>
            <a:endParaRPr lang="fr-CA"/>
          </a:p>
        </p:txBody>
      </p:sp>
    </p:spTree>
    <p:extLst>
      <p:ext uri="{BB962C8B-B14F-4D97-AF65-F5344CB8AC3E}">
        <p14:creationId xmlns:p14="http://schemas.microsoft.com/office/powerpoint/2010/main" val="486391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pPr defTabSz="934427">
              <a:defRPr/>
            </a:pPr>
            <a:r>
              <a:rPr lang="fr-CA" sz="1200" b="1" kern="1200" dirty="0">
                <a:solidFill>
                  <a:schemeClr val="tx1"/>
                </a:solidFill>
                <a:effectLst/>
                <a:latin typeface="+mn-lt"/>
                <a:ea typeface="+mn-ea"/>
                <a:cs typeface="+mn-cs"/>
              </a:rPr>
              <a:t>Olivier - </a:t>
            </a:r>
            <a:r>
              <a:rPr lang="fr-CA" b="1" dirty="0"/>
              <a:t>5 min</a:t>
            </a:r>
            <a:endParaRPr lang="fr-CA" dirty="0">
              <a:effectLst/>
            </a:endParaRPr>
          </a:p>
          <a:p>
            <a:endParaRPr lang="fr-CA" dirty="0"/>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57</a:t>
            </a:fld>
            <a:endParaRPr lang="fr-CA"/>
          </a:p>
        </p:txBody>
      </p:sp>
    </p:spTree>
    <p:extLst>
      <p:ext uri="{BB962C8B-B14F-4D97-AF65-F5344CB8AC3E}">
        <p14:creationId xmlns:p14="http://schemas.microsoft.com/office/powerpoint/2010/main" val="23384630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Amélie (1h en</a:t>
            </a:r>
            <a:r>
              <a:rPr lang="fr-CA" b="1" baseline="0" dirty="0"/>
              <a:t> tout)</a:t>
            </a:r>
            <a:br>
              <a:rPr lang="fr-CA" dirty="0"/>
            </a:br>
            <a:r>
              <a:rPr lang="fr-CA" dirty="0"/>
              <a:t>heure</a:t>
            </a:r>
            <a:r>
              <a:rPr lang="fr-CA" baseline="0" dirty="0"/>
              <a:t> de début prévue du segment EBP: 13h19</a:t>
            </a:r>
            <a:br>
              <a:rPr lang="fr-CA" baseline="0" dirty="0"/>
            </a:br>
            <a:r>
              <a:rPr lang="fr-CA" baseline="0" dirty="0"/>
              <a:t>heure de fin prévue du segment EBP: 14h19</a:t>
            </a:r>
            <a:endParaRPr lang="fr-CA" dirty="0"/>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58</a:t>
            </a:fld>
            <a:endParaRPr lang="fr-CA"/>
          </a:p>
        </p:txBody>
      </p:sp>
    </p:spTree>
    <p:extLst>
      <p:ext uri="{BB962C8B-B14F-4D97-AF65-F5344CB8AC3E}">
        <p14:creationId xmlns:p14="http://schemas.microsoft.com/office/powerpoint/2010/main" val="11149844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AMÉLIE 3 min</a:t>
            </a:r>
            <a:br>
              <a:rPr lang="fr-CA" b="1" dirty="0"/>
            </a:br>
            <a:r>
              <a:rPr lang="fr-CA" dirty="0"/>
              <a:t>Égalité</a:t>
            </a:r>
            <a:r>
              <a:rPr lang="fr-CA" baseline="0" dirty="0"/>
              <a:t> simple: Comment décririez-vous, en mots, cette image?</a:t>
            </a:r>
            <a:br>
              <a:rPr lang="fr-CA" baseline="0" dirty="0"/>
            </a:br>
            <a:r>
              <a:rPr lang="fr-CA" baseline="0" dirty="0"/>
              <a:t>Équité par compensation: Comment décririez-vous, en mots, cette image? Qu’est-ce qui la différencie de la précédente? Qu’est-ce qui est similaire?</a:t>
            </a:r>
            <a:br>
              <a:rPr lang="fr-CA" baseline="0" dirty="0"/>
            </a:br>
            <a:r>
              <a:rPr lang="fr-CA" baseline="0" dirty="0"/>
              <a:t>Équité par l’accessibilité: Comment décririez-vous, en mots, cette image? Qu’est-ce qui la différencie des deux précédentes? Qu’est-ce qui est similaire?</a:t>
            </a:r>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F2DB5-77BF-4F23-99F6-C38C142B263D}"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6885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Amélie 5 min </a:t>
            </a:r>
            <a:r>
              <a:rPr lang="fr-CA" b="0" i="1" dirty="0"/>
              <a:t>(***futurs</a:t>
            </a:r>
            <a:r>
              <a:rPr lang="fr-CA" b="0" i="1" baseline="0" dirty="0"/>
              <a:t> IPE-06: </a:t>
            </a:r>
            <a:r>
              <a:rPr lang="fr-CA" sz="800" b="0" i="1" u="none" dirty="0">
                <a:solidFill>
                  <a:srgbClr val="FFFF00"/>
                </a:solidFill>
              </a:rPr>
              <a:t>ajouter diapo rappel </a:t>
            </a:r>
            <a:r>
              <a:rPr lang="fr-CA" sz="800" b="0" i="1" u="none" dirty="0" err="1">
                <a:solidFill>
                  <a:srgbClr val="FFFF00"/>
                </a:solidFill>
              </a:rPr>
              <a:t>RàI</a:t>
            </a:r>
            <a:r>
              <a:rPr lang="fr-CA" sz="800" b="0" i="1" u="none" baseline="0" dirty="0">
                <a:solidFill>
                  <a:srgbClr val="FFFF00"/>
                </a:solidFill>
              </a:rPr>
              <a:t> (IU)</a:t>
            </a:r>
            <a:r>
              <a:rPr lang="fr-CA" sz="800" b="0" i="1" u="none" dirty="0">
                <a:solidFill>
                  <a:srgbClr val="FFFF0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br>
              <a:rPr lang="fr-CA" sz="800" b="0" i="1" u="none" dirty="0">
                <a:solidFill>
                  <a:srgbClr val="FFFF00"/>
                </a:solidFill>
              </a:rPr>
            </a:br>
            <a:r>
              <a:rPr lang="fr-CA" baseline="0" dirty="0"/>
              <a:t>CETTE DIAPO: </a:t>
            </a:r>
            <a:r>
              <a:rPr lang="fr-CA" sz="1200" b="1" dirty="0">
                <a:solidFill>
                  <a:srgbClr val="C00000"/>
                </a:solidFill>
              </a:rPr>
              <a:t>Informations préalables à l’Info/Sanction</a:t>
            </a:r>
            <a:br>
              <a:rPr lang="fr-CA" baseline="0" dirty="0"/>
            </a:br>
            <a:r>
              <a:rPr lang="fr-CA" baseline="0" dirty="0"/>
              <a:t>LIENS: IPE-02 (planification et CUA) et IPE-03 (stratégies d’enseignement et d’apprentissage)</a:t>
            </a:r>
            <a:br>
              <a:rPr lang="fr-CA" baseline="0" dirty="0"/>
            </a:br>
            <a:r>
              <a:rPr lang="fr-CA" baseline="0" dirty="0"/>
              <a:t>Interventions universelles: en apprentissage, bien sûr, en évaluation aussi (exemple: lire les questions, les mises en situation: intention d’évaluation)</a:t>
            </a:r>
            <a:br>
              <a:rPr lang="fr-CA" baseline="0" dirty="0"/>
            </a:br>
            <a:r>
              <a:rPr lang="fr-CA" baseline="0" dirty="0"/>
              <a:t>Démarche d’analyse concertée: ce qui devrait (et c’est le sens de nos accompagnements), pas toujours ce qui est… </a:t>
            </a:r>
            <a:endParaRPr lang="fr-CA" dirty="0"/>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60</a:t>
            </a:fld>
            <a:endParaRPr lang="fr-CA"/>
          </a:p>
        </p:txBody>
      </p:sp>
    </p:spTree>
    <p:extLst>
      <p:ext uri="{BB962C8B-B14F-4D97-AF65-F5344CB8AC3E}">
        <p14:creationId xmlns:p14="http://schemas.microsoft.com/office/powerpoint/2010/main" val="11626354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a:r>
              <a:rPr lang="fr-CA" b="1" dirty="0">
                <a:effectLst/>
              </a:rPr>
              <a:t>Amélie 5 min</a:t>
            </a:r>
            <a:br>
              <a:rPr lang="fr-CA" dirty="0">
                <a:effectLst/>
              </a:rPr>
            </a:br>
            <a:r>
              <a:rPr lang="fr-CA" dirty="0">
                <a:effectLst/>
              </a:rPr>
              <a:t>En FP, liste de neuf mesures d’adaptation autorisées en évaluation (et obligatoirement appliquées et régulées en cours d’apprentissage)</a:t>
            </a:r>
            <a:br>
              <a:rPr lang="fr-CA" dirty="0">
                <a:effectLst/>
              </a:rPr>
            </a:br>
            <a:r>
              <a:rPr lang="fr-CA" dirty="0">
                <a:effectLst/>
              </a:rPr>
              <a:t>La mise en place de mesures d’adaptation lors des épreuves en FP implique que les intervenants du Ministère et des organismes scolaires manifestent à l’égard des élèves ayant des besoins particuliers une bienveillance qui n’exclut pas l’exigence. Un tel équilibre rend incontournable l’intégration de trois valeurs fondamentales.</a:t>
            </a:r>
            <a:br>
              <a:rPr lang="fr-CA" dirty="0">
                <a:effectLst/>
              </a:rPr>
            </a:br>
            <a:br>
              <a:rPr lang="fr-CA" dirty="0">
                <a:effectLst/>
              </a:rPr>
            </a:br>
            <a:r>
              <a:rPr lang="fr-CA" dirty="0">
                <a:effectLst/>
              </a:rPr>
              <a:t>RETOUR SUR LE DEVOIR:</a:t>
            </a:r>
            <a:br>
              <a:rPr lang="fr-CA" dirty="0">
                <a:effectLst/>
              </a:rPr>
            </a:br>
            <a:r>
              <a:rPr lang="fr-CA" sz="1200" kern="1200" dirty="0">
                <a:solidFill>
                  <a:schemeClr val="tx1"/>
                </a:solidFill>
                <a:effectLst/>
                <a:latin typeface="+mn-lt"/>
                <a:ea typeface="+mn-ea"/>
                <a:cs typeface="+mn-cs"/>
              </a:rPr>
              <a:t>VIDÉO – Les mesures d'adaptation en formation professionnelle : explications et fondements</a:t>
            </a:r>
            <a:br>
              <a:rPr lang="fr-CA" dirty="0">
                <a:effectLst/>
              </a:rPr>
            </a:br>
            <a:r>
              <a:rPr lang="fr-CA" dirty="0">
                <a:effectLst/>
                <a:hlinkClick r:id="rId3" tooltip="https://fad.csdm.ca/mod/h5pactivity/view.php?id=61480"/>
              </a:rPr>
              <a:t>https://fad.csdm.ca/mod/h5pactivity/view.php?id=61480</a:t>
            </a:r>
            <a:endParaRPr lang="fr-CA" dirty="0">
              <a:effectLst/>
            </a:endParaRPr>
          </a:p>
          <a:p>
            <a:pPr rtl="0"/>
            <a:r>
              <a:rPr lang="fr-CA" dirty="0">
                <a:effectLst/>
              </a:rPr>
              <a:t> </a:t>
            </a:r>
          </a:p>
          <a:p>
            <a:pPr rtl="0"/>
            <a:r>
              <a:rPr lang="fr-CA" sz="1200" kern="1200" dirty="0">
                <a:solidFill>
                  <a:schemeClr val="tx1"/>
                </a:solidFill>
                <a:effectLst/>
                <a:latin typeface="+mn-lt"/>
                <a:ea typeface="+mn-ea"/>
                <a:cs typeface="+mn-cs"/>
              </a:rPr>
              <a:t>QUIZ – Les mesures d’adaptation autorisées par le Ministère lors de l’évaluation des apprentissages en FP</a:t>
            </a:r>
            <a:endParaRPr lang="fr-CA" dirty="0">
              <a:effectLst/>
            </a:endParaRPr>
          </a:p>
          <a:p>
            <a:pPr rtl="0"/>
            <a:r>
              <a:rPr lang="fr-CA">
                <a:effectLst/>
                <a:hlinkClick r:id="rId4" tooltip="https://fad.csdm.ca/mod/quiz/view.php?id=32412"/>
              </a:rPr>
              <a:t>https://fad.csdm.ca/mod/quiz/view.php?id=32412</a:t>
            </a:r>
            <a:endParaRPr lang="fr-CA">
              <a:effectLst/>
            </a:endParaRPr>
          </a:p>
          <a:p>
            <a:endParaRPr lang="fr-CA" dirty="0"/>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61</a:t>
            </a:fld>
            <a:endParaRPr lang="fr-CA"/>
          </a:p>
        </p:txBody>
      </p:sp>
    </p:spTree>
    <p:extLst>
      <p:ext uri="{BB962C8B-B14F-4D97-AF65-F5344CB8AC3E}">
        <p14:creationId xmlns:p14="http://schemas.microsoft.com/office/powerpoint/2010/main" val="1383380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commentaires 2"/>
          <p:cNvSpPr>
            <a:spLocks noGrp="1"/>
          </p:cNvSpPr>
          <p:nvPr>
            <p:ph type="body" idx="1"/>
          </p:nvPr>
        </p:nvSpPr>
        <p:spPr/>
        <p:txBody>
          <a:bodyPr/>
          <a:lstStyle/>
          <a:p>
            <a:pPr defTabSz="920618">
              <a:defRPr/>
            </a:pPr>
            <a:r>
              <a:rPr lang="fr-CA" sz="1200" b="1" kern="1200" dirty="0">
                <a:solidFill>
                  <a:schemeClr val="tx1"/>
                </a:solidFill>
                <a:effectLst/>
                <a:latin typeface="+mn-lt"/>
                <a:ea typeface="+mn-ea"/>
                <a:cs typeface="+mn-cs"/>
              </a:rPr>
              <a:t>Sylvie - </a:t>
            </a:r>
            <a:r>
              <a:rPr lang="fr-CA" b="1" dirty="0"/>
              <a:t>2 min</a:t>
            </a:r>
            <a:endParaRPr lang="fr-CA" dirty="0">
              <a:effectLst/>
            </a:endParaRPr>
          </a:p>
          <a:p>
            <a:endParaRPr lang="fr-CA" dirty="0"/>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7</a:t>
            </a:fld>
            <a:endParaRPr lang="fr-CA"/>
          </a:p>
        </p:txBody>
      </p:sp>
    </p:spTree>
    <p:extLst>
      <p:ext uri="{BB962C8B-B14F-4D97-AF65-F5344CB8AC3E}">
        <p14:creationId xmlns:p14="http://schemas.microsoft.com/office/powerpoint/2010/main" val="1665852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dirty="0"/>
              <a:t>Amélie 10 min</a:t>
            </a:r>
            <a:br>
              <a:rPr lang="fr-CA" b="1" dirty="0"/>
            </a:br>
            <a:br>
              <a:rPr lang="fr-CA" dirty="0"/>
            </a:br>
            <a:r>
              <a:rPr lang="fr-CA" dirty="0"/>
              <a:t>(bémol: bouchons</a:t>
            </a:r>
            <a:r>
              <a:rPr lang="fr-CA" baseline="0" dirty="0"/>
              <a:t> et autres mesures qui sont souvent des interventions universelles)</a:t>
            </a:r>
            <a:br>
              <a:rPr lang="fr-CA" baseline="0" dirty="0"/>
            </a:br>
            <a:br>
              <a:rPr lang="fr-CA" baseline="0" dirty="0"/>
            </a:br>
            <a:r>
              <a:rPr lang="fr-CA" baseline="0" dirty="0"/>
              <a:t>PRATIQUE AUTONOME ET SÉCURITAIRE DU MÉTIER</a:t>
            </a:r>
            <a:br>
              <a:rPr lang="fr-CA" dirty="0"/>
            </a:br>
            <a:br>
              <a:rPr lang="fr-CA" dirty="0"/>
            </a:br>
            <a:r>
              <a:rPr lang="fr-CA" dirty="0"/>
              <a:t>Note:</a:t>
            </a:r>
            <a:r>
              <a:rPr lang="fr-CA" baseline="0" dirty="0"/>
              <a:t> pour la version imprimée, démasqué la diapo suivante pour publier les détails des mesures</a:t>
            </a:r>
          </a:p>
          <a:p>
            <a:br>
              <a:rPr lang="fr-CA" dirty="0"/>
            </a:br>
            <a:r>
              <a:rPr lang="fr-CA" sz="1200" b="1" dirty="0">
                <a:solidFill>
                  <a:srgbClr val="000000"/>
                </a:solidFill>
              </a:rPr>
              <a:t>Prolongation de la durée de l’épreuve </a:t>
            </a:r>
            <a:r>
              <a:rPr lang="fr-CA" sz="1200" dirty="0">
                <a:solidFill>
                  <a:srgbClr val="000000"/>
                </a:solidFill>
              </a:rPr>
              <a:t>jusqu’à un maximum équivalant au tiers du temps normalement alloué.</a:t>
            </a:r>
          </a:p>
          <a:p>
            <a:r>
              <a:rPr lang="fr-CA" sz="1200" b="1" dirty="0">
                <a:solidFill>
                  <a:srgbClr val="000000"/>
                </a:solidFill>
              </a:rPr>
              <a:t>Passation de l’épreuve dans un endroit adapté à la problématique de l’élève</a:t>
            </a:r>
            <a:r>
              <a:rPr lang="fr-CA" sz="1200" dirty="0">
                <a:solidFill>
                  <a:srgbClr val="000000"/>
                </a:solidFill>
              </a:rPr>
              <a:t>, tout en s’assurant que l’épreuve se déroule sous surveillance.</a:t>
            </a:r>
            <a:br>
              <a:rPr lang="fr-CA" sz="1200" dirty="0">
                <a:solidFill>
                  <a:srgbClr val="000000"/>
                </a:solidFill>
              </a:rPr>
            </a:br>
            <a:r>
              <a:rPr lang="fr-CA" sz="1200" b="1" dirty="0">
                <a:solidFill>
                  <a:srgbClr val="000000"/>
                </a:solidFill>
              </a:rPr>
              <a:t>Utilisation de coquilles ou de bouchons </a:t>
            </a:r>
            <a:r>
              <a:rPr lang="fr-CA" sz="1200" dirty="0">
                <a:solidFill>
                  <a:srgbClr val="000000"/>
                </a:solidFill>
              </a:rPr>
              <a:t>pour couvrir les bruits ambiants et favoriser la concentration de l’élève.</a:t>
            </a:r>
          </a:p>
          <a:p>
            <a:r>
              <a:rPr lang="fr-CA" sz="1200" b="1" dirty="0">
                <a:solidFill>
                  <a:srgbClr val="000000"/>
                </a:solidFill>
              </a:rPr>
              <a:t>Utilisation d’un appareil permettant uniquement l’écoute de la musique. </a:t>
            </a:r>
            <a:r>
              <a:rPr lang="fr-CA" sz="1200" dirty="0">
                <a:solidFill>
                  <a:srgbClr val="000000"/>
                </a:solidFill>
              </a:rPr>
              <a:t>Celui-ci ne doit pas donner accès à Internet, ni à aucune autre source d’information ou de communication avec autrui.</a:t>
            </a:r>
          </a:p>
          <a:p>
            <a:r>
              <a:rPr lang="fr-CA" sz="1200" b="1" dirty="0">
                <a:solidFill>
                  <a:srgbClr val="000000"/>
                </a:solidFill>
              </a:rPr>
              <a:t>Utilisation d’un ordinateur </a:t>
            </a:r>
            <a:r>
              <a:rPr lang="fr-CA" sz="1200" dirty="0">
                <a:solidFill>
                  <a:srgbClr val="000000"/>
                </a:solidFill>
              </a:rPr>
              <a:t>en respectant les trois conditions suivantes: accès à Internet uniquement lors des épreuves pour lesquelles cet usage est prévu, possibilité d’utiliser un logiciel de correction seulement pour les épreuves qui le prévoient et absence de communication entre les postes d’un réseau.</a:t>
            </a:r>
            <a:br>
              <a:rPr lang="fr-CA" sz="1200" dirty="0">
                <a:solidFill>
                  <a:srgbClr val="000000"/>
                </a:solidFill>
              </a:rPr>
            </a:br>
            <a:r>
              <a:rPr lang="fr-CA" sz="1200" b="1" dirty="0">
                <a:solidFill>
                  <a:srgbClr val="000000"/>
                </a:solidFill>
              </a:rPr>
              <a:t>Utilisation d’un outil d’aide à la lecture et à l’écriture. </a:t>
            </a:r>
            <a:r>
              <a:rPr lang="fr-CA" sz="1200" dirty="0">
                <a:solidFill>
                  <a:srgbClr val="000000"/>
                </a:solidFill>
              </a:rPr>
              <a:t>Toute fonction de reconnaissance vocale doit être désactivée pendant la durée totale de l’épreuve lorsque la compétence à écrire est évaluée. Les logiciels de traduction ne peuvent être utilisés, à moins que les règles de l’épreuve les permettent.</a:t>
            </a:r>
          </a:p>
          <a:p>
            <a:r>
              <a:rPr lang="fr-CA" sz="1200" b="1" dirty="0">
                <a:solidFill>
                  <a:srgbClr val="000000"/>
                </a:solidFill>
              </a:rPr>
              <a:t>Utilisation de divers appareils permettant d’écrire </a:t>
            </a:r>
            <a:r>
              <a:rPr lang="fr-CA" sz="1200" dirty="0">
                <a:solidFill>
                  <a:srgbClr val="000000"/>
                </a:solidFill>
              </a:rPr>
              <a:t>afin de pallier un handicap.</a:t>
            </a:r>
          </a:p>
          <a:p>
            <a:r>
              <a:rPr lang="fr-CA" sz="1200" b="1" dirty="0">
                <a:solidFill>
                  <a:srgbClr val="000000"/>
                </a:solidFill>
              </a:rPr>
              <a:t>Utilisation d’un magnétophone </a:t>
            </a:r>
            <a:r>
              <a:rPr lang="fr-CA" sz="1200" dirty="0">
                <a:solidFill>
                  <a:srgbClr val="000000"/>
                </a:solidFill>
              </a:rPr>
              <a:t>permettant à l’élève de donner ses réponses lorsque la compétence à lire ou à écrire n’est pas requise pour accomplir la tâche.</a:t>
            </a:r>
            <a:br>
              <a:rPr lang="fr-CA" sz="1200" dirty="0">
                <a:solidFill>
                  <a:srgbClr val="000000"/>
                </a:solidFill>
              </a:rPr>
            </a:br>
            <a:r>
              <a:rPr lang="fr-CA" sz="1200" b="1" dirty="0">
                <a:solidFill>
                  <a:srgbClr val="000000"/>
                </a:solidFill>
              </a:rPr>
              <a:t>Utilisation d’une calculatrice </a:t>
            </a:r>
            <a:r>
              <a:rPr lang="fr-CA" sz="1200" dirty="0">
                <a:solidFill>
                  <a:srgbClr val="000000"/>
                </a:solidFill>
              </a:rPr>
              <a:t>simple et non scientifique.</a:t>
            </a:r>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F2DB5-77BF-4F23-99F6-C38C142B263D}"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13893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a:t>Amélie</a:t>
            </a:r>
            <a:br>
              <a:rPr lang="fr-CA"/>
            </a:br>
            <a:r>
              <a:rPr lang="fr-CA" sz="1200" b="1">
                <a:solidFill>
                  <a:srgbClr val="000000"/>
                </a:solidFill>
              </a:rPr>
              <a:t>Prolongation de la durée de l’épreuve </a:t>
            </a:r>
            <a:r>
              <a:rPr lang="fr-CA" sz="1200">
                <a:solidFill>
                  <a:srgbClr val="000000"/>
                </a:solidFill>
              </a:rPr>
              <a:t>jusqu’à un maximum équivalant au tiers du temps normalement alloué.</a:t>
            </a:r>
          </a:p>
          <a:p>
            <a:r>
              <a:rPr lang="fr-CA" sz="1200" b="1">
                <a:solidFill>
                  <a:srgbClr val="000000"/>
                </a:solidFill>
              </a:rPr>
              <a:t>Passation de l’épreuve dans un endroit adapté à la problématique de l’élève</a:t>
            </a:r>
            <a:r>
              <a:rPr lang="fr-CA" sz="1200">
                <a:solidFill>
                  <a:srgbClr val="000000"/>
                </a:solidFill>
              </a:rPr>
              <a:t>, tout en s’assurant que l’épreuve se déroule sous surveillance.</a:t>
            </a:r>
            <a:br>
              <a:rPr lang="fr-CA" sz="1200">
                <a:solidFill>
                  <a:srgbClr val="000000"/>
                </a:solidFill>
              </a:rPr>
            </a:br>
            <a:r>
              <a:rPr lang="fr-CA" sz="1200" b="1">
                <a:solidFill>
                  <a:srgbClr val="000000"/>
                </a:solidFill>
              </a:rPr>
              <a:t>Utilisation de coquilles ou de bouchons </a:t>
            </a:r>
            <a:r>
              <a:rPr lang="fr-CA" sz="1200">
                <a:solidFill>
                  <a:srgbClr val="000000"/>
                </a:solidFill>
              </a:rPr>
              <a:t>pour couvrir les bruits ambiants et favoriser la concentration de l’élève.</a:t>
            </a:r>
          </a:p>
          <a:p>
            <a:r>
              <a:rPr lang="fr-CA" sz="1200" b="1">
                <a:solidFill>
                  <a:srgbClr val="000000"/>
                </a:solidFill>
              </a:rPr>
              <a:t>Utilisation d’un appareil permettant uniquement l’écoute de la musique. </a:t>
            </a:r>
            <a:r>
              <a:rPr lang="fr-CA" sz="1200">
                <a:solidFill>
                  <a:srgbClr val="000000"/>
                </a:solidFill>
              </a:rPr>
              <a:t>Celui-ci ne doit pas donner accès à Internet, ni à aucune autre source d’information ou de communication avec autrui.</a:t>
            </a:r>
          </a:p>
          <a:p>
            <a:r>
              <a:rPr lang="fr-CA" sz="1200" b="1">
                <a:solidFill>
                  <a:srgbClr val="000000"/>
                </a:solidFill>
              </a:rPr>
              <a:t>Utilisation d’un ordinateur </a:t>
            </a:r>
            <a:r>
              <a:rPr lang="fr-CA" sz="1200">
                <a:solidFill>
                  <a:srgbClr val="000000"/>
                </a:solidFill>
              </a:rPr>
              <a:t>en respectant les trois conditions suivantes: accès à Internet uniquement lors des épreuves pour lesquelles cet usage est prévu, possibilité d’utiliser un logiciel de correction seulement pour les épreuves qui le prévoient et absence de communication entre les postes d’un réseau.</a:t>
            </a:r>
            <a:br>
              <a:rPr lang="fr-CA" sz="1200">
                <a:solidFill>
                  <a:srgbClr val="000000"/>
                </a:solidFill>
              </a:rPr>
            </a:br>
            <a:r>
              <a:rPr lang="fr-CA" sz="1200" b="1">
                <a:solidFill>
                  <a:srgbClr val="000000"/>
                </a:solidFill>
              </a:rPr>
              <a:t>Utilisation d’un outil d’aide à la lecture et à l’écriture. </a:t>
            </a:r>
            <a:r>
              <a:rPr lang="fr-CA" sz="1200">
                <a:solidFill>
                  <a:srgbClr val="000000"/>
                </a:solidFill>
              </a:rPr>
              <a:t>Toute fonction de reconnaissance vocale doit être désactivée pendant la durée totale de l’épreuve lorsque la compétence à écrire est évaluée. Les logiciels de traduction ne peuvent être utilisés, à moins que les règles de l’épreuve les permettent.</a:t>
            </a:r>
          </a:p>
          <a:p>
            <a:r>
              <a:rPr lang="fr-CA" sz="1200" b="1">
                <a:solidFill>
                  <a:srgbClr val="000000"/>
                </a:solidFill>
              </a:rPr>
              <a:t>Utilisation de divers appareils permettant d’écrire </a:t>
            </a:r>
            <a:r>
              <a:rPr lang="fr-CA" sz="1200">
                <a:solidFill>
                  <a:srgbClr val="000000"/>
                </a:solidFill>
              </a:rPr>
              <a:t>afin de pallier un handicap.</a:t>
            </a:r>
          </a:p>
          <a:p>
            <a:r>
              <a:rPr lang="fr-CA" sz="1200" b="1">
                <a:solidFill>
                  <a:srgbClr val="000000"/>
                </a:solidFill>
              </a:rPr>
              <a:t>Utilisation d’un magnétophone </a:t>
            </a:r>
            <a:r>
              <a:rPr lang="fr-CA" sz="1200">
                <a:solidFill>
                  <a:srgbClr val="000000"/>
                </a:solidFill>
              </a:rPr>
              <a:t>permettant à l’élève de donner ses réponses lorsque la compétence à lire ou à écrire n’est pas requise pour accomplir la tâche.</a:t>
            </a:r>
            <a:br>
              <a:rPr lang="fr-CA" sz="1200">
                <a:solidFill>
                  <a:srgbClr val="000000"/>
                </a:solidFill>
              </a:rPr>
            </a:br>
            <a:r>
              <a:rPr lang="fr-CA" sz="1200" b="1">
                <a:solidFill>
                  <a:srgbClr val="000000"/>
                </a:solidFill>
              </a:rPr>
              <a:t>Utilisation d’une calculatrice </a:t>
            </a:r>
            <a:r>
              <a:rPr lang="fr-CA" sz="1200">
                <a:solidFill>
                  <a:srgbClr val="000000"/>
                </a:solidFill>
              </a:rPr>
              <a:t>simple et non scientifique.</a:t>
            </a:r>
            <a:endParaRPr lang="fr-CA"/>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63</a:t>
            </a:fld>
            <a:endParaRPr lang="fr-CA"/>
          </a:p>
        </p:txBody>
      </p:sp>
    </p:spTree>
    <p:extLst>
      <p:ext uri="{BB962C8B-B14F-4D97-AF65-F5344CB8AC3E}">
        <p14:creationId xmlns:p14="http://schemas.microsoft.com/office/powerpoint/2010/main" val="17705062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Amélie explique l’activité (15 min d’activité + 15 min de retour)</a:t>
            </a:r>
            <a:br>
              <a:rPr lang="fr-CA" b="1" dirty="0"/>
            </a:br>
            <a:br>
              <a:rPr lang="fr-CA" b="1" dirty="0"/>
            </a:br>
            <a:r>
              <a:rPr lang="fr-CA" dirty="0"/>
              <a:t>Amélie</a:t>
            </a:r>
            <a:r>
              <a:rPr lang="fr-CA" baseline="0" dirty="0"/>
              <a:t> (notes en vue du retour):</a:t>
            </a:r>
            <a:br>
              <a:rPr lang="fr-CA" baseline="0" dirty="0"/>
            </a:br>
            <a:r>
              <a:rPr lang="fr-CA" baseline="0" dirty="0"/>
              <a:t>BLEU: décision prise seule, pas de démarche d’analyse concertée de besoins, pas de PAA, pas de réflexion en lien avec les MA, pas d’implication de l’élève, etc.</a:t>
            </a:r>
            <a:br>
              <a:rPr lang="fr-CA" baseline="0" dirty="0"/>
            </a:br>
            <a:r>
              <a:rPr lang="fr-CA" baseline="0" dirty="0"/>
              <a:t>VERT: décision prise seul, dx, MA sans PAA, MA sans implications des autres enseignants (en cohérence avec les compétences autres que la sienne)</a:t>
            </a:r>
            <a:br>
              <a:rPr lang="fr-CA" baseline="0" dirty="0"/>
            </a:br>
            <a:r>
              <a:rPr lang="fr-CA" baseline="0" dirty="0"/>
              <a:t>ROUGE: un enseignant seul ne peut pas décider de dire non à un PAA, pratique autonome et sécuritaire du métier (mentionner dans PAA, par exemple, «MA#2 sauf si…»)</a:t>
            </a:r>
            <a:br>
              <a:rPr lang="fr-CA" baseline="0" dirty="0"/>
            </a:br>
            <a:r>
              <a:rPr lang="fr-CA" baseline="0" dirty="0"/>
              <a:t>ORANGE: régulation des MA en apprentissage, parfois contreproductives (important de ne pas nuire à l’élève en tentant de l’aider)</a:t>
            </a:r>
            <a:br>
              <a:rPr lang="fr-CA" baseline="0" dirty="0"/>
            </a:br>
            <a:r>
              <a:rPr lang="fr-CA" baseline="0" dirty="0"/>
              <a:t>JAUNE: interdiction de calculatrice par souci d’équité pour ceux qui n’en ont pas! (équité serait d’en fournir à tout le monde!), TES qui décide toute seule, réponses orales MA (et possible au-delà de ça, parfois intervention universelle)</a:t>
            </a:r>
            <a:br>
              <a:rPr lang="fr-CA" baseline="0" dirty="0"/>
            </a:br>
            <a:br>
              <a:rPr lang="fr-CA" baseline="0" dirty="0"/>
            </a:br>
            <a:r>
              <a:rPr lang="fr-CA" baseline="0" dirty="0"/>
              <a:t>PAA: un document lié aux encadrements légaux, commun pour l’élève, les enseignants, les intervenants, la direction (signataire et imputable)</a:t>
            </a:r>
            <a:endParaRPr lang="fr-CA" dirty="0"/>
          </a:p>
        </p:txBody>
      </p:sp>
      <p:sp>
        <p:nvSpPr>
          <p:cNvPr id="4" name="Espace réservé du numéro de diapositive 3"/>
          <p:cNvSpPr>
            <a:spLocks noGrp="1"/>
          </p:cNvSpPr>
          <p:nvPr>
            <p:ph type="sldNum" sz="quarter" idx="5"/>
          </p:nvPr>
        </p:nvSpPr>
        <p:spPr/>
        <p:txBody>
          <a:bodyPr/>
          <a:lstStyle/>
          <a:p>
            <a:fld id="{CF4F2DB5-77BF-4F23-99F6-C38C142B263D}" type="slidenum">
              <a:rPr lang="fr-CA" smtClean="0"/>
              <a:t>64</a:t>
            </a:fld>
            <a:endParaRPr lang="fr-CA"/>
          </a:p>
        </p:txBody>
      </p:sp>
    </p:spTree>
    <p:extLst>
      <p:ext uri="{BB962C8B-B14F-4D97-AF65-F5344CB8AC3E}">
        <p14:creationId xmlns:p14="http://schemas.microsoft.com/office/powerpoint/2010/main" val="12021273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AMÉLIE 3 min</a:t>
            </a:r>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65</a:t>
            </a:fld>
            <a:endParaRPr lang="fr-CA"/>
          </a:p>
        </p:txBody>
      </p:sp>
    </p:spTree>
    <p:extLst>
      <p:ext uri="{BB962C8B-B14F-4D97-AF65-F5344CB8AC3E}">
        <p14:creationId xmlns:p14="http://schemas.microsoft.com/office/powerpoint/2010/main" val="31258970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a:solidFill>
                  <a:schemeClr val="tx1"/>
                </a:solidFill>
                <a:effectLst/>
                <a:latin typeface="+mn-lt"/>
                <a:ea typeface="+mn-ea"/>
                <a:cs typeface="+mn-cs"/>
              </a:rPr>
              <a:t>Olivier</a:t>
            </a:r>
          </a:p>
          <a:p>
            <a:r>
              <a:rPr lang="fr-CA" sz="1200" b="1" kern="1200" dirty="0">
                <a:solidFill>
                  <a:schemeClr val="tx1"/>
                </a:solidFill>
                <a:effectLst/>
                <a:latin typeface="+mn-lt"/>
                <a:ea typeface="+mn-ea"/>
                <a:cs typeface="+mn-cs"/>
              </a:rPr>
              <a:t>Important de mentionner l’importance du cahier de l’enseignant </a:t>
            </a:r>
            <a:endParaRPr lang="fr-CA" sz="1100" b="0"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F2DB5-77BF-4F23-99F6-C38C142B263D}"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86441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a:solidFill>
                  <a:schemeClr val="tx1"/>
                </a:solidFill>
                <a:effectLst/>
                <a:latin typeface="+mn-lt"/>
                <a:ea typeface="+mn-ea"/>
                <a:cs typeface="+mn-cs"/>
              </a:rPr>
              <a:t>Olivier</a:t>
            </a:r>
          </a:p>
          <a:p>
            <a:r>
              <a:rPr lang="fr-CA" b="1" baseline="0" dirty="0">
                <a:solidFill>
                  <a:srgbClr val="FF0000"/>
                </a:solidFill>
                <a:effectLst/>
              </a:rPr>
              <a:t>Éléments qui composent une fiche d’évaluation</a:t>
            </a:r>
          </a:p>
          <a:p>
            <a:r>
              <a:rPr lang="fr-CA" baseline="0" dirty="0">
                <a:solidFill>
                  <a:srgbClr val="FF0000"/>
                </a:solidFill>
                <a:effectLst/>
              </a:rPr>
              <a:t>La détermination des </a:t>
            </a:r>
            <a:r>
              <a:rPr lang="fr-CA" b="1" baseline="0" dirty="0">
                <a:solidFill>
                  <a:srgbClr val="FF0000"/>
                </a:solidFill>
                <a:effectLst/>
              </a:rPr>
              <a:t>aspects essentiels </a:t>
            </a:r>
            <a:r>
              <a:rPr lang="fr-CA" baseline="0" dirty="0">
                <a:solidFill>
                  <a:srgbClr val="FF0000"/>
                </a:solidFill>
                <a:effectLst/>
              </a:rPr>
              <a:t>tient compte de : l’ampleur de la compétence, du niveau d’exigences visé, de la séquence et de l’intégration des apprentissages et de la faisabilité de l’évaluation</a:t>
            </a:r>
          </a:p>
          <a:p>
            <a:r>
              <a:rPr lang="fr-CA" baseline="0" dirty="0">
                <a:solidFill>
                  <a:srgbClr val="FF0000"/>
                </a:solidFill>
                <a:effectLst/>
              </a:rPr>
              <a:t>2. </a:t>
            </a:r>
            <a:r>
              <a:rPr lang="fr-CA" b="1" baseline="0" dirty="0">
                <a:solidFill>
                  <a:srgbClr val="FF0000"/>
                </a:solidFill>
                <a:effectLst/>
              </a:rPr>
              <a:t>Éléments prescriptifs </a:t>
            </a:r>
            <a:r>
              <a:rPr lang="fr-CA" baseline="0" dirty="0">
                <a:solidFill>
                  <a:srgbClr val="FF0000"/>
                </a:solidFill>
                <a:effectLst/>
              </a:rPr>
              <a:t>: éléments de compétence et critère de performance = indicateurs à l’évaluation</a:t>
            </a:r>
            <a:endParaRPr lang="fr-CA" dirty="0">
              <a:solidFill>
                <a:srgbClr val="FF0000"/>
              </a:solidFill>
              <a:effectLst/>
            </a:endParaRPr>
          </a:p>
          <a:p>
            <a:endParaRPr lang="fr-CA" dirty="0"/>
          </a:p>
        </p:txBody>
      </p:sp>
      <p:sp>
        <p:nvSpPr>
          <p:cNvPr id="4" name="Espace réservé du numéro de diapositive 3"/>
          <p:cNvSpPr>
            <a:spLocks noGrp="1"/>
          </p:cNvSpPr>
          <p:nvPr>
            <p:ph type="sldNum" sz="quarter" idx="10"/>
          </p:nvPr>
        </p:nvSpPr>
        <p:spPr/>
        <p:txBody>
          <a:bodyPr/>
          <a:lstStyle/>
          <a:p>
            <a:fld id="{DCDA1B01-886A-460E-9095-BDAACFAC8ACB}" type="slidenum">
              <a:rPr lang="fr-CA" smtClean="0"/>
              <a:t>68</a:t>
            </a:fld>
            <a:endParaRPr lang="fr-CA"/>
          </a:p>
        </p:txBody>
      </p:sp>
    </p:spTree>
    <p:extLst>
      <p:ext uri="{BB962C8B-B14F-4D97-AF65-F5344CB8AC3E}">
        <p14:creationId xmlns:p14="http://schemas.microsoft.com/office/powerpoint/2010/main" val="27439518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07085">
              <a:defRPr/>
            </a:pPr>
            <a:r>
              <a:rPr lang="fr-CA" sz="1200" b="1" kern="1200" dirty="0">
                <a:solidFill>
                  <a:schemeClr val="tx1"/>
                </a:solidFill>
                <a:effectLst/>
                <a:latin typeface="+mn-lt"/>
                <a:ea typeface="+mn-ea"/>
                <a:cs typeface="+mn-cs"/>
              </a:rPr>
              <a:t>Olivier</a:t>
            </a:r>
          </a:p>
          <a:p>
            <a:pPr defTabSz="907085">
              <a:defRPr/>
            </a:pPr>
            <a:r>
              <a:rPr lang="fr-CA" dirty="0"/>
              <a:t>Par multiples</a:t>
            </a:r>
            <a:r>
              <a:rPr lang="fr-CA" baseline="0" dirty="0"/>
              <a:t> de 5: 10, 15, 20, 25)</a:t>
            </a:r>
          </a:p>
          <a:p>
            <a:pPr marL="0" marR="0" lvl="0" indent="0" algn="l" defTabSz="907085" rtl="0" eaLnBrk="1" fontAlgn="auto" latinLnBrk="0" hangingPunct="1">
              <a:lnSpc>
                <a:spcPct val="100000"/>
              </a:lnSpc>
              <a:spcBef>
                <a:spcPts val="0"/>
              </a:spcBef>
              <a:spcAft>
                <a:spcPts val="0"/>
              </a:spcAft>
              <a:buClrTx/>
              <a:buSzTx/>
              <a:buFontTx/>
              <a:buNone/>
              <a:tabLst/>
              <a:defRPr/>
            </a:pPr>
            <a:r>
              <a:rPr lang="fr-CA" sz="1200" dirty="0">
                <a:solidFill>
                  <a:schemeClr val="accent1">
                    <a:lumMod val="50000"/>
                  </a:schemeClr>
                </a:solidFill>
                <a:latin typeface="Calibri" panose="020F0502020204030204" pitchFamily="34" charset="0"/>
                <a:cs typeface="Calibri" panose="020F0502020204030204" pitchFamily="34" charset="0"/>
              </a:rPr>
              <a:t>Critère</a:t>
            </a:r>
            <a:r>
              <a:rPr lang="fr-CA" sz="1200" b="1" dirty="0">
                <a:solidFill>
                  <a:schemeClr val="accent1">
                    <a:lumMod val="50000"/>
                  </a:schemeClr>
                </a:solidFill>
                <a:latin typeface="Calibri" panose="020F0502020204030204" pitchFamily="34" charset="0"/>
                <a:cs typeface="Calibri" panose="020F0502020204030204" pitchFamily="34" charset="0"/>
              </a:rPr>
              <a:t> non dissécable </a:t>
            </a:r>
          </a:p>
          <a:p>
            <a:pPr marL="0" marR="0" lvl="0" indent="0" algn="l" defTabSz="907085" rtl="0" eaLnBrk="1" fontAlgn="auto" latinLnBrk="0" hangingPunct="1">
              <a:lnSpc>
                <a:spcPct val="100000"/>
              </a:lnSpc>
              <a:spcBef>
                <a:spcPts val="0"/>
              </a:spcBef>
              <a:spcAft>
                <a:spcPts val="0"/>
              </a:spcAft>
              <a:buClrTx/>
              <a:buSzTx/>
              <a:buFontTx/>
              <a:buNone/>
              <a:tabLst/>
              <a:defRPr/>
            </a:pPr>
            <a:r>
              <a:rPr lang="fr-CA" sz="1200" dirty="0">
                <a:solidFill>
                  <a:schemeClr val="accent1">
                    <a:lumMod val="50000"/>
                  </a:schemeClr>
                </a:solidFill>
                <a:latin typeface="Calibri" panose="020F0502020204030204" pitchFamily="34" charset="0"/>
                <a:cs typeface="Calibri" panose="020F0502020204030204" pitchFamily="34" charset="0"/>
              </a:rPr>
              <a:t>(ex.: 5 points par éléments d’observation pour un critère à 15 points)</a:t>
            </a:r>
          </a:p>
          <a:p>
            <a:pPr defTabSz="907085">
              <a:defRPr/>
            </a:pPr>
            <a:endParaRPr lang="fr-CA" baseline="0" dirty="0"/>
          </a:p>
        </p:txBody>
      </p:sp>
      <p:sp>
        <p:nvSpPr>
          <p:cNvPr id="4" name="Espace réservé du numéro de diapositive 3"/>
          <p:cNvSpPr>
            <a:spLocks noGrp="1"/>
          </p:cNvSpPr>
          <p:nvPr>
            <p:ph type="sldNum" sz="quarter" idx="10"/>
          </p:nvPr>
        </p:nvSpPr>
        <p:spPr/>
        <p:txBody>
          <a:bodyPr/>
          <a:lstStyle/>
          <a:p>
            <a:fld id="{DCDA1B01-886A-460E-9095-BDAACFAC8ACB}" type="slidenum">
              <a:rPr lang="fr-CA" smtClean="0"/>
              <a:t>69</a:t>
            </a:fld>
            <a:endParaRPr lang="fr-CA"/>
          </a:p>
        </p:txBody>
      </p:sp>
    </p:spTree>
    <p:extLst>
      <p:ext uri="{BB962C8B-B14F-4D97-AF65-F5344CB8AC3E}">
        <p14:creationId xmlns:p14="http://schemas.microsoft.com/office/powerpoint/2010/main" val="38616532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dirty="0">
                <a:solidFill>
                  <a:schemeClr val="tx1"/>
                </a:solidFill>
                <a:effectLst/>
                <a:latin typeface="+mn-lt"/>
                <a:ea typeface="+mn-ea"/>
                <a:cs typeface="+mn-cs"/>
              </a:rPr>
              <a:t>Olivier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baseline="0" dirty="0">
                <a:solidFill>
                  <a:schemeClr val="tx1"/>
                </a:solidFill>
                <a:effectLst/>
                <a:latin typeface="+mn-lt"/>
                <a:ea typeface="+mn-ea"/>
                <a:cs typeface="+mn-cs"/>
              </a:rPr>
              <a:t>Le seuil de réussite</a:t>
            </a:r>
            <a:r>
              <a:rPr lang="fr-CA" sz="1200" b="0" kern="1200" baseline="0" dirty="0">
                <a:solidFill>
                  <a:schemeClr val="tx1"/>
                </a:solidFill>
                <a:effectLst/>
                <a:latin typeface="+mn-lt"/>
                <a:ea typeface="+mn-ea"/>
                <a:cs typeface="+mn-cs"/>
              </a:rPr>
              <a:t> doit être cohérent avec la pondération des spécifications et tenir compte de la progression des apprentissages ainsi que des liens fonctionnels entre les compétences (matrice) quand il y a réactivation des critères évalués</a:t>
            </a:r>
            <a:endParaRPr lang="fr-CA"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baseline="0" dirty="0">
                <a:solidFill>
                  <a:schemeClr val="tx1"/>
                </a:solidFill>
                <a:effectLst/>
                <a:latin typeface="+mn-lt"/>
                <a:ea typeface="+mn-ea"/>
                <a:cs typeface="+mn-cs"/>
              </a:rPr>
              <a:t>La durée </a:t>
            </a:r>
            <a:r>
              <a:rPr lang="fr-CA" sz="1200" b="0" kern="1200" baseline="0" dirty="0">
                <a:solidFill>
                  <a:schemeClr val="tx1"/>
                </a:solidFill>
                <a:effectLst/>
                <a:latin typeface="+mn-lt"/>
                <a:ea typeface="+mn-ea"/>
                <a:cs typeface="+mn-cs"/>
              </a:rPr>
              <a:t>prend en compte le contexte de réalisation, l’ampleur de la tâche, les spécifications retenues et le temps acceptable pour exécuter la tâche </a:t>
            </a:r>
          </a:p>
        </p:txBody>
      </p:sp>
      <p:sp>
        <p:nvSpPr>
          <p:cNvPr id="4" name="Espace réservé du numéro de diapositive 3"/>
          <p:cNvSpPr>
            <a:spLocks noGrp="1"/>
          </p:cNvSpPr>
          <p:nvPr>
            <p:ph type="sldNum" sz="quarter" idx="10"/>
          </p:nvPr>
        </p:nvSpPr>
        <p:spPr/>
        <p:txBody>
          <a:bodyPr/>
          <a:lstStyle/>
          <a:p>
            <a:fld id="{DCDA1B01-886A-460E-9095-BDAACFAC8ACB}" type="slidenum">
              <a:rPr lang="fr-CA" smtClean="0"/>
              <a:t>70</a:t>
            </a:fld>
            <a:endParaRPr lang="fr-CA"/>
          </a:p>
        </p:txBody>
      </p:sp>
    </p:spTree>
    <p:extLst>
      <p:ext uri="{BB962C8B-B14F-4D97-AF65-F5344CB8AC3E}">
        <p14:creationId xmlns:p14="http://schemas.microsoft.com/office/powerpoint/2010/main" val="4399108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513" y="701675"/>
            <a:ext cx="6242050" cy="3511550"/>
          </a:xfrm>
        </p:spPr>
      </p:sp>
      <p:sp>
        <p:nvSpPr>
          <p:cNvPr id="3" name="Espace réservé des commentaires 2"/>
          <p:cNvSpPr>
            <a:spLocks noGrp="1"/>
          </p:cNvSpPr>
          <p:nvPr>
            <p:ph type="body" idx="1"/>
          </p:nvPr>
        </p:nvSpPr>
        <p:spPr/>
        <p:txBody>
          <a:bodyPr/>
          <a:lstStyle/>
          <a:p>
            <a:r>
              <a:rPr lang="fr-CA" b="1"/>
              <a:t>10 min</a:t>
            </a:r>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71</a:t>
            </a:fld>
            <a:endParaRPr lang="fr-CA"/>
          </a:p>
        </p:txBody>
      </p:sp>
    </p:spTree>
    <p:extLst>
      <p:ext uri="{BB962C8B-B14F-4D97-AF65-F5344CB8AC3E}">
        <p14:creationId xmlns:p14="http://schemas.microsoft.com/office/powerpoint/2010/main" val="8450597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5B430700-28CD-49FF-80C0-37E6C5897E6B}" type="slidenum">
              <a:rPr lang="fr-CA" smtClean="0"/>
              <a:t>72</a:t>
            </a:fld>
            <a:endParaRPr lang="fr-CA"/>
          </a:p>
        </p:txBody>
      </p:sp>
    </p:spTree>
    <p:extLst>
      <p:ext uri="{BB962C8B-B14F-4D97-AF65-F5344CB8AC3E}">
        <p14:creationId xmlns:p14="http://schemas.microsoft.com/office/powerpoint/2010/main" val="3496129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r>
              <a:rPr lang="fr-CA" sz="1200" b="1" kern="1200" dirty="0">
                <a:solidFill>
                  <a:schemeClr val="tx1"/>
                </a:solidFill>
                <a:effectLst/>
                <a:latin typeface="+mn-lt"/>
                <a:ea typeface="+mn-ea"/>
                <a:cs typeface="+mn-cs"/>
              </a:rPr>
              <a:t>Sylvie</a:t>
            </a:r>
            <a:br>
              <a:rPr lang="fr-CA" sz="1200" b="1" kern="1200" dirty="0">
                <a:solidFill>
                  <a:schemeClr val="tx1"/>
                </a:solidFill>
                <a:effectLst/>
                <a:latin typeface="+mn-lt"/>
                <a:ea typeface="+mn-ea"/>
                <a:cs typeface="+mn-cs"/>
              </a:rPr>
            </a:br>
            <a:r>
              <a:rPr lang="fr-CA" sz="1200" b="0" kern="1200" dirty="0">
                <a:solidFill>
                  <a:schemeClr val="tx1"/>
                </a:solidFill>
                <a:effectLst/>
                <a:latin typeface="+mn-lt"/>
                <a:ea typeface="+mn-ea"/>
                <a:cs typeface="+mn-cs"/>
              </a:rPr>
              <a:t>Simplement </a:t>
            </a:r>
            <a:r>
              <a:rPr lang="fr-CA" sz="1200" b="1" kern="1200" dirty="0">
                <a:solidFill>
                  <a:schemeClr val="tx1"/>
                </a:solidFill>
                <a:effectLst/>
                <a:latin typeface="+mn-lt"/>
                <a:ea typeface="+mn-ea"/>
                <a:cs typeface="+mn-cs"/>
              </a:rPr>
              <a:t>mentionner que les 4 étapes, </a:t>
            </a:r>
            <a:r>
              <a:rPr lang="fr-CA" sz="1200" b="0" kern="1200" dirty="0">
                <a:solidFill>
                  <a:schemeClr val="tx1"/>
                </a:solidFill>
                <a:effectLst/>
                <a:latin typeface="+mn-lt"/>
                <a:ea typeface="+mn-ea"/>
                <a:cs typeface="+mn-cs"/>
              </a:rPr>
              <a:t>sans entrer dans les détails du texte (en référence)</a:t>
            </a:r>
            <a:br>
              <a:rPr lang="fr-CA" sz="1200" b="0" kern="1200" dirty="0">
                <a:solidFill>
                  <a:schemeClr val="tx1"/>
                </a:solidFill>
                <a:effectLst/>
                <a:latin typeface="+mn-lt"/>
                <a:ea typeface="+mn-ea"/>
                <a:cs typeface="+mn-cs"/>
              </a:rPr>
            </a:br>
            <a:r>
              <a:rPr lang="fr-CA" sz="1200" b="0" kern="1200" dirty="0">
                <a:solidFill>
                  <a:schemeClr val="tx1"/>
                </a:solidFill>
                <a:effectLst/>
                <a:latin typeface="+mn-lt"/>
                <a:ea typeface="+mn-ea"/>
                <a:cs typeface="+mn-cs"/>
              </a:rPr>
              <a:t>Ex. Il faut planifier une évaluation pour prendre l’information pour apporter un jugement pour prendre décision action</a:t>
            </a:r>
            <a:endParaRPr lang="fr-CA" b="0" dirty="0"/>
          </a:p>
        </p:txBody>
      </p:sp>
      <p:sp>
        <p:nvSpPr>
          <p:cNvPr id="4" name="Espace réservé du numéro de diapositive 3"/>
          <p:cNvSpPr>
            <a:spLocks noGrp="1"/>
          </p:cNvSpPr>
          <p:nvPr>
            <p:ph type="sldNum" sz="quarter" idx="5"/>
          </p:nvPr>
        </p:nvSpPr>
        <p:spPr/>
        <p:txBody>
          <a:bodyPr/>
          <a:lstStyle/>
          <a:p>
            <a:fld id="{CF4F2DB5-77BF-4F23-99F6-C38C142B263D}" type="slidenum">
              <a:rPr lang="fr-CA" smtClean="0"/>
              <a:t>8</a:t>
            </a:fld>
            <a:endParaRPr lang="fr-CA"/>
          </a:p>
        </p:txBody>
      </p:sp>
    </p:spTree>
    <p:extLst>
      <p:ext uri="{BB962C8B-B14F-4D97-AF65-F5344CB8AC3E}">
        <p14:creationId xmlns:p14="http://schemas.microsoft.com/office/powerpoint/2010/main" val="22620812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pPr defTabSz="920525">
              <a:defRPr/>
            </a:pPr>
            <a:r>
              <a:rPr lang="fr-CA" sz="1200" b="1" kern="1200" dirty="0">
                <a:solidFill>
                  <a:schemeClr val="tx1"/>
                </a:solidFill>
                <a:effectLst/>
                <a:latin typeface="+mn-lt"/>
                <a:ea typeface="+mn-ea"/>
                <a:cs typeface="+mn-cs"/>
              </a:rPr>
              <a:t>Sylvie - </a:t>
            </a:r>
            <a:r>
              <a:rPr lang="fr-CA" b="1" dirty="0"/>
              <a:t>2 min entré en matière ensuite vidéo</a:t>
            </a:r>
            <a:endParaRPr lang="fr-CA" dirty="0">
              <a:effectLst/>
            </a:endParaRPr>
          </a:p>
          <a:p>
            <a:pPr defTabSz="920525">
              <a:defRPr/>
            </a:pPr>
            <a:r>
              <a:rPr lang="fr-CA" dirty="0"/>
              <a:t>BLOOM classe les objectifs d’apprentissages du domaine cognitif en </a:t>
            </a:r>
            <a:r>
              <a:rPr lang="fr-CA" b="1" dirty="0"/>
              <a:t>6 niveaux hiérarchiques</a:t>
            </a:r>
            <a:r>
              <a:rPr lang="fr-CA" dirty="0"/>
              <a:t>, allant du plus simple au plus complexe. </a:t>
            </a:r>
          </a:p>
          <a:p>
            <a:r>
              <a:rPr lang="fr-CA" b="1" dirty="0"/>
              <a:t>Faire lien avec les phases d’acquisition: exploration, apprentissage de base,</a:t>
            </a:r>
            <a:r>
              <a:rPr lang="fr-CA" b="1" baseline="0" dirty="0"/>
              <a:t> intégration-entraînement, transfert et enrichissement</a:t>
            </a:r>
          </a:p>
          <a:p>
            <a:endParaRPr lang="fr-CA" b="1" baseline="0" dirty="0"/>
          </a:p>
          <a:p>
            <a:r>
              <a:rPr lang="fr-CA" b="1" baseline="0" dirty="0"/>
              <a:t>Vidéo : </a:t>
            </a:r>
          </a:p>
          <a:p>
            <a:r>
              <a:rPr lang="fr-CA" b="0" dirty="0"/>
              <a:t>https://www.youtube.com/watch?v=-fvpwEibqo8</a:t>
            </a:r>
          </a:p>
          <a:p>
            <a:endParaRPr lang="fr-CA" b="1" dirty="0"/>
          </a:p>
        </p:txBody>
      </p:sp>
      <p:sp>
        <p:nvSpPr>
          <p:cNvPr id="4" name="Espace réservé du numéro de diapositive 3"/>
          <p:cNvSpPr>
            <a:spLocks noGrp="1"/>
          </p:cNvSpPr>
          <p:nvPr>
            <p:ph type="sldNum" sz="quarter" idx="10"/>
          </p:nvPr>
        </p:nvSpPr>
        <p:spPr/>
        <p:txBody>
          <a:bodyPr/>
          <a:lstStyle/>
          <a:p>
            <a:fld id="{5B430700-28CD-49FF-80C0-37E6C5897E6B}" type="slidenum">
              <a:rPr lang="fr-CA" smtClean="0"/>
              <a:t>73</a:t>
            </a:fld>
            <a:endParaRPr lang="fr-CA"/>
          </a:p>
        </p:txBody>
      </p:sp>
    </p:spTree>
    <p:extLst>
      <p:ext uri="{BB962C8B-B14F-4D97-AF65-F5344CB8AC3E}">
        <p14:creationId xmlns:p14="http://schemas.microsoft.com/office/powerpoint/2010/main" val="37175253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pPr marL="0" marR="0" lvl="0" indent="0" algn="l" defTabSz="920618" rtl="0" eaLnBrk="1" fontAlgn="auto" latinLnBrk="0" hangingPunct="1">
              <a:lnSpc>
                <a:spcPct val="100000"/>
              </a:lnSpc>
              <a:spcBef>
                <a:spcPts val="0"/>
              </a:spcBef>
              <a:spcAft>
                <a:spcPts val="0"/>
              </a:spcAft>
              <a:buClrTx/>
              <a:buSzTx/>
              <a:buFontTx/>
              <a:buNone/>
              <a:tabLst/>
              <a:defRPr/>
            </a:pPr>
            <a:r>
              <a:rPr lang="fr-CA" sz="1200" b="1" kern="1200" dirty="0">
                <a:solidFill>
                  <a:schemeClr val="tx1"/>
                </a:solidFill>
                <a:effectLst/>
                <a:latin typeface="+mn-lt"/>
                <a:ea typeface="+mn-ea"/>
                <a:cs typeface="+mn-cs"/>
              </a:rPr>
              <a:t>Sylvie - </a:t>
            </a:r>
            <a:r>
              <a:rPr lang="fr-CA" b="1" dirty="0"/>
              <a:t>Vidéo 2:46 min</a:t>
            </a:r>
          </a:p>
          <a:p>
            <a:pPr defTabSz="920618">
              <a:defRPr/>
            </a:pPr>
            <a:r>
              <a:rPr lang="fr-CA" b="1" dirty="0"/>
              <a:t>Tâche a un début et une fin – observable et mesurable</a:t>
            </a:r>
          </a:p>
          <a:p>
            <a:endParaRPr lang="fr-CA" b="1" dirty="0"/>
          </a:p>
        </p:txBody>
      </p:sp>
      <p:sp>
        <p:nvSpPr>
          <p:cNvPr id="4" name="Espace réservé du numéro de diapositive 3"/>
          <p:cNvSpPr>
            <a:spLocks noGrp="1"/>
          </p:cNvSpPr>
          <p:nvPr>
            <p:ph type="sldNum" sz="quarter" idx="10"/>
          </p:nvPr>
        </p:nvSpPr>
        <p:spPr/>
        <p:txBody>
          <a:bodyPr/>
          <a:lstStyle/>
          <a:p>
            <a:fld id="{5B430700-28CD-49FF-80C0-37E6C5897E6B}" type="slidenum">
              <a:rPr lang="fr-CA" smtClean="0"/>
              <a:t>74</a:t>
            </a:fld>
            <a:endParaRPr lang="fr-CA"/>
          </a:p>
        </p:txBody>
      </p:sp>
    </p:spTree>
    <p:extLst>
      <p:ext uri="{BB962C8B-B14F-4D97-AF65-F5344CB8AC3E}">
        <p14:creationId xmlns:p14="http://schemas.microsoft.com/office/powerpoint/2010/main" val="267194158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a:solidFill>
                  <a:schemeClr val="tx1"/>
                </a:solidFill>
                <a:effectLst/>
                <a:latin typeface="+mn-lt"/>
                <a:ea typeface="+mn-ea"/>
                <a:cs typeface="+mn-cs"/>
              </a:rPr>
              <a:t>Sylvie</a:t>
            </a:r>
            <a:endParaRPr lang="fr-CA" dirty="0"/>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75</a:t>
            </a:fld>
            <a:endParaRPr lang="fr-CA"/>
          </a:p>
        </p:txBody>
      </p:sp>
    </p:spTree>
    <p:extLst>
      <p:ext uri="{BB962C8B-B14F-4D97-AF65-F5344CB8AC3E}">
        <p14:creationId xmlns:p14="http://schemas.microsoft.com/office/powerpoint/2010/main" val="353287200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r>
              <a:rPr lang="fr-CA" sz="1200" b="1" kern="1200" dirty="0">
                <a:solidFill>
                  <a:schemeClr val="tx1"/>
                </a:solidFill>
                <a:effectLst/>
                <a:latin typeface="+mn-lt"/>
                <a:ea typeface="+mn-ea"/>
                <a:cs typeface="+mn-cs"/>
              </a:rPr>
              <a:t>Olivier – 10 min</a:t>
            </a:r>
          </a:p>
          <a:p>
            <a:endParaRPr lang="fr-CA" b="1" dirty="0"/>
          </a:p>
          <a:p>
            <a:pPr rtl="0"/>
            <a:r>
              <a:rPr lang="fr-CA" sz="1200" kern="1200" dirty="0">
                <a:solidFill>
                  <a:schemeClr val="tx1"/>
                </a:solidFill>
                <a:effectLst/>
                <a:latin typeface="+mn-lt"/>
                <a:ea typeface="+mn-ea"/>
                <a:cs typeface="+mn-cs"/>
              </a:rPr>
              <a:t>Pour chaque énoncé, trouvez le niveau taxonomique approprié.</a:t>
            </a:r>
          </a:p>
          <a:p>
            <a:pPr rtl="0"/>
            <a:r>
              <a:rPr lang="fr-CA" sz="1200" kern="1200" dirty="0">
                <a:solidFill>
                  <a:schemeClr val="tx1"/>
                </a:solidFill>
                <a:effectLst/>
                <a:latin typeface="+mn-lt"/>
                <a:ea typeface="+mn-ea"/>
                <a:cs typeface="+mn-cs"/>
              </a:rPr>
              <a:t> </a:t>
            </a:r>
          </a:p>
          <a:p>
            <a:pPr rtl="0"/>
            <a:r>
              <a:rPr lang="fr-CA" sz="1200" kern="1200" dirty="0">
                <a:solidFill>
                  <a:schemeClr val="tx1"/>
                </a:solidFill>
                <a:effectLst/>
                <a:latin typeface="+mn-lt"/>
                <a:ea typeface="+mn-ea"/>
                <a:cs typeface="+mn-cs"/>
              </a:rPr>
              <a:t>1- Analyser les données du problème.</a:t>
            </a:r>
          </a:p>
          <a:p>
            <a:pPr rtl="0"/>
            <a:r>
              <a:rPr lang="fr-CA" sz="1200" kern="1200" dirty="0">
                <a:solidFill>
                  <a:schemeClr val="tx1"/>
                </a:solidFill>
                <a:effectLst/>
                <a:latin typeface="+mn-lt"/>
                <a:ea typeface="+mn-ea"/>
                <a:cs typeface="+mn-cs"/>
              </a:rPr>
              <a:t>2- Choisir l’approche à utiliser avec une cliente ou un client.</a:t>
            </a:r>
          </a:p>
          <a:p>
            <a:pPr rtl="0"/>
            <a:r>
              <a:rPr lang="fr-CA" sz="1200" kern="1200" dirty="0">
                <a:solidFill>
                  <a:schemeClr val="tx1"/>
                </a:solidFill>
                <a:effectLst/>
                <a:latin typeface="+mn-lt"/>
                <a:ea typeface="+mn-ea"/>
                <a:cs typeface="+mn-cs"/>
              </a:rPr>
              <a:t>3- Reconnaître le rôle des éléments dans le fonctionnement des systèmes de la mécanique du bâtiment</a:t>
            </a:r>
          </a:p>
          <a:p>
            <a:pPr rtl="0"/>
            <a:r>
              <a:rPr lang="fr-CA" sz="1200" kern="1200" dirty="0">
                <a:solidFill>
                  <a:schemeClr val="tx1"/>
                </a:solidFill>
                <a:effectLst/>
                <a:latin typeface="+mn-lt"/>
                <a:ea typeface="+mn-ea"/>
                <a:cs typeface="+mn-cs"/>
              </a:rPr>
              <a:t>4- Déterminer les besoins de la personne par rapport aux systèmes digestif et urinaire.</a:t>
            </a:r>
          </a:p>
          <a:p>
            <a:pPr rtl="0"/>
            <a:r>
              <a:rPr lang="fr-CA" sz="1200" kern="1200" dirty="0">
                <a:solidFill>
                  <a:schemeClr val="tx1"/>
                </a:solidFill>
                <a:effectLst/>
                <a:latin typeface="+mn-lt"/>
                <a:ea typeface="+mn-ea"/>
                <a:cs typeface="+mn-cs"/>
              </a:rPr>
              <a:t>5- Planifier son travail.</a:t>
            </a:r>
          </a:p>
          <a:p>
            <a:pPr rtl="0"/>
            <a:r>
              <a:rPr lang="fr-CA" sz="1200" kern="1200" dirty="0">
                <a:solidFill>
                  <a:schemeClr val="tx1"/>
                </a:solidFill>
                <a:effectLst/>
                <a:latin typeface="+mn-lt"/>
                <a:ea typeface="+mn-ea"/>
                <a:cs typeface="+mn-cs"/>
              </a:rPr>
              <a:t>6- Faire le suivi des produits en stock.</a:t>
            </a:r>
          </a:p>
          <a:p>
            <a:pPr rtl="0"/>
            <a:r>
              <a:rPr lang="fr-CA" sz="1200" kern="1200" dirty="0">
                <a:solidFill>
                  <a:schemeClr val="tx1"/>
                </a:solidFill>
                <a:effectLst/>
                <a:latin typeface="+mn-lt"/>
                <a:ea typeface="+mn-ea"/>
                <a:cs typeface="+mn-cs"/>
              </a:rPr>
              <a:t> </a:t>
            </a:r>
          </a:p>
          <a:p>
            <a:pPr rtl="0"/>
            <a:r>
              <a:rPr lang="fr-CA" sz="1200" kern="1200" dirty="0">
                <a:solidFill>
                  <a:schemeClr val="tx1"/>
                </a:solidFill>
                <a:effectLst/>
                <a:latin typeface="+mn-lt"/>
                <a:ea typeface="+mn-ea"/>
                <a:cs typeface="+mn-cs"/>
              </a:rPr>
              <a:t> </a:t>
            </a:r>
          </a:p>
          <a:p>
            <a:pPr rtl="0"/>
            <a:r>
              <a:rPr lang="fr-CA" sz="1200" kern="1200" dirty="0">
                <a:solidFill>
                  <a:schemeClr val="tx1"/>
                </a:solidFill>
                <a:effectLst/>
                <a:latin typeface="+mn-lt"/>
                <a:ea typeface="+mn-ea"/>
                <a:cs typeface="+mn-cs"/>
              </a:rPr>
              <a:t>Analyser = </a:t>
            </a:r>
            <a:r>
              <a:rPr lang="fr-CA" sz="1200" b="1" kern="1200" dirty="0" err="1">
                <a:solidFill>
                  <a:schemeClr val="tx1"/>
                </a:solidFill>
                <a:effectLst/>
                <a:latin typeface="+mn-lt"/>
                <a:ea typeface="+mn-ea"/>
                <a:cs typeface="+mn-cs"/>
              </a:rPr>
              <a:t>Niv</a:t>
            </a:r>
            <a:r>
              <a:rPr lang="fr-CA" sz="1200" b="1" kern="1200" dirty="0">
                <a:solidFill>
                  <a:schemeClr val="tx1"/>
                </a:solidFill>
                <a:effectLst/>
                <a:latin typeface="+mn-lt"/>
                <a:ea typeface="+mn-ea"/>
                <a:cs typeface="+mn-cs"/>
              </a:rPr>
              <a:t>. 4 Analyser</a:t>
            </a:r>
            <a:endParaRPr lang="fr-CA" sz="1200" kern="1200" dirty="0">
              <a:solidFill>
                <a:schemeClr val="tx1"/>
              </a:solidFill>
              <a:effectLst/>
              <a:latin typeface="+mn-lt"/>
              <a:ea typeface="+mn-ea"/>
              <a:cs typeface="+mn-cs"/>
            </a:endParaRPr>
          </a:p>
          <a:p>
            <a:pPr rtl="0"/>
            <a:r>
              <a:rPr lang="fr-CA" sz="1200" b="1" kern="1200" dirty="0" err="1">
                <a:solidFill>
                  <a:schemeClr val="tx1"/>
                </a:solidFill>
                <a:effectLst/>
                <a:latin typeface="+mn-lt"/>
                <a:ea typeface="+mn-ea"/>
                <a:cs typeface="+mn-cs"/>
              </a:rPr>
              <a:t>REV</a:t>
            </a:r>
            <a:r>
              <a:rPr lang="fr-CA" sz="1200" kern="1200" dirty="0" err="1">
                <a:solidFill>
                  <a:schemeClr val="tx1"/>
                </a:solidFill>
                <a:effectLst/>
                <a:latin typeface="+mn-lt"/>
                <a:ea typeface="+mn-ea"/>
                <a:cs typeface="+mn-cs"/>
              </a:rPr>
              <a:t>Ce</a:t>
            </a:r>
            <a:r>
              <a:rPr lang="fr-CA" sz="1200" kern="1200" dirty="0">
                <a:solidFill>
                  <a:schemeClr val="tx1"/>
                </a:solidFill>
                <a:effectLst/>
                <a:latin typeface="+mn-lt"/>
                <a:ea typeface="+mn-ea"/>
                <a:cs typeface="+mn-cs"/>
              </a:rPr>
              <a:t> verbe est évident, mais il nous permet de rappeler qu’il sous-entend une mise en application de connaissance</a:t>
            </a:r>
            <a:r>
              <a:rPr lang="fr-CA" sz="1200" b="1" kern="1200" dirty="0">
                <a:solidFill>
                  <a:schemeClr val="tx1"/>
                </a:solidFill>
                <a:effectLst/>
                <a:latin typeface="+mn-lt"/>
                <a:ea typeface="+mn-ea"/>
                <a:cs typeface="+mn-cs"/>
              </a:rPr>
              <a:t>s</a:t>
            </a:r>
            <a:r>
              <a:rPr lang="fr-CA" sz="1200" kern="1200" dirty="0">
                <a:solidFill>
                  <a:schemeClr val="tx1"/>
                </a:solidFill>
                <a:effectLst/>
                <a:latin typeface="+mn-lt"/>
                <a:ea typeface="+mn-ea"/>
                <a:cs typeface="+mn-cs"/>
              </a:rPr>
              <a:t> et une compréhension de la situation ou du contexte. Il est donc essentiel que </a:t>
            </a:r>
            <a:r>
              <a:rPr lang="fr-CA" sz="1200" b="1" kern="1200" dirty="0">
                <a:solidFill>
                  <a:schemeClr val="tx1"/>
                </a:solidFill>
                <a:effectLst/>
                <a:latin typeface="+mn-lt"/>
                <a:ea typeface="+mn-ea"/>
                <a:cs typeface="+mn-cs"/>
              </a:rPr>
              <a:t>son</a:t>
            </a:r>
            <a:r>
              <a:rPr lang="fr-CA" sz="1200" kern="1200" dirty="0">
                <a:solidFill>
                  <a:schemeClr val="tx1"/>
                </a:solidFill>
                <a:effectLst/>
                <a:latin typeface="+mn-lt"/>
                <a:ea typeface="+mn-ea"/>
                <a:cs typeface="+mn-cs"/>
              </a:rPr>
              <a:t> apprentissage passe par des </a:t>
            </a:r>
            <a:r>
              <a:rPr lang="fr-CA" sz="1200" b="1" kern="1200" dirty="0">
                <a:solidFill>
                  <a:schemeClr val="tx1"/>
                </a:solidFill>
                <a:effectLst/>
                <a:latin typeface="+mn-lt"/>
                <a:ea typeface="+mn-ea"/>
                <a:cs typeface="+mn-cs"/>
              </a:rPr>
              <a:t>niveaux </a:t>
            </a:r>
            <a:r>
              <a:rPr lang="fr-CA" sz="1200" kern="1200" dirty="0">
                <a:solidFill>
                  <a:schemeClr val="tx1"/>
                </a:solidFill>
                <a:effectLst/>
                <a:latin typeface="+mn-lt"/>
                <a:ea typeface="+mn-ea"/>
                <a:cs typeface="+mn-cs"/>
              </a:rPr>
              <a:t>inférieur</a:t>
            </a:r>
            <a:r>
              <a:rPr lang="fr-CA" sz="1200" b="1" kern="1200" dirty="0">
                <a:solidFill>
                  <a:schemeClr val="tx1"/>
                </a:solidFill>
                <a:effectLst/>
                <a:latin typeface="+mn-lt"/>
                <a:ea typeface="+mn-ea"/>
                <a:cs typeface="+mn-cs"/>
              </a:rPr>
              <a:t>s</a:t>
            </a:r>
            <a:r>
              <a:rPr lang="fr-CA" sz="1200" kern="1200" dirty="0">
                <a:solidFill>
                  <a:schemeClr val="tx1"/>
                </a:solidFill>
                <a:effectLst/>
                <a:latin typeface="+mn-lt"/>
                <a:ea typeface="+mn-ea"/>
                <a:cs typeface="+mn-cs"/>
              </a:rPr>
              <a:t> de la taxonomie.</a:t>
            </a:r>
          </a:p>
          <a:p>
            <a:pPr rtl="0"/>
            <a:r>
              <a:rPr lang="fr-CA" sz="1200" kern="1200" dirty="0">
                <a:solidFill>
                  <a:schemeClr val="tx1"/>
                </a:solidFill>
                <a:effectLst/>
                <a:latin typeface="+mn-lt"/>
                <a:ea typeface="+mn-ea"/>
                <a:cs typeface="+mn-cs"/>
              </a:rPr>
              <a:t> </a:t>
            </a:r>
          </a:p>
          <a:p>
            <a:pPr rtl="0"/>
            <a:r>
              <a:rPr lang="fr-CA" sz="1200" kern="1200" dirty="0">
                <a:solidFill>
                  <a:schemeClr val="tx1"/>
                </a:solidFill>
                <a:effectLst/>
                <a:latin typeface="+mn-lt"/>
                <a:ea typeface="+mn-ea"/>
                <a:cs typeface="+mn-cs"/>
              </a:rPr>
              <a:t>Choisir = </a:t>
            </a:r>
            <a:r>
              <a:rPr lang="fr-CA" sz="1200" b="1" kern="1200" dirty="0" err="1">
                <a:solidFill>
                  <a:schemeClr val="tx1"/>
                </a:solidFill>
                <a:effectLst/>
                <a:latin typeface="+mn-lt"/>
                <a:ea typeface="+mn-ea"/>
                <a:cs typeface="+mn-cs"/>
              </a:rPr>
              <a:t>Niv</a:t>
            </a:r>
            <a:r>
              <a:rPr lang="fr-CA" sz="1200" b="1" kern="1200" dirty="0">
                <a:solidFill>
                  <a:schemeClr val="tx1"/>
                </a:solidFill>
                <a:effectLst/>
                <a:latin typeface="+mn-lt"/>
                <a:ea typeface="+mn-ea"/>
                <a:cs typeface="+mn-cs"/>
              </a:rPr>
              <a:t>. 3 Application</a:t>
            </a:r>
            <a:endParaRPr lang="fr-CA" sz="1200" kern="1200" dirty="0">
              <a:solidFill>
                <a:schemeClr val="tx1"/>
              </a:solidFill>
              <a:effectLst/>
              <a:latin typeface="+mn-lt"/>
              <a:ea typeface="+mn-ea"/>
              <a:cs typeface="+mn-cs"/>
            </a:endParaRPr>
          </a:p>
          <a:p>
            <a:pPr rtl="0"/>
            <a:r>
              <a:rPr lang="fr-CA" sz="1200" kern="1200" dirty="0">
                <a:solidFill>
                  <a:schemeClr val="tx1"/>
                </a:solidFill>
                <a:effectLst/>
                <a:latin typeface="+mn-lt"/>
                <a:ea typeface="+mn-ea"/>
                <a:cs typeface="+mn-cs"/>
              </a:rPr>
              <a:t>Choisir consiste à mettre en application les connaissances et la compréhension acquises. Il s'agit donc d'opérationnaliser la connaissance et la compréhension dans un contexte connu.</a:t>
            </a:r>
          </a:p>
          <a:p>
            <a:pPr rtl="0"/>
            <a:r>
              <a:rPr lang="fr-CA" sz="1200" kern="1200" dirty="0">
                <a:solidFill>
                  <a:schemeClr val="tx1"/>
                </a:solidFill>
                <a:effectLst/>
                <a:latin typeface="+mn-lt"/>
                <a:ea typeface="+mn-ea"/>
                <a:cs typeface="+mn-cs"/>
              </a:rPr>
              <a:t> </a:t>
            </a:r>
          </a:p>
          <a:p>
            <a:pPr rtl="0"/>
            <a:r>
              <a:rPr lang="fr-CA" sz="1200" kern="1200" dirty="0">
                <a:solidFill>
                  <a:schemeClr val="tx1"/>
                </a:solidFill>
                <a:effectLst/>
                <a:latin typeface="+mn-lt"/>
                <a:ea typeface="+mn-ea"/>
                <a:cs typeface="+mn-cs"/>
              </a:rPr>
              <a:t>Reconnaître = </a:t>
            </a:r>
            <a:r>
              <a:rPr lang="fr-CA" sz="1200" b="1" kern="1200" dirty="0" err="1">
                <a:solidFill>
                  <a:schemeClr val="tx1"/>
                </a:solidFill>
                <a:effectLst/>
                <a:latin typeface="+mn-lt"/>
                <a:ea typeface="+mn-ea"/>
                <a:cs typeface="+mn-cs"/>
              </a:rPr>
              <a:t>Niv</a:t>
            </a:r>
            <a:r>
              <a:rPr lang="fr-CA" sz="1200" b="1" kern="1200" dirty="0">
                <a:solidFill>
                  <a:schemeClr val="tx1"/>
                </a:solidFill>
                <a:effectLst/>
                <a:latin typeface="+mn-lt"/>
                <a:ea typeface="+mn-ea"/>
                <a:cs typeface="+mn-cs"/>
              </a:rPr>
              <a:t>. 1 Connaissance</a:t>
            </a:r>
            <a:endParaRPr lang="fr-CA" sz="1200" kern="1200" dirty="0">
              <a:solidFill>
                <a:schemeClr val="tx1"/>
              </a:solidFill>
              <a:effectLst/>
              <a:latin typeface="+mn-lt"/>
              <a:ea typeface="+mn-ea"/>
              <a:cs typeface="+mn-cs"/>
            </a:endParaRPr>
          </a:p>
          <a:p>
            <a:pPr rtl="0"/>
            <a:r>
              <a:rPr lang="fr-CA" sz="1200" b="1" kern="1200" dirty="0">
                <a:solidFill>
                  <a:schemeClr val="tx1"/>
                </a:solidFill>
                <a:effectLst/>
                <a:latin typeface="+mn-lt"/>
                <a:ea typeface="+mn-ea"/>
                <a:cs typeface="+mn-cs"/>
              </a:rPr>
              <a:t>REV</a:t>
            </a:r>
            <a:r>
              <a:rPr lang="fr-CA" sz="1200" kern="1200" dirty="0">
                <a:solidFill>
                  <a:schemeClr val="tx1"/>
                </a:solidFill>
                <a:effectLst/>
                <a:latin typeface="+mn-lt"/>
                <a:ea typeface="+mn-ea"/>
                <a:cs typeface="+mn-cs"/>
              </a:rPr>
              <a:t> Reconnaître sous-entend de la mémorisation, </a:t>
            </a:r>
            <a:r>
              <a:rPr lang="fr-CA" sz="1200" b="1" kern="1200" dirty="0">
                <a:solidFill>
                  <a:schemeClr val="tx1"/>
                </a:solidFill>
                <a:effectLst/>
                <a:latin typeface="+mn-lt"/>
                <a:ea typeface="+mn-ea"/>
                <a:cs typeface="+mn-cs"/>
              </a:rPr>
              <a:t>mais se </a:t>
            </a:r>
            <a:r>
              <a:rPr lang="fr-CA" sz="1200" kern="1200" dirty="0">
                <a:solidFill>
                  <a:schemeClr val="tx1"/>
                </a:solidFill>
                <a:effectLst/>
                <a:latin typeface="+mn-lt"/>
                <a:ea typeface="+mn-ea"/>
                <a:cs typeface="+mn-cs"/>
              </a:rPr>
              <a:t>situe au début de la taxonomie. </a:t>
            </a:r>
            <a:r>
              <a:rPr lang="fr-CA" sz="1200" strike="sngStrike" kern="1200" dirty="0">
                <a:solidFill>
                  <a:schemeClr val="tx1"/>
                </a:solidFill>
                <a:effectLst/>
                <a:latin typeface="+mn-lt"/>
                <a:ea typeface="+mn-ea"/>
                <a:cs typeface="+mn-cs"/>
              </a:rPr>
              <a:t>Il ne doit pas être confondu avec son équivalent du </a:t>
            </a:r>
            <a:r>
              <a:rPr lang="fr-CA" sz="1200" b="1" strike="sngStrike" kern="1200" dirty="0">
                <a:solidFill>
                  <a:schemeClr val="tx1"/>
                </a:solidFill>
                <a:effectLst/>
                <a:latin typeface="+mn-lt"/>
                <a:ea typeface="+mn-ea"/>
                <a:cs typeface="+mn-cs"/>
              </a:rPr>
              <a:t>niveau</a:t>
            </a:r>
            <a:r>
              <a:rPr lang="fr-CA" sz="1200" strike="sngStrike" kern="1200" dirty="0">
                <a:solidFill>
                  <a:schemeClr val="tx1"/>
                </a:solidFill>
                <a:effectLst/>
                <a:latin typeface="+mn-lt"/>
                <a:ea typeface="+mn-ea"/>
                <a:cs typeface="+mn-cs"/>
              </a:rPr>
              <a:t> 4 qui sous-entend une compréhension et une capacité de mettre en application le savoir.</a:t>
            </a:r>
            <a:endParaRPr lang="fr-CA" sz="1200" kern="1200" dirty="0">
              <a:solidFill>
                <a:schemeClr val="tx1"/>
              </a:solidFill>
              <a:effectLst/>
              <a:latin typeface="+mn-lt"/>
              <a:ea typeface="+mn-ea"/>
              <a:cs typeface="+mn-cs"/>
            </a:endParaRPr>
          </a:p>
          <a:p>
            <a:pPr rtl="0"/>
            <a:r>
              <a:rPr lang="fr-CA" sz="1200" kern="1200" dirty="0">
                <a:solidFill>
                  <a:schemeClr val="tx1"/>
                </a:solidFill>
                <a:effectLst/>
                <a:latin typeface="+mn-lt"/>
                <a:ea typeface="+mn-ea"/>
                <a:cs typeface="+mn-cs"/>
              </a:rPr>
              <a:t> </a:t>
            </a:r>
          </a:p>
          <a:p>
            <a:pPr rtl="0"/>
            <a:r>
              <a:rPr lang="fr-CA" sz="1200" kern="1200" dirty="0">
                <a:solidFill>
                  <a:schemeClr val="tx1"/>
                </a:solidFill>
                <a:effectLst/>
                <a:latin typeface="+mn-lt"/>
                <a:ea typeface="+mn-ea"/>
                <a:cs typeface="+mn-cs"/>
              </a:rPr>
              <a:t>Déterminer = </a:t>
            </a:r>
            <a:r>
              <a:rPr lang="fr-CA" sz="1200" b="1" kern="1200" dirty="0" err="1">
                <a:solidFill>
                  <a:schemeClr val="tx1"/>
                </a:solidFill>
                <a:effectLst/>
                <a:latin typeface="+mn-lt"/>
                <a:ea typeface="+mn-ea"/>
                <a:cs typeface="+mn-cs"/>
              </a:rPr>
              <a:t>Niv</a:t>
            </a:r>
            <a:r>
              <a:rPr lang="fr-CA" sz="1200" b="1" kern="1200" dirty="0">
                <a:solidFill>
                  <a:schemeClr val="tx1"/>
                </a:solidFill>
                <a:effectLst/>
                <a:latin typeface="+mn-lt"/>
                <a:ea typeface="+mn-ea"/>
                <a:cs typeface="+mn-cs"/>
              </a:rPr>
              <a:t>. 2 Compréhension</a:t>
            </a:r>
            <a:endParaRPr lang="fr-CA" sz="1200" kern="1200" dirty="0">
              <a:solidFill>
                <a:schemeClr val="tx1"/>
              </a:solidFill>
              <a:effectLst/>
              <a:latin typeface="+mn-lt"/>
              <a:ea typeface="+mn-ea"/>
              <a:cs typeface="+mn-cs"/>
            </a:endParaRPr>
          </a:p>
          <a:p>
            <a:pPr rtl="0"/>
            <a:r>
              <a:rPr lang="fr-CA" sz="1200" b="1" kern="1200" dirty="0">
                <a:solidFill>
                  <a:schemeClr val="tx1"/>
                </a:solidFill>
                <a:effectLst/>
                <a:latin typeface="+mn-lt"/>
                <a:ea typeface="+mn-ea"/>
                <a:cs typeface="+mn-cs"/>
              </a:rPr>
              <a:t>REV </a:t>
            </a:r>
            <a:r>
              <a:rPr lang="fr-CA" sz="1200" kern="1200" dirty="0">
                <a:solidFill>
                  <a:schemeClr val="tx1"/>
                </a:solidFill>
                <a:effectLst/>
                <a:latin typeface="+mn-lt"/>
                <a:ea typeface="+mn-ea"/>
                <a:cs typeface="+mn-cs"/>
              </a:rPr>
              <a:t>Même si </a:t>
            </a:r>
            <a:r>
              <a:rPr lang="fr-CA" sz="1200" strike="sngStrike" kern="1200" dirty="0">
                <a:solidFill>
                  <a:schemeClr val="tx1"/>
                </a:solidFill>
                <a:effectLst/>
                <a:latin typeface="+mn-lt"/>
                <a:ea typeface="+mn-ea"/>
                <a:cs typeface="+mn-cs"/>
              </a:rPr>
              <a:t>dans le cas de</a:t>
            </a:r>
            <a:r>
              <a:rPr lang="fr-CA" sz="1200" kern="1200" dirty="0">
                <a:solidFill>
                  <a:schemeClr val="tx1"/>
                </a:solidFill>
                <a:effectLst/>
                <a:latin typeface="+mn-lt"/>
                <a:ea typeface="+mn-ea"/>
                <a:cs typeface="+mn-cs"/>
              </a:rPr>
              <a:t> la </a:t>
            </a:r>
            <a:r>
              <a:rPr lang="fr-CA" sz="1200" i="1" kern="1200" dirty="0">
                <a:solidFill>
                  <a:schemeClr val="tx1"/>
                </a:solidFill>
                <a:effectLst/>
                <a:latin typeface="+mn-lt"/>
                <a:ea typeface="+mn-ea"/>
                <a:cs typeface="+mn-cs"/>
              </a:rPr>
              <a:t>détermination des besoins </a:t>
            </a:r>
            <a:r>
              <a:rPr lang="fr-CA" sz="1200" kern="1200" dirty="0">
                <a:solidFill>
                  <a:schemeClr val="tx1"/>
                </a:solidFill>
                <a:effectLst/>
                <a:latin typeface="+mn-lt"/>
                <a:ea typeface="+mn-ea"/>
                <a:cs typeface="+mn-cs"/>
              </a:rPr>
              <a:t>sous-entend une forme réduite d’analyse, le verbe déterminer se situe au niveau de la compréhension et se retrouve davantage à la jonction de l’interprétation et de l’extrapolation. Il s’élèverait au niveau 4 s’il s’agissait plutôt de déduire ou de discriminer les besoins. </a:t>
            </a:r>
          </a:p>
          <a:p>
            <a:pPr rtl="0"/>
            <a:r>
              <a:rPr lang="fr-CA" sz="1200" kern="1200" dirty="0">
                <a:solidFill>
                  <a:schemeClr val="tx1"/>
                </a:solidFill>
                <a:effectLst/>
                <a:latin typeface="+mn-lt"/>
                <a:ea typeface="+mn-ea"/>
                <a:cs typeface="+mn-cs"/>
              </a:rPr>
              <a:t> </a:t>
            </a:r>
          </a:p>
          <a:p>
            <a:pPr rtl="0"/>
            <a:r>
              <a:rPr lang="fr-CA" sz="1200" kern="1200" dirty="0">
                <a:solidFill>
                  <a:schemeClr val="tx1"/>
                </a:solidFill>
                <a:effectLst/>
                <a:latin typeface="+mn-lt"/>
                <a:ea typeface="+mn-ea"/>
                <a:cs typeface="+mn-cs"/>
              </a:rPr>
              <a:t>Planifier = </a:t>
            </a:r>
            <a:r>
              <a:rPr lang="fr-CA" sz="1200" b="1" kern="1200" dirty="0" err="1">
                <a:solidFill>
                  <a:schemeClr val="tx1"/>
                </a:solidFill>
                <a:effectLst/>
                <a:latin typeface="+mn-lt"/>
                <a:ea typeface="+mn-ea"/>
                <a:cs typeface="+mn-cs"/>
              </a:rPr>
              <a:t>Niv</a:t>
            </a:r>
            <a:r>
              <a:rPr lang="fr-CA" sz="1200" b="1" kern="1200" dirty="0">
                <a:solidFill>
                  <a:schemeClr val="tx1"/>
                </a:solidFill>
                <a:effectLst/>
                <a:latin typeface="+mn-lt"/>
                <a:ea typeface="+mn-ea"/>
                <a:cs typeface="+mn-cs"/>
              </a:rPr>
              <a:t>. 5 Synthèse</a:t>
            </a:r>
            <a:endParaRPr lang="fr-CA" sz="1200" kern="1200" dirty="0">
              <a:solidFill>
                <a:schemeClr val="tx1"/>
              </a:solidFill>
              <a:effectLst/>
              <a:latin typeface="+mn-lt"/>
              <a:ea typeface="+mn-ea"/>
              <a:cs typeface="+mn-cs"/>
            </a:endParaRPr>
          </a:p>
          <a:p>
            <a:pPr rtl="0"/>
            <a:r>
              <a:rPr lang="fr-CA" sz="1200" kern="1200" dirty="0">
                <a:solidFill>
                  <a:schemeClr val="tx1"/>
                </a:solidFill>
                <a:effectLst/>
                <a:latin typeface="+mn-lt"/>
                <a:ea typeface="+mn-ea"/>
                <a:cs typeface="+mn-cs"/>
              </a:rPr>
              <a:t>La </a:t>
            </a:r>
            <a:r>
              <a:rPr lang="fr-CA" sz="1200" i="1" kern="1200" dirty="0">
                <a:solidFill>
                  <a:schemeClr val="tx1"/>
                </a:solidFill>
                <a:effectLst/>
                <a:latin typeface="+mn-lt"/>
                <a:ea typeface="+mn-ea"/>
                <a:cs typeface="+mn-cs"/>
              </a:rPr>
              <a:t>planification </a:t>
            </a:r>
            <a:r>
              <a:rPr lang="fr-CA" sz="1200" kern="1200" dirty="0">
                <a:solidFill>
                  <a:schemeClr val="tx1"/>
                </a:solidFill>
                <a:effectLst/>
                <a:latin typeface="+mn-lt"/>
                <a:ea typeface="+mn-ea"/>
                <a:cs typeface="+mn-cs"/>
              </a:rPr>
              <a:t>est très complexe. Elle sous-entend la mise en lien et la mise en application de plusieurs connaissances ainsi que la capacité d’analyser des données de contexte afin d’en tenir compte dans la planification. Appliquer une routine serait le niveau inférieur (niveau 3) de ce verbe.</a:t>
            </a:r>
          </a:p>
          <a:p>
            <a:pPr rtl="0"/>
            <a:r>
              <a:rPr lang="fr-CA" sz="1200" kern="1200" dirty="0">
                <a:solidFill>
                  <a:schemeClr val="tx1"/>
                </a:solidFill>
                <a:effectLst/>
                <a:latin typeface="+mn-lt"/>
                <a:ea typeface="+mn-ea"/>
                <a:cs typeface="+mn-cs"/>
              </a:rPr>
              <a:t> </a:t>
            </a:r>
          </a:p>
          <a:p>
            <a:pPr rtl="0"/>
            <a:r>
              <a:rPr lang="fr-CA" sz="1200" kern="1200" dirty="0">
                <a:solidFill>
                  <a:schemeClr val="tx1"/>
                </a:solidFill>
                <a:effectLst/>
                <a:latin typeface="+mn-lt"/>
                <a:ea typeface="+mn-ea"/>
                <a:cs typeface="+mn-cs"/>
              </a:rPr>
              <a:t>Faire le suivi des produits en stock. = </a:t>
            </a:r>
            <a:r>
              <a:rPr lang="fr-CA" sz="1200" b="1" kern="1200" dirty="0">
                <a:solidFill>
                  <a:schemeClr val="tx1"/>
                </a:solidFill>
                <a:effectLst/>
                <a:latin typeface="+mn-lt"/>
                <a:ea typeface="+mn-ea"/>
                <a:cs typeface="+mn-cs"/>
              </a:rPr>
              <a:t>Variable</a:t>
            </a:r>
            <a:endParaRPr lang="fr-CA" sz="1200" kern="1200" dirty="0">
              <a:solidFill>
                <a:schemeClr val="tx1"/>
              </a:solidFill>
              <a:effectLst/>
              <a:latin typeface="+mn-lt"/>
              <a:ea typeface="+mn-ea"/>
              <a:cs typeface="+mn-cs"/>
            </a:endParaRPr>
          </a:p>
          <a:p>
            <a:pPr rtl="0"/>
            <a:r>
              <a:rPr lang="fr-CA" sz="1200" kern="1200" dirty="0">
                <a:solidFill>
                  <a:schemeClr val="tx1"/>
                </a:solidFill>
                <a:effectLst/>
                <a:latin typeface="+mn-lt"/>
                <a:ea typeface="+mn-ea"/>
                <a:cs typeface="+mn-cs"/>
              </a:rPr>
              <a:t>Selon les actions cognitives qui la soutiennent, cette action varie en difficulté. À son plus bas, pour s’agir d’</a:t>
            </a:r>
            <a:r>
              <a:rPr lang="fr-CA" sz="1200" i="1" kern="1200" dirty="0" err="1">
                <a:solidFill>
                  <a:schemeClr val="tx1"/>
                </a:solidFill>
                <a:effectLst/>
                <a:latin typeface="+mn-lt"/>
                <a:ea typeface="+mn-ea"/>
                <a:cs typeface="+mn-cs"/>
              </a:rPr>
              <a:t>appliquer</a:t>
            </a:r>
            <a:r>
              <a:rPr lang="fr-CA" sz="1200" kern="1200" dirty="0" err="1">
                <a:solidFill>
                  <a:schemeClr val="tx1"/>
                </a:solidFill>
                <a:effectLst/>
                <a:latin typeface="+mn-lt"/>
                <a:ea typeface="+mn-ea"/>
                <a:cs typeface="+mn-cs"/>
              </a:rPr>
              <a:t>des</a:t>
            </a:r>
            <a:r>
              <a:rPr lang="fr-CA" sz="1200" kern="1200" dirty="0">
                <a:solidFill>
                  <a:schemeClr val="tx1"/>
                </a:solidFill>
                <a:effectLst/>
                <a:latin typeface="+mn-lt"/>
                <a:ea typeface="+mn-ea"/>
                <a:cs typeface="+mn-cs"/>
              </a:rPr>
              <a:t> connaissances de l’inventaire, à son plus haut de </a:t>
            </a:r>
            <a:r>
              <a:rPr lang="fr-CA" sz="1200" i="1" kern="1200" dirty="0">
                <a:solidFill>
                  <a:schemeClr val="tx1"/>
                </a:solidFill>
                <a:effectLst/>
                <a:latin typeface="+mn-lt"/>
                <a:ea typeface="+mn-ea"/>
                <a:cs typeface="+mn-cs"/>
              </a:rPr>
              <a:t>juger </a:t>
            </a:r>
            <a:r>
              <a:rPr lang="fr-CA" sz="1200" kern="1200" dirty="0">
                <a:solidFill>
                  <a:schemeClr val="tx1"/>
                </a:solidFill>
                <a:effectLst/>
                <a:latin typeface="+mn-lt"/>
                <a:ea typeface="+mn-ea"/>
                <a:cs typeface="+mn-cs"/>
              </a:rPr>
              <a:t>des tendances et de tenter de les anticiper. Un indice se retrouve dans les savoirs liés et les critères de performance.</a:t>
            </a:r>
          </a:p>
          <a:p>
            <a:endParaRPr lang="fr-CA" b="1" dirty="0"/>
          </a:p>
        </p:txBody>
      </p:sp>
      <p:sp>
        <p:nvSpPr>
          <p:cNvPr id="4" name="Espace réservé du numéro de diapositive 3"/>
          <p:cNvSpPr>
            <a:spLocks noGrp="1"/>
          </p:cNvSpPr>
          <p:nvPr>
            <p:ph type="sldNum" sz="quarter" idx="5"/>
          </p:nvPr>
        </p:nvSpPr>
        <p:spPr/>
        <p:txBody>
          <a:bodyPr/>
          <a:lstStyle/>
          <a:p>
            <a:fld id="{CF4F2DB5-77BF-4F23-99F6-C38C142B263D}" type="slidenum">
              <a:rPr lang="fr-CA" smtClean="0"/>
              <a:t>76</a:t>
            </a:fld>
            <a:endParaRPr lang="fr-CA"/>
          </a:p>
        </p:txBody>
      </p:sp>
    </p:spTree>
    <p:extLst>
      <p:ext uri="{BB962C8B-B14F-4D97-AF65-F5344CB8AC3E}">
        <p14:creationId xmlns:p14="http://schemas.microsoft.com/office/powerpoint/2010/main" val="217602942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a:solidFill>
                  <a:schemeClr val="tx1"/>
                </a:solidFill>
                <a:effectLst/>
                <a:latin typeface="+mn-lt"/>
                <a:ea typeface="+mn-ea"/>
                <a:cs typeface="+mn-cs"/>
              </a:rPr>
              <a:t>Sylvie</a:t>
            </a:r>
            <a:endParaRPr lang="fr-CA" dirty="0"/>
          </a:p>
        </p:txBody>
      </p:sp>
      <p:sp>
        <p:nvSpPr>
          <p:cNvPr id="4" name="Espace réservé du numéro de diapositive 3"/>
          <p:cNvSpPr>
            <a:spLocks noGrp="1"/>
          </p:cNvSpPr>
          <p:nvPr>
            <p:ph type="sldNum" sz="quarter" idx="5"/>
          </p:nvPr>
        </p:nvSpPr>
        <p:spPr/>
        <p:txBody>
          <a:bodyPr/>
          <a:lstStyle/>
          <a:p>
            <a:fld id="{CF4F2DB5-77BF-4F23-99F6-C38C142B263D}" type="slidenum">
              <a:rPr lang="fr-CA" smtClean="0"/>
              <a:t>77</a:t>
            </a:fld>
            <a:endParaRPr lang="fr-CA"/>
          </a:p>
        </p:txBody>
      </p:sp>
    </p:spTree>
    <p:extLst>
      <p:ext uri="{BB962C8B-B14F-4D97-AF65-F5344CB8AC3E}">
        <p14:creationId xmlns:p14="http://schemas.microsoft.com/office/powerpoint/2010/main" val="39739554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notes 2"/>
          <p:cNvSpPr>
            <a:spLocks noGrp="1"/>
          </p:cNvSpPr>
          <p:nvPr>
            <p:ph type="body" idx="1"/>
          </p:nvPr>
        </p:nvSpPr>
        <p:spPr/>
        <p:txBody>
          <a:bodyPr/>
          <a:lstStyle/>
          <a:p>
            <a:pPr lvl="0"/>
            <a:r>
              <a:rPr lang="fr-CA" sz="1200" b="1" kern="1200" dirty="0">
                <a:solidFill>
                  <a:schemeClr val="tx1"/>
                </a:solidFill>
                <a:effectLst/>
                <a:latin typeface="+mn-lt"/>
                <a:ea typeface="+mn-ea"/>
                <a:cs typeface="+mn-cs"/>
              </a:rPr>
              <a:t>Sylvie</a:t>
            </a:r>
          </a:p>
          <a:p>
            <a:pPr lvl="0"/>
            <a:r>
              <a:rPr lang="fr-CA" b="0" dirty="0">
                <a:solidFill>
                  <a:prstClr val="black"/>
                </a:solidFill>
              </a:rPr>
              <a:t>La classification est importante pour </a:t>
            </a:r>
            <a:r>
              <a:rPr lang="fr-CA" dirty="0">
                <a:solidFill>
                  <a:prstClr val="black"/>
                </a:solidFill>
              </a:rPr>
              <a:t>une </a:t>
            </a:r>
            <a:r>
              <a:rPr lang="fr-CA" b="1" u="sng" dirty="0">
                <a:solidFill>
                  <a:prstClr val="black"/>
                </a:solidFill>
              </a:rPr>
              <a:t>compréhension univoque </a:t>
            </a:r>
            <a:r>
              <a:rPr lang="fr-CA" dirty="0">
                <a:solidFill>
                  <a:prstClr val="black"/>
                </a:solidFill>
              </a:rPr>
              <a:t>des critères particuliers de</a:t>
            </a:r>
            <a:r>
              <a:rPr lang="fr-CA" baseline="0" dirty="0">
                <a:solidFill>
                  <a:prstClr val="black"/>
                </a:solidFill>
              </a:rPr>
              <a:t> </a:t>
            </a:r>
            <a:r>
              <a:rPr lang="fr-CA" dirty="0">
                <a:solidFill>
                  <a:prstClr val="black"/>
                </a:solidFill>
              </a:rPr>
              <a:t>performance et du niveau attendu au </a:t>
            </a:r>
            <a:r>
              <a:rPr lang="fr-CA" b="1" dirty="0">
                <a:solidFill>
                  <a:prstClr val="black"/>
                </a:solidFill>
              </a:rPr>
              <a:t>seuil d’entrée du travail</a:t>
            </a:r>
          </a:p>
          <a:p>
            <a:endParaRPr lang="fr-CA" b="1" dirty="0"/>
          </a:p>
        </p:txBody>
      </p:sp>
      <p:sp>
        <p:nvSpPr>
          <p:cNvPr id="4" name="Espace réservé du numéro de diapositive 3"/>
          <p:cNvSpPr>
            <a:spLocks noGrp="1"/>
          </p:cNvSpPr>
          <p:nvPr>
            <p:ph type="sldNum" sz="quarter" idx="10"/>
          </p:nvPr>
        </p:nvSpPr>
        <p:spPr/>
        <p:txBody>
          <a:bodyPr/>
          <a:lstStyle/>
          <a:p>
            <a:fld id="{5B430700-28CD-49FF-80C0-37E6C5897E6B}" type="slidenum">
              <a:rPr lang="fr-CA" smtClean="0"/>
              <a:t>78</a:t>
            </a:fld>
            <a:endParaRPr lang="fr-CA"/>
          </a:p>
        </p:txBody>
      </p:sp>
    </p:spTree>
    <p:extLst>
      <p:ext uri="{BB962C8B-B14F-4D97-AF65-F5344CB8AC3E}">
        <p14:creationId xmlns:p14="http://schemas.microsoft.com/office/powerpoint/2010/main" val="359646695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dirty="0">
                <a:solidFill>
                  <a:schemeClr val="tx1"/>
                </a:solidFill>
                <a:effectLst/>
                <a:latin typeface="+mn-lt"/>
                <a:ea typeface="+mn-ea"/>
                <a:cs typeface="+mn-cs"/>
              </a:rPr>
              <a:t>Olivier – 5 équipes à faire l’exemple avec eux 10+10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Une bonne évaluation (en aide à l’apprentissage ou aux fins de la sanction) se doit de reposer sur une bonne compréhension de la taxonomie des éléments de compétence et des niveaux d’exigences des critères de performance. </a:t>
            </a:r>
          </a:p>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F2DB5-77BF-4F23-99F6-C38C142B263D}"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820062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Retour sur l’activité 1- jour 1- questionnaire</a:t>
            </a:r>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81</a:t>
            </a:fld>
            <a:endParaRPr lang="fr-CA"/>
          </a:p>
        </p:txBody>
      </p:sp>
    </p:spTree>
    <p:extLst>
      <p:ext uri="{BB962C8B-B14F-4D97-AF65-F5344CB8AC3E}">
        <p14:creationId xmlns:p14="http://schemas.microsoft.com/office/powerpoint/2010/main" val="377337708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br>
              <a:rPr lang="fr-CA" dirty="0"/>
            </a:br>
            <a:r>
              <a:rPr lang="fr-CA" dirty="0"/>
              <a:t>Une personne différente</a:t>
            </a:r>
            <a:r>
              <a:rPr lang="fr-CA" baseline="0" dirty="0"/>
              <a:t> lit la question et donne la réponse.</a:t>
            </a:r>
          </a:p>
          <a:p>
            <a:r>
              <a:rPr lang="fr-CA" dirty="0"/>
              <a:t>1. Non   2. non, confidentialité 3. oui, mais…en respectant le programme d’études   4. non</a:t>
            </a:r>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82</a:t>
            </a:fld>
            <a:endParaRPr lang="fr-CA"/>
          </a:p>
        </p:txBody>
      </p:sp>
    </p:spTree>
    <p:extLst>
      <p:ext uri="{BB962C8B-B14F-4D97-AF65-F5344CB8AC3E}">
        <p14:creationId xmlns:p14="http://schemas.microsoft.com/office/powerpoint/2010/main" val="244889423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br>
              <a:rPr lang="fr-CA" dirty="0"/>
            </a:br>
            <a:r>
              <a:rPr lang="fr-CA" dirty="0"/>
              <a:t>5. Non   6. non mais c’est une mesure d’adaptation possible et autorisée par le MEQ (planifiée,</a:t>
            </a:r>
            <a:r>
              <a:rPr lang="fr-CA" baseline="0" dirty="0"/>
              <a:t> via la </a:t>
            </a:r>
            <a:r>
              <a:rPr lang="fr-CA" dirty="0"/>
              <a:t>démarche du PAA). Ce n’est pas l’enseignant qui décide des mesures d’adaptation.</a:t>
            </a:r>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83</a:t>
            </a:fld>
            <a:endParaRPr lang="fr-CA"/>
          </a:p>
        </p:txBody>
      </p:sp>
    </p:spTree>
    <p:extLst>
      <p:ext uri="{BB962C8B-B14F-4D97-AF65-F5344CB8AC3E}">
        <p14:creationId xmlns:p14="http://schemas.microsoft.com/office/powerpoint/2010/main" val="174911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commentaires 2"/>
          <p:cNvSpPr>
            <a:spLocks noGrp="1"/>
          </p:cNvSpPr>
          <p:nvPr>
            <p:ph type="body" idx="1"/>
          </p:nvPr>
        </p:nvSpPr>
        <p:spPr/>
        <p:txBody>
          <a:bodyPr/>
          <a:lstStyle/>
          <a:p>
            <a:r>
              <a:rPr lang="fr-CA" b="1" dirty="0"/>
              <a:t>Demander aux</a:t>
            </a:r>
            <a:r>
              <a:rPr lang="fr-CA" b="1" baseline="0" dirty="0"/>
              <a:t> participants d’énumérer ceux qu’ils connaissent + contextes et intention pédagogique?</a:t>
            </a:r>
          </a:p>
          <a:p>
            <a:endParaRPr lang="fr-CA" b="1" baseline="0" dirty="0"/>
          </a:p>
          <a:p>
            <a:r>
              <a:rPr lang="fr-CA" b="1" baseline="0" dirty="0"/>
              <a:t>Fonction de l’évaluation</a:t>
            </a:r>
            <a:endParaRPr lang="fr-CA" b="1" dirty="0"/>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9</a:t>
            </a:fld>
            <a:endParaRPr lang="fr-CA"/>
          </a:p>
        </p:txBody>
      </p:sp>
    </p:spTree>
    <p:extLst>
      <p:ext uri="{BB962C8B-B14F-4D97-AF65-F5344CB8AC3E}">
        <p14:creationId xmlns:p14="http://schemas.microsoft.com/office/powerpoint/2010/main" val="377976900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7. Oui  8. Non (selon modalités</a:t>
            </a:r>
            <a:r>
              <a:rPr lang="fr-CA" baseline="0" dirty="0"/>
              <a:t> du centre)   9. non- confidentialité</a:t>
            </a:r>
            <a:endParaRPr lang="fr-CA" dirty="0"/>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84</a:t>
            </a:fld>
            <a:endParaRPr lang="fr-CA"/>
          </a:p>
        </p:txBody>
      </p:sp>
    </p:spTree>
    <p:extLst>
      <p:ext uri="{BB962C8B-B14F-4D97-AF65-F5344CB8AC3E}">
        <p14:creationId xmlns:p14="http://schemas.microsoft.com/office/powerpoint/2010/main" val="419422205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10. oui, en tenant compte des données objectives recueillies, et de l’historique de l’élève</a:t>
            </a:r>
          </a:p>
          <a:p>
            <a:r>
              <a:rPr lang="fr-CA" dirty="0"/>
              <a:t>11. Oui, mais (insister sur les règles</a:t>
            </a:r>
            <a:r>
              <a:rPr lang="fr-CA" baseline="0" dirty="0"/>
              <a:t> de passation, ex.: temps et règles pour les épreuves ministérielles (lire OK , mais aucune explication de la réponse attendue ou reformulation))</a:t>
            </a:r>
          </a:p>
          <a:p>
            <a:r>
              <a:rPr lang="fr-CA" baseline="0" dirty="0"/>
              <a:t>12. non</a:t>
            </a:r>
            <a:endParaRPr lang="fr-CA" dirty="0"/>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85</a:t>
            </a:fld>
            <a:endParaRPr lang="fr-CA"/>
          </a:p>
        </p:txBody>
      </p:sp>
    </p:spTree>
    <p:extLst>
      <p:ext uri="{BB962C8B-B14F-4D97-AF65-F5344CB8AC3E}">
        <p14:creationId xmlns:p14="http://schemas.microsoft.com/office/powerpoint/2010/main" val="201405227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a:solidFill>
                  <a:schemeClr val="tx1"/>
                </a:solidFill>
                <a:effectLst/>
                <a:latin typeface="+mn-lt"/>
                <a:ea typeface="+mn-ea"/>
                <a:cs typeface="+mn-cs"/>
              </a:rPr>
              <a:t>Sylvie</a:t>
            </a:r>
            <a:endParaRPr lang="fr-CA" sz="1100" b="0"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F2DB5-77BF-4F23-99F6-C38C142B263D}"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724129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commentaires 2"/>
          <p:cNvSpPr>
            <a:spLocks noGrp="1"/>
          </p:cNvSpPr>
          <p:nvPr>
            <p:ph type="body" idx="1"/>
          </p:nvPr>
        </p:nvSpPr>
        <p:spPr/>
        <p:txBody>
          <a:bodyPr/>
          <a:lstStyle/>
          <a:p>
            <a:r>
              <a:rPr lang="fr-CA" sz="1200" b="1" kern="1200" dirty="0">
                <a:solidFill>
                  <a:schemeClr val="tx1"/>
                </a:solidFill>
                <a:effectLst/>
                <a:latin typeface="+mn-lt"/>
                <a:ea typeface="+mn-ea"/>
                <a:cs typeface="+mn-cs"/>
              </a:rPr>
              <a:t>Sylvie - </a:t>
            </a:r>
            <a:r>
              <a:rPr lang="fr-CA" b="1" dirty="0"/>
              <a:t>Durée: 5 – 10 min.</a:t>
            </a:r>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88</a:t>
            </a:fld>
            <a:endParaRPr lang="fr-CA"/>
          </a:p>
        </p:txBody>
      </p:sp>
    </p:spTree>
    <p:extLst>
      <p:ext uri="{BB962C8B-B14F-4D97-AF65-F5344CB8AC3E}">
        <p14:creationId xmlns:p14="http://schemas.microsoft.com/office/powerpoint/2010/main" val="419228833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commentaires 2"/>
          <p:cNvSpPr>
            <a:spLocks noGrp="1"/>
          </p:cNvSpPr>
          <p:nvPr>
            <p:ph type="body" idx="1"/>
          </p:nvPr>
        </p:nvSpPr>
        <p:spPr/>
        <p:txBody>
          <a:bodyPr/>
          <a:lstStyle/>
          <a:p>
            <a:r>
              <a:rPr lang="fr-CA" sz="1200" b="1" kern="1200" dirty="0">
                <a:solidFill>
                  <a:schemeClr val="tx1"/>
                </a:solidFill>
                <a:effectLst/>
                <a:latin typeface="+mn-lt"/>
                <a:ea typeface="+mn-ea"/>
                <a:cs typeface="+mn-cs"/>
              </a:rPr>
              <a:t>Olivier - </a:t>
            </a:r>
            <a:r>
              <a:rPr lang="fr-CA" b="1" dirty="0"/>
              <a:t>Durée 3 min</a:t>
            </a:r>
            <a:r>
              <a:rPr lang="fr-CA" dirty="0"/>
              <a:t>.</a:t>
            </a:r>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89</a:t>
            </a:fld>
            <a:endParaRPr lang="fr-CA"/>
          </a:p>
        </p:txBody>
      </p:sp>
    </p:spTree>
    <p:extLst>
      <p:ext uri="{BB962C8B-B14F-4D97-AF65-F5344CB8AC3E}">
        <p14:creationId xmlns:p14="http://schemas.microsoft.com/office/powerpoint/2010/main" val="89605674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commentaires 2"/>
          <p:cNvSpPr>
            <a:spLocks noGrp="1"/>
          </p:cNvSpPr>
          <p:nvPr>
            <p:ph type="body" idx="1"/>
          </p:nvPr>
        </p:nvSpPr>
        <p:spPr/>
        <p:txBody>
          <a:bodyPr/>
          <a:lstStyle/>
          <a:p>
            <a:r>
              <a:rPr lang="fr-CA" sz="1200" b="1" kern="1200" dirty="0">
                <a:solidFill>
                  <a:schemeClr val="tx1"/>
                </a:solidFill>
                <a:effectLst/>
                <a:latin typeface="+mn-lt"/>
                <a:ea typeface="+mn-ea"/>
                <a:cs typeface="+mn-cs"/>
              </a:rPr>
              <a:t>Sylvie - </a:t>
            </a:r>
            <a:r>
              <a:rPr lang="fr-CA" b="1" dirty="0"/>
              <a:t>Durée: 5 – 10 min.</a:t>
            </a:r>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90</a:t>
            </a:fld>
            <a:endParaRPr lang="fr-CA"/>
          </a:p>
        </p:txBody>
      </p:sp>
    </p:spTree>
    <p:extLst>
      <p:ext uri="{BB962C8B-B14F-4D97-AF65-F5344CB8AC3E}">
        <p14:creationId xmlns:p14="http://schemas.microsoft.com/office/powerpoint/2010/main" val="114186706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commentaires 2"/>
          <p:cNvSpPr>
            <a:spLocks noGrp="1"/>
          </p:cNvSpPr>
          <p:nvPr>
            <p:ph type="body" idx="1"/>
          </p:nvPr>
        </p:nvSpPr>
        <p:spPr/>
        <p:txBody>
          <a:bodyPr/>
          <a:lstStyle/>
          <a:p>
            <a:r>
              <a:rPr lang="fr-CA" sz="1200" b="1" kern="1200" dirty="0">
                <a:solidFill>
                  <a:schemeClr val="tx1"/>
                </a:solidFill>
                <a:effectLst/>
                <a:latin typeface="+mn-lt"/>
                <a:ea typeface="+mn-ea"/>
                <a:cs typeface="+mn-cs"/>
              </a:rPr>
              <a:t>Sylvie - </a:t>
            </a:r>
            <a:r>
              <a:rPr lang="fr-CA" dirty="0"/>
              <a:t>Attention au laps</a:t>
            </a:r>
            <a:r>
              <a:rPr lang="fr-CA" baseline="0" dirty="0"/>
              <a:t> de temps lors de l’inscription à l’université et la remise des travaux pour ne pas avoir à payer deux fois.</a:t>
            </a:r>
            <a:endParaRPr lang="fr-CA" dirty="0"/>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91</a:t>
            </a:fld>
            <a:endParaRPr lang="fr-CA"/>
          </a:p>
        </p:txBody>
      </p:sp>
    </p:spTree>
    <p:extLst>
      <p:ext uri="{BB962C8B-B14F-4D97-AF65-F5344CB8AC3E}">
        <p14:creationId xmlns:p14="http://schemas.microsoft.com/office/powerpoint/2010/main" val="36756889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92</a:t>
            </a:fld>
            <a:endParaRPr lang="fr-CA"/>
          </a:p>
        </p:txBody>
      </p:sp>
    </p:spTree>
    <p:extLst>
      <p:ext uri="{BB962C8B-B14F-4D97-AF65-F5344CB8AC3E}">
        <p14:creationId xmlns:p14="http://schemas.microsoft.com/office/powerpoint/2010/main" val="804054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commentaires 2"/>
          <p:cNvSpPr>
            <a:spLocks noGrp="1"/>
          </p:cNvSpPr>
          <p:nvPr>
            <p:ph type="body" idx="1"/>
          </p:nvPr>
        </p:nvSpPr>
        <p:spPr/>
        <p:txBody>
          <a:bodyPr/>
          <a:lstStyle/>
          <a:p>
            <a:pPr defTabSz="920618">
              <a:defRPr/>
            </a:pPr>
            <a:r>
              <a:rPr lang="fr-CA" sz="1200" b="1" kern="1200" dirty="0">
                <a:solidFill>
                  <a:schemeClr val="tx1"/>
                </a:solidFill>
                <a:effectLst/>
                <a:latin typeface="+mn-lt"/>
                <a:ea typeface="+mn-ea"/>
                <a:cs typeface="+mn-cs"/>
              </a:rPr>
              <a:t>Sylvie - </a:t>
            </a:r>
            <a:r>
              <a:rPr lang="fr-CA" b="1" dirty="0"/>
              <a:t>2 min</a:t>
            </a:r>
            <a:endParaRPr lang="fr-CA" dirty="0">
              <a:effectLst/>
            </a:endParaRPr>
          </a:p>
          <a:p>
            <a:endParaRPr lang="fr-CA" dirty="0"/>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10</a:t>
            </a:fld>
            <a:endParaRPr lang="fr-CA"/>
          </a:p>
        </p:txBody>
      </p:sp>
    </p:spTree>
    <p:extLst>
      <p:ext uri="{BB962C8B-B14F-4D97-AF65-F5344CB8AC3E}">
        <p14:creationId xmlns:p14="http://schemas.microsoft.com/office/powerpoint/2010/main" val="2197588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3.png"/><Relationship Id="rId26" Type="http://schemas.openxmlformats.org/officeDocument/2006/relationships/image" Target="../media/image11.png"/><Relationship Id="rId3" Type="http://schemas.openxmlformats.org/officeDocument/2006/relationships/tags" Target="../tags/tag3.xml"/><Relationship Id="rId21" Type="http://schemas.openxmlformats.org/officeDocument/2006/relationships/image" Target="../media/image6.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2.png"/><Relationship Id="rId25" Type="http://schemas.openxmlformats.org/officeDocument/2006/relationships/image" Target="../media/image10.png"/><Relationship Id="rId2" Type="http://schemas.openxmlformats.org/officeDocument/2006/relationships/tags" Target="../tags/tag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9.png"/><Relationship Id="rId5" Type="http://schemas.openxmlformats.org/officeDocument/2006/relationships/tags" Target="../tags/tag5.xml"/><Relationship Id="rId15" Type="http://schemas.openxmlformats.org/officeDocument/2006/relationships/slideMaster" Target="../slideMasters/slideMaster1.xml"/><Relationship Id="rId23" Type="http://schemas.openxmlformats.org/officeDocument/2006/relationships/image" Target="../media/image8.png"/><Relationship Id="rId10" Type="http://schemas.openxmlformats.org/officeDocument/2006/relationships/tags" Target="../tags/tag10.xml"/><Relationship Id="rId19" Type="http://schemas.openxmlformats.org/officeDocument/2006/relationships/image" Target="../media/image4.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7.png"/><Relationship Id="rId27"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18" Type="http://schemas.microsoft.com/office/2007/relationships/hdphoto" Target="../media/hdphoto2.wdp"/><Relationship Id="rId26" Type="http://schemas.openxmlformats.org/officeDocument/2006/relationships/image" Target="../media/image20.png"/><Relationship Id="rId3" Type="http://schemas.openxmlformats.org/officeDocument/2006/relationships/tags" Target="../tags/tag17.xml"/><Relationship Id="rId21" Type="http://schemas.openxmlformats.org/officeDocument/2006/relationships/image" Target="../media/image16.png"/><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image" Target="../media/image14.png"/><Relationship Id="rId25" Type="http://schemas.openxmlformats.org/officeDocument/2006/relationships/image" Target="../media/image19.png"/><Relationship Id="rId2" Type="http://schemas.openxmlformats.org/officeDocument/2006/relationships/tags" Target="../tags/tag16.xml"/><Relationship Id="rId16" Type="http://schemas.microsoft.com/office/2007/relationships/hdphoto" Target="../media/hdphoto1.wdp"/><Relationship Id="rId20" Type="http://schemas.openxmlformats.org/officeDocument/2006/relationships/image" Target="../media/image15.png"/><Relationship Id="rId29" Type="http://schemas.microsoft.com/office/2007/relationships/hdphoto" Target="../media/hdphoto5.wdp"/><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24" Type="http://schemas.microsoft.com/office/2007/relationships/hdphoto" Target="../media/hdphoto3.wdp"/><Relationship Id="rId5" Type="http://schemas.openxmlformats.org/officeDocument/2006/relationships/tags" Target="../tags/tag19.xml"/><Relationship Id="rId15" Type="http://schemas.openxmlformats.org/officeDocument/2006/relationships/image" Target="../media/image13.png"/><Relationship Id="rId23" Type="http://schemas.openxmlformats.org/officeDocument/2006/relationships/image" Target="../media/image18.png"/><Relationship Id="rId28" Type="http://schemas.openxmlformats.org/officeDocument/2006/relationships/image" Target="../media/image21.png"/><Relationship Id="rId10" Type="http://schemas.openxmlformats.org/officeDocument/2006/relationships/tags" Target="../tags/tag24.xml"/><Relationship Id="rId19" Type="http://schemas.openxmlformats.org/officeDocument/2006/relationships/image" Target="../media/image5.png"/><Relationship Id="rId31" Type="http://schemas.openxmlformats.org/officeDocument/2006/relationships/image" Target="../media/image9.png"/><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slideMaster" Target="../slideMasters/slideMaster1.xml"/><Relationship Id="rId22" Type="http://schemas.openxmlformats.org/officeDocument/2006/relationships/image" Target="../media/image17.png"/><Relationship Id="rId27" Type="http://schemas.microsoft.com/office/2007/relationships/hdphoto" Target="../media/hdphoto4.wdp"/><Relationship Id="rId30" Type="http://schemas.openxmlformats.org/officeDocument/2006/relationships/image" Target="../media/image2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30"/>
            <a:ext cx="10363200" cy="1470025"/>
          </a:xfrm>
        </p:spPr>
        <p:txBody>
          <a:bodyPr/>
          <a:lstStyle/>
          <a:p>
            <a:r>
              <a:rPr lang="fr-FR"/>
              <a:t>Modifiez le style du titre</a:t>
            </a:r>
            <a:endParaRPr lang="fr-CA"/>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CA"/>
          </a:p>
        </p:txBody>
      </p:sp>
      <p:sp>
        <p:nvSpPr>
          <p:cNvPr id="4" name="Espace réservé de la date 3"/>
          <p:cNvSpPr>
            <a:spLocks noGrp="1"/>
          </p:cNvSpPr>
          <p:nvPr>
            <p:ph type="dt" sz="half" idx="10"/>
          </p:nvPr>
        </p:nvSpPr>
        <p:spPr/>
        <p:txBody>
          <a:bodyPr/>
          <a:lstStyle/>
          <a:p>
            <a:fld id="{AA309A6D-C09C-4548-B29A-6CF363A7E532}" type="datetimeFigureOut">
              <a:rPr lang="fr-FR" smtClean="0"/>
              <a:t>24/05/2024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239035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3" y="273050"/>
            <a:ext cx="4011084" cy="1162050"/>
          </a:xfrm>
        </p:spPr>
        <p:txBody>
          <a:bodyPr anchor="b"/>
          <a:lstStyle>
            <a:lvl1pPr algn="l">
              <a:defRPr sz="2000" b="1"/>
            </a:lvl1pPr>
          </a:lstStyle>
          <a:p>
            <a:r>
              <a:rPr lang="fr-FR"/>
              <a:t>Modifiez le style du titre</a:t>
            </a:r>
            <a:endParaRPr lang="fr-CA"/>
          </a:p>
        </p:txBody>
      </p:sp>
      <p:sp>
        <p:nvSpPr>
          <p:cNvPr id="3" name="Espace réservé du contenu 2"/>
          <p:cNvSpPr>
            <a:spLocks noGrp="1"/>
          </p:cNvSpPr>
          <p:nvPr>
            <p:ph idx="1"/>
          </p:nvPr>
        </p:nvSpPr>
        <p:spPr>
          <a:xfrm>
            <a:off x="4766735" y="273055"/>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24/05/2024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50397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1"/>
            <a:ext cx="7315200" cy="566738"/>
          </a:xfrm>
        </p:spPr>
        <p:txBody>
          <a:bodyPr anchor="b"/>
          <a:lstStyle>
            <a:lvl1pPr algn="l">
              <a:defRPr sz="2000" b="1"/>
            </a:lvl1pPr>
          </a:lstStyle>
          <a:p>
            <a:r>
              <a:rPr lang="fr-FR"/>
              <a:t>Modifiez le style du titre</a:t>
            </a:r>
            <a:endParaRPr lang="fr-CA"/>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24/05/2024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644673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AA309A6D-C09C-4548-B29A-6CF363A7E532}" type="datetimeFigureOut">
              <a:rPr lang="fr-FR" smtClean="0"/>
              <a:t>24/05/2024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808003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3"/>
            <a:ext cx="2743200" cy="5851525"/>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609600" y="274643"/>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AA309A6D-C09C-4548-B29A-6CF363A7E532}" type="datetimeFigureOut">
              <a:rPr lang="fr-FR" smtClean="0"/>
              <a:t>24/05/2024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564448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447596" y="1905005"/>
            <a:ext cx="8525205" cy="2593975"/>
          </a:xfrm>
        </p:spPr>
        <p:txBody>
          <a:bodyPr anchor="b"/>
          <a:lstStyle>
            <a:lvl1pPr>
              <a:defRPr sz="6600">
                <a:ln>
                  <a:noFill/>
                </a:ln>
                <a:solidFill>
                  <a:schemeClr val="tx2"/>
                </a:solidFill>
              </a:defRPr>
            </a:lvl1pPr>
          </a:lstStyle>
          <a:p>
            <a:r>
              <a:rPr lang="fr-FR" dirty="0"/>
              <a:t>Modifiez le style du titre</a:t>
            </a:r>
            <a:endParaRPr lang="en-US" dirty="0"/>
          </a:p>
        </p:txBody>
      </p:sp>
      <p:sp>
        <p:nvSpPr>
          <p:cNvPr id="3" name="Subtitle 2"/>
          <p:cNvSpPr>
            <a:spLocks noGrp="1"/>
          </p:cNvSpPr>
          <p:nvPr>
            <p:ph type="subTitle" idx="1"/>
          </p:nvPr>
        </p:nvSpPr>
        <p:spPr>
          <a:xfrm>
            <a:off x="3407703" y="4572000"/>
            <a:ext cx="6816757"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rot="16200000">
            <a:off x="10474874" y="1584960"/>
            <a:ext cx="2438399" cy="487680"/>
          </a:xfrm>
          <a:prstGeom prst="rect">
            <a:avLst/>
          </a:prstGeom>
        </p:spPr>
        <p:txBody>
          <a:bodyPr/>
          <a:lstStyle/>
          <a:p>
            <a:fld id="{AA309A6D-C09C-4548-B29A-6CF363A7E532}" type="datetimeFigureOut">
              <a:rPr lang="fr-FR" smtClean="0"/>
              <a:t>24/05/2024</a:t>
            </a:fld>
            <a:endParaRPr lang="fr-BE"/>
          </a:p>
        </p:txBody>
      </p:sp>
      <p:sp>
        <p:nvSpPr>
          <p:cNvPr id="5" name="Footer Placeholder 4"/>
          <p:cNvSpPr>
            <a:spLocks noGrp="1"/>
          </p:cNvSpPr>
          <p:nvPr>
            <p:ph type="ftr" sz="quarter" idx="11"/>
          </p:nvPr>
        </p:nvSpPr>
        <p:spPr>
          <a:xfrm rot="16200000">
            <a:off x="10510433" y="3987800"/>
            <a:ext cx="2367281" cy="487680"/>
          </a:xfrm>
          <a:prstGeom prst="rect">
            <a:avLst/>
          </a:prstGeom>
        </p:spPr>
        <p:txBody>
          <a:bodyPr/>
          <a:lstStyle/>
          <a:p>
            <a:endParaRPr lang="fr-BE"/>
          </a:p>
        </p:txBody>
      </p:sp>
      <p:sp>
        <p:nvSpPr>
          <p:cNvPr id="6" name="Slide Number Placeholder 5"/>
          <p:cNvSpPr>
            <a:spLocks noGrp="1"/>
          </p:cNvSpPr>
          <p:nvPr>
            <p:ph type="sldNum" sz="quarter" idx="12"/>
          </p:nvPr>
        </p:nvSpPr>
        <p:spPr>
          <a:xfrm>
            <a:off x="11375717" y="5648960"/>
            <a:ext cx="731520" cy="396240"/>
          </a:xfrm>
          <a:prstGeom prst="bracketPair">
            <a:avLst>
              <a:gd name="adj" fmla="val 17949"/>
            </a:avLst>
          </a:prstGeom>
        </p:spPr>
        <p:txBody>
          <a:bodyPr/>
          <a:lstStyle/>
          <a:p>
            <a:fld id="{CF4668DC-857F-487D-BFFA-8C0CA5037977}" type="slidenum">
              <a:rPr lang="fr-BE" smtClean="0"/>
              <a:t>‹N°›</a:t>
            </a:fld>
            <a:endParaRPr lang="fr-B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255573" y="274638"/>
            <a:ext cx="8514027" cy="1143000"/>
          </a:xfrm>
        </p:spPr>
        <p:txBody>
          <a:bodyPr/>
          <a:lstStyle>
            <a:lvl1pPr>
              <a:defRPr b="1">
                <a:solidFill>
                  <a:srgbClr val="C00000"/>
                </a:solidFill>
              </a:defRPr>
            </a:lvl1pPr>
          </a:lstStyle>
          <a:p>
            <a:r>
              <a:rPr lang="fr-FR" dirty="0"/>
              <a:t>Modifiez le style du titre</a:t>
            </a:r>
            <a:endParaRPr lang="en-US" dirty="0"/>
          </a:p>
        </p:txBody>
      </p:sp>
      <p:sp>
        <p:nvSpPr>
          <p:cNvPr id="3" name="Content Placeholder 2"/>
          <p:cNvSpPr>
            <a:spLocks noGrp="1"/>
          </p:cNvSpPr>
          <p:nvPr>
            <p:ph idx="1"/>
          </p:nvPr>
        </p:nvSpPr>
        <p:spPr>
          <a:xfrm>
            <a:off x="2521377" y="1700808"/>
            <a:ext cx="8514027" cy="48006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a:xfrm rot="16200000">
            <a:off x="10474874" y="1584960"/>
            <a:ext cx="2438399" cy="487680"/>
          </a:xfrm>
          <a:prstGeom prst="rect">
            <a:avLst/>
          </a:prstGeom>
        </p:spPr>
        <p:txBody>
          <a:bodyPr/>
          <a:lstStyle/>
          <a:p>
            <a:endParaRPr lang="fr-BE" dirty="0"/>
          </a:p>
        </p:txBody>
      </p:sp>
      <p:sp>
        <p:nvSpPr>
          <p:cNvPr id="5" name="Footer Placeholder 4"/>
          <p:cNvSpPr>
            <a:spLocks noGrp="1"/>
          </p:cNvSpPr>
          <p:nvPr>
            <p:ph type="ftr" sz="quarter" idx="11"/>
          </p:nvPr>
        </p:nvSpPr>
        <p:spPr>
          <a:xfrm rot="16200000">
            <a:off x="10510433" y="3987800"/>
            <a:ext cx="2367281" cy="487680"/>
          </a:xfrm>
          <a:prstGeom prst="rect">
            <a:avLst/>
          </a:prstGeom>
        </p:spPr>
        <p:txBody>
          <a:bodyPr/>
          <a:lstStyle/>
          <a:p>
            <a:endParaRPr lang="fr-BE"/>
          </a:p>
        </p:txBody>
      </p:sp>
      <p:sp>
        <p:nvSpPr>
          <p:cNvPr id="6" name="Slide Number Placeholder 5"/>
          <p:cNvSpPr>
            <a:spLocks noGrp="1"/>
          </p:cNvSpPr>
          <p:nvPr>
            <p:ph type="sldNum" sz="quarter" idx="12"/>
          </p:nvPr>
        </p:nvSpPr>
        <p:spPr>
          <a:xfrm>
            <a:off x="11375717" y="5648960"/>
            <a:ext cx="731520" cy="396240"/>
          </a:xfrm>
          <a:prstGeom prst="bracketPair">
            <a:avLst>
              <a:gd name="adj" fmla="val 17949"/>
            </a:avLst>
          </a:prstGeom>
        </p:spPr>
        <p:txBody>
          <a:bodyPr/>
          <a:lstStyle/>
          <a:p>
            <a:fld id="{CF4668DC-857F-487D-BFFA-8C0CA5037977}" type="slidenum">
              <a:rPr lang="fr-BE" smtClean="0"/>
              <a:t>‹N°›</a:t>
            </a:fld>
            <a:endParaRPr lang="fr-B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963087" y="5486401"/>
            <a:ext cx="10212916" cy="1168400"/>
          </a:xfrm>
        </p:spPr>
        <p:txBody>
          <a:bodyPr anchor="t"/>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963087" y="3852865"/>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a:xfrm rot="16200000">
            <a:off x="10474874" y="1584960"/>
            <a:ext cx="2438399" cy="487680"/>
          </a:xfrm>
          <a:prstGeom prst="rect">
            <a:avLst/>
          </a:prstGeom>
        </p:spPr>
        <p:txBody>
          <a:bodyPr/>
          <a:lstStyle/>
          <a:p>
            <a:fld id="{AA309A6D-C09C-4548-B29A-6CF363A7E532}" type="datetimeFigureOut">
              <a:rPr lang="fr-FR" smtClean="0"/>
              <a:t>24/05/2024</a:t>
            </a:fld>
            <a:endParaRPr lang="fr-BE"/>
          </a:p>
        </p:txBody>
      </p:sp>
      <p:sp>
        <p:nvSpPr>
          <p:cNvPr id="5" name="Footer Placeholder 4"/>
          <p:cNvSpPr>
            <a:spLocks noGrp="1"/>
          </p:cNvSpPr>
          <p:nvPr>
            <p:ph type="ftr" sz="quarter" idx="11"/>
          </p:nvPr>
        </p:nvSpPr>
        <p:spPr>
          <a:xfrm rot="16200000">
            <a:off x="10510433" y="3987800"/>
            <a:ext cx="2367281" cy="487680"/>
          </a:xfrm>
          <a:prstGeom prst="rect">
            <a:avLst/>
          </a:prstGeom>
        </p:spPr>
        <p:txBody>
          <a:bodyPr/>
          <a:lstStyle/>
          <a:p>
            <a:endParaRPr lang="fr-BE"/>
          </a:p>
        </p:txBody>
      </p:sp>
      <p:sp>
        <p:nvSpPr>
          <p:cNvPr id="6" name="Slide Number Placeholder 5"/>
          <p:cNvSpPr>
            <a:spLocks noGrp="1"/>
          </p:cNvSpPr>
          <p:nvPr>
            <p:ph type="sldNum" sz="quarter" idx="12"/>
          </p:nvPr>
        </p:nvSpPr>
        <p:spPr>
          <a:xfrm>
            <a:off x="11375717" y="5648960"/>
            <a:ext cx="731520" cy="396240"/>
          </a:xfrm>
          <a:prstGeom prst="bracketPair">
            <a:avLst>
              <a:gd name="adj" fmla="val 17949"/>
            </a:avLst>
          </a:prstGeom>
        </p:spPr>
        <p:txBody>
          <a:bodyPr/>
          <a:lstStyle/>
          <a:p>
            <a:fld id="{CF4668DC-857F-487D-BFFA-8C0CA5037977}" type="slidenum">
              <a:rPr lang="fr-BE" smtClean="0"/>
              <a:t>‹N°›</a:t>
            </a:fld>
            <a:endParaRPr lang="fr-B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a:xfrm rot="16200000">
            <a:off x="10474874" y="1584960"/>
            <a:ext cx="2438399" cy="487680"/>
          </a:xfrm>
          <a:prstGeom prst="rect">
            <a:avLst/>
          </a:prstGeom>
        </p:spPr>
        <p:txBody>
          <a:bodyPr/>
          <a:lstStyle/>
          <a:p>
            <a:fld id="{AA309A6D-C09C-4548-B29A-6CF363A7E532}" type="datetimeFigureOut">
              <a:rPr lang="fr-FR" smtClean="0"/>
              <a:t>24/05/2024</a:t>
            </a:fld>
            <a:endParaRPr lang="fr-BE"/>
          </a:p>
        </p:txBody>
      </p:sp>
      <p:sp>
        <p:nvSpPr>
          <p:cNvPr id="6" name="Footer Placeholder 5"/>
          <p:cNvSpPr>
            <a:spLocks noGrp="1"/>
          </p:cNvSpPr>
          <p:nvPr>
            <p:ph type="ftr" sz="quarter" idx="11"/>
          </p:nvPr>
        </p:nvSpPr>
        <p:spPr>
          <a:xfrm rot="16200000">
            <a:off x="10510433" y="3987800"/>
            <a:ext cx="2367281" cy="487680"/>
          </a:xfrm>
          <a:prstGeom prst="rect">
            <a:avLst/>
          </a:prstGeom>
        </p:spPr>
        <p:txBody>
          <a:bodyPr/>
          <a:lstStyle/>
          <a:p>
            <a:endParaRPr lang="fr-BE"/>
          </a:p>
        </p:txBody>
      </p:sp>
      <p:sp>
        <p:nvSpPr>
          <p:cNvPr id="7" name="Slide Number Placeholder 6"/>
          <p:cNvSpPr>
            <a:spLocks noGrp="1"/>
          </p:cNvSpPr>
          <p:nvPr>
            <p:ph type="sldNum" sz="quarter" idx="12"/>
          </p:nvPr>
        </p:nvSpPr>
        <p:spPr>
          <a:xfrm>
            <a:off x="11375717" y="5648960"/>
            <a:ext cx="731520" cy="396240"/>
          </a:xfrm>
          <a:prstGeom prst="bracketPair">
            <a:avLst>
              <a:gd name="adj" fmla="val 17949"/>
            </a:avLst>
          </a:prstGeom>
        </p:spPr>
        <p:txBody>
          <a:bodyPr/>
          <a:lstStyle/>
          <a:p>
            <a:fld id="{CF4668DC-857F-487D-BFFA-8C0CA5037977}" type="slidenum">
              <a:rPr lang="fr-BE" smtClean="0"/>
              <a:t>‹N°›</a:t>
            </a:fld>
            <a:endParaRPr lang="fr-B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a:xfrm rot="16200000">
            <a:off x="10474874" y="1584960"/>
            <a:ext cx="2438399" cy="487680"/>
          </a:xfrm>
          <a:prstGeom prst="rect">
            <a:avLst/>
          </a:prstGeom>
        </p:spPr>
        <p:txBody>
          <a:bodyPr/>
          <a:lstStyle/>
          <a:p>
            <a:fld id="{AA309A6D-C09C-4548-B29A-6CF363A7E532}" type="datetimeFigureOut">
              <a:rPr lang="fr-FR" smtClean="0"/>
              <a:t>24/05/2024</a:t>
            </a:fld>
            <a:endParaRPr lang="fr-BE"/>
          </a:p>
        </p:txBody>
      </p:sp>
      <p:sp>
        <p:nvSpPr>
          <p:cNvPr id="8" name="Footer Placeholder 7"/>
          <p:cNvSpPr>
            <a:spLocks noGrp="1"/>
          </p:cNvSpPr>
          <p:nvPr>
            <p:ph type="ftr" sz="quarter" idx="11"/>
          </p:nvPr>
        </p:nvSpPr>
        <p:spPr>
          <a:xfrm rot="16200000">
            <a:off x="10510433" y="3987800"/>
            <a:ext cx="2367281" cy="487680"/>
          </a:xfrm>
          <a:prstGeom prst="rect">
            <a:avLst/>
          </a:prstGeom>
        </p:spPr>
        <p:txBody>
          <a:bodyPr/>
          <a:lstStyle/>
          <a:p>
            <a:endParaRPr lang="fr-BE"/>
          </a:p>
        </p:txBody>
      </p:sp>
      <p:sp>
        <p:nvSpPr>
          <p:cNvPr id="9" name="Slide Number Placeholder 8"/>
          <p:cNvSpPr>
            <a:spLocks noGrp="1"/>
          </p:cNvSpPr>
          <p:nvPr>
            <p:ph type="sldNum" sz="quarter" idx="12"/>
          </p:nvPr>
        </p:nvSpPr>
        <p:spPr>
          <a:xfrm>
            <a:off x="11375717" y="5648960"/>
            <a:ext cx="731520" cy="396240"/>
          </a:xfrm>
          <a:prstGeom prst="bracketPair">
            <a:avLst>
              <a:gd name="adj" fmla="val 17949"/>
            </a:avLst>
          </a:prstGeom>
        </p:spPr>
        <p:txBody>
          <a:bodyPr/>
          <a:lstStyle/>
          <a:p>
            <a:fld id="{CF4668DC-857F-487D-BFFA-8C0CA5037977}" type="slidenum">
              <a:rPr lang="fr-BE" smtClean="0"/>
              <a:t>‹N°›</a:t>
            </a:fld>
            <a:endParaRPr lang="fr-B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a:xfrm rot="16200000">
            <a:off x="10474874" y="1584960"/>
            <a:ext cx="2438399" cy="487680"/>
          </a:xfrm>
          <a:prstGeom prst="rect">
            <a:avLst/>
          </a:prstGeom>
        </p:spPr>
        <p:txBody>
          <a:bodyPr/>
          <a:lstStyle/>
          <a:p>
            <a:fld id="{AA309A6D-C09C-4548-B29A-6CF363A7E532}" type="datetimeFigureOut">
              <a:rPr lang="fr-FR" smtClean="0"/>
              <a:t>24/05/2024</a:t>
            </a:fld>
            <a:endParaRPr lang="fr-BE"/>
          </a:p>
        </p:txBody>
      </p:sp>
      <p:sp>
        <p:nvSpPr>
          <p:cNvPr id="4" name="Footer Placeholder 3"/>
          <p:cNvSpPr>
            <a:spLocks noGrp="1"/>
          </p:cNvSpPr>
          <p:nvPr>
            <p:ph type="ftr" sz="quarter" idx="11"/>
          </p:nvPr>
        </p:nvSpPr>
        <p:spPr>
          <a:xfrm rot="16200000">
            <a:off x="10510433" y="3987800"/>
            <a:ext cx="2367281" cy="487680"/>
          </a:xfrm>
          <a:prstGeom prst="rect">
            <a:avLst/>
          </a:prstGeom>
        </p:spPr>
        <p:txBody>
          <a:bodyPr/>
          <a:lstStyle/>
          <a:p>
            <a:endParaRPr lang="fr-BE"/>
          </a:p>
        </p:txBody>
      </p:sp>
      <p:sp>
        <p:nvSpPr>
          <p:cNvPr id="5" name="Slide Number Placeholder 4"/>
          <p:cNvSpPr>
            <a:spLocks noGrp="1"/>
          </p:cNvSpPr>
          <p:nvPr>
            <p:ph type="sldNum" sz="quarter" idx="12"/>
          </p:nvPr>
        </p:nvSpPr>
        <p:spPr>
          <a:xfrm>
            <a:off x="11375717" y="5648960"/>
            <a:ext cx="731520" cy="396240"/>
          </a:xfrm>
          <a:prstGeom prst="bracketPair">
            <a:avLst>
              <a:gd name="adj" fmla="val 17949"/>
            </a:avLst>
          </a:prstGeom>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AA309A6D-C09C-4548-B29A-6CF363A7E532}" type="datetimeFigureOut">
              <a:rPr lang="fr-FR" smtClean="0"/>
              <a:t>24/05/2024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340764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6200000">
            <a:off x="10474874" y="1584960"/>
            <a:ext cx="2438399" cy="487680"/>
          </a:xfrm>
          <a:prstGeom prst="rect">
            <a:avLst/>
          </a:prstGeom>
        </p:spPr>
        <p:txBody>
          <a:bodyPr/>
          <a:lstStyle/>
          <a:p>
            <a:fld id="{AA309A6D-C09C-4548-B29A-6CF363A7E532}" type="datetimeFigureOut">
              <a:rPr lang="fr-FR" smtClean="0"/>
              <a:t>24/05/2024</a:t>
            </a:fld>
            <a:endParaRPr lang="fr-BE"/>
          </a:p>
        </p:txBody>
      </p:sp>
      <p:sp>
        <p:nvSpPr>
          <p:cNvPr id="3" name="Footer Placeholder 2"/>
          <p:cNvSpPr>
            <a:spLocks noGrp="1"/>
          </p:cNvSpPr>
          <p:nvPr>
            <p:ph type="ftr" sz="quarter" idx="11"/>
          </p:nvPr>
        </p:nvSpPr>
        <p:spPr>
          <a:xfrm rot="16200000">
            <a:off x="10510433" y="3987800"/>
            <a:ext cx="2367281" cy="487680"/>
          </a:xfrm>
          <a:prstGeom prst="rect">
            <a:avLst/>
          </a:prstGeom>
        </p:spPr>
        <p:txBody>
          <a:bodyPr/>
          <a:lstStyle/>
          <a:p>
            <a:endParaRPr lang="fr-BE"/>
          </a:p>
        </p:txBody>
      </p:sp>
      <p:sp>
        <p:nvSpPr>
          <p:cNvPr id="4" name="Slide Number Placeholder 3"/>
          <p:cNvSpPr>
            <a:spLocks noGrp="1"/>
          </p:cNvSpPr>
          <p:nvPr>
            <p:ph type="sldNum" sz="quarter" idx="12"/>
          </p:nvPr>
        </p:nvSpPr>
        <p:spPr>
          <a:xfrm>
            <a:off x="11375717" y="5648960"/>
            <a:ext cx="731520" cy="396240"/>
          </a:xfrm>
          <a:prstGeom prst="bracketPair">
            <a:avLst>
              <a:gd name="adj" fmla="val 17949"/>
            </a:avLst>
          </a:prstGeom>
        </p:spPr>
        <p:txBody>
          <a:bodyPr/>
          <a:lstStyle/>
          <a:p>
            <a:fld id="{CF4668DC-857F-487D-BFFA-8C0CA5037977}" type="slidenum">
              <a:rPr lang="fr-BE" smtClean="0"/>
              <a:t>‹N°›</a:t>
            </a:fld>
            <a:endParaRPr lang="fr-B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fr-FR"/>
              <a:t>Modifiez le style du titre</a:t>
            </a:r>
            <a:endParaRPr lang="en-US" dirty="0"/>
          </a:p>
        </p:txBody>
      </p:sp>
      <p:sp>
        <p:nvSpPr>
          <p:cNvPr id="4" name="Text Placeholder 3"/>
          <p:cNvSpPr>
            <a:spLocks noGrp="1"/>
          </p:cNvSpPr>
          <p:nvPr>
            <p:ph type="body" sz="half" idx="2"/>
          </p:nvPr>
        </p:nvSpPr>
        <p:spPr>
          <a:xfrm>
            <a:off x="406405"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a:xfrm rot="16200000">
            <a:off x="10474874" y="1584960"/>
            <a:ext cx="2438399" cy="487680"/>
          </a:xfrm>
          <a:prstGeom prst="rect">
            <a:avLst/>
          </a:prstGeom>
        </p:spPr>
        <p:txBody>
          <a:bodyPr/>
          <a:lstStyle/>
          <a:p>
            <a:fld id="{AA309A6D-C09C-4548-B29A-6CF363A7E532}" type="datetimeFigureOut">
              <a:rPr lang="fr-FR" smtClean="0"/>
              <a:t>24/05/2024</a:t>
            </a:fld>
            <a:endParaRPr lang="fr-BE"/>
          </a:p>
        </p:txBody>
      </p:sp>
      <p:sp>
        <p:nvSpPr>
          <p:cNvPr id="6" name="Footer Placeholder 5"/>
          <p:cNvSpPr>
            <a:spLocks noGrp="1"/>
          </p:cNvSpPr>
          <p:nvPr>
            <p:ph type="ftr" sz="quarter" idx="11"/>
          </p:nvPr>
        </p:nvSpPr>
        <p:spPr>
          <a:xfrm rot="16200000">
            <a:off x="10510433" y="3987800"/>
            <a:ext cx="2367281" cy="487680"/>
          </a:xfrm>
          <a:prstGeom prst="rect">
            <a:avLst/>
          </a:prstGeom>
        </p:spPr>
        <p:txBody>
          <a:bodyPr/>
          <a:lstStyle/>
          <a:p>
            <a:endParaRPr lang="fr-BE"/>
          </a:p>
        </p:txBody>
      </p:sp>
      <p:sp>
        <p:nvSpPr>
          <p:cNvPr id="7" name="Slide Number Placeholder 6"/>
          <p:cNvSpPr>
            <a:spLocks noGrp="1"/>
          </p:cNvSpPr>
          <p:nvPr>
            <p:ph type="sldNum" sz="quarter" idx="12"/>
          </p:nvPr>
        </p:nvSpPr>
        <p:spPr>
          <a:xfrm>
            <a:off x="11375717" y="5648960"/>
            <a:ext cx="731520" cy="396240"/>
          </a:xfrm>
          <a:prstGeom prst="bracketPair">
            <a:avLst>
              <a:gd name="adj" fmla="val 17949"/>
            </a:avLst>
          </a:prstGeom>
        </p:spPr>
        <p:txBody>
          <a:bodyPr/>
          <a:lstStyle/>
          <a:p>
            <a:fld id="{CF4668DC-857F-487D-BFFA-8C0CA5037977}" type="slidenum">
              <a:rPr lang="fr-BE" smtClean="0"/>
              <a:t>‹N°›</a:t>
            </a:fld>
            <a:endParaRPr lang="fr-BE"/>
          </a:p>
        </p:txBody>
      </p:sp>
      <p:sp>
        <p:nvSpPr>
          <p:cNvPr id="9" name="Content Placeholder 8"/>
          <p:cNvSpPr>
            <a:spLocks noGrp="1"/>
          </p:cNvSpPr>
          <p:nvPr>
            <p:ph sz="quarter" idx="13"/>
          </p:nvPr>
        </p:nvSpPr>
        <p:spPr>
          <a:xfrm>
            <a:off x="406400" y="381000"/>
            <a:ext cx="10363200" cy="494284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fr-FR"/>
              <a:t>Modifiez le style du titre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8" name="Date Placeholder 7"/>
          <p:cNvSpPr>
            <a:spLocks noGrp="1"/>
          </p:cNvSpPr>
          <p:nvPr>
            <p:ph type="dt" sz="half" idx="10"/>
          </p:nvPr>
        </p:nvSpPr>
        <p:spPr>
          <a:xfrm rot="16200000">
            <a:off x="10474874" y="1584960"/>
            <a:ext cx="2438399" cy="487680"/>
          </a:xfrm>
          <a:prstGeom prst="rect">
            <a:avLst/>
          </a:prstGeom>
        </p:spPr>
        <p:txBody>
          <a:bodyPr/>
          <a:lstStyle/>
          <a:p>
            <a:fld id="{AA309A6D-C09C-4548-B29A-6CF363A7E532}" type="datetimeFigureOut">
              <a:rPr lang="fr-FR" smtClean="0"/>
              <a:t>24/05/2024</a:t>
            </a:fld>
            <a:endParaRPr lang="fr-BE"/>
          </a:p>
        </p:txBody>
      </p:sp>
      <p:sp>
        <p:nvSpPr>
          <p:cNvPr id="9" name="Slide Number Placeholder 8"/>
          <p:cNvSpPr>
            <a:spLocks noGrp="1"/>
          </p:cNvSpPr>
          <p:nvPr>
            <p:ph type="sldNum" sz="quarter" idx="11"/>
          </p:nvPr>
        </p:nvSpPr>
        <p:spPr>
          <a:xfrm>
            <a:off x="11375717" y="5648960"/>
            <a:ext cx="731520" cy="396240"/>
          </a:xfrm>
          <a:prstGeom prst="bracketPair">
            <a:avLst>
              <a:gd name="adj" fmla="val 17949"/>
            </a:avLst>
          </a:prstGeom>
        </p:spPr>
        <p:txBody>
          <a:bodyPr/>
          <a:lstStyle/>
          <a:p>
            <a:fld id="{CF4668DC-857F-487D-BFFA-8C0CA5037977}" type="slidenum">
              <a:rPr lang="fr-BE" smtClean="0"/>
              <a:t>‹N°›</a:t>
            </a:fld>
            <a:endParaRPr lang="fr-BE"/>
          </a:p>
        </p:txBody>
      </p:sp>
      <p:sp>
        <p:nvSpPr>
          <p:cNvPr id="10" name="Footer Placeholder 9"/>
          <p:cNvSpPr>
            <a:spLocks noGrp="1"/>
          </p:cNvSpPr>
          <p:nvPr>
            <p:ph type="ftr" sz="quarter" idx="12"/>
          </p:nvPr>
        </p:nvSpPr>
        <p:spPr>
          <a:xfrm rot="16200000">
            <a:off x="10510433" y="3987800"/>
            <a:ext cx="2367281" cy="487680"/>
          </a:xfrm>
          <a:prstGeom prst="rect">
            <a:avLst/>
          </a:prstGeom>
        </p:spPr>
        <p:txBody>
          <a:bodyPr/>
          <a:lstStyle/>
          <a:p>
            <a:endParaRPr lang="fr-B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rot="16200000">
            <a:off x="10474874" y="1584960"/>
            <a:ext cx="2438399" cy="487680"/>
          </a:xfrm>
          <a:prstGeom prst="rect">
            <a:avLst/>
          </a:prstGeom>
        </p:spPr>
        <p:txBody>
          <a:bodyPr/>
          <a:lstStyle/>
          <a:p>
            <a:fld id="{AA309A6D-C09C-4548-B29A-6CF363A7E532}" type="datetimeFigureOut">
              <a:rPr lang="fr-FR" smtClean="0"/>
              <a:t>24/05/2024</a:t>
            </a:fld>
            <a:endParaRPr lang="fr-BE"/>
          </a:p>
        </p:txBody>
      </p:sp>
      <p:sp>
        <p:nvSpPr>
          <p:cNvPr id="5" name="Footer Placeholder 4"/>
          <p:cNvSpPr>
            <a:spLocks noGrp="1"/>
          </p:cNvSpPr>
          <p:nvPr>
            <p:ph type="ftr" sz="quarter" idx="11"/>
          </p:nvPr>
        </p:nvSpPr>
        <p:spPr>
          <a:xfrm rot="16200000">
            <a:off x="10510433" y="3987800"/>
            <a:ext cx="2367281" cy="487680"/>
          </a:xfrm>
          <a:prstGeom prst="rect">
            <a:avLst/>
          </a:prstGeom>
        </p:spPr>
        <p:txBody>
          <a:bodyPr/>
          <a:lstStyle/>
          <a:p>
            <a:endParaRPr lang="fr-BE"/>
          </a:p>
        </p:txBody>
      </p:sp>
      <p:sp>
        <p:nvSpPr>
          <p:cNvPr id="6" name="Slide Number Placeholder 5"/>
          <p:cNvSpPr>
            <a:spLocks noGrp="1"/>
          </p:cNvSpPr>
          <p:nvPr>
            <p:ph type="sldNum" sz="quarter" idx="12"/>
          </p:nvPr>
        </p:nvSpPr>
        <p:spPr>
          <a:xfrm>
            <a:off x="11375717" y="5648960"/>
            <a:ext cx="731520" cy="396240"/>
          </a:xfrm>
          <a:prstGeom prst="bracketPair">
            <a:avLst>
              <a:gd name="adj" fmla="val 17949"/>
            </a:avLst>
          </a:prstGeom>
        </p:spPr>
        <p:txBody>
          <a:bodyPr/>
          <a:lstStyle/>
          <a:p>
            <a:fld id="{CF4668DC-857F-487D-BFFA-8C0CA5037977}" type="slidenum">
              <a:rPr lang="fr-BE" smtClean="0"/>
              <a:t>‹N°›</a:t>
            </a:fld>
            <a:endParaRPr lang="fr-B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336800" cy="58515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rot="16200000">
            <a:off x="10474874" y="1584960"/>
            <a:ext cx="2438399" cy="487680"/>
          </a:xfrm>
          <a:prstGeom prst="rect">
            <a:avLst/>
          </a:prstGeom>
        </p:spPr>
        <p:txBody>
          <a:bodyPr/>
          <a:lstStyle/>
          <a:p>
            <a:fld id="{AA309A6D-C09C-4548-B29A-6CF363A7E532}" type="datetimeFigureOut">
              <a:rPr lang="fr-FR" smtClean="0"/>
              <a:t>24/05/2024</a:t>
            </a:fld>
            <a:endParaRPr lang="fr-BE"/>
          </a:p>
        </p:txBody>
      </p:sp>
      <p:sp>
        <p:nvSpPr>
          <p:cNvPr id="5" name="Footer Placeholder 4"/>
          <p:cNvSpPr>
            <a:spLocks noGrp="1"/>
          </p:cNvSpPr>
          <p:nvPr>
            <p:ph type="ftr" sz="quarter" idx="11"/>
          </p:nvPr>
        </p:nvSpPr>
        <p:spPr>
          <a:xfrm rot="16200000">
            <a:off x="10510433" y="3987800"/>
            <a:ext cx="2367281" cy="487680"/>
          </a:xfrm>
          <a:prstGeom prst="rect">
            <a:avLst/>
          </a:prstGeom>
        </p:spPr>
        <p:txBody>
          <a:bodyPr/>
          <a:lstStyle/>
          <a:p>
            <a:endParaRPr lang="fr-BE"/>
          </a:p>
        </p:txBody>
      </p:sp>
      <p:sp>
        <p:nvSpPr>
          <p:cNvPr id="6" name="Slide Number Placeholder 5"/>
          <p:cNvSpPr>
            <a:spLocks noGrp="1"/>
          </p:cNvSpPr>
          <p:nvPr>
            <p:ph type="sldNum" sz="quarter" idx="12"/>
          </p:nvPr>
        </p:nvSpPr>
        <p:spPr>
          <a:xfrm>
            <a:off x="11375717" y="5648960"/>
            <a:ext cx="731520" cy="396240"/>
          </a:xfrm>
          <a:prstGeom prst="bracketPair">
            <a:avLst>
              <a:gd name="adj" fmla="val 17949"/>
            </a:avLst>
          </a:prstGeom>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3"/>
            <a:ext cx="10363200" cy="1362075"/>
          </a:xfrm>
        </p:spPr>
        <p:txBody>
          <a:bodyPr anchor="t"/>
          <a:lstStyle>
            <a:lvl1pPr algn="l">
              <a:defRPr sz="4000" b="1" cap="all"/>
            </a:lvl1pPr>
          </a:lstStyle>
          <a:p>
            <a:r>
              <a:rPr lang="fr-FR"/>
              <a:t>Modifiez le style du titre</a:t>
            </a:r>
            <a:endParaRPr lang="fr-CA"/>
          </a:p>
        </p:txBody>
      </p:sp>
      <p:sp>
        <p:nvSpPr>
          <p:cNvPr id="3" name="Espace réservé du texte 2"/>
          <p:cNvSpPr>
            <a:spLocks noGrp="1"/>
          </p:cNvSpPr>
          <p:nvPr>
            <p:ph type="body" idx="1"/>
          </p:nvPr>
        </p:nvSpPr>
        <p:spPr>
          <a:xfrm>
            <a:off x="963084" y="2906718"/>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24/05/2024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802819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AA309A6D-C09C-4548-B29A-6CF363A7E532}" type="datetimeFigureOut">
              <a:rPr lang="fr-FR" smtClean="0"/>
              <a:t>24/05/2024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84695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CA"/>
          </a:p>
        </p:txBody>
      </p:sp>
      <p:sp>
        <p:nvSpPr>
          <p:cNvPr id="3" name="Espace réservé du texte 2"/>
          <p:cNvSpPr>
            <a:spLocks noGrp="1"/>
          </p:cNvSpPr>
          <p:nvPr>
            <p:ph type="body" idx="1"/>
          </p:nvPr>
        </p:nvSpPr>
        <p:spPr>
          <a:xfrm>
            <a:off x="609604"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AA309A6D-C09C-4548-B29A-6CF363A7E532}" type="datetimeFigureOut">
              <a:rPr lang="fr-FR" smtClean="0"/>
              <a:t>24/05/2024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138134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a:xfrm>
            <a:off x="2281304" y="2495237"/>
            <a:ext cx="7629395" cy="1143000"/>
          </a:xfrm>
        </p:spPr>
        <p:txBody>
          <a:bodyPr/>
          <a:lstStyle>
            <a:lvl1pPr>
              <a:defRPr b="1">
                <a:solidFill>
                  <a:srgbClr val="C00000"/>
                </a:solidFill>
              </a:defRPr>
            </a:lvl1pPr>
          </a:lstStyle>
          <a:p>
            <a:r>
              <a:rPr lang="fr-FR" dirty="0"/>
              <a:t>Modifiez le style du titre</a:t>
            </a:r>
            <a:endParaRPr lang="fr-CA" dirty="0"/>
          </a:p>
        </p:txBody>
      </p:sp>
      <p:sp>
        <p:nvSpPr>
          <p:cNvPr id="3" name="Espace réservé de la date 2"/>
          <p:cNvSpPr>
            <a:spLocks noGrp="1"/>
          </p:cNvSpPr>
          <p:nvPr>
            <p:ph type="dt" sz="half" idx="10"/>
          </p:nvPr>
        </p:nvSpPr>
        <p:spPr/>
        <p:txBody>
          <a:bodyPr/>
          <a:lstStyle/>
          <a:p>
            <a:fld id="{AA309A6D-C09C-4548-B29A-6CF363A7E532}" type="datetimeFigureOut">
              <a:rPr lang="fr-FR" smtClean="0"/>
              <a:t>24/05/2024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grpSp>
        <p:nvGrpSpPr>
          <p:cNvPr id="6" name="Groupe 5"/>
          <p:cNvGrpSpPr/>
          <p:nvPr userDrawn="1"/>
        </p:nvGrpSpPr>
        <p:grpSpPr>
          <a:xfrm>
            <a:off x="7823888" y="-315416"/>
            <a:ext cx="4672224" cy="3118460"/>
            <a:chOff x="5811447" y="-253074"/>
            <a:chExt cx="3504168" cy="3118460"/>
          </a:xfrm>
        </p:grpSpPr>
        <p:sp>
          <p:nvSpPr>
            <p:cNvPr id="7" name="Triangle rectangle 6">
              <a:extLst>
                <a:ext uri="{FF2B5EF4-FFF2-40B4-BE49-F238E27FC236}">
                  <a16:creationId xmlns:a16="http://schemas.microsoft.com/office/drawing/2014/main" id="{1540CB64-8E6E-4994-83B9-9D3EC920C8C6}"/>
                </a:ext>
              </a:extLst>
            </p:cNvPr>
            <p:cNvSpPr/>
            <p:nvPr>
              <p:custDataLst>
                <p:tags r:id="rId8"/>
              </p:custDataLst>
            </p:nvPr>
          </p:nvSpPr>
          <p:spPr>
            <a:xfrm rot="10800000">
              <a:off x="5811447" y="86124"/>
              <a:ext cx="3306072" cy="2779262"/>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7F7F7F"/>
                </a:solidFill>
              </a:endParaRPr>
            </a:p>
          </p:txBody>
        </p:sp>
        <p:pic>
          <p:nvPicPr>
            <p:cNvPr id="8" name="Image 7"/>
            <p:cNvPicPr>
              <a:picLocks noChangeAspect="1"/>
            </p:cNvPicPr>
            <p:nvPr>
              <p:custDataLst>
                <p:tags r:id="rId9"/>
              </p:custDataLst>
            </p:nvPr>
          </p:nvPicPr>
          <p:blipFill>
            <a:blip r:embed="rId16"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rot="18502482">
              <a:off x="8561761" y="1554740"/>
              <a:ext cx="277856" cy="1229852"/>
            </a:xfrm>
            <a:prstGeom prst="rect">
              <a:avLst/>
            </a:prstGeom>
          </p:spPr>
        </p:pic>
        <p:pic>
          <p:nvPicPr>
            <p:cNvPr id="9" name="Image 8"/>
            <p:cNvPicPr>
              <a:picLocks noChangeAspect="1"/>
            </p:cNvPicPr>
            <p:nvPr>
              <p:custDataLst>
                <p:tags r:id="rId10"/>
              </p:custDataLst>
            </p:nvPr>
          </p:nvPicPr>
          <p:blipFill>
            <a:blip r:embed="rId17"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rot="11490933">
              <a:off x="6170156" y="191185"/>
              <a:ext cx="938553" cy="569286"/>
            </a:xfrm>
            <a:prstGeom prst="rect">
              <a:avLst/>
            </a:prstGeom>
          </p:spPr>
        </p:pic>
        <p:pic>
          <p:nvPicPr>
            <p:cNvPr id="10" name="Image 9"/>
            <p:cNvPicPr>
              <a:picLocks noChangeAspect="1"/>
            </p:cNvPicPr>
            <p:nvPr>
              <p:custDataLst>
                <p:tags r:id="rId11"/>
              </p:custDataLst>
            </p:nvPr>
          </p:nvPicPr>
          <p:blipFill>
            <a:blip r:embed="rId18"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846282" y="-253074"/>
              <a:ext cx="1311182" cy="1315293"/>
            </a:xfrm>
            <a:prstGeom prst="rect">
              <a:avLst/>
            </a:prstGeom>
          </p:spPr>
        </p:pic>
        <p:pic>
          <p:nvPicPr>
            <p:cNvPr id="11" name="Image 10"/>
            <p:cNvPicPr>
              <a:picLocks noChangeAspect="1"/>
            </p:cNvPicPr>
            <p:nvPr>
              <p:custDataLst>
                <p:tags r:id="rId12"/>
              </p:custDataLst>
            </p:nvPr>
          </p:nvPicPr>
          <p:blipFill>
            <a:blip r:embed="rId1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980363" y="103232"/>
              <a:ext cx="1078122" cy="1091351"/>
            </a:xfrm>
            <a:prstGeom prst="rect">
              <a:avLst/>
            </a:prstGeom>
          </p:spPr>
        </p:pic>
        <p:pic>
          <p:nvPicPr>
            <p:cNvPr id="12" name="Image 11"/>
            <p:cNvPicPr>
              <a:picLocks noChangeAspect="1"/>
            </p:cNvPicPr>
            <p:nvPr>
              <p:custDataLst>
                <p:tags r:id="rId13"/>
              </p:custDataLst>
            </p:nvPr>
          </p:nvPicPr>
          <p:blipFill>
            <a:blip r:embed="rId20"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rot="20378536">
              <a:off x="7219135" y="1032511"/>
              <a:ext cx="1041114" cy="409265"/>
            </a:xfrm>
            <a:prstGeom prst="rect">
              <a:avLst/>
            </a:prstGeom>
          </p:spPr>
        </p:pic>
        <p:pic>
          <p:nvPicPr>
            <p:cNvPr id="13" name="Image 12"/>
            <p:cNvPicPr>
              <a:picLocks noChangeAspect="1"/>
            </p:cNvPicPr>
            <p:nvPr>
              <p:custDataLst>
                <p:tags r:id="rId14"/>
              </p:custDataLst>
            </p:nvPr>
          </p:nvPicPr>
          <p:blipFill>
            <a:blip r:embed="rId21"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rot="18301561">
              <a:off x="7703380" y="948490"/>
              <a:ext cx="1401714" cy="1061039"/>
            </a:xfrm>
            <a:prstGeom prst="rect">
              <a:avLst/>
            </a:prstGeom>
          </p:spPr>
        </p:pic>
      </p:grpSp>
      <p:grpSp>
        <p:nvGrpSpPr>
          <p:cNvPr id="14" name="Groupe 13"/>
          <p:cNvGrpSpPr/>
          <p:nvPr userDrawn="1"/>
        </p:nvGrpSpPr>
        <p:grpSpPr>
          <a:xfrm>
            <a:off x="-144693" y="4095527"/>
            <a:ext cx="4553368" cy="2883016"/>
            <a:chOff x="-108954" y="3221488"/>
            <a:chExt cx="3415026" cy="2883016"/>
          </a:xfrm>
        </p:grpSpPr>
        <p:sp>
          <p:nvSpPr>
            <p:cNvPr id="15" name="Triangle rectangle 14">
              <a:extLst>
                <a:ext uri="{FF2B5EF4-FFF2-40B4-BE49-F238E27FC236}">
                  <a16:creationId xmlns:a16="http://schemas.microsoft.com/office/drawing/2014/main" id="{1540CB64-8E6E-4994-83B9-9D3EC920C8C6}"/>
                </a:ext>
              </a:extLst>
            </p:cNvPr>
            <p:cNvSpPr/>
            <p:nvPr>
              <p:custDataLst>
                <p:tags r:id="rId1"/>
              </p:custDataLst>
            </p:nvPr>
          </p:nvSpPr>
          <p:spPr>
            <a:xfrm>
              <a:off x="0" y="3221488"/>
              <a:ext cx="3306072" cy="2779262"/>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7F7F7F"/>
                </a:solidFill>
              </a:endParaRPr>
            </a:p>
          </p:txBody>
        </p:sp>
        <p:pic>
          <p:nvPicPr>
            <p:cNvPr id="16" name="Image 15"/>
            <p:cNvPicPr>
              <a:picLocks noChangeAspect="1"/>
            </p:cNvPicPr>
            <p:nvPr>
              <p:custDataLst>
                <p:tags r:id="rId2"/>
              </p:custDataLst>
            </p:nvPr>
          </p:nvPicPr>
          <p:blipFill>
            <a:blip r:embed="rId2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rot="20125958">
              <a:off x="42957" y="4559568"/>
              <a:ext cx="1471151" cy="735576"/>
            </a:xfrm>
            <a:prstGeom prst="rect">
              <a:avLst/>
            </a:prstGeom>
          </p:spPr>
        </p:pic>
        <p:pic>
          <p:nvPicPr>
            <p:cNvPr id="17" name="Image 16"/>
            <p:cNvPicPr>
              <a:picLocks noChangeAspect="1"/>
            </p:cNvPicPr>
            <p:nvPr>
              <p:custDataLst>
                <p:tags r:id="rId3"/>
              </p:custDataLst>
            </p:nvPr>
          </p:nvPicPr>
          <p:blipFill>
            <a:blip r:embed="rId2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5775" y="3862875"/>
              <a:ext cx="858335" cy="927261"/>
            </a:xfrm>
            <a:prstGeom prst="rect">
              <a:avLst/>
            </a:prstGeom>
          </p:spPr>
        </p:pic>
        <p:pic>
          <p:nvPicPr>
            <p:cNvPr id="18" name="Image 17"/>
            <p:cNvPicPr>
              <a:picLocks noChangeAspect="1"/>
            </p:cNvPicPr>
            <p:nvPr>
              <p:custDataLst>
                <p:tags r:id="rId4"/>
              </p:custDataLst>
            </p:nvPr>
          </p:nvPicPr>
          <p:blipFill>
            <a:blip r:embed="rId2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8954" y="5251283"/>
              <a:ext cx="1590896" cy="795887"/>
            </a:xfrm>
            <a:prstGeom prst="rect">
              <a:avLst/>
            </a:prstGeom>
          </p:spPr>
        </p:pic>
        <p:pic>
          <p:nvPicPr>
            <p:cNvPr id="19" name="Image 18"/>
            <p:cNvPicPr>
              <a:picLocks noChangeAspect="1"/>
            </p:cNvPicPr>
            <p:nvPr>
              <p:custDataLst>
                <p:tags r:id="rId5"/>
              </p:custDataLst>
            </p:nvPr>
          </p:nvPicPr>
          <p:blipFill>
            <a:blip r:embed="rId25"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40807" y="4925094"/>
              <a:ext cx="1235566" cy="777436"/>
            </a:xfrm>
            <a:prstGeom prst="rect">
              <a:avLst/>
            </a:prstGeom>
          </p:spPr>
        </p:pic>
        <p:pic>
          <p:nvPicPr>
            <p:cNvPr id="20" name="Image 19"/>
            <p:cNvPicPr>
              <a:picLocks noChangeAspect="1"/>
            </p:cNvPicPr>
            <p:nvPr>
              <p:custDataLst>
                <p:tags r:id="rId6"/>
              </p:custDataLst>
            </p:nvPr>
          </p:nvPicPr>
          <p:blipFill>
            <a:blip r:embed="rId26"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rot="1333466">
              <a:off x="1949985" y="5405561"/>
              <a:ext cx="771397" cy="698943"/>
            </a:xfrm>
            <a:prstGeom prst="rect">
              <a:avLst/>
            </a:prstGeom>
          </p:spPr>
        </p:pic>
        <p:pic>
          <p:nvPicPr>
            <p:cNvPr id="21" name="Image 20"/>
            <p:cNvPicPr>
              <a:picLocks noChangeAspect="1"/>
            </p:cNvPicPr>
            <p:nvPr>
              <p:custDataLst>
                <p:tags r:id="rId7"/>
              </p:custDataLst>
            </p:nvPr>
          </p:nvPicPr>
          <p:blipFill>
            <a:blip r:embed="rId27"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1204" y="3458034"/>
              <a:ext cx="331625" cy="508310"/>
            </a:xfrm>
            <a:prstGeom prst="rect">
              <a:avLst/>
            </a:prstGeom>
          </p:spPr>
        </p:pic>
      </p:grpSp>
    </p:spTree>
    <p:extLst>
      <p:ext uri="{BB962C8B-B14F-4D97-AF65-F5344CB8AC3E}">
        <p14:creationId xmlns:p14="http://schemas.microsoft.com/office/powerpoint/2010/main" val="61192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3"/>
            <a:ext cx="10363200" cy="1362075"/>
          </a:xfrm>
        </p:spPr>
        <p:txBody>
          <a:bodyPr anchor="t"/>
          <a:lstStyle>
            <a:lvl1pPr algn="l">
              <a:defRPr sz="4000" b="1" cap="all"/>
            </a:lvl1pPr>
          </a:lstStyle>
          <a:p>
            <a:r>
              <a:rPr lang="fr-FR"/>
              <a:t>Modifiez le style du titre</a:t>
            </a:r>
            <a:endParaRPr lang="fr-CA"/>
          </a:p>
        </p:txBody>
      </p:sp>
      <p:sp>
        <p:nvSpPr>
          <p:cNvPr id="3" name="Espace réservé du texte 2"/>
          <p:cNvSpPr>
            <a:spLocks noGrp="1"/>
          </p:cNvSpPr>
          <p:nvPr>
            <p:ph type="body" idx="1"/>
          </p:nvPr>
        </p:nvSpPr>
        <p:spPr>
          <a:xfrm>
            <a:off x="963084" y="2906718"/>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24/05/2024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grpSp>
        <p:nvGrpSpPr>
          <p:cNvPr id="7" name="Groupe 6"/>
          <p:cNvGrpSpPr/>
          <p:nvPr userDrawn="1"/>
        </p:nvGrpSpPr>
        <p:grpSpPr>
          <a:xfrm>
            <a:off x="1" y="-171400"/>
            <a:ext cx="12192003" cy="2563968"/>
            <a:chOff x="-2" y="-47192"/>
            <a:chExt cx="12192003" cy="2611160"/>
          </a:xfrm>
        </p:grpSpPr>
        <p:sp>
          <p:nvSpPr>
            <p:cNvPr id="8" name="Rectangle 7"/>
            <p:cNvSpPr/>
            <p:nvPr>
              <p:custDataLst>
                <p:tags r:id="rId1"/>
              </p:custDataLst>
            </p:nvPr>
          </p:nvSpPr>
          <p:spPr>
            <a:xfrm rot="16200000">
              <a:off x="5064808" y="-4982687"/>
              <a:ext cx="2062383" cy="12192003"/>
            </a:xfrm>
            <a:prstGeom prst="rect">
              <a:avLst/>
            </a:prstGeom>
            <a:gradFill>
              <a:gsLst>
                <a:gs pos="0">
                  <a:srgbClr val="FF5050"/>
                </a:gs>
                <a:gs pos="74000">
                  <a:srgbClr val="CC0000"/>
                </a:gs>
                <a:gs pos="83000">
                  <a:srgbClr val="C00000"/>
                </a:gs>
                <a:gs pos="100000">
                  <a:srgbClr val="C00000"/>
                </a:gs>
              </a:gsLst>
              <a:lin ang="5400000" scaled="1"/>
            </a:gra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p>
          </p:txBody>
        </p:sp>
        <p:pic>
          <p:nvPicPr>
            <p:cNvPr id="9" name="Image 8"/>
            <p:cNvPicPr>
              <a:picLocks noChangeAspect="1"/>
            </p:cNvPicPr>
            <p:nvPr>
              <p:custDataLst>
                <p:tags r:id="rId2"/>
              </p:custDataLst>
            </p:nvPr>
          </p:nvPicPr>
          <p:blipFill>
            <a:blip r:embed="rId15" cstate="print">
              <a:extLst>
                <a:ext uri="{BEBA8EAE-BF5A-486C-A8C5-ECC9F3942E4B}">
                  <a14:imgProps xmlns:a14="http://schemas.microsoft.com/office/drawing/2010/main">
                    <a14:imgLayer r:embed="rId16">
                      <a14:imgEffect>
                        <a14:sharpenSoften amount="-50000"/>
                      </a14:imgEffect>
                    </a14:imgLayer>
                  </a14:imgProps>
                </a:ext>
                <a:ext uri="{28A0092B-C50C-407E-A947-70E740481C1C}">
                  <a14:useLocalDpi xmlns:a14="http://schemas.microsoft.com/office/drawing/2010/main" val="0"/>
                </a:ext>
              </a:extLst>
            </a:blip>
            <a:stretch>
              <a:fillRect/>
            </a:stretch>
          </p:blipFill>
          <p:spPr>
            <a:xfrm>
              <a:off x="2835683" y="308841"/>
              <a:ext cx="1281782" cy="1249738"/>
            </a:xfrm>
            <a:prstGeom prst="rect">
              <a:avLst/>
            </a:prstGeom>
          </p:spPr>
        </p:pic>
        <p:pic>
          <p:nvPicPr>
            <p:cNvPr id="10" name="Image 9"/>
            <p:cNvPicPr>
              <a:picLocks noChangeAspect="1"/>
            </p:cNvPicPr>
            <p:nvPr>
              <p:custDataLst>
                <p:tags r:id="rId3"/>
              </p:custDataLst>
            </p:nvPr>
          </p:nvPicPr>
          <p:blipFill>
            <a:blip r:embed="rId17" cstate="print">
              <a:extLst>
                <a:ext uri="{BEBA8EAE-BF5A-486C-A8C5-ECC9F3942E4B}">
                  <a14:imgProps xmlns:a14="http://schemas.microsoft.com/office/drawing/2010/main">
                    <a14:imgLayer r:embed="rId18">
                      <a14:imgEffect>
                        <a14:sharpenSoften amount="-50000"/>
                      </a14:imgEffect>
                    </a14:imgLayer>
                  </a14:imgProps>
                </a:ext>
                <a:ext uri="{28A0092B-C50C-407E-A947-70E740481C1C}">
                  <a14:useLocalDpi xmlns:a14="http://schemas.microsoft.com/office/drawing/2010/main" val="0"/>
                </a:ext>
              </a:extLst>
            </a:blip>
            <a:stretch>
              <a:fillRect/>
            </a:stretch>
          </p:blipFill>
          <p:spPr>
            <a:xfrm>
              <a:off x="8677640" y="1052591"/>
              <a:ext cx="1647421" cy="1036581"/>
            </a:xfrm>
            <a:prstGeom prst="rect">
              <a:avLst/>
            </a:prstGeom>
          </p:spPr>
        </p:pic>
        <p:pic>
          <p:nvPicPr>
            <p:cNvPr id="11" name="Image 10"/>
            <p:cNvPicPr>
              <a:picLocks noChangeAspect="1"/>
            </p:cNvPicPr>
            <p:nvPr>
              <p:custDataLst>
                <p:tags r:id="rId4"/>
              </p:custDataLst>
            </p:nvPr>
          </p:nvPicPr>
          <p:blipFill>
            <a:blip r:embed="rId19" cstate="print">
              <a:extLst>
                <a:ext uri="{28A0092B-C50C-407E-A947-70E740481C1C}">
                  <a14:useLocalDpi xmlns:a14="http://schemas.microsoft.com/office/drawing/2010/main" val="0"/>
                </a:ext>
              </a:extLst>
            </a:blip>
            <a:stretch>
              <a:fillRect/>
            </a:stretch>
          </p:blipFill>
          <p:spPr>
            <a:xfrm rot="8628616">
              <a:off x="283812" y="94439"/>
              <a:ext cx="1388152" cy="545686"/>
            </a:xfrm>
            <a:prstGeom prst="rect">
              <a:avLst/>
            </a:prstGeom>
          </p:spPr>
        </p:pic>
        <p:pic>
          <p:nvPicPr>
            <p:cNvPr id="12" name="Image 11"/>
            <p:cNvPicPr>
              <a:picLocks noChangeAspect="1"/>
            </p:cNvPicPr>
            <p:nvPr>
              <p:custDataLst>
                <p:tags r:id="rId5"/>
              </p:custDataLst>
            </p:nvPr>
          </p:nvPicPr>
          <p:blipFill>
            <a:blip r:embed="rId20" cstate="print">
              <a:extLst>
                <a:ext uri="{28A0092B-C50C-407E-A947-70E740481C1C}">
                  <a14:useLocalDpi xmlns:a14="http://schemas.microsoft.com/office/drawing/2010/main" val="0"/>
                </a:ext>
              </a:extLst>
            </a:blip>
            <a:stretch>
              <a:fillRect/>
            </a:stretch>
          </p:blipFill>
          <p:spPr>
            <a:xfrm rot="19578485">
              <a:off x="8473" y="1149250"/>
              <a:ext cx="1868952" cy="1414718"/>
            </a:xfrm>
            <a:prstGeom prst="rect">
              <a:avLst/>
            </a:prstGeom>
          </p:spPr>
        </p:pic>
        <p:pic>
          <p:nvPicPr>
            <p:cNvPr id="13" name="Picture 6" descr="Couverts, Argenterie, Arts De La Table"/>
            <p:cNvPicPr>
              <a:picLocks noChangeAspect="1" noChangeArrowheads="1"/>
            </p:cNvPicPr>
            <p:nvPr>
              <p:custDataLst>
                <p:tags r:id="rId6"/>
              </p:custDataLst>
            </p:nvPr>
          </p:nvPicPr>
          <p:blipFill>
            <a:blip r:embed="rId21"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flipH="1">
              <a:off x="8111613" y="251150"/>
              <a:ext cx="1044484" cy="956915"/>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p:cNvPicPr>
              <a:picLocks noChangeAspect="1"/>
            </p:cNvPicPr>
            <p:nvPr>
              <p:custDataLst>
                <p:tags r:id="rId7"/>
              </p:custDataLst>
            </p:nvPr>
          </p:nvPicPr>
          <p:blipFill>
            <a:blip r:embed="rId22" cstate="print">
              <a:extLst>
                <a:ext uri="{28A0092B-C50C-407E-A947-70E740481C1C}">
                  <a14:useLocalDpi xmlns:a14="http://schemas.microsoft.com/office/drawing/2010/main" val="0"/>
                </a:ext>
              </a:extLst>
            </a:blip>
            <a:stretch>
              <a:fillRect/>
            </a:stretch>
          </p:blipFill>
          <p:spPr>
            <a:xfrm>
              <a:off x="4916656" y="-47192"/>
              <a:ext cx="1880724" cy="1903801"/>
            </a:xfrm>
            <a:prstGeom prst="rect">
              <a:avLst/>
            </a:prstGeom>
          </p:spPr>
        </p:pic>
        <p:pic>
          <p:nvPicPr>
            <p:cNvPr id="15" name="Image 14"/>
            <p:cNvPicPr>
              <a:picLocks noChangeAspect="1"/>
            </p:cNvPicPr>
            <p:nvPr>
              <p:custDataLst>
                <p:tags r:id="rId8"/>
              </p:custDataLst>
            </p:nvPr>
          </p:nvPicPr>
          <p:blipFill>
            <a:blip r:embed="rId23" cstate="print">
              <a:extLst>
                <a:ext uri="{BEBA8EAE-BF5A-486C-A8C5-ECC9F3942E4B}">
                  <a14:imgProps xmlns:a14="http://schemas.microsoft.com/office/drawing/2010/main">
                    <a14:imgLayer r:embed="rId24">
                      <a14:imgEffect>
                        <a14:sharpenSoften amount="-50000"/>
                      </a14:imgEffect>
                    </a14:imgLayer>
                  </a14:imgProps>
                </a:ext>
                <a:ext uri="{28A0092B-C50C-407E-A947-70E740481C1C}">
                  <a14:useLocalDpi xmlns:a14="http://schemas.microsoft.com/office/drawing/2010/main" val="0"/>
                </a:ext>
              </a:extLst>
            </a:blip>
            <a:stretch>
              <a:fillRect/>
            </a:stretch>
          </p:blipFill>
          <p:spPr>
            <a:xfrm rot="4601414">
              <a:off x="11035776" y="138792"/>
              <a:ext cx="1175864" cy="1065420"/>
            </a:xfrm>
            <a:prstGeom prst="rect">
              <a:avLst/>
            </a:prstGeom>
          </p:spPr>
        </p:pic>
        <p:pic>
          <p:nvPicPr>
            <p:cNvPr id="16" name="Picture 6" descr="RÃ©sultats de recherche d'images pour Â«Â pixabay vector bobineÂ Â»"/>
            <p:cNvPicPr>
              <a:picLocks noChangeAspect="1" noChangeArrowheads="1"/>
            </p:cNvPicPr>
            <p:nvPr>
              <p:custDataLst>
                <p:tags r:id="rId9"/>
              </p:custDataLst>
            </p:nvPr>
          </p:nvPicPr>
          <p:blipFill>
            <a:blip r:embed="rId25"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flipV="1">
              <a:off x="4134428" y="1321335"/>
              <a:ext cx="786129" cy="750680"/>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 16"/>
            <p:cNvPicPr>
              <a:picLocks noChangeAspect="1"/>
            </p:cNvPicPr>
            <p:nvPr>
              <p:custDataLst>
                <p:tags r:id="rId10"/>
              </p:custDataLst>
            </p:nvPr>
          </p:nvPicPr>
          <p:blipFill>
            <a:blip r:embed="rId26" cstate="print">
              <a:extLst>
                <a:ext uri="{BEBA8EAE-BF5A-486C-A8C5-ECC9F3942E4B}">
                  <a14:imgProps xmlns:a14="http://schemas.microsoft.com/office/drawing/2010/main">
                    <a14:imgLayer r:embed="rId27">
                      <a14:imgEffect>
                        <a14:sharpenSoften amount="-50000"/>
                      </a14:imgEffect>
                    </a14:imgLayer>
                  </a14:imgProps>
                </a:ext>
                <a:ext uri="{28A0092B-C50C-407E-A947-70E740481C1C}">
                  <a14:useLocalDpi xmlns:a14="http://schemas.microsoft.com/office/drawing/2010/main" val="0"/>
                </a:ext>
              </a:extLst>
            </a:blip>
            <a:stretch>
              <a:fillRect/>
            </a:stretch>
          </p:blipFill>
          <p:spPr>
            <a:xfrm>
              <a:off x="6920916" y="731239"/>
              <a:ext cx="1108125" cy="1197109"/>
            </a:xfrm>
            <a:prstGeom prst="rect">
              <a:avLst/>
            </a:prstGeom>
          </p:spPr>
        </p:pic>
        <p:pic>
          <p:nvPicPr>
            <p:cNvPr id="18" name="Picture 2" descr="Orthodontiste Pinces, Orthodontiste, Dentiste, Pinces"/>
            <p:cNvPicPr>
              <a:picLocks noChangeAspect="1" noChangeArrowheads="1"/>
            </p:cNvPicPr>
            <p:nvPr>
              <p:custDataLst>
                <p:tags r:id="rId11"/>
              </p:custDataLst>
            </p:nvPr>
          </p:nvPicPr>
          <p:blipFill>
            <a:blip r:embed="rId28" cstate="print">
              <a:clrChange>
                <a:clrFrom>
                  <a:srgbClr val="CCCCCC"/>
                </a:clrFrom>
                <a:clrTo>
                  <a:srgbClr val="CCCCCC">
                    <a:alpha val="0"/>
                  </a:srgbClr>
                </a:clrTo>
              </a:clrChange>
              <a:lum bright="70000" contrast="-70000"/>
              <a:extLst>
                <a:ext uri="{BEBA8EAE-BF5A-486C-A8C5-ECC9F3942E4B}">
                  <a14:imgProps xmlns:a14="http://schemas.microsoft.com/office/drawing/2010/main">
                    <a14:imgLayer r:embed="rId29">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18820663">
              <a:off x="9728098" y="91237"/>
              <a:ext cx="561121" cy="1122242"/>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 18"/>
            <p:cNvPicPr>
              <a:picLocks noChangeAspect="1"/>
            </p:cNvPicPr>
            <p:nvPr>
              <p:custDataLst>
                <p:tags r:id="rId12"/>
              </p:custDataLst>
            </p:nvPr>
          </p:nvPicPr>
          <p:blipFill>
            <a:blip r:embed="rId30">
              <a:extLst>
                <a:ext uri="{28A0092B-C50C-407E-A947-70E740481C1C}">
                  <a14:useLocalDpi xmlns:a14="http://schemas.microsoft.com/office/drawing/2010/main" val="0"/>
                </a:ext>
              </a:extLst>
            </a:blip>
            <a:stretch>
              <a:fillRect/>
            </a:stretch>
          </p:blipFill>
          <p:spPr>
            <a:xfrm rot="20255280" flipH="1">
              <a:off x="10435382" y="972412"/>
              <a:ext cx="1190341" cy="1073259"/>
            </a:xfrm>
            <a:prstGeom prst="rect">
              <a:avLst/>
            </a:prstGeom>
          </p:spPr>
        </p:pic>
        <p:pic>
          <p:nvPicPr>
            <p:cNvPr id="20" name="Image 19"/>
            <p:cNvPicPr>
              <a:picLocks noChangeAspect="1"/>
            </p:cNvPicPr>
            <p:nvPr>
              <p:custDataLst>
                <p:tags r:id="rId13"/>
              </p:custDataLst>
            </p:nvPr>
          </p:nvPicPr>
          <p:blipFill>
            <a:blip r:embed="rId31" cstate="print">
              <a:extLst>
                <a:ext uri="{28A0092B-C50C-407E-A947-70E740481C1C}">
                  <a14:useLocalDpi xmlns:a14="http://schemas.microsoft.com/office/drawing/2010/main" val="0"/>
                </a:ext>
              </a:extLst>
            </a:blip>
            <a:stretch>
              <a:fillRect/>
            </a:stretch>
          </p:blipFill>
          <p:spPr>
            <a:xfrm>
              <a:off x="660592" y="466718"/>
              <a:ext cx="2121195" cy="1061183"/>
            </a:xfrm>
            <a:prstGeom prst="rect">
              <a:avLst/>
            </a:prstGeom>
          </p:spPr>
        </p:pic>
      </p:grpSp>
    </p:spTree>
    <p:extLst>
      <p:ext uri="{BB962C8B-B14F-4D97-AF65-F5344CB8AC3E}">
        <p14:creationId xmlns:p14="http://schemas.microsoft.com/office/powerpoint/2010/main" val="870598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fld id="{AA309A6D-C09C-4548-B29A-6CF363A7E532}" type="datetimeFigureOut">
              <a:rPr lang="fr-FR" smtClean="0"/>
              <a:t>24/05/2024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4203627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24/05/2024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436354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ags" Target="../tags/tag28.xml"/><Relationship Id="rId18" Type="http://schemas.openxmlformats.org/officeDocument/2006/relationships/tags" Target="../tags/tag33.xml"/><Relationship Id="rId26" Type="http://schemas.openxmlformats.org/officeDocument/2006/relationships/image" Target="../media/image26.png"/><Relationship Id="rId3" Type="http://schemas.openxmlformats.org/officeDocument/2006/relationships/slideLayout" Target="../slideLayouts/slideLayout16.xml"/><Relationship Id="rId21" Type="http://schemas.openxmlformats.org/officeDocument/2006/relationships/tags" Target="../tags/tag36.xml"/><Relationship Id="rId7" Type="http://schemas.openxmlformats.org/officeDocument/2006/relationships/slideLayout" Target="../slideLayouts/slideLayout20.xml"/><Relationship Id="rId12" Type="http://schemas.openxmlformats.org/officeDocument/2006/relationships/theme" Target="../theme/theme2.xml"/><Relationship Id="rId17" Type="http://schemas.openxmlformats.org/officeDocument/2006/relationships/tags" Target="../tags/tag32.xml"/><Relationship Id="rId25" Type="http://schemas.openxmlformats.org/officeDocument/2006/relationships/image" Target="../media/image25.png"/><Relationship Id="rId33" Type="http://schemas.openxmlformats.org/officeDocument/2006/relationships/image" Target="../media/image28.png"/><Relationship Id="rId2" Type="http://schemas.openxmlformats.org/officeDocument/2006/relationships/slideLayout" Target="../slideLayouts/slideLayout15.xml"/><Relationship Id="rId16" Type="http://schemas.openxmlformats.org/officeDocument/2006/relationships/tags" Target="../tags/tag31.xml"/><Relationship Id="rId20" Type="http://schemas.openxmlformats.org/officeDocument/2006/relationships/tags" Target="../tags/tag35.xml"/><Relationship Id="rId29"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image" Target="../media/image24.png"/><Relationship Id="rId32" Type="http://schemas.openxmlformats.org/officeDocument/2006/relationships/image" Target="../media/image3.png"/><Relationship Id="rId5" Type="http://schemas.openxmlformats.org/officeDocument/2006/relationships/slideLayout" Target="../slideLayouts/slideLayout18.xml"/><Relationship Id="rId15" Type="http://schemas.openxmlformats.org/officeDocument/2006/relationships/tags" Target="../tags/tag30.xml"/><Relationship Id="rId23" Type="http://schemas.openxmlformats.org/officeDocument/2006/relationships/tags" Target="../tags/tag38.xml"/><Relationship Id="rId28" Type="http://schemas.openxmlformats.org/officeDocument/2006/relationships/image" Target="../media/image2.png"/><Relationship Id="rId10" Type="http://schemas.openxmlformats.org/officeDocument/2006/relationships/slideLayout" Target="../slideLayouts/slideLayout23.xml"/><Relationship Id="rId19" Type="http://schemas.openxmlformats.org/officeDocument/2006/relationships/tags" Target="../tags/tag34.xml"/><Relationship Id="rId31" Type="http://schemas.openxmlformats.org/officeDocument/2006/relationships/image" Target="../media/image9.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ags" Target="../tags/tag29.xml"/><Relationship Id="rId22" Type="http://schemas.openxmlformats.org/officeDocument/2006/relationships/tags" Target="../tags/tag37.xml"/><Relationship Id="rId27" Type="http://schemas.openxmlformats.org/officeDocument/2006/relationships/image" Target="../media/image27.png"/><Relationship Id="rId30"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24/05/2024</a:t>
            </a:fld>
            <a:endParaRPr lang="fr-BE"/>
          </a:p>
        </p:txBody>
      </p:sp>
      <p:sp>
        <p:nvSpPr>
          <p:cNvPr id="5" name="Espace réservé du pied de page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extLst>
      <p:ext uri="{BB962C8B-B14F-4D97-AF65-F5344CB8AC3E}">
        <p14:creationId xmlns:p14="http://schemas.microsoft.com/office/powerpoint/2010/main" val="38259860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709" r:id="rId6"/>
    <p:sldLayoutId id="2147483708" r:id="rId7"/>
    <p:sldLayoutId id="2147483678" r:id="rId8"/>
    <p:sldLayoutId id="2147483679" r:id="rId9"/>
    <p:sldLayoutId id="2147483680" r:id="rId10"/>
    <p:sldLayoutId id="2147483681" r:id="rId11"/>
    <p:sldLayoutId id="2147483682" r:id="rId12"/>
    <p:sldLayoutId id="214748368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14756" y="354313"/>
            <a:ext cx="9349360" cy="1143000"/>
          </a:xfrm>
          <a:prstGeom prst="rect">
            <a:avLst/>
          </a:prstGeom>
          <a:effectLst>
            <a:innerShdw blurRad="114300">
              <a:prstClr val="black"/>
            </a:innerShdw>
          </a:effectLst>
          <a:scene3d>
            <a:camera prst="orthographicFront"/>
            <a:lightRig rig="threePt" dir="t"/>
          </a:scene3d>
          <a:sp3d>
            <a:bevelT/>
          </a:sp3d>
        </p:spPr>
        <p:style>
          <a:lnRef idx="2">
            <a:schemeClr val="accent5"/>
          </a:lnRef>
          <a:fillRef idx="1">
            <a:schemeClr val="lt1"/>
          </a:fillRef>
          <a:effectRef idx="0">
            <a:schemeClr val="accent5"/>
          </a:effectRef>
          <a:fontRef idx="none"/>
        </p:style>
        <p:txBody>
          <a:bodyPr vert="horz" lIns="91440" tIns="45720" rIns="91440" bIns="45720" rtlCol="0" anchor="ctr">
            <a:noAutofit/>
          </a:bodyPr>
          <a:lstStyle/>
          <a:p>
            <a:endParaRPr lang="en-US" dirty="0"/>
          </a:p>
        </p:txBody>
      </p:sp>
      <p:sp>
        <p:nvSpPr>
          <p:cNvPr id="3" name="Text Placeholder 2"/>
          <p:cNvSpPr>
            <a:spLocks noGrp="1"/>
          </p:cNvSpPr>
          <p:nvPr>
            <p:ph type="body" idx="1"/>
          </p:nvPr>
        </p:nvSpPr>
        <p:spPr>
          <a:xfrm>
            <a:off x="2148221" y="2060848"/>
            <a:ext cx="9324377" cy="4339952"/>
          </a:xfrm>
          <a:prstGeom prst="rect">
            <a:avLst/>
          </a:prstGeom>
        </p:spPr>
        <p:txBody>
          <a:bodyPr vert="horz" lIns="91440" tIns="45720" rIns="91440" bIns="45720" rtlCol="0">
            <a:normAutofit/>
          </a:bodyPr>
          <a:lstStyle/>
          <a:p>
            <a:pPr lvl="0"/>
            <a:endParaRPr lang="en-US" dirty="0"/>
          </a:p>
        </p:txBody>
      </p:sp>
      <p:sp>
        <p:nvSpPr>
          <p:cNvPr id="7" name="Rectangle 6"/>
          <p:cNvSpPr/>
          <p:nvPr/>
        </p:nvSpPr>
        <p:spPr>
          <a:xfrm flipH="1">
            <a:off x="12191994" y="0"/>
            <a:ext cx="812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e 7"/>
          <p:cNvGrpSpPr/>
          <p:nvPr userDrawn="1"/>
        </p:nvGrpSpPr>
        <p:grpSpPr>
          <a:xfrm>
            <a:off x="-243905" y="0"/>
            <a:ext cx="2526801" cy="6858000"/>
            <a:chOff x="-182929" y="0"/>
            <a:chExt cx="1895101" cy="6858000"/>
          </a:xfrm>
        </p:grpSpPr>
        <p:sp>
          <p:nvSpPr>
            <p:cNvPr id="9" name="Rectangle 8"/>
            <p:cNvSpPr/>
            <p:nvPr>
              <p:custDataLst>
                <p:tags r:id="rId13"/>
              </p:custDataLst>
            </p:nvPr>
          </p:nvSpPr>
          <p:spPr>
            <a:xfrm>
              <a:off x="-22980" y="0"/>
              <a:ext cx="1546787" cy="6858000"/>
            </a:xfrm>
            <a:prstGeom prst="rect">
              <a:avLst/>
            </a:prstGeom>
            <a:gradFill>
              <a:gsLst>
                <a:gs pos="0">
                  <a:srgbClr val="FF5050"/>
                </a:gs>
                <a:gs pos="74000">
                  <a:srgbClr val="CC0000"/>
                </a:gs>
                <a:gs pos="83000">
                  <a:srgbClr val="C00000"/>
                </a:gs>
                <a:gs pos="100000">
                  <a:srgbClr val="C00000"/>
                </a:gs>
              </a:gsLst>
              <a:lin ang="5400000" scaled="1"/>
            </a:gra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p>
          </p:txBody>
        </p:sp>
        <p:pic>
          <p:nvPicPr>
            <p:cNvPr id="10" name="Image 9"/>
            <p:cNvPicPr>
              <a:picLocks noChangeAspect="1"/>
            </p:cNvPicPr>
            <p:nvPr>
              <p:custDataLst>
                <p:tags r:id="rId14"/>
              </p:custDataLst>
            </p:nvPr>
          </p:nvPicPr>
          <p:blipFill>
            <a:blip r:embed="rId24" cstate="print">
              <a:extLst>
                <a:ext uri="{28A0092B-C50C-407E-A947-70E740481C1C}">
                  <a14:useLocalDpi xmlns:a14="http://schemas.microsoft.com/office/drawing/2010/main" val="0"/>
                </a:ext>
              </a:extLst>
            </a:blip>
            <a:stretch>
              <a:fillRect/>
            </a:stretch>
          </p:blipFill>
          <p:spPr>
            <a:xfrm rot="19818516">
              <a:off x="-20153" y="206986"/>
              <a:ext cx="1471151" cy="980768"/>
            </a:xfrm>
            <a:prstGeom prst="rect">
              <a:avLst/>
            </a:prstGeom>
          </p:spPr>
        </p:pic>
        <p:pic>
          <p:nvPicPr>
            <p:cNvPr id="11" name="Image 10"/>
            <p:cNvPicPr>
              <a:picLocks noChangeAspect="1"/>
            </p:cNvPicPr>
            <p:nvPr>
              <p:custDataLst>
                <p:tags r:id="rId15"/>
              </p:custDataLst>
            </p:nvPr>
          </p:nvPicPr>
          <p:blipFill>
            <a:blip r:embed="rId25" cstate="print">
              <a:extLst>
                <a:ext uri="{28A0092B-C50C-407E-A947-70E740481C1C}">
                  <a14:useLocalDpi xmlns:a14="http://schemas.microsoft.com/office/drawing/2010/main" val="0"/>
                </a:ext>
              </a:extLst>
            </a:blip>
            <a:stretch>
              <a:fillRect/>
            </a:stretch>
          </p:blipFill>
          <p:spPr>
            <a:xfrm rot="1044235">
              <a:off x="187113" y="3580098"/>
              <a:ext cx="1295527" cy="889857"/>
            </a:xfrm>
            <a:prstGeom prst="rect">
              <a:avLst/>
            </a:prstGeom>
          </p:spPr>
        </p:pic>
        <p:pic>
          <p:nvPicPr>
            <p:cNvPr id="12" name="Image 11"/>
            <p:cNvPicPr>
              <a:picLocks noChangeAspect="1"/>
            </p:cNvPicPr>
            <p:nvPr>
              <p:custDataLst>
                <p:tags r:id="rId16"/>
              </p:custDataLst>
            </p:nvPr>
          </p:nvPicPr>
          <p:blipFill>
            <a:blip r:embed="rId26" cstate="print">
              <a:extLst>
                <a:ext uri="{28A0092B-C50C-407E-A947-70E740481C1C}">
                  <a14:useLocalDpi xmlns:a14="http://schemas.microsoft.com/office/drawing/2010/main" val="0"/>
                </a:ext>
              </a:extLst>
            </a:blip>
            <a:stretch>
              <a:fillRect/>
            </a:stretch>
          </p:blipFill>
          <p:spPr>
            <a:xfrm rot="18408137">
              <a:off x="279337" y="4501988"/>
              <a:ext cx="502947" cy="986293"/>
            </a:xfrm>
            <a:prstGeom prst="rect">
              <a:avLst/>
            </a:prstGeom>
          </p:spPr>
        </p:pic>
        <p:pic>
          <p:nvPicPr>
            <p:cNvPr id="13" name="Image 12"/>
            <p:cNvPicPr>
              <a:picLocks noChangeAspect="1"/>
            </p:cNvPicPr>
            <p:nvPr>
              <p:custDataLst>
                <p:tags r:id="rId17"/>
              </p:custDataLst>
            </p:nvPr>
          </p:nvPicPr>
          <p:blipFill>
            <a:blip r:embed="rId27" cstate="print">
              <a:extLst>
                <a:ext uri="{28A0092B-C50C-407E-A947-70E740481C1C}">
                  <a14:useLocalDpi xmlns:a14="http://schemas.microsoft.com/office/drawing/2010/main" val="0"/>
                </a:ext>
              </a:extLst>
            </a:blip>
            <a:stretch>
              <a:fillRect/>
            </a:stretch>
          </p:blipFill>
          <p:spPr>
            <a:xfrm rot="18169581">
              <a:off x="246760" y="4720188"/>
              <a:ext cx="370474" cy="1229852"/>
            </a:xfrm>
            <a:prstGeom prst="rect">
              <a:avLst/>
            </a:prstGeom>
          </p:spPr>
        </p:pic>
        <p:pic>
          <p:nvPicPr>
            <p:cNvPr id="14" name="Image 13"/>
            <p:cNvPicPr>
              <a:picLocks noChangeAspect="1"/>
            </p:cNvPicPr>
            <p:nvPr>
              <p:custDataLst>
                <p:tags r:id="rId18"/>
              </p:custDataLst>
            </p:nvPr>
          </p:nvPicPr>
          <p:blipFill>
            <a:blip r:embed="rId28" cstate="print">
              <a:extLst>
                <a:ext uri="{28A0092B-C50C-407E-A947-70E740481C1C}">
                  <a14:useLocalDpi xmlns:a14="http://schemas.microsoft.com/office/drawing/2010/main" val="0"/>
                </a:ext>
              </a:extLst>
            </a:blip>
            <a:stretch>
              <a:fillRect/>
            </a:stretch>
          </p:blipFill>
          <p:spPr>
            <a:xfrm rot="15847712">
              <a:off x="-383259" y="2841167"/>
              <a:ext cx="1251404" cy="569286"/>
            </a:xfrm>
            <a:prstGeom prst="rect">
              <a:avLst/>
            </a:prstGeom>
          </p:spPr>
        </p:pic>
        <p:pic>
          <p:nvPicPr>
            <p:cNvPr id="15" name="Image 14"/>
            <p:cNvPicPr>
              <a:picLocks noChangeAspect="1"/>
            </p:cNvPicPr>
            <p:nvPr>
              <p:custDataLst>
                <p:tags r:id="rId19"/>
              </p:custDataLst>
            </p:nvPr>
          </p:nvPicPr>
          <p:blipFill>
            <a:blip r:embed="rId29" cstate="print">
              <a:extLst>
                <a:ext uri="{28A0092B-C50C-407E-A947-70E740481C1C}">
                  <a14:useLocalDpi xmlns:a14="http://schemas.microsoft.com/office/drawing/2010/main" val="0"/>
                </a:ext>
              </a:extLst>
            </a:blip>
            <a:stretch>
              <a:fillRect/>
            </a:stretch>
          </p:blipFill>
          <p:spPr>
            <a:xfrm>
              <a:off x="4077" y="1243980"/>
              <a:ext cx="847394" cy="1220587"/>
            </a:xfrm>
            <a:prstGeom prst="rect">
              <a:avLst/>
            </a:prstGeom>
          </p:spPr>
        </p:pic>
        <p:pic>
          <p:nvPicPr>
            <p:cNvPr id="16" name="Image 15"/>
            <p:cNvPicPr>
              <a:picLocks noChangeAspect="1"/>
            </p:cNvPicPr>
            <p:nvPr>
              <p:custDataLst>
                <p:tags r:id="rId20"/>
              </p:custDataLst>
            </p:nvPr>
          </p:nvPicPr>
          <p:blipFill>
            <a:blip r:embed="rId30" cstate="print">
              <a:extLst>
                <a:ext uri="{28A0092B-C50C-407E-A947-70E740481C1C}">
                  <a14:useLocalDpi xmlns:a14="http://schemas.microsoft.com/office/drawing/2010/main" val="0"/>
                </a:ext>
              </a:extLst>
            </a:blip>
            <a:stretch>
              <a:fillRect/>
            </a:stretch>
          </p:blipFill>
          <p:spPr>
            <a:xfrm rot="16446478">
              <a:off x="569025" y="1042045"/>
              <a:ext cx="1388152" cy="409265"/>
            </a:xfrm>
            <a:prstGeom prst="rect">
              <a:avLst/>
            </a:prstGeom>
          </p:spPr>
        </p:pic>
        <p:pic>
          <p:nvPicPr>
            <p:cNvPr id="17" name="Image 16"/>
            <p:cNvPicPr>
              <a:picLocks noChangeAspect="1"/>
            </p:cNvPicPr>
            <p:nvPr>
              <p:custDataLst>
                <p:tags r:id="rId21"/>
              </p:custDataLst>
            </p:nvPr>
          </p:nvPicPr>
          <p:blipFill>
            <a:blip r:embed="rId31" cstate="print">
              <a:extLst>
                <a:ext uri="{28A0092B-C50C-407E-A947-70E740481C1C}">
                  <a14:useLocalDpi xmlns:a14="http://schemas.microsoft.com/office/drawing/2010/main" val="0"/>
                </a:ext>
              </a:extLst>
            </a:blip>
            <a:stretch>
              <a:fillRect/>
            </a:stretch>
          </p:blipFill>
          <p:spPr>
            <a:xfrm>
              <a:off x="-86397" y="5703036"/>
              <a:ext cx="1590896" cy="1061183"/>
            </a:xfrm>
            <a:prstGeom prst="rect">
              <a:avLst/>
            </a:prstGeom>
          </p:spPr>
        </p:pic>
        <p:pic>
          <p:nvPicPr>
            <p:cNvPr id="18" name="Image 17"/>
            <p:cNvPicPr>
              <a:picLocks noChangeAspect="1"/>
            </p:cNvPicPr>
            <p:nvPr>
              <p:custDataLst>
                <p:tags r:id="rId22"/>
              </p:custDataLst>
            </p:nvPr>
          </p:nvPicPr>
          <p:blipFill>
            <a:blip r:embed="rId32" cstate="print">
              <a:extLst>
                <a:ext uri="{28A0092B-C50C-407E-A947-70E740481C1C}">
                  <a14:useLocalDpi xmlns:a14="http://schemas.microsoft.com/office/drawing/2010/main" val="0"/>
                </a:ext>
              </a:extLst>
            </a:blip>
            <a:stretch>
              <a:fillRect/>
            </a:stretch>
          </p:blipFill>
          <p:spPr>
            <a:xfrm>
              <a:off x="400990" y="1902379"/>
              <a:ext cx="1311182" cy="1753724"/>
            </a:xfrm>
            <a:prstGeom prst="rect">
              <a:avLst/>
            </a:prstGeom>
          </p:spPr>
        </p:pic>
        <p:pic>
          <p:nvPicPr>
            <p:cNvPr id="19" name="Picture 4" descr="Pinces, Outil, Ustensile, Salade, Grip, Forme De Griffe"/>
            <p:cNvPicPr>
              <a:picLocks noChangeAspect="1" noChangeArrowheads="1"/>
            </p:cNvPicPr>
            <p:nvPr>
              <p:custDataLst>
                <p:tags r:id="rId23"/>
              </p:custDataLst>
            </p:nvPr>
          </p:nvPicPr>
          <p:blipFill>
            <a:blip r:embed="rId33" cstate="print">
              <a:clrChange>
                <a:clrFrom>
                  <a:srgbClr val="DCDDDE"/>
                </a:clrFrom>
                <a:clrTo>
                  <a:srgbClr val="DCDDDE">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rot="18945423">
              <a:off x="970216" y="4583653"/>
              <a:ext cx="456917" cy="1218446"/>
            </a:xfrm>
            <a:prstGeom prst="rect">
              <a:avLst/>
            </a:prstGeom>
            <a:noFill/>
            <a:extLst>
              <a:ext uri="{909E8E84-426E-40DD-AFC4-6F175D3DCCD1}">
                <a14:hiddenFill xmlns:a14="http://schemas.microsoft.com/office/drawing/2010/main">
                  <a:solidFill>
                    <a:srgbClr val="FFFFFF"/>
                  </a:solidFill>
                </a14:hiddenFill>
              </a:ext>
            </a:extLst>
          </p:spPr>
        </p:pic>
      </p:gr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600" kern="1200" cap="none" spc="-100" baseline="0">
          <a:ln>
            <a:noFill/>
          </a:ln>
          <a:solidFill>
            <a:srgbClr val="C00000"/>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accent1">
              <a:lumMod val="50000"/>
            </a:schemeClr>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tags" Target="../tags/tag51.xml"/><Relationship Id="rId18" Type="http://schemas.openxmlformats.org/officeDocument/2006/relationships/tags" Target="../tags/tag56.xml"/><Relationship Id="rId26" Type="http://schemas.openxmlformats.org/officeDocument/2006/relationships/slideLayout" Target="../slideLayouts/slideLayout1.xml"/><Relationship Id="rId3" Type="http://schemas.openxmlformats.org/officeDocument/2006/relationships/tags" Target="../tags/tag41.xml"/><Relationship Id="rId21" Type="http://schemas.openxmlformats.org/officeDocument/2006/relationships/tags" Target="../tags/tag59.xml"/><Relationship Id="rId34" Type="http://schemas.openxmlformats.org/officeDocument/2006/relationships/image" Target="../media/image3.png"/><Relationship Id="rId7" Type="http://schemas.openxmlformats.org/officeDocument/2006/relationships/tags" Target="../tags/tag45.xml"/><Relationship Id="rId12" Type="http://schemas.openxmlformats.org/officeDocument/2006/relationships/tags" Target="../tags/tag50.xml"/><Relationship Id="rId17" Type="http://schemas.openxmlformats.org/officeDocument/2006/relationships/tags" Target="../tags/tag55.xml"/><Relationship Id="rId25" Type="http://schemas.openxmlformats.org/officeDocument/2006/relationships/tags" Target="../tags/tag63.xml"/><Relationship Id="rId33" Type="http://schemas.openxmlformats.org/officeDocument/2006/relationships/image" Target="../media/image9.png"/><Relationship Id="rId38" Type="http://schemas.openxmlformats.org/officeDocument/2006/relationships/image" Target="../media/image34.png"/><Relationship Id="rId2" Type="http://schemas.openxmlformats.org/officeDocument/2006/relationships/tags" Target="../tags/tag40.xml"/><Relationship Id="rId16" Type="http://schemas.openxmlformats.org/officeDocument/2006/relationships/tags" Target="../tags/tag54.xml"/><Relationship Id="rId20" Type="http://schemas.openxmlformats.org/officeDocument/2006/relationships/tags" Target="../tags/tag58.xml"/><Relationship Id="rId29" Type="http://schemas.openxmlformats.org/officeDocument/2006/relationships/image" Target="../media/image30.png"/><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24" Type="http://schemas.openxmlformats.org/officeDocument/2006/relationships/tags" Target="../tags/tag62.xml"/><Relationship Id="rId32" Type="http://schemas.openxmlformats.org/officeDocument/2006/relationships/image" Target="../media/image2.png"/><Relationship Id="rId37" Type="http://schemas.openxmlformats.org/officeDocument/2006/relationships/image" Target="../media/image8.png"/><Relationship Id="rId5" Type="http://schemas.openxmlformats.org/officeDocument/2006/relationships/tags" Target="../tags/tag43.xml"/><Relationship Id="rId15" Type="http://schemas.openxmlformats.org/officeDocument/2006/relationships/tags" Target="../tags/tag53.xml"/><Relationship Id="rId23" Type="http://schemas.openxmlformats.org/officeDocument/2006/relationships/tags" Target="../tags/tag61.xml"/><Relationship Id="rId28" Type="http://schemas.openxmlformats.org/officeDocument/2006/relationships/image" Target="../media/image29.png"/><Relationship Id="rId36" Type="http://schemas.openxmlformats.org/officeDocument/2006/relationships/image" Target="../media/image5.png"/><Relationship Id="rId10" Type="http://schemas.openxmlformats.org/officeDocument/2006/relationships/tags" Target="../tags/tag48.xml"/><Relationship Id="rId19" Type="http://schemas.openxmlformats.org/officeDocument/2006/relationships/tags" Target="../tags/tag57.xml"/><Relationship Id="rId31" Type="http://schemas.openxmlformats.org/officeDocument/2006/relationships/image" Target="../media/image32.png"/><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tags" Target="../tags/tag52.xml"/><Relationship Id="rId22" Type="http://schemas.openxmlformats.org/officeDocument/2006/relationships/tags" Target="../tags/tag60.xml"/><Relationship Id="rId27" Type="http://schemas.openxmlformats.org/officeDocument/2006/relationships/notesSlide" Target="../notesSlides/notesSlide1.xml"/><Relationship Id="rId30" Type="http://schemas.openxmlformats.org/officeDocument/2006/relationships/image" Target="../media/image31.png"/><Relationship Id="rId35" Type="http://schemas.openxmlformats.org/officeDocument/2006/relationships/image" Target="../media/image33.pn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tags" Target="../tags/tag108.xml"/><Relationship Id="rId7" Type="http://schemas.openxmlformats.org/officeDocument/2006/relationships/diagramLayout" Target="../diagrams/layout3.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diagramData" Target="../diagrams/data3.xml"/><Relationship Id="rId5" Type="http://schemas.openxmlformats.org/officeDocument/2006/relationships/notesSlide" Target="../notesSlides/notesSlide9.xml"/><Relationship Id="rId10" Type="http://schemas.microsoft.com/office/2007/relationships/diagramDrawing" Target="../diagrams/drawing3.xml"/><Relationship Id="rId4" Type="http://schemas.openxmlformats.org/officeDocument/2006/relationships/slideLayout" Target="../slideLayouts/slideLayout15.xml"/><Relationship Id="rId9" Type="http://schemas.openxmlformats.org/officeDocument/2006/relationships/diagramColors" Target="../diagrams/colors3.xml"/></Relationships>
</file>

<file path=ppt/slides/_rels/slide11.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45.png"/><Relationship Id="rId5" Type="http://schemas.openxmlformats.org/officeDocument/2006/relationships/notesSlide" Target="../notesSlides/notesSlide10.xml"/><Relationship Id="rId4"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114.xml"/><Relationship Id="rId7" Type="http://schemas.openxmlformats.org/officeDocument/2006/relationships/slideLayout" Target="../slideLayouts/slideLayout15.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s>
</file>

<file path=ppt/slides/_rels/slide13.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tags" Target="../tags/tag130.xml"/><Relationship Id="rId18" Type="http://schemas.openxmlformats.org/officeDocument/2006/relationships/diagramLayout" Target="../diagrams/layout4.xml"/><Relationship Id="rId3" Type="http://schemas.openxmlformats.org/officeDocument/2006/relationships/tags" Target="../tags/tag120.xml"/><Relationship Id="rId21" Type="http://schemas.microsoft.com/office/2007/relationships/diagramDrawing" Target="../diagrams/drawing4.xml"/><Relationship Id="rId7" Type="http://schemas.openxmlformats.org/officeDocument/2006/relationships/tags" Target="../tags/tag124.xml"/><Relationship Id="rId12" Type="http://schemas.openxmlformats.org/officeDocument/2006/relationships/tags" Target="../tags/tag129.xml"/><Relationship Id="rId17" Type="http://schemas.openxmlformats.org/officeDocument/2006/relationships/diagramData" Target="../diagrams/data4.xml"/><Relationship Id="rId2" Type="http://schemas.openxmlformats.org/officeDocument/2006/relationships/tags" Target="../tags/tag119.xml"/><Relationship Id="rId16" Type="http://schemas.openxmlformats.org/officeDocument/2006/relationships/notesSlide" Target="../notesSlides/notesSlide12.xml"/><Relationship Id="rId20" Type="http://schemas.openxmlformats.org/officeDocument/2006/relationships/diagramColors" Target="../diagrams/colors4.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tags" Target="../tags/tag128.xml"/><Relationship Id="rId5" Type="http://schemas.openxmlformats.org/officeDocument/2006/relationships/tags" Target="../tags/tag122.xml"/><Relationship Id="rId15" Type="http://schemas.openxmlformats.org/officeDocument/2006/relationships/slideLayout" Target="../slideLayouts/slideLayout15.xml"/><Relationship Id="rId10" Type="http://schemas.openxmlformats.org/officeDocument/2006/relationships/tags" Target="../tags/tag127.xml"/><Relationship Id="rId19" Type="http://schemas.openxmlformats.org/officeDocument/2006/relationships/diagramQuickStyle" Target="../diagrams/quickStyle4.xml"/><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tags" Target="../tags/tag131.xml"/></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tags" Target="../tags/tag134.xml"/><Relationship Id="rId7" Type="http://schemas.openxmlformats.org/officeDocument/2006/relationships/notesSlide" Target="../notesSlides/notesSlide13.xml"/><Relationship Id="rId12" Type="http://schemas.openxmlformats.org/officeDocument/2006/relationships/image" Target="../media/image49.png"/><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slideLayout" Target="../slideLayouts/slideLayout15.xml"/><Relationship Id="rId11" Type="http://schemas.openxmlformats.org/officeDocument/2006/relationships/image" Target="../media/image48.png"/><Relationship Id="rId5" Type="http://schemas.openxmlformats.org/officeDocument/2006/relationships/tags" Target="../tags/tag136.xml"/><Relationship Id="rId10" Type="http://schemas.openxmlformats.org/officeDocument/2006/relationships/hyperlink" Target="https://fad.csdm.ca/mod/url/view.php?id=72629" TargetMode="External"/><Relationship Id="rId4" Type="http://schemas.openxmlformats.org/officeDocument/2006/relationships/tags" Target="../tags/tag135.xml"/><Relationship Id="rId9"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137.xml"/><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notesSlide" Target="../notesSlides/notesSlide15.xml"/><Relationship Id="rId5" Type="http://schemas.openxmlformats.org/officeDocument/2006/relationships/slideLayout" Target="../slideLayouts/slideLayout15.xml"/><Relationship Id="rId4" Type="http://schemas.openxmlformats.org/officeDocument/2006/relationships/tags" Target="../tags/tag141.xml"/></Relationships>
</file>

<file path=ppt/slides/_rels/slide17.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notesSlide" Target="../notesSlides/notesSlide16.xml"/><Relationship Id="rId5" Type="http://schemas.openxmlformats.org/officeDocument/2006/relationships/slideLayout" Target="../slideLayouts/slideLayout15.xml"/><Relationship Id="rId4" Type="http://schemas.openxmlformats.org/officeDocument/2006/relationships/tags" Target="../tags/tag145.xml"/></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tags" Target="../tags/tag148.xml"/><Relationship Id="rId7" Type="http://schemas.openxmlformats.org/officeDocument/2006/relationships/notesSlide" Target="../notesSlides/notesSlide17.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slideLayout" Target="../slideLayouts/slideLayout15.xml"/><Relationship Id="rId5" Type="http://schemas.openxmlformats.org/officeDocument/2006/relationships/tags" Target="../tags/tag150.xml"/><Relationship Id="rId4" Type="http://schemas.openxmlformats.org/officeDocument/2006/relationships/tags" Target="../tags/tag149.xml"/></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tags" Target="../tags/tag153.xml"/><Relationship Id="rId7" Type="http://schemas.openxmlformats.org/officeDocument/2006/relationships/notesSlide" Target="../notesSlides/notesSlide18.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slideLayout" Target="../slideLayouts/slideLayout15.xml"/><Relationship Id="rId5" Type="http://schemas.openxmlformats.org/officeDocument/2006/relationships/tags" Target="../tags/tag155.xml"/><Relationship Id="rId10" Type="http://schemas.openxmlformats.org/officeDocument/2006/relationships/image" Target="../media/image53.png"/><Relationship Id="rId4" Type="http://schemas.openxmlformats.org/officeDocument/2006/relationships/tags" Target="../tags/tag154.xml"/><Relationship Id="rId9"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tags" Target="../tags/tag76.xml"/><Relationship Id="rId18" Type="http://schemas.openxmlformats.org/officeDocument/2006/relationships/tags" Target="../tags/tag81.xml"/><Relationship Id="rId3" Type="http://schemas.openxmlformats.org/officeDocument/2006/relationships/tags" Target="../tags/tag66.xml"/><Relationship Id="rId21" Type="http://schemas.openxmlformats.org/officeDocument/2006/relationships/image" Target="../media/image35.png"/><Relationship Id="rId7" Type="http://schemas.openxmlformats.org/officeDocument/2006/relationships/tags" Target="../tags/tag70.xml"/><Relationship Id="rId12" Type="http://schemas.openxmlformats.org/officeDocument/2006/relationships/tags" Target="../tags/tag75.xml"/><Relationship Id="rId17" Type="http://schemas.openxmlformats.org/officeDocument/2006/relationships/tags" Target="../tags/tag80.xml"/><Relationship Id="rId2" Type="http://schemas.openxmlformats.org/officeDocument/2006/relationships/tags" Target="../tags/tag65.xml"/><Relationship Id="rId16" Type="http://schemas.openxmlformats.org/officeDocument/2006/relationships/tags" Target="../tags/tag79.xml"/><Relationship Id="rId20" Type="http://schemas.openxmlformats.org/officeDocument/2006/relationships/notesSlide" Target="../notesSlides/notesSlide2.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tags" Target="../tags/tag74.xml"/><Relationship Id="rId5" Type="http://schemas.openxmlformats.org/officeDocument/2006/relationships/tags" Target="../tags/tag68.xml"/><Relationship Id="rId15" Type="http://schemas.openxmlformats.org/officeDocument/2006/relationships/tags" Target="../tags/tag78.xml"/><Relationship Id="rId10" Type="http://schemas.openxmlformats.org/officeDocument/2006/relationships/tags" Target="../tags/tag73.xml"/><Relationship Id="rId19" Type="http://schemas.openxmlformats.org/officeDocument/2006/relationships/slideLayout" Target="../slideLayouts/slideLayout15.xml"/><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tags" Target="../tags/tag7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6.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tags" Target="../tags/tag159.xml"/><Relationship Id="rId7" Type="http://schemas.openxmlformats.org/officeDocument/2006/relationships/tags" Target="../tags/tag163.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9"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8" Type="http://schemas.openxmlformats.org/officeDocument/2006/relationships/tags" Target="../tags/tag171.xml"/><Relationship Id="rId13" Type="http://schemas.openxmlformats.org/officeDocument/2006/relationships/tags" Target="../tags/tag176.xml"/><Relationship Id="rId18" Type="http://schemas.openxmlformats.org/officeDocument/2006/relationships/hyperlink" Target="https://info-stages.uqam.ca/wp-content/uploads/sites/121/COM_Loi_stagiaires_partenaires_2022_VF.pdf" TargetMode="External"/><Relationship Id="rId3" Type="http://schemas.openxmlformats.org/officeDocument/2006/relationships/tags" Target="../tags/tag166.xml"/><Relationship Id="rId21" Type="http://schemas.openxmlformats.org/officeDocument/2006/relationships/hyperlink" Target="http://www.carrefourfp.ca/fr/wp-content/uploads/2019/12/18-19-44-Mesures-adaptation-evaluation-apprentis-FP.pdf" TargetMode="External"/><Relationship Id="rId7" Type="http://schemas.openxmlformats.org/officeDocument/2006/relationships/tags" Target="../tags/tag170.xml"/><Relationship Id="rId12" Type="http://schemas.openxmlformats.org/officeDocument/2006/relationships/tags" Target="../tags/tag175.xml"/><Relationship Id="rId17" Type="http://schemas.openxmlformats.org/officeDocument/2006/relationships/hyperlink" Target="https://www2.publicationsduquebec.gouv.qc.ca/dynamicSearch/telecharge.php?type=1&amp;file=78268.pdf%20.#:~:text=applicables%20%C3%A0%20la%20r%C3%A9vision%20d%27un%20r%C3%A9sultat,-Loi%20sur%20l&amp;text=La%20r%C3%A9vision%20du%20r%C3%A9sultat%20d%27un%20%C3%A9l%C3%A8ve%20consiste%20%C3%A0%20exami,la%20diminution%20du%20r%C3%A9sultat%20initial." TargetMode="External"/><Relationship Id="rId2" Type="http://schemas.openxmlformats.org/officeDocument/2006/relationships/tags" Target="../tags/tag165.xml"/><Relationship Id="rId16" Type="http://schemas.openxmlformats.org/officeDocument/2006/relationships/hyperlink" Target="https://www.legisquebec.gouv.qc.ca/fr/document/lc/i-13.3" TargetMode="External"/><Relationship Id="rId20" Type="http://schemas.openxmlformats.org/officeDocument/2006/relationships/hyperlink" Target="http://www.education.gouv.qc.ca/fileadmin/site_web/documents/dpse/sanction/Guide-sanction-2015_fr.pdf" TargetMode="External"/><Relationship Id="rId1" Type="http://schemas.openxmlformats.org/officeDocument/2006/relationships/tags" Target="../tags/tag164.xml"/><Relationship Id="rId6" Type="http://schemas.openxmlformats.org/officeDocument/2006/relationships/tags" Target="../tags/tag169.xml"/><Relationship Id="rId11" Type="http://schemas.openxmlformats.org/officeDocument/2006/relationships/tags" Target="../tags/tag174.xml"/><Relationship Id="rId5" Type="http://schemas.openxmlformats.org/officeDocument/2006/relationships/tags" Target="../tags/tag168.xml"/><Relationship Id="rId15" Type="http://schemas.openxmlformats.org/officeDocument/2006/relationships/notesSlide" Target="../notesSlides/notesSlide20.xml"/><Relationship Id="rId23" Type="http://schemas.openxmlformats.org/officeDocument/2006/relationships/image" Target="../media/image54.gif"/><Relationship Id="rId10" Type="http://schemas.openxmlformats.org/officeDocument/2006/relationships/tags" Target="../tags/tag173.xml"/><Relationship Id="rId19" Type="http://schemas.openxmlformats.org/officeDocument/2006/relationships/hyperlink" Target="https://www.legisquebec.gouv.qc.ca/fr/document/rc/I-13.3,%20r.%2010%20/" TargetMode="External"/><Relationship Id="rId4" Type="http://schemas.openxmlformats.org/officeDocument/2006/relationships/tags" Target="../tags/tag167.xml"/><Relationship Id="rId9" Type="http://schemas.openxmlformats.org/officeDocument/2006/relationships/tags" Target="../tags/tag172.xml"/><Relationship Id="rId14" Type="http://schemas.openxmlformats.org/officeDocument/2006/relationships/slideLayout" Target="../slideLayouts/slideLayout15.xml"/><Relationship Id="rId22" Type="http://schemas.openxmlformats.org/officeDocument/2006/relationships/hyperlink" Target="https://www.inforoutefpt.org/publications/liste-secteur" TargetMode="External"/></Relationships>
</file>

<file path=ppt/slides/_rels/slide23.xml.rels><?xml version="1.0" encoding="UTF-8" standalone="yes"?>
<Relationships xmlns="http://schemas.openxmlformats.org/package/2006/relationships"><Relationship Id="rId8" Type="http://schemas.openxmlformats.org/officeDocument/2006/relationships/tags" Target="../tags/tag184.xml"/><Relationship Id="rId13" Type="http://schemas.openxmlformats.org/officeDocument/2006/relationships/notesSlide" Target="../notesSlides/notesSlide21.xml"/><Relationship Id="rId18" Type="http://schemas.openxmlformats.org/officeDocument/2006/relationships/image" Target="../media/image55.png"/><Relationship Id="rId3" Type="http://schemas.openxmlformats.org/officeDocument/2006/relationships/tags" Target="../tags/tag179.xml"/><Relationship Id="rId7" Type="http://schemas.openxmlformats.org/officeDocument/2006/relationships/tags" Target="../tags/tag183.xml"/><Relationship Id="rId12" Type="http://schemas.openxmlformats.org/officeDocument/2006/relationships/slideLayout" Target="../slideLayouts/slideLayout15.xml"/><Relationship Id="rId17" Type="http://schemas.openxmlformats.org/officeDocument/2006/relationships/hyperlink" Target="http://www.education.gouv.qc.ca/fileadmin/site_web/documents/dpse/educ_adulte_action_comm/Lignes-directrices-besoins-particuliers_FGA.PDF" TargetMode="External"/><Relationship Id="rId2" Type="http://schemas.openxmlformats.org/officeDocument/2006/relationships/tags" Target="../tags/tag178.xml"/><Relationship Id="rId16" Type="http://schemas.openxmlformats.org/officeDocument/2006/relationships/hyperlink" Target="https://www.inforoutefpt.org/ministere_docs/adminInfo/Guide-elaboration-de-cadres-evaluation-des-apprentissages-2019.pdf" TargetMode="External"/><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tags" Target="../tags/tag187.xml"/><Relationship Id="rId5" Type="http://schemas.openxmlformats.org/officeDocument/2006/relationships/tags" Target="../tags/tag181.xml"/><Relationship Id="rId15" Type="http://schemas.openxmlformats.org/officeDocument/2006/relationships/hyperlink" Target="https://inforoutefpt.org/ministere_docs/AdminInfo/CadreRef/CadreReference.pdf" TargetMode="External"/><Relationship Id="rId10" Type="http://schemas.openxmlformats.org/officeDocument/2006/relationships/tags" Target="../tags/tag186.xml"/><Relationship Id="rId4" Type="http://schemas.openxmlformats.org/officeDocument/2006/relationships/tags" Target="../tags/tag180.xml"/><Relationship Id="rId9" Type="http://schemas.openxmlformats.org/officeDocument/2006/relationships/tags" Target="../tags/tag185.xml"/><Relationship Id="rId14" Type="http://schemas.openxmlformats.org/officeDocument/2006/relationships/hyperlink" Target="http://www.education.gouv.qc.ca/fileadmin/site_web/documents/dpse/evaluation/13-4602.pdf" TargetMode="External"/></Relationships>
</file>

<file path=ppt/slides/_rels/slide24.xml.rels><?xml version="1.0" encoding="UTF-8" standalone="yes"?>
<Relationships xmlns="http://schemas.openxmlformats.org/package/2006/relationships"><Relationship Id="rId3" Type="http://schemas.openxmlformats.org/officeDocument/2006/relationships/tags" Target="../tags/tag190.xml"/><Relationship Id="rId7" Type="http://schemas.openxmlformats.org/officeDocument/2006/relationships/image" Target="../media/image37.png"/><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hyperlink" Target="https://vclock.com/timer/#countdown=00:10:00&amp;enabled=0&amp;seconds=600&amp;title=Prenons+un+temps+de+repos+pour+se+rafra%C3%AEchir+les+neuronnes!&amp;sound=school&amp;loop=0" TargetMode="External"/><Relationship Id="rId5" Type="http://schemas.openxmlformats.org/officeDocument/2006/relationships/notesSlide" Target="../notesSlides/notesSlide22.xml"/><Relationship Id="rId4"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8" Type="http://schemas.openxmlformats.org/officeDocument/2006/relationships/tags" Target="../tags/tag198.xml"/><Relationship Id="rId13" Type="http://schemas.openxmlformats.org/officeDocument/2006/relationships/image" Target="../media/image49.png"/><Relationship Id="rId3" Type="http://schemas.openxmlformats.org/officeDocument/2006/relationships/tags" Target="../tags/tag193.xml"/><Relationship Id="rId7" Type="http://schemas.openxmlformats.org/officeDocument/2006/relationships/tags" Target="../tags/tag197.xml"/><Relationship Id="rId12" Type="http://schemas.openxmlformats.org/officeDocument/2006/relationships/image" Target="../media/image47.png"/><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196.xml"/><Relationship Id="rId11" Type="http://schemas.openxmlformats.org/officeDocument/2006/relationships/image" Target="../media/image46.png"/><Relationship Id="rId5" Type="http://schemas.openxmlformats.org/officeDocument/2006/relationships/tags" Target="../tags/tag195.xml"/><Relationship Id="rId15" Type="http://schemas.openxmlformats.org/officeDocument/2006/relationships/image" Target="../media/image48.png"/><Relationship Id="rId10" Type="http://schemas.openxmlformats.org/officeDocument/2006/relationships/notesSlide" Target="../notesSlides/notesSlide23.xml"/><Relationship Id="rId4" Type="http://schemas.openxmlformats.org/officeDocument/2006/relationships/tags" Target="../tags/tag194.xml"/><Relationship Id="rId9" Type="http://schemas.openxmlformats.org/officeDocument/2006/relationships/slideLayout" Target="../slideLayouts/slideLayout15.xml"/><Relationship Id="rId14" Type="http://schemas.openxmlformats.org/officeDocument/2006/relationships/hyperlink" Target="https://fad.csdm.ca/mod/url/view.php?id=72631" TargetMode="External"/></Relationships>
</file>

<file path=ppt/slides/_rels/slide26.xml.rels><?xml version="1.0" encoding="UTF-8" standalone="yes"?>
<Relationships xmlns="http://schemas.openxmlformats.org/package/2006/relationships"><Relationship Id="rId8" Type="http://schemas.openxmlformats.org/officeDocument/2006/relationships/tags" Target="../tags/tag206.xml"/><Relationship Id="rId3" Type="http://schemas.openxmlformats.org/officeDocument/2006/relationships/tags" Target="../tags/tag201.xml"/><Relationship Id="rId7" Type="http://schemas.openxmlformats.org/officeDocument/2006/relationships/tags" Target="../tags/tag205.xm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tags" Target="../tags/tag204.xml"/><Relationship Id="rId5" Type="http://schemas.openxmlformats.org/officeDocument/2006/relationships/tags" Target="../tags/tag203.xml"/><Relationship Id="rId10" Type="http://schemas.openxmlformats.org/officeDocument/2006/relationships/notesSlide" Target="../notesSlides/notesSlide24.xml"/><Relationship Id="rId4" Type="http://schemas.openxmlformats.org/officeDocument/2006/relationships/tags" Target="../tags/tag202.xml"/><Relationship Id="rId9"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notesSlide" Target="../notesSlides/notesSlide25.xml"/><Relationship Id="rId5" Type="http://schemas.openxmlformats.org/officeDocument/2006/relationships/slideLayout" Target="../slideLayouts/slideLayout15.xml"/><Relationship Id="rId4" Type="http://schemas.openxmlformats.org/officeDocument/2006/relationships/tags" Target="../tags/tag210.xml"/></Relationships>
</file>

<file path=ppt/slides/_rels/slide28.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notesSlide" Target="../notesSlides/notesSlide26.xml"/><Relationship Id="rId5" Type="http://schemas.openxmlformats.org/officeDocument/2006/relationships/slideLayout" Target="../slideLayouts/slideLayout15.xml"/><Relationship Id="rId4" Type="http://schemas.openxmlformats.org/officeDocument/2006/relationships/tags" Target="../tags/tag214.xml"/></Relationships>
</file>

<file path=ppt/slides/_rels/slide29.xml.rels><?xml version="1.0" encoding="UTF-8" standalone="yes"?>
<Relationships xmlns="http://schemas.openxmlformats.org/package/2006/relationships"><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notesSlide" Target="../notesSlides/notesSlide27.xml"/><Relationship Id="rId5" Type="http://schemas.openxmlformats.org/officeDocument/2006/relationships/slideLayout" Target="../slideLayouts/slideLayout15.xml"/><Relationship Id="rId4" Type="http://schemas.openxmlformats.org/officeDocument/2006/relationships/tags" Target="../tags/tag218.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84.xml"/><Relationship Id="rId7" Type="http://schemas.openxmlformats.org/officeDocument/2006/relationships/diagramLayout" Target="../diagrams/layout1.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diagramData" Target="../diagrams/data1.xml"/><Relationship Id="rId5" Type="http://schemas.openxmlformats.org/officeDocument/2006/relationships/notesSlide" Target="../notesSlides/notesSlide3.xml"/><Relationship Id="rId10" Type="http://schemas.microsoft.com/office/2007/relationships/diagramDrawing" Target="../diagrams/drawing1.xml"/><Relationship Id="rId4" Type="http://schemas.openxmlformats.org/officeDocument/2006/relationships/slideLayout" Target="../slideLayouts/slideLayout15.xml"/><Relationship Id="rId9" Type="http://schemas.openxmlformats.org/officeDocument/2006/relationships/diagramColors" Target="../diagrams/colors1.xml"/></Relationships>
</file>

<file path=ppt/slides/_rels/slide30.xml.rels><?xml version="1.0" encoding="UTF-8" standalone="yes"?>
<Relationships xmlns="http://schemas.openxmlformats.org/package/2006/relationships"><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notesSlide" Target="../notesSlides/notesSlide28.xml"/><Relationship Id="rId5" Type="http://schemas.openxmlformats.org/officeDocument/2006/relationships/slideLayout" Target="../slideLayouts/slideLayout15.xml"/><Relationship Id="rId4" Type="http://schemas.openxmlformats.org/officeDocument/2006/relationships/tags" Target="../tags/tag222.xml"/></Relationships>
</file>

<file path=ppt/slides/_rels/slide31.xml.rels><?xml version="1.0" encoding="UTF-8" standalone="yes"?>
<Relationships xmlns="http://schemas.openxmlformats.org/package/2006/relationships"><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notesSlide" Target="../notesSlides/notesSlide29.xml"/><Relationship Id="rId5" Type="http://schemas.openxmlformats.org/officeDocument/2006/relationships/slideLayout" Target="../slideLayouts/slideLayout15.xml"/><Relationship Id="rId4" Type="http://schemas.openxmlformats.org/officeDocument/2006/relationships/tags" Target="../tags/tag226.xml"/></Relationships>
</file>

<file path=ppt/slides/_rels/slide32.xml.rels><?xml version="1.0" encoding="UTF-8" standalone="yes"?>
<Relationships xmlns="http://schemas.openxmlformats.org/package/2006/relationships"><Relationship Id="rId8" Type="http://schemas.openxmlformats.org/officeDocument/2006/relationships/tags" Target="../tags/tag234.xml"/><Relationship Id="rId3" Type="http://schemas.openxmlformats.org/officeDocument/2006/relationships/tags" Target="../tags/tag229.xml"/><Relationship Id="rId7" Type="http://schemas.openxmlformats.org/officeDocument/2006/relationships/tags" Target="../tags/tag233.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tags" Target="../tags/tag232.xml"/><Relationship Id="rId5" Type="http://schemas.openxmlformats.org/officeDocument/2006/relationships/tags" Target="../tags/tag231.xml"/><Relationship Id="rId10" Type="http://schemas.openxmlformats.org/officeDocument/2006/relationships/notesSlide" Target="../notesSlides/notesSlide30.xml"/><Relationship Id="rId4" Type="http://schemas.openxmlformats.org/officeDocument/2006/relationships/tags" Target="../tags/tag230.xml"/><Relationship Id="rId9"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notesSlide" Target="../notesSlides/notesSlide31.xml"/><Relationship Id="rId5" Type="http://schemas.openxmlformats.org/officeDocument/2006/relationships/slideLayout" Target="../slideLayouts/slideLayout15.xml"/><Relationship Id="rId4" Type="http://schemas.openxmlformats.org/officeDocument/2006/relationships/tags" Target="../tags/tag238.xml"/></Relationships>
</file>

<file path=ppt/slides/_rels/slide34.xml.rels><?xml version="1.0" encoding="UTF-8" standalone="yes"?>
<Relationships xmlns="http://schemas.openxmlformats.org/package/2006/relationships"><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notesSlide" Target="../notesSlides/notesSlide32.xml"/><Relationship Id="rId5" Type="http://schemas.openxmlformats.org/officeDocument/2006/relationships/slideLayout" Target="../slideLayouts/slideLayout15.xml"/><Relationship Id="rId4" Type="http://schemas.openxmlformats.org/officeDocument/2006/relationships/tags" Target="../tags/tag242.xml"/></Relationships>
</file>

<file path=ppt/slides/_rels/slide35.xml.rels><?xml version="1.0" encoding="UTF-8" standalone="yes"?>
<Relationships xmlns="http://schemas.openxmlformats.org/package/2006/relationships"><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notesSlide" Target="../notesSlides/notesSlide33.xml"/><Relationship Id="rId5" Type="http://schemas.openxmlformats.org/officeDocument/2006/relationships/slideLayout" Target="../slideLayouts/slideLayout15.xml"/><Relationship Id="rId4" Type="http://schemas.openxmlformats.org/officeDocument/2006/relationships/tags" Target="../tags/tag246.xml"/></Relationships>
</file>

<file path=ppt/slides/_rels/slide36.xml.rels><?xml version="1.0" encoding="UTF-8" standalone="yes"?>
<Relationships xmlns="http://schemas.openxmlformats.org/package/2006/relationships"><Relationship Id="rId8" Type="http://schemas.openxmlformats.org/officeDocument/2006/relationships/tags" Target="../tags/tag254.xml"/><Relationship Id="rId13" Type="http://schemas.openxmlformats.org/officeDocument/2006/relationships/diagramQuickStyle" Target="../diagrams/quickStyle5.xml"/><Relationship Id="rId3" Type="http://schemas.openxmlformats.org/officeDocument/2006/relationships/tags" Target="../tags/tag249.xml"/><Relationship Id="rId7" Type="http://schemas.openxmlformats.org/officeDocument/2006/relationships/tags" Target="../tags/tag253.xml"/><Relationship Id="rId12" Type="http://schemas.openxmlformats.org/officeDocument/2006/relationships/diagramLayout" Target="../diagrams/layout5.xml"/><Relationship Id="rId17" Type="http://schemas.openxmlformats.org/officeDocument/2006/relationships/image" Target="../media/image56.png"/><Relationship Id="rId2" Type="http://schemas.openxmlformats.org/officeDocument/2006/relationships/tags" Target="../tags/tag248.xml"/><Relationship Id="rId16" Type="http://schemas.openxmlformats.org/officeDocument/2006/relationships/hyperlink" Target="https://www.inforoutefpt.org/publications/secteur01" TargetMode="External"/><Relationship Id="rId1" Type="http://schemas.openxmlformats.org/officeDocument/2006/relationships/tags" Target="../tags/tag247.xml"/><Relationship Id="rId6" Type="http://schemas.openxmlformats.org/officeDocument/2006/relationships/tags" Target="../tags/tag252.xml"/><Relationship Id="rId11" Type="http://schemas.openxmlformats.org/officeDocument/2006/relationships/diagramData" Target="../diagrams/data5.xml"/><Relationship Id="rId5" Type="http://schemas.openxmlformats.org/officeDocument/2006/relationships/tags" Target="../tags/tag251.xml"/><Relationship Id="rId15" Type="http://schemas.microsoft.com/office/2007/relationships/diagramDrawing" Target="../diagrams/drawing5.xml"/><Relationship Id="rId10" Type="http://schemas.openxmlformats.org/officeDocument/2006/relationships/notesSlide" Target="../notesSlides/notesSlide34.xml"/><Relationship Id="rId4" Type="http://schemas.openxmlformats.org/officeDocument/2006/relationships/tags" Target="../tags/tag250.xml"/><Relationship Id="rId9" Type="http://schemas.openxmlformats.org/officeDocument/2006/relationships/slideLayout" Target="../slideLayouts/slideLayout15.xml"/><Relationship Id="rId14" Type="http://schemas.openxmlformats.org/officeDocument/2006/relationships/diagramColors" Target="../diagrams/colors5.xml"/></Relationships>
</file>

<file path=ppt/slides/_rels/slide37.xml.rels><?xml version="1.0" encoding="UTF-8" standalone="yes"?>
<Relationships xmlns="http://schemas.openxmlformats.org/package/2006/relationships"><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 Id="rId5" Type="http://schemas.openxmlformats.org/officeDocument/2006/relationships/notesSlide" Target="../notesSlides/notesSlide35.xml"/><Relationship Id="rId4"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slideLayout" Target="../slideLayouts/slideLayout15.xml"/><Relationship Id="rId7" Type="http://schemas.openxmlformats.org/officeDocument/2006/relationships/diagramQuickStyle" Target="../diagrams/quickStyle6.xml"/><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notesSlide" Target="../notesSlides/notesSlide36.xml"/><Relationship Id="rId9" Type="http://schemas.microsoft.com/office/2007/relationships/diagramDrawing" Target="../diagrams/drawing6.xml"/></Relationships>
</file>

<file path=ppt/slides/_rels/slide39.xml.rels><?xml version="1.0" encoding="UTF-8" standalone="yes"?>
<Relationships xmlns="http://schemas.openxmlformats.org/package/2006/relationships"><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notesSlide" Target="../notesSlides/notesSlide37.xml"/><Relationship Id="rId5" Type="http://schemas.openxmlformats.org/officeDocument/2006/relationships/slideLayout" Target="../slideLayouts/slideLayout15.xml"/><Relationship Id="rId4" Type="http://schemas.openxmlformats.org/officeDocument/2006/relationships/tags" Target="../tags/tag263.xml"/></Relationships>
</file>

<file path=ppt/slides/_rels/slide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2.png"/><Relationship Id="rId3" Type="http://schemas.openxmlformats.org/officeDocument/2006/relationships/slideLayout" Target="../slideLayouts/slideLayout15.xml"/><Relationship Id="rId7" Type="http://schemas.openxmlformats.org/officeDocument/2006/relationships/image" Target="../media/image38.png"/><Relationship Id="rId12" Type="http://schemas.openxmlformats.org/officeDocument/2006/relationships/image" Target="../media/image41.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37.png"/><Relationship Id="rId11" Type="http://schemas.microsoft.com/office/2007/relationships/hdphoto" Target="../media/hdphoto7.wdp"/><Relationship Id="rId5" Type="http://schemas.openxmlformats.org/officeDocument/2006/relationships/image" Target="../media/image36.png"/><Relationship Id="rId10" Type="http://schemas.openxmlformats.org/officeDocument/2006/relationships/image" Target="../media/image40.png"/><Relationship Id="rId4" Type="http://schemas.openxmlformats.org/officeDocument/2006/relationships/notesSlide" Target="../notesSlides/notesSlide4.xml"/><Relationship Id="rId9" Type="http://schemas.microsoft.com/office/2007/relationships/hdphoto" Target="../media/hdphoto6.wdp"/></Relationships>
</file>

<file path=ppt/slides/_rels/slide40.xml.rels><?xml version="1.0" encoding="UTF-8" standalone="yes"?>
<Relationships xmlns="http://schemas.openxmlformats.org/package/2006/relationships"><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 Id="rId6" Type="http://schemas.openxmlformats.org/officeDocument/2006/relationships/notesSlide" Target="../notesSlides/notesSlide38.xml"/><Relationship Id="rId5" Type="http://schemas.openxmlformats.org/officeDocument/2006/relationships/slideLayout" Target="../slideLayouts/slideLayout15.xml"/><Relationship Id="rId4" Type="http://schemas.openxmlformats.org/officeDocument/2006/relationships/tags" Target="../tags/tag267.xml"/></Relationships>
</file>

<file path=ppt/slides/_rels/slide41.xml.rels><?xml version="1.0" encoding="UTF-8" standalone="yes"?>
<Relationships xmlns="http://schemas.openxmlformats.org/package/2006/relationships"><Relationship Id="rId8" Type="http://schemas.openxmlformats.org/officeDocument/2006/relationships/tags" Target="../tags/tag275.xml"/><Relationship Id="rId13" Type="http://schemas.openxmlformats.org/officeDocument/2006/relationships/tags" Target="../tags/tag280.xml"/><Relationship Id="rId3" Type="http://schemas.openxmlformats.org/officeDocument/2006/relationships/tags" Target="../tags/tag270.xml"/><Relationship Id="rId7" Type="http://schemas.openxmlformats.org/officeDocument/2006/relationships/tags" Target="../tags/tag274.xml"/><Relationship Id="rId12" Type="http://schemas.openxmlformats.org/officeDocument/2006/relationships/tags" Target="../tags/tag279.xml"/><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tags" Target="../tags/tag273.xml"/><Relationship Id="rId11" Type="http://schemas.openxmlformats.org/officeDocument/2006/relationships/tags" Target="../tags/tag278.xml"/><Relationship Id="rId5" Type="http://schemas.openxmlformats.org/officeDocument/2006/relationships/tags" Target="../tags/tag272.xml"/><Relationship Id="rId15" Type="http://schemas.openxmlformats.org/officeDocument/2006/relationships/notesSlide" Target="../notesSlides/notesSlide39.xml"/><Relationship Id="rId10" Type="http://schemas.openxmlformats.org/officeDocument/2006/relationships/tags" Target="../tags/tag277.xml"/><Relationship Id="rId4" Type="http://schemas.openxmlformats.org/officeDocument/2006/relationships/tags" Target="../tags/tag271.xml"/><Relationship Id="rId9" Type="http://schemas.openxmlformats.org/officeDocument/2006/relationships/tags" Target="../tags/tag276.xml"/><Relationship Id="rId14"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281.xml"/></Relationships>
</file>

<file path=ppt/slides/_rels/slide4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tags" Target="../tags/tag284.xml"/><Relationship Id="rId7" Type="http://schemas.openxmlformats.org/officeDocument/2006/relationships/tags" Target="../tags/tag288.xml"/><Relationship Id="rId2" Type="http://schemas.openxmlformats.org/officeDocument/2006/relationships/tags" Target="../tags/tag283.xml"/><Relationship Id="rId1" Type="http://schemas.openxmlformats.org/officeDocument/2006/relationships/tags" Target="../tags/tag282.xml"/><Relationship Id="rId6" Type="http://schemas.openxmlformats.org/officeDocument/2006/relationships/tags" Target="../tags/tag287.xml"/><Relationship Id="rId5" Type="http://schemas.openxmlformats.org/officeDocument/2006/relationships/tags" Target="../tags/tag286.xml"/><Relationship Id="rId4" Type="http://schemas.openxmlformats.org/officeDocument/2006/relationships/tags" Target="../tags/tag285.xml"/><Relationship Id="rId9"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8" Type="http://schemas.openxmlformats.org/officeDocument/2006/relationships/tags" Target="../tags/tag296.xml"/><Relationship Id="rId13" Type="http://schemas.openxmlformats.org/officeDocument/2006/relationships/notesSlide" Target="../notesSlides/notesSlide42.xml"/><Relationship Id="rId3" Type="http://schemas.openxmlformats.org/officeDocument/2006/relationships/tags" Target="../tags/tag291.xml"/><Relationship Id="rId7" Type="http://schemas.openxmlformats.org/officeDocument/2006/relationships/tags" Target="../tags/tag295.xml"/><Relationship Id="rId12" Type="http://schemas.openxmlformats.org/officeDocument/2006/relationships/slideLayout" Target="../slideLayouts/slideLayout15.xml"/><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tags" Target="../tags/tag294.xml"/><Relationship Id="rId11" Type="http://schemas.openxmlformats.org/officeDocument/2006/relationships/tags" Target="../tags/tag299.xml"/><Relationship Id="rId5" Type="http://schemas.openxmlformats.org/officeDocument/2006/relationships/tags" Target="../tags/tag293.xml"/><Relationship Id="rId10" Type="http://schemas.openxmlformats.org/officeDocument/2006/relationships/tags" Target="../tags/tag298.xml"/><Relationship Id="rId4" Type="http://schemas.openxmlformats.org/officeDocument/2006/relationships/tags" Target="../tags/tag292.xml"/><Relationship Id="rId9" Type="http://schemas.openxmlformats.org/officeDocument/2006/relationships/tags" Target="../tags/tag297.xml"/></Relationships>
</file>

<file path=ppt/slides/_rels/slide45.xml.rels><?xml version="1.0" encoding="UTF-8" standalone="yes"?>
<Relationships xmlns="http://schemas.openxmlformats.org/package/2006/relationships"><Relationship Id="rId8" Type="http://schemas.openxmlformats.org/officeDocument/2006/relationships/tags" Target="../tags/tag307.xml"/><Relationship Id="rId13" Type="http://schemas.openxmlformats.org/officeDocument/2006/relationships/tags" Target="../tags/tag312.xml"/><Relationship Id="rId18" Type="http://schemas.openxmlformats.org/officeDocument/2006/relationships/tags" Target="../tags/tag317.xml"/><Relationship Id="rId3" Type="http://schemas.openxmlformats.org/officeDocument/2006/relationships/tags" Target="../tags/tag302.xml"/><Relationship Id="rId21" Type="http://schemas.openxmlformats.org/officeDocument/2006/relationships/notesSlide" Target="../notesSlides/notesSlide43.xml"/><Relationship Id="rId7" Type="http://schemas.openxmlformats.org/officeDocument/2006/relationships/tags" Target="../tags/tag306.xml"/><Relationship Id="rId12" Type="http://schemas.openxmlformats.org/officeDocument/2006/relationships/tags" Target="../tags/tag311.xml"/><Relationship Id="rId17" Type="http://schemas.openxmlformats.org/officeDocument/2006/relationships/tags" Target="../tags/tag316.xml"/><Relationship Id="rId2" Type="http://schemas.openxmlformats.org/officeDocument/2006/relationships/tags" Target="../tags/tag301.xml"/><Relationship Id="rId16" Type="http://schemas.openxmlformats.org/officeDocument/2006/relationships/tags" Target="../tags/tag315.xml"/><Relationship Id="rId20" Type="http://schemas.openxmlformats.org/officeDocument/2006/relationships/slideLayout" Target="../slideLayouts/slideLayout15.xml"/><Relationship Id="rId1" Type="http://schemas.openxmlformats.org/officeDocument/2006/relationships/tags" Target="../tags/tag300.xml"/><Relationship Id="rId6" Type="http://schemas.openxmlformats.org/officeDocument/2006/relationships/tags" Target="../tags/tag305.xml"/><Relationship Id="rId11" Type="http://schemas.openxmlformats.org/officeDocument/2006/relationships/tags" Target="../tags/tag310.xml"/><Relationship Id="rId5" Type="http://schemas.openxmlformats.org/officeDocument/2006/relationships/tags" Target="../tags/tag304.xml"/><Relationship Id="rId15" Type="http://schemas.openxmlformats.org/officeDocument/2006/relationships/tags" Target="../tags/tag314.xml"/><Relationship Id="rId10" Type="http://schemas.openxmlformats.org/officeDocument/2006/relationships/tags" Target="../tags/tag309.xml"/><Relationship Id="rId19" Type="http://schemas.openxmlformats.org/officeDocument/2006/relationships/tags" Target="../tags/tag318.xml"/><Relationship Id="rId4" Type="http://schemas.openxmlformats.org/officeDocument/2006/relationships/tags" Target="../tags/tag303.xml"/><Relationship Id="rId9" Type="http://schemas.openxmlformats.org/officeDocument/2006/relationships/tags" Target="../tags/tag308.xml"/><Relationship Id="rId14" Type="http://schemas.openxmlformats.org/officeDocument/2006/relationships/tags" Target="../tags/tag313.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20.xml"/><Relationship Id="rId1" Type="http://schemas.openxmlformats.org/officeDocument/2006/relationships/tags" Target="../tags/tag319.xml"/><Relationship Id="rId4"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22.xml"/><Relationship Id="rId1" Type="http://schemas.openxmlformats.org/officeDocument/2006/relationships/tags" Target="../tags/tag321.xml"/><Relationship Id="rId4"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8" Type="http://schemas.openxmlformats.org/officeDocument/2006/relationships/tags" Target="../tags/tag330.xml"/><Relationship Id="rId3" Type="http://schemas.openxmlformats.org/officeDocument/2006/relationships/tags" Target="../tags/tag325.xml"/><Relationship Id="rId7" Type="http://schemas.openxmlformats.org/officeDocument/2006/relationships/tags" Target="../tags/tag329.xml"/><Relationship Id="rId2" Type="http://schemas.openxmlformats.org/officeDocument/2006/relationships/tags" Target="../tags/tag324.xml"/><Relationship Id="rId1" Type="http://schemas.openxmlformats.org/officeDocument/2006/relationships/tags" Target="../tags/tag323.xml"/><Relationship Id="rId6" Type="http://schemas.openxmlformats.org/officeDocument/2006/relationships/tags" Target="../tags/tag328.xml"/><Relationship Id="rId11" Type="http://schemas.openxmlformats.org/officeDocument/2006/relationships/notesSlide" Target="../notesSlides/notesSlide46.xml"/><Relationship Id="rId5" Type="http://schemas.openxmlformats.org/officeDocument/2006/relationships/tags" Target="../tags/tag327.xml"/><Relationship Id="rId10" Type="http://schemas.openxmlformats.org/officeDocument/2006/relationships/slideLayout" Target="../slideLayouts/slideLayout15.xml"/><Relationship Id="rId4" Type="http://schemas.openxmlformats.org/officeDocument/2006/relationships/tags" Target="../tags/tag326.xml"/><Relationship Id="rId9" Type="http://schemas.openxmlformats.org/officeDocument/2006/relationships/tags" Target="../tags/tag331.xml"/></Relationships>
</file>

<file path=ppt/slides/_rels/slide49.xml.rels><?xml version="1.0" encoding="UTF-8" standalone="yes"?>
<Relationships xmlns="http://schemas.openxmlformats.org/package/2006/relationships"><Relationship Id="rId8" Type="http://schemas.openxmlformats.org/officeDocument/2006/relationships/tags" Target="../tags/tag339.xml"/><Relationship Id="rId13" Type="http://schemas.openxmlformats.org/officeDocument/2006/relationships/image" Target="../media/image49.png"/><Relationship Id="rId3" Type="http://schemas.openxmlformats.org/officeDocument/2006/relationships/tags" Target="../tags/tag334.xml"/><Relationship Id="rId7" Type="http://schemas.openxmlformats.org/officeDocument/2006/relationships/tags" Target="../tags/tag338.xml"/><Relationship Id="rId12" Type="http://schemas.openxmlformats.org/officeDocument/2006/relationships/image" Target="../media/image47.png"/><Relationship Id="rId2" Type="http://schemas.openxmlformats.org/officeDocument/2006/relationships/tags" Target="../tags/tag333.xml"/><Relationship Id="rId16" Type="http://schemas.openxmlformats.org/officeDocument/2006/relationships/hyperlink" Target="https://csdma.sharepoint.com/:p:/s/BEPGP/EaBtsf0bkR5LmUXcOB7ESVsBoezTDUB5qNfx2e4HzxYAmA?e=2HpCMk" TargetMode="External"/><Relationship Id="rId1" Type="http://schemas.openxmlformats.org/officeDocument/2006/relationships/tags" Target="../tags/tag332.xml"/><Relationship Id="rId6" Type="http://schemas.openxmlformats.org/officeDocument/2006/relationships/tags" Target="../tags/tag337.xml"/><Relationship Id="rId11" Type="http://schemas.openxmlformats.org/officeDocument/2006/relationships/image" Target="../media/image46.png"/><Relationship Id="rId5" Type="http://schemas.openxmlformats.org/officeDocument/2006/relationships/tags" Target="../tags/tag336.xml"/><Relationship Id="rId15" Type="http://schemas.openxmlformats.org/officeDocument/2006/relationships/image" Target="../media/image48.png"/><Relationship Id="rId10" Type="http://schemas.openxmlformats.org/officeDocument/2006/relationships/notesSlide" Target="../notesSlides/notesSlide47.xml"/><Relationship Id="rId4" Type="http://schemas.openxmlformats.org/officeDocument/2006/relationships/tags" Target="../tags/tag335.xml"/><Relationship Id="rId9" Type="http://schemas.openxmlformats.org/officeDocument/2006/relationships/slideLayout" Target="../slideLayouts/slideLayout15.xml"/><Relationship Id="rId14" Type="http://schemas.openxmlformats.org/officeDocument/2006/relationships/hyperlink" Target="https://fad.csdm.ca/mod/url/view.php?id=72629"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8.xml"/><Relationship Id="rId1" Type="http://schemas.openxmlformats.org/officeDocument/2006/relationships/tags" Target="../tags/tag87.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41.xml"/><Relationship Id="rId1" Type="http://schemas.openxmlformats.org/officeDocument/2006/relationships/tags" Target="../tags/tag340.xml"/><Relationship Id="rId4" Type="http://schemas.openxmlformats.org/officeDocument/2006/relationships/notesSlide" Target="../notesSlides/notesSlide48.xml"/></Relationships>
</file>

<file path=ppt/slides/_rels/slide51.xml.rels><?xml version="1.0" encoding="UTF-8" standalone="yes"?>
<Relationships xmlns="http://schemas.openxmlformats.org/package/2006/relationships"><Relationship Id="rId8" Type="http://schemas.openxmlformats.org/officeDocument/2006/relationships/notesSlide" Target="../notesSlides/notesSlide49.xml"/><Relationship Id="rId3" Type="http://schemas.openxmlformats.org/officeDocument/2006/relationships/tags" Target="../tags/tag344.xml"/><Relationship Id="rId7" Type="http://schemas.openxmlformats.org/officeDocument/2006/relationships/slideLayout" Target="../slideLayouts/slideLayout15.xml"/><Relationship Id="rId2" Type="http://schemas.openxmlformats.org/officeDocument/2006/relationships/tags" Target="../tags/tag343.xml"/><Relationship Id="rId1" Type="http://schemas.openxmlformats.org/officeDocument/2006/relationships/tags" Target="../tags/tag342.xml"/><Relationship Id="rId6" Type="http://schemas.openxmlformats.org/officeDocument/2006/relationships/tags" Target="../tags/tag347.xml"/><Relationship Id="rId5" Type="http://schemas.openxmlformats.org/officeDocument/2006/relationships/tags" Target="../tags/tag346.xml"/><Relationship Id="rId4" Type="http://schemas.openxmlformats.org/officeDocument/2006/relationships/tags" Target="../tags/tag345.xml"/></Relationships>
</file>

<file path=ppt/slides/_rels/slide52.xml.rels><?xml version="1.0" encoding="UTF-8" standalone="yes"?>
<Relationships xmlns="http://schemas.openxmlformats.org/package/2006/relationships"><Relationship Id="rId8" Type="http://schemas.openxmlformats.org/officeDocument/2006/relationships/hyperlink" Target="https://fad.csdm.ca/mod/quiz/view.php?id=32412" TargetMode="External"/><Relationship Id="rId3" Type="http://schemas.openxmlformats.org/officeDocument/2006/relationships/tags" Target="../tags/tag350.xml"/><Relationship Id="rId7" Type="http://schemas.openxmlformats.org/officeDocument/2006/relationships/hyperlink" Target="https://fad.csdm.ca/mod/h5pactivity/view.php?id=61480" TargetMode="External"/><Relationship Id="rId2" Type="http://schemas.openxmlformats.org/officeDocument/2006/relationships/tags" Target="../tags/tag349.xml"/><Relationship Id="rId1" Type="http://schemas.openxmlformats.org/officeDocument/2006/relationships/tags" Target="../tags/tag348.xml"/><Relationship Id="rId6" Type="http://schemas.openxmlformats.org/officeDocument/2006/relationships/image" Target="../media/image57.jpeg"/><Relationship Id="rId5" Type="http://schemas.openxmlformats.org/officeDocument/2006/relationships/notesSlide" Target="../notesSlides/notesSlide50.xml"/><Relationship Id="rId4"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8" Type="http://schemas.openxmlformats.org/officeDocument/2006/relationships/tags" Target="../tags/tag358.xml"/><Relationship Id="rId13" Type="http://schemas.openxmlformats.org/officeDocument/2006/relationships/tags" Target="../tags/tag363.xml"/><Relationship Id="rId18" Type="http://schemas.openxmlformats.org/officeDocument/2006/relationships/tags" Target="../tags/tag368.xml"/><Relationship Id="rId26" Type="http://schemas.openxmlformats.org/officeDocument/2006/relationships/slideLayout" Target="../slideLayouts/slideLayout1.xml"/><Relationship Id="rId3" Type="http://schemas.openxmlformats.org/officeDocument/2006/relationships/tags" Target="../tags/tag353.xml"/><Relationship Id="rId21" Type="http://schemas.openxmlformats.org/officeDocument/2006/relationships/tags" Target="../tags/tag371.xml"/><Relationship Id="rId34" Type="http://schemas.openxmlformats.org/officeDocument/2006/relationships/image" Target="../media/image3.png"/><Relationship Id="rId7" Type="http://schemas.openxmlformats.org/officeDocument/2006/relationships/tags" Target="../tags/tag357.xml"/><Relationship Id="rId12" Type="http://schemas.openxmlformats.org/officeDocument/2006/relationships/tags" Target="../tags/tag362.xml"/><Relationship Id="rId17" Type="http://schemas.openxmlformats.org/officeDocument/2006/relationships/tags" Target="../tags/tag367.xml"/><Relationship Id="rId25" Type="http://schemas.openxmlformats.org/officeDocument/2006/relationships/tags" Target="../tags/tag375.xml"/><Relationship Id="rId33" Type="http://schemas.openxmlformats.org/officeDocument/2006/relationships/image" Target="../media/image9.png"/><Relationship Id="rId38" Type="http://schemas.openxmlformats.org/officeDocument/2006/relationships/image" Target="../media/image34.png"/><Relationship Id="rId2" Type="http://schemas.openxmlformats.org/officeDocument/2006/relationships/tags" Target="../tags/tag352.xml"/><Relationship Id="rId16" Type="http://schemas.openxmlformats.org/officeDocument/2006/relationships/tags" Target="../tags/tag366.xml"/><Relationship Id="rId20" Type="http://schemas.openxmlformats.org/officeDocument/2006/relationships/tags" Target="../tags/tag370.xml"/><Relationship Id="rId29" Type="http://schemas.openxmlformats.org/officeDocument/2006/relationships/image" Target="../media/image30.png"/><Relationship Id="rId1" Type="http://schemas.openxmlformats.org/officeDocument/2006/relationships/tags" Target="../tags/tag351.xml"/><Relationship Id="rId6" Type="http://schemas.openxmlformats.org/officeDocument/2006/relationships/tags" Target="../tags/tag356.xml"/><Relationship Id="rId11" Type="http://schemas.openxmlformats.org/officeDocument/2006/relationships/tags" Target="../tags/tag361.xml"/><Relationship Id="rId24" Type="http://schemas.openxmlformats.org/officeDocument/2006/relationships/tags" Target="../tags/tag374.xml"/><Relationship Id="rId32" Type="http://schemas.openxmlformats.org/officeDocument/2006/relationships/image" Target="../media/image2.png"/><Relationship Id="rId37" Type="http://schemas.openxmlformats.org/officeDocument/2006/relationships/image" Target="../media/image8.png"/><Relationship Id="rId5" Type="http://schemas.openxmlformats.org/officeDocument/2006/relationships/tags" Target="../tags/tag355.xml"/><Relationship Id="rId15" Type="http://schemas.openxmlformats.org/officeDocument/2006/relationships/tags" Target="../tags/tag365.xml"/><Relationship Id="rId23" Type="http://schemas.openxmlformats.org/officeDocument/2006/relationships/tags" Target="../tags/tag373.xml"/><Relationship Id="rId28" Type="http://schemas.openxmlformats.org/officeDocument/2006/relationships/image" Target="../media/image29.png"/><Relationship Id="rId36" Type="http://schemas.openxmlformats.org/officeDocument/2006/relationships/image" Target="../media/image5.png"/><Relationship Id="rId10" Type="http://schemas.openxmlformats.org/officeDocument/2006/relationships/tags" Target="../tags/tag360.xml"/><Relationship Id="rId19" Type="http://schemas.openxmlformats.org/officeDocument/2006/relationships/tags" Target="../tags/tag369.xml"/><Relationship Id="rId31" Type="http://schemas.openxmlformats.org/officeDocument/2006/relationships/image" Target="../media/image32.png"/><Relationship Id="rId4" Type="http://schemas.openxmlformats.org/officeDocument/2006/relationships/tags" Target="../tags/tag354.xml"/><Relationship Id="rId9" Type="http://schemas.openxmlformats.org/officeDocument/2006/relationships/tags" Target="../tags/tag359.xml"/><Relationship Id="rId14" Type="http://schemas.openxmlformats.org/officeDocument/2006/relationships/tags" Target="../tags/tag364.xml"/><Relationship Id="rId22" Type="http://schemas.openxmlformats.org/officeDocument/2006/relationships/tags" Target="../tags/tag372.xml"/><Relationship Id="rId27" Type="http://schemas.openxmlformats.org/officeDocument/2006/relationships/notesSlide" Target="../notesSlides/notesSlide51.xml"/><Relationship Id="rId30" Type="http://schemas.openxmlformats.org/officeDocument/2006/relationships/image" Target="../media/image31.png"/><Relationship Id="rId35" Type="http://schemas.openxmlformats.org/officeDocument/2006/relationships/image" Target="../media/image33.png"/></Relationships>
</file>

<file path=ppt/slides/_rels/slide54.xml.rels><?xml version="1.0" encoding="UTF-8" standalone="yes"?>
<Relationships xmlns="http://schemas.openxmlformats.org/package/2006/relationships"><Relationship Id="rId8" Type="http://schemas.openxmlformats.org/officeDocument/2006/relationships/tags" Target="../tags/tag383.xml"/><Relationship Id="rId13" Type="http://schemas.openxmlformats.org/officeDocument/2006/relationships/tags" Target="../tags/tag388.xml"/><Relationship Id="rId18" Type="http://schemas.openxmlformats.org/officeDocument/2006/relationships/tags" Target="../tags/tag393.xml"/><Relationship Id="rId3" Type="http://schemas.openxmlformats.org/officeDocument/2006/relationships/tags" Target="../tags/tag378.xml"/><Relationship Id="rId21" Type="http://schemas.openxmlformats.org/officeDocument/2006/relationships/image" Target="../media/image35.png"/><Relationship Id="rId7" Type="http://schemas.openxmlformats.org/officeDocument/2006/relationships/tags" Target="../tags/tag382.xml"/><Relationship Id="rId12" Type="http://schemas.openxmlformats.org/officeDocument/2006/relationships/tags" Target="../tags/tag387.xml"/><Relationship Id="rId17" Type="http://schemas.openxmlformats.org/officeDocument/2006/relationships/tags" Target="../tags/tag392.xml"/><Relationship Id="rId2" Type="http://schemas.openxmlformats.org/officeDocument/2006/relationships/tags" Target="../tags/tag377.xml"/><Relationship Id="rId16" Type="http://schemas.openxmlformats.org/officeDocument/2006/relationships/tags" Target="../tags/tag391.xml"/><Relationship Id="rId20" Type="http://schemas.openxmlformats.org/officeDocument/2006/relationships/notesSlide" Target="../notesSlides/notesSlide52.xml"/><Relationship Id="rId1" Type="http://schemas.openxmlformats.org/officeDocument/2006/relationships/tags" Target="../tags/tag376.xml"/><Relationship Id="rId6" Type="http://schemas.openxmlformats.org/officeDocument/2006/relationships/tags" Target="../tags/tag381.xml"/><Relationship Id="rId11" Type="http://schemas.openxmlformats.org/officeDocument/2006/relationships/tags" Target="../tags/tag386.xml"/><Relationship Id="rId5" Type="http://schemas.openxmlformats.org/officeDocument/2006/relationships/tags" Target="../tags/tag380.xml"/><Relationship Id="rId15" Type="http://schemas.openxmlformats.org/officeDocument/2006/relationships/tags" Target="../tags/tag390.xml"/><Relationship Id="rId10" Type="http://schemas.openxmlformats.org/officeDocument/2006/relationships/tags" Target="../tags/tag385.xml"/><Relationship Id="rId19" Type="http://schemas.openxmlformats.org/officeDocument/2006/relationships/slideLayout" Target="../slideLayouts/slideLayout15.xml"/><Relationship Id="rId4" Type="http://schemas.openxmlformats.org/officeDocument/2006/relationships/tags" Target="../tags/tag379.xml"/><Relationship Id="rId9" Type="http://schemas.openxmlformats.org/officeDocument/2006/relationships/tags" Target="../tags/tag384.xml"/><Relationship Id="rId14" Type="http://schemas.openxmlformats.org/officeDocument/2006/relationships/tags" Target="../tags/tag389.xml"/></Relationships>
</file>

<file path=ppt/slides/_rels/slide55.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tags" Target="../tags/tag396.xml"/><Relationship Id="rId7" Type="http://schemas.openxmlformats.org/officeDocument/2006/relationships/diagramLayout" Target="../diagrams/layout7.xml"/><Relationship Id="rId2" Type="http://schemas.openxmlformats.org/officeDocument/2006/relationships/tags" Target="../tags/tag395.xml"/><Relationship Id="rId1" Type="http://schemas.openxmlformats.org/officeDocument/2006/relationships/tags" Target="../tags/tag394.xml"/><Relationship Id="rId6" Type="http://schemas.openxmlformats.org/officeDocument/2006/relationships/diagramData" Target="../diagrams/data7.xml"/><Relationship Id="rId5" Type="http://schemas.openxmlformats.org/officeDocument/2006/relationships/notesSlide" Target="../notesSlides/notesSlide53.xml"/><Relationship Id="rId10" Type="http://schemas.microsoft.com/office/2007/relationships/diagramDrawing" Target="../diagrams/drawing7.xml"/><Relationship Id="rId4" Type="http://schemas.openxmlformats.org/officeDocument/2006/relationships/slideLayout" Target="../slideLayouts/slideLayout15.xml"/><Relationship Id="rId9" Type="http://schemas.openxmlformats.org/officeDocument/2006/relationships/diagramColors" Target="../diagrams/colors7.xml"/></Relationships>
</file>

<file path=ppt/slides/_rels/slide56.xml.rels><?xml version="1.0" encoding="UTF-8" standalone="yes"?>
<Relationships xmlns="http://schemas.openxmlformats.org/package/2006/relationships"><Relationship Id="rId3" Type="http://schemas.openxmlformats.org/officeDocument/2006/relationships/tags" Target="../tags/tag399.xml"/><Relationship Id="rId2" Type="http://schemas.openxmlformats.org/officeDocument/2006/relationships/tags" Target="../tags/tag398.xml"/><Relationship Id="rId1" Type="http://schemas.openxmlformats.org/officeDocument/2006/relationships/tags" Target="../tags/tag397.xml"/><Relationship Id="rId6" Type="http://schemas.openxmlformats.org/officeDocument/2006/relationships/image" Target="../media/image58.png"/><Relationship Id="rId5" Type="http://schemas.openxmlformats.org/officeDocument/2006/relationships/notesSlide" Target="../notesSlides/notesSlide54.xml"/><Relationship Id="rId4"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tags" Target="../tags/tag402.xml"/><Relationship Id="rId7" Type="http://schemas.openxmlformats.org/officeDocument/2006/relationships/image" Target="../media/image58.png"/><Relationship Id="rId2" Type="http://schemas.openxmlformats.org/officeDocument/2006/relationships/tags" Target="../tags/tag401.xml"/><Relationship Id="rId1" Type="http://schemas.openxmlformats.org/officeDocument/2006/relationships/tags" Target="../tags/tag400.xml"/><Relationship Id="rId6" Type="http://schemas.openxmlformats.org/officeDocument/2006/relationships/notesSlide" Target="../notesSlides/notesSlide55.xml"/><Relationship Id="rId5" Type="http://schemas.openxmlformats.org/officeDocument/2006/relationships/slideLayout" Target="../slideLayouts/slideLayout15.xml"/><Relationship Id="rId4" Type="http://schemas.openxmlformats.org/officeDocument/2006/relationships/tags" Target="../tags/tag403.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tags" Target="../tags/tag404.xml"/></Relationships>
</file>

<file path=ppt/slides/_rels/slide59.xml.rels><?xml version="1.0" encoding="UTF-8" standalone="yes"?>
<Relationships xmlns="http://schemas.openxmlformats.org/package/2006/relationships"><Relationship Id="rId8" Type="http://schemas.openxmlformats.org/officeDocument/2006/relationships/tags" Target="../tags/tag412.xml"/><Relationship Id="rId13" Type="http://schemas.openxmlformats.org/officeDocument/2006/relationships/image" Target="../media/image59.png"/><Relationship Id="rId3" Type="http://schemas.openxmlformats.org/officeDocument/2006/relationships/tags" Target="../tags/tag407.xml"/><Relationship Id="rId7" Type="http://schemas.openxmlformats.org/officeDocument/2006/relationships/tags" Target="../tags/tag411.xml"/><Relationship Id="rId12" Type="http://schemas.openxmlformats.org/officeDocument/2006/relationships/notesSlide" Target="../notesSlides/notesSlide57.xml"/><Relationship Id="rId2" Type="http://schemas.openxmlformats.org/officeDocument/2006/relationships/tags" Target="../tags/tag406.xml"/><Relationship Id="rId1" Type="http://schemas.openxmlformats.org/officeDocument/2006/relationships/tags" Target="../tags/tag405.xml"/><Relationship Id="rId6" Type="http://schemas.openxmlformats.org/officeDocument/2006/relationships/tags" Target="../tags/tag410.xml"/><Relationship Id="rId11" Type="http://schemas.openxmlformats.org/officeDocument/2006/relationships/slideLayout" Target="../slideLayouts/slideLayout19.xml"/><Relationship Id="rId5" Type="http://schemas.openxmlformats.org/officeDocument/2006/relationships/tags" Target="../tags/tag409.xml"/><Relationship Id="rId10" Type="http://schemas.openxmlformats.org/officeDocument/2006/relationships/tags" Target="../tags/tag414.xml"/><Relationship Id="rId4" Type="http://schemas.openxmlformats.org/officeDocument/2006/relationships/tags" Target="../tags/tag408.xml"/><Relationship Id="rId9" Type="http://schemas.openxmlformats.org/officeDocument/2006/relationships/tags" Target="../tags/tag413.xml"/></Relationships>
</file>

<file path=ppt/slides/_rels/slide6.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notesSlide" Target="../notesSlides/notesSlide5.xml"/><Relationship Id="rId5" Type="http://schemas.openxmlformats.org/officeDocument/2006/relationships/slideLayout" Target="../slideLayouts/slideLayout15.xml"/><Relationship Id="rId4" Type="http://schemas.openxmlformats.org/officeDocument/2006/relationships/tags" Target="../tags/tag92.xml"/></Relationships>
</file>

<file path=ppt/slides/_rels/slide6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tags" Target="../tags/tag417.xml"/><Relationship Id="rId7" Type="http://schemas.openxmlformats.org/officeDocument/2006/relationships/notesSlide" Target="../notesSlides/notesSlide58.xml"/><Relationship Id="rId2" Type="http://schemas.openxmlformats.org/officeDocument/2006/relationships/tags" Target="../tags/tag416.xml"/><Relationship Id="rId1" Type="http://schemas.openxmlformats.org/officeDocument/2006/relationships/tags" Target="../tags/tag415.xml"/><Relationship Id="rId6" Type="http://schemas.openxmlformats.org/officeDocument/2006/relationships/slideLayout" Target="../slideLayouts/slideLayout15.xml"/><Relationship Id="rId5" Type="http://schemas.openxmlformats.org/officeDocument/2006/relationships/tags" Target="../tags/tag419.xml"/><Relationship Id="rId4" Type="http://schemas.openxmlformats.org/officeDocument/2006/relationships/tags" Target="../tags/tag418.xml"/></Relationships>
</file>

<file path=ppt/slides/_rels/slide61.xml.rels><?xml version="1.0" encoding="UTF-8" standalone="yes"?>
<Relationships xmlns="http://schemas.openxmlformats.org/package/2006/relationships"><Relationship Id="rId8" Type="http://schemas.openxmlformats.org/officeDocument/2006/relationships/notesSlide" Target="../notesSlides/notesSlide59.xml"/><Relationship Id="rId3" Type="http://schemas.openxmlformats.org/officeDocument/2006/relationships/tags" Target="../tags/tag422.xml"/><Relationship Id="rId7" Type="http://schemas.openxmlformats.org/officeDocument/2006/relationships/slideLayout" Target="../slideLayouts/slideLayout15.xml"/><Relationship Id="rId2" Type="http://schemas.openxmlformats.org/officeDocument/2006/relationships/tags" Target="../tags/tag421.xml"/><Relationship Id="rId1" Type="http://schemas.openxmlformats.org/officeDocument/2006/relationships/tags" Target="../tags/tag420.xml"/><Relationship Id="rId6" Type="http://schemas.openxmlformats.org/officeDocument/2006/relationships/tags" Target="../tags/tag425.xml"/><Relationship Id="rId5" Type="http://schemas.openxmlformats.org/officeDocument/2006/relationships/tags" Target="../tags/tag424.xml"/><Relationship Id="rId4" Type="http://schemas.openxmlformats.org/officeDocument/2006/relationships/tags" Target="../tags/tag423.xml"/><Relationship Id="rId9" Type="http://schemas.openxmlformats.org/officeDocument/2006/relationships/image" Target="../media/image61.png"/></Relationships>
</file>

<file path=ppt/slides/_rels/slide62.xml.rels><?xml version="1.0" encoding="UTF-8" standalone="yes"?>
<Relationships xmlns="http://schemas.openxmlformats.org/package/2006/relationships"><Relationship Id="rId3" Type="http://schemas.openxmlformats.org/officeDocument/2006/relationships/tags" Target="../tags/tag428.xml"/><Relationship Id="rId2" Type="http://schemas.openxmlformats.org/officeDocument/2006/relationships/tags" Target="../tags/tag427.xml"/><Relationship Id="rId1" Type="http://schemas.openxmlformats.org/officeDocument/2006/relationships/tags" Target="../tags/tag426.xml"/><Relationship Id="rId5" Type="http://schemas.openxmlformats.org/officeDocument/2006/relationships/notesSlide" Target="../notesSlides/notesSlide60.xml"/><Relationship Id="rId4"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tags" Target="../tags/tag431.xml"/><Relationship Id="rId2" Type="http://schemas.openxmlformats.org/officeDocument/2006/relationships/tags" Target="../tags/tag430.xml"/><Relationship Id="rId1" Type="http://schemas.openxmlformats.org/officeDocument/2006/relationships/tags" Target="../tags/tag429.xml"/><Relationship Id="rId5" Type="http://schemas.openxmlformats.org/officeDocument/2006/relationships/notesSlide" Target="../notesSlides/notesSlide61.xml"/><Relationship Id="rId4"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hyperlink" Target="https://csdma.sharepoint.com/:p:/s/BEPGP/EY7gQMFRDx5GhMUax7EXvdgBJAafUnL0qAOHOHEy6-u9SQ?e=AzheKb" TargetMode="External"/><Relationship Id="rId3" Type="http://schemas.openxmlformats.org/officeDocument/2006/relationships/tags" Target="../tags/tag434.xml"/><Relationship Id="rId7" Type="http://schemas.openxmlformats.org/officeDocument/2006/relationships/tags" Target="../tags/tag438.xml"/><Relationship Id="rId12" Type="http://schemas.openxmlformats.org/officeDocument/2006/relationships/image" Target="../media/image49.png"/><Relationship Id="rId2" Type="http://schemas.openxmlformats.org/officeDocument/2006/relationships/tags" Target="../tags/tag433.xml"/><Relationship Id="rId1" Type="http://schemas.openxmlformats.org/officeDocument/2006/relationships/tags" Target="../tags/tag432.xml"/><Relationship Id="rId6" Type="http://schemas.openxmlformats.org/officeDocument/2006/relationships/tags" Target="../tags/tag437.xml"/><Relationship Id="rId11" Type="http://schemas.openxmlformats.org/officeDocument/2006/relationships/image" Target="../media/image47.png"/><Relationship Id="rId5" Type="http://schemas.openxmlformats.org/officeDocument/2006/relationships/tags" Target="../tags/tag436.xml"/><Relationship Id="rId10" Type="http://schemas.openxmlformats.org/officeDocument/2006/relationships/image" Target="../media/image46.png"/><Relationship Id="rId4" Type="http://schemas.openxmlformats.org/officeDocument/2006/relationships/tags" Target="../tags/tag435.xml"/><Relationship Id="rId9" Type="http://schemas.openxmlformats.org/officeDocument/2006/relationships/notesSlide" Target="../notesSlides/notesSlide62.xml"/><Relationship Id="rId14" Type="http://schemas.openxmlformats.org/officeDocument/2006/relationships/image" Target="../media/image48.png"/></Relationships>
</file>

<file path=ppt/slides/_rels/slide65.xml.rels><?xml version="1.0" encoding="UTF-8" standalone="yes"?>
<Relationships xmlns="http://schemas.openxmlformats.org/package/2006/relationships"><Relationship Id="rId8" Type="http://schemas.openxmlformats.org/officeDocument/2006/relationships/tags" Target="../tags/tag446.xml"/><Relationship Id="rId3" Type="http://schemas.openxmlformats.org/officeDocument/2006/relationships/tags" Target="../tags/tag441.xml"/><Relationship Id="rId7" Type="http://schemas.openxmlformats.org/officeDocument/2006/relationships/tags" Target="../tags/tag445.xml"/><Relationship Id="rId2" Type="http://schemas.openxmlformats.org/officeDocument/2006/relationships/tags" Target="../tags/tag440.xml"/><Relationship Id="rId1" Type="http://schemas.openxmlformats.org/officeDocument/2006/relationships/tags" Target="../tags/tag439.xml"/><Relationship Id="rId6" Type="http://schemas.openxmlformats.org/officeDocument/2006/relationships/tags" Target="../tags/tag444.xml"/><Relationship Id="rId11" Type="http://schemas.openxmlformats.org/officeDocument/2006/relationships/image" Target="../media/image55.png"/><Relationship Id="rId5" Type="http://schemas.openxmlformats.org/officeDocument/2006/relationships/tags" Target="../tags/tag443.xml"/><Relationship Id="rId10" Type="http://schemas.openxmlformats.org/officeDocument/2006/relationships/notesSlide" Target="../notesSlides/notesSlide63.xml"/><Relationship Id="rId4" Type="http://schemas.openxmlformats.org/officeDocument/2006/relationships/tags" Target="../tags/tag442.xml"/><Relationship Id="rId9"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47.xml"/></Relationships>
</file>

<file path=ppt/slides/_rels/slide67.xml.rels><?xml version="1.0" encoding="UTF-8" standalone="yes"?>
<Relationships xmlns="http://schemas.openxmlformats.org/package/2006/relationships"><Relationship Id="rId8" Type="http://schemas.openxmlformats.org/officeDocument/2006/relationships/tags" Target="../tags/tag455.xml"/><Relationship Id="rId3" Type="http://schemas.openxmlformats.org/officeDocument/2006/relationships/tags" Target="../tags/tag450.xml"/><Relationship Id="rId7" Type="http://schemas.openxmlformats.org/officeDocument/2006/relationships/tags" Target="../tags/tag454.xml"/><Relationship Id="rId2" Type="http://schemas.openxmlformats.org/officeDocument/2006/relationships/tags" Target="../tags/tag449.xml"/><Relationship Id="rId1" Type="http://schemas.openxmlformats.org/officeDocument/2006/relationships/tags" Target="../tags/tag448.xml"/><Relationship Id="rId6" Type="http://schemas.openxmlformats.org/officeDocument/2006/relationships/tags" Target="../tags/tag453.xml"/><Relationship Id="rId11" Type="http://schemas.openxmlformats.org/officeDocument/2006/relationships/notesSlide" Target="../notesSlides/notesSlide64.xml"/><Relationship Id="rId5" Type="http://schemas.openxmlformats.org/officeDocument/2006/relationships/tags" Target="../tags/tag452.xml"/><Relationship Id="rId10" Type="http://schemas.openxmlformats.org/officeDocument/2006/relationships/slideLayout" Target="../slideLayouts/slideLayout15.xml"/><Relationship Id="rId4" Type="http://schemas.openxmlformats.org/officeDocument/2006/relationships/tags" Target="../tags/tag451.xml"/><Relationship Id="rId9" Type="http://schemas.openxmlformats.org/officeDocument/2006/relationships/tags" Target="../tags/tag456.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58.xml"/><Relationship Id="rId1" Type="http://schemas.openxmlformats.org/officeDocument/2006/relationships/tags" Target="../tags/tag457.xml"/><Relationship Id="rId4" Type="http://schemas.openxmlformats.org/officeDocument/2006/relationships/notesSlide" Target="../notesSlides/notesSlide65.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60.xml"/><Relationship Id="rId1" Type="http://schemas.openxmlformats.org/officeDocument/2006/relationships/tags" Target="../tags/tag459.xml"/><Relationship Id="rId4" Type="http://schemas.openxmlformats.org/officeDocument/2006/relationships/notesSlide" Target="../notesSlides/notesSlide66.xml"/></Relationships>
</file>

<file path=ppt/slides/_rels/slide7.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tags" Target="../tags/tag95.xml"/><Relationship Id="rId7" Type="http://schemas.openxmlformats.org/officeDocument/2006/relationships/notesSlide" Target="../notesSlides/notesSlide6.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15.xml"/><Relationship Id="rId5" Type="http://schemas.openxmlformats.org/officeDocument/2006/relationships/tags" Target="../tags/tag97.xml"/><Relationship Id="rId4" Type="http://schemas.openxmlformats.org/officeDocument/2006/relationships/tags" Target="../tags/tag96.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62.xml"/><Relationship Id="rId1" Type="http://schemas.openxmlformats.org/officeDocument/2006/relationships/tags" Target="../tags/tag461.xml"/><Relationship Id="rId4" Type="http://schemas.openxmlformats.org/officeDocument/2006/relationships/notesSlide" Target="../notesSlides/notesSlide67.xml"/></Relationships>
</file>

<file path=ppt/slides/_rels/slide71.xml.rels><?xml version="1.0" encoding="UTF-8" standalone="yes"?>
<Relationships xmlns="http://schemas.openxmlformats.org/package/2006/relationships"><Relationship Id="rId3" Type="http://schemas.openxmlformats.org/officeDocument/2006/relationships/tags" Target="../tags/tag465.xml"/><Relationship Id="rId7" Type="http://schemas.openxmlformats.org/officeDocument/2006/relationships/image" Target="../media/image37.png"/><Relationship Id="rId2" Type="http://schemas.openxmlformats.org/officeDocument/2006/relationships/tags" Target="../tags/tag464.xml"/><Relationship Id="rId1" Type="http://schemas.openxmlformats.org/officeDocument/2006/relationships/tags" Target="../tags/tag463.xml"/><Relationship Id="rId6" Type="http://schemas.openxmlformats.org/officeDocument/2006/relationships/hyperlink" Target="https://vclock.com/timer/#countdown=00:10:00&amp;enabled=0&amp;seconds=600&amp;title=Prenons+un+temps+de+repos+pour+se+rafra%C3%AEchir+les+neuronnes!&amp;sound=school&amp;loop=0" TargetMode="External"/><Relationship Id="rId5" Type="http://schemas.openxmlformats.org/officeDocument/2006/relationships/notesSlide" Target="../notesSlides/notesSlide68.xml"/><Relationship Id="rId4"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tags" Target="../tags/tag468.xml"/><Relationship Id="rId2" Type="http://schemas.openxmlformats.org/officeDocument/2006/relationships/tags" Target="../tags/tag467.xml"/><Relationship Id="rId1" Type="http://schemas.openxmlformats.org/officeDocument/2006/relationships/tags" Target="../tags/tag466.xml"/><Relationship Id="rId6" Type="http://schemas.openxmlformats.org/officeDocument/2006/relationships/image" Target="../media/image62.png"/><Relationship Id="rId5" Type="http://schemas.openxmlformats.org/officeDocument/2006/relationships/notesSlide" Target="../notesSlides/notesSlide69.xml"/><Relationship Id="rId4"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70.xml"/><Relationship Id="rId1" Type="http://schemas.openxmlformats.org/officeDocument/2006/relationships/tags" Target="../tags/tag469.xml"/><Relationship Id="rId5" Type="http://schemas.openxmlformats.org/officeDocument/2006/relationships/image" Target="../media/image63.png"/><Relationship Id="rId4" Type="http://schemas.openxmlformats.org/officeDocument/2006/relationships/notesSlide" Target="../notesSlides/notesSlide70.xml"/></Relationships>
</file>

<file path=ppt/slides/_rels/slide74.xml.rels><?xml version="1.0" encoding="UTF-8" standalone="yes"?>
<Relationships xmlns="http://schemas.openxmlformats.org/package/2006/relationships"><Relationship Id="rId3" Type="http://schemas.openxmlformats.org/officeDocument/2006/relationships/tags" Target="../tags/tag473.xml"/><Relationship Id="rId7" Type="http://schemas.openxmlformats.org/officeDocument/2006/relationships/image" Target="../media/image64.png"/><Relationship Id="rId2" Type="http://schemas.openxmlformats.org/officeDocument/2006/relationships/tags" Target="../tags/tag472.xml"/><Relationship Id="rId1" Type="http://schemas.openxmlformats.org/officeDocument/2006/relationships/tags" Target="../tags/tag471.xml"/><Relationship Id="rId6" Type="http://schemas.openxmlformats.org/officeDocument/2006/relationships/hyperlink" Target="https://fad.csdm.ca/mod/url/view.php?id=72623" TargetMode="External"/><Relationship Id="rId5" Type="http://schemas.openxmlformats.org/officeDocument/2006/relationships/notesSlide" Target="../notesSlides/notesSlide71.xml"/><Relationship Id="rId4"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tags" Target="../tags/tag476.xml"/><Relationship Id="rId7" Type="http://schemas.openxmlformats.org/officeDocument/2006/relationships/tags" Target="../tags/tag480.xml"/><Relationship Id="rId2" Type="http://schemas.openxmlformats.org/officeDocument/2006/relationships/tags" Target="../tags/tag475.xml"/><Relationship Id="rId1" Type="http://schemas.openxmlformats.org/officeDocument/2006/relationships/tags" Target="../tags/tag474.xml"/><Relationship Id="rId6" Type="http://schemas.openxmlformats.org/officeDocument/2006/relationships/tags" Target="../tags/tag479.xml"/><Relationship Id="rId5" Type="http://schemas.openxmlformats.org/officeDocument/2006/relationships/tags" Target="../tags/tag478.xml"/><Relationship Id="rId10" Type="http://schemas.openxmlformats.org/officeDocument/2006/relationships/image" Target="../media/image55.png"/><Relationship Id="rId4" Type="http://schemas.openxmlformats.org/officeDocument/2006/relationships/tags" Target="../tags/tag477.xml"/><Relationship Id="rId9" Type="http://schemas.openxmlformats.org/officeDocument/2006/relationships/notesSlide" Target="../notesSlides/notesSlide72.xml"/></Relationships>
</file>

<file path=ppt/slides/_rels/slide76.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tags" Target="../tags/tag483.xml"/><Relationship Id="rId7" Type="http://schemas.openxmlformats.org/officeDocument/2006/relationships/notesSlide" Target="../notesSlides/notesSlide73.xml"/><Relationship Id="rId2" Type="http://schemas.openxmlformats.org/officeDocument/2006/relationships/tags" Target="../tags/tag482.xml"/><Relationship Id="rId1" Type="http://schemas.openxmlformats.org/officeDocument/2006/relationships/tags" Target="../tags/tag481.xml"/><Relationship Id="rId6" Type="http://schemas.openxmlformats.org/officeDocument/2006/relationships/slideLayout" Target="../slideLayouts/slideLayout15.xml"/><Relationship Id="rId5" Type="http://schemas.openxmlformats.org/officeDocument/2006/relationships/tags" Target="../tags/tag485.xml"/><Relationship Id="rId10" Type="http://schemas.openxmlformats.org/officeDocument/2006/relationships/image" Target="../media/image66.jpeg"/><Relationship Id="rId4" Type="http://schemas.openxmlformats.org/officeDocument/2006/relationships/tags" Target="../tags/tag484.xml"/><Relationship Id="rId9" Type="http://schemas.openxmlformats.org/officeDocument/2006/relationships/image" Target="../media/image49.png"/></Relationships>
</file>

<file path=ppt/slides/_rels/slide77.xml.rels><?xml version="1.0" encoding="UTF-8" standalone="yes"?>
<Relationships xmlns="http://schemas.openxmlformats.org/package/2006/relationships"><Relationship Id="rId8" Type="http://schemas.openxmlformats.org/officeDocument/2006/relationships/tags" Target="../tags/tag493.xml"/><Relationship Id="rId13" Type="http://schemas.openxmlformats.org/officeDocument/2006/relationships/slideLayout" Target="../slideLayouts/slideLayout9.xml"/><Relationship Id="rId3" Type="http://schemas.openxmlformats.org/officeDocument/2006/relationships/tags" Target="../tags/tag488.xml"/><Relationship Id="rId7" Type="http://schemas.openxmlformats.org/officeDocument/2006/relationships/tags" Target="../tags/tag492.xml"/><Relationship Id="rId12" Type="http://schemas.openxmlformats.org/officeDocument/2006/relationships/tags" Target="../tags/tag497.xml"/><Relationship Id="rId2" Type="http://schemas.openxmlformats.org/officeDocument/2006/relationships/tags" Target="../tags/tag487.xml"/><Relationship Id="rId1" Type="http://schemas.openxmlformats.org/officeDocument/2006/relationships/tags" Target="../tags/tag486.xml"/><Relationship Id="rId6" Type="http://schemas.openxmlformats.org/officeDocument/2006/relationships/tags" Target="../tags/tag491.xml"/><Relationship Id="rId11" Type="http://schemas.openxmlformats.org/officeDocument/2006/relationships/tags" Target="../tags/tag496.xml"/><Relationship Id="rId5" Type="http://schemas.openxmlformats.org/officeDocument/2006/relationships/tags" Target="../tags/tag490.xml"/><Relationship Id="rId10" Type="http://schemas.openxmlformats.org/officeDocument/2006/relationships/tags" Target="../tags/tag495.xml"/><Relationship Id="rId4" Type="http://schemas.openxmlformats.org/officeDocument/2006/relationships/tags" Target="../tags/tag489.xml"/><Relationship Id="rId9" Type="http://schemas.openxmlformats.org/officeDocument/2006/relationships/tags" Target="../tags/tag494.xml"/><Relationship Id="rId14" Type="http://schemas.openxmlformats.org/officeDocument/2006/relationships/notesSlide" Target="../notesSlides/notesSlide74.xml"/></Relationships>
</file>

<file path=ppt/slides/_rels/slide78.xml.rels><?xml version="1.0" encoding="UTF-8" standalone="yes"?>
<Relationships xmlns="http://schemas.openxmlformats.org/package/2006/relationships"><Relationship Id="rId3" Type="http://schemas.openxmlformats.org/officeDocument/2006/relationships/tags" Target="../tags/tag500.xml"/><Relationship Id="rId7" Type="http://schemas.openxmlformats.org/officeDocument/2006/relationships/notesSlide" Target="../notesSlides/notesSlide75.xml"/><Relationship Id="rId2" Type="http://schemas.openxmlformats.org/officeDocument/2006/relationships/tags" Target="../tags/tag499.xml"/><Relationship Id="rId1" Type="http://schemas.openxmlformats.org/officeDocument/2006/relationships/tags" Target="../tags/tag498.xml"/><Relationship Id="rId6" Type="http://schemas.openxmlformats.org/officeDocument/2006/relationships/slideLayout" Target="../slideLayouts/slideLayout15.xml"/><Relationship Id="rId5" Type="http://schemas.openxmlformats.org/officeDocument/2006/relationships/tags" Target="../tags/tag502.xml"/><Relationship Id="rId4" Type="http://schemas.openxmlformats.org/officeDocument/2006/relationships/tags" Target="../tags/tag501.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504.xml"/><Relationship Id="rId1" Type="http://schemas.openxmlformats.org/officeDocument/2006/relationships/tags" Target="../tags/tag503.xml"/><Relationship Id="rId4" Type="http://schemas.openxmlformats.org/officeDocument/2006/relationships/image" Target="../media/image67.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diagramColors" Target="../diagrams/colors2.xml"/><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diagramQuickStyle" Target="../diagrams/quickStyle2.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diagramLayout" Target="../diagrams/layout2.xml"/><Relationship Id="rId5" Type="http://schemas.openxmlformats.org/officeDocument/2006/relationships/tags" Target="../tags/tag102.xml"/><Relationship Id="rId10" Type="http://schemas.openxmlformats.org/officeDocument/2006/relationships/diagramData" Target="../diagrams/data2.xml"/><Relationship Id="rId4" Type="http://schemas.openxmlformats.org/officeDocument/2006/relationships/tags" Target="../tags/tag101.xml"/><Relationship Id="rId9" Type="http://schemas.openxmlformats.org/officeDocument/2006/relationships/notesSlide" Target="../notesSlides/notesSlide7.xml"/><Relationship Id="rId14" Type="http://schemas.microsoft.com/office/2007/relationships/diagramDrawing" Target="../diagrams/drawing2.xml"/></Relationships>
</file>

<file path=ppt/slides/_rels/slide80.xml.rels><?xml version="1.0" encoding="UTF-8" standalone="yes"?>
<Relationships xmlns="http://schemas.openxmlformats.org/package/2006/relationships"><Relationship Id="rId8" Type="http://schemas.openxmlformats.org/officeDocument/2006/relationships/tags" Target="../tags/tag512.xml"/><Relationship Id="rId13" Type="http://schemas.openxmlformats.org/officeDocument/2006/relationships/image" Target="../media/image47.png"/><Relationship Id="rId3" Type="http://schemas.openxmlformats.org/officeDocument/2006/relationships/tags" Target="../tags/tag507.xml"/><Relationship Id="rId7" Type="http://schemas.openxmlformats.org/officeDocument/2006/relationships/tags" Target="../tags/tag511.xml"/><Relationship Id="rId12" Type="http://schemas.openxmlformats.org/officeDocument/2006/relationships/image" Target="../media/image46.png"/><Relationship Id="rId2" Type="http://schemas.openxmlformats.org/officeDocument/2006/relationships/tags" Target="../tags/tag506.xml"/><Relationship Id="rId16" Type="http://schemas.openxmlformats.org/officeDocument/2006/relationships/image" Target="../media/image48.png"/><Relationship Id="rId1" Type="http://schemas.openxmlformats.org/officeDocument/2006/relationships/tags" Target="../tags/tag505.xml"/><Relationship Id="rId6" Type="http://schemas.openxmlformats.org/officeDocument/2006/relationships/tags" Target="../tags/tag510.xml"/><Relationship Id="rId11" Type="http://schemas.openxmlformats.org/officeDocument/2006/relationships/notesSlide" Target="../notesSlides/notesSlide76.xml"/><Relationship Id="rId5" Type="http://schemas.openxmlformats.org/officeDocument/2006/relationships/tags" Target="../tags/tag509.xml"/><Relationship Id="rId15" Type="http://schemas.openxmlformats.org/officeDocument/2006/relationships/hyperlink" Target="https://fad.csdm.ca/mod/url/view.php?id=72629" TargetMode="External"/><Relationship Id="rId10" Type="http://schemas.openxmlformats.org/officeDocument/2006/relationships/slideLayout" Target="../slideLayouts/slideLayout15.xml"/><Relationship Id="rId4" Type="http://schemas.openxmlformats.org/officeDocument/2006/relationships/tags" Target="../tags/tag508.xml"/><Relationship Id="rId9" Type="http://schemas.openxmlformats.org/officeDocument/2006/relationships/tags" Target="../tags/tag513.xml"/><Relationship Id="rId14" Type="http://schemas.openxmlformats.org/officeDocument/2006/relationships/image" Target="../media/image49.png"/></Relationships>
</file>

<file path=ppt/slides/_rels/slide81.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68.png"/><Relationship Id="rId3" Type="http://schemas.openxmlformats.org/officeDocument/2006/relationships/tags" Target="../tags/tag516.xml"/><Relationship Id="rId7" Type="http://schemas.openxmlformats.org/officeDocument/2006/relationships/tags" Target="../tags/tag520.xml"/><Relationship Id="rId12" Type="http://schemas.openxmlformats.org/officeDocument/2006/relationships/image" Target="../media/image49.png"/><Relationship Id="rId17" Type="http://schemas.microsoft.com/office/2007/relationships/hdphoto" Target="../media/hdphoto9.wdp"/><Relationship Id="rId2" Type="http://schemas.openxmlformats.org/officeDocument/2006/relationships/tags" Target="../tags/tag515.xml"/><Relationship Id="rId16" Type="http://schemas.openxmlformats.org/officeDocument/2006/relationships/image" Target="../media/image70.png"/><Relationship Id="rId1" Type="http://schemas.openxmlformats.org/officeDocument/2006/relationships/tags" Target="../tags/tag514.xml"/><Relationship Id="rId6" Type="http://schemas.openxmlformats.org/officeDocument/2006/relationships/tags" Target="../tags/tag519.xml"/><Relationship Id="rId11" Type="http://schemas.openxmlformats.org/officeDocument/2006/relationships/image" Target="../media/image47.png"/><Relationship Id="rId5" Type="http://schemas.openxmlformats.org/officeDocument/2006/relationships/tags" Target="../tags/tag518.xml"/><Relationship Id="rId15" Type="http://schemas.microsoft.com/office/2007/relationships/hdphoto" Target="../media/hdphoto8.wdp"/><Relationship Id="rId10" Type="http://schemas.openxmlformats.org/officeDocument/2006/relationships/image" Target="../media/image46.png"/><Relationship Id="rId4" Type="http://schemas.openxmlformats.org/officeDocument/2006/relationships/tags" Target="../tags/tag517.xml"/><Relationship Id="rId9" Type="http://schemas.openxmlformats.org/officeDocument/2006/relationships/notesSlide" Target="../notesSlides/notesSlide77.xml"/><Relationship Id="rId14" Type="http://schemas.openxmlformats.org/officeDocument/2006/relationships/image" Target="../media/image69.png"/></Relationships>
</file>

<file path=ppt/slides/_rels/slide8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tags" Target="../tags/tag523.xml"/><Relationship Id="rId7" Type="http://schemas.openxmlformats.org/officeDocument/2006/relationships/tags" Target="../tags/tag527.xml"/><Relationship Id="rId2" Type="http://schemas.openxmlformats.org/officeDocument/2006/relationships/tags" Target="../tags/tag522.xml"/><Relationship Id="rId1" Type="http://schemas.openxmlformats.org/officeDocument/2006/relationships/tags" Target="../tags/tag521.xml"/><Relationship Id="rId6" Type="http://schemas.openxmlformats.org/officeDocument/2006/relationships/tags" Target="../tags/tag526.xml"/><Relationship Id="rId5" Type="http://schemas.openxmlformats.org/officeDocument/2006/relationships/tags" Target="../tags/tag525.xml"/><Relationship Id="rId4" Type="http://schemas.openxmlformats.org/officeDocument/2006/relationships/tags" Target="../tags/tag524.xml"/><Relationship Id="rId9" Type="http://schemas.openxmlformats.org/officeDocument/2006/relationships/notesSlide" Target="../notesSlides/notesSlide78.xml"/></Relationships>
</file>

<file path=ppt/slides/_rels/slide83.xml.rels><?xml version="1.0" encoding="UTF-8" standalone="yes"?>
<Relationships xmlns="http://schemas.openxmlformats.org/package/2006/relationships"><Relationship Id="rId3" Type="http://schemas.openxmlformats.org/officeDocument/2006/relationships/tags" Target="../tags/tag530.xml"/><Relationship Id="rId7" Type="http://schemas.openxmlformats.org/officeDocument/2006/relationships/notesSlide" Target="../notesSlides/notesSlide79.xml"/><Relationship Id="rId2" Type="http://schemas.openxmlformats.org/officeDocument/2006/relationships/tags" Target="../tags/tag529.xml"/><Relationship Id="rId1" Type="http://schemas.openxmlformats.org/officeDocument/2006/relationships/tags" Target="../tags/tag528.xml"/><Relationship Id="rId6" Type="http://schemas.openxmlformats.org/officeDocument/2006/relationships/slideLayout" Target="../slideLayouts/slideLayout15.xml"/><Relationship Id="rId5" Type="http://schemas.openxmlformats.org/officeDocument/2006/relationships/tags" Target="../tags/tag532.xml"/><Relationship Id="rId4" Type="http://schemas.openxmlformats.org/officeDocument/2006/relationships/tags" Target="../tags/tag531.xml"/></Relationships>
</file>

<file path=ppt/slides/_rels/slide84.xml.rels><?xml version="1.0" encoding="UTF-8" standalone="yes"?>
<Relationships xmlns="http://schemas.openxmlformats.org/package/2006/relationships"><Relationship Id="rId8" Type="http://schemas.openxmlformats.org/officeDocument/2006/relationships/notesSlide" Target="../notesSlides/notesSlide80.xml"/><Relationship Id="rId3" Type="http://schemas.openxmlformats.org/officeDocument/2006/relationships/tags" Target="../tags/tag535.xml"/><Relationship Id="rId7" Type="http://schemas.openxmlformats.org/officeDocument/2006/relationships/slideLayout" Target="../slideLayouts/slideLayout15.xml"/><Relationship Id="rId2" Type="http://schemas.openxmlformats.org/officeDocument/2006/relationships/tags" Target="../tags/tag534.xml"/><Relationship Id="rId1" Type="http://schemas.openxmlformats.org/officeDocument/2006/relationships/tags" Target="../tags/tag533.xml"/><Relationship Id="rId6" Type="http://schemas.openxmlformats.org/officeDocument/2006/relationships/tags" Target="../tags/tag538.xml"/><Relationship Id="rId5" Type="http://schemas.openxmlformats.org/officeDocument/2006/relationships/tags" Target="../tags/tag537.xml"/><Relationship Id="rId4" Type="http://schemas.openxmlformats.org/officeDocument/2006/relationships/tags" Target="../tags/tag536.xml"/></Relationships>
</file>

<file path=ppt/slides/_rels/slide85.xml.rels><?xml version="1.0" encoding="UTF-8" standalone="yes"?>
<Relationships xmlns="http://schemas.openxmlformats.org/package/2006/relationships"><Relationship Id="rId8" Type="http://schemas.openxmlformats.org/officeDocument/2006/relationships/notesSlide" Target="../notesSlides/notesSlide81.xml"/><Relationship Id="rId3" Type="http://schemas.openxmlformats.org/officeDocument/2006/relationships/tags" Target="../tags/tag541.xml"/><Relationship Id="rId7" Type="http://schemas.openxmlformats.org/officeDocument/2006/relationships/slideLayout" Target="../slideLayouts/slideLayout15.xml"/><Relationship Id="rId2" Type="http://schemas.openxmlformats.org/officeDocument/2006/relationships/tags" Target="../tags/tag540.xml"/><Relationship Id="rId1" Type="http://schemas.openxmlformats.org/officeDocument/2006/relationships/tags" Target="../tags/tag539.xml"/><Relationship Id="rId6" Type="http://schemas.openxmlformats.org/officeDocument/2006/relationships/tags" Target="../tags/tag544.xml"/><Relationship Id="rId5" Type="http://schemas.openxmlformats.org/officeDocument/2006/relationships/tags" Target="../tags/tag543.xml"/><Relationship Id="rId4" Type="http://schemas.openxmlformats.org/officeDocument/2006/relationships/tags" Target="../tags/tag542.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45.xml"/></Relationships>
</file>

<file path=ppt/slides/_rels/slide87.xml.rels><?xml version="1.0" encoding="UTF-8" standalone="yes"?>
<Relationships xmlns="http://schemas.openxmlformats.org/package/2006/relationships"><Relationship Id="rId8" Type="http://schemas.openxmlformats.org/officeDocument/2006/relationships/notesSlide" Target="../notesSlides/notesSlide82.xml"/><Relationship Id="rId3" Type="http://schemas.openxmlformats.org/officeDocument/2006/relationships/tags" Target="../tags/tag548.xml"/><Relationship Id="rId7" Type="http://schemas.openxmlformats.org/officeDocument/2006/relationships/slideLayout" Target="../slideLayouts/slideLayout15.xml"/><Relationship Id="rId2" Type="http://schemas.openxmlformats.org/officeDocument/2006/relationships/tags" Target="../tags/tag547.xml"/><Relationship Id="rId1" Type="http://schemas.openxmlformats.org/officeDocument/2006/relationships/tags" Target="../tags/tag546.xml"/><Relationship Id="rId6" Type="http://schemas.openxmlformats.org/officeDocument/2006/relationships/tags" Target="../tags/tag551.xml"/><Relationship Id="rId5" Type="http://schemas.openxmlformats.org/officeDocument/2006/relationships/tags" Target="../tags/tag550.xml"/><Relationship Id="rId4" Type="http://schemas.openxmlformats.org/officeDocument/2006/relationships/tags" Target="../tags/tag549.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553.xml"/><Relationship Id="rId1" Type="http://schemas.openxmlformats.org/officeDocument/2006/relationships/tags" Target="../tags/tag552.xml"/><Relationship Id="rId5" Type="http://schemas.openxmlformats.org/officeDocument/2006/relationships/image" Target="../media/image71.png"/><Relationship Id="rId4" Type="http://schemas.openxmlformats.org/officeDocument/2006/relationships/notesSlide" Target="../notesSlides/notesSlide83.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5.xml"/><Relationship Id="rId1" Type="http://schemas.openxmlformats.org/officeDocument/2006/relationships/tags" Target="../tags/tag554.xml"/><Relationship Id="rId4" Type="http://schemas.openxmlformats.org/officeDocument/2006/relationships/image" Target="../media/image7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105.xml"/><Relationship Id="rId4" Type="http://schemas.openxmlformats.org/officeDocument/2006/relationships/image" Target="../media/image44.png"/></Relationships>
</file>

<file path=ppt/slides/_rels/slide90.xml.rels><?xml version="1.0" encoding="UTF-8" standalone="yes"?>
<Relationships xmlns="http://schemas.openxmlformats.org/package/2006/relationships"><Relationship Id="rId3" Type="http://schemas.openxmlformats.org/officeDocument/2006/relationships/tags" Target="../tags/tag557.xml"/><Relationship Id="rId2" Type="http://schemas.openxmlformats.org/officeDocument/2006/relationships/tags" Target="../tags/tag556.xml"/><Relationship Id="rId1" Type="http://schemas.openxmlformats.org/officeDocument/2006/relationships/tags" Target="../tags/tag555.xml"/><Relationship Id="rId6" Type="http://schemas.openxmlformats.org/officeDocument/2006/relationships/notesSlide" Target="../notesSlides/notesSlide85.xml"/><Relationship Id="rId5" Type="http://schemas.openxmlformats.org/officeDocument/2006/relationships/slideLayout" Target="../slideLayouts/slideLayout15.xml"/><Relationship Id="rId4" Type="http://schemas.openxmlformats.org/officeDocument/2006/relationships/tags" Target="../tags/tag558.xml"/></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560.xml"/><Relationship Id="rId1" Type="http://schemas.openxmlformats.org/officeDocument/2006/relationships/tags" Target="../tags/tag559.xml"/><Relationship Id="rId5" Type="http://schemas.openxmlformats.org/officeDocument/2006/relationships/hyperlink" Target="../../../Admin/Programme/Tableau%20synth&#232;se%20-%20Programme%20IPE.docx" TargetMode="External"/><Relationship Id="rId4" Type="http://schemas.openxmlformats.org/officeDocument/2006/relationships/notesSlide" Target="../notesSlides/notesSlide86.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15.xml"/><Relationship Id="rId1" Type="http://schemas.openxmlformats.org/officeDocument/2006/relationships/tags" Target="../tags/tag561.xml"/><Relationship Id="rId4" Type="http://schemas.openxmlformats.org/officeDocument/2006/relationships/image" Target="../media/image7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27EA85-0E82-4AEF-A64E-880A278A841A}"/>
              </a:ext>
            </a:extLst>
          </p:cNvPr>
          <p:cNvSpPr/>
          <p:nvPr>
            <p:custDataLst>
              <p:tags r:id="rId1"/>
            </p:custDataLst>
          </p:nvPr>
        </p:nvSpPr>
        <p:spPr>
          <a:xfrm>
            <a:off x="0" y="0"/>
            <a:ext cx="534837" cy="69573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D8D8D8"/>
              </a:solidFill>
            </a:endParaRPr>
          </a:p>
        </p:txBody>
      </p:sp>
      <p:sp>
        <p:nvSpPr>
          <p:cNvPr id="5" name="ZoneTexte 4"/>
          <p:cNvSpPr txBox="1"/>
          <p:nvPr>
            <p:custDataLst>
              <p:tags r:id="rId2"/>
            </p:custDataLst>
          </p:nvPr>
        </p:nvSpPr>
        <p:spPr>
          <a:xfrm>
            <a:off x="1993036" y="229660"/>
            <a:ext cx="8643629" cy="2816156"/>
          </a:xfrm>
          <a:prstGeom prst="rect">
            <a:avLst/>
          </a:prstGeom>
          <a:noFill/>
        </p:spPr>
        <p:txBody>
          <a:bodyPr wrap="square" rtlCol="0" anchor="t">
            <a:spAutoFit/>
          </a:bodyPr>
          <a:lstStyle/>
          <a:p>
            <a:pPr algn="ctr"/>
            <a:endParaRPr lang="fr-CA" sz="2400" b="1" dirty="0">
              <a:cs typeface="Calibri" panose="020F0502020204030204"/>
            </a:endParaRPr>
          </a:p>
          <a:p>
            <a:pPr algn="ctr"/>
            <a:r>
              <a:rPr lang="fr-CA" sz="3600" b="1" dirty="0">
                <a:solidFill>
                  <a:srgbClr val="DE0000"/>
                </a:solidFill>
                <a:latin typeface="Cambria" panose="02040503050406030204" pitchFamily="18" charset="0"/>
                <a:ea typeface="Cambria" panose="02040503050406030204" pitchFamily="18" charset="0"/>
              </a:rPr>
              <a:t>L’évaluation en FP</a:t>
            </a:r>
            <a:br>
              <a:rPr lang="fr-CA" sz="3200" dirty="0">
                <a:solidFill>
                  <a:schemeClr val="tx1">
                    <a:lumMod val="75000"/>
                    <a:lumOff val="25000"/>
                  </a:schemeClr>
                </a:solidFill>
                <a:latin typeface="Cambria" panose="02040503050406030204" pitchFamily="18" charset="0"/>
                <a:ea typeface="Cambria" panose="02040503050406030204" pitchFamily="18" charset="0"/>
              </a:rPr>
            </a:br>
            <a:r>
              <a:rPr lang="fr-CA" sz="2400" dirty="0">
                <a:solidFill>
                  <a:schemeClr val="tx1">
                    <a:lumMod val="75000"/>
                    <a:lumOff val="25000"/>
                  </a:schemeClr>
                </a:solidFill>
              </a:rPr>
              <a:t>IPEFP-06</a:t>
            </a:r>
            <a:endParaRPr lang="fr-CA" sz="2400" b="1" dirty="0">
              <a:cs typeface="Calibri" panose="020F0502020204030204"/>
            </a:endParaRPr>
          </a:p>
          <a:p>
            <a:pPr algn="ctr"/>
            <a:endParaRPr lang="fr-CA" sz="2100" b="1" dirty="0">
              <a:cs typeface="Calibri"/>
            </a:endParaRPr>
          </a:p>
          <a:p>
            <a:pPr algn="ctr"/>
            <a:r>
              <a:rPr lang="fr-CA" sz="2400" dirty="0">
                <a:solidFill>
                  <a:srgbClr val="C00000"/>
                </a:solidFill>
              </a:rPr>
              <a:t>Programme d’insertion professionnelle des enseignants en formation professionnelle</a:t>
            </a:r>
            <a:endParaRPr lang="fr-FR" sz="2400" dirty="0"/>
          </a:p>
          <a:p>
            <a:endParaRPr lang="fr-CA" sz="2400" b="1" dirty="0">
              <a:cs typeface="Calibri"/>
            </a:endParaRPr>
          </a:p>
        </p:txBody>
      </p:sp>
      <p:sp>
        <p:nvSpPr>
          <p:cNvPr id="6" name="Rectangle 5">
            <a:extLst>
              <a:ext uri="{FF2B5EF4-FFF2-40B4-BE49-F238E27FC236}">
                <a16:creationId xmlns:a16="http://schemas.microsoft.com/office/drawing/2014/main" id="{96BB13EF-DD76-4B93-A088-74B0363DCC77}"/>
              </a:ext>
            </a:extLst>
          </p:cNvPr>
          <p:cNvSpPr/>
          <p:nvPr>
            <p:custDataLst>
              <p:tags r:id="rId3"/>
            </p:custDataLst>
          </p:nvPr>
        </p:nvSpPr>
        <p:spPr>
          <a:xfrm>
            <a:off x="10195704" y="854018"/>
            <a:ext cx="470140" cy="5074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nvGrpSpPr>
          <p:cNvPr id="2" name="Groupe 1">
            <a:extLst>
              <a:ext uri="{FF2B5EF4-FFF2-40B4-BE49-F238E27FC236}">
                <a16:creationId xmlns:a16="http://schemas.microsoft.com/office/drawing/2014/main" id="{DD169635-DC94-E902-4DFE-6B82CDC25944}"/>
              </a:ext>
            </a:extLst>
          </p:cNvPr>
          <p:cNvGrpSpPr/>
          <p:nvPr>
            <p:custDataLst>
              <p:tags r:id="rId4"/>
            </p:custDataLst>
          </p:nvPr>
        </p:nvGrpSpPr>
        <p:grpSpPr>
          <a:xfrm>
            <a:off x="-10616" y="2051625"/>
            <a:ext cx="11928648" cy="4809515"/>
            <a:chOff x="534837" y="2132857"/>
            <a:chExt cx="11449782" cy="4750333"/>
          </a:xfrm>
        </p:grpSpPr>
        <p:sp>
          <p:nvSpPr>
            <p:cNvPr id="8" name="Rectangle 7"/>
            <p:cNvSpPr/>
            <p:nvPr>
              <p:custDataLst>
                <p:tags r:id="rId8"/>
              </p:custDataLst>
            </p:nvPr>
          </p:nvSpPr>
          <p:spPr>
            <a:xfrm rot="4620000" flipH="1">
              <a:off x="5654016" y="-655270"/>
              <a:ext cx="2619206" cy="10042000"/>
            </a:xfrm>
            <a:prstGeom prst="rect">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9" name="Triangle rectangle 8">
              <a:extLst>
                <a:ext uri="{FF2B5EF4-FFF2-40B4-BE49-F238E27FC236}">
                  <a16:creationId xmlns:a16="http://schemas.microsoft.com/office/drawing/2014/main" id="{1540CB64-8E6E-4994-83B9-9D3EC920C8C6}"/>
                </a:ext>
              </a:extLst>
            </p:cNvPr>
            <p:cNvSpPr/>
            <p:nvPr>
              <p:custDataLst>
                <p:tags r:id="rId9"/>
              </p:custDataLst>
            </p:nvPr>
          </p:nvSpPr>
          <p:spPr>
            <a:xfrm>
              <a:off x="668866" y="3261186"/>
              <a:ext cx="4197651" cy="3617155"/>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7F7F7F"/>
                </a:solidFill>
              </a:endParaRPr>
            </a:p>
          </p:txBody>
        </p:sp>
        <p:pic>
          <p:nvPicPr>
            <p:cNvPr id="10" name="Image 9"/>
            <p:cNvPicPr>
              <a:picLocks noChangeAspect="1"/>
            </p:cNvPicPr>
            <p:nvPr>
              <p:custDataLst>
                <p:tags r:id="rId10"/>
              </p:custDataLst>
            </p:nvPr>
          </p:nvPicPr>
          <p:blipFill>
            <a:blip r:embed="rId28" cstate="print">
              <a:extLst>
                <a:ext uri="{28A0092B-C50C-407E-A947-70E740481C1C}">
                  <a14:useLocalDpi xmlns:a14="http://schemas.microsoft.com/office/drawing/2010/main" val="0"/>
                </a:ext>
              </a:extLst>
            </a:blip>
            <a:stretch>
              <a:fillRect/>
            </a:stretch>
          </p:blipFill>
          <p:spPr>
            <a:xfrm rot="19818516">
              <a:off x="6728871" y="4160351"/>
              <a:ext cx="2374456" cy="1238015"/>
            </a:xfrm>
            <a:prstGeom prst="rect">
              <a:avLst/>
            </a:prstGeom>
          </p:spPr>
        </p:pic>
        <p:pic>
          <p:nvPicPr>
            <p:cNvPr id="11" name="Image 10"/>
            <p:cNvPicPr>
              <a:picLocks noChangeAspect="1"/>
            </p:cNvPicPr>
            <p:nvPr>
              <p:custDataLst>
                <p:tags r:id="rId11"/>
              </p:custDataLst>
            </p:nvPr>
          </p:nvPicPr>
          <p:blipFill>
            <a:blip r:embed="rId29" cstate="print">
              <a:extLst>
                <a:ext uri="{28A0092B-C50C-407E-A947-70E740481C1C}">
                  <a14:useLocalDpi xmlns:a14="http://schemas.microsoft.com/office/drawing/2010/main" val="0"/>
                </a:ext>
              </a:extLst>
            </a:blip>
            <a:stretch>
              <a:fillRect/>
            </a:stretch>
          </p:blipFill>
          <p:spPr>
            <a:xfrm rot="1044235">
              <a:off x="2282298" y="4190159"/>
              <a:ext cx="1987177" cy="1107174"/>
            </a:xfrm>
            <a:prstGeom prst="rect">
              <a:avLst/>
            </a:prstGeom>
          </p:spPr>
        </p:pic>
        <p:pic>
          <p:nvPicPr>
            <p:cNvPr id="12" name="Image 11"/>
            <p:cNvPicPr>
              <a:picLocks noChangeAspect="1"/>
            </p:cNvPicPr>
            <p:nvPr>
              <p:custDataLst>
                <p:tags r:id="rId12"/>
              </p:custDataLst>
            </p:nvPr>
          </p:nvPicPr>
          <p:blipFill>
            <a:blip r:embed="rId30" cstate="print">
              <a:extLst>
                <a:ext uri="{28A0092B-C50C-407E-A947-70E740481C1C}">
                  <a14:useLocalDpi xmlns:a14="http://schemas.microsoft.com/office/drawing/2010/main" val="0"/>
                </a:ext>
              </a:extLst>
            </a:blip>
            <a:stretch>
              <a:fillRect/>
            </a:stretch>
          </p:blipFill>
          <p:spPr>
            <a:xfrm rot="18408137">
              <a:off x="5035271" y="3485139"/>
              <a:ext cx="476898" cy="1485022"/>
            </a:xfrm>
            <a:prstGeom prst="rect">
              <a:avLst/>
            </a:prstGeom>
          </p:spPr>
        </p:pic>
        <p:pic>
          <p:nvPicPr>
            <p:cNvPr id="13" name="Image 12"/>
            <p:cNvPicPr>
              <a:picLocks noChangeAspect="1"/>
            </p:cNvPicPr>
            <p:nvPr>
              <p:custDataLst>
                <p:tags r:id="rId13"/>
              </p:custDataLst>
            </p:nvPr>
          </p:nvPicPr>
          <p:blipFill>
            <a:blip r:embed="rId31" cstate="print">
              <a:extLst>
                <a:ext uri="{28A0092B-C50C-407E-A947-70E740481C1C}">
                  <a14:useLocalDpi xmlns:a14="http://schemas.microsoft.com/office/drawing/2010/main" val="0"/>
                </a:ext>
              </a:extLst>
            </a:blip>
            <a:stretch>
              <a:fillRect/>
            </a:stretch>
          </p:blipFill>
          <p:spPr>
            <a:xfrm rot="18169581">
              <a:off x="4739356" y="3697779"/>
              <a:ext cx="417759" cy="1575208"/>
            </a:xfrm>
            <a:prstGeom prst="rect">
              <a:avLst/>
            </a:prstGeom>
          </p:spPr>
        </p:pic>
        <p:pic>
          <p:nvPicPr>
            <p:cNvPr id="14" name="Image 13"/>
            <p:cNvPicPr>
              <a:picLocks noChangeAspect="1"/>
            </p:cNvPicPr>
            <p:nvPr>
              <p:custDataLst>
                <p:tags r:id="rId14"/>
              </p:custDataLst>
            </p:nvPr>
          </p:nvPicPr>
          <p:blipFill>
            <a:blip r:embed="rId32" cstate="print">
              <a:extLst>
                <a:ext uri="{28A0092B-C50C-407E-A947-70E740481C1C}">
                  <a14:useLocalDpi xmlns:a14="http://schemas.microsoft.com/office/drawing/2010/main" val="0"/>
                </a:ext>
              </a:extLst>
            </a:blip>
            <a:stretch>
              <a:fillRect/>
            </a:stretch>
          </p:blipFill>
          <p:spPr>
            <a:xfrm rot="15847712">
              <a:off x="10053001" y="2480443"/>
              <a:ext cx="1417983" cy="722811"/>
            </a:xfrm>
            <a:prstGeom prst="rect">
              <a:avLst/>
            </a:prstGeom>
          </p:spPr>
        </p:pic>
        <p:pic>
          <p:nvPicPr>
            <p:cNvPr id="15" name="Image 14"/>
            <p:cNvPicPr>
              <a:picLocks noChangeAspect="1"/>
            </p:cNvPicPr>
            <p:nvPr>
              <p:custDataLst>
                <p:tags r:id="rId15"/>
              </p:custDataLst>
            </p:nvPr>
          </p:nvPicPr>
          <p:blipFill>
            <a:blip r:embed="rId33" cstate="print">
              <a:extLst>
                <a:ext uri="{28A0092B-C50C-407E-A947-70E740481C1C}">
                  <a14:useLocalDpi xmlns:a14="http://schemas.microsoft.com/office/drawing/2010/main" val="0"/>
                </a:ext>
              </a:extLst>
            </a:blip>
            <a:stretch>
              <a:fillRect/>
            </a:stretch>
          </p:blipFill>
          <p:spPr>
            <a:xfrm>
              <a:off x="6597029" y="2775785"/>
              <a:ext cx="2622330" cy="1316509"/>
            </a:xfrm>
            <a:prstGeom prst="rect">
              <a:avLst/>
            </a:prstGeom>
          </p:spPr>
        </p:pic>
        <p:pic>
          <p:nvPicPr>
            <p:cNvPr id="16" name="Image 15"/>
            <p:cNvPicPr>
              <a:picLocks noChangeAspect="1"/>
            </p:cNvPicPr>
            <p:nvPr>
              <p:custDataLst>
                <p:tags r:id="rId16"/>
              </p:custDataLst>
            </p:nvPr>
          </p:nvPicPr>
          <p:blipFill>
            <a:blip r:embed="rId34" cstate="print">
              <a:extLst>
                <a:ext uri="{28A0092B-C50C-407E-A947-70E740481C1C}">
                  <a14:useLocalDpi xmlns:a14="http://schemas.microsoft.com/office/drawing/2010/main" val="0"/>
                </a:ext>
              </a:extLst>
            </a:blip>
            <a:stretch>
              <a:fillRect/>
            </a:stretch>
          </p:blipFill>
          <p:spPr>
            <a:xfrm>
              <a:off x="9379029" y="3430463"/>
              <a:ext cx="1664781" cy="1711828"/>
            </a:xfrm>
            <a:prstGeom prst="rect">
              <a:avLst/>
            </a:prstGeom>
          </p:spPr>
        </p:pic>
        <p:pic>
          <p:nvPicPr>
            <p:cNvPr id="17" name="Picture 4" descr="Pinces, Outil, Ustensile, Salade, Grip, Forme De Griffe"/>
            <p:cNvPicPr>
              <a:picLocks noChangeAspect="1" noChangeArrowheads="1"/>
            </p:cNvPicPr>
            <p:nvPr>
              <p:custDataLst>
                <p:tags r:id="rId17"/>
              </p:custDataLst>
            </p:nvPr>
          </p:nvPicPr>
          <p:blipFill>
            <a:blip r:embed="rId35" cstate="print">
              <a:clrChange>
                <a:clrFrom>
                  <a:srgbClr val="DCDDDE"/>
                </a:clrFrom>
                <a:clrTo>
                  <a:srgbClr val="DCDDDE">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rot="18945423">
              <a:off x="9329089" y="2383792"/>
              <a:ext cx="689665" cy="1217405"/>
            </a:xfrm>
            <a:prstGeom prst="rect">
              <a:avLst/>
            </a:prstGeom>
            <a:noFill/>
            <a:extLst>
              <a:ext uri="{909E8E84-426E-40DD-AFC4-6F175D3DCCD1}">
                <a14:hiddenFill xmlns:a14="http://schemas.microsoft.com/office/drawing/2010/main">
                  <a:solidFill>
                    <a:srgbClr val="FFFFFF"/>
                  </a:solidFill>
                </a14:hiddenFill>
              </a:ext>
            </a:extLst>
          </p:spPr>
        </p:pic>
        <p:sp>
          <p:nvSpPr>
            <p:cNvPr id="18" name="Sous-titre 2"/>
            <p:cNvSpPr txBox="1">
              <a:spLocks/>
            </p:cNvSpPr>
            <p:nvPr>
              <p:custDataLst>
                <p:tags r:id="rId18"/>
              </p:custDataLst>
            </p:nvPr>
          </p:nvSpPr>
          <p:spPr>
            <a:xfrm>
              <a:off x="3156560" y="5637463"/>
              <a:ext cx="1898517" cy="554339"/>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CA" sz="1350"/>
            </a:p>
          </p:txBody>
        </p:sp>
        <p:sp>
          <p:nvSpPr>
            <p:cNvPr id="19" name="Sous-titre 2"/>
            <p:cNvSpPr txBox="1">
              <a:spLocks/>
            </p:cNvSpPr>
            <p:nvPr>
              <p:custDataLst>
                <p:tags r:id="rId19"/>
              </p:custDataLst>
            </p:nvPr>
          </p:nvSpPr>
          <p:spPr>
            <a:xfrm>
              <a:off x="3049115" y="5572043"/>
              <a:ext cx="1898517" cy="554339"/>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CA" sz="1350"/>
            </a:p>
          </p:txBody>
        </p:sp>
        <p:sp>
          <p:nvSpPr>
            <p:cNvPr id="20" name="Sous-titre 2"/>
            <p:cNvSpPr txBox="1">
              <a:spLocks/>
            </p:cNvSpPr>
            <p:nvPr>
              <p:custDataLst>
                <p:tags r:id="rId20"/>
              </p:custDataLst>
            </p:nvPr>
          </p:nvSpPr>
          <p:spPr>
            <a:xfrm>
              <a:off x="3156559" y="5423284"/>
              <a:ext cx="1898517" cy="554339"/>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CA" sz="1350"/>
            </a:p>
          </p:txBody>
        </p:sp>
        <p:sp>
          <p:nvSpPr>
            <p:cNvPr id="21" name="ZoneTexte 20">
              <a:extLst>
                <a:ext uri="{FF2B5EF4-FFF2-40B4-BE49-F238E27FC236}">
                  <a16:creationId xmlns:a16="http://schemas.microsoft.com/office/drawing/2014/main" id="{3012EDA5-AD75-482B-AB03-376129437F8D}"/>
                </a:ext>
              </a:extLst>
            </p:cNvPr>
            <p:cNvSpPr txBox="1"/>
            <p:nvPr>
              <p:custDataLst>
                <p:tags r:id="rId21"/>
              </p:custDataLst>
            </p:nvPr>
          </p:nvSpPr>
          <p:spPr>
            <a:xfrm>
              <a:off x="1375462" y="6255237"/>
              <a:ext cx="2612238" cy="39055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500">
                  <a:solidFill>
                    <a:srgbClr val="FFFFFF"/>
                  </a:solidFill>
                </a:rPr>
                <a:t>#</a:t>
              </a:r>
              <a:r>
                <a:rPr lang="en-US" sz="1500" err="1">
                  <a:solidFill>
                    <a:srgbClr val="FFFFFF"/>
                  </a:solidFill>
                </a:rPr>
                <a:t>MonmétierMaliberté</a:t>
              </a:r>
              <a:endParaRPr lang="en-US" sz="1500">
                <a:solidFill>
                  <a:srgbClr val="FFFFFF"/>
                </a:solidFill>
                <a:cs typeface="Calibri"/>
              </a:endParaRPr>
            </a:p>
          </p:txBody>
        </p:sp>
        <p:pic>
          <p:nvPicPr>
            <p:cNvPr id="22" name="Image 21">
              <a:extLst>
                <a:ext uri="{FF2B5EF4-FFF2-40B4-BE49-F238E27FC236}">
                  <a16:creationId xmlns:a16="http://schemas.microsoft.com/office/drawing/2014/main" id="{C9DDE9CF-C53C-4CA8-BEC0-B8D22711E1B9}"/>
                </a:ext>
              </a:extLst>
            </p:cNvPr>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rot="16446478">
              <a:off x="5428021" y="4112433"/>
              <a:ext cx="1944413" cy="738690"/>
            </a:xfrm>
            <a:prstGeom prst="rect">
              <a:avLst/>
            </a:prstGeom>
          </p:spPr>
        </p:pic>
        <p:pic>
          <p:nvPicPr>
            <p:cNvPr id="23" name="Image 22">
              <a:extLst>
                <a:ext uri="{FF2B5EF4-FFF2-40B4-BE49-F238E27FC236}">
                  <a16:creationId xmlns:a16="http://schemas.microsoft.com/office/drawing/2014/main" id="{D43F9D13-6140-4811-B0A1-CACF6F2C8F8F}"/>
                </a:ext>
              </a:extLst>
            </p:cNvPr>
            <p:cNvPicPr>
              <a:picLocks noChangeAspect="1"/>
            </p:cNvPicPr>
            <p:nvPr>
              <p:custDataLst>
                <p:tags r:id="rId23"/>
              </p:custDataLst>
            </p:nvPr>
          </p:nvPicPr>
          <p:blipFill>
            <a:blip r:embed="rId37" cstate="print">
              <a:extLst>
                <a:ext uri="{28A0092B-C50C-407E-A947-70E740481C1C}">
                  <a14:useLocalDpi xmlns:a14="http://schemas.microsoft.com/office/drawing/2010/main" val="0"/>
                </a:ext>
              </a:extLst>
            </a:blip>
            <a:stretch>
              <a:fillRect/>
            </a:stretch>
          </p:blipFill>
          <p:spPr>
            <a:xfrm>
              <a:off x="4480275" y="5012837"/>
              <a:ext cx="1075918" cy="1191428"/>
            </a:xfrm>
            <a:prstGeom prst="rect">
              <a:avLst/>
            </a:prstGeom>
          </p:spPr>
        </p:pic>
        <p:sp>
          <p:nvSpPr>
            <p:cNvPr id="24" name="Rectangle 23">
              <a:extLst>
                <a:ext uri="{FF2B5EF4-FFF2-40B4-BE49-F238E27FC236}">
                  <a16:creationId xmlns:a16="http://schemas.microsoft.com/office/drawing/2014/main" id="{890A64E0-85B8-458D-89F2-E80C6DFCD975}"/>
                </a:ext>
              </a:extLst>
            </p:cNvPr>
            <p:cNvSpPr/>
            <p:nvPr>
              <p:custDataLst>
                <p:tags r:id="rId24"/>
              </p:custDataLst>
            </p:nvPr>
          </p:nvSpPr>
          <p:spPr>
            <a:xfrm>
              <a:off x="541832" y="3261186"/>
              <a:ext cx="679072" cy="36220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5" name="Triangle isocèle 24">
              <a:extLst>
                <a:ext uri="{FF2B5EF4-FFF2-40B4-BE49-F238E27FC236}">
                  <a16:creationId xmlns:a16="http://schemas.microsoft.com/office/drawing/2014/main" id="{8B57E6B4-E9D9-4F7B-8DC7-CF6352BDE899}"/>
                </a:ext>
              </a:extLst>
            </p:cNvPr>
            <p:cNvSpPr/>
            <p:nvPr>
              <p:custDataLst>
                <p:tags r:id="rId25"/>
              </p:custDataLst>
            </p:nvPr>
          </p:nvSpPr>
          <p:spPr>
            <a:xfrm rot="16200000">
              <a:off x="423341" y="2948450"/>
              <a:ext cx="909063" cy="686071"/>
            </a:xfrm>
            <a:prstGeom prst="triangle">
              <a:avLst>
                <a:gd name="adj" fmla="val 539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27" name="Sous-titre 2">
            <a:extLst>
              <a:ext uri="{FF2B5EF4-FFF2-40B4-BE49-F238E27FC236}">
                <a16:creationId xmlns:a16="http://schemas.microsoft.com/office/drawing/2014/main" id="{4E8C4DEE-4D72-47BD-872B-7F658B816F30}"/>
              </a:ext>
            </a:extLst>
          </p:cNvPr>
          <p:cNvSpPr>
            <a:spLocks noGrp="1"/>
          </p:cNvSpPr>
          <p:nvPr>
            <p:ph type="subTitle" idx="1"/>
            <p:custDataLst>
              <p:tags r:id="rId5"/>
            </p:custDataLst>
          </p:nvPr>
        </p:nvSpPr>
        <p:spPr>
          <a:xfrm>
            <a:off x="9988118" y="6253367"/>
            <a:ext cx="2203882" cy="604633"/>
          </a:xfrm>
        </p:spPr>
        <p:txBody>
          <a:bodyPr vert="horz" lIns="91440" tIns="45720" rIns="91440" bIns="45720" rtlCol="0" anchor="t">
            <a:normAutofit/>
          </a:bodyPr>
          <a:lstStyle/>
          <a:p>
            <a:pPr algn="l"/>
            <a:r>
              <a:rPr lang="fr-CA" sz="1800" b="1" dirty="0">
                <a:solidFill>
                  <a:srgbClr val="000000"/>
                </a:solidFill>
              </a:rPr>
              <a:t>Services éducatifs</a:t>
            </a:r>
            <a:endParaRPr lang="fr-CA" sz="1800" b="1" dirty="0">
              <a:solidFill>
                <a:srgbClr val="000000"/>
              </a:solidFill>
              <a:cs typeface="Calibri"/>
            </a:endParaRPr>
          </a:p>
          <a:p>
            <a:endParaRPr lang="fr-FR" dirty="0"/>
          </a:p>
        </p:txBody>
      </p:sp>
      <p:pic>
        <p:nvPicPr>
          <p:cNvPr id="28" name="Image 27" descr="Une image contenant texte&#10;&#10;Description générée automatiquement">
            <a:extLst>
              <a:ext uri="{FF2B5EF4-FFF2-40B4-BE49-F238E27FC236}">
                <a16:creationId xmlns:a16="http://schemas.microsoft.com/office/drawing/2014/main" id="{3F19E7CE-7680-27A7-CEA7-A32B95D1498C}"/>
              </a:ext>
            </a:extLst>
          </p:cNvPr>
          <p:cNvPicPr>
            <a:picLocks noChangeAspect="1"/>
          </p:cNvPicPr>
          <p:nvPr>
            <p:custDataLst>
              <p:tags r:id="rId6"/>
            </p:custDataLst>
          </p:nvPr>
        </p:nvPicPr>
        <p:blipFill>
          <a:blip r:embed="rId38">
            <a:extLst>
              <a:ext uri="{28A0092B-C50C-407E-A947-70E740481C1C}">
                <a14:useLocalDpi xmlns:a14="http://schemas.microsoft.com/office/drawing/2010/main" val="0"/>
              </a:ext>
            </a:extLst>
          </a:blip>
          <a:stretch>
            <a:fillRect/>
          </a:stretch>
        </p:blipFill>
        <p:spPr>
          <a:xfrm>
            <a:off x="894317" y="407404"/>
            <a:ext cx="1714500" cy="628650"/>
          </a:xfrm>
          <a:prstGeom prst="rect">
            <a:avLst/>
          </a:prstGeom>
        </p:spPr>
      </p:pic>
      <p:sp>
        <p:nvSpPr>
          <p:cNvPr id="3" name="Ellipse 2">
            <a:extLst>
              <a:ext uri="{FF2B5EF4-FFF2-40B4-BE49-F238E27FC236}">
                <a16:creationId xmlns:a16="http://schemas.microsoft.com/office/drawing/2014/main" id="{00B0B287-C9DA-4664-87AD-1791358C3A77}"/>
              </a:ext>
            </a:extLst>
          </p:cNvPr>
          <p:cNvSpPr/>
          <p:nvPr>
            <p:custDataLst>
              <p:tags r:id="rId7"/>
            </p:custDataLst>
          </p:nvPr>
        </p:nvSpPr>
        <p:spPr>
          <a:xfrm rot="1094548">
            <a:off x="9336360" y="229660"/>
            <a:ext cx="2448272" cy="98413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Jour 1</a:t>
            </a:r>
          </a:p>
        </p:txBody>
      </p:sp>
    </p:spTree>
    <p:extLst>
      <p:ext uri="{BB962C8B-B14F-4D97-AF65-F5344CB8AC3E}">
        <p14:creationId xmlns:p14="http://schemas.microsoft.com/office/powerpoint/2010/main" val="222957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143672" y="332656"/>
            <a:ext cx="8136904" cy="1143000"/>
          </a:xfrm>
        </p:spPr>
        <p:txBody>
          <a:bodyPr/>
          <a:lstStyle/>
          <a:p>
            <a:pPr algn="ctr"/>
            <a:r>
              <a:rPr lang="fr-CA" sz="4400" dirty="0"/>
              <a:t>Évaluation diagnostique</a:t>
            </a:r>
          </a:p>
        </p:txBody>
      </p:sp>
      <p:graphicFrame>
        <p:nvGraphicFramePr>
          <p:cNvPr id="6" name="Espace réservé du contenu 5"/>
          <p:cNvGraphicFramePr>
            <a:graphicFrameLocks noGrp="1"/>
          </p:cNvGraphicFramePr>
          <p:nvPr>
            <p:ph idx="1"/>
            <p:custDataLst>
              <p:tags r:id="rId2"/>
            </p:custDataLst>
            <p:extLst>
              <p:ext uri="{D42A27DB-BD31-4B8C-83A1-F6EECF244321}">
                <p14:modId xmlns:p14="http://schemas.microsoft.com/office/powerpoint/2010/main" val="3595330286"/>
              </p:ext>
            </p:extLst>
          </p:nvPr>
        </p:nvGraphicFramePr>
        <p:xfrm>
          <a:off x="3415032" y="1700808"/>
          <a:ext cx="8153576" cy="4800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ZoneTexte 3">
            <a:extLst>
              <a:ext uri="{FF2B5EF4-FFF2-40B4-BE49-F238E27FC236}">
                <a16:creationId xmlns:a16="http://schemas.microsoft.com/office/drawing/2014/main" id="{BB72451C-066F-4E7C-9BCC-62E19BDD2CB5}"/>
              </a:ext>
            </a:extLst>
          </p:cNvPr>
          <p:cNvSpPr txBox="1"/>
          <p:nvPr>
            <p:custDataLst>
              <p:tags r:id="rId3"/>
            </p:custDataLst>
          </p:nvPr>
        </p:nvSpPr>
        <p:spPr>
          <a:xfrm>
            <a:off x="9840416" y="6125234"/>
            <a:ext cx="2017554" cy="400110"/>
          </a:xfrm>
          <a:prstGeom prst="rect">
            <a:avLst/>
          </a:prstGeom>
          <a:noFill/>
        </p:spPr>
        <p:txBody>
          <a:bodyPr wrap="square">
            <a:spAutoFit/>
          </a:bodyPr>
          <a:lstStyle/>
          <a:p>
            <a:pPr marL="69056">
              <a:spcBef>
                <a:spcPts val="450"/>
              </a:spcBef>
              <a:spcAft>
                <a:spcPts val="450"/>
              </a:spcAft>
            </a:pPr>
            <a:r>
              <a:rPr lang="fr-CA" sz="1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Politique d’évaluation des apprentissage  (MEQ, 2003, p.55)</a:t>
            </a:r>
          </a:p>
        </p:txBody>
      </p:sp>
    </p:spTree>
    <p:extLst>
      <p:ext uri="{BB962C8B-B14F-4D97-AF65-F5344CB8AC3E}">
        <p14:creationId xmlns:p14="http://schemas.microsoft.com/office/powerpoint/2010/main" val="177546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521377" y="274638"/>
            <a:ext cx="9020597" cy="1138138"/>
          </a:xfrm>
        </p:spPr>
        <p:txBody>
          <a:bodyPr/>
          <a:lstStyle/>
          <a:p>
            <a:pPr algn="ctr"/>
            <a:r>
              <a:rPr lang="fr-CA" sz="4400" dirty="0"/>
              <a:t>Évaluation en aide à l’apprentissage</a:t>
            </a:r>
          </a:p>
        </p:txBody>
      </p:sp>
      <p:sp>
        <p:nvSpPr>
          <p:cNvPr id="3" name="Espace réservé du contenu 2"/>
          <p:cNvSpPr>
            <a:spLocks noGrp="1"/>
          </p:cNvSpPr>
          <p:nvPr>
            <p:ph idx="1"/>
            <p:custDataLst>
              <p:tags r:id="rId2"/>
            </p:custDataLst>
          </p:nvPr>
        </p:nvSpPr>
        <p:spPr/>
        <p:txBody>
          <a:bodyPr>
            <a:noAutofit/>
          </a:bodyPr>
          <a:lstStyle/>
          <a:p>
            <a:pPr marL="114300" indent="0">
              <a:buNone/>
            </a:pPr>
            <a:r>
              <a:rPr lang="fr-CA" sz="2400" b="1" dirty="0"/>
              <a:t>Permet à l’élève de :</a:t>
            </a:r>
          </a:p>
          <a:p>
            <a:pPr>
              <a:spcBef>
                <a:spcPts val="0"/>
              </a:spcBef>
              <a:spcAft>
                <a:spcPts val="1200"/>
              </a:spcAft>
            </a:pPr>
            <a:r>
              <a:rPr lang="fr-CA" sz="2000" dirty="0"/>
              <a:t>cibler ses </a:t>
            </a:r>
            <a:r>
              <a:rPr lang="fr-CA" sz="2000" b="1" dirty="0">
                <a:solidFill>
                  <a:srgbClr val="C00000"/>
                </a:solidFill>
              </a:rPr>
              <a:t>forces</a:t>
            </a:r>
            <a:r>
              <a:rPr lang="fr-CA" sz="2000" b="1" dirty="0"/>
              <a:t> </a:t>
            </a:r>
            <a:r>
              <a:rPr lang="fr-CA" sz="2000" dirty="0"/>
              <a:t>et ses </a:t>
            </a:r>
            <a:r>
              <a:rPr lang="fr-CA" sz="2000" b="1" dirty="0">
                <a:solidFill>
                  <a:srgbClr val="C00000"/>
                </a:solidFill>
              </a:rPr>
              <a:t>difficultés</a:t>
            </a:r>
            <a:r>
              <a:rPr lang="fr-CA" sz="2000" b="1" dirty="0"/>
              <a:t> </a:t>
            </a:r>
            <a:r>
              <a:rPr lang="fr-CA" sz="2000" dirty="0"/>
              <a:t>d’apprentissage</a:t>
            </a:r>
          </a:p>
          <a:p>
            <a:pPr>
              <a:spcBef>
                <a:spcPts val="0"/>
              </a:spcBef>
              <a:spcAft>
                <a:spcPts val="1200"/>
              </a:spcAft>
            </a:pPr>
            <a:r>
              <a:rPr lang="fr-CA" sz="2000" dirty="0"/>
              <a:t>mesurer ses acquis et ses compétences dans la </a:t>
            </a:r>
            <a:r>
              <a:rPr lang="fr-CA" sz="2000" b="1" dirty="0">
                <a:solidFill>
                  <a:srgbClr val="C00000"/>
                </a:solidFill>
              </a:rPr>
              <a:t>progression de ses apprentissages</a:t>
            </a:r>
            <a:endParaRPr lang="fr-CA" sz="2000" b="1" dirty="0"/>
          </a:p>
          <a:p>
            <a:pPr marL="114300" indent="0">
              <a:buNone/>
            </a:pPr>
            <a:r>
              <a:rPr lang="fr-CA" sz="2400" b="1" dirty="0"/>
              <a:t>Permet à l’enseignant de :</a:t>
            </a:r>
          </a:p>
          <a:p>
            <a:pPr>
              <a:spcBef>
                <a:spcPts val="0"/>
              </a:spcBef>
              <a:spcAft>
                <a:spcPts val="1200"/>
              </a:spcAft>
            </a:pPr>
            <a:r>
              <a:rPr lang="fr-CA" sz="2000" dirty="0"/>
              <a:t>cibler les </a:t>
            </a:r>
            <a:r>
              <a:rPr lang="fr-CA" sz="2000" b="1" dirty="0">
                <a:solidFill>
                  <a:srgbClr val="C00000"/>
                </a:solidFill>
              </a:rPr>
              <a:t>forces</a:t>
            </a:r>
            <a:r>
              <a:rPr lang="fr-CA" sz="2000" b="1" dirty="0"/>
              <a:t>, </a:t>
            </a:r>
            <a:r>
              <a:rPr lang="fr-CA" sz="2000" dirty="0"/>
              <a:t>les </a:t>
            </a:r>
            <a:r>
              <a:rPr lang="fr-CA" sz="2000" b="1" dirty="0">
                <a:solidFill>
                  <a:srgbClr val="C00000"/>
                </a:solidFill>
              </a:rPr>
              <a:t>difficultés</a:t>
            </a:r>
            <a:r>
              <a:rPr lang="fr-CA" sz="2000" b="1" dirty="0"/>
              <a:t> </a:t>
            </a:r>
            <a:r>
              <a:rPr lang="fr-CA" sz="2000" dirty="0"/>
              <a:t>et </a:t>
            </a:r>
            <a:r>
              <a:rPr lang="fr-CA" sz="2000" b="1" dirty="0">
                <a:solidFill>
                  <a:srgbClr val="C00000"/>
                </a:solidFill>
              </a:rPr>
              <a:t>les acquis </a:t>
            </a:r>
            <a:r>
              <a:rPr lang="fr-CA" sz="2000" dirty="0"/>
              <a:t>de l’élève</a:t>
            </a:r>
          </a:p>
          <a:p>
            <a:pPr>
              <a:spcBef>
                <a:spcPts val="0"/>
              </a:spcBef>
              <a:spcAft>
                <a:spcPts val="1200"/>
              </a:spcAft>
            </a:pPr>
            <a:r>
              <a:rPr lang="fr-CA" sz="2000" dirty="0"/>
              <a:t>mesurer la maîtrise de tous les éléments prescriptif du programme d’études </a:t>
            </a:r>
            <a:r>
              <a:rPr lang="fr-CA" sz="2000" b="1" dirty="0">
                <a:solidFill>
                  <a:srgbClr val="C00000"/>
                </a:solidFill>
              </a:rPr>
              <a:t>avant</a:t>
            </a:r>
            <a:r>
              <a:rPr lang="fr-CA" sz="2000" dirty="0">
                <a:solidFill>
                  <a:srgbClr val="C00000"/>
                </a:solidFill>
              </a:rPr>
              <a:t> </a:t>
            </a:r>
            <a:r>
              <a:rPr lang="fr-CA" sz="2000" b="1" dirty="0">
                <a:solidFill>
                  <a:srgbClr val="C00000"/>
                </a:solidFill>
              </a:rPr>
              <a:t>l’évaluation aux fins de sanction </a:t>
            </a:r>
            <a:r>
              <a:rPr lang="fr-CA" sz="1600" dirty="0"/>
              <a:t>(</a:t>
            </a:r>
            <a:r>
              <a:rPr lang="fr-CA" sz="1600" i="1" dirty="0"/>
              <a:t>éléments de compétence et critères de performance</a:t>
            </a:r>
            <a:r>
              <a:rPr lang="fr-CA" sz="1600" dirty="0"/>
              <a:t>)</a:t>
            </a:r>
          </a:p>
          <a:p>
            <a:pPr>
              <a:spcBef>
                <a:spcPts val="0"/>
              </a:spcBef>
              <a:spcAft>
                <a:spcPts val="1200"/>
              </a:spcAft>
            </a:pPr>
            <a:r>
              <a:rPr lang="fr-CA" sz="2000" dirty="0"/>
              <a:t>planifier, au besoin,  des temps de </a:t>
            </a:r>
            <a:r>
              <a:rPr lang="fr-CA" sz="2000" b="1" dirty="0">
                <a:solidFill>
                  <a:srgbClr val="C00000"/>
                </a:solidFill>
              </a:rPr>
              <a:t>récupération préventive</a:t>
            </a:r>
            <a:endParaRPr lang="fr-CA" sz="2000" dirty="0">
              <a:solidFill>
                <a:srgbClr val="C00000"/>
              </a:solidFill>
            </a:endParaRPr>
          </a:p>
          <a:p>
            <a:pPr>
              <a:spcBef>
                <a:spcPts val="0"/>
              </a:spcBef>
              <a:spcAft>
                <a:spcPts val="1200"/>
              </a:spcAft>
            </a:pPr>
            <a:r>
              <a:rPr lang="fr-CA" sz="2000" dirty="0"/>
              <a:t>réguler sur son </a:t>
            </a:r>
            <a:r>
              <a:rPr lang="fr-CA" sz="2000" b="1" dirty="0">
                <a:solidFill>
                  <a:srgbClr val="C00000"/>
                </a:solidFill>
              </a:rPr>
              <a:t>type d’enseignement </a:t>
            </a:r>
            <a:r>
              <a:rPr lang="fr-CA" sz="2000" dirty="0"/>
              <a:t>(stratégies, moyens, contenus, etc.)</a:t>
            </a:r>
          </a:p>
        </p:txBody>
      </p:sp>
      <p:pic>
        <p:nvPicPr>
          <p:cNvPr id="4" name="Image 3" descr="Une image contenant texte&#10;&#10;Description générée automatiquement">
            <a:extLst>
              <a:ext uri="{FF2B5EF4-FFF2-40B4-BE49-F238E27FC236}">
                <a16:creationId xmlns:a16="http://schemas.microsoft.com/office/drawing/2014/main" id="{7AF0FB2B-8C24-4FCA-848C-F9A691C99E0F}"/>
              </a:ext>
            </a:extLst>
          </p:cNvPr>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10056440" y="2276872"/>
            <a:ext cx="1485534" cy="1485534"/>
          </a:xfrm>
          <a:prstGeom prst="rect">
            <a:avLst/>
          </a:prstGeom>
        </p:spPr>
      </p:pic>
    </p:spTree>
    <p:extLst>
      <p:ext uri="{BB962C8B-B14F-4D97-AF65-F5344CB8AC3E}">
        <p14:creationId xmlns:p14="http://schemas.microsoft.com/office/powerpoint/2010/main" val="1205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567608" y="219094"/>
            <a:ext cx="9217024" cy="1143000"/>
          </a:xfrm>
        </p:spPr>
        <p:txBody>
          <a:bodyPr/>
          <a:lstStyle/>
          <a:p>
            <a:pPr algn="ctr"/>
            <a:r>
              <a:rPr lang="fr-CA" sz="4400" dirty="0"/>
              <a:t>Évaluation aux fins de la sanction</a:t>
            </a:r>
          </a:p>
        </p:txBody>
      </p:sp>
      <p:sp>
        <p:nvSpPr>
          <p:cNvPr id="3" name="Espace réservé du contenu 2"/>
          <p:cNvSpPr>
            <a:spLocks noGrp="1"/>
          </p:cNvSpPr>
          <p:nvPr>
            <p:ph idx="1"/>
            <p:custDataLst>
              <p:tags r:id="rId2"/>
            </p:custDataLst>
          </p:nvPr>
        </p:nvSpPr>
        <p:spPr>
          <a:xfrm>
            <a:off x="3719736" y="5328058"/>
            <a:ext cx="6336704" cy="1129790"/>
          </a:xfrm>
        </p:spPr>
        <p:txBody>
          <a:bodyPr/>
          <a:lstStyle/>
          <a:p>
            <a:r>
              <a:rPr lang="fr-CA" sz="2600" b="1" dirty="0"/>
              <a:t>Évaluation de la participation </a:t>
            </a:r>
            <a:r>
              <a:rPr lang="fr-CA" sz="2600" dirty="0"/>
              <a:t>(situation)</a:t>
            </a:r>
          </a:p>
          <a:p>
            <a:r>
              <a:rPr lang="fr-CA" sz="2600" b="1" dirty="0"/>
              <a:t>Évaluation pratique </a:t>
            </a:r>
            <a:r>
              <a:rPr lang="fr-CA" sz="2600" dirty="0"/>
              <a:t>(comportement)</a:t>
            </a:r>
          </a:p>
          <a:p>
            <a:pPr marL="114300" indent="0">
              <a:buNone/>
            </a:pPr>
            <a:endParaRPr lang="fr-CA" sz="2800" b="1" dirty="0"/>
          </a:p>
        </p:txBody>
      </p:sp>
      <p:sp>
        <p:nvSpPr>
          <p:cNvPr id="4" name="ZoneTexte 3"/>
          <p:cNvSpPr txBox="1"/>
          <p:nvPr>
            <p:custDataLst>
              <p:tags r:id="rId3"/>
            </p:custDataLst>
          </p:nvPr>
        </p:nvSpPr>
        <p:spPr>
          <a:xfrm>
            <a:off x="3380674" y="3371657"/>
            <a:ext cx="6840760" cy="170816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p:spPr>
        <p:txBody>
          <a:bodyPr wrap="square" rtlCol="0">
            <a:spAutoFit/>
          </a:bodyPr>
          <a:lstStyle/>
          <a:p>
            <a:pPr marL="95250" indent="-17463" algn="ctr"/>
            <a:r>
              <a:rPr lang="fr-CA" sz="2400" b="1" dirty="0">
                <a:solidFill>
                  <a:schemeClr val="bg1"/>
                </a:solidFill>
              </a:rPr>
              <a:t>Permet de juger l’acquisition d’une compétence au seuil d’entrée sur le marché du travail</a:t>
            </a:r>
          </a:p>
          <a:p>
            <a:pPr marL="95250" indent="-17463" algn="ctr">
              <a:spcBef>
                <a:spcPts val="1800"/>
              </a:spcBef>
            </a:pPr>
            <a:r>
              <a:rPr lang="fr-CA" sz="2400" b="1" dirty="0">
                <a:solidFill>
                  <a:schemeClr val="bg1"/>
                </a:solidFill>
              </a:rPr>
              <a:t>Verdict dichotomique (succès ou échec)</a:t>
            </a:r>
          </a:p>
          <a:p>
            <a:endParaRPr lang="fr-CA" dirty="0"/>
          </a:p>
        </p:txBody>
      </p:sp>
      <p:sp>
        <p:nvSpPr>
          <p:cNvPr id="5" name="Ellipse 4">
            <a:extLst>
              <a:ext uri="{FF2B5EF4-FFF2-40B4-BE49-F238E27FC236}">
                <a16:creationId xmlns:a16="http://schemas.microsoft.com/office/drawing/2014/main" id="{EC61A3CF-C192-476A-B0BD-38E76F53AAFE}"/>
              </a:ext>
            </a:extLst>
          </p:cNvPr>
          <p:cNvSpPr/>
          <p:nvPr>
            <p:custDataLst>
              <p:tags r:id="rId4"/>
            </p:custDataLst>
          </p:nvPr>
        </p:nvSpPr>
        <p:spPr>
          <a:xfrm>
            <a:off x="3719736" y="1821728"/>
            <a:ext cx="2736304" cy="1296144"/>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CA" sz="2000" b="1" dirty="0">
                <a:solidFill>
                  <a:srgbClr val="000000"/>
                </a:solidFill>
              </a:rPr>
              <a:t>Épreuves d’établissement</a:t>
            </a:r>
          </a:p>
        </p:txBody>
      </p:sp>
      <p:sp>
        <p:nvSpPr>
          <p:cNvPr id="6" name="Ellipse 5">
            <a:extLst>
              <a:ext uri="{FF2B5EF4-FFF2-40B4-BE49-F238E27FC236}">
                <a16:creationId xmlns:a16="http://schemas.microsoft.com/office/drawing/2014/main" id="{A7E87899-B12E-4D3F-8BDC-2D628D7D9241}"/>
              </a:ext>
            </a:extLst>
          </p:cNvPr>
          <p:cNvSpPr/>
          <p:nvPr>
            <p:custDataLst>
              <p:tags r:id="rId5"/>
            </p:custDataLst>
          </p:nvPr>
        </p:nvSpPr>
        <p:spPr>
          <a:xfrm>
            <a:off x="7176120" y="1754369"/>
            <a:ext cx="2736304" cy="1296144"/>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CA" sz="2000" b="1" dirty="0">
                <a:solidFill>
                  <a:srgbClr val="000000"/>
                </a:solidFill>
              </a:rPr>
              <a:t>Épreuves ministérielles</a:t>
            </a:r>
          </a:p>
        </p:txBody>
      </p:sp>
      <p:sp>
        <p:nvSpPr>
          <p:cNvPr id="7" name="ZoneTexte 6">
            <a:extLst>
              <a:ext uri="{FF2B5EF4-FFF2-40B4-BE49-F238E27FC236}">
                <a16:creationId xmlns:a16="http://schemas.microsoft.com/office/drawing/2014/main" id="{1D66AC67-90BE-4BB1-BE23-E02BCAA7FBCB}"/>
              </a:ext>
            </a:extLst>
          </p:cNvPr>
          <p:cNvSpPr txBox="1"/>
          <p:nvPr>
            <p:custDataLst>
              <p:tags r:id="rId6"/>
            </p:custDataLst>
          </p:nvPr>
        </p:nvSpPr>
        <p:spPr>
          <a:xfrm>
            <a:off x="6549026" y="2217775"/>
            <a:ext cx="504056" cy="369332"/>
          </a:xfrm>
          <a:prstGeom prst="rect">
            <a:avLst/>
          </a:prstGeom>
          <a:noFill/>
        </p:spPr>
        <p:txBody>
          <a:bodyPr wrap="square" rtlCol="0">
            <a:spAutoFit/>
          </a:bodyPr>
          <a:lstStyle/>
          <a:p>
            <a:r>
              <a:rPr lang="fr-CA" b="1" dirty="0">
                <a:solidFill>
                  <a:srgbClr val="C00000"/>
                </a:solidFill>
              </a:rPr>
              <a:t>ou</a:t>
            </a:r>
          </a:p>
        </p:txBody>
      </p:sp>
    </p:spTree>
    <p:extLst>
      <p:ext uri="{BB962C8B-B14F-4D97-AF65-F5344CB8AC3E}">
        <p14:creationId xmlns:p14="http://schemas.microsoft.com/office/powerpoint/2010/main" val="385391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additive="base">
                                        <p:cTn id="2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 calcmode="lin" valueType="num">
                                      <p:cBhvr additive="base">
                                        <p:cTn id="3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080A343A-DE34-038C-EBCE-87F785F7E107}"/>
              </a:ext>
            </a:extLst>
          </p:cNvPr>
          <p:cNvCxnSpPr>
            <a:cxnSpLocks/>
          </p:cNvCxnSpPr>
          <p:nvPr>
            <p:custDataLst>
              <p:tags r:id="rId1"/>
            </p:custDataLst>
          </p:nvPr>
        </p:nvCxnSpPr>
        <p:spPr>
          <a:xfrm>
            <a:off x="9299320" y="1615581"/>
            <a:ext cx="0" cy="4716695"/>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2" name="Flèche : droite 11">
            <a:extLst>
              <a:ext uri="{FF2B5EF4-FFF2-40B4-BE49-F238E27FC236}">
                <a16:creationId xmlns:a16="http://schemas.microsoft.com/office/drawing/2014/main" id="{1B9398C0-ADD7-8483-42F1-7E5E7BD205C0}"/>
              </a:ext>
            </a:extLst>
          </p:cNvPr>
          <p:cNvSpPr/>
          <p:nvPr>
            <p:custDataLst>
              <p:tags r:id="rId2"/>
            </p:custDataLst>
          </p:nvPr>
        </p:nvSpPr>
        <p:spPr>
          <a:xfrm>
            <a:off x="2159564" y="1986062"/>
            <a:ext cx="9767476" cy="1278835"/>
          </a:xfrm>
          <a:prstGeom prst="rightArrow">
            <a:avLst/>
          </a:prstGeom>
          <a:solidFill>
            <a:srgbClr val="C00000">
              <a:alpha val="23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69EF74C8-C48B-4BE0-2A9B-A7EA06A46250}"/>
              </a:ext>
            </a:extLst>
          </p:cNvPr>
          <p:cNvSpPr>
            <a:spLocks noGrp="1"/>
          </p:cNvSpPr>
          <p:nvPr>
            <p:ph type="title"/>
            <p:custDataLst>
              <p:tags r:id="rId3"/>
            </p:custDataLst>
          </p:nvPr>
        </p:nvSpPr>
        <p:spPr>
          <a:xfrm>
            <a:off x="2207571" y="273655"/>
            <a:ext cx="9719463" cy="1143000"/>
          </a:xfrm>
        </p:spPr>
        <p:txBody>
          <a:bodyPr/>
          <a:lstStyle/>
          <a:p>
            <a:pPr algn="ctr"/>
            <a:r>
              <a:rPr lang="fr-CA" sz="4000" dirty="0"/>
              <a:t>Schématisation des types, des fonctions </a:t>
            </a:r>
            <a:br>
              <a:rPr lang="fr-CA" sz="4000" dirty="0"/>
            </a:br>
            <a:r>
              <a:rPr lang="fr-CA" sz="4000" dirty="0"/>
              <a:t>et des visées de l’évaluation</a:t>
            </a:r>
          </a:p>
        </p:txBody>
      </p:sp>
      <p:sp>
        <p:nvSpPr>
          <p:cNvPr id="4" name="ZoneTexte 3">
            <a:extLst>
              <a:ext uri="{FF2B5EF4-FFF2-40B4-BE49-F238E27FC236}">
                <a16:creationId xmlns:a16="http://schemas.microsoft.com/office/drawing/2014/main" id="{B3D3BFCC-E7E5-6BFA-6E6E-992CDCE5AABE}"/>
              </a:ext>
            </a:extLst>
          </p:cNvPr>
          <p:cNvSpPr txBox="1"/>
          <p:nvPr>
            <p:custDataLst>
              <p:tags r:id="rId4"/>
            </p:custDataLst>
          </p:nvPr>
        </p:nvSpPr>
        <p:spPr>
          <a:xfrm>
            <a:off x="2153321" y="1615581"/>
            <a:ext cx="2512483" cy="646331"/>
          </a:xfrm>
          <a:prstGeom prst="rect">
            <a:avLst/>
          </a:prstGeom>
          <a:noFill/>
        </p:spPr>
        <p:txBody>
          <a:bodyPr wrap="square" rtlCol="0">
            <a:spAutoFit/>
          </a:bodyPr>
          <a:lstStyle/>
          <a:p>
            <a:r>
              <a:rPr lang="fr-CA" b="1">
                <a:solidFill>
                  <a:srgbClr val="000000"/>
                </a:solidFill>
              </a:rPr>
              <a:t>Fonction d’aide à l’apprentissage</a:t>
            </a:r>
          </a:p>
        </p:txBody>
      </p:sp>
      <p:sp>
        <p:nvSpPr>
          <p:cNvPr id="5" name="ZoneTexte 4">
            <a:extLst>
              <a:ext uri="{FF2B5EF4-FFF2-40B4-BE49-F238E27FC236}">
                <a16:creationId xmlns:a16="http://schemas.microsoft.com/office/drawing/2014/main" id="{CE60E8D3-F2E5-082B-E5D6-247D3D190C81}"/>
              </a:ext>
            </a:extLst>
          </p:cNvPr>
          <p:cNvSpPr txBox="1"/>
          <p:nvPr>
            <p:custDataLst>
              <p:tags r:id="rId5"/>
            </p:custDataLst>
          </p:nvPr>
        </p:nvSpPr>
        <p:spPr>
          <a:xfrm>
            <a:off x="9393912" y="1605608"/>
            <a:ext cx="2894775" cy="646331"/>
          </a:xfrm>
          <a:prstGeom prst="rect">
            <a:avLst/>
          </a:prstGeom>
          <a:noFill/>
        </p:spPr>
        <p:txBody>
          <a:bodyPr wrap="square" rtlCol="0">
            <a:spAutoFit/>
          </a:bodyPr>
          <a:lstStyle/>
          <a:p>
            <a:r>
              <a:rPr lang="fr-CA" b="1">
                <a:solidFill>
                  <a:srgbClr val="000000"/>
                </a:solidFill>
              </a:rPr>
              <a:t>Fonction de reconnaissance de la compétence</a:t>
            </a:r>
          </a:p>
        </p:txBody>
      </p:sp>
      <p:sp>
        <p:nvSpPr>
          <p:cNvPr id="6" name="ZoneTexte 5">
            <a:extLst>
              <a:ext uri="{FF2B5EF4-FFF2-40B4-BE49-F238E27FC236}">
                <a16:creationId xmlns:a16="http://schemas.microsoft.com/office/drawing/2014/main" id="{9ECADB0A-61A8-798E-AA42-4A053475152A}"/>
              </a:ext>
            </a:extLst>
          </p:cNvPr>
          <p:cNvSpPr txBox="1"/>
          <p:nvPr>
            <p:custDataLst>
              <p:tags r:id="rId6"/>
            </p:custDataLst>
          </p:nvPr>
        </p:nvSpPr>
        <p:spPr>
          <a:xfrm>
            <a:off x="9406759" y="2327176"/>
            <a:ext cx="2520280" cy="615553"/>
          </a:xfrm>
          <a:prstGeom prst="rect">
            <a:avLst/>
          </a:prstGeom>
          <a:noFill/>
        </p:spPr>
        <p:txBody>
          <a:bodyPr wrap="square" rtlCol="0">
            <a:spAutoFit/>
          </a:bodyPr>
          <a:lstStyle/>
          <a:p>
            <a:r>
              <a:rPr lang="fr-CA" sz="1600" b="1">
                <a:solidFill>
                  <a:srgbClr val="000000"/>
                </a:solidFill>
                <a:latin typeface="Calibri"/>
              </a:rPr>
              <a:t>Évaluation</a:t>
            </a:r>
            <a:r>
              <a:rPr lang="fr-CA">
                <a:solidFill>
                  <a:srgbClr val="000000"/>
                </a:solidFill>
              </a:rPr>
              <a:t> </a:t>
            </a:r>
            <a:r>
              <a:rPr lang="fr-CA" sz="1600" b="1">
                <a:solidFill>
                  <a:srgbClr val="000000"/>
                </a:solidFill>
                <a:latin typeface="Calibri"/>
              </a:rPr>
              <a:t>aux fins de la sanction (certificative)</a:t>
            </a:r>
          </a:p>
        </p:txBody>
      </p:sp>
      <p:sp>
        <p:nvSpPr>
          <p:cNvPr id="7" name="ZoneTexte 6">
            <a:extLst>
              <a:ext uri="{FF2B5EF4-FFF2-40B4-BE49-F238E27FC236}">
                <a16:creationId xmlns:a16="http://schemas.microsoft.com/office/drawing/2014/main" id="{C4D3C953-75A4-AF91-B802-49FD60AA54A9}"/>
              </a:ext>
            </a:extLst>
          </p:cNvPr>
          <p:cNvSpPr txBox="1"/>
          <p:nvPr>
            <p:custDataLst>
              <p:tags r:id="rId7"/>
            </p:custDataLst>
          </p:nvPr>
        </p:nvSpPr>
        <p:spPr>
          <a:xfrm>
            <a:off x="2153320" y="2234843"/>
            <a:ext cx="2520280" cy="707886"/>
          </a:xfrm>
          <a:prstGeom prst="rect">
            <a:avLst/>
          </a:prstGeom>
          <a:noFill/>
        </p:spPr>
        <p:txBody>
          <a:bodyPr wrap="square" rtlCol="0">
            <a:spAutoFit/>
          </a:bodyPr>
          <a:lstStyle/>
          <a:p>
            <a:r>
              <a:rPr lang="fr-CA" sz="1600" b="1" dirty="0">
                <a:solidFill>
                  <a:srgbClr val="000000"/>
                </a:solidFill>
                <a:latin typeface="Calibri"/>
              </a:rPr>
              <a:t>Évaluation</a:t>
            </a:r>
            <a:r>
              <a:rPr lang="fr-CA" sz="2400" dirty="0">
                <a:solidFill>
                  <a:srgbClr val="000000"/>
                </a:solidFill>
              </a:rPr>
              <a:t> </a:t>
            </a:r>
            <a:r>
              <a:rPr lang="fr-CA" sz="1600" b="1" dirty="0">
                <a:solidFill>
                  <a:srgbClr val="000000"/>
                </a:solidFill>
                <a:latin typeface="Calibri"/>
              </a:rPr>
              <a:t>diagnostique</a:t>
            </a:r>
            <a:br>
              <a:rPr lang="fr-CA" sz="1600" b="1" dirty="0">
                <a:solidFill>
                  <a:srgbClr val="000000"/>
                </a:solidFill>
                <a:latin typeface="Calibri"/>
              </a:rPr>
            </a:br>
            <a:r>
              <a:rPr lang="fr-CA" sz="1600" b="1" dirty="0">
                <a:solidFill>
                  <a:srgbClr val="000000"/>
                </a:solidFill>
                <a:latin typeface="Calibri"/>
              </a:rPr>
              <a:t>(début)</a:t>
            </a:r>
          </a:p>
        </p:txBody>
      </p:sp>
      <p:sp>
        <p:nvSpPr>
          <p:cNvPr id="14" name="ZoneTexte 13">
            <a:extLst>
              <a:ext uri="{FF2B5EF4-FFF2-40B4-BE49-F238E27FC236}">
                <a16:creationId xmlns:a16="http://schemas.microsoft.com/office/drawing/2014/main" id="{741265FD-0A03-96BA-A193-D0698BD471D2}"/>
              </a:ext>
            </a:extLst>
          </p:cNvPr>
          <p:cNvSpPr txBox="1"/>
          <p:nvPr>
            <p:custDataLst>
              <p:tags r:id="rId8"/>
            </p:custDataLst>
          </p:nvPr>
        </p:nvSpPr>
        <p:spPr>
          <a:xfrm>
            <a:off x="2159563" y="2905163"/>
            <a:ext cx="1968525" cy="646331"/>
          </a:xfrm>
          <a:prstGeom prst="rect">
            <a:avLst/>
          </a:prstGeom>
          <a:noFill/>
        </p:spPr>
        <p:txBody>
          <a:bodyPr wrap="square" rtlCol="0">
            <a:spAutoFit/>
          </a:bodyPr>
          <a:lstStyle/>
          <a:p>
            <a:r>
              <a:rPr lang="fr-CA" sz="1200">
                <a:solidFill>
                  <a:srgbClr val="000000"/>
                </a:solidFill>
              </a:rPr>
              <a:t>Vise à vérifier l’état des apprentissages en début de compétence</a:t>
            </a:r>
          </a:p>
        </p:txBody>
      </p:sp>
      <p:grpSp>
        <p:nvGrpSpPr>
          <p:cNvPr id="24" name="Groupe 23">
            <a:extLst>
              <a:ext uri="{FF2B5EF4-FFF2-40B4-BE49-F238E27FC236}">
                <a16:creationId xmlns:a16="http://schemas.microsoft.com/office/drawing/2014/main" id="{B669694F-91B4-88E1-4293-161800997CF8}"/>
              </a:ext>
            </a:extLst>
          </p:cNvPr>
          <p:cNvGrpSpPr/>
          <p:nvPr>
            <p:custDataLst>
              <p:tags r:id="rId9"/>
            </p:custDataLst>
          </p:nvPr>
        </p:nvGrpSpPr>
        <p:grpSpPr>
          <a:xfrm>
            <a:off x="2085594" y="2807669"/>
            <a:ext cx="7068514" cy="3888432"/>
            <a:chOff x="3143672" y="2348880"/>
            <a:chExt cx="7068514" cy="3888432"/>
          </a:xfrm>
        </p:grpSpPr>
        <p:graphicFrame>
          <p:nvGraphicFramePr>
            <p:cNvPr id="11" name="Diagramme 10">
              <a:extLst>
                <a:ext uri="{FF2B5EF4-FFF2-40B4-BE49-F238E27FC236}">
                  <a16:creationId xmlns:a16="http://schemas.microsoft.com/office/drawing/2014/main" id="{B8132B92-FBF3-95A0-F799-B2B48E7EFA2F}"/>
                </a:ext>
              </a:extLst>
            </p:cNvPr>
            <p:cNvGraphicFramePr/>
            <p:nvPr>
              <p:extLst>
                <p:ext uri="{D42A27DB-BD31-4B8C-83A1-F6EECF244321}">
                  <p14:modId xmlns:p14="http://schemas.microsoft.com/office/powerpoint/2010/main" val="3374843146"/>
                </p:ext>
              </p:extLst>
            </p:nvPr>
          </p:nvGraphicFramePr>
          <p:xfrm>
            <a:off x="3143672" y="2348880"/>
            <a:ext cx="7068514" cy="388843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5" name="ZoneTexte 14">
              <a:extLst>
                <a:ext uri="{FF2B5EF4-FFF2-40B4-BE49-F238E27FC236}">
                  <a16:creationId xmlns:a16="http://schemas.microsoft.com/office/drawing/2014/main" id="{98547A97-D506-1235-54DE-66BF388B1EB1}"/>
                </a:ext>
              </a:extLst>
            </p:cNvPr>
            <p:cNvSpPr txBox="1"/>
            <p:nvPr/>
          </p:nvSpPr>
          <p:spPr>
            <a:xfrm>
              <a:off x="5509259" y="3641541"/>
              <a:ext cx="2337340" cy="830997"/>
            </a:xfrm>
            <a:prstGeom prst="rect">
              <a:avLst/>
            </a:prstGeom>
            <a:noFill/>
          </p:spPr>
          <p:txBody>
            <a:bodyPr wrap="square" rtlCol="0">
              <a:spAutoFit/>
            </a:bodyPr>
            <a:lstStyle/>
            <a:p>
              <a:pPr algn="ctr"/>
              <a:r>
                <a:rPr lang="fr-CA" sz="1600" b="1" dirty="0">
                  <a:solidFill>
                    <a:srgbClr val="000000"/>
                  </a:solidFill>
                </a:rPr>
                <a:t>Type d’évaluation en aide à l’apprentissage en cours d’apprentissage</a:t>
              </a:r>
            </a:p>
          </p:txBody>
        </p:sp>
        <p:sp>
          <p:nvSpPr>
            <p:cNvPr id="17" name="ZoneTexte 16">
              <a:extLst>
                <a:ext uri="{FF2B5EF4-FFF2-40B4-BE49-F238E27FC236}">
                  <a16:creationId xmlns:a16="http://schemas.microsoft.com/office/drawing/2014/main" id="{D17F2EB2-65C5-6A4D-9894-BF97A0C0C2BF}"/>
                </a:ext>
              </a:extLst>
            </p:cNvPr>
            <p:cNvSpPr txBox="1"/>
            <p:nvPr/>
          </p:nvSpPr>
          <p:spPr>
            <a:xfrm>
              <a:off x="5503488" y="4494242"/>
              <a:ext cx="2337337" cy="461665"/>
            </a:xfrm>
            <a:prstGeom prst="rect">
              <a:avLst/>
            </a:prstGeom>
            <a:noFill/>
          </p:spPr>
          <p:txBody>
            <a:bodyPr wrap="square">
              <a:spAutoFit/>
            </a:bodyPr>
            <a:lstStyle/>
            <a:p>
              <a:pPr algn="ctr"/>
              <a:r>
                <a:rPr lang="fr-CA" sz="1200">
                  <a:solidFill>
                    <a:srgbClr val="000000"/>
                  </a:solidFill>
                </a:rPr>
                <a:t>Vise la régulation de la démarche de l’élève et de l’enseignant</a:t>
              </a:r>
            </a:p>
          </p:txBody>
        </p:sp>
      </p:grpSp>
      <p:sp>
        <p:nvSpPr>
          <p:cNvPr id="19" name="ZoneTexte 18">
            <a:extLst>
              <a:ext uri="{FF2B5EF4-FFF2-40B4-BE49-F238E27FC236}">
                <a16:creationId xmlns:a16="http://schemas.microsoft.com/office/drawing/2014/main" id="{AD07EF14-EE00-5121-5F85-8E3080D58F08}"/>
              </a:ext>
            </a:extLst>
          </p:cNvPr>
          <p:cNvSpPr txBox="1"/>
          <p:nvPr>
            <p:custDataLst>
              <p:tags r:id="rId10"/>
            </p:custDataLst>
          </p:nvPr>
        </p:nvSpPr>
        <p:spPr>
          <a:xfrm>
            <a:off x="9394025" y="2924635"/>
            <a:ext cx="1861705" cy="830997"/>
          </a:xfrm>
          <a:prstGeom prst="rect">
            <a:avLst/>
          </a:prstGeom>
          <a:noFill/>
        </p:spPr>
        <p:txBody>
          <a:bodyPr wrap="square">
            <a:spAutoFit/>
          </a:bodyPr>
          <a:lstStyle/>
          <a:p>
            <a:r>
              <a:rPr lang="fr-CA" sz="1200">
                <a:solidFill>
                  <a:srgbClr val="000000"/>
                </a:solidFill>
              </a:rPr>
              <a:t>Vise à rendre compte du développement des compétences aux fins de la sanction des études </a:t>
            </a:r>
          </a:p>
        </p:txBody>
      </p:sp>
      <p:sp>
        <p:nvSpPr>
          <p:cNvPr id="20" name="Rectangle : coins arrondis 19">
            <a:extLst>
              <a:ext uri="{FF2B5EF4-FFF2-40B4-BE49-F238E27FC236}">
                <a16:creationId xmlns:a16="http://schemas.microsoft.com/office/drawing/2014/main" id="{AA7EBB71-26AC-D057-3FFF-C9B069A6664C}"/>
              </a:ext>
            </a:extLst>
          </p:cNvPr>
          <p:cNvSpPr/>
          <p:nvPr>
            <p:custDataLst>
              <p:tags r:id="rId11"/>
            </p:custDataLst>
          </p:nvPr>
        </p:nvSpPr>
        <p:spPr>
          <a:xfrm>
            <a:off x="9480376" y="4345017"/>
            <a:ext cx="2016224" cy="91440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t>Épreuve ministérielle</a:t>
            </a:r>
          </a:p>
        </p:txBody>
      </p:sp>
      <p:sp>
        <p:nvSpPr>
          <p:cNvPr id="21" name="Rectangle : coins arrondis 20">
            <a:extLst>
              <a:ext uri="{FF2B5EF4-FFF2-40B4-BE49-F238E27FC236}">
                <a16:creationId xmlns:a16="http://schemas.microsoft.com/office/drawing/2014/main" id="{19E344D9-64A5-FD9C-2B34-BC59D131946E}"/>
              </a:ext>
            </a:extLst>
          </p:cNvPr>
          <p:cNvSpPr/>
          <p:nvPr>
            <p:custDataLst>
              <p:tags r:id="rId12"/>
            </p:custDataLst>
          </p:nvPr>
        </p:nvSpPr>
        <p:spPr>
          <a:xfrm>
            <a:off x="9500120" y="5399133"/>
            <a:ext cx="2016224" cy="914400"/>
          </a:xfrm>
          <a:prstGeom prst="round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t>Épreuve d’établissement (locale)</a:t>
            </a:r>
          </a:p>
        </p:txBody>
      </p:sp>
      <p:sp>
        <p:nvSpPr>
          <p:cNvPr id="25" name="ZoneTexte 24">
            <a:extLst>
              <a:ext uri="{FF2B5EF4-FFF2-40B4-BE49-F238E27FC236}">
                <a16:creationId xmlns:a16="http://schemas.microsoft.com/office/drawing/2014/main" id="{69DA2328-5F1E-6C42-45D0-395CBB6ACBD4}"/>
              </a:ext>
            </a:extLst>
          </p:cNvPr>
          <p:cNvSpPr txBox="1"/>
          <p:nvPr>
            <p:custDataLst>
              <p:tags r:id="rId13"/>
            </p:custDataLst>
          </p:nvPr>
        </p:nvSpPr>
        <p:spPr>
          <a:xfrm>
            <a:off x="5981887" y="2357954"/>
            <a:ext cx="3263714" cy="584775"/>
          </a:xfrm>
          <a:prstGeom prst="rect">
            <a:avLst/>
          </a:prstGeom>
          <a:noFill/>
        </p:spPr>
        <p:txBody>
          <a:bodyPr wrap="square" rtlCol="0">
            <a:spAutoFit/>
          </a:bodyPr>
          <a:lstStyle/>
          <a:p>
            <a:pPr algn="r"/>
            <a:r>
              <a:rPr lang="fr-CA" sz="1600" b="1" dirty="0">
                <a:solidFill>
                  <a:srgbClr val="000000"/>
                </a:solidFill>
              </a:rPr>
              <a:t>Évaluation</a:t>
            </a:r>
            <a:r>
              <a:rPr lang="fr-CA" sz="1600" dirty="0">
                <a:solidFill>
                  <a:srgbClr val="000000"/>
                </a:solidFill>
              </a:rPr>
              <a:t> </a:t>
            </a:r>
            <a:r>
              <a:rPr lang="fr-CA" sz="1600" b="1" dirty="0">
                <a:solidFill>
                  <a:srgbClr val="000000"/>
                </a:solidFill>
              </a:rPr>
              <a:t>en aide à l’apprentissage</a:t>
            </a:r>
            <a:br>
              <a:rPr lang="fr-CA" sz="1600" b="1" dirty="0">
                <a:solidFill>
                  <a:srgbClr val="000000"/>
                </a:solidFill>
              </a:rPr>
            </a:br>
            <a:r>
              <a:rPr lang="fr-CA" sz="1600" b="1" dirty="0">
                <a:solidFill>
                  <a:srgbClr val="000000"/>
                </a:solidFill>
              </a:rPr>
              <a:t>(en cours)</a:t>
            </a:r>
          </a:p>
        </p:txBody>
      </p:sp>
      <p:sp>
        <p:nvSpPr>
          <p:cNvPr id="26" name="ZoneTexte 25">
            <a:extLst>
              <a:ext uri="{FF2B5EF4-FFF2-40B4-BE49-F238E27FC236}">
                <a16:creationId xmlns:a16="http://schemas.microsoft.com/office/drawing/2014/main" id="{06DD1C83-63C8-0C8F-1624-A5B13A27FFDB}"/>
              </a:ext>
            </a:extLst>
          </p:cNvPr>
          <p:cNvSpPr txBox="1"/>
          <p:nvPr>
            <p:custDataLst>
              <p:tags r:id="rId14"/>
            </p:custDataLst>
          </p:nvPr>
        </p:nvSpPr>
        <p:spPr>
          <a:xfrm>
            <a:off x="6741704" y="2881891"/>
            <a:ext cx="2546002" cy="646331"/>
          </a:xfrm>
          <a:prstGeom prst="rect">
            <a:avLst/>
          </a:prstGeom>
          <a:noFill/>
        </p:spPr>
        <p:txBody>
          <a:bodyPr wrap="square" rtlCol="0">
            <a:spAutoFit/>
          </a:bodyPr>
          <a:lstStyle/>
          <a:p>
            <a:pPr algn="r"/>
            <a:r>
              <a:rPr lang="fr-CA" sz="1200" dirty="0">
                <a:solidFill>
                  <a:srgbClr val="000000"/>
                </a:solidFill>
              </a:rPr>
              <a:t>Vise à vérifier l’état des apprentissages tout au long de la compétence</a:t>
            </a:r>
          </a:p>
        </p:txBody>
      </p:sp>
    </p:spTree>
    <p:extLst>
      <p:ext uri="{BB962C8B-B14F-4D97-AF65-F5344CB8AC3E}">
        <p14:creationId xmlns:p14="http://schemas.microsoft.com/office/powerpoint/2010/main" val="2766043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58004B-D16F-488C-9CD7-2EB5440B1F21}"/>
              </a:ext>
            </a:extLst>
          </p:cNvPr>
          <p:cNvSpPr>
            <a:spLocks noGrp="1"/>
          </p:cNvSpPr>
          <p:nvPr>
            <p:ph type="title"/>
            <p:custDataLst>
              <p:tags r:id="rId1"/>
            </p:custDataLst>
          </p:nvPr>
        </p:nvSpPr>
        <p:spPr/>
        <p:txBody>
          <a:bodyPr/>
          <a:lstStyle/>
          <a:p>
            <a:pPr algn="ctr"/>
            <a:r>
              <a:rPr lang="fr-CA" sz="4000" dirty="0"/>
              <a:t>Rôles et responsabilités lors des épreuves aux fins de la sanction</a:t>
            </a:r>
          </a:p>
        </p:txBody>
      </p:sp>
      <p:sp>
        <p:nvSpPr>
          <p:cNvPr id="3" name="Espace réservé du contenu 2">
            <a:extLst>
              <a:ext uri="{FF2B5EF4-FFF2-40B4-BE49-F238E27FC236}">
                <a16:creationId xmlns:a16="http://schemas.microsoft.com/office/drawing/2014/main" id="{49E73203-D685-42F7-AFE4-84782CAE3886}"/>
              </a:ext>
            </a:extLst>
          </p:cNvPr>
          <p:cNvSpPr>
            <a:spLocks noGrp="1"/>
          </p:cNvSpPr>
          <p:nvPr>
            <p:ph idx="1"/>
            <p:custDataLst>
              <p:tags r:id="rId2"/>
            </p:custDataLst>
          </p:nvPr>
        </p:nvSpPr>
        <p:spPr>
          <a:xfrm>
            <a:off x="2577123" y="1828610"/>
            <a:ext cx="8514027" cy="4800600"/>
          </a:xfrm>
        </p:spPr>
        <p:txBody>
          <a:bodyPr>
            <a:normAutofit/>
          </a:bodyPr>
          <a:lstStyle/>
          <a:p>
            <a:pPr marL="114300" indent="0">
              <a:spcAft>
                <a:spcPts val="1200"/>
              </a:spcAft>
              <a:buNone/>
            </a:pPr>
            <a:r>
              <a:rPr lang="fr-CA" sz="3200" b="1" dirty="0"/>
              <a:t>Activité 1</a:t>
            </a:r>
          </a:p>
          <a:p>
            <a:pPr>
              <a:spcAft>
                <a:spcPts val="600"/>
              </a:spcAft>
            </a:pPr>
            <a:r>
              <a:rPr lang="fr-CA" dirty="0"/>
              <a:t>Sur Moodle, dans </a:t>
            </a:r>
            <a:r>
              <a:rPr lang="fr-CA" b="1" i="1" dirty="0"/>
              <a:t>Activité 1</a:t>
            </a:r>
            <a:r>
              <a:rPr lang="fr-CA" dirty="0"/>
              <a:t>, ouvrez l’</a:t>
            </a:r>
            <a:r>
              <a:rPr lang="fr-CA" b="1" dirty="0"/>
              <a:t>extrait du </a:t>
            </a:r>
            <a:r>
              <a:rPr lang="fr-CA" b="1" i="1" dirty="0"/>
              <a:t>Guide de gestion de la sanction des études et des épreuves ministérielles.</a:t>
            </a:r>
            <a:endParaRPr lang="fr-CA" dirty="0"/>
          </a:p>
          <a:p>
            <a:pPr>
              <a:spcAft>
                <a:spcPts val="600"/>
              </a:spcAft>
            </a:pPr>
            <a:r>
              <a:rPr lang="fr-CA" dirty="0"/>
              <a:t>Dans votre équipe, répartissez-vous la lecture pour </a:t>
            </a:r>
            <a:r>
              <a:rPr lang="fr-CA" b="1" i="1" dirty="0"/>
              <a:t>avant</a:t>
            </a:r>
            <a:r>
              <a:rPr lang="fr-CA" dirty="0"/>
              <a:t>, </a:t>
            </a:r>
            <a:r>
              <a:rPr lang="fr-CA" b="1" i="1" dirty="0"/>
              <a:t>pendant</a:t>
            </a:r>
            <a:r>
              <a:rPr lang="fr-CA" dirty="0"/>
              <a:t> et </a:t>
            </a:r>
            <a:r>
              <a:rPr lang="fr-CA" b="1" i="1" dirty="0"/>
              <a:t>après</a:t>
            </a:r>
            <a:r>
              <a:rPr lang="fr-CA" dirty="0"/>
              <a:t> la séance d’examen.</a:t>
            </a:r>
          </a:p>
          <a:p>
            <a:pPr>
              <a:spcAft>
                <a:spcPts val="600"/>
              </a:spcAft>
            </a:pPr>
            <a:r>
              <a:rPr lang="fr-CA" dirty="0"/>
              <a:t>En équipe, dans le </a:t>
            </a:r>
            <a:r>
              <a:rPr lang="fr-CA" b="1" i="1" dirty="0"/>
              <a:t>document collaboratif</a:t>
            </a:r>
            <a:r>
              <a:rPr lang="fr-CA" dirty="0"/>
              <a:t>​, inscrivez (par un copier-coller) les responsabilités de l’enseignant et/ou du surveillant  avant, pendant et après les épreuves d’établissement (locales) et les épreuves ministérielles.</a:t>
            </a:r>
          </a:p>
          <a:p>
            <a:pPr>
              <a:spcAft>
                <a:spcPts val="600"/>
              </a:spcAft>
            </a:pPr>
            <a:r>
              <a:rPr lang="fr-CA" dirty="0"/>
              <a:t>Surlignez en jaune, les responsabilités attribuables à l’épreuve ministérielle seulement.</a:t>
            </a:r>
          </a:p>
        </p:txBody>
      </p:sp>
      <p:grpSp>
        <p:nvGrpSpPr>
          <p:cNvPr id="4" name="Groupe 3">
            <a:extLst>
              <a:ext uri="{FF2B5EF4-FFF2-40B4-BE49-F238E27FC236}">
                <a16:creationId xmlns:a16="http://schemas.microsoft.com/office/drawing/2014/main" id="{0D1CB61A-7B0B-4E08-B161-85D2017546A2}"/>
              </a:ext>
            </a:extLst>
          </p:cNvPr>
          <p:cNvGrpSpPr/>
          <p:nvPr>
            <p:custDataLst>
              <p:tags r:id="rId3"/>
            </p:custDataLst>
          </p:nvPr>
        </p:nvGrpSpPr>
        <p:grpSpPr>
          <a:xfrm>
            <a:off x="2206208" y="1976858"/>
            <a:ext cx="434795" cy="451514"/>
            <a:chOff x="5117727" y="4388131"/>
            <a:chExt cx="579727" cy="602018"/>
          </a:xfrm>
        </p:grpSpPr>
        <p:pic>
          <p:nvPicPr>
            <p:cNvPr id="5" name="Image 4">
              <a:extLst>
                <a:ext uri="{FF2B5EF4-FFF2-40B4-BE49-F238E27FC236}">
                  <a16:creationId xmlns:a16="http://schemas.microsoft.com/office/drawing/2014/main" id="{882EED83-04AC-40FB-8D13-72F960D2957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17727" y="4410422"/>
              <a:ext cx="579727" cy="579727"/>
            </a:xfrm>
            <a:prstGeom prst="rect">
              <a:avLst/>
            </a:prstGeom>
          </p:spPr>
        </p:pic>
        <p:pic>
          <p:nvPicPr>
            <p:cNvPr id="6" name="Image 5">
              <a:extLst>
                <a:ext uri="{FF2B5EF4-FFF2-40B4-BE49-F238E27FC236}">
                  <a16:creationId xmlns:a16="http://schemas.microsoft.com/office/drawing/2014/main" id="{CF9EC34E-7196-4445-B81F-0AFA1A5A3D7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47095" y="4869160"/>
              <a:ext cx="120989" cy="120989"/>
            </a:xfrm>
            <a:prstGeom prst="rect">
              <a:avLst/>
            </a:prstGeom>
          </p:spPr>
        </p:pic>
        <p:pic>
          <p:nvPicPr>
            <p:cNvPr id="7" name="Image 6">
              <a:extLst>
                <a:ext uri="{FF2B5EF4-FFF2-40B4-BE49-F238E27FC236}">
                  <a16:creationId xmlns:a16="http://schemas.microsoft.com/office/drawing/2014/main" id="{47E6D289-8D49-4953-B3C6-34118FA028D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47094" y="4388131"/>
              <a:ext cx="120989" cy="120989"/>
            </a:xfrm>
            <a:prstGeom prst="rect">
              <a:avLst/>
            </a:prstGeom>
          </p:spPr>
        </p:pic>
        <p:pic>
          <p:nvPicPr>
            <p:cNvPr id="8" name="Image 7">
              <a:extLst>
                <a:ext uri="{FF2B5EF4-FFF2-40B4-BE49-F238E27FC236}">
                  <a16:creationId xmlns:a16="http://schemas.microsoft.com/office/drawing/2014/main" id="{D92021AC-BB7B-4878-A155-D03D0C818FA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46278" y="4713767"/>
              <a:ext cx="120989" cy="120989"/>
            </a:xfrm>
            <a:prstGeom prst="rect">
              <a:avLst/>
            </a:prstGeom>
          </p:spPr>
        </p:pic>
      </p:grpSp>
      <p:grpSp>
        <p:nvGrpSpPr>
          <p:cNvPr id="11" name="Groupe 10">
            <a:extLst>
              <a:ext uri="{FF2B5EF4-FFF2-40B4-BE49-F238E27FC236}">
                <a16:creationId xmlns:a16="http://schemas.microsoft.com/office/drawing/2014/main" id="{D443D5A8-5BF3-413C-9791-FD61C0754236}"/>
              </a:ext>
            </a:extLst>
          </p:cNvPr>
          <p:cNvGrpSpPr/>
          <p:nvPr>
            <p:custDataLst>
              <p:tags r:id="rId4"/>
            </p:custDataLst>
          </p:nvPr>
        </p:nvGrpSpPr>
        <p:grpSpPr>
          <a:xfrm>
            <a:off x="10447407" y="5283915"/>
            <a:ext cx="1460525" cy="507831"/>
            <a:chOff x="10083601" y="4786594"/>
            <a:chExt cx="1947367" cy="677107"/>
          </a:xfrm>
        </p:grpSpPr>
        <p:pic>
          <p:nvPicPr>
            <p:cNvPr id="12" name="Image 11">
              <a:hlinkClick r:id="rId10"/>
              <a:extLst>
                <a:ext uri="{FF2B5EF4-FFF2-40B4-BE49-F238E27FC236}">
                  <a16:creationId xmlns:a16="http://schemas.microsoft.com/office/drawing/2014/main" id="{D0CE087A-2BEA-4B26-8C32-0579A55ABE6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83601" y="4880054"/>
              <a:ext cx="493162" cy="493162"/>
            </a:xfrm>
            <a:prstGeom prst="rect">
              <a:avLst/>
            </a:prstGeom>
          </p:spPr>
        </p:pic>
        <p:sp>
          <p:nvSpPr>
            <p:cNvPr id="13" name="ZoneTexte 12">
              <a:extLst>
                <a:ext uri="{FF2B5EF4-FFF2-40B4-BE49-F238E27FC236}">
                  <a16:creationId xmlns:a16="http://schemas.microsoft.com/office/drawing/2014/main" id="{18C7D451-65CF-42D4-8FAE-39AA69201FB3}"/>
                </a:ext>
              </a:extLst>
            </p:cNvPr>
            <p:cNvSpPr txBox="1"/>
            <p:nvPr/>
          </p:nvSpPr>
          <p:spPr>
            <a:xfrm>
              <a:off x="10613018" y="4786594"/>
              <a:ext cx="1417950" cy="677107"/>
            </a:xfrm>
            <a:prstGeom prst="rect">
              <a:avLst/>
            </a:prstGeom>
            <a:noFill/>
          </p:spPr>
          <p:txBody>
            <a:bodyPr wrap="square" rtlCol="0">
              <a:spAutoFit/>
            </a:bodyPr>
            <a:lstStyle/>
            <a:p>
              <a:r>
                <a:rPr lang="fr-CA" sz="1350" dirty="0">
                  <a:solidFill>
                    <a:srgbClr val="000000"/>
                  </a:solidFill>
                  <a:hlinkClick r:id="rId10"/>
                </a:rPr>
                <a:t>Document collaboratif</a:t>
              </a:r>
              <a:endParaRPr lang="fr-CA" sz="1350" dirty="0">
                <a:solidFill>
                  <a:srgbClr val="000000"/>
                </a:solidFill>
              </a:endParaRPr>
            </a:p>
          </p:txBody>
        </p:sp>
      </p:grpSp>
      <p:grpSp>
        <p:nvGrpSpPr>
          <p:cNvPr id="14" name="Groupe 13">
            <a:extLst>
              <a:ext uri="{FF2B5EF4-FFF2-40B4-BE49-F238E27FC236}">
                <a16:creationId xmlns:a16="http://schemas.microsoft.com/office/drawing/2014/main" id="{7F183DA4-28A7-461C-A9CC-2E8F53B9074C}"/>
              </a:ext>
            </a:extLst>
          </p:cNvPr>
          <p:cNvGrpSpPr/>
          <p:nvPr>
            <p:custDataLst>
              <p:tags r:id="rId5"/>
            </p:custDataLst>
          </p:nvPr>
        </p:nvGrpSpPr>
        <p:grpSpPr>
          <a:xfrm>
            <a:off x="10133870" y="5863608"/>
            <a:ext cx="1774062" cy="790012"/>
            <a:chOff x="6768206" y="5877272"/>
            <a:chExt cx="2365416" cy="1053349"/>
          </a:xfrm>
        </p:grpSpPr>
        <p:pic>
          <p:nvPicPr>
            <p:cNvPr id="15" name="Image 14">
              <a:extLst>
                <a:ext uri="{FF2B5EF4-FFF2-40B4-BE49-F238E27FC236}">
                  <a16:creationId xmlns:a16="http://schemas.microsoft.com/office/drawing/2014/main" id="{29CB881A-17A9-4369-A8B2-449ED3ED7EB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68206" y="5877272"/>
              <a:ext cx="2365416" cy="1053349"/>
            </a:xfrm>
            <a:prstGeom prst="rect">
              <a:avLst/>
            </a:prstGeom>
          </p:spPr>
        </p:pic>
        <p:sp>
          <p:nvSpPr>
            <p:cNvPr id="16" name="ZoneTexte 15">
              <a:extLst>
                <a:ext uri="{FF2B5EF4-FFF2-40B4-BE49-F238E27FC236}">
                  <a16:creationId xmlns:a16="http://schemas.microsoft.com/office/drawing/2014/main" id="{7927B1FF-A5D5-4DE1-9FB2-DAE5CE271AD2}"/>
                </a:ext>
              </a:extLst>
            </p:cNvPr>
            <p:cNvSpPr txBox="1"/>
            <p:nvPr/>
          </p:nvSpPr>
          <p:spPr>
            <a:xfrm>
              <a:off x="7812361" y="6309320"/>
              <a:ext cx="1008112" cy="307776"/>
            </a:xfrm>
            <a:prstGeom prst="rect">
              <a:avLst/>
            </a:prstGeom>
            <a:noFill/>
          </p:spPr>
          <p:txBody>
            <a:bodyPr wrap="square" rtlCol="0">
              <a:spAutoFit/>
            </a:bodyPr>
            <a:lstStyle/>
            <a:p>
              <a:r>
                <a:rPr lang="fr-CA" sz="900">
                  <a:solidFill>
                    <a:schemeClr val="bg1"/>
                  </a:solidFill>
                </a:rPr>
                <a:t>20 minutes</a:t>
              </a:r>
            </a:p>
          </p:txBody>
        </p:sp>
      </p:grpSp>
    </p:spTree>
    <p:extLst>
      <p:ext uri="{BB962C8B-B14F-4D97-AF65-F5344CB8AC3E}">
        <p14:creationId xmlns:p14="http://schemas.microsoft.com/office/powerpoint/2010/main" val="3777225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453246CA-8736-405F-8215-327303DAD5A9}"/>
              </a:ext>
            </a:extLst>
          </p:cNvPr>
          <p:cNvPicPr>
            <a:picLocks noChangeAspect="1"/>
          </p:cNvPicPr>
          <p:nvPr>
            <p:custDataLst>
              <p:tags r:id="rId1"/>
            </p:custDataLst>
          </p:nvPr>
        </p:nvPicPr>
        <p:blipFill>
          <a:blip r:embed="rId4"/>
          <a:stretch>
            <a:fillRect/>
          </a:stretch>
        </p:blipFill>
        <p:spPr>
          <a:xfrm>
            <a:off x="119336" y="1"/>
            <a:ext cx="11872136" cy="6905222"/>
          </a:xfrm>
          <a:prstGeom prst="rect">
            <a:avLst/>
          </a:prstGeom>
        </p:spPr>
      </p:pic>
    </p:spTree>
    <p:extLst>
      <p:ext uri="{BB962C8B-B14F-4D97-AF65-F5344CB8AC3E}">
        <p14:creationId xmlns:p14="http://schemas.microsoft.com/office/powerpoint/2010/main" val="152875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855640" y="275946"/>
            <a:ext cx="8514027" cy="1143000"/>
          </a:xfrm>
        </p:spPr>
        <p:txBody>
          <a:bodyPr/>
          <a:lstStyle/>
          <a:p>
            <a:pPr algn="ctr"/>
            <a:r>
              <a:rPr lang="fr-CA" sz="4400" dirty="0"/>
              <a:t> Plénière - Avant l’évaluation</a:t>
            </a:r>
          </a:p>
        </p:txBody>
      </p:sp>
      <p:sp>
        <p:nvSpPr>
          <p:cNvPr id="3" name="Espace réservé du contenu 2"/>
          <p:cNvSpPr>
            <a:spLocks noGrp="1"/>
          </p:cNvSpPr>
          <p:nvPr>
            <p:ph idx="1"/>
            <p:custDataLst>
              <p:tags r:id="rId2"/>
            </p:custDataLst>
          </p:nvPr>
        </p:nvSpPr>
        <p:spPr>
          <a:xfrm>
            <a:off x="2842547" y="1700808"/>
            <a:ext cx="8514027" cy="4800600"/>
          </a:xfrm>
        </p:spPr>
        <p:txBody>
          <a:bodyPr>
            <a:normAutofit lnSpcReduction="10000"/>
          </a:bodyPr>
          <a:lstStyle/>
          <a:p>
            <a:pPr>
              <a:buClr>
                <a:srgbClr val="C00000"/>
              </a:buClr>
            </a:pPr>
            <a:r>
              <a:rPr lang="fr-CA" b="1" dirty="0"/>
              <a:t>Consulte les épreuves en banque</a:t>
            </a:r>
          </a:p>
          <a:p>
            <a:pPr lvl="1">
              <a:buClr>
                <a:srgbClr val="C00000"/>
              </a:buClr>
              <a:buFont typeface="Wingdings" panose="05000000000000000000" pitchFamily="2" charset="2"/>
              <a:buChar char="ü"/>
            </a:pPr>
            <a:r>
              <a:rPr lang="fr-CA" dirty="0"/>
              <a:t>Prendre connaissance des documents d’évaluation</a:t>
            </a:r>
          </a:p>
          <a:p>
            <a:pPr lvl="1">
              <a:buClr>
                <a:srgbClr val="C00000"/>
              </a:buClr>
              <a:buFont typeface="Wingdings" panose="05000000000000000000" pitchFamily="2" charset="2"/>
              <a:buChar char="ü"/>
            </a:pPr>
            <a:r>
              <a:rPr lang="fr-CA" dirty="0"/>
              <a:t>S’assurer de la </a:t>
            </a:r>
            <a:r>
              <a:rPr lang="fr-CA" u="sng" dirty="0"/>
              <a:t>validité</a:t>
            </a:r>
            <a:r>
              <a:rPr lang="fr-CA" b="1" dirty="0"/>
              <a:t> </a:t>
            </a:r>
            <a:r>
              <a:rPr lang="fr-CA" dirty="0"/>
              <a:t>et de la</a:t>
            </a:r>
            <a:r>
              <a:rPr lang="fr-CA" u="sng" dirty="0"/>
              <a:t> fiabilité </a:t>
            </a:r>
            <a:r>
              <a:rPr lang="fr-CA" dirty="0"/>
              <a:t>de l’épreuve (spécifications conforme au programme d’études)</a:t>
            </a:r>
          </a:p>
          <a:p>
            <a:pPr>
              <a:buClr>
                <a:srgbClr val="C00000"/>
              </a:buClr>
            </a:pPr>
            <a:r>
              <a:rPr lang="fr-CA" b="1" dirty="0"/>
              <a:t>Commande l’enveloppe d’examens</a:t>
            </a:r>
          </a:p>
          <a:p>
            <a:pPr lvl="1">
              <a:buClr>
                <a:srgbClr val="C00000"/>
              </a:buClr>
              <a:buFont typeface="Wingdings" panose="05000000000000000000" pitchFamily="2" charset="2"/>
              <a:buChar char="ü"/>
            </a:pPr>
            <a:r>
              <a:rPr lang="fr-CA" dirty="0"/>
              <a:t>Version, quantité, date de l’épreuve</a:t>
            </a:r>
          </a:p>
          <a:p>
            <a:pPr lvl="1">
              <a:buClr>
                <a:srgbClr val="C00000"/>
              </a:buClr>
              <a:buFont typeface="Wingdings" panose="05000000000000000000" pitchFamily="2" charset="2"/>
              <a:buChar char="ü"/>
            </a:pPr>
            <a:r>
              <a:rPr lang="fr-CA" dirty="0"/>
              <a:t> Vérifier le contenu de l’enveloppe </a:t>
            </a:r>
          </a:p>
          <a:p>
            <a:pPr>
              <a:buClr>
                <a:srgbClr val="C00000"/>
              </a:buClr>
            </a:pPr>
            <a:r>
              <a:rPr lang="fr-CA" b="1" dirty="0"/>
              <a:t>Informe les élèves (transparence)</a:t>
            </a:r>
          </a:p>
          <a:p>
            <a:pPr lvl="1">
              <a:buClr>
                <a:srgbClr val="C00000"/>
              </a:buClr>
              <a:buFont typeface="Wingdings" panose="05000000000000000000" pitchFamily="2" charset="2"/>
              <a:buChar char="ü"/>
            </a:pPr>
            <a:r>
              <a:rPr lang="fr-CA" dirty="0"/>
              <a:t>Modalités,  contexte d’évaluation, durée, etc. (cahier du candidat ou cahier de l’élève)</a:t>
            </a:r>
          </a:p>
          <a:p>
            <a:pPr>
              <a:buClr>
                <a:srgbClr val="C00000"/>
              </a:buClr>
            </a:pPr>
            <a:r>
              <a:rPr lang="fr-CA" b="1" dirty="0"/>
              <a:t>Organise l’évaluation</a:t>
            </a:r>
            <a:endParaRPr lang="fr-CA" b="1" dirty="0">
              <a:solidFill>
                <a:srgbClr val="000000"/>
              </a:solidFill>
            </a:endParaRPr>
          </a:p>
          <a:p>
            <a:pPr lvl="1">
              <a:buClr>
                <a:srgbClr val="C00000"/>
              </a:buClr>
              <a:buFont typeface="Wingdings" panose="05000000000000000000" pitchFamily="2" charset="2"/>
              <a:buChar char="ü"/>
            </a:pPr>
            <a:r>
              <a:rPr lang="fr-CA" dirty="0"/>
              <a:t>Lieu (classe, atelier, stage, visioconférence, autre)</a:t>
            </a:r>
          </a:p>
          <a:p>
            <a:pPr lvl="1">
              <a:buClr>
                <a:srgbClr val="C00000"/>
              </a:buClr>
              <a:buFont typeface="Wingdings" panose="05000000000000000000" pitchFamily="2" charset="2"/>
              <a:buChar char="ü"/>
            </a:pPr>
            <a:r>
              <a:rPr lang="fr-CA" dirty="0"/>
              <a:t>Moyens : matériel, outillage, équipement, etc. (faisabilité)</a:t>
            </a:r>
          </a:p>
          <a:p>
            <a:pPr lvl="1">
              <a:buFontTx/>
              <a:buChar char="-"/>
            </a:pPr>
            <a:endParaRPr lang="fr-CA" dirty="0">
              <a:solidFill>
                <a:srgbClr val="000000"/>
              </a:solidFill>
            </a:endParaRPr>
          </a:p>
          <a:p>
            <a:pPr lvl="1">
              <a:buFontTx/>
              <a:buChar char="-"/>
            </a:pPr>
            <a:endParaRPr lang="fr-CA" dirty="0">
              <a:solidFill>
                <a:srgbClr val="000000"/>
              </a:solidFill>
            </a:endParaRPr>
          </a:p>
          <a:p>
            <a:pPr>
              <a:buFontTx/>
              <a:buChar char="-"/>
            </a:pPr>
            <a:endParaRPr lang="fr-CA" dirty="0"/>
          </a:p>
          <a:p>
            <a:pPr>
              <a:buFontTx/>
              <a:buChar char="-"/>
            </a:pPr>
            <a:endParaRPr lang="fr-CA" dirty="0"/>
          </a:p>
          <a:p>
            <a:pPr>
              <a:buFontTx/>
              <a:buChar char="-"/>
            </a:pPr>
            <a:endParaRPr lang="fr-CA" dirty="0"/>
          </a:p>
          <a:p>
            <a:pPr>
              <a:buFontTx/>
              <a:buChar char="-"/>
            </a:pPr>
            <a:endParaRPr lang="fr-CA" dirty="0"/>
          </a:p>
          <a:p>
            <a:endParaRPr lang="fr-CA" dirty="0"/>
          </a:p>
        </p:txBody>
      </p:sp>
      <p:sp>
        <p:nvSpPr>
          <p:cNvPr id="7" name="Flèche droite 5">
            <a:extLst>
              <a:ext uri="{FF2B5EF4-FFF2-40B4-BE49-F238E27FC236}">
                <a16:creationId xmlns:a16="http://schemas.microsoft.com/office/drawing/2014/main" id="{AE86A622-52EA-4F02-8956-8794E4E6B63F}"/>
              </a:ext>
            </a:extLst>
          </p:cNvPr>
          <p:cNvSpPr/>
          <p:nvPr>
            <p:custDataLst>
              <p:tags r:id="rId3"/>
            </p:custDataLst>
          </p:nvPr>
        </p:nvSpPr>
        <p:spPr>
          <a:xfrm>
            <a:off x="695400" y="246656"/>
            <a:ext cx="1944216" cy="1742184"/>
          </a:xfrm>
          <a:prstGeom prst="cloudCallout">
            <a:avLst>
              <a:gd name="adj1" fmla="val 49557"/>
              <a:gd name="adj2" fmla="val 73350"/>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a:extLst>
              <a:ext uri="{FF2B5EF4-FFF2-40B4-BE49-F238E27FC236}">
                <a16:creationId xmlns:a16="http://schemas.microsoft.com/office/drawing/2014/main" id="{ED38A19E-E1E5-4819-B400-713F278DA7F7}"/>
              </a:ext>
            </a:extLst>
          </p:cNvPr>
          <p:cNvSpPr/>
          <p:nvPr>
            <p:custDataLst>
              <p:tags r:id="rId4"/>
            </p:custDataLst>
          </p:nvPr>
        </p:nvSpPr>
        <p:spPr>
          <a:xfrm>
            <a:off x="809001" y="620688"/>
            <a:ext cx="1696847" cy="892552"/>
          </a:xfrm>
          <a:prstGeom prst="rect">
            <a:avLst/>
          </a:prstGeom>
        </p:spPr>
        <p:txBody>
          <a:bodyPr wrap="square">
            <a:spAutoFit/>
          </a:bodyPr>
          <a:lstStyle/>
          <a:p>
            <a:pPr algn="ctr"/>
            <a:r>
              <a:rPr lang="fr-CA" sz="2600" b="1" dirty="0">
                <a:solidFill>
                  <a:schemeClr val="bg1"/>
                </a:solidFill>
              </a:rPr>
              <a:t>À ne pas oublier</a:t>
            </a:r>
          </a:p>
        </p:txBody>
      </p:sp>
    </p:spTree>
    <p:extLst>
      <p:ext uri="{BB962C8B-B14F-4D97-AF65-F5344CB8AC3E}">
        <p14:creationId xmlns:p14="http://schemas.microsoft.com/office/powerpoint/2010/main" val="18612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152213" y="301330"/>
            <a:ext cx="7776864" cy="1143000"/>
          </a:xfrm>
        </p:spPr>
        <p:txBody>
          <a:bodyPr/>
          <a:lstStyle/>
          <a:p>
            <a:pPr algn="ctr"/>
            <a:r>
              <a:rPr lang="fr-CA" sz="4400" dirty="0"/>
              <a:t>Plénière – Pendant l’évaluation</a:t>
            </a:r>
          </a:p>
        </p:txBody>
      </p:sp>
      <p:sp>
        <p:nvSpPr>
          <p:cNvPr id="3" name="Espace réservé du contenu 2"/>
          <p:cNvSpPr>
            <a:spLocks noGrp="1"/>
          </p:cNvSpPr>
          <p:nvPr>
            <p:ph idx="1"/>
            <p:custDataLst>
              <p:tags r:id="rId2"/>
            </p:custDataLst>
          </p:nvPr>
        </p:nvSpPr>
        <p:spPr>
          <a:xfrm>
            <a:off x="2783632" y="2116110"/>
            <a:ext cx="8514027" cy="4440560"/>
          </a:xfrm>
        </p:spPr>
        <p:txBody>
          <a:bodyPr>
            <a:normAutofit/>
          </a:bodyPr>
          <a:lstStyle/>
          <a:p>
            <a:pPr>
              <a:spcAft>
                <a:spcPts val="1200"/>
              </a:spcAft>
              <a:buClr>
                <a:srgbClr val="C00000"/>
              </a:buClr>
            </a:pPr>
            <a:r>
              <a:rPr lang="fr-CA" sz="2400" dirty="0"/>
              <a:t>Respecte intégralement :</a:t>
            </a:r>
          </a:p>
          <a:p>
            <a:pPr lvl="1">
              <a:spcAft>
                <a:spcPts val="1200"/>
              </a:spcAft>
              <a:buClr>
                <a:srgbClr val="C00000"/>
              </a:buClr>
              <a:buFont typeface="Wingdings" panose="05000000000000000000" pitchFamily="2" charset="2"/>
              <a:buChar char="ü"/>
            </a:pPr>
            <a:r>
              <a:rPr lang="fr-CA" sz="2400" dirty="0"/>
              <a:t>les </a:t>
            </a:r>
            <a:r>
              <a:rPr lang="fr-CA" sz="2400" b="1" dirty="0"/>
              <a:t>conditions d’évaluation </a:t>
            </a:r>
            <a:r>
              <a:rPr lang="fr-CA" sz="2400" dirty="0"/>
              <a:t>(modalités, contexte, durée, règles de verdict)</a:t>
            </a:r>
          </a:p>
          <a:p>
            <a:pPr lvl="1">
              <a:spcAft>
                <a:spcPts val="1200"/>
              </a:spcAft>
              <a:buClr>
                <a:srgbClr val="C00000"/>
              </a:buClr>
              <a:buFont typeface="Wingdings" panose="05000000000000000000" pitchFamily="2" charset="2"/>
              <a:buChar char="ü"/>
            </a:pPr>
            <a:r>
              <a:rPr lang="fr-CA" sz="2400" dirty="0"/>
              <a:t>les </a:t>
            </a:r>
            <a:r>
              <a:rPr lang="fr-CA" sz="2400" b="1" dirty="0"/>
              <a:t>spécifications</a:t>
            </a:r>
            <a:r>
              <a:rPr lang="fr-CA" sz="2400" dirty="0"/>
              <a:t> de l’évaluation (critères, pondération, tolérance, etc.)</a:t>
            </a:r>
          </a:p>
          <a:p>
            <a:pPr>
              <a:spcAft>
                <a:spcPts val="1200"/>
              </a:spcAft>
              <a:buClr>
                <a:srgbClr val="C00000"/>
              </a:buClr>
            </a:pPr>
            <a:r>
              <a:rPr lang="fr-CA" sz="2400" dirty="0"/>
              <a:t>Collige les données et les observations recueillies sur les documents d’évaluation </a:t>
            </a:r>
            <a:r>
              <a:rPr lang="fr-CA" sz="2400" b="1" dirty="0"/>
              <a:t>(conformes, objectives et mesurables)</a:t>
            </a:r>
          </a:p>
          <a:p>
            <a:pPr>
              <a:spcAft>
                <a:spcPts val="1200"/>
              </a:spcAft>
              <a:buClr>
                <a:srgbClr val="C00000"/>
              </a:buClr>
            </a:pPr>
            <a:r>
              <a:rPr lang="fr-CA" sz="2400" dirty="0"/>
              <a:t>Applique les </a:t>
            </a:r>
            <a:r>
              <a:rPr lang="fr-CA" sz="2400" b="1" dirty="0"/>
              <a:t>normes et les modalités </a:t>
            </a:r>
            <a:r>
              <a:rPr lang="fr-CA" sz="2400" dirty="0"/>
              <a:t>(absence, tricherie, etc.)</a:t>
            </a:r>
          </a:p>
        </p:txBody>
      </p:sp>
      <p:sp>
        <p:nvSpPr>
          <p:cNvPr id="6" name="Flèche droite 5">
            <a:extLst>
              <a:ext uri="{FF2B5EF4-FFF2-40B4-BE49-F238E27FC236}">
                <a16:creationId xmlns:a16="http://schemas.microsoft.com/office/drawing/2014/main" id="{36373FCD-6A85-4B0F-BF6B-B8046F6CEB2A}"/>
              </a:ext>
            </a:extLst>
          </p:cNvPr>
          <p:cNvSpPr/>
          <p:nvPr>
            <p:custDataLst>
              <p:tags r:id="rId3"/>
            </p:custDataLst>
          </p:nvPr>
        </p:nvSpPr>
        <p:spPr>
          <a:xfrm>
            <a:off x="695400" y="246656"/>
            <a:ext cx="1944216" cy="1742184"/>
          </a:xfrm>
          <a:prstGeom prst="cloudCallout">
            <a:avLst>
              <a:gd name="adj1" fmla="val 49557"/>
              <a:gd name="adj2" fmla="val 73350"/>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10">
            <a:extLst>
              <a:ext uri="{FF2B5EF4-FFF2-40B4-BE49-F238E27FC236}">
                <a16:creationId xmlns:a16="http://schemas.microsoft.com/office/drawing/2014/main" id="{37C8CB1D-A51F-493D-BC73-0FFD4DFC2AC0}"/>
              </a:ext>
            </a:extLst>
          </p:cNvPr>
          <p:cNvSpPr/>
          <p:nvPr>
            <p:custDataLst>
              <p:tags r:id="rId4"/>
            </p:custDataLst>
          </p:nvPr>
        </p:nvSpPr>
        <p:spPr>
          <a:xfrm>
            <a:off x="809001" y="620688"/>
            <a:ext cx="1696847" cy="892552"/>
          </a:xfrm>
          <a:prstGeom prst="rect">
            <a:avLst/>
          </a:prstGeom>
        </p:spPr>
        <p:txBody>
          <a:bodyPr wrap="square">
            <a:spAutoFit/>
          </a:bodyPr>
          <a:lstStyle/>
          <a:p>
            <a:pPr algn="ctr"/>
            <a:r>
              <a:rPr lang="fr-CA" sz="2600" b="1" dirty="0">
                <a:solidFill>
                  <a:schemeClr val="bg1"/>
                </a:solidFill>
              </a:rPr>
              <a:t>À ne pas oublier</a:t>
            </a:r>
          </a:p>
        </p:txBody>
      </p:sp>
    </p:spTree>
    <p:extLst>
      <p:ext uri="{BB962C8B-B14F-4D97-AF65-F5344CB8AC3E}">
        <p14:creationId xmlns:p14="http://schemas.microsoft.com/office/powerpoint/2010/main" val="11674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215680" y="274638"/>
            <a:ext cx="8352928" cy="1143000"/>
          </a:xfrm>
        </p:spPr>
        <p:txBody>
          <a:bodyPr/>
          <a:lstStyle/>
          <a:p>
            <a:pPr algn="ctr"/>
            <a:br>
              <a:rPr lang="fr-CA" sz="4000" dirty="0"/>
            </a:br>
            <a:r>
              <a:rPr lang="fr-CA" sz="4400" dirty="0"/>
              <a:t>Plénière – Après l’évaluation</a:t>
            </a:r>
            <a:br>
              <a:rPr lang="fr-CA" sz="4000" dirty="0"/>
            </a:br>
            <a:endParaRPr lang="fr-CA" sz="4000" dirty="0"/>
          </a:p>
        </p:txBody>
      </p:sp>
      <p:sp>
        <p:nvSpPr>
          <p:cNvPr id="3" name="Espace réservé du contenu 2"/>
          <p:cNvSpPr>
            <a:spLocks noGrp="1"/>
          </p:cNvSpPr>
          <p:nvPr>
            <p:ph idx="1"/>
            <p:custDataLst>
              <p:tags r:id="rId2"/>
            </p:custDataLst>
          </p:nvPr>
        </p:nvSpPr>
        <p:spPr>
          <a:xfrm>
            <a:off x="3143672" y="1884179"/>
            <a:ext cx="8514027" cy="4599199"/>
          </a:xfrm>
        </p:spPr>
        <p:txBody>
          <a:bodyPr>
            <a:normAutofit/>
          </a:bodyPr>
          <a:lstStyle/>
          <a:p>
            <a:pPr>
              <a:buClr>
                <a:srgbClr val="C00000"/>
              </a:buClr>
            </a:pPr>
            <a:r>
              <a:rPr lang="fr-CA" dirty="0"/>
              <a:t>Recueille tous les documents relatifs à l’évaluation </a:t>
            </a:r>
          </a:p>
          <a:p>
            <a:pPr>
              <a:buClr>
                <a:srgbClr val="C00000"/>
              </a:buClr>
            </a:pPr>
            <a:r>
              <a:rPr lang="fr-CA" dirty="0"/>
              <a:t>Range le matériel et les équipements </a:t>
            </a:r>
          </a:p>
          <a:p>
            <a:pPr>
              <a:buClr>
                <a:srgbClr val="C00000"/>
              </a:buClr>
            </a:pPr>
            <a:r>
              <a:rPr lang="fr-CA" dirty="0"/>
              <a:t>Vérifie et complète les données recueillies lors de l’épreuve : résultats, pondération, verdict, suivi, etc.</a:t>
            </a:r>
          </a:p>
          <a:p>
            <a:pPr>
              <a:buClr>
                <a:srgbClr val="C00000"/>
              </a:buClr>
            </a:pPr>
            <a:r>
              <a:rPr lang="fr-CA" dirty="0"/>
              <a:t>Compile les résultats des élèves (TOSCA)</a:t>
            </a:r>
          </a:p>
          <a:p>
            <a:pPr>
              <a:buClr>
                <a:srgbClr val="C00000"/>
              </a:buClr>
            </a:pPr>
            <a:r>
              <a:rPr lang="fr-CA" dirty="0"/>
              <a:t>Fait une rétroaction avec CP au besoin</a:t>
            </a:r>
          </a:p>
          <a:p>
            <a:pPr>
              <a:buClr>
                <a:srgbClr val="C00000"/>
              </a:buClr>
            </a:pPr>
            <a:r>
              <a:rPr lang="fr-CA" dirty="0"/>
              <a:t>Transmet les résultats aux élèves selon procédure du centre</a:t>
            </a:r>
          </a:p>
          <a:p>
            <a:pPr>
              <a:buClr>
                <a:srgbClr val="C00000"/>
              </a:buClr>
            </a:pPr>
            <a:r>
              <a:rPr lang="fr-CA" dirty="0"/>
              <a:t>Planifie la récupération/reprise des élèves en échec</a:t>
            </a:r>
          </a:p>
          <a:p>
            <a:pPr marL="114300" indent="0">
              <a:buClr>
                <a:srgbClr val="C00000"/>
              </a:buClr>
              <a:buNone/>
            </a:pPr>
            <a:r>
              <a:rPr lang="fr-CA" b="1" dirty="0">
                <a:solidFill>
                  <a:srgbClr val="FF1111"/>
                </a:solidFill>
              </a:rPr>
              <a:t>Tout au long…</a:t>
            </a:r>
          </a:p>
          <a:p>
            <a:pPr>
              <a:buClr>
                <a:srgbClr val="C00000"/>
              </a:buClr>
            </a:pPr>
            <a:r>
              <a:rPr lang="fr-CA" dirty="0"/>
              <a:t>Assure la confidentialité des épreuves</a:t>
            </a:r>
          </a:p>
          <a:p>
            <a:endParaRPr lang="fr-CA" dirty="0"/>
          </a:p>
        </p:txBody>
      </p:sp>
      <p:pic>
        <p:nvPicPr>
          <p:cNvPr id="4" name="Image 3"/>
          <p:cNvPicPr>
            <a:picLocks noChangeAspect="1"/>
          </p:cNvPicPr>
          <p:nvPr>
            <p:custDataLst>
              <p:tags r:id="rId3"/>
            </p:custDataLst>
          </p:nvPr>
        </p:nvPicPr>
        <p:blipFill>
          <a:blip r:embed="rId8"/>
          <a:stretch>
            <a:fillRect/>
          </a:stretch>
        </p:blipFill>
        <p:spPr>
          <a:xfrm rot="9984897" flipV="1">
            <a:off x="9230454" y="5158940"/>
            <a:ext cx="2616180" cy="1249226"/>
          </a:xfrm>
          <a:prstGeom prst="rect">
            <a:avLst/>
          </a:prstGeom>
        </p:spPr>
      </p:pic>
      <p:sp>
        <p:nvSpPr>
          <p:cNvPr id="8" name="Flèche droite 5">
            <a:extLst>
              <a:ext uri="{FF2B5EF4-FFF2-40B4-BE49-F238E27FC236}">
                <a16:creationId xmlns:a16="http://schemas.microsoft.com/office/drawing/2014/main" id="{2F8DAE54-0C40-429E-ACD6-863874B8572A}"/>
              </a:ext>
            </a:extLst>
          </p:cNvPr>
          <p:cNvSpPr/>
          <p:nvPr>
            <p:custDataLst>
              <p:tags r:id="rId4"/>
            </p:custDataLst>
          </p:nvPr>
        </p:nvSpPr>
        <p:spPr>
          <a:xfrm>
            <a:off x="685316" y="274638"/>
            <a:ext cx="1944216" cy="1742184"/>
          </a:xfrm>
          <a:prstGeom prst="cloudCallout">
            <a:avLst>
              <a:gd name="adj1" fmla="val 49557"/>
              <a:gd name="adj2" fmla="val 73350"/>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a:extLst>
              <a:ext uri="{FF2B5EF4-FFF2-40B4-BE49-F238E27FC236}">
                <a16:creationId xmlns:a16="http://schemas.microsoft.com/office/drawing/2014/main" id="{5B74A4F5-C417-42E1-8AAE-3714FC1D2D49}"/>
              </a:ext>
            </a:extLst>
          </p:cNvPr>
          <p:cNvSpPr/>
          <p:nvPr>
            <p:custDataLst>
              <p:tags r:id="rId5"/>
            </p:custDataLst>
          </p:nvPr>
        </p:nvSpPr>
        <p:spPr>
          <a:xfrm>
            <a:off x="809001" y="620688"/>
            <a:ext cx="1696847" cy="892552"/>
          </a:xfrm>
          <a:prstGeom prst="rect">
            <a:avLst/>
          </a:prstGeom>
        </p:spPr>
        <p:txBody>
          <a:bodyPr wrap="square">
            <a:spAutoFit/>
          </a:bodyPr>
          <a:lstStyle/>
          <a:p>
            <a:pPr algn="ctr"/>
            <a:r>
              <a:rPr lang="fr-CA" sz="2600" b="1" dirty="0">
                <a:solidFill>
                  <a:schemeClr val="bg1"/>
                </a:solidFill>
              </a:rPr>
              <a:t>À ne pas oublier</a:t>
            </a:r>
          </a:p>
        </p:txBody>
      </p:sp>
    </p:spTree>
    <p:extLst>
      <p:ext uri="{BB962C8B-B14F-4D97-AF65-F5344CB8AC3E}">
        <p14:creationId xmlns:p14="http://schemas.microsoft.com/office/powerpoint/2010/main" val="261943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8A5C99D8-AFB8-604F-D828-01341C64F786}"/>
              </a:ext>
            </a:extLst>
          </p:cNvPr>
          <p:cNvSpPr txBox="1"/>
          <p:nvPr>
            <p:custDataLst>
              <p:tags r:id="rId1"/>
            </p:custDataLst>
          </p:nvPr>
        </p:nvSpPr>
        <p:spPr>
          <a:xfrm>
            <a:off x="9957418" y="1970838"/>
            <a:ext cx="354413" cy="300082"/>
          </a:xfrm>
          <a:prstGeom prst="rect">
            <a:avLst/>
          </a:prstGeom>
          <a:noFill/>
        </p:spPr>
        <p:txBody>
          <a:bodyPr wrap="square" rtlCol="0">
            <a:spAutoFit/>
          </a:bodyPr>
          <a:lstStyle/>
          <a:p>
            <a:r>
              <a:rPr lang="fr-CA" sz="1350"/>
              <a:t>à</a:t>
            </a:r>
          </a:p>
        </p:txBody>
      </p:sp>
      <p:sp>
        <p:nvSpPr>
          <p:cNvPr id="2" name="ZoneTexte 1">
            <a:extLst>
              <a:ext uri="{FF2B5EF4-FFF2-40B4-BE49-F238E27FC236}">
                <a16:creationId xmlns:a16="http://schemas.microsoft.com/office/drawing/2014/main" id="{20758850-6CA2-453E-8E9D-5FAE32E3832C}"/>
              </a:ext>
            </a:extLst>
          </p:cNvPr>
          <p:cNvSpPr txBox="1"/>
          <p:nvPr>
            <p:custDataLst>
              <p:tags r:id="rId2"/>
            </p:custDataLst>
          </p:nvPr>
        </p:nvSpPr>
        <p:spPr>
          <a:xfrm>
            <a:off x="6528048" y="544778"/>
            <a:ext cx="4176464" cy="923330"/>
          </a:xfrm>
          <a:prstGeom prst="rect">
            <a:avLst/>
          </a:prstGeom>
          <a:noFill/>
        </p:spPr>
        <p:txBody>
          <a:bodyPr wrap="square" rtlCol="0">
            <a:spAutoFit/>
          </a:bodyPr>
          <a:lstStyle/>
          <a:p>
            <a:r>
              <a:rPr lang="fr-CA" sz="5400" dirty="0">
                <a:solidFill>
                  <a:srgbClr val="C00000"/>
                </a:solidFill>
              </a:rPr>
              <a:t>Récapitulatif!</a:t>
            </a:r>
          </a:p>
        </p:txBody>
      </p:sp>
      <p:pic>
        <p:nvPicPr>
          <p:cNvPr id="1026" name="Picture 2">
            <a:extLst>
              <a:ext uri="{FF2B5EF4-FFF2-40B4-BE49-F238E27FC236}">
                <a16:creationId xmlns:a16="http://schemas.microsoft.com/office/drawing/2014/main" id="{A658D171-1047-4B13-B122-70C6BFD7F71B}"/>
              </a:ext>
            </a:extLst>
          </p:cNvPr>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4514838" y="4221088"/>
            <a:ext cx="4026419" cy="77219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EB36DE03-1708-4F19-BDB6-FE7FA72E584D}"/>
              </a:ext>
            </a:extLst>
          </p:cNvPr>
          <p:cNvSpPr txBox="1"/>
          <p:nvPr>
            <p:custDataLst>
              <p:tags r:id="rId4"/>
            </p:custDataLst>
          </p:nvPr>
        </p:nvSpPr>
        <p:spPr>
          <a:xfrm>
            <a:off x="3026916" y="2450484"/>
            <a:ext cx="7677596" cy="830997"/>
          </a:xfrm>
          <a:prstGeom prst="rect">
            <a:avLst/>
          </a:prstGeom>
          <a:noFill/>
        </p:spPr>
        <p:txBody>
          <a:bodyPr wrap="square" rtlCol="0">
            <a:spAutoFit/>
          </a:bodyPr>
          <a:lstStyle/>
          <a:p>
            <a:r>
              <a:rPr lang="fr-CA" sz="2400" dirty="0">
                <a:solidFill>
                  <a:srgbClr val="000000"/>
                </a:solidFill>
              </a:rPr>
              <a:t>Sur Moodle, ouvrez le </a:t>
            </a:r>
            <a:r>
              <a:rPr lang="fr-CA" sz="2400" dirty="0">
                <a:solidFill>
                  <a:srgbClr val="0070C0"/>
                </a:solidFill>
              </a:rPr>
              <a:t>Pop Quiz récapitulatif 1 </a:t>
            </a:r>
            <a:r>
              <a:rPr lang="fr-CA" sz="2400" dirty="0">
                <a:solidFill>
                  <a:srgbClr val="000000"/>
                </a:solidFill>
              </a:rPr>
              <a:t>et préparez-vous à répondre aux questions en 15 secondes.   </a:t>
            </a:r>
          </a:p>
        </p:txBody>
      </p:sp>
      <p:grpSp>
        <p:nvGrpSpPr>
          <p:cNvPr id="7" name="Groupe 6">
            <a:extLst>
              <a:ext uri="{FF2B5EF4-FFF2-40B4-BE49-F238E27FC236}">
                <a16:creationId xmlns:a16="http://schemas.microsoft.com/office/drawing/2014/main" id="{EFCE62DA-F810-4249-8951-9E7D09375098}"/>
              </a:ext>
            </a:extLst>
          </p:cNvPr>
          <p:cNvGrpSpPr/>
          <p:nvPr>
            <p:custDataLst>
              <p:tags r:id="rId5"/>
            </p:custDataLst>
          </p:nvPr>
        </p:nvGrpSpPr>
        <p:grpSpPr>
          <a:xfrm>
            <a:off x="9826584" y="5733256"/>
            <a:ext cx="2365416" cy="1053349"/>
            <a:chOff x="6768206" y="5877272"/>
            <a:chExt cx="2365416" cy="1053349"/>
          </a:xfrm>
        </p:grpSpPr>
        <p:pic>
          <p:nvPicPr>
            <p:cNvPr id="8" name="Image 7">
              <a:extLst>
                <a:ext uri="{FF2B5EF4-FFF2-40B4-BE49-F238E27FC236}">
                  <a16:creationId xmlns:a16="http://schemas.microsoft.com/office/drawing/2014/main" id="{AD1733D9-098A-45D1-A8BC-5792BD3624A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68206" y="5877272"/>
              <a:ext cx="2365416" cy="1053349"/>
            </a:xfrm>
            <a:prstGeom prst="rect">
              <a:avLst/>
            </a:prstGeom>
          </p:spPr>
        </p:pic>
        <p:sp>
          <p:nvSpPr>
            <p:cNvPr id="9" name="ZoneTexte 8">
              <a:extLst>
                <a:ext uri="{FF2B5EF4-FFF2-40B4-BE49-F238E27FC236}">
                  <a16:creationId xmlns:a16="http://schemas.microsoft.com/office/drawing/2014/main" id="{AF9F28F0-18FE-4727-86D1-36363B17EC9B}"/>
                </a:ext>
              </a:extLst>
            </p:cNvPr>
            <p:cNvSpPr txBox="1"/>
            <p:nvPr/>
          </p:nvSpPr>
          <p:spPr>
            <a:xfrm>
              <a:off x="7812360" y="6309320"/>
              <a:ext cx="1008112" cy="276999"/>
            </a:xfrm>
            <a:prstGeom prst="rect">
              <a:avLst/>
            </a:prstGeom>
            <a:noFill/>
          </p:spPr>
          <p:txBody>
            <a:bodyPr wrap="square" rtlCol="0">
              <a:spAutoFit/>
            </a:bodyPr>
            <a:lstStyle/>
            <a:p>
              <a:r>
                <a:rPr lang="fr-CA" sz="1200" dirty="0">
                  <a:solidFill>
                    <a:schemeClr val="bg1"/>
                  </a:solidFill>
                </a:rPr>
                <a:t>5 minutes</a:t>
              </a:r>
            </a:p>
          </p:txBody>
        </p:sp>
      </p:grpSp>
      <p:pic>
        <p:nvPicPr>
          <p:cNvPr id="5" name="Image 4">
            <a:extLst>
              <a:ext uri="{FF2B5EF4-FFF2-40B4-BE49-F238E27FC236}">
                <a16:creationId xmlns:a16="http://schemas.microsoft.com/office/drawing/2014/main" id="{B68C8DE8-4C95-4B1F-BB53-8411159DD83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296407">
            <a:off x="3215680" y="528331"/>
            <a:ext cx="1550718" cy="1550718"/>
          </a:xfrm>
          <a:prstGeom prst="rect">
            <a:avLst/>
          </a:prstGeom>
        </p:spPr>
      </p:pic>
      <p:sp>
        <p:nvSpPr>
          <p:cNvPr id="12" name="Rectangle 11">
            <a:extLst>
              <a:ext uri="{FF2B5EF4-FFF2-40B4-BE49-F238E27FC236}">
                <a16:creationId xmlns:a16="http://schemas.microsoft.com/office/drawing/2014/main" id="{3B445E98-6070-493F-B301-509DF7E124E3}"/>
              </a:ext>
            </a:extLst>
          </p:cNvPr>
          <p:cNvSpPr/>
          <p:nvPr/>
        </p:nvSpPr>
        <p:spPr>
          <a:xfrm>
            <a:off x="2279576" y="6386998"/>
            <a:ext cx="3005951" cy="276999"/>
          </a:xfrm>
          <a:prstGeom prst="rect">
            <a:avLst/>
          </a:prstGeom>
        </p:spPr>
        <p:txBody>
          <a:bodyPr wrap="none">
            <a:spAutoFit/>
          </a:bodyPr>
          <a:lstStyle/>
          <a:p>
            <a:pPr lvl="0">
              <a:defRPr/>
            </a:pPr>
            <a:r>
              <a:rPr lang="fr-CA" sz="1200" kern="0" dirty="0">
                <a:solidFill>
                  <a:prstClr val="black"/>
                </a:solidFill>
              </a:rPr>
              <a:t>Image : Généré par IA, Optimisé par DALL·E 3</a:t>
            </a:r>
          </a:p>
        </p:txBody>
      </p:sp>
    </p:spTree>
    <p:extLst>
      <p:ext uri="{BB962C8B-B14F-4D97-AF65-F5344CB8AC3E}">
        <p14:creationId xmlns:p14="http://schemas.microsoft.com/office/powerpoint/2010/main" val="633443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a:xfrm>
            <a:off x="2999656" y="291685"/>
            <a:ext cx="7776865" cy="1143000"/>
          </a:xfrm>
          <a:ln>
            <a:noFill/>
          </a:ln>
        </p:spPr>
        <p:txBody>
          <a:bodyPr/>
          <a:lstStyle/>
          <a:p>
            <a:pPr algn="ctr"/>
            <a:r>
              <a:rPr lang="fr-CA" dirty="0"/>
              <a:t>Intention de la formation</a:t>
            </a:r>
          </a:p>
        </p:txBody>
      </p:sp>
      <p:sp>
        <p:nvSpPr>
          <p:cNvPr id="14" name="ZoneTexte 13">
            <a:extLst>
              <a:ext uri="{FF2B5EF4-FFF2-40B4-BE49-F238E27FC236}">
                <a16:creationId xmlns:a16="http://schemas.microsoft.com/office/drawing/2014/main" id="{2FD411EB-870A-9804-BCD1-F8A93AEE90B4}"/>
              </a:ext>
            </a:extLst>
          </p:cNvPr>
          <p:cNvSpPr txBox="1"/>
          <p:nvPr>
            <p:custDataLst>
              <p:tags r:id="rId2"/>
            </p:custDataLst>
          </p:nvPr>
        </p:nvSpPr>
        <p:spPr>
          <a:xfrm>
            <a:off x="3316283" y="1739068"/>
            <a:ext cx="7460238" cy="1200329"/>
          </a:xfrm>
          <a:prstGeom prst="rect">
            <a:avLst/>
          </a:prstGeom>
          <a:noFill/>
          <a:ln w="19050" cap="rnd">
            <a:solidFill>
              <a:srgbClr val="C00000"/>
            </a:solidFill>
            <a:extLst>
              <a:ext uri="{C807C97D-BFC1-408E-A445-0C87EB9F89A2}">
                <ask:lineSketchStyleProps xmlns="" xmlns:ask="http://schemas.microsoft.com/office/drawing/2018/sketchyshapes" sd="2650216993">
                  <a:custGeom>
                    <a:avLst/>
                    <a:gdLst>
                      <a:gd name="connsiteX0" fmla="*/ 0 w 6395888"/>
                      <a:gd name="connsiteY0" fmla="*/ 0 h 1754326"/>
                      <a:gd name="connsiteX1" fmla="*/ 389568 w 6395888"/>
                      <a:gd name="connsiteY1" fmla="*/ 0 h 1754326"/>
                      <a:gd name="connsiteX2" fmla="*/ 843094 w 6395888"/>
                      <a:gd name="connsiteY2" fmla="*/ 0 h 1754326"/>
                      <a:gd name="connsiteX3" fmla="*/ 1552456 w 6395888"/>
                      <a:gd name="connsiteY3" fmla="*/ 0 h 1754326"/>
                      <a:gd name="connsiteX4" fmla="*/ 2133901 w 6395888"/>
                      <a:gd name="connsiteY4" fmla="*/ 0 h 1754326"/>
                      <a:gd name="connsiteX5" fmla="*/ 2715345 w 6395888"/>
                      <a:gd name="connsiteY5" fmla="*/ 0 h 1754326"/>
                      <a:gd name="connsiteX6" fmla="*/ 3168872 w 6395888"/>
                      <a:gd name="connsiteY6" fmla="*/ 0 h 1754326"/>
                      <a:gd name="connsiteX7" fmla="*/ 3558440 w 6395888"/>
                      <a:gd name="connsiteY7" fmla="*/ 0 h 1754326"/>
                      <a:gd name="connsiteX8" fmla="*/ 4011966 w 6395888"/>
                      <a:gd name="connsiteY8" fmla="*/ 0 h 1754326"/>
                      <a:gd name="connsiteX9" fmla="*/ 4465493 w 6395888"/>
                      <a:gd name="connsiteY9" fmla="*/ 0 h 1754326"/>
                      <a:gd name="connsiteX10" fmla="*/ 4982978 w 6395888"/>
                      <a:gd name="connsiteY10" fmla="*/ 0 h 1754326"/>
                      <a:gd name="connsiteX11" fmla="*/ 5564423 w 6395888"/>
                      <a:gd name="connsiteY11" fmla="*/ 0 h 1754326"/>
                      <a:gd name="connsiteX12" fmla="*/ 6395888 w 6395888"/>
                      <a:gd name="connsiteY12" fmla="*/ 0 h 1754326"/>
                      <a:gd name="connsiteX13" fmla="*/ 6395888 w 6395888"/>
                      <a:gd name="connsiteY13" fmla="*/ 619862 h 1754326"/>
                      <a:gd name="connsiteX14" fmla="*/ 6395888 w 6395888"/>
                      <a:gd name="connsiteY14" fmla="*/ 1239724 h 1754326"/>
                      <a:gd name="connsiteX15" fmla="*/ 6395888 w 6395888"/>
                      <a:gd name="connsiteY15" fmla="*/ 1754326 h 1754326"/>
                      <a:gd name="connsiteX16" fmla="*/ 5686526 w 6395888"/>
                      <a:gd name="connsiteY16" fmla="*/ 1754326 h 1754326"/>
                      <a:gd name="connsiteX17" fmla="*/ 5105082 w 6395888"/>
                      <a:gd name="connsiteY17" fmla="*/ 1754326 h 1754326"/>
                      <a:gd name="connsiteX18" fmla="*/ 4587596 w 6395888"/>
                      <a:gd name="connsiteY18" fmla="*/ 1754326 h 1754326"/>
                      <a:gd name="connsiteX19" fmla="*/ 4070111 w 6395888"/>
                      <a:gd name="connsiteY19" fmla="*/ 1754326 h 1754326"/>
                      <a:gd name="connsiteX20" fmla="*/ 3552625 w 6395888"/>
                      <a:gd name="connsiteY20" fmla="*/ 1754326 h 1754326"/>
                      <a:gd name="connsiteX21" fmla="*/ 2907222 w 6395888"/>
                      <a:gd name="connsiteY21" fmla="*/ 1754326 h 1754326"/>
                      <a:gd name="connsiteX22" fmla="*/ 2261819 w 6395888"/>
                      <a:gd name="connsiteY22" fmla="*/ 1754326 h 1754326"/>
                      <a:gd name="connsiteX23" fmla="*/ 1744333 w 6395888"/>
                      <a:gd name="connsiteY23" fmla="*/ 1754326 h 1754326"/>
                      <a:gd name="connsiteX24" fmla="*/ 1226848 w 6395888"/>
                      <a:gd name="connsiteY24" fmla="*/ 1754326 h 1754326"/>
                      <a:gd name="connsiteX25" fmla="*/ 709362 w 6395888"/>
                      <a:gd name="connsiteY25" fmla="*/ 1754326 h 1754326"/>
                      <a:gd name="connsiteX26" fmla="*/ 0 w 6395888"/>
                      <a:gd name="connsiteY26" fmla="*/ 1754326 h 1754326"/>
                      <a:gd name="connsiteX27" fmla="*/ 0 w 6395888"/>
                      <a:gd name="connsiteY27" fmla="*/ 1134464 h 1754326"/>
                      <a:gd name="connsiteX28" fmla="*/ 0 w 6395888"/>
                      <a:gd name="connsiteY28" fmla="*/ 584775 h 1754326"/>
                      <a:gd name="connsiteX29" fmla="*/ 0 w 6395888"/>
                      <a:gd name="connsiteY29"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395888" h="1754326" extrusionOk="0">
                        <a:moveTo>
                          <a:pt x="0" y="0"/>
                        </a:moveTo>
                        <a:cubicBezTo>
                          <a:pt x="139591" y="-20393"/>
                          <a:pt x="265437" y="39297"/>
                          <a:pt x="389568" y="0"/>
                        </a:cubicBezTo>
                        <a:cubicBezTo>
                          <a:pt x="513699" y="-39297"/>
                          <a:pt x="638014" y="22853"/>
                          <a:pt x="843094" y="0"/>
                        </a:cubicBezTo>
                        <a:cubicBezTo>
                          <a:pt x="1048174" y="-22853"/>
                          <a:pt x="1255865" y="75678"/>
                          <a:pt x="1552456" y="0"/>
                        </a:cubicBezTo>
                        <a:cubicBezTo>
                          <a:pt x="1849047" y="-75678"/>
                          <a:pt x="1953464" y="63806"/>
                          <a:pt x="2133901" y="0"/>
                        </a:cubicBezTo>
                        <a:cubicBezTo>
                          <a:pt x="2314339" y="-63806"/>
                          <a:pt x="2485736" y="2459"/>
                          <a:pt x="2715345" y="0"/>
                        </a:cubicBezTo>
                        <a:cubicBezTo>
                          <a:pt x="2944954" y="-2459"/>
                          <a:pt x="2984177" y="43100"/>
                          <a:pt x="3168872" y="0"/>
                        </a:cubicBezTo>
                        <a:cubicBezTo>
                          <a:pt x="3353567" y="-43100"/>
                          <a:pt x="3462700" y="45803"/>
                          <a:pt x="3558440" y="0"/>
                        </a:cubicBezTo>
                        <a:cubicBezTo>
                          <a:pt x="3654180" y="-45803"/>
                          <a:pt x="3825599" y="26572"/>
                          <a:pt x="4011966" y="0"/>
                        </a:cubicBezTo>
                        <a:cubicBezTo>
                          <a:pt x="4198333" y="-26572"/>
                          <a:pt x="4374724" y="45618"/>
                          <a:pt x="4465493" y="0"/>
                        </a:cubicBezTo>
                        <a:cubicBezTo>
                          <a:pt x="4556262" y="-45618"/>
                          <a:pt x="4755056" y="23231"/>
                          <a:pt x="4982978" y="0"/>
                        </a:cubicBezTo>
                        <a:cubicBezTo>
                          <a:pt x="5210900" y="-23231"/>
                          <a:pt x="5381975" y="44669"/>
                          <a:pt x="5564423" y="0"/>
                        </a:cubicBezTo>
                        <a:cubicBezTo>
                          <a:pt x="5746871" y="-44669"/>
                          <a:pt x="6079306" y="16912"/>
                          <a:pt x="6395888" y="0"/>
                        </a:cubicBezTo>
                        <a:cubicBezTo>
                          <a:pt x="6434536" y="282087"/>
                          <a:pt x="6372822" y="344709"/>
                          <a:pt x="6395888" y="619862"/>
                        </a:cubicBezTo>
                        <a:cubicBezTo>
                          <a:pt x="6418954" y="895015"/>
                          <a:pt x="6345865" y="988494"/>
                          <a:pt x="6395888" y="1239724"/>
                        </a:cubicBezTo>
                        <a:cubicBezTo>
                          <a:pt x="6445911" y="1490954"/>
                          <a:pt x="6365668" y="1548941"/>
                          <a:pt x="6395888" y="1754326"/>
                        </a:cubicBezTo>
                        <a:cubicBezTo>
                          <a:pt x="6055000" y="1791408"/>
                          <a:pt x="5906676" y="1671424"/>
                          <a:pt x="5686526" y="1754326"/>
                        </a:cubicBezTo>
                        <a:cubicBezTo>
                          <a:pt x="5466376" y="1837228"/>
                          <a:pt x="5246223" y="1737195"/>
                          <a:pt x="5105082" y="1754326"/>
                        </a:cubicBezTo>
                        <a:cubicBezTo>
                          <a:pt x="4963941" y="1771457"/>
                          <a:pt x="4788870" y="1728488"/>
                          <a:pt x="4587596" y="1754326"/>
                        </a:cubicBezTo>
                        <a:cubicBezTo>
                          <a:pt x="4386322" y="1780164"/>
                          <a:pt x="4233216" y="1746688"/>
                          <a:pt x="4070111" y="1754326"/>
                        </a:cubicBezTo>
                        <a:cubicBezTo>
                          <a:pt x="3907006" y="1761964"/>
                          <a:pt x="3671322" y="1692523"/>
                          <a:pt x="3552625" y="1754326"/>
                        </a:cubicBezTo>
                        <a:cubicBezTo>
                          <a:pt x="3433928" y="1816129"/>
                          <a:pt x="3175811" y="1729524"/>
                          <a:pt x="2907222" y="1754326"/>
                        </a:cubicBezTo>
                        <a:cubicBezTo>
                          <a:pt x="2638633" y="1779128"/>
                          <a:pt x="2573432" y="1718839"/>
                          <a:pt x="2261819" y="1754326"/>
                        </a:cubicBezTo>
                        <a:cubicBezTo>
                          <a:pt x="1950206" y="1789813"/>
                          <a:pt x="1849670" y="1709445"/>
                          <a:pt x="1744333" y="1754326"/>
                        </a:cubicBezTo>
                        <a:cubicBezTo>
                          <a:pt x="1638996" y="1799207"/>
                          <a:pt x="1477236" y="1744740"/>
                          <a:pt x="1226848" y="1754326"/>
                        </a:cubicBezTo>
                        <a:cubicBezTo>
                          <a:pt x="976461" y="1763912"/>
                          <a:pt x="965125" y="1727108"/>
                          <a:pt x="709362" y="1754326"/>
                        </a:cubicBezTo>
                        <a:cubicBezTo>
                          <a:pt x="453599" y="1781544"/>
                          <a:pt x="290196" y="1712106"/>
                          <a:pt x="0" y="1754326"/>
                        </a:cubicBezTo>
                        <a:cubicBezTo>
                          <a:pt x="-59564" y="1509082"/>
                          <a:pt x="26307" y="1395407"/>
                          <a:pt x="0" y="1134464"/>
                        </a:cubicBezTo>
                        <a:cubicBezTo>
                          <a:pt x="-26307" y="873521"/>
                          <a:pt x="65927" y="832391"/>
                          <a:pt x="0" y="584775"/>
                        </a:cubicBezTo>
                        <a:cubicBezTo>
                          <a:pt x="-65927" y="337159"/>
                          <a:pt x="46304" y="241565"/>
                          <a:pt x="0" y="0"/>
                        </a:cubicBezTo>
                        <a:close/>
                      </a:path>
                    </a:pathLst>
                  </a:custGeom>
                  <ask:type>
                    <ask:lineSketchNone/>
                  </ask:type>
                </ask:lineSketchStyleProps>
              </a:ext>
            </a:extLst>
          </a:ln>
        </p:spPr>
        <p:txBody>
          <a:bodyPr wrap="square">
            <a:spAutoFit/>
          </a:bodyPr>
          <a:lstStyle/>
          <a:p>
            <a:pPr algn="ctr"/>
            <a:r>
              <a:rPr lang="fr-FR">
                <a:solidFill>
                  <a:srgbClr val="000000"/>
                </a:solidFill>
                <a:latin typeface="Calibri Light" panose="020F0302020204030204" pitchFamily="34" charset="0"/>
                <a:ea typeface="Arial Unicode MS"/>
                <a:cs typeface="Arial Unicode MS"/>
              </a:rPr>
              <a:t>« </a:t>
            </a:r>
            <a:r>
              <a:rPr lang="fr-CA">
                <a:solidFill>
                  <a:srgbClr val="000000"/>
                </a:solidFill>
                <a:latin typeface="Calibri Light" panose="020F0302020204030204" pitchFamily="34" charset="0"/>
                <a:ea typeface="Arial Unicode MS"/>
                <a:cs typeface="Arial Unicode MS"/>
              </a:rPr>
              <a:t>Ce cours vise l'acquisition des compétences nécessaires à </a:t>
            </a:r>
            <a:r>
              <a:rPr lang="fr-CA" b="1">
                <a:solidFill>
                  <a:srgbClr val="000000"/>
                </a:solidFill>
                <a:latin typeface="Calibri Light" panose="020F0302020204030204" pitchFamily="34" charset="0"/>
                <a:ea typeface="Arial Unicode MS"/>
                <a:cs typeface="Arial Unicode MS"/>
              </a:rPr>
              <a:t>l'évaluation des apprentissages des élèves</a:t>
            </a:r>
            <a:r>
              <a:rPr lang="fr-CA">
                <a:solidFill>
                  <a:srgbClr val="000000"/>
                </a:solidFill>
                <a:latin typeface="Calibri Light" panose="020F0302020204030204" pitchFamily="34" charset="0"/>
                <a:ea typeface="Arial Unicode MS"/>
                <a:cs typeface="Arial Unicode MS"/>
              </a:rPr>
              <a:t>. Il initie notamment l’étudiante ou l’étudiant aux différents rôles de l’évaluation et aux mesures d’adaptation en évaluation des apprentissages ainsi qu’aux processus d’évaluation.</a:t>
            </a:r>
            <a:r>
              <a:rPr lang="fr-FR">
                <a:solidFill>
                  <a:srgbClr val="000000"/>
                </a:solidFill>
                <a:latin typeface="Calibri Light" panose="020F0302020204030204" pitchFamily="34" charset="0"/>
                <a:ea typeface="Arial Unicode MS"/>
                <a:cs typeface="Arial Unicode MS"/>
              </a:rPr>
              <a:t> »</a:t>
            </a:r>
            <a:endParaRPr lang="fr-CA">
              <a:solidFill>
                <a:srgbClr val="000000"/>
              </a:solidFill>
            </a:endParaRPr>
          </a:p>
        </p:txBody>
      </p:sp>
      <p:sp>
        <p:nvSpPr>
          <p:cNvPr id="15" name="ZoneTexte 14">
            <a:extLst>
              <a:ext uri="{FF2B5EF4-FFF2-40B4-BE49-F238E27FC236}">
                <a16:creationId xmlns:a16="http://schemas.microsoft.com/office/drawing/2014/main" id="{A90B328E-CF63-4D2F-17D5-5A72638E5C30}"/>
              </a:ext>
            </a:extLst>
          </p:cNvPr>
          <p:cNvSpPr txBox="1"/>
          <p:nvPr>
            <p:custDataLst>
              <p:tags r:id="rId3"/>
            </p:custDataLst>
          </p:nvPr>
        </p:nvSpPr>
        <p:spPr>
          <a:xfrm>
            <a:off x="3359696" y="3773432"/>
            <a:ext cx="1033616" cy="369332"/>
          </a:xfrm>
          <a:prstGeom prst="rect">
            <a:avLst/>
          </a:prstGeom>
          <a:noFill/>
        </p:spPr>
        <p:txBody>
          <a:bodyPr wrap="none" rtlCol="0">
            <a:spAutoFit/>
          </a:bodyPr>
          <a:lstStyle/>
          <a:p>
            <a:r>
              <a:rPr lang="fr-CA" b="1">
                <a:solidFill>
                  <a:srgbClr val="000000"/>
                </a:solidFill>
              </a:rPr>
              <a:t>Objectifs</a:t>
            </a:r>
          </a:p>
        </p:txBody>
      </p:sp>
      <p:sp>
        <p:nvSpPr>
          <p:cNvPr id="16" name="ZoneTexte 15">
            <a:extLst>
              <a:ext uri="{FF2B5EF4-FFF2-40B4-BE49-F238E27FC236}">
                <a16:creationId xmlns:a16="http://schemas.microsoft.com/office/drawing/2014/main" id="{5DF831B0-C2C6-7909-C819-16C259DA63EA}"/>
              </a:ext>
            </a:extLst>
          </p:cNvPr>
          <p:cNvSpPr txBox="1"/>
          <p:nvPr>
            <p:custDataLst>
              <p:tags r:id="rId4"/>
            </p:custDataLst>
          </p:nvPr>
        </p:nvSpPr>
        <p:spPr>
          <a:xfrm>
            <a:off x="3316282" y="4067274"/>
            <a:ext cx="7316221" cy="369332"/>
          </a:xfrm>
          <a:custGeom>
            <a:avLst/>
            <a:gdLst>
              <a:gd name="connsiteX0" fmla="*/ 0 w 7316221"/>
              <a:gd name="connsiteY0" fmla="*/ 0 h 369332"/>
              <a:gd name="connsiteX1" fmla="*/ 343300 w 7316221"/>
              <a:gd name="connsiteY1" fmla="*/ 0 h 369332"/>
              <a:gd name="connsiteX2" fmla="*/ 979248 w 7316221"/>
              <a:gd name="connsiteY2" fmla="*/ 0 h 369332"/>
              <a:gd name="connsiteX3" fmla="*/ 1468872 w 7316221"/>
              <a:gd name="connsiteY3" fmla="*/ 0 h 369332"/>
              <a:gd name="connsiteX4" fmla="*/ 2104821 w 7316221"/>
              <a:gd name="connsiteY4" fmla="*/ 0 h 369332"/>
              <a:gd name="connsiteX5" fmla="*/ 2667607 w 7316221"/>
              <a:gd name="connsiteY5" fmla="*/ 0 h 369332"/>
              <a:gd name="connsiteX6" fmla="*/ 3303555 w 7316221"/>
              <a:gd name="connsiteY6" fmla="*/ 0 h 369332"/>
              <a:gd name="connsiteX7" fmla="*/ 3720017 w 7316221"/>
              <a:gd name="connsiteY7" fmla="*/ 0 h 369332"/>
              <a:gd name="connsiteX8" fmla="*/ 4429128 w 7316221"/>
              <a:gd name="connsiteY8" fmla="*/ 0 h 369332"/>
              <a:gd name="connsiteX9" fmla="*/ 4991914 w 7316221"/>
              <a:gd name="connsiteY9" fmla="*/ 0 h 369332"/>
              <a:gd name="connsiteX10" fmla="*/ 5335213 w 7316221"/>
              <a:gd name="connsiteY10" fmla="*/ 0 h 369332"/>
              <a:gd name="connsiteX11" fmla="*/ 6044324 w 7316221"/>
              <a:gd name="connsiteY11" fmla="*/ 0 h 369332"/>
              <a:gd name="connsiteX12" fmla="*/ 6533948 w 7316221"/>
              <a:gd name="connsiteY12" fmla="*/ 0 h 369332"/>
              <a:gd name="connsiteX13" fmla="*/ 7316221 w 7316221"/>
              <a:gd name="connsiteY13" fmla="*/ 0 h 369332"/>
              <a:gd name="connsiteX14" fmla="*/ 7316221 w 7316221"/>
              <a:gd name="connsiteY14" fmla="*/ 369332 h 369332"/>
              <a:gd name="connsiteX15" fmla="*/ 6899759 w 7316221"/>
              <a:gd name="connsiteY15" fmla="*/ 369332 h 369332"/>
              <a:gd name="connsiteX16" fmla="*/ 6556460 w 7316221"/>
              <a:gd name="connsiteY16" fmla="*/ 369332 h 369332"/>
              <a:gd name="connsiteX17" fmla="*/ 6213160 w 7316221"/>
              <a:gd name="connsiteY17" fmla="*/ 369332 h 369332"/>
              <a:gd name="connsiteX18" fmla="*/ 5869860 w 7316221"/>
              <a:gd name="connsiteY18" fmla="*/ 369332 h 369332"/>
              <a:gd name="connsiteX19" fmla="*/ 5526561 w 7316221"/>
              <a:gd name="connsiteY19" fmla="*/ 369332 h 369332"/>
              <a:gd name="connsiteX20" fmla="*/ 5183261 w 7316221"/>
              <a:gd name="connsiteY20" fmla="*/ 369332 h 369332"/>
              <a:gd name="connsiteX21" fmla="*/ 4839962 w 7316221"/>
              <a:gd name="connsiteY21" fmla="*/ 369332 h 369332"/>
              <a:gd name="connsiteX22" fmla="*/ 4496662 w 7316221"/>
              <a:gd name="connsiteY22" fmla="*/ 369332 h 369332"/>
              <a:gd name="connsiteX23" fmla="*/ 4080200 w 7316221"/>
              <a:gd name="connsiteY23" fmla="*/ 369332 h 369332"/>
              <a:gd name="connsiteX24" fmla="*/ 3663738 w 7316221"/>
              <a:gd name="connsiteY24" fmla="*/ 369332 h 369332"/>
              <a:gd name="connsiteX25" fmla="*/ 3174114 w 7316221"/>
              <a:gd name="connsiteY25" fmla="*/ 369332 h 369332"/>
              <a:gd name="connsiteX26" fmla="*/ 2611328 w 7316221"/>
              <a:gd name="connsiteY26" fmla="*/ 369332 h 369332"/>
              <a:gd name="connsiteX27" fmla="*/ 1975380 w 7316221"/>
              <a:gd name="connsiteY27" fmla="*/ 369332 h 369332"/>
              <a:gd name="connsiteX28" fmla="*/ 1339431 w 7316221"/>
              <a:gd name="connsiteY28" fmla="*/ 369332 h 369332"/>
              <a:gd name="connsiteX29" fmla="*/ 776645 w 7316221"/>
              <a:gd name="connsiteY29" fmla="*/ 369332 h 369332"/>
              <a:gd name="connsiteX30" fmla="*/ 0 w 7316221"/>
              <a:gd name="connsiteY30" fmla="*/ 369332 h 369332"/>
              <a:gd name="connsiteX31" fmla="*/ 0 w 7316221"/>
              <a:gd name="connsiteY31"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316221" h="369332" extrusionOk="0">
                <a:moveTo>
                  <a:pt x="0" y="0"/>
                </a:moveTo>
                <a:cubicBezTo>
                  <a:pt x="79210" y="-23320"/>
                  <a:pt x="247177" y="2113"/>
                  <a:pt x="343300" y="0"/>
                </a:cubicBezTo>
                <a:cubicBezTo>
                  <a:pt x="439423" y="-2113"/>
                  <a:pt x="851942" y="21709"/>
                  <a:pt x="979248" y="0"/>
                </a:cubicBezTo>
                <a:cubicBezTo>
                  <a:pt x="1106554" y="-21709"/>
                  <a:pt x="1327427" y="8860"/>
                  <a:pt x="1468872" y="0"/>
                </a:cubicBezTo>
                <a:cubicBezTo>
                  <a:pt x="1610317" y="-8860"/>
                  <a:pt x="1820768" y="15058"/>
                  <a:pt x="2104821" y="0"/>
                </a:cubicBezTo>
                <a:cubicBezTo>
                  <a:pt x="2388874" y="-15058"/>
                  <a:pt x="2545687" y="51894"/>
                  <a:pt x="2667607" y="0"/>
                </a:cubicBezTo>
                <a:cubicBezTo>
                  <a:pt x="2789527" y="-51894"/>
                  <a:pt x="3003783" y="40172"/>
                  <a:pt x="3303555" y="0"/>
                </a:cubicBezTo>
                <a:cubicBezTo>
                  <a:pt x="3603327" y="-40172"/>
                  <a:pt x="3539308" y="14998"/>
                  <a:pt x="3720017" y="0"/>
                </a:cubicBezTo>
                <a:cubicBezTo>
                  <a:pt x="3900726" y="-14998"/>
                  <a:pt x="4241531" y="16520"/>
                  <a:pt x="4429128" y="0"/>
                </a:cubicBezTo>
                <a:cubicBezTo>
                  <a:pt x="4616725" y="-16520"/>
                  <a:pt x="4851289" y="13608"/>
                  <a:pt x="4991914" y="0"/>
                </a:cubicBezTo>
                <a:cubicBezTo>
                  <a:pt x="5132539" y="-13608"/>
                  <a:pt x="5230753" y="17290"/>
                  <a:pt x="5335213" y="0"/>
                </a:cubicBezTo>
                <a:cubicBezTo>
                  <a:pt x="5439673" y="-17290"/>
                  <a:pt x="5822025" y="69371"/>
                  <a:pt x="6044324" y="0"/>
                </a:cubicBezTo>
                <a:cubicBezTo>
                  <a:pt x="6266623" y="-69371"/>
                  <a:pt x="6420062" y="7515"/>
                  <a:pt x="6533948" y="0"/>
                </a:cubicBezTo>
                <a:cubicBezTo>
                  <a:pt x="6647834" y="-7515"/>
                  <a:pt x="7124413" y="88646"/>
                  <a:pt x="7316221" y="0"/>
                </a:cubicBezTo>
                <a:cubicBezTo>
                  <a:pt x="7354922" y="152646"/>
                  <a:pt x="7279716" y="237760"/>
                  <a:pt x="7316221" y="369332"/>
                </a:cubicBezTo>
                <a:cubicBezTo>
                  <a:pt x="7124400" y="405844"/>
                  <a:pt x="7035965" y="367973"/>
                  <a:pt x="6899759" y="369332"/>
                </a:cubicBezTo>
                <a:cubicBezTo>
                  <a:pt x="6763553" y="370691"/>
                  <a:pt x="6700250" y="338351"/>
                  <a:pt x="6556460" y="369332"/>
                </a:cubicBezTo>
                <a:cubicBezTo>
                  <a:pt x="6412670" y="400313"/>
                  <a:pt x="6376924" y="341542"/>
                  <a:pt x="6213160" y="369332"/>
                </a:cubicBezTo>
                <a:cubicBezTo>
                  <a:pt x="6049396" y="397122"/>
                  <a:pt x="5982318" y="355095"/>
                  <a:pt x="5869860" y="369332"/>
                </a:cubicBezTo>
                <a:cubicBezTo>
                  <a:pt x="5757402" y="383569"/>
                  <a:pt x="5640538" y="341374"/>
                  <a:pt x="5526561" y="369332"/>
                </a:cubicBezTo>
                <a:cubicBezTo>
                  <a:pt x="5412584" y="397290"/>
                  <a:pt x="5263610" y="367270"/>
                  <a:pt x="5183261" y="369332"/>
                </a:cubicBezTo>
                <a:cubicBezTo>
                  <a:pt x="5102912" y="371394"/>
                  <a:pt x="4958282" y="351267"/>
                  <a:pt x="4839962" y="369332"/>
                </a:cubicBezTo>
                <a:cubicBezTo>
                  <a:pt x="4721642" y="387397"/>
                  <a:pt x="4609816" y="364337"/>
                  <a:pt x="4496662" y="369332"/>
                </a:cubicBezTo>
                <a:cubicBezTo>
                  <a:pt x="4383508" y="374327"/>
                  <a:pt x="4250638" y="333382"/>
                  <a:pt x="4080200" y="369332"/>
                </a:cubicBezTo>
                <a:cubicBezTo>
                  <a:pt x="3909762" y="405282"/>
                  <a:pt x="3866912" y="357417"/>
                  <a:pt x="3663738" y="369332"/>
                </a:cubicBezTo>
                <a:cubicBezTo>
                  <a:pt x="3460564" y="381247"/>
                  <a:pt x="3303280" y="318440"/>
                  <a:pt x="3174114" y="369332"/>
                </a:cubicBezTo>
                <a:cubicBezTo>
                  <a:pt x="3044948" y="420224"/>
                  <a:pt x="2794806" y="347610"/>
                  <a:pt x="2611328" y="369332"/>
                </a:cubicBezTo>
                <a:cubicBezTo>
                  <a:pt x="2427850" y="391054"/>
                  <a:pt x="2281503" y="367605"/>
                  <a:pt x="1975380" y="369332"/>
                </a:cubicBezTo>
                <a:cubicBezTo>
                  <a:pt x="1669257" y="371059"/>
                  <a:pt x="1577572" y="296616"/>
                  <a:pt x="1339431" y="369332"/>
                </a:cubicBezTo>
                <a:cubicBezTo>
                  <a:pt x="1101290" y="442048"/>
                  <a:pt x="1005403" y="360137"/>
                  <a:pt x="776645" y="369332"/>
                </a:cubicBezTo>
                <a:cubicBezTo>
                  <a:pt x="547887" y="378527"/>
                  <a:pt x="228998" y="325896"/>
                  <a:pt x="0" y="369332"/>
                </a:cubicBezTo>
                <a:cubicBezTo>
                  <a:pt x="-35470" y="255470"/>
                  <a:pt x="10841" y="106031"/>
                  <a:pt x="0" y="0"/>
                </a:cubicBezTo>
                <a:close/>
              </a:path>
            </a:pathLst>
          </a:custGeom>
          <a:noFill/>
          <a:ln>
            <a:solidFill>
              <a:schemeClr val="tx1"/>
            </a:solidFill>
            <a:extLst>
              <a:ext uri="{C807C97D-BFC1-408E-A445-0C87EB9F89A2}">
                <ask:lineSketchStyleProps xmlns="" xmlns:ask="http://schemas.microsoft.com/office/drawing/2018/sketchyshapes" sd="2215322796">
                  <a:prstGeom prst="rect">
                    <a:avLst/>
                  </a:prstGeom>
                  <ask:type>
                    <ask:lineSketchScribble/>
                  </ask:type>
                </ask:lineSketchStyleProps>
              </a:ext>
            </a:extLst>
          </a:ln>
        </p:spPr>
        <p:txBody>
          <a:bodyPr wrap="square">
            <a:spAutoFit/>
          </a:bodyPr>
          <a:lstStyle/>
          <a:p>
            <a:r>
              <a:rPr lang="fr-FR">
                <a:solidFill>
                  <a:srgbClr val="000000"/>
                </a:solidFill>
                <a:latin typeface="Calibri Light" panose="020F0302020204030204" pitchFamily="34" charset="0"/>
                <a:ea typeface="Arial Unicode MS"/>
                <a:cs typeface="Arial Unicode MS"/>
              </a:rPr>
              <a:t>À la fin de cette formation vous serez en mesure de : </a:t>
            </a:r>
            <a:endParaRPr lang="fr-CA">
              <a:solidFill>
                <a:srgbClr val="000000"/>
              </a:solidFill>
            </a:endParaRPr>
          </a:p>
        </p:txBody>
      </p:sp>
      <p:grpSp>
        <p:nvGrpSpPr>
          <p:cNvPr id="6" name="Groupe 5">
            <a:extLst>
              <a:ext uri="{FF2B5EF4-FFF2-40B4-BE49-F238E27FC236}">
                <a16:creationId xmlns:a16="http://schemas.microsoft.com/office/drawing/2014/main" id="{18EA8C18-5508-2E70-2B2B-5988930C560F}"/>
              </a:ext>
            </a:extLst>
          </p:cNvPr>
          <p:cNvGrpSpPr/>
          <p:nvPr>
            <p:custDataLst>
              <p:tags r:id="rId5"/>
            </p:custDataLst>
          </p:nvPr>
        </p:nvGrpSpPr>
        <p:grpSpPr>
          <a:xfrm>
            <a:off x="9511446" y="4581128"/>
            <a:ext cx="2402359" cy="1379558"/>
            <a:chOff x="9676539" y="4581128"/>
            <a:chExt cx="2402359" cy="1379558"/>
          </a:xfrm>
        </p:grpSpPr>
        <p:grpSp>
          <p:nvGrpSpPr>
            <p:cNvPr id="24" name="Groupe 23">
              <a:extLst>
                <a:ext uri="{FF2B5EF4-FFF2-40B4-BE49-F238E27FC236}">
                  <a16:creationId xmlns:a16="http://schemas.microsoft.com/office/drawing/2014/main" id="{6B8D46BB-525A-47F5-5299-C3D486CC8B43}"/>
                </a:ext>
              </a:extLst>
            </p:cNvPr>
            <p:cNvGrpSpPr/>
            <p:nvPr>
              <p:custDataLst>
                <p:tags r:id="rId17"/>
              </p:custDataLst>
            </p:nvPr>
          </p:nvGrpSpPr>
          <p:grpSpPr>
            <a:xfrm>
              <a:off x="9676539" y="4808686"/>
              <a:ext cx="2248140" cy="1152000"/>
              <a:chOff x="3696840" y="2723225"/>
              <a:chExt cx="3184862" cy="1979999"/>
            </a:xfrm>
          </p:grpSpPr>
          <p:sp>
            <p:nvSpPr>
              <p:cNvPr id="25" name="Rectangle : coins arrondis 24">
                <a:extLst>
                  <a:ext uri="{FF2B5EF4-FFF2-40B4-BE49-F238E27FC236}">
                    <a16:creationId xmlns:a16="http://schemas.microsoft.com/office/drawing/2014/main" id="{8E7331A3-004C-C583-9B72-8F3D2B3C5DCD}"/>
                  </a:ext>
                </a:extLst>
              </p:cNvPr>
              <p:cNvSpPr/>
              <p:nvPr/>
            </p:nvSpPr>
            <p:spPr>
              <a:xfrm>
                <a:off x="3821705" y="2723225"/>
                <a:ext cx="3059997" cy="1979999"/>
              </a:xfrm>
              <a:prstGeom prst="roundRect">
                <a:avLst/>
              </a:prstGeom>
              <a:solidFill>
                <a:srgbClr val="7F7F7F"/>
              </a:solidFill>
              <a:ln>
                <a:solidFill>
                  <a:srgbClr val="7F7F7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Rectangle : coins arrondis 4">
                <a:extLst>
                  <a:ext uri="{FF2B5EF4-FFF2-40B4-BE49-F238E27FC236}">
                    <a16:creationId xmlns:a16="http://schemas.microsoft.com/office/drawing/2014/main" id="{518FDA82-D423-1936-987E-4C5DF0BEBB27}"/>
                  </a:ext>
                </a:extLst>
              </p:cNvPr>
              <p:cNvSpPr txBox="1"/>
              <p:nvPr/>
            </p:nvSpPr>
            <p:spPr>
              <a:xfrm>
                <a:off x="3696840" y="2916338"/>
                <a:ext cx="2866685" cy="1786688"/>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fr-CA" sz="1600" dirty="0"/>
                  <a:t>Comprendre  et utiliser les outils d’évaluation aux fins de sanction</a:t>
                </a:r>
              </a:p>
            </p:txBody>
          </p:sp>
        </p:grpSp>
        <p:pic>
          <p:nvPicPr>
            <p:cNvPr id="9" name="Image 8">
              <a:extLst>
                <a:ext uri="{FF2B5EF4-FFF2-40B4-BE49-F238E27FC236}">
                  <a16:creationId xmlns:a16="http://schemas.microsoft.com/office/drawing/2014/main" id="{670BBADE-F807-A58D-BCDA-2E1264D4B8DE}"/>
                </a:ext>
              </a:extLst>
            </p:cNvPr>
            <p:cNvPicPr>
              <a:picLocks noChangeAspect="1"/>
            </p:cNvPicPr>
            <p:nvPr>
              <p:custDataLst>
                <p:tags r:id="rId18"/>
              </p:custDataLst>
            </p:nvPr>
          </p:nvPicPr>
          <p:blipFill>
            <a:blip r:embed="rId21"/>
            <a:stretch>
              <a:fillRect/>
            </a:stretch>
          </p:blipFill>
          <p:spPr>
            <a:xfrm>
              <a:off x="11494994" y="4581128"/>
              <a:ext cx="583904" cy="583904"/>
            </a:xfrm>
            <a:prstGeom prst="rect">
              <a:avLst/>
            </a:prstGeom>
          </p:spPr>
        </p:pic>
      </p:grpSp>
      <p:grpSp>
        <p:nvGrpSpPr>
          <p:cNvPr id="2" name="Groupe 1">
            <a:extLst>
              <a:ext uri="{FF2B5EF4-FFF2-40B4-BE49-F238E27FC236}">
                <a16:creationId xmlns:a16="http://schemas.microsoft.com/office/drawing/2014/main" id="{6FD8BECF-CA6A-5B8C-8AB8-40758EE19588}"/>
              </a:ext>
            </a:extLst>
          </p:cNvPr>
          <p:cNvGrpSpPr/>
          <p:nvPr>
            <p:custDataLst>
              <p:tags r:id="rId6"/>
            </p:custDataLst>
          </p:nvPr>
        </p:nvGrpSpPr>
        <p:grpSpPr>
          <a:xfrm>
            <a:off x="2329452" y="4581128"/>
            <a:ext cx="2276746" cy="1379686"/>
            <a:chOff x="2494545" y="4581128"/>
            <a:chExt cx="2276746" cy="1379686"/>
          </a:xfrm>
        </p:grpSpPr>
        <p:grpSp>
          <p:nvGrpSpPr>
            <p:cNvPr id="17" name="Groupe 16">
              <a:extLst>
                <a:ext uri="{FF2B5EF4-FFF2-40B4-BE49-F238E27FC236}">
                  <a16:creationId xmlns:a16="http://schemas.microsoft.com/office/drawing/2014/main" id="{17CDFEE1-DAE1-C612-1CE2-FCBDAECF0C1B}"/>
                </a:ext>
              </a:extLst>
            </p:cNvPr>
            <p:cNvGrpSpPr/>
            <p:nvPr>
              <p:custDataLst>
                <p:tags r:id="rId15"/>
              </p:custDataLst>
            </p:nvPr>
          </p:nvGrpSpPr>
          <p:grpSpPr>
            <a:xfrm>
              <a:off x="2494545" y="4808686"/>
              <a:ext cx="2160000" cy="1152128"/>
              <a:chOff x="3821705" y="97374"/>
              <a:chExt cx="3059997" cy="1979999"/>
            </a:xfrm>
            <a:solidFill>
              <a:schemeClr val="tx1">
                <a:lumMod val="50000"/>
              </a:schemeClr>
            </a:solidFill>
          </p:grpSpPr>
          <p:sp>
            <p:nvSpPr>
              <p:cNvPr id="18" name="Rectangle : coins arrondis 17">
                <a:extLst>
                  <a:ext uri="{FF2B5EF4-FFF2-40B4-BE49-F238E27FC236}">
                    <a16:creationId xmlns:a16="http://schemas.microsoft.com/office/drawing/2014/main" id="{538743E0-2616-A421-CDE7-33BD9F902A6C}"/>
                  </a:ext>
                </a:extLst>
              </p:cNvPr>
              <p:cNvSpPr/>
              <p:nvPr/>
            </p:nvSpPr>
            <p:spPr>
              <a:xfrm>
                <a:off x="3821705" y="97374"/>
                <a:ext cx="3059997" cy="1979999"/>
              </a:xfrm>
              <a:prstGeom prst="roundRect">
                <a:avLst/>
              </a:prstGeom>
              <a:solidFill>
                <a:srgbClr val="DE0000"/>
              </a:solidFill>
              <a:ln>
                <a:solidFill>
                  <a:srgbClr val="DE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ectangle : coins arrondis 4">
                <a:extLst>
                  <a:ext uri="{FF2B5EF4-FFF2-40B4-BE49-F238E27FC236}">
                    <a16:creationId xmlns:a16="http://schemas.microsoft.com/office/drawing/2014/main" id="{56FBD019-8962-8518-4054-E5C153B7DBB2}"/>
                  </a:ext>
                </a:extLst>
              </p:cNvPr>
              <p:cNvSpPr txBox="1"/>
              <p:nvPr/>
            </p:nvSpPr>
            <p:spPr>
              <a:xfrm>
                <a:off x="3918361" y="194030"/>
                <a:ext cx="2866685" cy="1786687"/>
              </a:xfrm>
              <a:prstGeom prst="rect">
                <a:avLst/>
              </a:prstGeom>
              <a:solidFill>
                <a:srgbClr val="DE0000"/>
              </a:solid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fr-CA" sz="1600"/>
                  <a:t>Comprendre le processus d’évaluation</a:t>
                </a:r>
              </a:p>
            </p:txBody>
          </p:sp>
        </p:grpSp>
        <p:pic>
          <p:nvPicPr>
            <p:cNvPr id="28" name="Image 27">
              <a:extLst>
                <a:ext uri="{FF2B5EF4-FFF2-40B4-BE49-F238E27FC236}">
                  <a16:creationId xmlns:a16="http://schemas.microsoft.com/office/drawing/2014/main" id="{489A36B4-B32D-A33D-F8A1-BFD18C502C70}"/>
                </a:ext>
              </a:extLst>
            </p:cNvPr>
            <p:cNvPicPr>
              <a:picLocks noChangeAspect="1"/>
            </p:cNvPicPr>
            <p:nvPr>
              <p:custDataLst>
                <p:tags r:id="rId16"/>
              </p:custDataLst>
            </p:nvPr>
          </p:nvPicPr>
          <p:blipFill>
            <a:blip r:embed="rId21"/>
            <a:stretch>
              <a:fillRect/>
            </a:stretch>
          </p:blipFill>
          <p:spPr>
            <a:xfrm>
              <a:off x="4187387" y="4581128"/>
              <a:ext cx="583904" cy="583904"/>
            </a:xfrm>
            <a:prstGeom prst="rect">
              <a:avLst/>
            </a:prstGeom>
          </p:spPr>
        </p:pic>
      </p:grpSp>
      <p:grpSp>
        <p:nvGrpSpPr>
          <p:cNvPr id="5" name="Groupe 4">
            <a:extLst>
              <a:ext uri="{FF2B5EF4-FFF2-40B4-BE49-F238E27FC236}">
                <a16:creationId xmlns:a16="http://schemas.microsoft.com/office/drawing/2014/main" id="{AFF21A10-6E00-FAEC-87D7-B1CAB8CB180A}"/>
              </a:ext>
            </a:extLst>
          </p:cNvPr>
          <p:cNvGrpSpPr/>
          <p:nvPr>
            <p:custDataLst>
              <p:tags r:id="rId7"/>
            </p:custDataLst>
          </p:nvPr>
        </p:nvGrpSpPr>
        <p:grpSpPr>
          <a:xfrm>
            <a:off x="7095489" y="4581128"/>
            <a:ext cx="2382447" cy="1379686"/>
            <a:chOff x="7193792" y="4581128"/>
            <a:chExt cx="2382447" cy="1379686"/>
          </a:xfrm>
        </p:grpSpPr>
        <p:grpSp>
          <p:nvGrpSpPr>
            <p:cNvPr id="20" name="Groupe 19">
              <a:extLst>
                <a:ext uri="{FF2B5EF4-FFF2-40B4-BE49-F238E27FC236}">
                  <a16:creationId xmlns:a16="http://schemas.microsoft.com/office/drawing/2014/main" id="{2D18F12F-613D-7C71-02D1-BFE0877314FE}"/>
                </a:ext>
              </a:extLst>
            </p:cNvPr>
            <p:cNvGrpSpPr/>
            <p:nvPr>
              <p:custDataLst>
                <p:tags r:id="rId13"/>
              </p:custDataLst>
            </p:nvPr>
          </p:nvGrpSpPr>
          <p:grpSpPr>
            <a:xfrm>
              <a:off x="7193792" y="4808686"/>
              <a:ext cx="2228228" cy="1152128"/>
              <a:chOff x="-96656" y="2780385"/>
              <a:chExt cx="3156653" cy="1979999"/>
            </a:xfrm>
          </p:grpSpPr>
          <p:sp>
            <p:nvSpPr>
              <p:cNvPr id="22" name="Rectangle : coins arrondis 21">
                <a:extLst>
                  <a:ext uri="{FF2B5EF4-FFF2-40B4-BE49-F238E27FC236}">
                    <a16:creationId xmlns:a16="http://schemas.microsoft.com/office/drawing/2014/main" id="{D2006E2D-101F-D162-F91E-604411F21C89}"/>
                  </a:ext>
                </a:extLst>
              </p:cNvPr>
              <p:cNvSpPr/>
              <p:nvPr/>
            </p:nvSpPr>
            <p:spPr>
              <a:xfrm>
                <a:off x="0" y="2780385"/>
                <a:ext cx="3059997" cy="1979999"/>
              </a:xfrm>
              <a:prstGeom prst="roundRect">
                <a:avLst/>
              </a:prstGeom>
              <a:solidFill>
                <a:srgbClr val="7F7F7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ectangle : coins arrondis 4">
                <a:extLst>
                  <a:ext uri="{FF2B5EF4-FFF2-40B4-BE49-F238E27FC236}">
                    <a16:creationId xmlns:a16="http://schemas.microsoft.com/office/drawing/2014/main" id="{B54DE758-D9F9-1331-992E-3743F8E98AE9}"/>
                  </a:ext>
                </a:extLst>
              </p:cNvPr>
              <p:cNvSpPr txBox="1"/>
              <p:nvPr/>
            </p:nvSpPr>
            <p:spPr>
              <a:xfrm>
                <a:off x="-96656" y="2973477"/>
                <a:ext cx="2866684" cy="178668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fr-CA" sz="1600" dirty="0"/>
                  <a:t>Élaborer des outils d’évaluation diagnostique et en aide à l’apprentissage</a:t>
                </a:r>
              </a:p>
            </p:txBody>
          </p:sp>
        </p:grpSp>
        <p:pic>
          <p:nvPicPr>
            <p:cNvPr id="29" name="Image 28">
              <a:extLst>
                <a:ext uri="{FF2B5EF4-FFF2-40B4-BE49-F238E27FC236}">
                  <a16:creationId xmlns:a16="http://schemas.microsoft.com/office/drawing/2014/main" id="{09060809-39E4-CC21-8BCC-55CB1B3D4162}"/>
                </a:ext>
              </a:extLst>
            </p:cNvPr>
            <p:cNvPicPr>
              <a:picLocks noChangeAspect="1"/>
            </p:cNvPicPr>
            <p:nvPr>
              <p:custDataLst>
                <p:tags r:id="rId14"/>
              </p:custDataLst>
            </p:nvPr>
          </p:nvPicPr>
          <p:blipFill>
            <a:blip r:embed="rId21"/>
            <a:stretch>
              <a:fillRect/>
            </a:stretch>
          </p:blipFill>
          <p:spPr>
            <a:xfrm>
              <a:off x="8992335" y="4581128"/>
              <a:ext cx="583904" cy="583904"/>
            </a:xfrm>
            <a:prstGeom prst="rect">
              <a:avLst/>
            </a:prstGeom>
          </p:spPr>
        </p:pic>
      </p:grpSp>
      <p:grpSp>
        <p:nvGrpSpPr>
          <p:cNvPr id="3" name="Groupe 2">
            <a:extLst>
              <a:ext uri="{FF2B5EF4-FFF2-40B4-BE49-F238E27FC236}">
                <a16:creationId xmlns:a16="http://schemas.microsoft.com/office/drawing/2014/main" id="{390D91FE-49D8-3FDE-E09F-3C9B6AB6FB30}"/>
              </a:ext>
            </a:extLst>
          </p:cNvPr>
          <p:cNvGrpSpPr/>
          <p:nvPr>
            <p:custDataLst>
              <p:tags r:id="rId8"/>
            </p:custDataLst>
          </p:nvPr>
        </p:nvGrpSpPr>
        <p:grpSpPr>
          <a:xfrm>
            <a:off x="4659620" y="4581128"/>
            <a:ext cx="2382447" cy="1398639"/>
            <a:chOff x="4813036" y="4579680"/>
            <a:chExt cx="2382447" cy="1398639"/>
          </a:xfrm>
        </p:grpSpPr>
        <p:grpSp>
          <p:nvGrpSpPr>
            <p:cNvPr id="21" name="Groupe 20">
              <a:extLst>
                <a:ext uri="{FF2B5EF4-FFF2-40B4-BE49-F238E27FC236}">
                  <a16:creationId xmlns:a16="http://schemas.microsoft.com/office/drawing/2014/main" id="{9E0A4B36-D901-2D5E-67BB-842D22C77D90}"/>
                </a:ext>
              </a:extLst>
            </p:cNvPr>
            <p:cNvGrpSpPr/>
            <p:nvPr>
              <p:custDataLst>
                <p:tags r:id="rId11"/>
              </p:custDataLst>
            </p:nvPr>
          </p:nvGrpSpPr>
          <p:grpSpPr>
            <a:xfrm>
              <a:off x="4813036" y="4807238"/>
              <a:ext cx="2228228" cy="1171081"/>
              <a:chOff x="-96656" y="2780385"/>
              <a:chExt cx="3156653" cy="2012571"/>
            </a:xfrm>
            <a:solidFill>
              <a:schemeClr val="tx1">
                <a:lumMod val="50000"/>
              </a:schemeClr>
            </a:solidFill>
          </p:grpSpPr>
          <p:sp>
            <p:nvSpPr>
              <p:cNvPr id="27" name="Rectangle : coins arrondis 26">
                <a:extLst>
                  <a:ext uri="{FF2B5EF4-FFF2-40B4-BE49-F238E27FC236}">
                    <a16:creationId xmlns:a16="http://schemas.microsoft.com/office/drawing/2014/main" id="{916A5BDC-2D0B-2B9E-DDDC-C4D27039D1C7}"/>
                  </a:ext>
                </a:extLst>
              </p:cNvPr>
              <p:cNvSpPr/>
              <p:nvPr/>
            </p:nvSpPr>
            <p:spPr>
              <a:xfrm>
                <a:off x="0" y="2780385"/>
                <a:ext cx="3059997" cy="1979999"/>
              </a:xfrm>
              <a:prstGeom prst="roundRect">
                <a:avLst/>
              </a:prstGeom>
              <a:solidFill>
                <a:srgbClr val="DE0000"/>
              </a:solidFill>
              <a:ln>
                <a:solidFill>
                  <a:srgbClr val="DE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Rectangle : coins arrondis 4">
                <a:extLst>
                  <a:ext uri="{FF2B5EF4-FFF2-40B4-BE49-F238E27FC236}">
                    <a16:creationId xmlns:a16="http://schemas.microsoft.com/office/drawing/2014/main" id="{A3FD6242-EA79-ACB2-0773-E88D23B1AB89}"/>
                  </a:ext>
                </a:extLst>
              </p:cNvPr>
              <p:cNvSpPr txBox="1"/>
              <p:nvPr/>
            </p:nvSpPr>
            <p:spPr>
              <a:xfrm>
                <a:off x="-96656" y="3006269"/>
                <a:ext cx="2866685" cy="178668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fr-CA" sz="1600" dirty="0"/>
                  <a:t>Comprendre le rôle </a:t>
                </a:r>
                <a:br>
                  <a:rPr lang="fr-CA" sz="1600" dirty="0"/>
                </a:br>
                <a:r>
                  <a:rPr lang="fr-CA" sz="1600" dirty="0"/>
                  <a:t>et les fonctions de l’évaluation dans l’apprentissage</a:t>
                </a:r>
              </a:p>
            </p:txBody>
          </p:sp>
        </p:grpSp>
        <p:pic>
          <p:nvPicPr>
            <p:cNvPr id="31" name="Image 30">
              <a:extLst>
                <a:ext uri="{FF2B5EF4-FFF2-40B4-BE49-F238E27FC236}">
                  <a16:creationId xmlns:a16="http://schemas.microsoft.com/office/drawing/2014/main" id="{99EEE4DC-A3A1-4C49-5F50-3B413C91C894}"/>
                </a:ext>
              </a:extLst>
            </p:cNvPr>
            <p:cNvPicPr>
              <a:picLocks noChangeAspect="1"/>
            </p:cNvPicPr>
            <p:nvPr>
              <p:custDataLst>
                <p:tags r:id="rId12"/>
              </p:custDataLst>
            </p:nvPr>
          </p:nvPicPr>
          <p:blipFill>
            <a:blip r:embed="rId21"/>
            <a:stretch>
              <a:fillRect/>
            </a:stretch>
          </p:blipFill>
          <p:spPr>
            <a:xfrm>
              <a:off x="6611579" y="4579680"/>
              <a:ext cx="583904" cy="583904"/>
            </a:xfrm>
            <a:prstGeom prst="rect">
              <a:avLst/>
            </a:prstGeom>
          </p:spPr>
        </p:pic>
      </p:grpSp>
      <p:sp>
        <p:nvSpPr>
          <p:cNvPr id="7" name="ZoneTexte 6">
            <a:extLst>
              <a:ext uri="{FF2B5EF4-FFF2-40B4-BE49-F238E27FC236}">
                <a16:creationId xmlns:a16="http://schemas.microsoft.com/office/drawing/2014/main" id="{B8CDABC1-F741-F578-91C0-1FF45539DD94}"/>
              </a:ext>
            </a:extLst>
          </p:cNvPr>
          <p:cNvSpPr txBox="1"/>
          <p:nvPr>
            <p:custDataLst>
              <p:tags r:id="rId9"/>
            </p:custDataLst>
          </p:nvPr>
        </p:nvSpPr>
        <p:spPr>
          <a:xfrm>
            <a:off x="3598086" y="6188372"/>
            <a:ext cx="2016224" cy="369332"/>
          </a:xfrm>
          <a:prstGeom prst="rect">
            <a:avLst/>
          </a:prstGeom>
          <a:noFill/>
        </p:spPr>
        <p:txBody>
          <a:bodyPr wrap="square" rtlCol="0">
            <a:spAutoFit/>
          </a:bodyPr>
          <a:lstStyle/>
          <a:p>
            <a:pPr algn="ctr"/>
            <a:r>
              <a:rPr lang="fr-CA">
                <a:solidFill>
                  <a:srgbClr val="FF0000"/>
                </a:solidFill>
              </a:rPr>
              <a:t>Première journée </a:t>
            </a:r>
          </a:p>
        </p:txBody>
      </p:sp>
      <p:sp>
        <p:nvSpPr>
          <p:cNvPr id="8" name="ZoneTexte 7">
            <a:extLst>
              <a:ext uri="{FF2B5EF4-FFF2-40B4-BE49-F238E27FC236}">
                <a16:creationId xmlns:a16="http://schemas.microsoft.com/office/drawing/2014/main" id="{50EB645F-0211-B05F-2E34-8D0478B8FD95}"/>
              </a:ext>
            </a:extLst>
          </p:cNvPr>
          <p:cNvSpPr txBox="1"/>
          <p:nvPr>
            <p:custDataLst>
              <p:tags r:id="rId10"/>
            </p:custDataLst>
          </p:nvPr>
        </p:nvSpPr>
        <p:spPr>
          <a:xfrm>
            <a:off x="8469824" y="6188244"/>
            <a:ext cx="2016224" cy="369332"/>
          </a:xfrm>
          <a:prstGeom prst="rect">
            <a:avLst/>
          </a:prstGeom>
          <a:noFill/>
        </p:spPr>
        <p:txBody>
          <a:bodyPr wrap="square" rtlCol="0">
            <a:spAutoFit/>
          </a:bodyPr>
          <a:lstStyle/>
          <a:p>
            <a:pPr algn="ctr"/>
            <a:r>
              <a:rPr lang="fr-CA">
                <a:solidFill>
                  <a:schemeClr val="bg1">
                    <a:lumMod val="50000"/>
                  </a:schemeClr>
                </a:solidFill>
              </a:rPr>
              <a:t>Deuxième journée </a:t>
            </a:r>
          </a:p>
        </p:txBody>
      </p:sp>
    </p:spTree>
    <p:extLst>
      <p:ext uri="{BB962C8B-B14F-4D97-AF65-F5344CB8AC3E}">
        <p14:creationId xmlns:p14="http://schemas.microsoft.com/office/powerpoint/2010/main" val="192830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3A5E5F-8A2B-CAB0-6255-14B33F2E44A6}"/>
              </a:ext>
            </a:extLst>
          </p:cNvPr>
          <p:cNvSpPr>
            <a:spLocks noGrp="1"/>
          </p:cNvSpPr>
          <p:nvPr>
            <p:ph type="title"/>
            <p:custDataLst>
              <p:tags r:id="rId1"/>
            </p:custDataLst>
          </p:nvPr>
        </p:nvSpPr>
        <p:spPr/>
        <p:txBody>
          <a:bodyPr>
            <a:normAutofit fontScale="90000"/>
          </a:bodyPr>
          <a:lstStyle/>
          <a:p>
            <a:r>
              <a:rPr lang="fr-CA" sz="4900" dirty="0"/>
              <a:t>Les documents soutenant l’évaluation </a:t>
            </a:r>
            <a:br>
              <a:rPr lang="fr-CA" dirty="0"/>
            </a:br>
            <a:r>
              <a:rPr lang="fr-CA" sz="2200" dirty="0"/>
              <a:t>(encadrements légaux, politiques, orientations, cadres, guides, etc.)</a:t>
            </a:r>
          </a:p>
        </p:txBody>
      </p:sp>
    </p:spTree>
    <p:extLst>
      <p:ext uri="{BB962C8B-B14F-4D97-AF65-F5344CB8AC3E}">
        <p14:creationId xmlns:p14="http://schemas.microsoft.com/office/powerpoint/2010/main" val="192649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639616" y="629963"/>
            <a:ext cx="9145016" cy="1305175"/>
          </a:xfrm>
        </p:spPr>
        <p:txBody>
          <a:bodyPr/>
          <a:lstStyle/>
          <a:p>
            <a:pPr algn="ctr"/>
            <a:r>
              <a:rPr lang="fr-CA" sz="4400" dirty="0"/>
              <a:t>Encadrements légaux, </a:t>
            </a:r>
            <a:br>
              <a:rPr lang="fr-CA" sz="4400" dirty="0"/>
            </a:br>
            <a:r>
              <a:rPr lang="fr-CA" sz="4400" dirty="0"/>
              <a:t>qu’est-ce que c’est?</a:t>
            </a:r>
          </a:p>
        </p:txBody>
      </p:sp>
      <p:sp>
        <p:nvSpPr>
          <p:cNvPr id="13" name="ZoneTexte 12">
            <a:extLst>
              <a:ext uri="{FF2B5EF4-FFF2-40B4-BE49-F238E27FC236}">
                <a16:creationId xmlns:a16="http://schemas.microsoft.com/office/drawing/2014/main" id="{4B3FAACD-B126-4128-94BD-665C806488CB}"/>
              </a:ext>
            </a:extLst>
          </p:cNvPr>
          <p:cNvSpPr txBox="1"/>
          <p:nvPr>
            <p:custDataLst>
              <p:tags r:id="rId2"/>
            </p:custDataLst>
          </p:nvPr>
        </p:nvSpPr>
        <p:spPr>
          <a:xfrm>
            <a:off x="2473892" y="3515909"/>
            <a:ext cx="5043814" cy="461665"/>
          </a:xfrm>
          <a:prstGeom prst="rect">
            <a:avLst/>
          </a:prstGeom>
          <a:noFill/>
        </p:spPr>
        <p:txBody>
          <a:bodyPr wrap="square">
            <a:spAutoFit/>
          </a:bodyPr>
          <a:lstStyle/>
          <a:p>
            <a:r>
              <a:rPr lang="fr-CA" sz="2400" b="1" dirty="0">
                <a:solidFill>
                  <a:srgbClr val="000000"/>
                </a:solidFill>
              </a:rPr>
              <a:t>Encadrements légaux nationaux </a:t>
            </a:r>
          </a:p>
        </p:txBody>
      </p:sp>
      <p:sp>
        <p:nvSpPr>
          <p:cNvPr id="15" name="ZoneTexte 14">
            <a:extLst>
              <a:ext uri="{FF2B5EF4-FFF2-40B4-BE49-F238E27FC236}">
                <a16:creationId xmlns:a16="http://schemas.microsoft.com/office/drawing/2014/main" id="{6920F1AC-41A0-D3A0-5C50-4EC302CDA8D3}"/>
              </a:ext>
            </a:extLst>
          </p:cNvPr>
          <p:cNvSpPr txBox="1"/>
          <p:nvPr>
            <p:custDataLst>
              <p:tags r:id="rId3"/>
            </p:custDataLst>
          </p:nvPr>
        </p:nvSpPr>
        <p:spPr>
          <a:xfrm>
            <a:off x="7212124" y="3534451"/>
            <a:ext cx="3809359" cy="461665"/>
          </a:xfrm>
          <a:prstGeom prst="rect">
            <a:avLst/>
          </a:prstGeom>
          <a:noFill/>
        </p:spPr>
        <p:txBody>
          <a:bodyPr wrap="square">
            <a:spAutoFit/>
          </a:bodyPr>
          <a:lstStyle/>
          <a:p>
            <a:r>
              <a:rPr lang="fr-CA" sz="2400" b="1" dirty="0">
                <a:solidFill>
                  <a:srgbClr val="000000"/>
                </a:solidFill>
              </a:rPr>
              <a:t>Encadrements légaux locaux</a:t>
            </a:r>
          </a:p>
        </p:txBody>
      </p:sp>
      <p:sp>
        <p:nvSpPr>
          <p:cNvPr id="6" name="ZoneTexte 5">
            <a:extLst>
              <a:ext uri="{FF2B5EF4-FFF2-40B4-BE49-F238E27FC236}">
                <a16:creationId xmlns:a16="http://schemas.microsoft.com/office/drawing/2014/main" id="{4E392A03-0590-AF4E-DD37-4316DAD9A2F9}"/>
              </a:ext>
            </a:extLst>
          </p:cNvPr>
          <p:cNvSpPr txBox="1"/>
          <p:nvPr>
            <p:custDataLst>
              <p:tags r:id="rId4"/>
            </p:custDataLst>
          </p:nvPr>
        </p:nvSpPr>
        <p:spPr>
          <a:xfrm>
            <a:off x="2475897" y="3996088"/>
            <a:ext cx="3888432" cy="1323439"/>
          </a:xfrm>
          <a:prstGeom prst="rect">
            <a:avLst/>
          </a:prstGeom>
          <a:noFill/>
        </p:spPr>
        <p:txBody>
          <a:bodyPr wrap="square" rtlCol="0">
            <a:spAutoFit/>
          </a:bodyPr>
          <a:lstStyle/>
          <a:p>
            <a:r>
              <a:rPr lang="fr-CA" sz="2000" b="1" dirty="0">
                <a:solidFill>
                  <a:srgbClr val="C00000"/>
                </a:solidFill>
              </a:rPr>
              <a:t>Lois</a:t>
            </a:r>
            <a:r>
              <a:rPr lang="fr-CA" sz="2000" dirty="0">
                <a:solidFill>
                  <a:srgbClr val="000000"/>
                </a:solidFill>
              </a:rPr>
              <a:t>, </a:t>
            </a:r>
            <a:r>
              <a:rPr lang="fr-CA" sz="2000" b="1" dirty="0">
                <a:solidFill>
                  <a:srgbClr val="C00000"/>
                </a:solidFill>
              </a:rPr>
              <a:t>règlements</a:t>
            </a:r>
            <a:r>
              <a:rPr lang="fr-CA" sz="2000" dirty="0">
                <a:solidFill>
                  <a:srgbClr val="000000"/>
                </a:solidFill>
              </a:rPr>
              <a:t>, </a:t>
            </a:r>
            <a:r>
              <a:rPr lang="fr-CA" sz="2000" b="1" dirty="0">
                <a:solidFill>
                  <a:srgbClr val="C00000"/>
                </a:solidFill>
              </a:rPr>
              <a:t>décrets</a:t>
            </a:r>
            <a:r>
              <a:rPr lang="fr-CA" sz="2000" dirty="0">
                <a:solidFill>
                  <a:srgbClr val="000000"/>
                </a:solidFill>
              </a:rPr>
              <a:t>, </a:t>
            </a:r>
            <a:r>
              <a:rPr lang="fr-CA" sz="2000" b="1" dirty="0">
                <a:solidFill>
                  <a:srgbClr val="C00000"/>
                </a:solidFill>
              </a:rPr>
              <a:t>décisions exécutives s’appliquant</a:t>
            </a:r>
            <a:r>
              <a:rPr lang="fr-CA" sz="2000" dirty="0">
                <a:solidFill>
                  <a:srgbClr val="000000"/>
                </a:solidFill>
              </a:rPr>
              <a:t> de la </a:t>
            </a:r>
            <a:r>
              <a:rPr lang="fr-CA" sz="2000" b="1" dirty="0">
                <a:solidFill>
                  <a:srgbClr val="C00000"/>
                </a:solidFill>
              </a:rPr>
              <a:t>même manière </a:t>
            </a:r>
            <a:r>
              <a:rPr lang="fr-CA" sz="2000" dirty="0">
                <a:solidFill>
                  <a:srgbClr val="000000"/>
                </a:solidFill>
              </a:rPr>
              <a:t>à </a:t>
            </a:r>
            <a:r>
              <a:rPr lang="fr-CA" sz="2000" b="1" dirty="0">
                <a:solidFill>
                  <a:srgbClr val="C00000"/>
                </a:solidFill>
              </a:rPr>
              <a:t>l’ensemble du territoire. </a:t>
            </a:r>
          </a:p>
        </p:txBody>
      </p:sp>
      <p:sp>
        <p:nvSpPr>
          <p:cNvPr id="12" name="ZoneTexte 11">
            <a:extLst>
              <a:ext uri="{FF2B5EF4-FFF2-40B4-BE49-F238E27FC236}">
                <a16:creationId xmlns:a16="http://schemas.microsoft.com/office/drawing/2014/main" id="{B7CDCAA3-3796-8652-01C3-C116552403CD}"/>
              </a:ext>
            </a:extLst>
          </p:cNvPr>
          <p:cNvSpPr txBox="1"/>
          <p:nvPr>
            <p:custDataLst>
              <p:tags r:id="rId5"/>
            </p:custDataLst>
          </p:nvPr>
        </p:nvSpPr>
        <p:spPr>
          <a:xfrm>
            <a:off x="7212124" y="3973295"/>
            <a:ext cx="4716524" cy="2554545"/>
          </a:xfrm>
          <a:prstGeom prst="rect">
            <a:avLst/>
          </a:prstGeom>
          <a:noFill/>
        </p:spPr>
        <p:txBody>
          <a:bodyPr wrap="square" rtlCol="0">
            <a:spAutoFit/>
          </a:bodyPr>
          <a:lstStyle/>
          <a:p>
            <a:r>
              <a:rPr lang="fr-CA" sz="2000" b="1" dirty="0">
                <a:solidFill>
                  <a:srgbClr val="C00000"/>
                </a:solidFill>
              </a:rPr>
              <a:t>Règles élaborées </a:t>
            </a:r>
            <a:r>
              <a:rPr lang="fr-CA" sz="2000" dirty="0">
                <a:solidFill>
                  <a:srgbClr val="000000"/>
                </a:solidFill>
              </a:rPr>
              <a:t>par le </a:t>
            </a:r>
            <a:r>
              <a:rPr lang="fr-CA" sz="2000" b="1" dirty="0">
                <a:solidFill>
                  <a:srgbClr val="C00000"/>
                </a:solidFill>
              </a:rPr>
              <a:t>centre de services scolaire</a:t>
            </a:r>
            <a:r>
              <a:rPr lang="fr-CA" sz="2000" dirty="0">
                <a:solidFill>
                  <a:srgbClr val="000000"/>
                </a:solidFill>
              </a:rPr>
              <a:t> </a:t>
            </a:r>
            <a:r>
              <a:rPr lang="fr-CA" sz="2000" b="1" dirty="0">
                <a:solidFill>
                  <a:srgbClr val="C00000"/>
                </a:solidFill>
              </a:rPr>
              <a:t>ou le centre de formation </a:t>
            </a:r>
            <a:r>
              <a:rPr lang="fr-CA" sz="2000" dirty="0">
                <a:solidFill>
                  <a:srgbClr val="000000"/>
                </a:solidFill>
              </a:rPr>
              <a:t>en vertu de pouvoirs délégués. </a:t>
            </a:r>
          </a:p>
          <a:p>
            <a:endParaRPr lang="fr-CA" sz="2000" dirty="0">
              <a:solidFill>
                <a:srgbClr val="000000"/>
              </a:solidFill>
            </a:endParaRPr>
          </a:p>
          <a:p>
            <a:r>
              <a:rPr lang="fr-CA" sz="2000" dirty="0">
                <a:solidFill>
                  <a:srgbClr val="000000"/>
                </a:solidFill>
              </a:rPr>
              <a:t>Ces règles</a:t>
            </a:r>
            <a:r>
              <a:rPr lang="fr-CA" sz="2000" dirty="0">
                <a:solidFill>
                  <a:srgbClr val="FFFF00"/>
                </a:solidFill>
              </a:rPr>
              <a:t> </a:t>
            </a:r>
            <a:r>
              <a:rPr lang="fr-CA" sz="2000" b="1" dirty="0">
                <a:solidFill>
                  <a:srgbClr val="C00000"/>
                </a:solidFill>
              </a:rPr>
              <a:t>peuvent varier d’un établissement à l’autre </a:t>
            </a:r>
            <a:r>
              <a:rPr lang="fr-CA" sz="2000" dirty="0">
                <a:solidFill>
                  <a:srgbClr val="000000"/>
                </a:solidFill>
              </a:rPr>
              <a:t>et tiennent compte des particularités des centres de services scolaires et/ou des établissements.</a:t>
            </a:r>
          </a:p>
        </p:txBody>
      </p:sp>
      <p:cxnSp>
        <p:nvCxnSpPr>
          <p:cNvPr id="18" name="Connecteur droit avec flèche 17">
            <a:extLst>
              <a:ext uri="{FF2B5EF4-FFF2-40B4-BE49-F238E27FC236}">
                <a16:creationId xmlns:a16="http://schemas.microsoft.com/office/drawing/2014/main" id="{ADE3AE55-5029-D782-5AFA-CA09F75EC522}"/>
              </a:ext>
            </a:extLst>
          </p:cNvPr>
          <p:cNvCxnSpPr>
            <a:cxnSpLocks/>
          </p:cNvCxnSpPr>
          <p:nvPr>
            <p:custDataLst>
              <p:tags r:id="rId6"/>
            </p:custDataLst>
          </p:nvPr>
        </p:nvCxnSpPr>
        <p:spPr>
          <a:xfrm flipH="1">
            <a:off x="4631325" y="2071216"/>
            <a:ext cx="1296144" cy="1461794"/>
          </a:xfrm>
          <a:prstGeom prst="straightConnector1">
            <a:avLst/>
          </a:prstGeom>
          <a:ln w="38100">
            <a:solidFill>
              <a:srgbClr val="FA860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45D32DF5-4A1E-060C-EE15-0AC9744CDB28}"/>
              </a:ext>
            </a:extLst>
          </p:cNvPr>
          <p:cNvCxnSpPr>
            <a:cxnSpLocks/>
          </p:cNvCxnSpPr>
          <p:nvPr>
            <p:custDataLst>
              <p:tags r:id="rId7"/>
            </p:custDataLst>
          </p:nvPr>
        </p:nvCxnSpPr>
        <p:spPr>
          <a:xfrm>
            <a:off x="7968208" y="2058393"/>
            <a:ext cx="1296144" cy="1461794"/>
          </a:xfrm>
          <a:prstGeom prst="straightConnector1">
            <a:avLst/>
          </a:prstGeom>
          <a:ln w="38100">
            <a:solidFill>
              <a:srgbClr val="FA860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715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159562" y="274637"/>
            <a:ext cx="9540000" cy="1338791"/>
          </a:xfrm>
        </p:spPr>
        <p:txBody>
          <a:bodyPr/>
          <a:lstStyle/>
          <a:p>
            <a:pPr algn="ctr"/>
            <a:r>
              <a:rPr lang="fr-CA" sz="4400" dirty="0"/>
              <a:t>Quelques exemples </a:t>
            </a:r>
            <a:br>
              <a:rPr lang="fr-CA" sz="4400" dirty="0"/>
            </a:br>
            <a:r>
              <a:rPr lang="fr-CA" sz="4400" dirty="0"/>
              <a:t>d’encadrements légaux</a:t>
            </a:r>
          </a:p>
        </p:txBody>
      </p:sp>
      <p:sp>
        <p:nvSpPr>
          <p:cNvPr id="13" name="ZoneTexte 12">
            <a:extLst>
              <a:ext uri="{FF2B5EF4-FFF2-40B4-BE49-F238E27FC236}">
                <a16:creationId xmlns:a16="http://schemas.microsoft.com/office/drawing/2014/main" id="{4B3FAACD-B126-4128-94BD-665C806488CB}"/>
              </a:ext>
            </a:extLst>
          </p:cNvPr>
          <p:cNvSpPr txBox="1"/>
          <p:nvPr>
            <p:custDataLst>
              <p:tags r:id="rId2"/>
            </p:custDataLst>
          </p:nvPr>
        </p:nvSpPr>
        <p:spPr>
          <a:xfrm>
            <a:off x="2063552" y="1700453"/>
            <a:ext cx="6329082" cy="400110"/>
          </a:xfrm>
          <a:prstGeom prst="rect">
            <a:avLst/>
          </a:prstGeom>
          <a:noFill/>
        </p:spPr>
        <p:txBody>
          <a:bodyPr wrap="square">
            <a:spAutoFit/>
          </a:bodyPr>
          <a:lstStyle/>
          <a:p>
            <a:r>
              <a:rPr lang="fr-CA" sz="2000" b="1" dirty="0">
                <a:solidFill>
                  <a:srgbClr val="000000"/>
                </a:solidFill>
              </a:rPr>
              <a:t>Encadrements légaux nationaux </a:t>
            </a:r>
          </a:p>
        </p:txBody>
      </p:sp>
      <p:sp>
        <p:nvSpPr>
          <p:cNvPr id="15" name="ZoneTexte 14">
            <a:extLst>
              <a:ext uri="{FF2B5EF4-FFF2-40B4-BE49-F238E27FC236}">
                <a16:creationId xmlns:a16="http://schemas.microsoft.com/office/drawing/2014/main" id="{6920F1AC-41A0-D3A0-5C50-4EC302CDA8D3}"/>
              </a:ext>
            </a:extLst>
          </p:cNvPr>
          <p:cNvSpPr txBox="1"/>
          <p:nvPr>
            <p:custDataLst>
              <p:tags r:id="rId3"/>
            </p:custDataLst>
          </p:nvPr>
        </p:nvSpPr>
        <p:spPr>
          <a:xfrm>
            <a:off x="2063552" y="4484137"/>
            <a:ext cx="6402644" cy="400110"/>
          </a:xfrm>
          <a:prstGeom prst="rect">
            <a:avLst/>
          </a:prstGeom>
          <a:noFill/>
        </p:spPr>
        <p:txBody>
          <a:bodyPr wrap="square">
            <a:spAutoFit/>
          </a:bodyPr>
          <a:lstStyle/>
          <a:p>
            <a:r>
              <a:rPr lang="fr-CA" sz="2000" b="1" dirty="0">
                <a:solidFill>
                  <a:srgbClr val="000000"/>
                </a:solidFill>
              </a:rPr>
              <a:t>Encadrements légaux locaux</a:t>
            </a:r>
          </a:p>
        </p:txBody>
      </p:sp>
      <p:sp>
        <p:nvSpPr>
          <p:cNvPr id="3" name="Forme libre 11">
            <a:hlinkClick r:id="rId16"/>
            <a:extLst>
              <a:ext uri="{FF2B5EF4-FFF2-40B4-BE49-F238E27FC236}">
                <a16:creationId xmlns:a16="http://schemas.microsoft.com/office/drawing/2014/main" id="{2DAAF263-73E2-0C1B-46B6-968CD96759F3}"/>
              </a:ext>
            </a:extLst>
          </p:cNvPr>
          <p:cNvSpPr/>
          <p:nvPr>
            <p:custDataLst>
              <p:tags r:id="rId4"/>
            </p:custDataLst>
          </p:nvPr>
        </p:nvSpPr>
        <p:spPr>
          <a:xfrm>
            <a:off x="2351586" y="2156809"/>
            <a:ext cx="1742449" cy="900000"/>
          </a:xfrm>
          <a:custGeom>
            <a:avLst/>
            <a:gdLst>
              <a:gd name="connsiteX0" fmla="*/ 0 w 2605173"/>
              <a:gd name="connsiteY0" fmla="*/ 167228 h 1672275"/>
              <a:gd name="connsiteX1" fmla="*/ 167228 w 2605173"/>
              <a:gd name="connsiteY1" fmla="*/ 0 h 1672275"/>
              <a:gd name="connsiteX2" fmla="*/ 2437946 w 2605173"/>
              <a:gd name="connsiteY2" fmla="*/ 0 h 1672275"/>
              <a:gd name="connsiteX3" fmla="*/ 2605174 w 2605173"/>
              <a:gd name="connsiteY3" fmla="*/ 167228 h 1672275"/>
              <a:gd name="connsiteX4" fmla="*/ 2605173 w 2605173"/>
              <a:gd name="connsiteY4" fmla="*/ 1505048 h 1672275"/>
              <a:gd name="connsiteX5" fmla="*/ 2437945 w 2605173"/>
              <a:gd name="connsiteY5" fmla="*/ 1672276 h 1672275"/>
              <a:gd name="connsiteX6" fmla="*/ 167228 w 2605173"/>
              <a:gd name="connsiteY6" fmla="*/ 1672275 h 1672275"/>
              <a:gd name="connsiteX7" fmla="*/ 0 w 2605173"/>
              <a:gd name="connsiteY7" fmla="*/ 1505047 h 1672275"/>
              <a:gd name="connsiteX8" fmla="*/ 0 w 2605173"/>
              <a:gd name="connsiteY8" fmla="*/ 167228 h 16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5173" h="1672275">
                <a:moveTo>
                  <a:pt x="0" y="167228"/>
                </a:moveTo>
                <a:cubicBezTo>
                  <a:pt x="0" y="74871"/>
                  <a:pt x="74871" y="0"/>
                  <a:pt x="167228" y="0"/>
                </a:cubicBezTo>
                <a:lnTo>
                  <a:pt x="2437946" y="0"/>
                </a:lnTo>
                <a:cubicBezTo>
                  <a:pt x="2530303" y="0"/>
                  <a:pt x="2605174" y="74871"/>
                  <a:pt x="2605174" y="167228"/>
                </a:cubicBezTo>
                <a:cubicBezTo>
                  <a:pt x="2605174" y="613168"/>
                  <a:pt x="2605173" y="1059108"/>
                  <a:pt x="2605173" y="1505048"/>
                </a:cubicBezTo>
                <a:cubicBezTo>
                  <a:pt x="2605173" y="1597405"/>
                  <a:pt x="2530302" y="1672276"/>
                  <a:pt x="2437945" y="1672276"/>
                </a:cubicBezTo>
                <a:lnTo>
                  <a:pt x="167228" y="1672275"/>
                </a:lnTo>
                <a:cubicBezTo>
                  <a:pt x="74871" y="1672275"/>
                  <a:pt x="0" y="1597404"/>
                  <a:pt x="0" y="1505047"/>
                </a:cubicBezTo>
                <a:lnTo>
                  <a:pt x="0" y="167228"/>
                </a:lnTo>
                <a:close/>
              </a:path>
            </a:pathLst>
          </a:custGeom>
          <a:solidFill>
            <a:srgbClr val="C0000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597" tIns="127597" rIns="127597" bIns="127597" numCol="1" spcCol="1270" anchor="ctr" anchorCtr="0">
            <a:noAutofit/>
          </a:bodyPr>
          <a:lstStyle/>
          <a:p>
            <a:pPr algn="ctr" defTabSz="1022350">
              <a:lnSpc>
                <a:spcPct val="90000"/>
              </a:lnSpc>
              <a:spcBef>
                <a:spcPct val="0"/>
              </a:spcBef>
              <a:spcAft>
                <a:spcPct val="35000"/>
              </a:spcAft>
            </a:pPr>
            <a:r>
              <a:rPr lang="fr-CA" sz="1400" dirty="0">
                <a:solidFill>
                  <a:schemeClr val="bg1"/>
                </a:solidFill>
              </a:rPr>
              <a:t>Loi sur l’instruction publique </a:t>
            </a:r>
          </a:p>
        </p:txBody>
      </p:sp>
      <p:sp>
        <p:nvSpPr>
          <p:cNvPr id="6" name="Forme libre 11">
            <a:hlinkClick r:id="rId17"/>
            <a:extLst>
              <a:ext uri="{FF2B5EF4-FFF2-40B4-BE49-F238E27FC236}">
                <a16:creationId xmlns:a16="http://schemas.microsoft.com/office/drawing/2014/main" id="{163BCDA0-AB89-1B09-D94F-021C3DAA637A}"/>
              </a:ext>
            </a:extLst>
          </p:cNvPr>
          <p:cNvSpPr/>
          <p:nvPr>
            <p:custDataLst>
              <p:tags r:id="rId5"/>
            </p:custDataLst>
          </p:nvPr>
        </p:nvSpPr>
        <p:spPr>
          <a:xfrm>
            <a:off x="4223794" y="2156809"/>
            <a:ext cx="2543773" cy="900000"/>
          </a:xfrm>
          <a:custGeom>
            <a:avLst/>
            <a:gdLst>
              <a:gd name="connsiteX0" fmla="*/ 0 w 2605173"/>
              <a:gd name="connsiteY0" fmla="*/ 167228 h 1672275"/>
              <a:gd name="connsiteX1" fmla="*/ 167228 w 2605173"/>
              <a:gd name="connsiteY1" fmla="*/ 0 h 1672275"/>
              <a:gd name="connsiteX2" fmla="*/ 2437946 w 2605173"/>
              <a:gd name="connsiteY2" fmla="*/ 0 h 1672275"/>
              <a:gd name="connsiteX3" fmla="*/ 2605174 w 2605173"/>
              <a:gd name="connsiteY3" fmla="*/ 167228 h 1672275"/>
              <a:gd name="connsiteX4" fmla="*/ 2605173 w 2605173"/>
              <a:gd name="connsiteY4" fmla="*/ 1505048 h 1672275"/>
              <a:gd name="connsiteX5" fmla="*/ 2437945 w 2605173"/>
              <a:gd name="connsiteY5" fmla="*/ 1672276 h 1672275"/>
              <a:gd name="connsiteX6" fmla="*/ 167228 w 2605173"/>
              <a:gd name="connsiteY6" fmla="*/ 1672275 h 1672275"/>
              <a:gd name="connsiteX7" fmla="*/ 0 w 2605173"/>
              <a:gd name="connsiteY7" fmla="*/ 1505047 h 1672275"/>
              <a:gd name="connsiteX8" fmla="*/ 0 w 2605173"/>
              <a:gd name="connsiteY8" fmla="*/ 167228 h 16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5173" h="1672275">
                <a:moveTo>
                  <a:pt x="0" y="167228"/>
                </a:moveTo>
                <a:cubicBezTo>
                  <a:pt x="0" y="74871"/>
                  <a:pt x="74871" y="0"/>
                  <a:pt x="167228" y="0"/>
                </a:cubicBezTo>
                <a:lnTo>
                  <a:pt x="2437946" y="0"/>
                </a:lnTo>
                <a:cubicBezTo>
                  <a:pt x="2530303" y="0"/>
                  <a:pt x="2605174" y="74871"/>
                  <a:pt x="2605174" y="167228"/>
                </a:cubicBezTo>
                <a:cubicBezTo>
                  <a:pt x="2605174" y="613168"/>
                  <a:pt x="2605173" y="1059108"/>
                  <a:pt x="2605173" y="1505048"/>
                </a:cubicBezTo>
                <a:cubicBezTo>
                  <a:pt x="2605173" y="1597405"/>
                  <a:pt x="2530302" y="1672276"/>
                  <a:pt x="2437945" y="1672276"/>
                </a:cubicBezTo>
                <a:lnTo>
                  <a:pt x="167228" y="1672275"/>
                </a:lnTo>
                <a:cubicBezTo>
                  <a:pt x="74871" y="1672275"/>
                  <a:pt x="0" y="1597404"/>
                  <a:pt x="0" y="1505047"/>
                </a:cubicBezTo>
                <a:lnTo>
                  <a:pt x="0" y="167228"/>
                </a:lnTo>
                <a:close/>
              </a:path>
            </a:pathLst>
          </a:custGeom>
          <a:solidFill>
            <a:srgbClr val="C0000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597" tIns="127597" rIns="127597" bIns="127597" numCol="1" spcCol="1270" anchor="ctr" anchorCtr="0">
            <a:noAutofit/>
          </a:bodyPr>
          <a:lstStyle/>
          <a:p>
            <a:pPr algn="ctr" defTabSz="1022350">
              <a:lnSpc>
                <a:spcPct val="90000"/>
              </a:lnSpc>
              <a:spcBef>
                <a:spcPct val="0"/>
              </a:spcBef>
              <a:spcAft>
                <a:spcPct val="35000"/>
              </a:spcAft>
            </a:pPr>
            <a:r>
              <a:rPr lang="fr-CA" sz="1400" dirty="0">
                <a:solidFill>
                  <a:schemeClr val="bg1"/>
                </a:solidFill>
              </a:rPr>
              <a:t>Règlement sur les conditions et modalités applicables à la révision d’un résultat</a:t>
            </a:r>
          </a:p>
        </p:txBody>
      </p:sp>
      <p:sp>
        <p:nvSpPr>
          <p:cNvPr id="12" name="Forme libre 11">
            <a:hlinkClick r:id="rId18"/>
            <a:extLst>
              <a:ext uri="{FF2B5EF4-FFF2-40B4-BE49-F238E27FC236}">
                <a16:creationId xmlns:a16="http://schemas.microsoft.com/office/drawing/2014/main" id="{88F77335-9B25-B5D9-69AB-D4BE62729DD4}"/>
              </a:ext>
            </a:extLst>
          </p:cNvPr>
          <p:cNvSpPr/>
          <p:nvPr>
            <p:custDataLst>
              <p:tags r:id="rId6"/>
            </p:custDataLst>
          </p:nvPr>
        </p:nvSpPr>
        <p:spPr>
          <a:xfrm>
            <a:off x="6965316" y="2156809"/>
            <a:ext cx="2543773" cy="900000"/>
          </a:xfrm>
          <a:custGeom>
            <a:avLst/>
            <a:gdLst>
              <a:gd name="connsiteX0" fmla="*/ 0 w 2605173"/>
              <a:gd name="connsiteY0" fmla="*/ 167228 h 1672275"/>
              <a:gd name="connsiteX1" fmla="*/ 167228 w 2605173"/>
              <a:gd name="connsiteY1" fmla="*/ 0 h 1672275"/>
              <a:gd name="connsiteX2" fmla="*/ 2437946 w 2605173"/>
              <a:gd name="connsiteY2" fmla="*/ 0 h 1672275"/>
              <a:gd name="connsiteX3" fmla="*/ 2605174 w 2605173"/>
              <a:gd name="connsiteY3" fmla="*/ 167228 h 1672275"/>
              <a:gd name="connsiteX4" fmla="*/ 2605173 w 2605173"/>
              <a:gd name="connsiteY4" fmla="*/ 1505048 h 1672275"/>
              <a:gd name="connsiteX5" fmla="*/ 2437945 w 2605173"/>
              <a:gd name="connsiteY5" fmla="*/ 1672276 h 1672275"/>
              <a:gd name="connsiteX6" fmla="*/ 167228 w 2605173"/>
              <a:gd name="connsiteY6" fmla="*/ 1672275 h 1672275"/>
              <a:gd name="connsiteX7" fmla="*/ 0 w 2605173"/>
              <a:gd name="connsiteY7" fmla="*/ 1505047 h 1672275"/>
              <a:gd name="connsiteX8" fmla="*/ 0 w 2605173"/>
              <a:gd name="connsiteY8" fmla="*/ 167228 h 16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5173" h="1672275">
                <a:moveTo>
                  <a:pt x="0" y="167228"/>
                </a:moveTo>
                <a:cubicBezTo>
                  <a:pt x="0" y="74871"/>
                  <a:pt x="74871" y="0"/>
                  <a:pt x="167228" y="0"/>
                </a:cubicBezTo>
                <a:lnTo>
                  <a:pt x="2437946" y="0"/>
                </a:lnTo>
                <a:cubicBezTo>
                  <a:pt x="2530303" y="0"/>
                  <a:pt x="2605174" y="74871"/>
                  <a:pt x="2605174" y="167228"/>
                </a:cubicBezTo>
                <a:cubicBezTo>
                  <a:pt x="2605174" y="613168"/>
                  <a:pt x="2605173" y="1059108"/>
                  <a:pt x="2605173" y="1505048"/>
                </a:cubicBezTo>
                <a:cubicBezTo>
                  <a:pt x="2605173" y="1597405"/>
                  <a:pt x="2530302" y="1672276"/>
                  <a:pt x="2437945" y="1672276"/>
                </a:cubicBezTo>
                <a:lnTo>
                  <a:pt x="167228" y="1672275"/>
                </a:lnTo>
                <a:cubicBezTo>
                  <a:pt x="74871" y="1672275"/>
                  <a:pt x="0" y="1597404"/>
                  <a:pt x="0" y="1505047"/>
                </a:cubicBezTo>
                <a:lnTo>
                  <a:pt x="0" y="167228"/>
                </a:lnTo>
                <a:close/>
              </a:path>
            </a:pathLst>
          </a:custGeom>
          <a:solidFill>
            <a:srgbClr val="C0000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597" tIns="127597" rIns="127597" bIns="127597" numCol="1" spcCol="1270" anchor="ctr" anchorCtr="0">
            <a:noAutofit/>
          </a:bodyPr>
          <a:lstStyle/>
          <a:p>
            <a:pPr algn="ctr" defTabSz="1022350">
              <a:lnSpc>
                <a:spcPct val="90000"/>
              </a:lnSpc>
              <a:spcBef>
                <a:spcPct val="0"/>
              </a:spcBef>
              <a:spcAft>
                <a:spcPct val="35000"/>
              </a:spcAft>
            </a:pPr>
            <a:r>
              <a:rPr lang="fr-CA" sz="1400" dirty="0">
                <a:solidFill>
                  <a:schemeClr val="bg1"/>
                </a:solidFill>
              </a:rPr>
              <a:t>Règlement visant à assurer la protection des stagiaires en milieux de travail </a:t>
            </a:r>
          </a:p>
        </p:txBody>
      </p:sp>
      <p:sp>
        <p:nvSpPr>
          <p:cNvPr id="14" name="Forme libre 11">
            <a:hlinkClick r:id="rId19"/>
            <a:extLst>
              <a:ext uri="{FF2B5EF4-FFF2-40B4-BE49-F238E27FC236}">
                <a16:creationId xmlns:a16="http://schemas.microsoft.com/office/drawing/2014/main" id="{CE7593DE-04A8-3773-53CA-703F778303E0}"/>
              </a:ext>
            </a:extLst>
          </p:cNvPr>
          <p:cNvSpPr/>
          <p:nvPr>
            <p:custDataLst>
              <p:tags r:id="rId7"/>
            </p:custDataLst>
          </p:nvPr>
        </p:nvSpPr>
        <p:spPr>
          <a:xfrm>
            <a:off x="2351586" y="3237914"/>
            <a:ext cx="2543773" cy="900000"/>
          </a:xfrm>
          <a:custGeom>
            <a:avLst/>
            <a:gdLst>
              <a:gd name="connsiteX0" fmla="*/ 0 w 2605173"/>
              <a:gd name="connsiteY0" fmla="*/ 167228 h 1672275"/>
              <a:gd name="connsiteX1" fmla="*/ 167228 w 2605173"/>
              <a:gd name="connsiteY1" fmla="*/ 0 h 1672275"/>
              <a:gd name="connsiteX2" fmla="*/ 2437946 w 2605173"/>
              <a:gd name="connsiteY2" fmla="*/ 0 h 1672275"/>
              <a:gd name="connsiteX3" fmla="*/ 2605174 w 2605173"/>
              <a:gd name="connsiteY3" fmla="*/ 167228 h 1672275"/>
              <a:gd name="connsiteX4" fmla="*/ 2605173 w 2605173"/>
              <a:gd name="connsiteY4" fmla="*/ 1505048 h 1672275"/>
              <a:gd name="connsiteX5" fmla="*/ 2437945 w 2605173"/>
              <a:gd name="connsiteY5" fmla="*/ 1672276 h 1672275"/>
              <a:gd name="connsiteX6" fmla="*/ 167228 w 2605173"/>
              <a:gd name="connsiteY6" fmla="*/ 1672275 h 1672275"/>
              <a:gd name="connsiteX7" fmla="*/ 0 w 2605173"/>
              <a:gd name="connsiteY7" fmla="*/ 1505047 h 1672275"/>
              <a:gd name="connsiteX8" fmla="*/ 0 w 2605173"/>
              <a:gd name="connsiteY8" fmla="*/ 167228 h 16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5173" h="1672275">
                <a:moveTo>
                  <a:pt x="0" y="167228"/>
                </a:moveTo>
                <a:cubicBezTo>
                  <a:pt x="0" y="74871"/>
                  <a:pt x="74871" y="0"/>
                  <a:pt x="167228" y="0"/>
                </a:cubicBezTo>
                <a:lnTo>
                  <a:pt x="2437946" y="0"/>
                </a:lnTo>
                <a:cubicBezTo>
                  <a:pt x="2530303" y="0"/>
                  <a:pt x="2605174" y="74871"/>
                  <a:pt x="2605174" y="167228"/>
                </a:cubicBezTo>
                <a:cubicBezTo>
                  <a:pt x="2605174" y="613168"/>
                  <a:pt x="2605173" y="1059108"/>
                  <a:pt x="2605173" y="1505048"/>
                </a:cubicBezTo>
                <a:cubicBezTo>
                  <a:pt x="2605173" y="1597405"/>
                  <a:pt x="2530302" y="1672276"/>
                  <a:pt x="2437945" y="1672276"/>
                </a:cubicBezTo>
                <a:lnTo>
                  <a:pt x="167228" y="1672275"/>
                </a:lnTo>
                <a:cubicBezTo>
                  <a:pt x="74871" y="1672275"/>
                  <a:pt x="0" y="1597404"/>
                  <a:pt x="0" y="1505047"/>
                </a:cubicBezTo>
                <a:lnTo>
                  <a:pt x="0" y="167228"/>
                </a:lnTo>
                <a:close/>
              </a:path>
            </a:pathLst>
          </a:custGeom>
          <a:solidFill>
            <a:srgbClr val="C0000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597" tIns="127597" rIns="127597" bIns="127597" numCol="1" spcCol="1270" anchor="ctr" anchorCtr="0">
            <a:noAutofit/>
          </a:bodyPr>
          <a:lstStyle/>
          <a:p>
            <a:pPr algn="ctr" defTabSz="1022350">
              <a:lnSpc>
                <a:spcPct val="90000"/>
              </a:lnSpc>
              <a:spcBef>
                <a:spcPct val="0"/>
              </a:spcBef>
              <a:spcAft>
                <a:spcPct val="35000"/>
              </a:spcAft>
            </a:pPr>
            <a:r>
              <a:rPr lang="fr-CA" sz="1400" dirty="0">
                <a:solidFill>
                  <a:schemeClr val="bg1"/>
                </a:solidFill>
              </a:rPr>
              <a:t>Régime pédagogique de la formation professionnelle</a:t>
            </a:r>
          </a:p>
        </p:txBody>
      </p:sp>
      <p:sp>
        <p:nvSpPr>
          <p:cNvPr id="17" name="Forme libre 11">
            <a:hlinkClick r:id="rId20"/>
            <a:extLst>
              <a:ext uri="{FF2B5EF4-FFF2-40B4-BE49-F238E27FC236}">
                <a16:creationId xmlns:a16="http://schemas.microsoft.com/office/drawing/2014/main" id="{07CFBE99-D5DB-48B9-E493-E0AE84D5CA62}"/>
              </a:ext>
            </a:extLst>
          </p:cNvPr>
          <p:cNvSpPr/>
          <p:nvPr>
            <p:custDataLst>
              <p:tags r:id="rId8"/>
            </p:custDataLst>
          </p:nvPr>
        </p:nvSpPr>
        <p:spPr>
          <a:xfrm>
            <a:off x="5132221" y="3237914"/>
            <a:ext cx="2543773" cy="900000"/>
          </a:xfrm>
          <a:custGeom>
            <a:avLst/>
            <a:gdLst>
              <a:gd name="connsiteX0" fmla="*/ 0 w 2605173"/>
              <a:gd name="connsiteY0" fmla="*/ 167228 h 1672275"/>
              <a:gd name="connsiteX1" fmla="*/ 167228 w 2605173"/>
              <a:gd name="connsiteY1" fmla="*/ 0 h 1672275"/>
              <a:gd name="connsiteX2" fmla="*/ 2437946 w 2605173"/>
              <a:gd name="connsiteY2" fmla="*/ 0 h 1672275"/>
              <a:gd name="connsiteX3" fmla="*/ 2605174 w 2605173"/>
              <a:gd name="connsiteY3" fmla="*/ 167228 h 1672275"/>
              <a:gd name="connsiteX4" fmla="*/ 2605173 w 2605173"/>
              <a:gd name="connsiteY4" fmla="*/ 1505048 h 1672275"/>
              <a:gd name="connsiteX5" fmla="*/ 2437945 w 2605173"/>
              <a:gd name="connsiteY5" fmla="*/ 1672276 h 1672275"/>
              <a:gd name="connsiteX6" fmla="*/ 167228 w 2605173"/>
              <a:gd name="connsiteY6" fmla="*/ 1672275 h 1672275"/>
              <a:gd name="connsiteX7" fmla="*/ 0 w 2605173"/>
              <a:gd name="connsiteY7" fmla="*/ 1505047 h 1672275"/>
              <a:gd name="connsiteX8" fmla="*/ 0 w 2605173"/>
              <a:gd name="connsiteY8" fmla="*/ 167228 h 16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5173" h="1672275">
                <a:moveTo>
                  <a:pt x="0" y="167228"/>
                </a:moveTo>
                <a:cubicBezTo>
                  <a:pt x="0" y="74871"/>
                  <a:pt x="74871" y="0"/>
                  <a:pt x="167228" y="0"/>
                </a:cubicBezTo>
                <a:lnTo>
                  <a:pt x="2437946" y="0"/>
                </a:lnTo>
                <a:cubicBezTo>
                  <a:pt x="2530303" y="0"/>
                  <a:pt x="2605174" y="74871"/>
                  <a:pt x="2605174" y="167228"/>
                </a:cubicBezTo>
                <a:cubicBezTo>
                  <a:pt x="2605174" y="613168"/>
                  <a:pt x="2605173" y="1059108"/>
                  <a:pt x="2605173" y="1505048"/>
                </a:cubicBezTo>
                <a:cubicBezTo>
                  <a:pt x="2605173" y="1597405"/>
                  <a:pt x="2530302" y="1672276"/>
                  <a:pt x="2437945" y="1672276"/>
                </a:cubicBezTo>
                <a:lnTo>
                  <a:pt x="167228" y="1672275"/>
                </a:lnTo>
                <a:cubicBezTo>
                  <a:pt x="74871" y="1672275"/>
                  <a:pt x="0" y="1597404"/>
                  <a:pt x="0" y="1505047"/>
                </a:cubicBezTo>
                <a:lnTo>
                  <a:pt x="0" y="167228"/>
                </a:lnTo>
                <a:close/>
              </a:path>
            </a:pathLst>
          </a:custGeom>
          <a:solidFill>
            <a:srgbClr val="C0000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597" tIns="127597" rIns="127597" bIns="127597" numCol="1" spcCol="1270" anchor="ctr" anchorCtr="0">
            <a:noAutofit/>
          </a:bodyPr>
          <a:lstStyle/>
          <a:p>
            <a:pPr algn="ctr" defTabSz="1022350">
              <a:lnSpc>
                <a:spcPct val="90000"/>
              </a:lnSpc>
              <a:spcBef>
                <a:spcPct val="0"/>
              </a:spcBef>
              <a:spcAft>
                <a:spcPct val="35000"/>
              </a:spcAft>
            </a:pPr>
            <a:r>
              <a:rPr lang="fr-CA" sz="1400" dirty="0">
                <a:solidFill>
                  <a:schemeClr val="bg1"/>
                </a:solidFill>
              </a:rPr>
              <a:t>Guide de gestion de la sanction des études et des épreuves ministérielles</a:t>
            </a:r>
          </a:p>
        </p:txBody>
      </p:sp>
      <p:sp>
        <p:nvSpPr>
          <p:cNvPr id="18" name="Forme libre 11">
            <a:hlinkClick r:id="rId21"/>
            <a:extLst>
              <a:ext uri="{FF2B5EF4-FFF2-40B4-BE49-F238E27FC236}">
                <a16:creationId xmlns:a16="http://schemas.microsoft.com/office/drawing/2014/main" id="{E8A6B922-330C-11BE-4187-06D58978E952}"/>
              </a:ext>
            </a:extLst>
          </p:cNvPr>
          <p:cNvSpPr/>
          <p:nvPr>
            <p:custDataLst>
              <p:tags r:id="rId9"/>
            </p:custDataLst>
          </p:nvPr>
        </p:nvSpPr>
        <p:spPr>
          <a:xfrm>
            <a:off x="7866841" y="3237914"/>
            <a:ext cx="2543773" cy="900000"/>
          </a:xfrm>
          <a:custGeom>
            <a:avLst/>
            <a:gdLst>
              <a:gd name="connsiteX0" fmla="*/ 0 w 2605173"/>
              <a:gd name="connsiteY0" fmla="*/ 167228 h 1672275"/>
              <a:gd name="connsiteX1" fmla="*/ 167228 w 2605173"/>
              <a:gd name="connsiteY1" fmla="*/ 0 h 1672275"/>
              <a:gd name="connsiteX2" fmla="*/ 2437946 w 2605173"/>
              <a:gd name="connsiteY2" fmla="*/ 0 h 1672275"/>
              <a:gd name="connsiteX3" fmla="*/ 2605174 w 2605173"/>
              <a:gd name="connsiteY3" fmla="*/ 167228 h 1672275"/>
              <a:gd name="connsiteX4" fmla="*/ 2605173 w 2605173"/>
              <a:gd name="connsiteY4" fmla="*/ 1505048 h 1672275"/>
              <a:gd name="connsiteX5" fmla="*/ 2437945 w 2605173"/>
              <a:gd name="connsiteY5" fmla="*/ 1672276 h 1672275"/>
              <a:gd name="connsiteX6" fmla="*/ 167228 w 2605173"/>
              <a:gd name="connsiteY6" fmla="*/ 1672275 h 1672275"/>
              <a:gd name="connsiteX7" fmla="*/ 0 w 2605173"/>
              <a:gd name="connsiteY7" fmla="*/ 1505047 h 1672275"/>
              <a:gd name="connsiteX8" fmla="*/ 0 w 2605173"/>
              <a:gd name="connsiteY8" fmla="*/ 167228 h 16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5173" h="1672275">
                <a:moveTo>
                  <a:pt x="0" y="167228"/>
                </a:moveTo>
                <a:cubicBezTo>
                  <a:pt x="0" y="74871"/>
                  <a:pt x="74871" y="0"/>
                  <a:pt x="167228" y="0"/>
                </a:cubicBezTo>
                <a:lnTo>
                  <a:pt x="2437946" y="0"/>
                </a:lnTo>
                <a:cubicBezTo>
                  <a:pt x="2530303" y="0"/>
                  <a:pt x="2605174" y="74871"/>
                  <a:pt x="2605174" y="167228"/>
                </a:cubicBezTo>
                <a:cubicBezTo>
                  <a:pt x="2605174" y="613168"/>
                  <a:pt x="2605173" y="1059108"/>
                  <a:pt x="2605173" y="1505048"/>
                </a:cubicBezTo>
                <a:cubicBezTo>
                  <a:pt x="2605173" y="1597405"/>
                  <a:pt x="2530302" y="1672276"/>
                  <a:pt x="2437945" y="1672276"/>
                </a:cubicBezTo>
                <a:lnTo>
                  <a:pt x="167228" y="1672275"/>
                </a:lnTo>
                <a:cubicBezTo>
                  <a:pt x="74871" y="1672275"/>
                  <a:pt x="0" y="1597404"/>
                  <a:pt x="0" y="1505047"/>
                </a:cubicBezTo>
                <a:lnTo>
                  <a:pt x="0" y="167228"/>
                </a:lnTo>
                <a:close/>
              </a:path>
            </a:pathLst>
          </a:custGeom>
          <a:solidFill>
            <a:srgbClr val="C0000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597" tIns="127597" rIns="127597" bIns="127597" numCol="1" spcCol="1270" anchor="ctr" anchorCtr="0">
            <a:noAutofit/>
          </a:bodyPr>
          <a:lstStyle/>
          <a:p>
            <a:pPr algn="ctr" defTabSz="1022350">
              <a:lnSpc>
                <a:spcPct val="90000"/>
              </a:lnSpc>
              <a:spcBef>
                <a:spcPct val="0"/>
              </a:spcBef>
              <a:spcAft>
                <a:spcPct val="35000"/>
              </a:spcAft>
            </a:pPr>
            <a:r>
              <a:rPr lang="fr-CA" sz="1400" dirty="0">
                <a:solidFill>
                  <a:schemeClr val="bg1"/>
                </a:solidFill>
              </a:rPr>
              <a:t>Info-Sanction de la direction de la sanction des études</a:t>
            </a:r>
          </a:p>
        </p:txBody>
      </p:sp>
      <p:sp>
        <p:nvSpPr>
          <p:cNvPr id="20" name="Forme libre 11">
            <a:hlinkClick r:id="rId22"/>
            <a:extLst>
              <a:ext uri="{FF2B5EF4-FFF2-40B4-BE49-F238E27FC236}">
                <a16:creationId xmlns:a16="http://schemas.microsoft.com/office/drawing/2014/main" id="{4F2E5117-4C89-6127-3986-93150B015C69}"/>
              </a:ext>
            </a:extLst>
          </p:cNvPr>
          <p:cNvSpPr/>
          <p:nvPr>
            <p:custDataLst>
              <p:tags r:id="rId10"/>
            </p:custDataLst>
          </p:nvPr>
        </p:nvSpPr>
        <p:spPr>
          <a:xfrm>
            <a:off x="9840418" y="2156809"/>
            <a:ext cx="1742449" cy="900000"/>
          </a:xfrm>
          <a:custGeom>
            <a:avLst/>
            <a:gdLst>
              <a:gd name="connsiteX0" fmla="*/ 0 w 2605173"/>
              <a:gd name="connsiteY0" fmla="*/ 167228 h 1672275"/>
              <a:gd name="connsiteX1" fmla="*/ 167228 w 2605173"/>
              <a:gd name="connsiteY1" fmla="*/ 0 h 1672275"/>
              <a:gd name="connsiteX2" fmla="*/ 2437946 w 2605173"/>
              <a:gd name="connsiteY2" fmla="*/ 0 h 1672275"/>
              <a:gd name="connsiteX3" fmla="*/ 2605174 w 2605173"/>
              <a:gd name="connsiteY3" fmla="*/ 167228 h 1672275"/>
              <a:gd name="connsiteX4" fmla="*/ 2605173 w 2605173"/>
              <a:gd name="connsiteY4" fmla="*/ 1505048 h 1672275"/>
              <a:gd name="connsiteX5" fmla="*/ 2437945 w 2605173"/>
              <a:gd name="connsiteY5" fmla="*/ 1672276 h 1672275"/>
              <a:gd name="connsiteX6" fmla="*/ 167228 w 2605173"/>
              <a:gd name="connsiteY6" fmla="*/ 1672275 h 1672275"/>
              <a:gd name="connsiteX7" fmla="*/ 0 w 2605173"/>
              <a:gd name="connsiteY7" fmla="*/ 1505047 h 1672275"/>
              <a:gd name="connsiteX8" fmla="*/ 0 w 2605173"/>
              <a:gd name="connsiteY8" fmla="*/ 167228 h 16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5173" h="1672275">
                <a:moveTo>
                  <a:pt x="0" y="167228"/>
                </a:moveTo>
                <a:cubicBezTo>
                  <a:pt x="0" y="74871"/>
                  <a:pt x="74871" y="0"/>
                  <a:pt x="167228" y="0"/>
                </a:cubicBezTo>
                <a:lnTo>
                  <a:pt x="2437946" y="0"/>
                </a:lnTo>
                <a:cubicBezTo>
                  <a:pt x="2530303" y="0"/>
                  <a:pt x="2605174" y="74871"/>
                  <a:pt x="2605174" y="167228"/>
                </a:cubicBezTo>
                <a:cubicBezTo>
                  <a:pt x="2605174" y="613168"/>
                  <a:pt x="2605173" y="1059108"/>
                  <a:pt x="2605173" y="1505048"/>
                </a:cubicBezTo>
                <a:cubicBezTo>
                  <a:pt x="2605173" y="1597405"/>
                  <a:pt x="2530302" y="1672276"/>
                  <a:pt x="2437945" y="1672276"/>
                </a:cubicBezTo>
                <a:lnTo>
                  <a:pt x="167228" y="1672275"/>
                </a:lnTo>
                <a:cubicBezTo>
                  <a:pt x="74871" y="1672275"/>
                  <a:pt x="0" y="1597404"/>
                  <a:pt x="0" y="1505047"/>
                </a:cubicBezTo>
                <a:lnTo>
                  <a:pt x="0" y="167228"/>
                </a:lnTo>
                <a:close/>
              </a:path>
            </a:pathLst>
          </a:custGeom>
          <a:solidFill>
            <a:srgbClr val="C0000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597" tIns="127597" rIns="127597" bIns="127597" numCol="1" spcCol="1270" anchor="ctr" anchorCtr="0">
            <a:noAutofit/>
          </a:bodyPr>
          <a:lstStyle/>
          <a:p>
            <a:pPr algn="ctr" defTabSz="1022350">
              <a:lnSpc>
                <a:spcPct val="90000"/>
              </a:lnSpc>
              <a:spcBef>
                <a:spcPct val="0"/>
              </a:spcBef>
              <a:spcAft>
                <a:spcPct val="35000"/>
              </a:spcAft>
            </a:pPr>
            <a:r>
              <a:rPr lang="fr-CA" sz="1400" dirty="0">
                <a:solidFill>
                  <a:schemeClr val="bg1"/>
                </a:solidFill>
              </a:rPr>
              <a:t>Programmes d’études</a:t>
            </a:r>
          </a:p>
        </p:txBody>
      </p:sp>
      <p:sp>
        <p:nvSpPr>
          <p:cNvPr id="21" name="Forme libre 11">
            <a:extLst>
              <a:ext uri="{FF2B5EF4-FFF2-40B4-BE49-F238E27FC236}">
                <a16:creationId xmlns:a16="http://schemas.microsoft.com/office/drawing/2014/main" id="{694F2115-E612-CEC6-B749-4E2D049C1E2C}"/>
              </a:ext>
            </a:extLst>
          </p:cNvPr>
          <p:cNvSpPr/>
          <p:nvPr>
            <p:custDataLst>
              <p:tags r:id="rId11"/>
            </p:custDataLst>
          </p:nvPr>
        </p:nvSpPr>
        <p:spPr>
          <a:xfrm>
            <a:off x="2367395" y="4844735"/>
            <a:ext cx="2543773" cy="900000"/>
          </a:xfrm>
          <a:custGeom>
            <a:avLst/>
            <a:gdLst>
              <a:gd name="connsiteX0" fmla="*/ 0 w 2605173"/>
              <a:gd name="connsiteY0" fmla="*/ 167228 h 1672275"/>
              <a:gd name="connsiteX1" fmla="*/ 167228 w 2605173"/>
              <a:gd name="connsiteY1" fmla="*/ 0 h 1672275"/>
              <a:gd name="connsiteX2" fmla="*/ 2437946 w 2605173"/>
              <a:gd name="connsiteY2" fmla="*/ 0 h 1672275"/>
              <a:gd name="connsiteX3" fmla="*/ 2605174 w 2605173"/>
              <a:gd name="connsiteY3" fmla="*/ 167228 h 1672275"/>
              <a:gd name="connsiteX4" fmla="*/ 2605173 w 2605173"/>
              <a:gd name="connsiteY4" fmla="*/ 1505048 h 1672275"/>
              <a:gd name="connsiteX5" fmla="*/ 2437945 w 2605173"/>
              <a:gd name="connsiteY5" fmla="*/ 1672276 h 1672275"/>
              <a:gd name="connsiteX6" fmla="*/ 167228 w 2605173"/>
              <a:gd name="connsiteY6" fmla="*/ 1672275 h 1672275"/>
              <a:gd name="connsiteX7" fmla="*/ 0 w 2605173"/>
              <a:gd name="connsiteY7" fmla="*/ 1505047 h 1672275"/>
              <a:gd name="connsiteX8" fmla="*/ 0 w 2605173"/>
              <a:gd name="connsiteY8" fmla="*/ 167228 h 16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5173" h="1672275">
                <a:moveTo>
                  <a:pt x="0" y="167228"/>
                </a:moveTo>
                <a:cubicBezTo>
                  <a:pt x="0" y="74871"/>
                  <a:pt x="74871" y="0"/>
                  <a:pt x="167228" y="0"/>
                </a:cubicBezTo>
                <a:lnTo>
                  <a:pt x="2437946" y="0"/>
                </a:lnTo>
                <a:cubicBezTo>
                  <a:pt x="2530303" y="0"/>
                  <a:pt x="2605174" y="74871"/>
                  <a:pt x="2605174" y="167228"/>
                </a:cubicBezTo>
                <a:cubicBezTo>
                  <a:pt x="2605174" y="613168"/>
                  <a:pt x="2605173" y="1059108"/>
                  <a:pt x="2605173" y="1505048"/>
                </a:cubicBezTo>
                <a:cubicBezTo>
                  <a:pt x="2605173" y="1597405"/>
                  <a:pt x="2530302" y="1672276"/>
                  <a:pt x="2437945" y="1672276"/>
                </a:cubicBezTo>
                <a:lnTo>
                  <a:pt x="167228" y="1672275"/>
                </a:lnTo>
                <a:cubicBezTo>
                  <a:pt x="74871" y="1672275"/>
                  <a:pt x="0" y="1597404"/>
                  <a:pt x="0" y="1505047"/>
                </a:cubicBezTo>
                <a:lnTo>
                  <a:pt x="0" y="167228"/>
                </a:lnTo>
                <a:close/>
              </a:path>
            </a:pathLst>
          </a:custGeom>
          <a:solidFill>
            <a:srgbClr val="C0000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597" tIns="127597" rIns="127597" bIns="127597" numCol="1" spcCol="1270" anchor="ctr" anchorCtr="0">
            <a:noAutofit/>
          </a:bodyPr>
          <a:lstStyle/>
          <a:p>
            <a:pPr algn="ctr" defTabSz="1022350">
              <a:lnSpc>
                <a:spcPct val="90000"/>
              </a:lnSpc>
              <a:spcBef>
                <a:spcPct val="0"/>
              </a:spcBef>
              <a:spcAft>
                <a:spcPct val="35000"/>
              </a:spcAft>
            </a:pPr>
            <a:r>
              <a:rPr lang="fr-CA" sz="1400" dirty="0">
                <a:solidFill>
                  <a:schemeClr val="bg1"/>
                </a:solidFill>
              </a:rPr>
              <a:t>Normes et modalités en évaluation des apprentissages</a:t>
            </a:r>
          </a:p>
        </p:txBody>
      </p:sp>
      <p:sp>
        <p:nvSpPr>
          <p:cNvPr id="22" name="Forme libre 11">
            <a:extLst>
              <a:ext uri="{FF2B5EF4-FFF2-40B4-BE49-F238E27FC236}">
                <a16:creationId xmlns:a16="http://schemas.microsoft.com/office/drawing/2014/main" id="{CE0C1ACD-DBBA-FDA6-5AF1-089EE561151B}"/>
              </a:ext>
            </a:extLst>
          </p:cNvPr>
          <p:cNvSpPr/>
          <p:nvPr>
            <p:custDataLst>
              <p:tags r:id="rId12"/>
            </p:custDataLst>
          </p:nvPr>
        </p:nvSpPr>
        <p:spPr>
          <a:xfrm>
            <a:off x="5132221" y="4844735"/>
            <a:ext cx="2543773" cy="900000"/>
          </a:xfrm>
          <a:custGeom>
            <a:avLst/>
            <a:gdLst>
              <a:gd name="connsiteX0" fmla="*/ 0 w 2605173"/>
              <a:gd name="connsiteY0" fmla="*/ 167228 h 1672275"/>
              <a:gd name="connsiteX1" fmla="*/ 167228 w 2605173"/>
              <a:gd name="connsiteY1" fmla="*/ 0 h 1672275"/>
              <a:gd name="connsiteX2" fmla="*/ 2437946 w 2605173"/>
              <a:gd name="connsiteY2" fmla="*/ 0 h 1672275"/>
              <a:gd name="connsiteX3" fmla="*/ 2605174 w 2605173"/>
              <a:gd name="connsiteY3" fmla="*/ 167228 h 1672275"/>
              <a:gd name="connsiteX4" fmla="*/ 2605173 w 2605173"/>
              <a:gd name="connsiteY4" fmla="*/ 1505048 h 1672275"/>
              <a:gd name="connsiteX5" fmla="*/ 2437945 w 2605173"/>
              <a:gd name="connsiteY5" fmla="*/ 1672276 h 1672275"/>
              <a:gd name="connsiteX6" fmla="*/ 167228 w 2605173"/>
              <a:gd name="connsiteY6" fmla="*/ 1672275 h 1672275"/>
              <a:gd name="connsiteX7" fmla="*/ 0 w 2605173"/>
              <a:gd name="connsiteY7" fmla="*/ 1505047 h 1672275"/>
              <a:gd name="connsiteX8" fmla="*/ 0 w 2605173"/>
              <a:gd name="connsiteY8" fmla="*/ 167228 h 16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5173" h="1672275">
                <a:moveTo>
                  <a:pt x="0" y="167228"/>
                </a:moveTo>
                <a:cubicBezTo>
                  <a:pt x="0" y="74871"/>
                  <a:pt x="74871" y="0"/>
                  <a:pt x="167228" y="0"/>
                </a:cubicBezTo>
                <a:lnTo>
                  <a:pt x="2437946" y="0"/>
                </a:lnTo>
                <a:cubicBezTo>
                  <a:pt x="2530303" y="0"/>
                  <a:pt x="2605174" y="74871"/>
                  <a:pt x="2605174" y="167228"/>
                </a:cubicBezTo>
                <a:cubicBezTo>
                  <a:pt x="2605174" y="613168"/>
                  <a:pt x="2605173" y="1059108"/>
                  <a:pt x="2605173" y="1505048"/>
                </a:cubicBezTo>
                <a:cubicBezTo>
                  <a:pt x="2605173" y="1597405"/>
                  <a:pt x="2530302" y="1672276"/>
                  <a:pt x="2437945" y="1672276"/>
                </a:cubicBezTo>
                <a:lnTo>
                  <a:pt x="167228" y="1672275"/>
                </a:lnTo>
                <a:cubicBezTo>
                  <a:pt x="74871" y="1672275"/>
                  <a:pt x="0" y="1597404"/>
                  <a:pt x="0" y="1505047"/>
                </a:cubicBezTo>
                <a:lnTo>
                  <a:pt x="0" y="167228"/>
                </a:lnTo>
                <a:close/>
              </a:path>
            </a:pathLst>
          </a:custGeom>
          <a:solidFill>
            <a:srgbClr val="C0000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597" tIns="127597" rIns="127597" bIns="127597" numCol="1" spcCol="1270" anchor="ctr" anchorCtr="0">
            <a:noAutofit/>
          </a:bodyPr>
          <a:lstStyle/>
          <a:p>
            <a:pPr algn="ctr" defTabSz="1022350">
              <a:lnSpc>
                <a:spcPct val="90000"/>
              </a:lnSpc>
              <a:spcBef>
                <a:spcPct val="0"/>
              </a:spcBef>
              <a:spcAft>
                <a:spcPct val="35000"/>
              </a:spcAft>
            </a:pPr>
            <a:r>
              <a:rPr lang="fr-CA" sz="1400" dirty="0">
                <a:solidFill>
                  <a:schemeClr val="bg1"/>
                </a:solidFill>
              </a:rPr>
              <a:t>Conventions collectives </a:t>
            </a:r>
          </a:p>
        </p:txBody>
      </p:sp>
      <p:pic>
        <p:nvPicPr>
          <p:cNvPr id="19" name="Image 18">
            <a:extLst>
              <a:ext uri="{FF2B5EF4-FFF2-40B4-BE49-F238E27FC236}">
                <a16:creationId xmlns:a16="http://schemas.microsoft.com/office/drawing/2014/main" id="{398D0F53-060A-4898-A93E-4E0F91C86541}"/>
              </a:ext>
            </a:extLst>
          </p:cNvPr>
          <p:cNvPicPr>
            <a:picLocks noChangeAspect="1"/>
          </p:cNvPicPr>
          <p:nvPr>
            <p:custDataLst>
              <p:tags r:id="rId13"/>
            </p:custDataLst>
          </p:nvPr>
        </p:nvPicPr>
        <p:blipFill>
          <a:blip r:embed="rId23">
            <a:extLst>
              <a:ext uri="{28A0092B-C50C-407E-A947-70E740481C1C}">
                <a14:useLocalDpi xmlns:a14="http://schemas.microsoft.com/office/drawing/2010/main" val="0"/>
              </a:ext>
            </a:extLst>
          </a:blip>
          <a:stretch>
            <a:fillRect/>
          </a:stretch>
        </p:blipFill>
        <p:spPr>
          <a:xfrm>
            <a:off x="10689293" y="3379942"/>
            <a:ext cx="1010269" cy="440496"/>
          </a:xfrm>
          <a:prstGeom prst="rect">
            <a:avLst/>
          </a:prstGeom>
        </p:spPr>
      </p:pic>
    </p:spTree>
    <p:extLst>
      <p:ext uri="{BB962C8B-B14F-4D97-AF65-F5344CB8AC3E}">
        <p14:creationId xmlns:p14="http://schemas.microsoft.com/office/powerpoint/2010/main" val="104353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159562" y="274638"/>
            <a:ext cx="9540000" cy="1143000"/>
          </a:xfrm>
        </p:spPr>
        <p:txBody>
          <a:bodyPr/>
          <a:lstStyle/>
          <a:p>
            <a:r>
              <a:rPr lang="fr-CA" sz="3600" dirty="0"/>
              <a:t>Quelques documents </a:t>
            </a:r>
            <a:r>
              <a:rPr lang="fr-CA" sz="3600" u="sng" dirty="0"/>
              <a:t>non prescriptifs</a:t>
            </a:r>
            <a:endParaRPr lang="fr-CA" u="sng" dirty="0"/>
          </a:p>
        </p:txBody>
      </p:sp>
      <p:sp>
        <p:nvSpPr>
          <p:cNvPr id="8" name="ZoneTexte 7">
            <a:extLst>
              <a:ext uri="{FF2B5EF4-FFF2-40B4-BE49-F238E27FC236}">
                <a16:creationId xmlns:a16="http://schemas.microsoft.com/office/drawing/2014/main" id="{41B6D9DF-4568-E972-8932-F26F72D53E4D}"/>
              </a:ext>
            </a:extLst>
          </p:cNvPr>
          <p:cNvSpPr txBox="1"/>
          <p:nvPr>
            <p:custDataLst>
              <p:tags r:id="rId2"/>
            </p:custDataLst>
          </p:nvPr>
        </p:nvSpPr>
        <p:spPr>
          <a:xfrm>
            <a:off x="2063554" y="4905622"/>
            <a:ext cx="894797" cy="369332"/>
          </a:xfrm>
          <a:prstGeom prst="rect">
            <a:avLst/>
          </a:prstGeom>
          <a:noFill/>
        </p:spPr>
        <p:txBody>
          <a:bodyPr wrap="none" rtlCol="0">
            <a:spAutoFit/>
          </a:bodyPr>
          <a:lstStyle/>
          <a:p>
            <a:r>
              <a:rPr lang="fr-CA" b="1">
                <a:solidFill>
                  <a:srgbClr val="000000"/>
                </a:solidFill>
              </a:rPr>
              <a:t>Guides </a:t>
            </a:r>
          </a:p>
        </p:txBody>
      </p:sp>
      <p:sp>
        <p:nvSpPr>
          <p:cNvPr id="13" name="ZoneTexte 12">
            <a:extLst>
              <a:ext uri="{FF2B5EF4-FFF2-40B4-BE49-F238E27FC236}">
                <a16:creationId xmlns:a16="http://schemas.microsoft.com/office/drawing/2014/main" id="{4B3FAACD-B126-4128-94BD-665C806488CB}"/>
              </a:ext>
            </a:extLst>
          </p:cNvPr>
          <p:cNvSpPr txBox="1"/>
          <p:nvPr>
            <p:custDataLst>
              <p:tags r:id="rId3"/>
            </p:custDataLst>
          </p:nvPr>
        </p:nvSpPr>
        <p:spPr>
          <a:xfrm>
            <a:off x="2063552" y="1700453"/>
            <a:ext cx="6329082" cy="369332"/>
          </a:xfrm>
          <a:prstGeom prst="rect">
            <a:avLst/>
          </a:prstGeom>
          <a:noFill/>
        </p:spPr>
        <p:txBody>
          <a:bodyPr wrap="square">
            <a:spAutoFit/>
          </a:bodyPr>
          <a:lstStyle/>
          <a:p>
            <a:r>
              <a:rPr lang="fr-CA" b="1">
                <a:solidFill>
                  <a:srgbClr val="000000"/>
                </a:solidFill>
              </a:rPr>
              <a:t>Politiques &amp; orientations ministérielles</a:t>
            </a:r>
          </a:p>
        </p:txBody>
      </p:sp>
      <p:sp>
        <p:nvSpPr>
          <p:cNvPr id="15" name="ZoneTexte 14">
            <a:extLst>
              <a:ext uri="{FF2B5EF4-FFF2-40B4-BE49-F238E27FC236}">
                <a16:creationId xmlns:a16="http://schemas.microsoft.com/office/drawing/2014/main" id="{6920F1AC-41A0-D3A0-5C50-4EC302CDA8D3}"/>
              </a:ext>
            </a:extLst>
          </p:cNvPr>
          <p:cNvSpPr txBox="1"/>
          <p:nvPr>
            <p:custDataLst>
              <p:tags r:id="rId4"/>
            </p:custDataLst>
          </p:nvPr>
        </p:nvSpPr>
        <p:spPr>
          <a:xfrm>
            <a:off x="2063552" y="3421014"/>
            <a:ext cx="6329082" cy="369332"/>
          </a:xfrm>
          <a:prstGeom prst="rect">
            <a:avLst/>
          </a:prstGeom>
          <a:noFill/>
        </p:spPr>
        <p:txBody>
          <a:bodyPr wrap="square">
            <a:spAutoFit/>
          </a:bodyPr>
          <a:lstStyle/>
          <a:p>
            <a:r>
              <a:rPr lang="fr-CA" b="1">
                <a:solidFill>
                  <a:srgbClr val="000000"/>
                </a:solidFill>
              </a:rPr>
              <a:t>Cadres et cadres de référence</a:t>
            </a:r>
          </a:p>
        </p:txBody>
      </p:sp>
      <p:sp>
        <p:nvSpPr>
          <p:cNvPr id="18" name="Forme libre 11">
            <a:extLst>
              <a:ext uri="{FF2B5EF4-FFF2-40B4-BE49-F238E27FC236}">
                <a16:creationId xmlns:a16="http://schemas.microsoft.com/office/drawing/2014/main" id="{28BF7B3E-71EE-3D38-E4B5-A6562AEC5EFC}"/>
              </a:ext>
            </a:extLst>
          </p:cNvPr>
          <p:cNvSpPr/>
          <p:nvPr>
            <p:custDataLst>
              <p:tags r:id="rId5"/>
            </p:custDataLst>
          </p:nvPr>
        </p:nvSpPr>
        <p:spPr>
          <a:xfrm>
            <a:off x="2351586" y="2156809"/>
            <a:ext cx="1742449" cy="900000"/>
          </a:xfrm>
          <a:custGeom>
            <a:avLst/>
            <a:gdLst>
              <a:gd name="connsiteX0" fmla="*/ 0 w 2605173"/>
              <a:gd name="connsiteY0" fmla="*/ 167228 h 1672275"/>
              <a:gd name="connsiteX1" fmla="*/ 167228 w 2605173"/>
              <a:gd name="connsiteY1" fmla="*/ 0 h 1672275"/>
              <a:gd name="connsiteX2" fmla="*/ 2437946 w 2605173"/>
              <a:gd name="connsiteY2" fmla="*/ 0 h 1672275"/>
              <a:gd name="connsiteX3" fmla="*/ 2605174 w 2605173"/>
              <a:gd name="connsiteY3" fmla="*/ 167228 h 1672275"/>
              <a:gd name="connsiteX4" fmla="*/ 2605173 w 2605173"/>
              <a:gd name="connsiteY4" fmla="*/ 1505048 h 1672275"/>
              <a:gd name="connsiteX5" fmla="*/ 2437945 w 2605173"/>
              <a:gd name="connsiteY5" fmla="*/ 1672276 h 1672275"/>
              <a:gd name="connsiteX6" fmla="*/ 167228 w 2605173"/>
              <a:gd name="connsiteY6" fmla="*/ 1672275 h 1672275"/>
              <a:gd name="connsiteX7" fmla="*/ 0 w 2605173"/>
              <a:gd name="connsiteY7" fmla="*/ 1505047 h 1672275"/>
              <a:gd name="connsiteX8" fmla="*/ 0 w 2605173"/>
              <a:gd name="connsiteY8" fmla="*/ 167228 h 16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5173" h="1672275">
                <a:moveTo>
                  <a:pt x="0" y="167228"/>
                </a:moveTo>
                <a:cubicBezTo>
                  <a:pt x="0" y="74871"/>
                  <a:pt x="74871" y="0"/>
                  <a:pt x="167228" y="0"/>
                </a:cubicBezTo>
                <a:lnTo>
                  <a:pt x="2437946" y="0"/>
                </a:lnTo>
                <a:cubicBezTo>
                  <a:pt x="2530303" y="0"/>
                  <a:pt x="2605174" y="74871"/>
                  <a:pt x="2605174" y="167228"/>
                </a:cubicBezTo>
                <a:cubicBezTo>
                  <a:pt x="2605174" y="613168"/>
                  <a:pt x="2605173" y="1059108"/>
                  <a:pt x="2605173" y="1505048"/>
                </a:cubicBezTo>
                <a:cubicBezTo>
                  <a:pt x="2605173" y="1597405"/>
                  <a:pt x="2530302" y="1672276"/>
                  <a:pt x="2437945" y="1672276"/>
                </a:cubicBezTo>
                <a:lnTo>
                  <a:pt x="167228" y="1672275"/>
                </a:lnTo>
                <a:cubicBezTo>
                  <a:pt x="74871" y="1672275"/>
                  <a:pt x="0" y="1597404"/>
                  <a:pt x="0" y="1505047"/>
                </a:cubicBezTo>
                <a:lnTo>
                  <a:pt x="0" y="167228"/>
                </a:lnTo>
                <a:close/>
              </a:path>
            </a:pathLst>
          </a:custGeom>
          <a:solidFill>
            <a:srgbClr val="C0000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597" tIns="127597" rIns="127597" bIns="127597" numCol="1" spcCol="1270" anchor="ctr" anchorCtr="0">
            <a:noAutofit/>
          </a:bodyPr>
          <a:lstStyle/>
          <a:p>
            <a:pPr algn="ctr" defTabSz="1022350">
              <a:lnSpc>
                <a:spcPct val="90000"/>
              </a:lnSpc>
              <a:spcBef>
                <a:spcPct val="0"/>
              </a:spcBef>
              <a:spcAft>
                <a:spcPct val="35000"/>
              </a:spcAft>
            </a:pPr>
            <a:r>
              <a:rPr lang="fr-CA" sz="1400" dirty="0">
                <a:solidFill>
                  <a:schemeClr val="bg1"/>
                </a:solidFill>
                <a:hlinkClick r:id="rId14">
                  <a:extLst>
                    <a:ext uri="{A12FA001-AC4F-418D-AE19-62706E023703}">
                      <ahyp:hlinkClr xmlns:ahyp="http://schemas.microsoft.com/office/drawing/2018/hyperlinkcolor" val="tx"/>
                    </a:ext>
                  </a:extLst>
                </a:hlinkClick>
              </a:rPr>
              <a:t>Politique d’évaluations des apprentissages</a:t>
            </a:r>
            <a:endParaRPr lang="fr-FR" sz="1400" dirty="0">
              <a:solidFill>
                <a:schemeClr val="bg1"/>
              </a:solidFill>
            </a:endParaRPr>
          </a:p>
        </p:txBody>
      </p:sp>
      <p:sp>
        <p:nvSpPr>
          <p:cNvPr id="20" name="Forme libre 11">
            <a:extLst>
              <a:ext uri="{FF2B5EF4-FFF2-40B4-BE49-F238E27FC236}">
                <a16:creationId xmlns:a16="http://schemas.microsoft.com/office/drawing/2014/main" id="{999F79E2-07CD-2C47-5592-9B6203B7F68A}"/>
              </a:ext>
            </a:extLst>
          </p:cNvPr>
          <p:cNvSpPr/>
          <p:nvPr>
            <p:custDataLst>
              <p:tags r:id="rId6"/>
            </p:custDataLst>
          </p:nvPr>
        </p:nvSpPr>
        <p:spPr>
          <a:xfrm>
            <a:off x="2351585" y="3875039"/>
            <a:ext cx="1742449" cy="900000"/>
          </a:xfrm>
          <a:custGeom>
            <a:avLst/>
            <a:gdLst>
              <a:gd name="connsiteX0" fmla="*/ 0 w 2605173"/>
              <a:gd name="connsiteY0" fmla="*/ 167228 h 1672275"/>
              <a:gd name="connsiteX1" fmla="*/ 167228 w 2605173"/>
              <a:gd name="connsiteY1" fmla="*/ 0 h 1672275"/>
              <a:gd name="connsiteX2" fmla="*/ 2437946 w 2605173"/>
              <a:gd name="connsiteY2" fmla="*/ 0 h 1672275"/>
              <a:gd name="connsiteX3" fmla="*/ 2605174 w 2605173"/>
              <a:gd name="connsiteY3" fmla="*/ 167228 h 1672275"/>
              <a:gd name="connsiteX4" fmla="*/ 2605173 w 2605173"/>
              <a:gd name="connsiteY4" fmla="*/ 1505048 h 1672275"/>
              <a:gd name="connsiteX5" fmla="*/ 2437945 w 2605173"/>
              <a:gd name="connsiteY5" fmla="*/ 1672276 h 1672275"/>
              <a:gd name="connsiteX6" fmla="*/ 167228 w 2605173"/>
              <a:gd name="connsiteY6" fmla="*/ 1672275 h 1672275"/>
              <a:gd name="connsiteX7" fmla="*/ 0 w 2605173"/>
              <a:gd name="connsiteY7" fmla="*/ 1505047 h 1672275"/>
              <a:gd name="connsiteX8" fmla="*/ 0 w 2605173"/>
              <a:gd name="connsiteY8" fmla="*/ 167228 h 16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5173" h="1672275">
                <a:moveTo>
                  <a:pt x="0" y="167228"/>
                </a:moveTo>
                <a:cubicBezTo>
                  <a:pt x="0" y="74871"/>
                  <a:pt x="74871" y="0"/>
                  <a:pt x="167228" y="0"/>
                </a:cubicBezTo>
                <a:lnTo>
                  <a:pt x="2437946" y="0"/>
                </a:lnTo>
                <a:cubicBezTo>
                  <a:pt x="2530303" y="0"/>
                  <a:pt x="2605174" y="74871"/>
                  <a:pt x="2605174" y="167228"/>
                </a:cubicBezTo>
                <a:cubicBezTo>
                  <a:pt x="2605174" y="613168"/>
                  <a:pt x="2605173" y="1059108"/>
                  <a:pt x="2605173" y="1505048"/>
                </a:cubicBezTo>
                <a:cubicBezTo>
                  <a:pt x="2605173" y="1597405"/>
                  <a:pt x="2530302" y="1672276"/>
                  <a:pt x="2437945" y="1672276"/>
                </a:cubicBezTo>
                <a:lnTo>
                  <a:pt x="167228" y="1672275"/>
                </a:lnTo>
                <a:cubicBezTo>
                  <a:pt x="74871" y="1672275"/>
                  <a:pt x="0" y="1597404"/>
                  <a:pt x="0" y="1505047"/>
                </a:cubicBezTo>
                <a:lnTo>
                  <a:pt x="0" y="167228"/>
                </a:lnTo>
                <a:close/>
              </a:path>
            </a:pathLst>
          </a:custGeom>
          <a:solidFill>
            <a:srgbClr val="C0000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597" tIns="127597" rIns="127597" bIns="127597" numCol="1" spcCol="1270" anchor="ctr" anchorCtr="0">
            <a:noAutofit/>
          </a:bodyPr>
          <a:lstStyle/>
          <a:p>
            <a:pPr algn="ctr" defTabSz="1022350">
              <a:lnSpc>
                <a:spcPct val="90000"/>
              </a:lnSpc>
              <a:spcBef>
                <a:spcPct val="0"/>
              </a:spcBef>
              <a:spcAft>
                <a:spcPct val="35000"/>
              </a:spcAft>
            </a:pPr>
            <a:r>
              <a:rPr lang="fr-CA" sz="1400" dirty="0">
                <a:solidFill>
                  <a:schemeClr val="bg1"/>
                </a:solidFill>
              </a:rPr>
              <a:t>Cadre d’évaluation</a:t>
            </a:r>
            <a:endParaRPr lang="fr-FR" sz="1400" dirty="0">
              <a:solidFill>
                <a:schemeClr val="bg1"/>
              </a:solidFill>
            </a:endParaRPr>
          </a:p>
        </p:txBody>
      </p:sp>
      <p:sp>
        <p:nvSpPr>
          <p:cNvPr id="25" name="Forme libre 11">
            <a:extLst>
              <a:ext uri="{FF2B5EF4-FFF2-40B4-BE49-F238E27FC236}">
                <a16:creationId xmlns:a16="http://schemas.microsoft.com/office/drawing/2014/main" id="{FB86B935-3797-B3DA-EC5E-A7EA7D5B272E}"/>
              </a:ext>
            </a:extLst>
          </p:cNvPr>
          <p:cNvSpPr/>
          <p:nvPr>
            <p:custDataLst>
              <p:tags r:id="rId7"/>
            </p:custDataLst>
          </p:nvPr>
        </p:nvSpPr>
        <p:spPr>
          <a:xfrm>
            <a:off x="4367810" y="3870664"/>
            <a:ext cx="2606545" cy="900000"/>
          </a:xfrm>
          <a:custGeom>
            <a:avLst/>
            <a:gdLst>
              <a:gd name="connsiteX0" fmla="*/ 0 w 2605173"/>
              <a:gd name="connsiteY0" fmla="*/ 167228 h 1672275"/>
              <a:gd name="connsiteX1" fmla="*/ 167228 w 2605173"/>
              <a:gd name="connsiteY1" fmla="*/ 0 h 1672275"/>
              <a:gd name="connsiteX2" fmla="*/ 2437946 w 2605173"/>
              <a:gd name="connsiteY2" fmla="*/ 0 h 1672275"/>
              <a:gd name="connsiteX3" fmla="*/ 2605174 w 2605173"/>
              <a:gd name="connsiteY3" fmla="*/ 167228 h 1672275"/>
              <a:gd name="connsiteX4" fmla="*/ 2605173 w 2605173"/>
              <a:gd name="connsiteY4" fmla="*/ 1505048 h 1672275"/>
              <a:gd name="connsiteX5" fmla="*/ 2437945 w 2605173"/>
              <a:gd name="connsiteY5" fmla="*/ 1672276 h 1672275"/>
              <a:gd name="connsiteX6" fmla="*/ 167228 w 2605173"/>
              <a:gd name="connsiteY6" fmla="*/ 1672275 h 1672275"/>
              <a:gd name="connsiteX7" fmla="*/ 0 w 2605173"/>
              <a:gd name="connsiteY7" fmla="*/ 1505047 h 1672275"/>
              <a:gd name="connsiteX8" fmla="*/ 0 w 2605173"/>
              <a:gd name="connsiteY8" fmla="*/ 167228 h 16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5173" h="1672275">
                <a:moveTo>
                  <a:pt x="0" y="167228"/>
                </a:moveTo>
                <a:cubicBezTo>
                  <a:pt x="0" y="74871"/>
                  <a:pt x="74871" y="0"/>
                  <a:pt x="167228" y="0"/>
                </a:cubicBezTo>
                <a:lnTo>
                  <a:pt x="2437946" y="0"/>
                </a:lnTo>
                <a:cubicBezTo>
                  <a:pt x="2530303" y="0"/>
                  <a:pt x="2605174" y="74871"/>
                  <a:pt x="2605174" y="167228"/>
                </a:cubicBezTo>
                <a:cubicBezTo>
                  <a:pt x="2605174" y="613168"/>
                  <a:pt x="2605173" y="1059108"/>
                  <a:pt x="2605173" y="1505048"/>
                </a:cubicBezTo>
                <a:cubicBezTo>
                  <a:pt x="2605173" y="1597405"/>
                  <a:pt x="2530302" y="1672276"/>
                  <a:pt x="2437945" y="1672276"/>
                </a:cubicBezTo>
                <a:lnTo>
                  <a:pt x="167228" y="1672275"/>
                </a:lnTo>
                <a:cubicBezTo>
                  <a:pt x="74871" y="1672275"/>
                  <a:pt x="0" y="1597404"/>
                  <a:pt x="0" y="1505047"/>
                </a:cubicBezTo>
                <a:lnTo>
                  <a:pt x="0" y="167228"/>
                </a:lnTo>
                <a:close/>
              </a:path>
            </a:pathLst>
          </a:custGeom>
          <a:solidFill>
            <a:srgbClr val="C0000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597" tIns="127597" rIns="127597" bIns="127597" numCol="1" spcCol="1270" anchor="ctr" anchorCtr="0">
            <a:noAutofit/>
          </a:bodyPr>
          <a:lstStyle/>
          <a:p>
            <a:pPr algn="ctr" defTabSz="1022350">
              <a:lnSpc>
                <a:spcPct val="90000"/>
              </a:lnSpc>
              <a:spcBef>
                <a:spcPct val="0"/>
              </a:spcBef>
              <a:spcAft>
                <a:spcPct val="35000"/>
              </a:spcAft>
            </a:pPr>
            <a:r>
              <a:rPr lang="fr-CA" sz="1400" dirty="0">
                <a:solidFill>
                  <a:schemeClr val="bg1"/>
                </a:solidFill>
                <a:hlinkClick r:id="rId15">
                  <a:extLst>
                    <a:ext uri="{A12FA001-AC4F-418D-AE19-62706E023703}">
                      <ahyp:hlinkClr xmlns:ahyp="http://schemas.microsoft.com/office/drawing/2018/hyperlinkcolor" val="tx"/>
                    </a:ext>
                  </a:extLst>
                </a:hlinkClick>
              </a:rPr>
              <a:t>Cadre de référence sur la planification des activités d’apprentissage et d’évaluation</a:t>
            </a:r>
            <a:endParaRPr lang="fr-CA" sz="1400" dirty="0">
              <a:solidFill>
                <a:schemeClr val="bg1"/>
              </a:solidFill>
            </a:endParaRPr>
          </a:p>
        </p:txBody>
      </p:sp>
      <p:sp>
        <p:nvSpPr>
          <p:cNvPr id="28" name="Forme libre 11">
            <a:extLst>
              <a:ext uri="{FF2B5EF4-FFF2-40B4-BE49-F238E27FC236}">
                <a16:creationId xmlns:a16="http://schemas.microsoft.com/office/drawing/2014/main" id="{2DD97C71-87CB-7E4A-3BA5-7CCCF587F1C3}"/>
              </a:ext>
            </a:extLst>
          </p:cNvPr>
          <p:cNvSpPr/>
          <p:nvPr>
            <p:custDataLst>
              <p:tags r:id="rId8"/>
            </p:custDataLst>
          </p:nvPr>
        </p:nvSpPr>
        <p:spPr>
          <a:xfrm>
            <a:off x="2351585" y="5307528"/>
            <a:ext cx="2448273" cy="900000"/>
          </a:xfrm>
          <a:custGeom>
            <a:avLst/>
            <a:gdLst>
              <a:gd name="connsiteX0" fmla="*/ 0 w 2605173"/>
              <a:gd name="connsiteY0" fmla="*/ 167228 h 1672275"/>
              <a:gd name="connsiteX1" fmla="*/ 167228 w 2605173"/>
              <a:gd name="connsiteY1" fmla="*/ 0 h 1672275"/>
              <a:gd name="connsiteX2" fmla="*/ 2437946 w 2605173"/>
              <a:gd name="connsiteY2" fmla="*/ 0 h 1672275"/>
              <a:gd name="connsiteX3" fmla="*/ 2605174 w 2605173"/>
              <a:gd name="connsiteY3" fmla="*/ 167228 h 1672275"/>
              <a:gd name="connsiteX4" fmla="*/ 2605173 w 2605173"/>
              <a:gd name="connsiteY4" fmla="*/ 1505048 h 1672275"/>
              <a:gd name="connsiteX5" fmla="*/ 2437945 w 2605173"/>
              <a:gd name="connsiteY5" fmla="*/ 1672276 h 1672275"/>
              <a:gd name="connsiteX6" fmla="*/ 167228 w 2605173"/>
              <a:gd name="connsiteY6" fmla="*/ 1672275 h 1672275"/>
              <a:gd name="connsiteX7" fmla="*/ 0 w 2605173"/>
              <a:gd name="connsiteY7" fmla="*/ 1505047 h 1672275"/>
              <a:gd name="connsiteX8" fmla="*/ 0 w 2605173"/>
              <a:gd name="connsiteY8" fmla="*/ 167228 h 16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5173" h="1672275">
                <a:moveTo>
                  <a:pt x="0" y="167228"/>
                </a:moveTo>
                <a:cubicBezTo>
                  <a:pt x="0" y="74871"/>
                  <a:pt x="74871" y="0"/>
                  <a:pt x="167228" y="0"/>
                </a:cubicBezTo>
                <a:lnTo>
                  <a:pt x="2437946" y="0"/>
                </a:lnTo>
                <a:cubicBezTo>
                  <a:pt x="2530303" y="0"/>
                  <a:pt x="2605174" y="74871"/>
                  <a:pt x="2605174" y="167228"/>
                </a:cubicBezTo>
                <a:cubicBezTo>
                  <a:pt x="2605174" y="613168"/>
                  <a:pt x="2605173" y="1059108"/>
                  <a:pt x="2605173" y="1505048"/>
                </a:cubicBezTo>
                <a:cubicBezTo>
                  <a:pt x="2605173" y="1597405"/>
                  <a:pt x="2530302" y="1672276"/>
                  <a:pt x="2437945" y="1672276"/>
                </a:cubicBezTo>
                <a:lnTo>
                  <a:pt x="167228" y="1672275"/>
                </a:lnTo>
                <a:cubicBezTo>
                  <a:pt x="74871" y="1672275"/>
                  <a:pt x="0" y="1597404"/>
                  <a:pt x="0" y="1505047"/>
                </a:cubicBezTo>
                <a:lnTo>
                  <a:pt x="0" y="167228"/>
                </a:lnTo>
                <a:close/>
              </a:path>
            </a:pathLst>
          </a:custGeom>
          <a:solidFill>
            <a:srgbClr val="C0000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597" tIns="127597" rIns="127597" bIns="127597" numCol="1" spcCol="1270" anchor="ctr" anchorCtr="0">
            <a:noAutofit/>
          </a:bodyPr>
          <a:lstStyle/>
          <a:p>
            <a:pPr algn="ctr" defTabSz="1022350">
              <a:lnSpc>
                <a:spcPct val="90000"/>
              </a:lnSpc>
              <a:spcBef>
                <a:spcPct val="0"/>
              </a:spcBef>
              <a:spcAft>
                <a:spcPct val="35000"/>
              </a:spcAft>
            </a:pPr>
            <a:r>
              <a:rPr lang="fr-CA" sz="1400" dirty="0">
                <a:solidFill>
                  <a:schemeClr val="bg1"/>
                </a:solidFill>
                <a:hlinkClick r:id="rId16">
                  <a:extLst>
                    <a:ext uri="{A12FA001-AC4F-418D-AE19-62706E023703}">
                      <ahyp:hlinkClr xmlns:ahyp="http://schemas.microsoft.com/office/drawing/2018/hyperlinkcolor" val="tx"/>
                    </a:ext>
                  </a:extLst>
                </a:hlinkClick>
              </a:rPr>
              <a:t>Guide d’élaboration des cadres d’évaluation des apprentissages</a:t>
            </a:r>
            <a:endParaRPr lang="fr-CA" sz="1400" dirty="0">
              <a:solidFill>
                <a:schemeClr val="bg1"/>
              </a:solidFill>
            </a:endParaRPr>
          </a:p>
        </p:txBody>
      </p:sp>
      <p:sp>
        <p:nvSpPr>
          <p:cNvPr id="31" name="Forme libre 11">
            <a:extLst>
              <a:ext uri="{FF2B5EF4-FFF2-40B4-BE49-F238E27FC236}">
                <a16:creationId xmlns:a16="http://schemas.microsoft.com/office/drawing/2014/main" id="{A6BCDC02-C776-8C5B-C6E1-E522CB7A5162}"/>
              </a:ext>
            </a:extLst>
          </p:cNvPr>
          <p:cNvSpPr/>
          <p:nvPr>
            <p:custDataLst>
              <p:tags r:id="rId9"/>
            </p:custDataLst>
          </p:nvPr>
        </p:nvSpPr>
        <p:spPr>
          <a:xfrm>
            <a:off x="4353653" y="2156809"/>
            <a:ext cx="4637024" cy="900000"/>
          </a:xfrm>
          <a:custGeom>
            <a:avLst/>
            <a:gdLst>
              <a:gd name="connsiteX0" fmla="*/ 0 w 2605173"/>
              <a:gd name="connsiteY0" fmla="*/ 167228 h 1672275"/>
              <a:gd name="connsiteX1" fmla="*/ 167228 w 2605173"/>
              <a:gd name="connsiteY1" fmla="*/ 0 h 1672275"/>
              <a:gd name="connsiteX2" fmla="*/ 2437946 w 2605173"/>
              <a:gd name="connsiteY2" fmla="*/ 0 h 1672275"/>
              <a:gd name="connsiteX3" fmla="*/ 2605174 w 2605173"/>
              <a:gd name="connsiteY3" fmla="*/ 167228 h 1672275"/>
              <a:gd name="connsiteX4" fmla="*/ 2605173 w 2605173"/>
              <a:gd name="connsiteY4" fmla="*/ 1505048 h 1672275"/>
              <a:gd name="connsiteX5" fmla="*/ 2437945 w 2605173"/>
              <a:gd name="connsiteY5" fmla="*/ 1672276 h 1672275"/>
              <a:gd name="connsiteX6" fmla="*/ 167228 w 2605173"/>
              <a:gd name="connsiteY6" fmla="*/ 1672275 h 1672275"/>
              <a:gd name="connsiteX7" fmla="*/ 0 w 2605173"/>
              <a:gd name="connsiteY7" fmla="*/ 1505047 h 1672275"/>
              <a:gd name="connsiteX8" fmla="*/ 0 w 2605173"/>
              <a:gd name="connsiteY8" fmla="*/ 167228 h 16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5173" h="1672275">
                <a:moveTo>
                  <a:pt x="0" y="167228"/>
                </a:moveTo>
                <a:cubicBezTo>
                  <a:pt x="0" y="74871"/>
                  <a:pt x="74871" y="0"/>
                  <a:pt x="167228" y="0"/>
                </a:cubicBezTo>
                <a:lnTo>
                  <a:pt x="2437946" y="0"/>
                </a:lnTo>
                <a:cubicBezTo>
                  <a:pt x="2530303" y="0"/>
                  <a:pt x="2605174" y="74871"/>
                  <a:pt x="2605174" y="167228"/>
                </a:cubicBezTo>
                <a:cubicBezTo>
                  <a:pt x="2605174" y="613168"/>
                  <a:pt x="2605173" y="1059108"/>
                  <a:pt x="2605173" y="1505048"/>
                </a:cubicBezTo>
                <a:cubicBezTo>
                  <a:pt x="2605173" y="1597405"/>
                  <a:pt x="2530302" y="1672276"/>
                  <a:pt x="2437945" y="1672276"/>
                </a:cubicBezTo>
                <a:lnTo>
                  <a:pt x="167228" y="1672275"/>
                </a:lnTo>
                <a:cubicBezTo>
                  <a:pt x="74871" y="1672275"/>
                  <a:pt x="0" y="1597404"/>
                  <a:pt x="0" y="1505047"/>
                </a:cubicBezTo>
                <a:lnTo>
                  <a:pt x="0" y="167228"/>
                </a:lnTo>
                <a:close/>
              </a:path>
            </a:pathLst>
          </a:custGeom>
          <a:solidFill>
            <a:srgbClr val="C0000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597" tIns="127597" rIns="127597" bIns="127597" numCol="1" spcCol="1270" anchor="ctr" anchorCtr="0">
            <a:noAutofit/>
          </a:bodyPr>
          <a:lstStyle/>
          <a:p>
            <a:pPr algn="ctr" defTabSz="1022350">
              <a:lnSpc>
                <a:spcPct val="90000"/>
              </a:lnSpc>
              <a:spcBef>
                <a:spcPct val="0"/>
              </a:spcBef>
              <a:spcAft>
                <a:spcPct val="35000"/>
              </a:spcAft>
            </a:pPr>
            <a:r>
              <a:rPr lang="fr-CA" sz="1400" dirty="0">
                <a:solidFill>
                  <a:schemeClr val="bg1"/>
                </a:solidFill>
                <a:hlinkClick r:id="rId17">
                  <a:extLst>
                    <a:ext uri="{A12FA001-AC4F-418D-AE19-62706E023703}">
                      <ahyp:hlinkClr xmlns:ahyp="http://schemas.microsoft.com/office/drawing/2018/hyperlinkcolor" val="tx"/>
                    </a:ext>
                  </a:extLst>
                </a:hlinkClick>
              </a:rPr>
              <a:t>LIGNES DIRECTRICES pour assurer la cohérence des actions entreprises au regard de la démarche d’accompagnement de l’élève ayant des besoins particuliers </a:t>
            </a:r>
            <a:endParaRPr lang="fr-CA" sz="1400" dirty="0">
              <a:solidFill>
                <a:schemeClr val="bg1"/>
              </a:solidFill>
            </a:endParaRPr>
          </a:p>
        </p:txBody>
      </p:sp>
      <p:sp>
        <p:nvSpPr>
          <p:cNvPr id="32" name="Forme libre 11">
            <a:extLst>
              <a:ext uri="{FF2B5EF4-FFF2-40B4-BE49-F238E27FC236}">
                <a16:creationId xmlns:a16="http://schemas.microsoft.com/office/drawing/2014/main" id="{A6F43EE6-E6B9-A069-754C-B3B9B96BE712}"/>
              </a:ext>
            </a:extLst>
          </p:cNvPr>
          <p:cNvSpPr/>
          <p:nvPr>
            <p:custDataLst>
              <p:tags r:id="rId10"/>
            </p:custDataLst>
          </p:nvPr>
        </p:nvSpPr>
        <p:spPr>
          <a:xfrm>
            <a:off x="7248228" y="3870664"/>
            <a:ext cx="1944116" cy="900000"/>
          </a:xfrm>
          <a:custGeom>
            <a:avLst/>
            <a:gdLst>
              <a:gd name="connsiteX0" fmla="*/ 0 w 2605173"/>
              <a:gd name="connsiteY0" fmla="*/ 167228 h 1672275"/>
              <a:gd name="connsiteX1" fmla="*/ 167228 w 2605173"/>
              <a:gd name="connsiteY1" fmla="*/ 0 h 1672275"/>
              <a:gd name="connsiteX2" fmla="*/ 2437946 w 2605173"/>
              <a:gd name="connsiteY2" fmla="*/ 0 h 1672275"/>
              <a:gd name="connsiteX3" fmla="*/ 2605174 w 2605173"/>
              <a:gd name="connsiteY3" fmla="*/ 167228 h 1672275"/>
              <a:gd name="connsiteX4" fmla="*/ 2605173 w 2605173"/>
              <a:gd name="connsiteY4" fmla="*/ 1505048 h 1672275"/>
              <a:gd name="connsiteX5" fmla="*/ 2437945 w 2605173"/>
              <a:gd name="connsiteY5" fmla="*/ 1672276 h 1672275"/>
              <a:gd name="connsiteX6" fmla="*/ 167228 w 2605173"/>
              <a:gd name="connsiteY6" fmla="*/ 1672275 h 1672275"/>
              <a:gd name="connsiteX7" fmla="*/ 0 w 2605173"/>
              <a:gd name="connsiteY7" fmla="*/ 1505047 h 1672275"/>
              <a:gd name="connsiteX8" fmla="*/ 0 w 2605173"/>
              <a:gd name="connsiteY8" fmla="*/ 167228 h 16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5173" h="1672275">
                <a:moveTo>
                  <a:pt x="0" y="167228"/>
                </a:moveTo>
                <a:cubicBezTo>
                  <a:pt x="0" y="74871"/>
                  <a:pt x="74871" y="0"/>
                  <a:pt x="167228" y="0"/>
                </a:cubicBezTo>
                <a:lnTo>
                  <a:pt x="2437946" y="0"/>
                </a:lnTo>
                <a:cubicBezTo>
                  <a:pt x="2530303" y="0"/>
                  <a:pt x="2605174" y="74871"/>
                  <a:pt x="2605174" y="167228"/>
                </a:cubicBezTo>
                <a:cubicBezTo>
                  <a:pt x="2605174" y="613168"/>
                  <a:pt x="2605173" y="1059108"/>
                  <a:pt x="2605173" y="1505048"/>
                </a:cubicBezTo>
                <a:cubicBezTo>
                  <a:pt x="2605173" y="1597405"/>
                  <a:pt x="2530302" y="1672276"/>
                  <a:pt x="2437945" y="1672276"/>
                </a:cubicBezTo>
                <a:lnTo>
                  <a:pt x="167228" y="1672275"/>
                </a:lnTo>
                <a:cubicBezTo>
                  <a:pt x="74871" y="1672275"/>
                  <a:pt x="0" y="1597404"/>
                  <a:pt x="0" y="1505047"/>
                </a:cubicBezTo>
                <a:lnTo>
                  <a:pt x="0" y="167228"/>
                </a:lnTo>
                <a:close/>
              </a:path>
            </a:pathLst>
          </a:custGeom>
          <a:solidFill>
            <a:srgbClr val="C0000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597" tIns="127597" rIns="127597" bIns="127597" numCol="1" spcCol="1270" anchor="ctr" anchorCtr="0">
            <a:noAutofit/>
          </a:bodyPr>
          <a:lstStyle/>
          <a:p>
            <a:pPr algn="ctr" defTabSz="1022350">
              <a:lnSpc>
                <a:spcPct val="90000"/>
              </a:lnSpc>
              <a:spcBef>
                <a:spcPct val="0"/>
              </a:spcBef>
              <a:spcAft>
                <a:spcPct val="35000"/>
              </a:spcAft>
            </a:pPr>
            <a:r>
              <a:rPr lang="fr-CA" sz="1400" dirty="0">
                <a:solidFill>
                  <a:schemeClr val="bg1"/>
                </a:solidFill>
              </a:rPr>
              <a:t>Cadre d’évaluation local (spécifications)</a:t>
            </a:r>
            <a:endParaRPr lang="fr-FR" sz="1400" dirty="0">
              <a:solidFill>
                <a:schemeClr val="bg1"/>
              </a:solidFill>
            </a:endParaRPr>
          </a:p>
        </p:txBody>
      </p:sp>
      <p:pic>
        <p:nvPicPr>
          <p:cNvPr id="12" name="Image 11" descr="Une image contenant texte&#10;&#10;Description générée automatiquement">
            <a:extLst>
              <a:ext uri="{FF2B5EF4-FFF2-40B4-BE49-F238E27FC236}">
                <a16:creationId xmlns:a16="http://schemas.microsoft.com/office/drawing/2014/main" id="{7D538375-9847-41D2-BDE9-DDE965A27A89}"/>
              </a:ext>
            </a:extLst>
          </p:cNvPr>
          <p:cNvPicPr>
            <a:picLocks noChangeAspect="1"/>
          </p:cNvPicPr>
          <p:nvPr>
            <p:custDataLst>
              <p:tags r:id="rId11"/>
            </p:custDataLst>
          </p:nvPr>
        </p:nvPicPr>
        <p:blipFill>
          <a:blip r:embed="rId18" cstate="print">
            <a:extLst>
              <a:ext uri="{28A0092B-C50C-407E-A947-70E740481C1C}">
                <a14:useLocalDpi xmlns:a14="http://schemas.microsoft.com/office/drawing/2010/main" val="0"/>
              </a:ext>
            </a:extLst>
          </a:blip>
          <a:stretch>
            <a:fillRect/>
          </a:stretch>
        </p:blipFill>
        <p:spPr>
          <a:xfrm>
            <a:off x="9552384" y="4320664"/>
            <a:ext cx="2021656" cy="2021656"/>
          </a:xfrm>
          <a:prstGeom prst="rect">
            <a:avLst/>
          </a:prstGeom>
        </p:spPr>
      </p:pic>
    </p:spTree>
    <p:extLst>
      <p:ext uri="{BB962C8B-B14F-4D97-AF65-F5344CB8AC3E}">
        <p14:creationId xmlns:p14="http://schemas.microsoft.com/office/powerpoint/2010/main" val="222562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143672" y="1063229"/>
            <a:ext cx="7155000" cy="857250"/>
          </a:xfrm>
        </p:spPr>
        <p:txBody>
          <a:bodyPr/>
          <a:lstStyle/>
          <a:p>
            <a:pPr algn="ctr"/>
            <a:r>
              <a:rPr lang="fr-CA" dirty="0"/>
              <a:t>Pause</a:t>
            </a:r>
          </a:p>
        </p:txBody>
      </p:sp>
      <p:sp>
        <p:nvSpPr>
          <p:cNvPr id="4" name="ZoneTexte 3">
            <a:extLst>
              <a:ext uri="{FF2B5EF4-FFF2-40B4-BE49-F238E27FC236}">
                <a16:creationId xmlns:a16="http://schemas.microsoft.com/office/drawing/2014/main" id="{D9D870C3-CAF0-C43E-3368-B23E6ED5ECAF}"/>
              </a:ext>
            </a:extLst>
          </p:cNvPr>
          <p:cNvSpPr txBox="1"/>
          <p:nvPr>
            <p:custDataLst>
              <p:tags r:id="rId2"/>
            </p:custDataLst>
          </p:nvPr>
        </p:nvSpPr>
        <p:spPr>
          <a:xfrm>
            <a:off x="4583832" y="3739748"/>
            <a:ext cx="4806534" cy="369332"/>
          </a:xfrm>
          <a:prstGeom prst="rect">
            <a:avLst/>
          </a:prstGeom>
          <a:noFill/>
        </p:spPr>
        <p:txBody>
          <a:bodyPr wrap="square" rtlCol="0">
            <a:spAutoFit/>
          </a:bodyPr>
          <a:lstStyle/>
          <a:p>
            <a:r>
              <a:rPr lang="fr-CA" b="1" dirty="0">
                <a:solidFill>
                  <a:srgbClr val="000000"/>
                </a:solidFill>
              </a:rPr>
              <a:t>Pour se rafraîchir les neurones</a:t>
            </a:r>
          </a:p>
        </p:txBody>
      </p:sp>
      <p:sp>
        <p:nvSpPr>
          <p:cNvPr id="5" name="ZoneTexte 4">
            <a:extLst>
              <a:ext uri="{FF2B5EF4-FFF2-40B4-BE49-F238E27FC236}">
                <a16:creationId xmlns:a16="http://schemas.microsoft.com/office/drawing/2014/main" id="{68484DAD-A825-A492-7FF2-DE6AD1DAD096}"/>
              </a:ext>
            </a:extLst>
          </p:cNvPr>
          <p:cNvSpPr txBox="1"/>
          <p:nvPr>
            <p:custDataLst>
              <p:tags r:id="rId3"/>
            </p:custDataLst>
          </p:nvPr>
        </p:nvSpPr>
        <p:spPr>
          <a:xfrm>
            <a:off x="4583832" y="4077072"/>
            <a:ext cx="3385735" cy="553998"/>
          </a:xfrm>
          <a:prstGeom prst="rect">
            <a:avLst/>
          </a:prstGeom>
          <a:noFill/>
        </p:spPr>
        <p:txBody>
          <a:bodyPr wrap="none" rtlCol="0">
            <a:spAutoFit/>
          </a:bodyPr>
          <a:lstStyle/>
          <a:p>
            <a:r>
              <a:rPr lang="fr-CA" dirty="0">
                <a:solidFill>
                  <a:srgbClr val="000000"/>
                </a:solidFill>
                <a:hlinkClick r:id="rId6"/>
              </a:rPr>
              <a:t>Lien chrono-rappel </a:t>
            </a:r>
            <a:br>
              <a:rPr lang="fr-CA" dirty="0">
                <a:solidFill>
                  <a:srgbClr val="000000"/>
                </a:solidFill>
              </a:rPr>
            </a:br>
            <a:r>
              <a:rPr lang="fr-CA" sz="1200" dirty="0">
                <a:solidFill>
                  <a:srgbClr val="000000"/>
                </a:solidFill>
              </a:rPr>
              <a:t>(cliquer pour un lancer un minuteur de 10 minutes)</a:t>
            </a:r>
          </a:p>
        </p:txBody>
      </p:sp>
      <p:pic>
        <p:nvPicPr>
          <p:cNvPr id="6" name="Image 5">
            <a:extLst>
              <a:ext uri="{FF2B5EF4-FFF2-40B4-BE49-F238E27FC236}">
                <a16:creationId xmlns:a16="http://schemas.microsoft.com/office/drawing/2014/main" id="{6F7ED4CA-87AD-43CA-B76E-59630EBF6D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01634" y="2810749"/>
            <a:ext cx="1156619" cy="1582439"/>
          </a:xfrm>
          <a:prstGeom prst="rect">
            <a:avLst/>
          </a:prstGeom>
        </p:spPr>
      </p:pic>
      <p:sp>
        <p:nvSpPr>
          <p:cNvPr id="8" name="Rectangle 7">
            <a:extLst>
              <a:ext uri="{FF2B5EF4-FFF2-40B4-BE49-F238E27FC236}">
                <a16:creationId xmlns:a16="http://schemas.microsoft.com/office/drawing/2014/main" id="{1625FCB3-0A80-460C-9EBD-F84258A44FD6}"/>
              </a:ext>
            </a:extLst>
          </p:cNvPr>
          <p:cNvSpPr/>
          <p:nvPr/>
        </p:nvSpPr>
        <p:spPr>
          <a:xfrm>
            <a:off x="7749901" y="6363732"/>
            <a:ext cx="3005951" cy="276999"/>
          </a:xfrm>
          <a:prstGeom prst="rect">
            <a:avLst/>
          </a:prstGeom>
        </p:spPr>
        <p:txBody>
          <a:bodyPr wrap="none">
            <a:spAutoFit/>
          </a:bodyPr>
          <a:lstStyle/>
          <a:p>
            <a:pPr lvl="0">
              <a:defRPr/>
            </a:pPr>
            <a:r>
              <a:rPr lang="fr-CA" sz="1200" kern="0" dirty="0">
                <a:solidFill>
                  <a:prstClr val="black"/>
                </a:solidFill>
              </a:rPr>
              <a:t>Image : Généré par IA, Optimisé par DALL·E 3</a:t>
            </a:r>
          </a:p>
        </p:txBody>
      </p:sp>
    </p:spTree>
    <p:extLst>
      <p:ext uri="{BB962C8B-B14F-4D97-AF65-F5344CB8AC3E}">
        <p14:creationId xmlns:p14="http://schemas.microsoft.com/office/powerpoint/2010/main" val="3946287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159562" y="274638"/>
            <a:ext cx="9540000" cy="1143000"/>
          </a:xfrm>
        </p:spPr>
        <p:txBody>
          <a:bodyPr/>
          <a:lstStyle/>
          <a:p>
            <a:pPr algn="ctr"/>
            <a:r>
              <a:rPr lang="fr-CA" sz="4400" dirty="0">
                <a:latin typeface="Cambria"/>
              </a:rPr>
              <a:t>Connais-tu tes encadrements légaux?</a:t>
            </a:r>
            <a:endParaRPr lang="fr-CA" sz="4400" dirty="0"/>
          </a:p>
        </p:txBody>
      </p:sp>
      <p:sp>
        <p:nvSpPr>
          <p:cNvPr id="482" name="ZoneTexte 481">
            <a:extLst>
              <a:ext uri="{FF2B5EF4-FFF2-40B4-BE49-F238E27FC236}">
                <a16:creationId xmlns:a16="http://schemas.microsoft.com/office/drawing/2014/main" id="{771AEA4B-F8FE-27E8-8543-E4B74578AF59}"/>
              </a:ext>
            </a:extLst>
          </p:cNvPr>
          <p:cNvSpPr txBox="1"/>
          <p:nvPr>
            <p:custDataLst>
              <p:tags r:id="rId2"/>
            </p:custDataLst>
          </p:nvPr>
        </p:nvSpPr>
        <p:spPr>
          <a:xfrm>
            <a:off x="2724921" y="1868816"/>
            <a:ext cx="1185004" cy="400110"/>
          </a:xfrm>
          <a:prstGeom prst="rect">
            <a:avLst/>
          </a:prstGeom>
          <a:noFill/>
        </p:spPr>
        <p:txBody>
          <a:bodyPr wrap="none" rtlCol="0">
            <a:spAutoFit/>
          </a:bodyPr>
          <a:lstStyle/>
          <a:p>
            <a:r>
              <a:rPr lang="fr-CA" sz="2000" b="1" dirty="0">
                <a:solidFill>
                  <a:srgbClr val="000000"/>
                </a:solidFill>
              </a:rPr>
              <a:t>Activité 2</a:t>
            </a:r>
          </a:p>
        </p:txBody>
      </p:sp>
      <p:sp>
        <p:nvSpPr>
          <p:cNvPr id="483" name="ZoneTexte 482">
            <a:extLst>
              <a:ext uri="{FF2B5EF4-FFF2-40B4-BE49-F238E27FC236}">
                <a16:creationId xmlns:a16="http://schemas.microsoft.com/office/drawing/2014/main" id="{71ACB41B-C1BF-DFC1-D13B-55C354923DFD}"/>
              </a:ext>
            </a:extLst>
          </p:cNvPr>
          <p:cNvSpPr txBox="1"/>
          <p:nvPr>
            <p:custDataLst>
              <p:tags r:id="rId3"/>
            </p:custDataLst>
          </p:nvPr>
        </p:nvSpPr>
        <p:spPr>
          <a:xfrm>
            <a:off x="2063554" y="2645043"/>
            <a:ext cx="1253869" cy="400110"/>
          </a:xfrm>
          <a:prstGeom prst="rect">
            <a:avLst/>
          </a:prstGeom>
          <a:noFill/>
        </p:spPr>
        <p:txBody>
          <a:bodyPr wrap="none" rtlCol="0">
            <a:spAutoFit/>
          </a:bodyPr>
          <a:lstStyle/>
          <a:p>
            <a:r>
              <a:rPr lang="fr-CA" sz="2000" b="1" dirty="0">
                <a:solidFill>
                  <a:srgbClr val="000000"/>
                </a:solidFill>
              </a:rPr>
              <a:t>Consignes</a:t>
            </a:r>
          </a:p>
        </p:txBody>
      </p:sp>
      <p:sp>
        <p:nvSpPr>
          <p:cNvPr id="484" name="ZoneTexte 483">
            <a:extLst>
              <a:ext uri="{FF2B5EF4-FFF2-40B4-BE49-F238E27FC236}">
                <a16:creationId xmlns:a16="http://schemas.microsoft.com/office/drawing/2014/main" id="{CD109A13-6702-176B-3296-987F13695621}"/>
              </a:ext>
            </a:extLst>
          </p:cNvPr>
          <p:cNvSpPr txBox="1"/>
          <p:nvPr>
            <p:custDataLst>
              <p:tags r:id="rId4"/>
            </p:custDataLst>
          </p:nvPr>
        </p:nvSpPr>
        <p:spPr>
          <a:xfrm>
            <a:off x="1966899" y="3034757"/>
            <a:ext cx="9540000" cy="637739"/>
          </a:xfrm>
          <a:prstGeom prst="rect">
            <a:avLst/>
          </a:prstGeom>
          <a:noFill/>
        </p:spPr>
        <p:txBody>
          <a:bodyPr wrap="square">
            <a:spAutoFit/>
          </a:bodyPr>
          <a:lstStyle/>
          <a:p>
            <a:pPr marL="92075">
              <a:lnSpc>
                <a:spcPct val="114000"/>
              </a:lnSpc>
              <a:spcBef>
                <a:spcPts val="600"/>
              </a:spcBef>
              <a:spcAft>
                <a:spcPts val="600"/>
              </a:spcAft>
            </a:pPr>
            <a:r>
              <a:rPr lang="fr-CA"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À partir des situations proposées dans le document collaboratif et des extraits d’encadrement légaux fournis, déterminer quelles fautes l’enseignant a commises. </a:t>
            </a:r>
          </a:p>
        </p:txBody>
      </p:sp>
      <p:grpSp>
        <p:nvGrpSpPr>
          <p:cNvPr id="493" name="Groupe 492">
            <a:extLst>
              <a:ext uri="{FF2B5EF4-FFF2-40B4-BE49-F238E27FC236}">
                <a16:creationId xmlns:a16="http://schemas.microsoft.com/office/drawing/2014/main" id="{4F03C06C-7C59-89BF-C54A-C162DFC1A6F3}"/>
              </a:ext>
            </a:extLst>
          </p:cNvPr>
          <p:cNvGrpSpPr/>
          <p:nvPr>
            <p:custDataLst>
              <p:tags r:id="rId5"/>
            </p:custDataLst>
          </p:nvPr>
        </p:nvGrpSpPr>
        <p:grpSpPr>
          <a:xfrm>
            <a:off x="2110761" y="1765414"/>
            <a:ext cx="579727" cy="602018"/>
            <a:chOff x="5117727" y="4388131"/>
            <a:chExt cx="579727" cy="602018"/>
          </a:xfrm>
        </p:grpSpPr>
        <p:pic>
          <p:nvPicPr>
            <p:cNvPr id="486" name="Image 485">
              <a:extLst>
                <a:ext uri="{FF2B5EF4-FFF2-40B4-BE49-F238E27FC236}">
                  <a16:creationId xmlns:a16="http://schemas.microsoft.com/office/drawing/2014/main" id="{1568849B-248F-F61C-5336-3305D37935A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17727" y="4410422"/>
              <a:ext cx="579727" cy="579727"/>
            </a:xfrm>
            <a:prstGeom prst="rect">
              <a:avLst/>
            </a:prstGeom>
          </p:spPr>
        </p:pic>
        <p:pic>
          <p:nvPicPr>
            <p:cNvPr id="488" name="Image 487">
              <a:extLst>
                <a:ext uri="{FF2B5EF4-FFF2-40B4-BE49-F238E27FC236}">
                  <a16:creationId xmlns:a16="http://schemas.microsoft.com/office/drawing/2014/main" id="{0B440C7A-06A8-4BD2-6313-C9DF91D12D2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47095" y="4869160"/>
              <a:ext cx="120989" cy="120989"/>
            </a:xfrm>
            <a:prstGeom prst="rect">
              <a:avLst/>
            </a:prstGeom>
          </p:spPr>
        </p:pic>
        <p:pic>
          <p:nvPicPr>
            <p:cNvPr id="491" name="Image 490">
              <a:extLst>
                <a:ext uri="{FF2B5EF4-FFF2-40B4-BE49-F238E27FC236}">
                  <a16:creationId xmlns:a16="http://schemas.microsoft.com/office/drawing/2014/main" id="{6F49A185-C80B-A8B2-F236-4BBC4D91187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47094" y="4388131"/>
              <a:ext cx="120989" cy="120989"/>
            </a:xfrm>
            <a:prstGeom prst="rect">
              <a:avLst/>
            </a:prstGeom>
          </p:spPr>
        </p:pic>
        <p:pic>
          <p:nvPicPr>
            <p:cNvPr id="492" name="Image 491">
              <a:extLst>
                <a:ext uri="{FF2B5EF4-FFF2-40B4-BE49-F238E27FC236}">
                  <a16:creationId xmlns:a16="http://schemas.microsoft.com/office/drawing/2014/main" id="{047060AA-C983-9ED9-8D31-8F63B93A4E5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46278" y="4713767"/>
              <a:ext cx="120989" cy="120989"/>
            </a:xfrm>
            <a:prstGeom prst="rect">
              <a:avLst/>
            </a:prstGeom>
          </p:spPr>
        </p:pic>
      </p:grpSp>
      <p:grpSp>
        <p:nvGrpSpPr>
          <p:cNvPr id="494" name="Groupe 493">
            <a:extLst>
              <a:ext uri="{FF2B5EF4-FFF2-40B4-BE49-F238E27FC236}">
                <a16:creationId xmlns:a16="http://schemas.microsoft.com/office/drawing/2014/main" id="{DBCAD71C-D363-CFAE-1559-4B5533D497F4}"/>
              </a:ext>
            </a:extLst>
          </p:cNvPr>
          <p:cNvGrpSpPr/>
          <p:nvPr>
            <p:custDataLst>
              <p:tags r:id="rId6"/>
            </p:custDataLst>
          </p:nvPr>
        </p:nvGrpSpPr>
        <p:grpSpPr>
          <a:xfrm>
            <a:off x="9826584" y="5733258"/>
            <a:ext cx="2365416" cy="1053349"/>
            <a:chOff x="6768206" y="5877272"/>
            <a:chExt cx="2365416" cy="1053349"/>
          </a:xfrm>
        </p:grpSpPr>
        <p:pic>
          <p:nvPicPr>
            <p:cNvPr id="495" name="Image 494">
              <a:extLst>
                <a:ext uri="{FF2B5EF4-FFF2-40B4-BE49-F238E27FC236}">
                  <a16:creationId xmlns:a16="http://schemas.microsoft.com/office/drawing/2014/main" id="{1EE0EBDB-1080-EB0A-237D-B2749B57F24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68206" y="5877272"/>
              <a:ext cx="2365416" cy="1053349"/>
            </a:xfrm>
            <a:prstGeom prst="rect">
              <a:avLst/>
            </a:prstGeom>
          </p:spPr>
        </p:pic>
        <p:sp>
          <p:nvSpPr>
            <p:cNvPr id="496" name="ZoneTexte 495">
              <a:extLst>
                <a:ext uri="{FF2B5EF4-FFF2-40B4-BE49-F238E27FC236}">
                  <a16:creationId xmlns:a16="http://schemas.microsoft.com/office/drawing/2014/main" id="{1A4F5D9D-1F5C-744F-FC4A-396B8C479777}"/>
                </a:ext>
              </a:extLst>
            </p:cNvPr>
            <p:cNvSpPr txBox="1"/>
            <p:nvPr/>
          </p:nvSpPr>
          <p:spPr>
            <a:xfrm>
              <a:off x="7812360" y="6309320"/>
              <a:ext cx="1008112" cy="276999"/>
            </a:xfrm>
            <a:prstGeom prst="rect">
              <a:avLst/>
            </a:prstGeom>
            <a:noFill/>
          </p:spPr>
          <p:txBody>
            <a:bodyPr wrap="square" rtlCol="0">
              <a:spAutoFit/>
            </a:bodyPr>
            <a:lstStyle/>
            <a:p>
              <a:r>
                <a:rPr lang="fr-CA" sz="1200" dirty="0">
                  <a:solidFill>
                    <a:schemeClr val="bg1"/>
                  </a:solidFill>
                </a:rPr>
                <a:t>10 minutes</a:t>
              </a:r>
            </a:p>
          </p:txBody>
        </p:sp>
      </p:grpSp>
      <p:sp>
        <p:nvSpPr>
          <p:cNvPr id="497" name="ZoneTexte 496">
            <a:extLst>
              <a:ext uri="{FF2B5EF4-FFF2-40B4-BE49-F238E27FC236}">
                <a16:creationId xmlns:a16="http://schemas.microsoft.com/office/drawing/2014/main" id="{F7899B96-7D4C-0DA6-1B4E-E549B62A79B1}"/>
              </a:ext>
            </a:extLst>
          </p:cNvPr>
          <p:cNvSpPr txBox="1"/>
          <p:nvPr>
            <p:custDataLst>
              <p:tags r:id="rId7"/>
            </p:custDataLst>
          </p:nvPr>
        </p:nvSpPr>
        <p:spPr>
          <a:xfrm>
            <a:off x="2110761" y="3620746"/>
            <a:ext cx="9768091" cy="1754326"/>
          </a:xfrm>
          <a:prstGeom prst="rect">
            <a:avLst/>
          </a:prstGeom>
          <a:noFill/>
        </p:spPr>
        <p:txBody>
          <a:bodyPr wrap="square" rtlCol="0">
            <a:spAutoFit/>
          </a:bodyPr>
          <a:lstStyle/>
          <a:p>
            <a:pPr marL="342900" indent="-342900">
              <a:lnSpc>
                <a:spcPct val="150000"/>
              </a:lnSpc>
              <a:buFont typeface="+mj-lt"/>
              <a:buAutoNum type="arabicPeriod"/>
            </a:pPr>
            <a:r>
              <a:rPr lang="fr-CA" dirty="0">
                <a:solidFill>
                  <a:srgbClr val="000000"/>
                </a:solidFill>
              </a:rPr>
              <a:t>Lisez l’extrait des situations associées à votre équipe.</a:t>
            </a:r>
          </a:p>
          <a:p>
            <a:pPr marL="342900" indent="-342900">
              <a:lnSpc>
                <a:spcPct val="150000"/>
              </a:lnSpc>
              <a:buFont typeface="+mj-lt"/>
              <a:buAutoNum type="arabicPeriod"/>
            </a:pPr>
            <a:r>
              <a:rPr lang="fr-CA" dirty="0">
                <a:solidFill>
                  <a:srgbClr val="000000"/>
                </a:solidFill>
              </a:rPr>
              <a:t>Recherchez dans les extraits d’encadrements légaux ce qui vous permettra d’identifier la faute commise. Consignez la référence. </a:t>
            </a:r>
          </a:p>
          <a:p>
            <a:pPr marL="342900" indent="-342900">
              <a:lnSpc>
                <a:spcPct val="150000"/>
              </a:lnSpc>
              <a:buFont typeface="+mj-lt"/>
              <a:buAutoNum type="arabicPeriod"/>
            </a:pPr>
            <a:r>
              <a:rPr lang="fr-CA" dirty="0">
                <a:solidFill>
                  <a:srgbClr val="000000"/>
                </a:solidFill>
              </a:rPr>
              <a:t>Partagez vos réponses en grand groupe.</a:t>
            </a:r>
          </a:p>
        </p:txBody>
      </p:sp>
      <p:grpSp>
        <p:nvGrpSpPr>
          <p:cNvPr id="501" name="Groupe 500">
            <a:extLst>
              <a:ext uri="{FF2B5EF4-FFF2-40B4-BE49-F238E27FC236}">
                <a16:creationId xmlns:a16="http://schemas.microsoft.com/office/drawing/2014/main" id="{210E31BC-3582-80B9-02F0-A5E301431087}"/>
              </a:ext>
            </a:extLst>
          </p:cNvPr>
          <p:cNvGrpSpPr/>
          <p:nvPr>
            <p:custDataLst>
              <p:tags r:id="rId8"/>
            </p:custDataLst>
          </p:nvPr>
        </p:nvGrpSpPr>
        <p:grpSpPr>
          <a:xfrm>
            <a:off x="10088060" y="5055569"/>
            <a:ext cx="1947367" cy="646331"/>
            <a:chOff x="10083601" y="4786594"/>
            <a:chExt cx="1947367" cy="646331"/>
          </a:xfrm>
        </p:grpSpPr>
        <p:pic>
          <p:nvPicPr>
            <p:cNvPr id="499" name="Image 498">
              <a:hlinkClick r:id="rId14"/>
              <a:extLst>
                <a:ext uri="{FF2B5EF4-FFF2-40B4-BE49-F238E27FC236}">
                  <a16:creationId xmlns:a16="http://schemas.microsoft.com/office/drawing/2014/main" id="{CCCDE73D-FC5D-A9EB-ED36-F69929C6BEA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83601" y="4880054"/>
              <a:ext cx="493162" cy="493162"/>
            </a:xfrm>
            <a:prstGeom prst="rect">
              <a:avLst/>
            </a:prstGeom>
          </p:spPr>
        </p:pic>
        <p:sp>
          <p:nvSpPr>
            <p:cNvPr id="500" name="ZoneTexte 499">
              <a:extLst>
                <a:ext uri="{FF2B5EF4-FFF2-40B4-BE49-F238E27FC236}">
                  <a16:creationId xmlns:a16="http://schemas.microsoft.com/office/drawing/2014/main" id="{F5390940-9CEF-E188-D2AE-9417FDDB4258}"/>
                </a:ext>
              </a:extLst>
            </p:cNvPr>
            <p:cNvSpPr txBox="1"/>
            <p:nvPr/>
          </p:nvSpPr>
          <p:spPr>
            <a:xfrm>
              <a:off x="10613018" y="4786594"/>
              <a:ext cx="1417950" cy="646331"/>
            </a:xfrm>
            <a:prstGeom prst="rect">
              <a:avLst/>
            </a:prstGeom>
            <a:noFill/>
          </p:spPr>
          <p:txBody>
            <a:bodyPr wrap="square" rtlCol="0">
              <a:spAutoFit/>
            </a:bodyPr>
            <a:lstStyle/>
            <a:p>
              <a:r>
                <a:rPr lang="fr-CA" dirty="0">
                  <a:solidFill>
                    <a:srgbClr val="000000"/>
                  </a:solidFill>
                  <a:hlinkClick r:id="rId14"/>
                </a:rPr>
                <a:t>Document collaboratif</a:t>
              </a:r>
              <a:endParaRPr lang="fr-CA" dirty="0">
                <a:solidFill>
                  <a:srgbClr val="000000"/>
                </a:solidFill>
              </a:endParaRPr>
            </a:p>
          </p:txBody>
        </p:sp>
      </p:grpSp>
    </p:spTree>
    <p:extLst>
      <p:ext uri="{BB962C8B-B14F-4D97-AF65-F5344CB8AC3E}">
        <p14:creationId xmlns:p14="http://schemas.microsoft.com/office/powerpoint/2010/main" val="2352641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159562" y="274638"/>
            <a:ext cx="9540000" cy="1143000"/>
          </a:xfrm>
        </p:spPr>
        <p:txBody>
          <a:bodyPr/>
          <a:lstStyle/>
          <a:p>
            <a:pPr algn="ctr"/>
            <a:r>
              <a:rPr lang="fr-CA" sz="4400" dirty="0"/>
              <a:t>Encadrement légaux essentiels</a:t>
            </a:r>
          </a:p>
        </p:txBody>
      </p:sp>
      <p:sp>
        <p:nvSpPr>
          <p:cNvPr id="13" name="ZoneTexte 12">
            <a:extLst>
              <a:ext uri="{FF2B5EF4-FFF2-40B4-BE49-F238E27FC236}">
                <a16:creationId xmlns:a16="http://schemas.microsoft.com/office/drawing/2014/main" id="{4B3FAACD-B126-4128-94BD-665C806488CB}"/>
              </a:ext>
            </a:extLst>
          </p:cNvPr>
          <p:cNvSpPr txBox="1"/>
          <p:nvPr>
            <p:custDataLst>
              <p:tags r:id="rId2"/>
            </p:custDataLst>
          </p:nvPr>
        </p:nvSpPr>
        <p:spPr>
          <a:xfrm>
            <a:off x="2063552" y="1700453"/>
            <a:ext cx="6329082" cy="369332"/>
          </a:xfrm>
          <a:prstGeom prst="rect">
            <a:avLst/>
          </a:prstGeom>
          <a:noFill/>
        </p:spPr>
        <p:txBody>
          <a:bodyPr wrap="square">
            <a:spAutoFit/>
          </a:bodyPr>
          <a:lstStyle/>
          <a:p>
            <a:r>
              <a:rPr lang="fr-CA" b="1">
                <a:solidFill>
                  <a:srgbClr val="000000"/>
                </a:solidFill>
              </a:rPr>
              <a:t>La loi sur l’instruction publique</a:t>
            </a:r>
          </a:p>
        </p:txBody>
      </p:sp>
      <p:sp>
        <p:nvSpPr>
          <p:cNvPr id="9" name="ZoneTexte 8">
            <a:extLst>
              <a:ext uri="{FF2B5EF4-FFF2-40B4-BE49-F238E27FC236}">
                <a16:creationId xmlns:a16="http://schemas.microsoft.com/office/drawing/2014/main" id="{EC50F70B-9D66-588C-B7E7-85CCCD899EB4}"/>
              </a:ext>
            </a:extLst>
          </p:cNvPr>
          <p:cNvSpPr txBox="1"/>
          <p:nvPr>
            <p:custDataLst>
              <p:tags r:id="rId3"/>
            </p:custDataLst>
          </p:nvPr>
        </p:nvSpPr>
        <p:spPr>
          <a:xfrm>
            <a:off x="2063552" y="4397108"/>
            <a:ext cx="9636010" cy="1477328"/>
          </a:xfrm>
          <a:prstGeom prst="rect">
            <a:avLst/>
          </a:prstGeom>
          <a:noFill/>
        </p:spPr>
        <p:txBody>
          <a:bodyPr wrap="square">
            <a:spAutoFit/>
          </a:bodyPr>
          <a:lstStyle/>
          <a:p>
            <a:pPr marL="285750" indent="-285750">
              <a:buFont typeface="Arial" panose="020B0604020202020204" pitchFamily="34" charset="0"/>
              <a:buChar char="•"/>
            </a:pPr>
            <a:r>
              <a:rPr lang="fr-CA" dirty="0">
                <a:solidFill>
                  <a:srgbClr val="000000"/>
                </a:solidFill>
              </a:rPr>
              <a:t>Chaque compétence en formation professionnelle fait l’objet d’une évaluation</a:t>
            </a:r>
            <a:r>
              <a:rPr lang="fr-CA" b="1" dirty="0">
                <a:solidFill>
                  <a:srgbClr val="000000"/>
                </a:solidFill>
              </a:rPr>
              <a:t>. Les résultats de l’évaluation sont exprimés sous forme de succès ou d’échec </a:t>
            </a:r>
            <a:r>
              <a:rPr lang="fr-CA" dirty="0">
                <a:solidFill>
                  <a:srgbClr val="000000"/>
                </a:solidFill>
              </a:rPr>
              <a:t>des apprentissages. </a:t>
            </a:r>
            <a:r>
              <a:rPr lang="fr-CA" sz="1400" dirty="0">
                <a:solidFill>
                  <a:srgbClr val="000000"/>
                </a:solidFill>
              </a:rPr>
              <a:t>(Art. 17)</a:t>
            </a:r>
          </a:p>
          <a:p>
            <a:pPr marL="285750" indent="-285750">
              <a:buFont typeface="Arial" panose="020B0604020202020204" pitchFamily="34" charset="0"/>
              <a:buChar char="•"/>
            </a:pPr>
            <a:r>
              <a:rPr lang="fr-CA" dirty="0">
                <a:solidFill>
                  <a:srgbClr val="000000"/>
                </a:solidFill>
                <a:highlight>
                  <a:srgbClr val="FFFF00"/>
                </a:highlight>
              </a:rPr>
              <a:t>Une personne inscrite en formation professionnelle peut s’inscrire à des épreuves imposées en vue de l’obtention d’unités </a:t>
            </a:r>
            <a:r>
              <a:rPr lang="fr-CA" b="1" dirty="0">
                <a:solidFill>
                  <a:srgbClr val="000000"/>
                </a:solidFill>
                <a:highlight>
                  <a:srgbClr val="FFFF00"/>
                </a:highlight>
              </a:rPr>
              <a:t>sans qu’elle ait suivi le cours correspondant</a:t>
            </a:r>
            <a:r>
              <a:rPr lang="fr-CA" dirty="0">
                <a:solidFill>
                  <a:srgbClr val="000000"/>
                </a:solidFill>
                <a:highlight>
                  <a:srgbClr val="FFFF00"/>
                </a:highlight>
              </a:rPr>
              <a:t>, en tenant compte des exigences pédagogiques et organisationnelles. </a:t>
            </a:r>
            <a:r>
              <a:rPr lang="fr-CA" sz="1400" dirty="0">
                <a:solidFill>
                  <a:srgbClr val="000000"/>
                </a:solidFill>
              </a:rPr>
              <a:t>(Art.20)</a:t>
            </a:r>
            <a:endParaRPr lang="fr-CA" dirty="0">
              <a:solidFill>
                <a:srgbClr val="000000"/>
              </a:solidFill>
            </a:endParaRPr>
          </a:p>
        </p:txBody>
      </p:sp>
      <p:sp>
        <p:nvSpPr>
          <p:cNvPr id="10" name="ZoneTexte 9">
            <a:extLst>
              <a:ext uri="{FF2B5EF4-FFF2-40B4-BE49-F238E27FC236}">
                <a16:creationId xmlns:a16="http://schemas.microsoft.com/office/drawing/2014/main" id="{8BF119D1-C041-57FC-9C1B-262200EC1EA6}"/>
              </a:ext>
            </a:extLst>
          </p:cNvPr>
          <p:cNvSpPr txBox="1"/>
          <p:nvPr>
            <p:custDataLst>
              <p:tags r:id="rId4"/>
            </p:custDataLst>
          </p:nvPr>
        </p:nvSpPr>
        <p:spPr>
          <a:xfrm>
            <a:off x="2063552" y="3988402"/>
            <a:ext cx="6329082" cy="369332"/>
          </a:xfrm>
          <a:prstGeom prst="rect">
            <a:avLst/>
          </a:prstGeom>
          <a:noFill/>
        </p:spPr>
        <p:txBody>
          <a:bodyPr wrap="square">
            <a:spAutoFit/>
          </a:bodyPr>
          <a:lstStyle/>
          <a:p>
            <a:r>
              <a:rPr lang="fr-CA" b="1">
                <a:solidFill>
                  <a:srgbClr val="000000"/>
                </a:solidFill>
              </a:rPr>
              <a:t>Régime pédagogique</a:t>
            </a:r>
          </a:p>
        </p:txBody>
      </p:sp>
      <p:sp>
        <p:nvSpPr>
          <p:cNvPr id="11" name="ZoneTexte 10">
            <a:extLst>
              <a:ext uri="{FF2B5EF4-FFF2-40B4-BE49-F238E27FC236}">
                <a16:creationId xmlns:a16="http://schemas.microsoft.com/office/drawing/2014/main" id="{0097A15F-E12E-D478-47FD-2DA45EB89284}"/>
              </a:ext>
            </a:extLst>
          </p:cNvPr>
          <p:cNvSpPr txBox="1"/>
          <p:nvPr>
            <p:custDataLst>
              <p:tags r:id="rId5"/>
            </p:custDataLst>
          </p:nvPr>
        </p:nvSpPr>
        <p:spPr>
          <a:xfrm>
            <a:off x="2063554" y="2117759"/>
            <a:ext cx="9778513" cy="1831271"/>
          </a:xfrm>
          <a:prstGeom prst="rect">
            <a:avLst/>
          </a:prstGeom>
          <a:noFill/>
        </p:spPr>
        <p:txBody>
          <a:bodyPr wrap="square">
            <a:spAutoFit/>
          </a:bodyPr>
          <a:lstStyle/>
          <a:p>
            <a:pPr marL="285750" indent="-285750">
              <a:buFont typeface="Arial" panose="020B0604020202020204" pitchFamily="34" charset="0"/>
              <a:buChar char="•"/>
            </a:pPr>
            <a:r>
              <a:rPr lang="fr-CA" dirty="0">
                <a:solidFill>
                  <a:srgbClr val="000000"/>
                </a:solidFill>
              </a:rPr>
              <a:t>L’enseignant, possédant une expertise essentielle en pédagogie, a </a:t>
            </a:r>
            <a:r>
              <a:rPr lang="fr-CA" b="1" dirty="0">
                <a:solidFill>
                  <a:srgbClr val="000000"/>
                </a:solidFill>
              </a:rPr>
              <a:t>notamment le droit de choisir les instruments d’évaluation des élèves </a:t>
            </a:r>
            <a:r>
              <a:rPr lang="fr-CA" dirty="0">
                <a:solidFill>
                  <a:srgbClr val="000000"/>
                </a:solidFill>
              </a:rPr>
              <a:t>qui lui sont confiés afin de mesurer et </a:t>
            </a:r>
            <a:r>
              <a:rPr lang="fr-CA" b="1" dirty="0">
                <a:solidFill>
                  <a:srgbClr val="000000"/>
                </a:solidFill>
              </a:rPr>
              <a:t>d’évaluer constamment et périodiquement les besoins et l’atteinte des objectifs </a:t>
            </a:r>
            <a:r>
              <a:rPr lang="fr-CA" dirty="0">
                <a:solidFill>
                  <a:srgbClr val="000000"/>
                </a:solidFill>
              </a:rPr>
              <a:t>par rapport à chacun des élèves qui lui sont confiés en se basant sur les progrès réalisés. </a:t>
            </a:r>
            <a:r>
              <a:rPr lang="fr-CA" sz="1400" dirty="0">
                <a:solidFill>
                  <a:srgbClr val="000000"/>
                </a:solidFill>
              </a:rPr>
              <a:t>(Art. 19)</a:t>
            </a:r>
          </a:p>
          <a:p>
            <a:pPr marL="285750" indent="-285750">
              <a:spcBef>
                <a:spcPts val="600"/>
              </a:spcBef>
              <a:buFont typeface="Arial" panose="020B0604020202020204" pitchFamily="34" charset="0"/>
              <a:buChar char="•"/>
            </a:pPr>
            <a:r>
              <a:rPr lang="fr-CA" b="1" dirty="0">
                <a:solidFill>
                  <a:srgbClr val="000000"/>
                </a:solidFill>
              </a:rPr>
              <a:t>Seul l’enseignant a la responsabilité d’attribuer un résultat </a:t>
            </a:r>
            <a:r>
              <a:rPr lang="fr-CA" dirty="0">
                <a:solidFill>
                  <a:srgbClr val="000000"/>
                </a:solidFill>
              </a:rPr>
              <a:t>faisant suite à l’évaluation des apprentissages des élèves qui lui sont confiés</a:t>
            </a:r>
            <a:r>
              <a:rPr lang="fr-CA" baseline="30000" dirty="0">
                <a:solidFill>
                  <a:srgbClr val="000000"/>
                </a:solidFill>
              </a:rPr>
              <a:t>1</a:t>
            </a:r>
            <a:r>
              <a:rPr lang="fr-CA" dirty="0">
                <a:solidFill>
                  <a:srgbClr val="000000"/>
                </a:solidFill>
              </a:rPr>
              <a:t> […]</a:t>
            </a:r>
            <a:r>
              <a:rPr lang="fr-CA" sz="1400" dirty="0">
                <a:solidFill>
                  <a:srgbClr val="000000"/>
                </a:solidFill>
              </a:rPr>
              <a:t>(Art.20)</a:t>
            </a:r>
            <a:endParaRPr lang="fr-CA" dirty="0">
              <a:solidFill>
                <a:srgbClr val="000000"/>
              </a:solidFill>
            </a:endParaRPr>
          </a:p>
        </p:txBody>
      </p:sp>
      <p:sp>
        <p:nvSpPr>
          <p:cNvPr id="12" name="ZoneTexte 11">
            <a:extLst>
              <a:ext uri="{FF2B5EF4-FFF2-40B4-BE49-F238E27FC236}">
                <a16:creationId xmlns:a16="http://schemas.microsoft.com/office/drawing/2014/main" id="{DC11C0F3-B268-AEA8-DB81-B0C41347624A}"/>
              </a:ext>
            </a:extLst>
          </p:cNvPr>
          <p:cNvSpPr txBox="1"/>
          <p:nvPr>
            <p:custDataLst>
              <p:tags r:id="rId6"/>
            </p:custDataLst>
          </p:nvPr>
        </p:nvSpPr>
        <p:spPr>
          <a:xfrm>
            <a:off x="2219702" y="6600613"/>
            <a:ext cx="4007768" cy="276999"/>
          </a:xfrm>
          <a:prstGeom prst="rect">
            <a:avLst/>
          </a:prstGeom>
          <a:noFill/>
        </p:spPr>
        <p:txBody>
          <a:bodyPr wrap="square">
            <a:spAutoFit/>
          </a:bodyPr>
          <a:lstStyle/>
          <a:p>
            <a:pPr marL="92075">
              <a:spcBef>
                <a:spcPts val="600"/>
              </a:spcBef>
              <a:spcAft>
                <a:spcPts val="600"/>
              </a:spcAft>
            </a:pPr>
            <a:r>
              <a:rPr lang="fr-CA" sz="1200" baseline="30000">
                <a:solidFill>
                  <a:srgbClr val="000000"/>
                </a:solidFill>
                <a:latin typeface="Calibri" panose="020F0502020204030204" pitchFamily="34" charset="0"/>
                <a:ea typeface="Calibri" panose="020F0502020204030204" pitchFamily="34" charset="0"/>
                <a:cs typeface="Times New Roman" panose="02020603050405020304" pitchFamily="18" charset="0"/>
              </a:rPr>
              <a:t>1</a:t>
            </a:r>
            <a:r>
              <a:rPr lang="fr-CA" sz="1200">
                <a:solidFill>
                  <a:srgbClr val="000000"/>
                </a:solidFill>
                <a:latin typeface="Calibri" panose="020F0502020204030204" pitchFamily="34" charset="0"/>
                <a:ea typeface="Calibri" panose="020F0502020204030204" pitchFamily="34" charset="0"/>
                <a:cs typeface="Times New Roman" panose="02020603050405020304" pitchFamily="18" charset="0"/>
              </a:rPr>
              <a:t> Certaines exceptions sont précisées dans l’article 20.</a:t>
            </a:r>
          </a:p>
        </p:txBody>
      </p:sp>
      <p:cxnSp>
        <p:nvCxnSpPr>
          <p:cNvPr id="4" name="Connecteur droit 3">
            <a:extLst>
              <a:ext uri="{FF2B5EF4-FFF2-40B4-BE49-F238E27FC236}">
                <a16:creationId xmlns:a16="http://schemas.microsoft.com/office/drawing/2014/main" id="{DBF800FA-53F9-E39E-F87B-810DB4D059E3}"/>
              </a:ext>
            </a:extLst>
          </p:cNvPr>
          <p:cNvCxnSpPr/>
          <p:nvPr>
            <p:custDataLst>
              <p:tags r:id="rId7"/>
            </p:custDataLst>
          </p:nvPr>
        </p:nvCxnSpPr>
        <p:spPr>
          <a:xfrm flipV="1">
            <a:off x="2159562" y="2069785"/>
            <a:ext cx="9540000" cy="47972"/>
          </a:xfrm>
          <a:prstGeom prst="line">
            <a:avLst/>
          </a:prstGeom>
          <a:ln w="28575">
            <a:solidFill>
              <a:srgbClr val="000000"/>
            </a:solidFill>
          </a:ln>
        </p:spPr>
        <p:style>
          <a:lnRef idx="1">
            <a:schemeClr val="accent6"/>
          </a:lnRef>
          <a:fillRef idx="0">
            <a:schemeClr val="accent6"/>
          </a:fillRef>
          <a:effectRef idx="0">
            <a:schemeClr val="accent6"/>
          </a:effectRef>
          <a:fontRef idx="minor">
            <a:schemeClr val="tx1"/>
          </a:fontRef>
        </p:style>
      </p:cxnSp>
      <p:cxnSp>
        <p:nvCxnSpPr>
          <p:cNvPr id="5" name="Connecteur droit 4">
            <a:extLst>
              <a:ext uri="{FF2B5EF4-FFF2-40B4-BE49-F238E27FC236}">
                <a16:creationId xmlns:a16="http://schemas.microsoft.com/office/drawing/2014/main" id="{E5123A09-D8EF-1CE6-F6B3-3990DD6D7FB9}"/>
              </a:ext>
            </a:extLst>
          </p:cNvPr>
          <p:cNvCxnSpPr/>
          <p:nvPr>
            <p:custDataLst>
              <p:tags r:id="rId8"/>
            </p:custDataLst>
          </p:nvPr>
        </p:nvCxnSpPr>
        <p:spPr>
          <a:xfrm flipV="1">
            <a:off x="2111557" y="4353435"/>
            <a:ext cx="9540000" cy="47972"/>
          </a:xfrm>
          <a:prstGeom prst="line">
            <a:avLst/>
          </a:prstGeom>
          <a:ln w="28575">
            <a:solidFill>
              <a:srgbClr val="00000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12537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159562" y="274638"/>
            <a:ext cx="9540000" cy="1143000"/>
          </a:xfrm>
        </p:spPr>
        <p:txBody>
          <a:bodyPr/>
          <a:lstStyle/>
          <a:p>
            <a:pPr algn="ctr"/>
            <a:r>
              <a:rPr lang="fr-CA" sz="4400" dirty="0"/>
              <a:t>Encadrement légaux essentiels</a:t>
            </a:r>
          </a:p>
        </p:txBody>
      </p:sp>
      <p:sp>
        <p:nvSpPr>
          <p:cNvPr id="13" name="ZoneTexte 12">
            <a:extLst>
              <a:ext uri="{FF2B5EF4-FFF2-40B4-BE49-F238E27FC236}">
                <a16:creationId xmlns:a16="http://schemas.microsoft.com/office/drawing/2014/main" id="{4B3FAACD-B126-4128-94BD-665C806488CB}"/>
              </a:ext>
            </a:extLst>
          </p:cNvPr>
          <p:cNvSpPr txBox="1"/>
          <p:nvPr>
            <p:custDataLst>
              <p:tags r:id="rId2"/>
            </p:custDataLst>
          </p:nvPr>
        </p:nvSpPr>
        <p:spPr>
          <a:xfrm>
            <a:off x="2063552" y="1700453"/>
            <a:ext cx="9636010" cy="369332"/>
          </a:xfrm>
          <a:prstGeom prst="rect">
            <a:avLst/>
          </a:prstGeom>
          <a:noFill/>
        </p:spPr>
        <p:txBody>
          <a:bodyPr wrap="square">
            <a:spAutoFit/>
          </a:bodyPr>
          <a:lstStyle/>
          <a:p>
            <a:r>
              <a:rPr lang="fr-CA" b="1">
                <a:solidFill>
                  <a:srgbClr val="000000"/>
                </a:solidFill>
              </a:rPr>
              <a:t>Guide de gestion de la sanction des études et des épreuves ministérielles</a:t>
            </a:r>
          </a:p>
        </p:txBody>
      </p:sp>
      <p:sp>
        <p:nvSpPr>
          <p:cNvPr id="9" name="ZoneTexte 8">
            <a:extLst>
              <a:ext uri="{FF2B5EF4-FFF2-40B4-BE49-F238E27FC236}">
                <a16:creationId xmlns:a16="http://schemas.microsoft.com/office/drawing/2014/main" id="{EC50F70B-9D66-588C-B7E7-85CCCD899EB4}"/>
              </a:ext>
            </a:extLst>
          </p:cNvPr>
          <p:cNvSpPr txBox="1"/>
          <p:nvPr>
            <p:custDataLst>
              <p:tags r:id="rId3"/>
            </p:custDataLst>
          </p:nvPr>
        </p:nvSpPr>
        <p:spPr>
          <a:xfrm>
            <a:off x="2063552" y="2148553"/>
            <a:ext cx="9636010" cy="3970318"/>
          </a:xfrm>
          <a:prstGeom prst="rect">
            <a:avLst/>
          </a:prstGeom>
          <a:noFill/>
        </p:spPr>
        <p:txBody>
          <a:bodyPr wrap="square">
            <a:spAutoFit/>
          </a:bodyPr>
          <a:lstStyle/>
          <a:p>
            <a:pPr marL="285750" indent="-285750">
              <a:spcBef>
                <a:spcPts val="600"/>
              </a:spcBef>
              <a:buFont typeface="Arial" panose="020B0604020202020204" pitchFamily="34" charset="0"/>
              <a:buChar char="•"/>
            </a:pPr>
            <a:r>
              <a:rPr lang="fr-CA" dirty="0">
                <a:solidFill>
                  <a:srgbClr val="000000"/>
                </a:solidFill>
              </a:rPr>
              <a:t>Si le type d’évaluation d’une compétence est formulé par un objectif de situation, </a:t>
            </a:r>
            <a:r>
              <a:rPr lang="fr-CA" b="1" dirty="0">
                <a:solidFill>
                  <a:srgbClr val="000000"/>
                </a:solidFill>
              </a:rPr>
              <a:t>l’élève est considéré avoir été évalué lorsqu’il a reçu des appréciations formelles </a:t>
            </a:r>
            <a:r>
              <a:rPr lang="fr-CA" dirty="0">
                <a:solidFill>
                  <a:srgbClr val="000000"/>
                </a:solidFill>
              </a:rPr>
              <a:t>de son cheminement. Il doit être déclaré en échec s’il abandonne le cours sans avoir acquis la compétence en fonction des critères d’évaluation établis. </a:t>
            </a:r>
            <a:r>
              <a:rPr lang="fr-CA" sz="1400" dirty="0">
                <a:solidFill>
                  <a:srgbClr val="000000"/>
                </a:solidFill>
              </a:rPr>
              <a:t>(p.74)</a:t>
            </a:r>
          </a:p>
          <a:p>
            <a:pPr marL="285750" indent="-285750">
              <a:buFont typeface="Arial" panose="020B0604020202020204" pitchFamily="34" charset="0"/>
              <a:buChar char="•"/>
              <a:defRPr/>
            </a:pPr>
            <a:r>
              <a:rPr lang="fr-CA" b="1" dirty="0">
                <a:solidFill>
                  <a:srgbClr val="000000"/>
                </a:solidFill>
                <a:highlight>
                  <a:srgbClr val="FFFF00"/>
                </a:highlight>
                <a:latin typeface="Calibri"/>
              </a:rPr>
              <a:t>Le programme d’études est le référentiel </a:t>
            </a:r>
            <a:r>
              <a:rPr lang="fr-CA" dirty="0">
                <a:solidFill>
                  <a:srgbClr val="000000"/>
                </a:solidFill>
                <a:highlight>
                  <a:srgbClr val="FFFF00"/>
                </a:highlight>
                <a:latin typeface="Calibri"/>
              </a:rPr>
              <a:t>qui sert à élaborer les épreuves. </a:t>
            </a:r>
            <a:r>
              <a:rPr lang="fr-CA" sz="1400" dirty="0">
                <a:solidFill>
                  <a:srgbClr val="000000"/>
                </a:solidFill>
                <a:highlight>
                  <a:srgbClr val="FFFF00"/>
                </a:highlight>
                <a:latin typeface="Calibri"/>
              </a:rPr>
              <a:t>(p,74)</a:t>
            </a:r>
            <a:endParaRPr lang="fr-CA" dirty="0">
              <a:solidFill>
                <a:srgbClr val="000000"/>
              </a:solidFill>
              <a:highlight>
                <a:srgbClr val="FFFF00"/>
              </a:highlight>
              <a:latin typeface="Calibri"/>
            </a:endParaRPr>
          </a:p>
          <a:p>
            <a:pPr marL="285750" indent="-285750">
              <a:buFont typeface="Arial" panose="020B0604020202020204" pitchFamily="34" charset="0"/>
              <a:buChar char="•"/>
              <a:defRPr/>
            </a:pPr>
            <a:r>
              <a:rPr lang="fr-CA" dirty="0">
                <a:solidFill>
                  <a:srgbClr val="000000"/>
                </a:solidFill>
                <a:latin typeface="Calibri"/>
              </a:rPr>
              <a:t>Aux fins de la sanction des études, </a:t>
            </a:r>
            <a:r>
              <a:rPr lang="fr-CA" b="1" dirty="0">
                <a:solidFill>
                  <a:srgbClr val="000000"/>
                </a:solidFill>
                <a:latin typeface="Calibri"/>
              </a:rPr>
              <a:t>l’élève doit être évalué dans la langue du cours suivi </a:t>
            </a:r>
            <a:r>
              <a:rPr lang="fr-CA" dirty="0">
                <a:solidFill>
                  <a:srgbClr val="000000"/>
                </a:solidFill>
                <a:latin typeface="Calibri"/>
              </a:rPr>
              <a:t>et démontrer la maîtrise de la compétence de façon autonome, </a:t>
            </a:r>
            <a:r>
              <a:rPr lang="fr-CA" b="1" dirty="0">
                <a:solidFill>
                  <a:srgbClr val="000000"/>
                </a:solidFill>
                <a:latin typeface="Calibri"/>
              </a:rPr>
              <a:t>sans le recours à un traducteur </a:t>
            </a:r>
            <a:r>
              <a:rPr lang="fr-CA" dirty="0">
                <a:solidFill>
                  <a:srgbClr val="000000"/>
                </a:solidFill>
                <a:latin typeface="Calibri"/>
              </a:rPr>
              <a:t>ou à un outil technologique de traduction. </a:t>
            </a:r>
            <a:r>
              <a:rPr lang="fr-CA" sz="1400" dirty="0">
                <a:solidFill>
                  <a:srgbClr val="000000"/>
                </a:solidFill>
                <a:latin typeface="Calibri"/>
              </a:rPr>
              <a:t>(p.74)</a:t>
            </a:r>
          </a:p>
          <a:p>
            <a:pPr marL="285750" indent="-285750">
              <a:buFont typeface="Arial" panose="020B0604020202020204" pitchFamily="34" charset="0"/>
              <a:buChar char="•"/>
              <a:defRPr/>
            </a:pPr>
            <a:r>
              <a:rPr lang="fr-CA" b="1" dirty="0">
                <a:solidFill>
                  <a:srgbClr val="000000"/>
                </a:solidFill>
              </a:rPr>
              <a:t>Toutes les compétences du programme doivent être évaluées,</a:t>
            </a:r>
            <a:r>
              <a:rPr lang="fr-CA" dirty="0">
                <a:solidFill>
                  <a:srgbClr val="000000"/>
                </a:solidFill>
              </a:rPr>
              <a:t> étant donné qu’elles sont considérées par les autorités ministérielles et les partenaires du marché du travail, comme étant indispensables à l’exercice du métier</a:t>
            </a:r>
            <a:r>
              <a:rPr lang="fr-CA" sz="1400" dirty="0">
                <a:solidFill>
                  <a:srgbClr val="000000"/>
                </a:solidFill>
              </a:rPr>
              <a:t>. (p.111)</a:t>
            </a:r>
          </a:p>
          <a:p>
            <a:pPr marL="285750" indent="-285750">
              <a:buFont typeface="Arial" panose="020B0604020202020204" pitchFamily="34" charset="0"/>
              <a:buChar char="•"/>
              <a:defRPr/>
            </a:pPr>
            <a:r>
              <a:rPr lang="fr-CA" b="1" dirty="0">
                <a:solidFill>
                  <a:srgbClr val="000000"/>
                </a:solidFill>
                <a:latin typeface="Calibri"/>
              </a:rPr>
              <a:t>La formation professionnelle est accessible aux personnes ayant des besoins particuliers</a:t>
            </a:r>
            <a:r>
              <a:rPr lang="fr-CA" dirty="0">
                <a:solidFill>
                  <a:srgbClr val="000000"/>
                </a:solidFill>
                <a:latin typeface="Calibri"/>
              </a:rPr>
              <a:t>. […] la formation professionnelle dispose d’un outil qui </a:t>
            </a:r>
            <a:r>
              <a:rPr lang="fr-CA" b="1" dirty="0">
                <a:solidFill>
                  <a:srgbClr val="000000"/>
                </a:solidFill>
                <a:latin typeface="Calibri"/>
              </a:rPr>
              <a:t>permet d’adapter les services éducatifs aux besoins des élèves</a:t>
            </a:r>
            <a:r>
              <a:rPr lang="fr-CA" sz="1400" dirty="0">
                <a:solidFill>
                  <a:srgbClr val="000000"/>
                </a:solidFill>
                <a:latin typeface="Calibri"/>
              </a:rPr>
              <a:t>. (p.111)</a:t>
            </a:r>
          </a:p>
        </p:txBody>
      </p:sp>
      <p:cxnSp>
        <p:nvCxnSpPr>
          <p:cNvPr id="3" name="Connecteur droit 2">
            <a:extLst>
              <a:ext uri="{FF2B5EF4-FFF2-40B4-BE49-F238E27FC236}">
                <a16:creationId xmlns:a16="http://schemas.microsoft.com/office/drawing/2014/main" id="{7EA9153B-A1D1-6A29-4502-2D743697E4A8}"/>
              </a:ext>
            </a:extLst>
          </p:cNvPr>
          <p:cNvCxnSpPr/>
          <p:nvPr>
            <p:custDataLst>
              <p:tags r:id="rId4"/>
            </p:custDataLst>
          </p:nvPr>
        </p:nvCxnSpPr>
        <p:spPr>
          <a:xfrm flipV="1">
            <a:off x="2159562" y="2069785"/>
            <a:ext cx="9540000" cy="47972"/>
          </a:xfrm>
          <a:prstGeom prst="line">
            <a:avLst/>
          </a:prstGeom>
          <a:ln w="28575">
            <a:solidFill>
              <a:srgbClr val="00000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04836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159562" y="274638"/>
            <a:ext cx="9540000" cy="1143000"/>
          </a:xfrm>
        </p:spPr>
        <p:txBody>
          <a:bodyPr/>
          <a:lstStyle/>
          <a:p>
            <a:pPr algn="ctr"/>
            <a:r>
              <a:rPr lang="fr-CA" sz="4400" dirty="0"/>
              <a:t>Encadrement légaux essentiels</a:t>
            </a:r>
          </a:p>
        </p:txBody>
      </p:sp>
      <p:sp>
        <p:nvSpPr>
          <p:cNvPr id="13" name="ZoneTexte 12">
            <a:extLst>
              <a:ext uri="{FF2B5EF4-FFF2-40B4-BE49-F238E27FC236}">
                <a16:creationId xmlns:a16="http://schemas.microsoft.com/office/drawing/2014/main" id="{4B3FAACD-B126-4128-94BD-665C806488CB}"/>
              </a:ext>
            </a:extLst>
          </p:cNvPr>
          <p:cNvSpPr txBox="1"/>
          <p:nvPr>
            <p:custDataLst>
              <p:tags r:id="rId2"/>
            </p:custDataLst>
          </p:nvPr>
        </p:nvSpPr>
        <p:spPr>
          <a:xfrm>
            <a:off x="2063552" y="1700453"/>
            <a:ext cx="9636010" cy="369332"/>
          </a:xfrm>
          <a:prstGeom prst="rect">
            <a:avLst/>
          </a:prstGeom>
          <a:noFill/>
        </p:spPr>
        <p:txBody>
          <a:bodyPr wrap="square">
            <a:spAutoFit/>
          </a:bodyPr>
          <a:lstStyle/>
          <a:p>
            <a:r>
              <a:rPr lang="fr-CA" b="1">
                <a:solidFill>
                  <a:srgbClr val="000000"/>
                </a:solidFill>
              </a:rPr>
              <a:t>Guide de gestion de la sanction des études et des épreuves ministérielles</a:t>
            </a:r>
          </a:p>
        </p:txBody>
      </p:sp>
      <p:sp>
        <p:nvSpPr>
          <p:cNvPr id="9" name="ZoneTexte 8">
            <a:extLst>
              <a:ext uri="{FF2B5EF4-FFF2-40B4-BE49-F238E27FC236}">
                <a16:creationId xmlns:a16="http://schemas.microsoft.com/office/drawing/2014/main" id="{EC50F70B-9D66-588C-B7E7-85CCCD899EB4}"/>
              </a:ext>
            </a:extLst>
          </p:cNvPr>
          <p:cNvSpPr txBox="1"/>
          <p:nvPr>
            <p:custDataLst>
              <p:tags r:id="rId3"/>
            </p:custDataLst>
          </p:nvPr>
        </p:nvSpPr>
        <p:spPr>
          <a:xfrm>
            <a:off x="2063552" y="2148553"/>
            <a:ext cx="9636010" cy="3970318"/>
          </a:xfrm>
          <a:prstGeom prst="rect">
            <a:avLst/>
          </a:prstGeom>
          <a:noFill/>
        </p:spPr>
        <p:txBody>
          <a:bodyPr wrap="square">
            <a:spAutoFit/>
          </a:bodyPr>
          <a:lstStyle/>
          <a:p>
            <a:pPr marL="285750" indent="-285750">
              <a:spcBef>
                <a:spcPts val="600"/>
              </a:spcBef>
              <a:buFont typeface="Arial" panose="020B0604020202020204" pitchFamily="34" charset="0"/>
              <a:buChar char="•"/>
            </a:pPr>
            <a:r>
              <a:rPr lang="fr-CA" dirty="0">
                <a:solidFill>
                  <a:srgbClr val="000000"/>
                </a:solidFill>
              </a:rPr>
              <a:t>Si le type d’évaluation d’une compétence est formulé par un objectif de situation, </a:t>
            </a:r>
            <a:r>
              <a:rPr lang="fr-CA" b="1" dirty="0">
                <a:solidFill>
                  <a:srgbClr val="000000"/>
                </a:solidFill>
              </a:rPr>
              <a:t>l’élève est considéré avoir été évalué lorsqu’il a reçu des appréciations formelles </a:t>
            </a:r>
            <a:r>
              <a:rPr lang="fr-CA" dirty="0">
                <a:solidFill>
                  <a:srgbClr val="000000"/>
                </a:solidFill>
              </a:rPr>
              <a:t>de son cheminement. Il doit être déclaré en échec s’il abandonne le cours sans avoir acquis la compétence en fonction des critères d’évaluation établis. </a:t>
            </a:r>
            <a:r>
              <a:rPr lang="fr-CA" sz="1400" dirty="0">
                <a:solidFill>
                  <a:srgbClr val="000000"/>
                </a:solidFill>
              </a:rPr>
              <a:t>(p.74)</a:t>
            </a:r>
          </a:p>
          <a:p>
            <a:pPr marL="285750" indent="-285750">
              <a:buFont typeface="Arial" panose="020B0604020202020204" pitchFamily="34" charset="0"/>
              <a:buChar char="•"/>
              <a:defRPr/>
            </a:pPr>
            <a:r>
              <a:rPr lang="fr-CA" b="1" dirty="0">
                <a:solidFill>
                  <a:srgbClr val="000000"/>
                </a:solidFill>
                <a:latin typeface="Calibri"/>
              </a:rPr>
              <a:t>Le programme d’études est le référentiel </a:t>
            </a:r>
            <a:r>
              <a:rPr lang="fr-CA" dirty="0">
                <a:solidFill>
                  <a:srgbClr val="000000"/>
                </a:solidFill>
                <a:latin typeface="Calibri"/>
              </a:rPr>
              <a:t>qui sert à élaborer les épreuves. </a:t>
            </a:r>
            <a:r>
              <a:rPr lang="fr-CA" sz="1400" dirty="0">
                <a:solidFill>
                  <a:srgbClr val="000000"/>
                </a:solidFill>
                <a:latin typeface="Calibri"/>
              </a:rPr>
              <a:t>(p,74)</a:t>
            </a:r>
            <a:endParaRPr lang="fr-CA" dirty="0">
              <a:solidFill>
                <a:srgbClr val="000000"/>
              </a:solidFill>
              <a:latin typeface="Calibri"/>
            </a:endParaRPr>
          </a:p>
          <a:p>
            <a:pPr marL="285750" indent="-285750">
              <a:buFont typeface="Arial" panose="020B0604020202020204" pitchFamily="34" charset="0"/>
              <a:buChar char="•"/>
              <a:defRPr/>
            </a:pPr>
            <a:r>
              <a:rPr lang="fr-CA" dirty="0">
                <a:solidFill>
                  <a:srgbClr val="000000"/>
                </a:solidFill>
                <a:highlight>
                  <a:srgbClr val="FFFF00"/>
                </a:highlight>
                <a:latin typeface="Calibri"/>
              </a:rPr>
              <a:t>Aux fins de la sanction des études, </a:t>
            </a:r>
            <a:r>
              <a:rPr lang="fr-CA" b="1" dirty="0">
                <a:solidFill>
                  <a:srgbClr val="000000"/>
                </a:solidFill>
                <a:highlight>
                  <a:srgbClr val="FFFF00"/>
                </a:highlight>
                <a:latin typeface="Calibri"/>
              </a:rPr>
              <a:t>l’élève doit être évalué dans la langue du cours suivi </a:t>
            </a:r>
            <a:r>
              <a:rPr lang="fr-CA" dirty="0">
                <a:solidFill>
                  <a:srgbClr val="000000"/>
                </a:solidFill>
                <a:highlight>
                  <a:srgbClr val="FFFF00"/>
                </a:highlight>
                <a:latin typeface="Calibri"/>
              </a:rPr>
              <a:t>et démontrer la maîtrise de la compétence de façon autonome, </a:t>
            </a:r>
            <a:r>
              <a:rPr lang="fr-CA" b="1" dirty="0">
                <a:solidFill>
                  <a:srgbClr val="000000"/>
                </a:solidFill>
                <a:highlight>
                  <a:srgbClr val="FFFF00"/>
                </a:highlight>
                <a:latin typeface="Calibri"/>
              </a:rPr>
              <a:t>sans le recours à un traducteur </a:t>
            </a:r>
            <a:r>
              <a:rPr lang="fr-CA" dirty="0">
                <a:solidFill>
                  <a:srgbClr val="000000"/>
                </a:solidFill>
                <a:highlight>
                  <a:srgbClr val="FFFF00"/>
                </a:highlight>
                <a:latin typeface="Calibri"/>
              </a:rPr>
              <a:t>ou à un outil technologique de traduction. </a:t>
            </a:r>
            <a:r>
              <a:rPr lang="fr-CA" sz="1400" dirty="0">
                <a:solidFill>
                  <a:srgbClr val="000000"/>
                </a:solidFill>
                <a:highlight>
                  <a:srgbClr val="FFFF00"/>
                </a:highlight>
                <a:latin typeface="Calibri"/>
              </a:rPr>
              <a:t>(p.74)</a:t>
            </a:r>
          </a:p>
          <a:p>
            <a:pPr marL="285750" indent="-285750">
              <a:buFont typeface="Arial" panose="020B0604020202020204" pitchFamily="34" charset="0"/>
              <a:buChar char="•"/>
              <a:defRPr/>
            </a:pPr>
            <a:r>
              <a:rPr lang="fr-CA" b="1" dirty="0">
                <a:solidFill>
                  <a:srgbClr val="000000"/>
                </a:solidFill>
              </a:rPr>
              <a:t>Toutes les compétences du programme doivent être évaluées,</a:t>
            </a:r>
            <a:r>
              <a:rPr lang="fr-CA" dirty="0">
                <a:solidFill>
                  <a:srgbClr val="000000"/>
                </a:solidFill>
              </a:rPr>
              <a:t> étant donné qu’elles sont considérées par les autorités ministérielles et les partenaires du marché du travail, comme étant indispensables à l’exercice du métier</a:t>
            </a:r>
            <a:r>
              <a:rPr lang="fr-CA" sz="1400" dirty="0">
                <a:solidFill>
                  <a:srgbClr val="000000"/>
                </a:solidFill>
              </a:rPr>
              <a:t>. (p.111)</a:t>
            </a:r>
          </a:p>
          <a:p>
            <a:pPr marL="285750" indent="-285750">
              <a:buFont typeface="Arial" panose="020B0604020202020204" pitchFamily="34" charset="0"/>
              <a:buChar char="•"/>
              <a:defRPr/>
            </a:pPr>
            <a:r>
              <a:rPr lang="fr-CA" b="1" dirty="0">
                <a:solidFill>
                  <a:srgbClr val="000000"/>
                </a:solidFill>
                <a:latin typeface="Calibri"/>
              </a:rPr>
              <a:t>La formation professionnelle est accessible aux personnes ayant des besoins particuliers</a:t>
            </a:r>
            <a:r>
              <a:rPr lang="fr-CA" dirty="0">
                <a:solidFill>
                  <a:srgbClr val="000000"/>
                </a:solidFill>
                <a:latin typeface="Calibri"/>
              </a:rPr>
              <a:t>. […] la formation professionnelle dispose d’un outil qui </a:t>
            </a:r>
            <a:r>
              <a:rPr lang="fr-CA" b="1" dirty="0">
                <a:solidFill>
                  <a:srgbClr val="000000"/>
                </a:solidFill>
                <a:latin typeface="Calibri"/>
              </a:rPr>
              <a:t>permet d’adapter les services éducatifs aux besoins des élèves</a:t>
            </a:r>
            <a:r>
              <a:rPr lang="fr-CA" sz="1400" dirty="0">
                <a:solidFill>
                  <a:srgbClr val="000000"/>
                </a:solidFill>
                <a:latin typeface="Calibri"/>
              </a:rPr>
              <a:t>. (p.111)</a:t>
            </a:r>
          </a:p>
        </p:txBody>
      </p:sp>
      <p:cxnSp>
        <p:nvCxnSpPr>
          <p:cNvPr id="3" name="Connecteur droit 2">
            <a:extLst>
              <a:ext uri="{FF2B5EF4-FFF2-40B4-BE49-F238E27FC236}">
                <a16:creationId xmlns:a16="http://schemas.microsoft.com/office/drawing/2014/main" id="{7EA9153B-A1D1-6A29-4502-2D743697E4A8}"/>
              </a:ext>
            </a:extLst>
          </p:cNvPr>
          <p:cNvCxnSpPr/>
          <p:nvPr>
            <p:custDataLst>
              <p:tags r:id="rId4"/>
            </p:custDataLst>
          </p:nvPr>
        </p:nvCxnSpPr>
        <p:spPr>
          <a:xfrm flipV="1">
            <a:off x="2159562" y="2069785"/>
            <a:ext cx="9540000" cy="47972"/>
          </a:xfrm>
          <a:prstGeom prst="line">
            <a:avLst/>
          </a:prstGeom>
          <a:ln w="28575">
            <a:solidFill>
              <a:srgbClr val="00000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08479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159562" y="274638"/>
            <a:ext cx="9540000" cy="1143000"/>
          </a:xfrm>
        </p:spPr>
        <p:txBody>
          <a:bodyPr/>
          <a:lstStyle/>
          <a:p>
            <a:pPr algn="ctr"/>
            <a:r>
              <a:rPr lang="fr-CA" sz="4400" dirty="0"/>
              <a:t>Encadrement légaux essentiels</a:t>
            </a:r>
          </a:p>
        </p:txBody>
      </p:sp>
      <p:sp>
        <p:nvSpPr>
          <p:cNvPr id="13" name="ZoneTexte 12">
            <a:extLst>
              <a:ext uri="{FF2B5EF4-FFF2-40B4-BE49-F238E27FC236}">
                <a16:creationId xmlns:a16="http://schemas.microsoft.com/office/drawing/2014/main" id="{4B3FAACD-B126-4128-94BD-665C806488CB}"/>
              </a:ext>
            </a:extLst>
          </p:cNvPr>
          <p:cNvSpPr txBox="1"/>
          <p:nvPr>
            <p:custDataLst>
              <p:tags r:id="rId2"/>
            </p:custDataLst>
          </p:nvPr>
        </p:nvSpPr>
        <p:spPr>
          <a:xfrm>
            <a:off x="2063552" y="1700453"/>
            <a:ext cx="9636010" cy="369332"/>
          </a:xfrm>
          <a:prstGeom prst="rect">
            <a:avLst/>
          </a:prstGeom>
          <a:noFill/>
        </p:spPr>
        <p:txBody>
          <a:bodyPr wrap="square">
            <a:spAutoFit/>
          </a:bodyPr>
          <a:lstStyle/>
          <a:p>
            <a:r>
              <a:rPr lang="fr-CA" b="1">
                <a:solidFill>
                  <a:srgbClr val="000000"/>
                </a:solidFill>
              </a:rPr>
              <a:t>Guide de gestion de la sanction des études et des épreuves ministérielles</a:t>
            </a:r>
          </a:p>
        </p:txBody>
      </p:sp>
      <p:sp>
        <p:nvSpPr>
          <p:cNvPr id="9" name="ZoneTexte 8">
            <a:extLst>
              <a:ext uri="{FF2B5EF4-FFF2-40B4-BE49-F238E27FC236}">
                <a16:creationId xmlns:a16="http://schemas.microsoft.com/office/drawing/2014/main" id="{EC50F70B-9D66-588C-B7E7-85CCCD899EB4}"/>
              </a:ext>
            </a:extLst>
          </p:cNvPr>
          <p:cNvSpPr txBox="1"/>
          <p:nvPr>
            <p:custDataLst>
              <p:tags r:id="rId3"/>
            </p:custDataLst>
          </p:nvPr>
        </p:nvSpPr>
        <p:spPr>
          <a:xfrm>
            <a:off x="2063552" y="2148555"/>
            <a:ext cx="9636010" cy="2800767"/>
          </a:xfrm>
          <a:prstGeom prst="rect">
            <a:avLst/>
          </a:prstGeom>
          <a:noFill/>
        </p:spPr>
        <p:txBody>
          <a:bodyPr wrap="square">
            <a:spAutoFit/>
          </a:bodyPr>
          <a:lstStyle/>
          <a:p>
            <a:pPr marL="285750" indent="-285750">
              <a:spcBef>
                <a:spcPts val="600"/>
              </a:spcBef>
              <a:buFont typeface="Arial" panose="020B0604020202020204" pitchFamily="34" charset="0"/>
              <a:buChar char="•"/>
              <a:defRPr/>
            </a:pPr>
            <a:r>
              <a:rPr lang="fr-CA" b="1" dirty="0">
                <a:solidFill>
                  <a:srgbClr val="000000"/>
                </a:solidFill>
                <a:highlight>
                  <a:srgbClr val="FFFF00"/>
                </a:highlight>
                <a:latin typeface="Calibri"/>
              </a:rPr>
              <a:t>Les mesures d’adaptation </a:t>
            </a:r>
            <a:r>
              <a:rPr lang="fr-CA" dirty="0">
                <a:solidFill>
                  <a:srgbClr val="000000"/>
                </a:solidFill>
                <a:highlight>
                  <a:srgbClr val="FFFF00"/>
                </a:highlight>
                <a:latin typeface="Calibri"/>
              </a:rPr>
              <a:t>mises en place au moment de l’évaluation doivent être utilisées régulièrement par l’élève en cours d’apprentissage et leur pertinence </a:t>
            </a:r>
            <a:r>
              <a:rPr lang="fr-CA" b="1" dirty="0">
                <a:solidFill>
                  <a:srgbClr val="000000"/>
                </a:solidFill>
                <a:highlight>
                  <a:srgbClr val="FFFF00"/>
                </a:highlight>
                <a:latin typeface="Calibri"/>
              </a:rPr>
              <a:t>doit être validée</a:t>
            </a:r>
            <a:r>
              <a:rPr lang="fr-CA" dirty="0">
                <a:solidFill>
                  <a:srgbClr val="000000"/>
                </a:solidFill>
                <a:highlight>
                  <a:srgbClr val="FFFF00"/>
                </a:highlight>
                <a:latin typeface="Calibri"/>
              </a:rPr>
              <a:t>. </a:t>
            </a:r>
            <a:r>
              <a:rPr lang="fr-CA" dirty="0">
                <a:solidFill>
                  <a:srgbClr val="000000"/>
                </a:solidFill>
                <a:latin typeface="Calibri"/>
              </a:rPr>
              <a:t>Elles </a:t>
            </a:r>
            <a:r>
              <a:rPr lang="fr-CA" dirty="0">
                <a:solidFill>
                  <a:srgbClr val="000000"/>
                </a:solidFill>
                <a:highlight>
                  <a:srgbClr val="FFFF00"/>
                </a:highlight>
                <a:latin typeface="Calibri"/>
              </a:rPr>
              <a:t>doivent figurer dans le plan </a:t>
            </a:r>
            <a:r>
              <a:rPr lang="fr-CA" dirty="0">
                <a:solidFill>
                  <a:srgbClr val="000000"/>
                </a:solidFill>
                <a:latin typeface="Calibri"/>
              </a:rPr>
              <a:t>[d’aide à l’apprentissage] de l’élève et solliciter la prise de décision de l’élève. Le recours à une mesure ne doit en aucun temps faire en sorte que l’élève n’accomplisse pas sa tâche seul. </a:t>
            </a:r>
            <a:r>
              <a:rPr lang="fr-CA" sz="1400" dirty="0">
                <a:solidFill>
                  <a:srgbClr val="000000"/>
                </a:solidFill>
                <a:latin typeface="Calibri"/>
              </a:rPr>
              <a:t>(p.111)</a:t>
            </a:r>
          </a:p>
          <a:p>
            <a:pPr marL="285750" indent="-285750">
              <a:buFont typeface="Arial" panose="020B0604020202020204" pitchFamily="34" charset="0"/>
              <a:buChar char="•"/>
            </a:pPr>
            <a:r>
              <a:rPr lang="fr-CA" dirty="0">
                <a:solidFill>
                  <a:srgbClr val="000000"/>
                </a:solidFill>
              </a:rPr>
              <a:t>À la formation professionnelle, dans les programmes élaborés par compétences, </a:t>
            </a:r>
            <a:r>
              <a:rPr lang="fr-CA" b="1" dirty="0">
                <a:solidFill>
                  <a:srgbClr val="000000"/>
                </a:solidFill>
              </a:rPr>
              <a:t>les résultats sont exprimés sous forme dichotomique </a:t>
            </a:r>
            <a:r>
              <a:rPr lang="fr-CA" dirty="0">
                <a:solidFill>
                  <a:srgbClr val="000000"/>
                </a:solidFill>
              </a:rPr>
              <a:t>: </a:t>
            </a:r>
          </a:p>
          <a:p>
            <a:pPr marL="742950" lvl="1" indent="-285750">
              <a:buFont typeface="Arial" panose="020B0604020202020204" pitchFamily="34" charset="0"/>
              <a:buChar char="•"/>
            </a:pPr>
            <a:r>
              <a:rPr lang="fr-CA" dirty="0">
                <a:solidFill>
                  <a:srgbClr val="000000"/>
                </a:solidFill>
              </a:rPr>
              <a:t>l’élève obtient la totalité des points ou zéro (0) pour une réponse ou une unité de notation;</a:t>
            </a:r>
          </a:p>
          <a:p>
            <a:pPr marL="742950" lvl="1" indent="-285750">
              <a:buFont typeface="Arial" panose="020B0604020202020204" pitchFamily="34" charset="0"/>
              <a:buChar char="•"/>
            </a:pPr>
            <a:r>
              <a:rPr lang="fr-CA" dirty="0">
                <a:solidFill>
                  <a:srgbClr val="000000"/>
                </a:solidFill>
              </a:rPr>
              <a:t>l’élève reçoit un verdict de succès ou d’échec selon que le seuil de réussite est atteint ou non. </a:t>
            </a:r>
            <a:br>
              <a:rPr lang="fr-CA" dirty="0">
                <a:solidFill>
                  <a:srgbClr val="000000"/>
                </a:solidFill>
              </a:rPr>
            </a:br>
            <a:r>
              <a:rPr lang="fr-CA" sz="1400" dirty="0">
                <a:solidFill>
                  <a:srgbClr val="000000"/>
                </a:solidFill>
              </a:rPr>
              <a:t>(p. 158)</a:t>
            </a:r>
            <a:endParaRPr lang="fr-CA" dirty="0">
              <a:solidFill>
                <a:srgbClr val="000000"/>
              </a:solidFill>
            </a:endParaRPr>
          </a:p>
        </p:txBody>
      </p:sp>
      <p:cxnSp>
        <p:nvCxnSpPr>
          <p:cNvPr id="3" name="Connecteur droit 2">
            <a:extLst>
              <a:ext uri="{FF2B5EF4-FFF2-40B4-BE49-F238E27FC236}">
                <a16:creationId xmlns:a16="http://schemas.microsoft.com/office/drawing/2014/main" id="{7EA9153B-A1D1-6A29-4502-2D743697E4A8}"/>
              </a:ext>
            </a:extLst>
          </p:cNvPr>
          <p:cNvCxnSpPr/>
          <p:nvPr>
            <p:custDataLst>
              <p:tags r:id="rId4"/>
            </p:custDataLst>
          </p:nvPr>
        </p:nvCxnSpPr>
        <p:spPr>
          <a:xfrm flipV="1">
            <a:off x="2159562" y="2069785"/>
            <a:ext cx="9540000" cy="47972"/>
          </a:xfrm>
          <a:prstGeom prst="line">
            <a:avLst/>
          </a:prstGeom>
          <a:ln w="28575">
            <a:solidFill>
              <a:srgbClr val="00000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2230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999656" y="357896"/>
            <a:ext cx="7344816" cy="1143000"/>
          </a:xfrm>
        </p:spPr>
        <p:txBody>
          <a:bodyPr/>
          <a:lstStyle/>
          <a:p>
            <a:pPr algn="ctr"/>
            <a:r>
              <a:rPr lang="fr-CA" sz="4400" dirty="0"/>
              <a:t>Déroulement de la formation</a:t>
            </a:r>
          </a:p>
        </p:txBody>
      </p:sp>
      <p:graphicFrame>
        <p:nvGraphicFramePr>
          <p:cNvPr id="5" name="Espace réservé du contenu 4"/>
          <p:cNvGraphicFramePr>
            <a:graphicFrameLocks noGrp="1"/>
          </p:cNvGraphicFramePr>
          <p:nvPr>
            <p:ph idx="1"/>
            <p:custDataLst>
              <p:tags r:id="rId2"/>
            </p:custDataLst>
            <p:extLst>
              <p:ext uri="{D42A27DB-BD31-4B8C-83A1-F6EECF244321}">
                <p14:modId xmlns:p14="http://schemas.microsoft.com/office/powerpoint/2010/main" val="2170669230"/>
              </p:ext>
            </p:extLst>
          </p:nvPr>
        </p:nvGraphicFramePr>
        <p:xfrm>
          <a:off x="3431706" y="1628800"/>
          <a:ext cx="6624736" cy="4800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ZoneTexte 5"/>
          <p:cNvSpPr txBox="1"/>
          <p:nvPr>
            <p:custDataLst>
              <p:tags r:id="rId3"/>
            </p:custDataLst>
          </p:nvPr>
        </p:nvSpPr>
        <p:spPr>
          <a:xfrm>
            <a:off x="2358344" y="1500896"/>
            <a:ext cx="2155733" cy="461665"/>
          </a:xfrm>
          <a:prstGeom prst="rect">
            <a:avLst/>
          </a:prstGeom>
          <a:noFill/>
        </p:spPr>
        <p:txBody>
          <a:bodyPr wrap="square" rtlCol="0">
            <a:spAutoFit/>
          </a:bodyPr>
          <a:lstStyle/>
          <a:p>
            <a:r>
              <a:rPr lang="fr-CA" sz="2400" b="1" dirty="0">
                <a:solidFill>
                  <a:srgbClr val="C00000"/>
                </a:solidFill>
              </a:rPr>
              <a:t>Jour 1</a:t>
            </a:r>
            <a:endParaRPr lang="fr-CA" sz="2400" dirty="0"/>
          </a:p>
        </p:txBody>
      </p:sp>
    </p:spTree>
    <p:extLst>
      <p:ext uri="{BB962C8B-B14F-4D97-AF65-F5344CB8AC3E}">
        <p14:creationId xmlns:p14="http://schemas.microsoft.com/office/powerpoint/2010/main" val="1088198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159562" y="274638"/>
            <a:ext cx="9540000" cy="1143000"/>
          </a:xfrm>
        </p:spPr>
        <p:txBody>
          <a:bodyPr/>
          <a:lstStyle/>
          <a:p>
            <a:pPr algn="ctr"/>
            <a:r>
              <a:rPr lang="fr-CA" sz="4400" dirty="0"/>
              <a:t>Encadrement légaux essentiels</a:t>
            </a:r>
          </a:p>
        </p:txBody>
      </p:sp>
      <p:sp>
        <p:nvSpPr>
          <p:cNvPr id="13" name="ZoneTexte 12">
            <a:extLst>
              <a:ext uri="{FF2B5EF4-FFF2-40B4-BE49-F238E27FC236}">
                <a16:creationId xmlns:a16="http://schemas.microsoft.com/office/drawing/2014/main" id="{4B3FAACD-B126-4128-94BD-665C806488CB}"/>
              </a:ext>
            </a:extLst>
          </p:cNvPr>
          <p:cNvSpPr txBox="1"/>
          <p:nvPr>
            <p:custDataLst>
              <p:tags r:id="rId2"/>
            </p:custDataLst>
          </p:nvPr>
        </p:nvSpPr>
        <p:spPr>
          <a:xfrm>
            <a:off x="2063552" y="1700453"/>
            <a:ext cx="9636010" cy="369332"/>
          </a:xfrm>
          <a:prstGeom prst="rect">
            <a:avLst/>
          </a:prstGeom>
          <a:noFill/>
        </p:spPr>
        <p:txBody>
          <a:bodyPr wrap="square">
            <a:spAutoFit/>
          </a:bodyPr>
          <a:lstStyle/>
          <a:p>
            <a:r>
              <a:rPr lang="fr-CA" b="1">
                <a:solidFill>
                  <a:srgbClr val="000000"/>
                </a:solidFill>
              </a:rPr>
              <a:t>Info-sanction 18-19-44</a:t>
            </a:r>
          </a:p>
        </p:txBody>
      </p:sp>
      <p:sp>
        <p:nvSpPr>
          <p:cNvPr id="9" name="ZoneTexte 8">
            <a:extLst>
              <a:ext uri="{FF2B5EF4-FFF2-40B4-BE49-F238E27FC236}">
                <a16:creationId xmlns:a16="http://schemas.microsoft.com/office/drawing/2014/main" id="{EC50F70B-9D66-588C-B7E7-85CCCD899EB4}"/>
              </a:ext>
            </a:extLst>
          </p:cNvPr>
          <p:cNvSpPr txBox="1"/>
          <p:nvPr>
            <p:custDataLst>
              <p:tags r:id="rId3"/>
            </p:custDataLst>
          </p:nvPr>
        </p:nvSpPr>
        <p:spPr>
          <a:xfrm>
            <a:off x="2063552" y="2148553"/>
            <a:ext cx="9636010" cy="3093154"/>
          </a:xfrm>
          <a:prstGeom prst="rect">
            <a:avLst/>
          </a:prstGeom>
          <a:noFill/>
        </p:spPr>
        <p:txBody>
          <a:bodyPr wrap="square">
            <a:spAutoFit/>
          </a:bodyPr>
          <a:lstStyle/>
          <a:p>
            <a:pPr marL="285750" indent="-285750">
              <a:spcBef>
                <a:spcPts val="600"/>
              </a:spcBef>
              <a:buFont typeface="Arial" panose="020B0604020202020204" pitchFamily="34" charset="0"/>
              <a:buChar char="•"/>
              <a:defRPr/>
            </a:pPr>
            <a:r>
              <a:rPr lang="fr-CA" dirty="0">
                <a:solidFill>
                  <a:srgbClr val="000000"/>
                </a:solidFill>
              </a:rPr>
              <a:t>La mise en place de mesures d’adaptation lors des épreuves en FP implique que les intervenants du Ministère et les organismes scolaires </a:t>
            </a:r>
            <a:r>
              <a:rPr lang="fr-CA" b="1" dirty="0">
                <a:solidFill>
                  <a:srgbClr val="000000"/>
                </a:solidFill>
                <a:highlight>
                  <a:srgbClr val="FFFF00"/>
                </a:highlight>
              </a:rPr>
              <a:t>manifestent à l’égard des élèves ayant des besoins particuliers une bienveillance qui n’exclut pas l’exigence</a:t>
            </a:r>
            <a:r>
              <a:rPr lang="fr-CA" dirty="0">
                <a:solidFill>
                  <a:srgbClr val="000000"/>
                </a:solidFill>
              </a:rPr>
              <a:t>. Un tel équilibre rend incontournable l’intégration de trois valeurs fondamentales : </a:t>
            </a:r>
          </a:p>
          <a:p>
            <a:pPr marL="742950" lvl="1" indent="-285750">
              <a:spcBef>
                <a:spcPts val="600"/>
              </a:spcBef>
              <a:buFont typeface="Arial" panose="020B0604020202020204" pitchFamily="34" charset="0"/>
              <a:buChar char="•"/>
              <a:defRPr/>
            </a:pPr>
            <a:r>
              <a:rPr lang="fr-CA" b="1" dirty="0">
                <a:solidFill>
                  <a:srgbClr val="000000"/>
                </a:solidFill>
                <a:highlight>
                  <a:srgbClr val="FFFF00"/>
                </a:highlight>
              </a:rPr>
              <a:t>Atténuer les obstacles </a:t>
            </a:r>
            <a:r>
              <a:rPr lang="fr-CA" dirty="0">
                <a:solidFill>
                  <a:srgbClr val="000000"/>
                </a:solidFill>
              </a:rPr>
              <a:t>liés à un trouble d’apprentissage ou à un handicap, pour permettre à l’élève de démontrer ses compétences.</a:t>
            </a:r>
          </a:p>
          <a:p>
            <a:pPr marL="742950" lvl="1" indent="-285750">
              <a:spcBef>
                <a:spcPts val="600"/>
              </a:spcBef>
              <a:buFont typeface="Arial" panose="020B0604020202020204" pitchFamily="34" charset="0"/>
              <a:buChar char="•"/>
              <a:defRPr/>
            </a:pPr>
            <a:r>
              <a:rPr lang="fr-CA" b="1" dirty="0">
                <a:solidFill>
                  <a:srgbClr val="000000"/>
                </a:solidFill>
              </a:rPr>
              <a:t>Respecter l’épreuve </a:t>
            </a:r>
            <a:r>
              <a:rPr lang="fr-CA" dirty="0">
                <a:solidFill>
                  <a:srgbClr val="000000"/>
                </a:solidFill>
              </a:rPr>
              <a:t>telle qu’elle est conçue, en l’administrant dans son intégralité et en maintenant les questions ou les tâches à accomplir selon les exigences formulées. </a:t>
            </a:r>
          </a:p>
          <a:p>
            <a:pPr marL="742950" lvl="1" indent="-285750">
              <a:spcBef>
                <a:spcPts val="600"/>
              </a:spcBef>
              <a:buFont typeface="Arial" panose="020B0604020202020204" pitchFamily="34" charset="0"/>
              <a:buChar char="•"/>
              <a:defRPr/>
            </a:pPr>
            <a:r>
              <a:rPr lang="fr-CA" b="1" dirty="0">
                <a:solidFill>
                  <a:srgbClr val="000000"/>
                </a:solidFill>
              </a:rPr>
              <a:t>Assurer la pratique autonome [et sécuritaire] du métier </a:t>
            </a:r>
            <a:r>
              <a:rPr lang="fr-CA" dirty="0">
                <a:solidFill>
                  <a:srgbClr val="000000"/>
                </a:solidFill>
              </a:rPr>
              <a:t>en faisant en sorte que l’élève accomplisse l’ensemble des tâches seul. </a:t>
            </a:r>
          </a:p>
        </p:txBody>
      </p:sp>
      <p:cxnSp>
        <p:nvCxnSpPr>
          <p:cNvPr id="3" name="Connecteur droit 2">
            <a:extLst>
              <a:ext uri="{FF2B5EF4-FFF2-40B4-BE49-F238E27FC236}">
                <a16:creationId xmlns:a16="http://schemas.microsoft.com/office/drawing/2014/main" id="{7EA9153B-A1D1-6A29-4502-2D743697E4A8}"/>
              </a:ext>
            </a:extLst>
          </p:cNvPr>
          <p:cNvCxnSpPr/>
          <p:nvPr>
            <p:custDataLst>
              <p:tags r:id="rId4"/>
            </p:custDataLst>
          </p:nvPr>
        </p:nvCxnSpPr>
        <p:spPr>
          <a:xfrm flipV="1">
            <a:off x="2159562" y="2069785"/>
            <a:ext cx="9540000" cy="47972"/>
          </a:xfrm>
          <a:prstGeom prst="line">
            <a:avLst/>
          </a:prstGeom>
          <a:ln w="28575">
            <a:solidFill>
              <a:srgbClr val="00000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65638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159562" y="274638"/>
            <a:ext cx="9540000" cy="1143000"/>
          </a:xfrm>
        </p:spPr>
        <p:txBody>
          <a:bodyPr/>
          <a:lstStyle/>
          <a:p>
            <a:pPr algn="ctr"/>
            <a:r>
              <a:rPr lang="fr-CA" sz="4400" dirty="0"/>
              <a:t>Encadrement légaux essentiels</a:t>
            </a:r>
          </a:p>
        </p:txBody>
      </p:sp>
      <p:sp>
        <p:nvSpPr>
          <p:cNvPr id="13" name="ZoneTexte 12">
            <a:extLst>
              <a:ext uri="{FF2B5EF4-FFF2-40B4-BE49-F238E27FC236}">
                <a16:creationId xmlns:a16="http://schemas.microsoft.com/office/drawing/2014/main" id="{4B3FAACD-B126-4128-94BD-665C806488CB}"/>
              </a:ext>
            </a:extLst>
          </p:cNvPr>
          <p:cNvSpPr txBox="1"/>
          <p:nvPr>
            <p:custDataLst>
              <p:tags r:id="rId2"/>
            </p:custDataLst>
          </p:nvPr>
        </p:nvSpPr>
        <p:spPr>
          <a:xfrm>
            <a:off x="2063552" y="1700453"/>
            <a:ext cx="9636010" cy="369332"/>
          </a:xfrm>
          <a:prstGeom prst="rect">
            <a:avLst/>
          </a:prstGeom>
          <a:noFill/>
        </p:spPr>
        <p:txBody>
          <a:bodyPr wrap="square">
            <a:spAutoFit/>
          </a:bodyPr>
          <a:lstStyle/>
          <a:p>
            <a:r>
              <a:rPr lang="fr-CA" b="1">
                <a:solidFill>
                  <a:srgbClr val="000000"/>
                </a:solidFill>
              </a:rPr>
              <a:t>Normes et modalités en évaluation des apprentissages</a:t>
            </a:r>
          </a:p>
        </p:txBody>
      </p:sp>
      <p:sp>
        <p:nvSpPr>
          <p:cNvPr id="9" name="ZoneTexte 8">
            <a:extLst>
              <a:ext uri="{FF2B5EF4-FFF2-40B4-BE49-F238E27FC236}">
                <a16:creationId xmlns:a16="http://schemas.microsoft.com/office/drawing/2014/main" id="{EC50F70B-9D66-588C-B7E7-85CCCD899EB4}"/>
              </a:ext>
            </a:extLst>
          </p:cNvPr>
          <p:cNvSpPr txBox="1"/>
          <p:nvPr>
            <p:custDataLst>
              <p:tags r:id="rId3"/>
            </p:custDataLst>
          </p:nvPr>
        </p:nvSpPr>
        <p:spPr>
          <a:xfrm>
            <a:off x="2063552" y="2148555"/>
            <a:ext cx="9636010" cy="3370153"/>
          </a:xfrm>
          <a:prstGeom prst="rect">
            <a:avLst/>
          </a:prstGeom>
          <a:noFill/>
        </p:spPr>
        <p:txBody>
          <a:bodyPr wrap="square">
            <a:spAutoFit/>
          </a:bodyPr>
          <a:lstStyle/>
          <a:p>
            <a:pPr marL="285750" indent="-285750">
              <a:spcBef>
                <a:spcPts val="600"/>
              </a:spcBef>
              <a:buFont typeface="Arial" panose="020B0604020202020204" pitchFamily="34" charset="0"/>
              <a:buChar char="•"/>
              <a:defRPr/>
            </a:pPr>
            <a:r>
              <a:rPr lang="fr-CA" b="1" dirty="0">
                <a:solidFill>
                  <a:srgbClr val="000000"/>
                </a:solidFill>
              </a:rPr>
              <a:t>Il incombe aux enseignants de déterminer</a:t>
            </a:r>
            <a:r>
              <a:rPr lang="fr-CA" dirty="0">
                <a:solidFill>
                  <a:srgbClr val="000000"/>
                </a:solidFill>
              </a:rPr>
              <a:t>, de manière factuelle, juste et équitable</a:t>
            </a:r>
            <a:r>
              <a:rPr lang="fr-CA" b="1" dirty="0">
                <a:solidFill>
                  <a:srgbClr val="000000"/>
                </a:solidFill>
              </a:rPr>
              <a:t>, l’acquisition et la maîtrise des apprentissages visés par la compétence </a:t>
            </a:r>
            <a:r>
              <a:rPr lang="fr-CA" dirty="0">
                <a:solidFill>
                  <a:srgbClr val="000000"/>
                </a:solidFill>
              </a:rPr>
              <a:t>et prescrits par le programme d’études </a:t>
            </a:r>
            <a:r>
              <a:rPr lang="fr-CA" sz="1400" dirty="0">
                <a:solidFill>
                  <a:srgbClr val="000000"/>
                </a:solidFill>
              </a:rPr>
              <a:t>(Art. 15, version institutionnelle)</a:t>
            </a:r>
          </a:p>
          <a:p>
            <a:pPr marL="285750" indent="-285750">
              <a:spcBef>
                <a:spcPts val="600"/>
              </a:spcBef>
              <a:buFont typeface="Arial" panose="020B0604020202020204" pitchFamily="34" charset="0"/>
              <a:buChar char="•"/>
              <a:defRPr/>
            </a:pPr>
            <a:r>
              <a:rPr lang="fr-CA" b="1" dirty="0">
                <a:solidFill>
                  <a:srgbClr val="000000"/>
                </a:solidFill>
              </a:rPr>
              <a:t>Pour être admissible à l’épreuve </a:t>
            </a:r>
            <a:r>
              <a:rPr lang="fr-CA" dirty="0">
                <a:solidFill>
                  <a:srgbClr val="000000"/>
                </a:solidFill>
              </a:rPr>
              <a:t>aux fins de la sanction un élève doit avoir démontré (à l’enseignant désigné par la direction</a:t>
            </a:r>
            <a:r>
              <a:rPr lang="fr-CA" b="1" dirty="0">
                <a:solidFill>
                  <a:srgbClr val="000000"/>
                </a:solidFill>
              </a:rPr>
              <a:t>) l’acquisition et la maîtrise des apprentissages </a:t>
            </a:r>
            <a:r>
              <a:rPr lang="fr-CA" dirty="0">
                <a:solidFill>
                  <a:srgbClr val="000000"/>
                </a:solidFill>
              </a:rPr>
              <a:t>visés par la compétence et prescrits par le programme d’études. </a:t>
            </a:r>
            <a:r>
              <a:rPr lang="fr-CA" sz="1400" dirty="0">
                <a:solidFill>
                  <a:srgbClr val="000000"/>
                </a:solidFill>
              </a:rPr>
              <a:t>(Art. 16, version institutionnelle)</a:t>
            </a:r>
          </a:p>
          <a:p>
            <a:pPr marL="285750" indent="-285750">
              <a:spcBef>
                <a:spcPts val="600"/>
              </a:spcBef>
              <a:buFont typeface="Arial" panose="020B0604020202020204" pitchFamily="34" charset="0"/>
              <a:buChar char="•"/>
              <a:defRPr/>
            </a:pPr>
            <a:r>
              <a:rPr lang="fr-CA" b="1" dirty="0">
                <a:solidFill>
                  <a:srgbClr val="000000"/>
                </a:solidFill>
              </a:rPr>
              <a:t>L’élève en échec </a:t>
            </a:r>
            <a:r>
              <a:rPr lang="fr-CA" dirty="0">
                <a:solidFill>
                  <a:srgbClr val="000000"/>
                </a:solidFill>
              </a:rPr>
              <a:t>à une épreuve d’établissement pour des motifs autres que la tricherie </a:t>
            </a:r>
            <a:r>
              <a:rPr lang="fr-CA" b="1" dirty="0">
                <a:solidFill>
                  <a:srgbClr val="000000"/>
                </a:solidFill>
              </a:rPr>
              <a:t>a droit à une reprise </a:t>
            </a:r>
            <a:r>
              <a:rPr lang="fr-CA" dirty="0">
                <a:solidFill>
                  <a:srgbClr val="000000"/>
                </a:solidFill>
              </a:rPr>
              <a:t>selon les modalités établies par le centre et précisées en annexe des présentes normes et modalités. </a:t>
            </a:r>
            <a:r>
              <a:rPr lang="fr-CA" sz="1400" dirty="0">
                <a:solidFill>
                  <a:srgbClr val="000000"/>
                </a:solidFill>
              </a:rPr>
              <a:t>(Art. 19 version institutionnelle)</a:t>
            </a:r>
          </a:p>
          <a:p>
            <a:pPr marL="285750" indent="-285750">
              <a:spcBef>
                <a:spcPts val="600"/>
              </a:spcBef>
              <a:buFont typeface="Arial" panose="020B0604020202020204" pitchFamily="34" charset="0"/>
              <a:buChar char="•"/>
              <a:defRPr/>
            </a:pPr>
            <a:r>
              <a:rPr lang="fr-CA" dirty="0">
                <a:solidFill>
                  <a:srgbClr val="000000"/>
                </a:solidFill>
                <a:highlight>
                  <a:srgbClr val="FFFF00"/>
                </a:highlight>
              </a:rPr>
              <a:t>L’élève reconnu pour avoir des besoins particuliers </a:t>
            </a:r>
            <a:r>
              <a:rPr lang="fr-CA" b="1" dirty="0">
                <a:solidFill>
                  <a:srgbClr val="000000"/>
                </a:solidFill>
                <a:highlight>
                  <a:srgbClr val="FFFF00"/>
                </a:highlight>
              </a:rPr>
              <a:t>doit obtenir les mesures d’adaptation pertinentes auxquelles il a droit </a:t>
            </a:r>
            <a:r>
              <a:rPr lang="fr-CA" dirty="0">
                <a:solidFill>
                  <a:srgbClr val="000000"/>
                </a:solidFill>
                <a:highlight>
                  <a:srgbClr val="FFFF00"/>
                </a:highlight>
              </a:rPr>
              <a:t>lors des évaluations. </a:t>
            </a:r>
            <a:r>
              <a:rPr lang="fr-CA" sz="1400" dirty="0">
                <a:solidFill>
                  <a:srgbClr val="000000"/>
                </a:solidFill>
              </a:rPr>
              <a:t>(Art. 32 version institutionnelle)</a:t>
            </a:r>
            <a:endParaRPr lang="fr-CA" dirty="0">
              <a:solidFill>
                <a:srgbClr val="000000"/>
              </a:solidFill>
            </a:endParaRPr>
          </a:p>
        </p:txBody>
      </p:sp>
      <p:cxnSp>
        <p:nvCxnSpPr>
          <p:cNvPr id="3" name="Connecteur droit 2">
            <a:extLst>
              <a:ext uri="{FF2B5EF4-FFF2-40B4-BE49-F238E27FC236}">
                <a16:creationId xmlns:a16="http://schemas.microsoft.com/office/drawing/2014/main" id="{7EA9153B-A1D1-6A29-4502-2D743697E4A8}"/>
              </a:ext>
            </a:extLst>
          </p:cNvPr>
          <p:cNvCxnSpPr/>
          <p:nvPr>
            <p:custDataLst>
              <p:tags r:id="rId4"/>
            </p:custDataLst>
          </p:nvPr>
        </p:nvCxnSpPr>
        <p:spPr>
          <a:xfrm flipV="1">
            <a:off x="2159562" y="2069785"/>
            <a:ext cx="9540000" cy="47972"/>
          </a:xfrm>
          <a:prstGeom prst="line">
            <a:avLst/>
          </a:prstGeom>
          <a:ln w="28575">
            <a:solidFill>
              <a:srgbClr val="00000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5087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159562" y="274638"/>
            <a:ext cx="9540000" cy="1143000"/>
          </a:xfrm>
        </p:spPr>
        <p:txBody>
          <a:bodyPr/>
          <a:lstStyle/>
          <a:p>
            <a:pPr algn="ctr"/>
            <a:r>
              <a:rPr lang="fr-CA" sz="4400" dirty="0"/>
              <a:t>Encadrement légaux essentiels</a:t>
            </a:r>
          </a:p>
        </p:txBody>
      </p:sp>
      <p:sp>
        <p:nvSpPr>
          <p:cNvPr id="13" name="ZoneTexte 12">
            <a:extLst>
              <a:ext uri="{FF2B5EF4-FFF2-40B4-BE49-F238E27FC236}">
                <a16:creationId xmlns:a16="http://schemas.microsoft.com/office/drawing/2014/main" id="{4B3FAACD-B126-4128-94BD-665C806488CB}"/>
              </a:ext>
            </a:extLst>
          </p:cNvPr>
          <p:cNvSpPr txBox="1"/>
          <p:nvPr>
            <p:custDataLst>
              <p:tags r:id="rId2"/>
            </p:custDataLst>
          </p:nvPr>
        </p:nvSpPr>
        <p:spPr>
          <a:xfrm>
            <a:off x="2063552" y="1700453"/>
            <a:ext cx="6329082" cy="369332"/>
          </a:xfrm>
          <a:prstGeom prst="rect">
            <a:avLst/>
          </a:prstGeom>
          <a:noFill/>
        </p:spPr>
        <p:txBody>
          <a:bodyPr wrap="square">
            <a:spAutoFit/>
          </a:bodyPr>
          <a:lstStyle/>
          <a:p>
            <a:r>
              <a:rPr lang="fr-CA" b="1">
                <a:solidFill>
                  <a:srgbClr val="000000"/>
                </a:solidFill>
              </a:rPr>
              <a:t>La loi sur l’instruction publique</a:t>
            </a:r>
          </a:p>
        </p:txBody>
      </p:sp>
      <p:sp>
        <p:nvSpPr>
          <p:cNvPr id="9" name="ZoneTexte 8">
            <a:extLst>
              <a:ext uri="{FF2B5EF4-FFF2-40B4-BE49-F238E27FC236}">
                <a16:creationId xmlns:a16="http://schemas.microsoft.com/office/drawing/2014/main" id="{EC50F70B-9D66-588C-B7E7-85CCCD899EB4}"/>
              </a:ext>
            </a:extLst>
          </p:cNvPr>
          <p:cNvSpPr txBox="1"/>
          <p:nvPr>
            <p:custDataLst>
              <p:tags r:id="rId3"/>
            </p:custDataLst>
          </p:nvPr>
        </p:nvSpPr>
        <p:spPr>
          <a:xfrm>
            <a:off x="2063552" y="4397108"/>
            <a:ext cx="9636010" cy="1477328"/>
          </a:xfrm>
          <a:prstGeom prst="rect">
            <a:avLst/>
          </a:prstGeom>
          <a:noFill/>
        </p:spPr>
        <p:txBody>
          <a:bodyPr wrap="square">
            <a:spAutoFit/>
          </a:bodyPr>
          <a:lstStyle/>
          <a:p>
            <a:pPr marL="285750" indent="-285750">
              <a:buFont typeface="Arial" panose="020B0604020202020204" pitchFamily="34" charset="0"/>
              <a:buChar char="•"/>
            </a:pPr>
            <a:r>
              <a:rPr lang="fr-CA" dirty="0">
                <a:solidFill>
                  <a:srgbClr val="000000"/>
                </a:solidFill>
                <a:highlight>
                  <a:srgbClr val="FFFF00"/>
                </a:highlight>
              </a:rPr>
              <a:t>Chaque compétence en formation professionnelle fait l’objet d’une évaluation</a:t>
            </a:r>
            <a:r>
              <a:rPr lang="fr-CA" b="1" dirty="0">
                <a:solidFill>
                  <a:srgbClr val="000000"/>
                </a:solidFill>
                <a:highlight>
                  <a:srgbClr val="FFFF00"/>
                </a:highlight>
              </a:rPr>
              <a:t>. Les résultats de l’évaluation sont exprimés sous forme de succès ou d’échec </a:t>
            </a:r>
            <a:r>
              <a:rPr lang="fr-CA" dirty="0">
                <a:solidFill>
                  <a:srgbClr val="000000"/>
                </a:solidFill>
                <a:highlight>
                  <a:srgbClr val="FFFF00"/>
                </a:highlight>
              </a:rPr>
              <a:t>des apprentissages. </a:t>
            </a:r>
            <a:r>
              <a:rPr lang="fr-CA" sz="1400" dirty="0">
                <a:solidFill>
                  <a:srgbClr val="000000"/>
                </a:solidFill>
              </a:rPr>
              <a:t>(Art. 17)</a:t>
            </a:r>
          </a:p>
          <a:p>
            <a:pPr marL="285750" indent="-285750">
              <a:buFont typeface="Arial" panose="020B0604020202020204" pitchFamily="34" charset="0"/>
              <a:buChar char="•"/>
            </a:pPr>
            <a:r>
              <a:rPr lang="fr-CA" dirty="0">
                <a:solidFill>
                  <a:srgbClr val="000000"/>
                </a:solidFill>
              </a:rPr>
              <a:t>Une personne inscrite en formation professionnelle peut s’inscrire à des épreuves imposées en vue de l’obtention d’unités </a:t>
            </a:r>
            <a:r>
              <a:rPr lang="fr-CA" b="1" dirty="0">
                <a:solidFill>
                  <a:srgbClr val="000000"/>
                </a:solidFill>
              </a:rPr>
              <a:t>sans qu’elle ait suivi le cours correspondant</a:t>
            </a:r>
            <a:r>
              <a:rPr lang="fr-CA" dirty="0">
                <a:solidFill>
                  <a:srgbClr val="000000"/>
                </a:solidFill>
              </a:rPr>
              <a:t>, en tenant compte des exigences pédagogiques et organisationnelles. </a:t>
            </a:r>
            <a:r>
              <a:rPr lang="fr-CA" sz="1400" dirty="0">
                <a:solidFill>
                  <a:srgbClr val="000000"/>
                </a:solidFill>
              </a:rPr>
              <a:t>(Art.20)</a:t>
            </a:r>
            <a:endParaRPr lang="fr-CA" dirty="0">
              <a:solidFill>
                <a:srgbClr val="000000"/>
              </a:solidFill>
            </a:endParaRPr>
          </a:p>
        </p:txBody>
      </p:sp>
      <p:sp>
        <p:nvSpPr>
          <p:cNvPr id="10" name="ZoneTexte 9">
            <a:extLst>
              <a:ext uri="{FF2B5EF4-FFF2-40B4-BE49-F238E27FC236}">
                <a16:creationId xmlns:a16="http://schemas.microsoft.com/office/drawing/2014/main" id="{8BF119D1-C041-57FC-9C1B-262200EC1EA6}"/>
              </a:ext>
            </a:extLst>
          </p:cNvPr>
          <p:cNvSpPr txBox="1"/>
          <p:nvPr>
            <p:custDataLst>
              <p:tags r:id="rId4"/>
            </p:custDataLst>
          </p:nvPr>
        </p:nvSpPr>
        <p:spPr>
          <a:xfrm>
            <a:off x="2063552" y="3988402"/>
            <a:ext cx="6329082" cy="369332"/>
          </a:xfrm>
          <a:prstGeom prst="rect">
            <a:avLst/>
          </a:prstGeom>
          <a:noFill/>
        </p:spPr>
        <p:txBody>
          <a:bodyPr wrap="square">
            <a:spAutoFit/>
          </a:bodyPr>
          <a:lstStyle/>
          <a:p>
            <a:r>
              <a:rPr lang="fr-CA" b="1">
                <a:solidFill>
                  <a:srgbClr val="000000"/>
                </a:solidFill>
              </a:rPr>
              <a:t>Régime pédagogique</a:t>
            </a:r>
          </a:p>
        </p:txBody>
      </p:sp>
      <p:sp>
        <p:nvSpPr>
          <p:cNvPr id="11" name="ZoneTexte 10">
            <a:extLst>
              <a:ext uri="{FF2B5EF4-FFF2-40B4-BE49-F238E27FC236}">
                <a16:creationId xmlns:a16="http://schemas.microsoft.com/office/drawing/2014/main" id="{0097A15F-E12E-D478-47FD-2DA45EB89284}"/>
              </a:ext>
            </a:extLst>
          </p:cNvPr>
          <p:cNvSpPr txBox="1"/>
          <p:nvPr>
            <p:custDataLst>
              <p:tags r:id="rId5"/>
            </p:custDataLst>
          </p:nvPr>
        </p:nvSpPr>
        <p:spPr>
          <a:xfrm>
            <a:off x="2063554" y="2117759"/>
            <a:ext cx="9778513" cy="1831271"/>
          </a:xfrm>
          <a:prstGeom prst="rect">
            <a:avLst/>
          </a:prstGeom>
          <a:noFill/>
        </p:spPr>
        <p:txBody>
          <a:bodyPr wrap="square">
            <a:spAutoFit/>
          </a:bodyPr>
          <a:lstStyle/>
          <a:p>
            <a:pPr marL="285750" indent="-285750">
              <a:buFont typeface="Arial" panose="020B0604020202020204" pitchFamily="34" charset="0"/>
              <a:buChar char="•"/>
            </a:pPr>
            <a:r>
              <a:rPr lang="fr-CA" dirty="0">
                <a:solidFill>
                  <a:srgbClr val="000000"/>
                </a:solidFill>
              </a:rPr>
              <a:t>L’enseignant, possédant une expertise essentielle en pédagogie, a </a:t>
            </a:r>
            <a:r>
              <a:rPr lang="fr-CA" b="1" dirty="0">
                <a:solidFill>
                  <a:srgbClr val="000000"/>
                </a:solidFill>
              </a:rPr>
              <a:t>notamment le droit de choisir les instruments d’évaluation des élèves </a:t>
            </a:r>
            <a:r>
              <a:rPr lang="fr-CA" dirty="0">
                <a:solidFill>
                  <a:srgbClr val="000000"/>
                </a:solidFill>
              </a:rPr>
              <a:t>qui lui sont confiés afin de mesurer et </a:t>
            </a:r>
            <a:r>
              <a:rPr lang="fr-CA" b="1" dirty="0">
                <a:solidFill>
                  <a:srgbClr val="000000"/>
                </a:solidFill>
              </a:rPr>
              <a:t>d’évaluer constamment et périodiquement les besoins et l’atteinte des objectifs </a:t>
            </a:r>
            <a:r>
              <a:rPr lang="fr-CA" dirty="0">
                <a:solidFill>
                  <a:srgbClr val="000000"/>
                </a:solidFill>
              </a:rPr>
              <a:t>par rapport à chacun des élèves qui lui sont confiés en se basant sur les progrès réalisés. </a:t>
            </a:r>
            <a:r>
              <a:rPr lang="fr-CA" sz="1400" dirty="0">
                <a:solidFill>
                  <a:srgbClr val="000000"/>
                </a:solidFill>
              </a:rPr>
              <a:t>(Art. 19)</a:t>
            </a:r>
          </a:p>
          <a:p>
            <a:pPr marL="285750" indent="-285750">
              <a:spcBef>
                <a:spcPts val="600"/>
              </a:spcBef>
              <a:buFont typeface="Arial" panose="020B0604020202020204" pitchFamily="34" charset="0"/>
              <a:buChar char="•"/>
            </a:pPr>
            <a:r>
              <a:rPr lang="fr-CA" b="1" dirty="0">
                <a:solidFill>
                  <a:srgbClr val="000000"/>
                </a:solidFill>
              </a:rPr>
              <a:t>Seul l’enseignant a la responsabilité d’attribuer un résultat </a:t>
            </a:r>
            <a:r>
              <a:rPr lang="fr-CA" dirty="0">
                <a:solidFill>
                  <a:srgbClr val="000000"/>
                </a:solidFill>
              </a:rPr>
              <a:t>faisant suite à l’évaluation des apprentissages des élèves qui lui sont confiés</a:t>
            </a:r>
            <a:r>
              <a:rPr lang="fr-CA" baseline="30000" dirty="0">
                <a:solidFill>
                  <a:srgbClr val="000000"/>
                </a:solidFill>
              </a:rPr>
              <a:t>1</a:t>
            </a:r>
            <a:r>
              <a:rPr lang="fr-CA" dirty="0">
                <a:solidFill>
                  <a:srgbClr val="000000"/>
                </a:solidFill>
              </a:rPr>
              <a:t> […]</a:t>
            </a:r>
            <a:r>
              <a:rPr lang="fr-CA" sz="1400" dirty="0">
                <a:solidFill>
                  <a:srgbClr val="000000"/>
                </a:solidFill>
              </a:rPr>
              <a:t>(Art.20)</a:t>
            </a:r>
            <a:endParaRPr lang="fr-CA" dirty="0">
              <a:solidFill>
                <a:srgbClr val="000000"/>
              </a:solidFill>
            </a:endParaRPr>
          </a:p>
        </p:txBody>
      </p:sp>
      <p:sp>
        <p:nvSpPr>
          <p:cNvPr id="12" name="ZoneTexte 11">
            <a:extLst>
              <a:ext uri="{FF2B5EF4-FFF2-40B4-BE49-F238E27FC236}">
                <a16:creationId xmlns:a16="http://schemas.microsoft.com/office/drawing/2014/main" id="{DC11C0F3-B268-AEA8-DB81-B0C41347624A}"/>
              </a:ext>
            </a:extLst>
          </p:cNvPr>
          <p:cNvSpPr txBox="1"/>
          <p:nvPr>
            <p:custDataLst>
              <p:tags r:id="rId6"/>
            </p:custDataLst>
          </p:nvPr>
        </p:nvSpPr>
        <p:spPr>
          <a:xfrm>
            <a:off x="2219702" y="6600613"/>
            <a:ext cx="4007768" cy="276999"/>
          </a:xfrm>
          <a:prstGeom prst="rect">
            <a:avLst/>
          </a:prstGeom>
          <a:noFill/>
        </p:spPr>
        <p:txBody>
          <a:bodyPr wrap="square">
            <a:spAutoFit/>
          </a:bodyPr>
          <a:lstStyle/>
          <a:p>
            <a:pPr marL="92075">
              <a:spcBef>
                <a:spcPts val="600"/>
              </a:spcBef>
              <a:spcAft>
                <a:spcPts val="600"/>
              </a:spcAft>
            </a:pPr>
            <a:r>
              <a:rPr lang="fr-CA" sz="1200" baseline="30000">
                <a:solidFill>
                  <a:srgbClr val="000000"/>
                </a:solidFill>
                <a:latin typeface="Calibri" panose="020F0502020204030204" pitchFamily="34" charset="0"/>
                <a:ea typeface="Calibri" panose="020F0502020204030204" pitchFamily="34" charset="0"/>
                <a:cs typeface="Times New Roman" panose="02020603050405020304" pitchFamily="18" charset="0"/>
              </a:rPr>
              <a:t>1</a:t>
            </a:r>
            <a:r>
              <a:rPr lang="fr-CA" sz="1200">
                <a:solidFill>
                  <a:srgbClr val="000000"/>
                </a:solidFill>
                <a:latin typeface="Calibri" panose="020F0502020204030204" pitchFamily="34" charset="0"/>
                <a:ea typeface="Calibri" panose="020F0502020204030204" pitchFamily="34" charset="0"/>
                <a:cs typeface="Times New Roman" panose="02020603050405020304" pitchFamily="18" charset="0"/>
              </a:rPr>
              <a:t> Certaines exceptions sont précisées dans l’article 20.</a:t>
            </a:r>
          </a:p>
        </p:txBody>
      </p:sp>
      <p:cxnSp>
        <p:nvCxnSpPr>
          <p:cNvPr id="4" name="Connecteur droit 3">
            <a:extLst>
              <a:ext uri="{FF2B5EF4-FFF2-40B4-BE49-F238E27FC236}">
                <a16:creationId xmlns:a16="http://schemas.microsoft.com/office/drawing/2014/main" id="{DBF800FA-53F9-E39E-F87B-810DB4D059E3}"/>
              </a:ext>
            </a:extLst>
          </p:cNvPr>
          <p:cNvCxnSpPr/>
          <p:nvPr>
            <p:custDataLst>
              <p:tags r:id="rId7"/>
            </p:custDataLst>
          </p:nvPr>
        </p:nvCxnSpPr>
        <p:spPr>
          <a:xfrm flipV="1">
            <a:off x="2159562" y="2069785"/>
            <a:ext cx="9540000" cy="47972"/>
          </a:xfrm>
          <a:prstGeom prst="line">
            <a:avLst/>
          </a:prstGeom>
          <a:ln w="28575">
            <a:solidFill>
              <a:srgbClr val="000000"/>
            </a:solidFill>
          </a:ln>
        </p:spPr>
        <p:style>
          <a:lnRef idx="1">
            <a:schemeClr val="accent6"/>
          </a:lnRef>
          <a:fillRef idx="0">
            <a:schemeClr val="accent6"/>
          </a:fillRef>
          <a:effectRef idx="0">
            <a:schemeClr val="accent6"/>
          </a:effectRef>
          <a:fontRef idx="minor">
            <a:schemeClr val="tx1"/>
          </a:fontRef>
        </p:style>
      </p:cxnSp>
      <p:cxnSp>
        <p:nvCxnSpPr>
          <p:cNvPr id="5" name="Connecteur droit 4">
            <a:extLst>
              <a:ext uri="{FF2B5EF4-FFF2-40B4-BE49-F238E27FC236}">
                <a16:creationId xmlns:a16="http://schemas.microsoft.com/office/drawing/2014/main" id="{E5123A09-D8EF-1CE6-F6B3-3990DD6D7FB9}"/>
              </a:ext>
            </a:extLst>
          </p:cNvPr>
          <p:cNvCxnSpPr/>
          <p:nvPr>
            <p:custDataLst>
              <p:tags r:id="rId8"/>
            </p:custDataLst>
          </p:nvPr>
        </p:nvCxnSpPr>
        <p:spPr>
          <a:xfrm flipV="1">
            <a:off x="2111557" y="4353435"/>
            <a:ext cx="9540000" cy="47972"/>
          </a:xfrm>
          <a:prstGeom prst="line">
            <a:avLst/>
          </a:prstGeom>
          <a:ln w="28575">
            <a:solidFill>
              <a:srgbClr val="00000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7657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159562" y="274638"/>
            <a:ext cx="9540000" cy="1143000"/>
          </a:xfrm>
        </p:spPr>
        <p:txBody>
          <a:bodyPr/>
          <a:lstStyle/>
          <a:p>
            <a:pPr algn="ctr"/>
            <a:r>
              <a:rPr lang="fr-CA" sz="4400" dirty="0"/>
              <a:t>Encadrement légaux essentiels</a:t>
            </a:r>
          </a:p>
        </p:txBody>
      </p:sp>
      <p:sp>
        <p:nvSpPr>
          <p:cNvPr id="13" name="ZoneTexte 12">
            <a:extLst>
              <a:ext uri="{FF2B5EF4-FFF2-40B4-BE49-F238E27FC236}">
                <a16:creationId xmlns:a16="http://schemas.microsoft.com/office/drawing/2014/main" id="{4B3FAACD-B126-4128-94BD-665C806488CB}"/>
              </a:ext>
            </a:extLst>
          </p:cNvPr>
          <p:cNvSpPr txBox="1"/>
          <p:nvPr>
            <p:custDataLst>
              <p:tags r:id="rId2"/>
            </p:custDataLst>
          </p:nvPr>
        </p:nvSpPr>
        <p:spPr>
          <a:xfrm>
            <a:off x="2063552" y="1700453"/>
            <a:ext cx="9636010" cy="369332"/>
          </a:xfrm>
          <a:prstGeom prst="rect">
            <a:avLst/>
          </a:prstGeom>
          <a:noFill/>
        </p:spPr>
        <p:txBody>
          <a:bodyPr wrap="square">
            <a:spAutoFit/>
          </a:bodyPr>
          <a:lstStyle/>
          <a:p>
            <a:r>
              <a:rPr lang="fr-CA" b="1">
                <a:solidFill>
                  <a:srgbClr val="000000"/>
                </a:solidFill>
              </a:rPr>
              <a:t>Normes et modalités en évaluation des apprentissages</a:t>
            </a:r>
          </a:p>
        </p:txBody>
      </p:sp>
      <p:sp>
        <p:nvSpPr>
          <p:cNvPr id="9" name="ZoneTexte 8">
            <a:extLst>
              <a:ext uri="{FF2B5EF4-FFF2-40B4-BE49-F238E27FC236}">
                <a16:creationId xmlns:a16="http://schemas.microsoft.com/office/drawing/2014/main" id="{EC50F70B-9D66-588C-B7E7-85CCCD899EB4}"/>
              </a:ext>
            </a:extLst>
          </p:cNvPr>
          <p:cNvSpPr txBox="1"/>
          <p:nvPr>
            <p:custDataLst>
              <p:tags r:id="rId3"/>
            </p:custDataLst>
          </p:nvPr>
        </p:nvSpPr>
        <p:spPr>
          <a:xfrm>
            <a:off x="2063552" y="2148555"/>
            <a:ext cx="9636010" cy="3370153"/>
          </a:xfrm>
          <a:prstGeom prst="rect">
            <a:avLst/>
          </a:prstGeom>
          <a:noFill/>
        </p:spPr>
        <p:txBody>
          <a:bodyPr wrap="square">
            <a:spAutoFit/>
          </a:bodyPr>
          <a:lstStyle/>
          <a:p>
            <a:pPr marL="285750" indent="-285750">
              <a:spcBef>
                <a:spcPts val="600"/>
              </a:spcBef>
              <a:buFont typeface="Arial" panose="020B0604020202020204" pitchFamily="34" charset="0"/>
              <a:buChar char="•"/>
              <a:defRPr/>
            </a:pPr>
            <a:r>
              <a:rPr lang="fr-CA" b="1" dirty="0">
                <a:solidFill>
                  <a:srgbClr val="000000"/>
                </a:solidFill>
              </a:rPr>
              <a:t>Il incombe aux enseignants de déterminer</a:t>
            </a:r>
            <a:r>
              <a:rPr lang="fr-CA" dirty="0">
                <a:solidFill>
                  <a:srgbClr val="000000"/>
                </a:solidFill>
              </a:rPr>
              <a:t>, de manière factuelle, juste et équitable</a:t>
            </a:r>
            <a:r>
              <a:rPr lang="fr-CA" b="1" dirty="0">
                <a:solidFill>
                  <a:srgbClr val="000000"/>
                </a:solidFill>
              </a:rPr>
              <a:t>, l’acquisition et la maîtrise des apprentissages visés par la compétence </a:t>
            </a:r>
            <a:r>
              <a:rPr lang="fr-CA" dirty="0">
                <a:solidFill>
                  <a:srgbClr val="000000"/>
                </a:solidFill>
              </a:rPr>
              <a:t>et prescrits par le programme d’études </a:t>
            </a:r>
            <a:r>
              <a:rPr lang="fr-CA" sz="1400" dirty="0">
                <a:solidFill>
                  <a:srgbClr val="000000"/>
                </a:solidFill>
              </a:rPr>
              <a:t>(Art. 15, version institutionnelle)</a:t>
            </a:r>
          </a:p>
          <a:p>
            <a:pPr marL="285750" indent="-285750">
              <a:spcBef>
                <a:spcPts val="600"/>
              </a:spcBef>
              <a:buFont typeface="Arial" panose="020B0604020202020204" pitchFamily="34" charset="0"/>
              <a:buChar char="•"/>
              <a:defRPr/>
            </a:pPr>
            <a:r>
              <a:rPr lang="fr-CA" b="1" dirty="0">
                <a:solidFill>
                  <a:srgbClr val="000000"/>
                </a:solidFill>
              </a:rPr>
              <a:t>Pour être admissible à l’épreuve </a:t>
            </a:r>
            <a:r>
              <a:rPr lang="fr-CA" dirty="0">
                <a:solidFill>
                  <a:srgbClr val="000000"/>
                </a:solidFill>
              </a:rPr>
              <a:t>aux fins de la sanction un élève doit avoir démontré (à l’enseignant désigné par la direction</a:t>
            </a:r>
            <a:r>
              <a:rPr lang="fr-CA" b="1" dirty="0">
                <a:solidFill>
                  <a:srgbClr val="000000"/>
                </a:solidFill>
              </a:rPr>
              <a:t>) l’acquisition et la maîtrise des apprentissages </a:t>
            </a:r>
            <a:r>
              <a:rPr lang="fr-CA" dirty="0">
                <a:solidFill>
                  <a:srgbClr val="000000"/>
                </a:solidFill>
              </a:rPr>
              <a:t>visés par la compétence et prescrits par le programme d’études. </a:t>
            </a:r>
            <a:r>
              <a:rPr lang="fr-CA" sz="1400" dirty="0">
                <a:solidFill>
                  <a:srgbClr val="000000"/>
                </a:solidFill>
              </a:rPr>
              <a:t>(Art. 16, version institutionnelle)</a:t>
            </a:r>
          </a:p>
          <a:p>
            <a:pPr marL="285750" indent="-285750">
              <a:spcBef>
                <a:spcPts val="600"/>
              </a:spcBef>
              <a:buFont typeface="Arial" panose="020B0604020202020204" pitchFamily="34" charset="0"/>
              <a:buChar char="•"/>
              <a:defRPr/>
            </a:pPr>
            <a:r>
              <a:rPr lang="fr-CA" b="1" dirty="0">
                <a:solidFill>
                  <a:srgbClr val="000000"/>
                </a:solidFill>
                <a:highlight>
                  <a:srgbClr val="FFFF00"/>
                </a:highlight>
              </a:rPr>
              <a:t>L’élève en échec </a:t>
            </a:r>
            <a:r>
              <a:rPr lang="fr-CA" dirty="0">
                <a:solidFill>
                  <a:srgbClr val="000000"/>
                </a:solidFill>
                <a:highlight>
                  <a:srgbClr val="FFFF00"/>
                </a:highlight>
              </a:rPr>
              <a:t>à une épreuve d’établissement pour des motifs autres que la tricherie </a:t>
            </a:r>
            <a:r>
              <a:rPr lang="fr-CA" b="1" dirty="0">
                <a:solidFill>
                  <a:srgbClr val="000000"/>
                </a:solidFill>
                <a:highlight>
                  <a:srgbClr val="FFFF00"/>
                </a:highlight>
              </a:rPr>
              <a:t>a droit à une reprise </a:t>
            </a:r>
            <a:r>
              <a:rPr lang="fr-CA" dirty="0">
                <a:solidFill>
                  <a:srgbClr val="000000"/>
                </a:solidFill>
                <a:highlight>
                  <a:srgbClr val="FFFF00"/>
                </a:highlight>
              </a:rPr>
              <a:t>selon les modalités établies par le centre et précisées en annexe des présentes normes et modalités. </a:t>
            </a:r>
            <a:r>
              <a:rPr lang="fr-CA" sz="1400" dirty="0">
                <a:solidFill>
                  <a:srgbClr val="000000"/>
                </a:solidFill>
                <a:highlight>
                  <a:srgbClr val="FFFF00"/>
                </a:highlight>
              </a:rPr>
              <a:t>(</a:t>
            </a:r>
            <a:r>
              <a:rPr lang="fr-CA" sz="1400" dirty="0">
                <a:solidFill>
                  <a:srgbClr val="000000"/>
                </a:solidFill>
              </a:rPr>
              <a:t>Art. 19 version institutionnelle)</a:t>
            </a:r>
          </a:p>
          <a:p>
            <a:pPr marL="285750" indent="-285750">
              <a:spcBef>
                <a:spcPts val="600"/>
              </a:spcBef>
              <a:buFont typeface="Arial" panose="020B0604020202020204" pitchFamily="34" charset="0"/>
              <a:buChar char="•"/>
              <a:defRPr/>
            </a:pPr>
            <a:r>
              <a:rPr lang="fr-CA" dirty="0">
                <a:solidFill>
                  <a:srgbClr val="000000"/>
                </a:solidFill>
              </a:rPr>
              <a:t>L’élève reconnu pour avoir des besoins particuliers </a:t>
            </a:r>
            <a:r>
              <a:rPr lang="fr-CA" b="1" dirty="0">
                <a:solidFill>
                  <a:srgbClr val="000000"/>
                </a:solidFill>
              </a:rPr>
              <a:t>doit obtenir les mesures d’adaptation pertinentes auxquelles il a droit </a:t>
            </a:r>
            <a:r>
              <a:rPr lang="fr-CA" dirty="0">
                <a:solidFill>
                  <a:srgbClr val="000000"/>
                </a:solidFill>
              </a:rPr>
              <a:t>lors des évaluations. </a:t>
            </a:r>
            <a:r>
              <a:rPr lang="fr-CA" sz="1400" dirty="0">
                <a:solidFill>
                  <a:srgbClr val="000000"/>
                </a:solidFill>
              </a:rPr>
              <a:t>(Art. 32 version institutionnelle)</a:t>
            </a:r>
            <a:endParaRPr lang="fr-CA" dirty="0">
              <a:solidFill>
                <a:srgbClr val="000000"/>
              </a:solidFill>
            </a:endParaRPr>
          </a:p>
        </p:txBody>
      </p:sp>
      <p:cxnSp>
        <p:nvCxnSpPr>
          <p:cNvPr id="3" name="Connecteur droit 2">
            <a:extLst>
              <a:ext uri="{FF2B5EF4-FFF2-40B4-BE49-F238E27FC236}">
                <a16:creationId xmlns:a16="http://schemas.microsoft.com/office/drawing/2014/main" id="{7EA9153B-A1D1-6A29-4502-2D743697E4A8}"/>
              </a:ext>
            </a:extLst>
          </p:cNvPr>
          <p:cNvCxnSpPr/>
          <p:nvPr>
            <p:custDataLst>
              <p:tags r:id="rId4"/>
            </p:custDataLst>
          </p:nvPr>
        </p:nvCxnSpPr>
        <p:spPr>
          <a:xfrm flipV="1">
            <a:off x="2159562" y="2069785"/>
            <a:ext cx="9540000" cy="47972"/>
          </a:xfrm>
          <a:prstGeom prst="line">
            <a:avLst/>
          </a:prstGeom>
          <a:ln w="28575">
            <a:solidFill>
              <a:srgbClr val="00000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61254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159562" y="274638"/>
            <a:ext cx="9540000" cy="1143000"/>
          </a:xfrm>
        </p:spPr>
        <p:txBody>
          <a:bodyPr/>
          <a:lstStyle/>
          <a:p>
            <a:pPr algn="ctr"/>
            <a:r>
              <a:rPr lang="fr-CA" sz="4400" dirty="0"/>
              <a:t>Encadrement légaux essentiels</a:t>
            </a:r>
          </a:p>
        </p:txBody>
      </p:sp>
      <p:sp>
        <p:nvSpPr>
          <p:cNvPr id="13" name="ZoneTexte 12">
            <a:extLst>
              <a:ext uri="{FF2B5EF4-FFF2-40B4-BE49-F238E27FC236}">
                <a16:creationId xmlns:a16="http://schemas.microsoft.com/office/drawing/2014/main" id="{4B3FAACD-B126-4128-94BD-665C806488CB}"/>
              </a:ext>
            </a:extLst>
          </p:cNvPr>
          <p:cNvSpPr txBox="1"/>
          <p:nvPr>
            <p:custDataLst>
              <p:tags r:id="rId2"/>
            </p:custDataLst>
          </p:nvPr>
        </p:nvSpPr>
        <p:spPr>
          <a:xfrm>
            <a:off x="2063552" y="1700453"/>
            <a:ext cx="9636010" cy="369332"/>
          </a:xfrm>
          <a:prstGeom prst="rect">
            <a:avLst/>
          </a:prstGeom>
          <a:noFill/>
        </p:spPr>
        <p:txBody>
          <a:bodyPr wrap="square">
            <a:spAutoFit/>
          </a:bodyPr>
          <a:lstStyle/>
          <a:p>
            <a:r>
              <a:rPr lang="fr-CA" b="1">
                <a:solidFill>
                  <a:srgbClr val="000000"/>
                </a:solidFill>
              </a:rPr>
              <a:t>Guide de gestion de la sanction des études et des épreuves ministérielles</a:t>
            </a:r>
          </a:p>
        </p:txBody>
      </p:sp>
      <p:sp>
        <p:nvSpPr>
          <p:cNvPr id="9" name="ZoneTexte 8">
            <a:extLst>
              <a:ext uri="{FF2B5EF4-FFF2-40B4-BE49-F238E27FC236}">
                <a16:creationId xmlns:a16="http://schemas.microsoft.com/office/drawing/2014/main" id="{EC50F70B-9D66-588C-B7E7-85CCCD899EB4}"/>
              </a:ext>
            </a:extLst>
          </p:cNvPr>
          <p:cNvSpPr txBox="1"/>
          <p:nvPr>
            <p:custDataLst>
              <p:tags r:id="rId3"/>
            </p:custDataLst>
          </p:nvPr>
        </p:nvSpPr>
        <p:spPr>
          <a:xfrm>
            <a:off x="2063552" y="2148555"/>
            <a:ext cx="9636010" cy="2800767"/>
          </a:xfrm>
          <a:prstGeom prst="rect">
            <a:avLst/>
          </a:prstGeom>
          <a:noFill/>
        </p:spPr>
        <p:txBody>
          <a:bodyPr wrap="square">
            <a:spAutoFit/>
          </a:bodyPr>
          <a:lstStyle/>
          <a:p>
            <a:pPr marL="285750" indent="-285750">
              <a:spcBef>
                <a:spcPts val="600"/>
              </a:spcBef>
              <a:buFont typeface="Arial" panose="020B0604020202020204" pitchFamily="34" charset="0"/>
              <a:buChar char="•"/>
              <a:defRPr/>
            </a:pPr>
            <a:r>
              <a:rPr lang="fr-CA" b="1" dirty="0">
                <a:solidFill>
                  <a:srgbClr val="000000"/>
                </a:solidFill>
                <a:latin typeface="Calibri"/>
              </a:rPr>
              <a:t>Les mesures d’adaptation </a:t>
            </a:r>
            <a:r>
              <a:rPr lang="fr-CA" dirty="0">
                <a:solidFill>
                  <a:srgbClr val="000000"/>
                </a:solidFill>
                <a:latin typeface="Calibri"/>
              </a:rPr>
              <a:t>mises en place au moment de l’évaluation doivent être utilisées régulièrement par l’élève en cours d’apprentissage et leur pertinence </a:t>
            </a:r>
            <a:r>
              <a:rPr lang="fr-CA" b="1" dirty="0">
                <a:solidFill>
                  <a:srgbClr val="000000"/>
                </a:solidFill>
                <a:latin typeface="Calibri"/>
              </a:rPr>
              <a:t>doit être validée</a:t>
            </a:r>
            <a:r>
              <a:rPr lang="fr-CA" dirty="0">
                <a:solidFill>
                  <a:srgbClr val="000000"/>
                </a:solidFill>
                <a:latin typeface="Calibri"/>
              </a:rPr>
              <a:t>. Elles doivent figurer dans le plan [d’aide à l’apprentissage] de l’élève et solliciter la prise de décision de l’élève. Le recours à une mesure ne doit en aucun temps faire en sorte que l’élève n’accomplisse pas sa tâche seul. </a:t>
            </a:r>
            <a:r>
              <a:rPr lang="fr-CA" sz="1400" dirty="0">
                <a:solidFill>
                  <a:srgbClr val="000000"/>
                </a:solidFill>
                <a:latin typeface="Calibri"/>
              </a:rPr>
              <a:t>(p.111)</a:t>
            </a:r>
          </a:p>
          <a:p>
            <a:pPr marL="285750" indent="-285750">
              <a:buFont typeface="Arial" panose="020B0604020202020204" pitchFamily="34" charset="0"/>
              <a:buChar char="•"/>
            </a:pPr>
            <a:r>
              <a:rPr lang="fr-CA" dirty="0">
                <a:solidFill>
                  <a:srgbClr val="000000"/>
                </a:solidFill>
                <a:highlight>
                  <a:srgbClr val="FFFF00"/>
                </a:highlight>
              </a:rPr>
              <a:t>À la formation professionnelle, dans les programmes élaborés par compétences, </a:t>
            </a:r>
            <a:r>
              <a:rPr lang="fr-CA" b="1" dirty="0">
                <a:solidFill>
                  <a:srgbClr val="000000"/>
                </a:solidFill>
                <a:highlight>
                  <a:srgbClr val="FFFF00"/>
                </a:highlight>
              </a:rPr>
              <a:t>les résultats sont exprimés sous forme dichotomique </a:t>
            </a:r>
            <a:r>
              <a:rPr lang="fr-CA" dirty="0">
                <a:solidFill>
                  <a:srgbClr val="000000"/>
                </a:solidFill>
                <a:highlight>
                  <a:srgbClr val="FFFF00"/>
                </a:highlight>
              </a:rPr>
              <a:t>: </a:t>
            </a:r>
          </a:p>
          <a:p>
            <a:pPr marL="742950" lvl="1" indent="-285750">
              <a:buFont typeface="Arial" panose="020B0604020202020204" pitchFamily="34" charset="0"/>
              <a:buChar char="•"/>
            </a:pPr>
            <a:r>
              <a:rPr lang="fr-CA" dirty="0">
                <a:solidFill>
                  <a:srgbClr val="000000"/>
                </a:solidFill>
                <a:highlight>
                  <a:srgbClr val="FFFF00"/>
                </a:highlight>
              </a:rPr>
              <a:t>l’élève obtient la totalité des points ou zéro (0) pour une réponse ou une unité de notation;</a:t>
            </a:r>
          </a:p>
          <a:p>
            <a:pPr marL="742950" lvl="1" indent="-285750">
              <a:buFont typeface="Arial" panose="020B0604020202020204" pitchFamily="34" charset="0"/>
              <a:buChar char="•"/>
            </a:pPr>
            <a:r>
              <a:rPr lang="fr-CA" dirty="0">
                <a:solidFill>
                  <a:srgbClr val="000000"/>
                </a:solidFill>
                <a:highlight>
                  <a:srgbClr val="FFFF00"/>
                </a:highlight>
              </a:rPr>
              <a:t>l’élève reçoit un verdict de succès ou d’échec selon que le seuil de réussite est atteint ou non. </a:t>
            </a:r>
            <a:br>
              <a:rPr lang="fr-CA" dirty="0">
                <a:solidFill>
                  <a:srgbClr val="000000"/>
                </a:solidFill>
                <a:highlight>
                  <a:srgbClr val="FFFF00"/>
                </a:highlight>
              </a:rPr>
            </a:br>
            <a:r>
              <a:rPr lang="fr-CA" sz="1400" dirty="0">
                <a:solidFill>
                  <a:srgbClr val="000000"/>
                </a:solidFill>
                <a:highlight>
                  <a:srgbClr val="FFFF00"/>
                </a:highlight>
              </a:rPr>
              <a:t>(p. 158)</a:t>
            </a:r>
            <a:endParaRPr lang="fr-CA" dirty="0">
              <a:solidFill>
                <a:srgbClr val="000000"/>
              </a:solidFill>
              <a:highlight>
                <a:srgbClr val="FFFF00"/>
              </a:highlight>
            </a:endParaRPr>
          </a:p>
        </p:txBody>
      </p:sp>
      <p:cxnSp>
        <p:nvCxnSpPr>
          <p:cNvPr id="3" name="Connecteur droit 2">
            <a:extLst>
              <a:ext uri="{FF2B5EF4-FFF2-40B4-BE49-F238E27FC236}">
                <a16:creationId xmlns:a16="http://schemas.microsoft.com/office/drawing/2014/main" id="{7EA9153B-A1D1-6A29-4502-2D743697E4A8}"/>
              </a:ext>
            </a:extLst>
          </p:cNvPr>
          <p:cNvCxnSpPr/>
          <p:nvPr>
            <p:custDataLst>
              <p:tags r:id="rId4"/>
            </p:custDataLst>
          </p:nvPr>
        </p:nvCxnSpPr>
        <p:spPr>
          <a:xfrm flipV="1">
            <a:off x="2159562" y="2069785"/>
            <a:ext cx="9540000" cy="47972"/>
          </a:xfrm>
          <a:prstGeom prst="line">
            <a:avLst/>
          </a:prstGeom>
          <a:ln w="28575">
            <a:solidFill>
              <a:srgbClr val="00000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11977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159562" y="274638"/>
            <a:ext cx="9540000" cy="1143000"/>
          </a:xfrm>
        </p:spPr>
        <p:txBody>
          <a:bodyPr/>
          <a:lstStyle/>
          <a:p>
            <a:pPr algn="ctr"/>
            <a:r>
              <a:rPr lang="fr-CA" sz="4400" dirty="0"/>
              <a:t>Les encadrement légaux essentiels</a:t>
            </a:r>
          </a:p>
        </p:txBody>
      </p:sp>
      <p:sp>
        <p:nvSpPr>
          <p:cNvPr id="13" name="ZoneTexte 12">
            <a:extLst>
              <a:ext uri="{FF2B5EF4-FFF2-40B4-BE49-F238E27FC236}">
                <a16:creationId xmlns:a16="http://schemas.microsoft.com/office/drawing/2014/main" id="{4B3FAACD-B126-4128-94BD-665C806488CB}"/>
              </a:ext>
            </a:extLst>
          </p:cNvPr>
          <p:cNvSpPr txBox="1"/>
          <p:nvPr>
            <p:custDataLst>
              <p:tags r:id="rId2"/>
            </p:custDataLst>
          </p:nvPr>
        </p:nvSpPr>
        <p:spPr>
          <a:xfrm>
            <a:off x="2063552" y="1700453"/>
            <a:ext cx="9636010" cy="369332"/>
          </a:xfrm>
          <a:prstGeom prst="rect">
            <a:avLst/>
          </a:prstGeom>
          <a:noFill/>
        </p:spPr>
        <p:txBody>
          <a:bodyPr wrap="square">
            <a:spAutoFit/>
          </a:bodyPr>
          <a:lstStyle/>
          <a:p>
            <a:r>
              <a:rPr lang="fr-CA" b="1">
                <a:solidFill>
                  <a:srgbClr val="000000"/>
                </a:solidFill>
              </a:rPr>
              <a:t>Règlement sur les conditions et modalités applicables à la révision d’un résultat</a:t>
            </a:r>
          </a:p>
        </p:txBody>
      </p:sp>
      <p:sp>
        <p:nvSpPr>
          <p:cNvPr id="9" name="ZoneTexte 8">
            <a:extLst>
              <a:ext uri="{FF2B5EF4-FFF2-40B4-BE49-F238E27FC236}">
                <a16:creationId xmlns:a16="http://schemas.microsoft.com/office/drawing/2014/main" id="{EC50F70B-9D66-588C-B7E7-85CCCD899EB4}"/>
              </a:ext>
            </a:extLst>
          </p:cNvPr>
          <p:cNvSpPr txBox="1"/>
          <p:nvPr>
            <p:custDataLst>
              <p:tags r:id="rId3"/>
            </p:custDataLst>
          </p:nvPr>
        </p:nvSpPr>
        <p:spPr>
          <a:xfrm>
            <a:off x="2063552" y="2148553"/>
            <a:ext cx="9636010" cy="5062924"/>
          </a:xfrm>
          <a:prstGeom prst="rect">
            <a:avLst/>
          </a:prstGeom>
          <a:noFill/>
        </p:spPr>
        <p:txBody>
          <a:bodyPr wrap="square">
            <a:spAutoFit/>
          </a:bodyPr>
          <a:lstStyle/>
          <a:p>
            <a:pPr marL="285750" indent="-285750">
              <a:spcBef>
                <a:spcPts val="600"/>
              </a:spcBef>
              <a:buFont typeface="Arial" panose="020B0604020202020204" pitchFamily="34" charset="0"/>
              <a:buChar char="•"/>
              <a:defRPr/>
            </a:pPr>
            <a:r>
              <a:rPr lang="fr-CA">
                <a:solidFill>
                  <a:srgbClr val="000000"/>
                </a:solidFill>
              </a:rPr>
              <a:t>L’élève ou ses parents peuvent demander au directeur de l’établissement la révision d’un résultat. </a:t>
            </a:r>
            <a:r>
              <a:rPr lang="fr-CA" sz="1400">
                <a:solidFill>
                  <a:srgbClr val="000000"/>
                </a:solidFill>
              </a:rPr>
              <a:t>(Art. 2)</a:t>
            </a:r>
          </a:p>
          <a:p>
            <a:pPr marL="285750" indent="-285750">
              <a:spcBef>
                <a:spcPts val="600"/>
              </a:spcBef>
              <a:buFont typeface="Arial" panose="020B0604020202020204" pitchFamily="34" charset="0"/>
              <a:buChar char="•"/>
              <a:defRPr/>
            </a:pPr>
            <a:r>
              <a:rPr lang="fr-CA">
                <a:solidFill>
                  <a:srgbClr val="000000"/>
                </a:solidFill>
              </a:rPr>
              <a:t>La demande de révision dans les [30 jours de la connaissance du résultat]. </a:t>
            </a:r>
            <a:r>
              <a:rPr lang="fr-CA" sz="1400">
                <a:solidFill>
                  <a:srgbClr val="000000"/>
                </a:solidFill>
              </a:rPr>
              <a:t>(Art. 3)</a:t>
            </a:r>
          </a:p>
          <a:p>
            <a:pPr marL="285750" indent="-285750">
              <a:spcBef>
                <a:spcPts val="600"/>
              </a:spcBef>
              <a:buFont typeface="Arial" panose="020B0604020202020204" pitchFamily="34" charset="0"/>
              <a:buChar char="•"/>
              <a:defRPr/>
            </a:pPr>
            <a:r>
              <a:rPr lang="fr-CA">
                <a:solidFill>
                  <a:srgbClr val="000000"/>
                </a:solidFill>
              </a:rPr>
              <a:t>Le directeur qui constate que la demande de révision est complète et motivée la transmet sans délai à l’enseignant à qui l’élève [était] confié et lui demande de procéder </a:t>
            </a:r>
            <a:r>
              <a:rPr lang="fr-CA" sz="1400">
                <a:solidFill>
                  <a:srgbClr val="000000"/>
                </a:solidFill>
              </a:rPr>
              <a:t>(Art. 6)</a:t>
            </a:r>
          </a:p>
          <a:p>
            <a:pPr marL="285750" indent="-285750">
              <a:spcBef>
                <a:spcPts val="600"/>
              </a:spcBef>
              <a:buFont typeface="Arial" panose="020B0604020202020204" pitchFamily="34" charset="0"/>
              <a:buChar char="•"/>
              <a:defRPr/>
            </a:pPr>
            <a:r>
              <a:rPr lang="fr-CA">
                <a:solidFill>
                  <a:srgbClr val="000000"/>
                </a:solidFill>
              </a:rPr>
              <a:t>L’enseignant doit, dans un délai de [10 jours ouvrables] donner par écrit à ce dernier le résultat que l’élève obtient à la suite de la révision ainsi que les motifs sur lesquels il s’appuie. </a:t>
            </a:r>
            <a:r>
              <a:rPr lang="fr-CA" sz="1400">
                <a:solidFill>
                  <a:srgbClr val="000000"/>
                </a:solidFill>
              </a:rPr>
              <a:t>(Art. 7)</a:t>
            </a:r>
            <a:endParaRPr lang="fr-CA">
              <a:solidFill>
                <a:srgbClr val="000000"/>
              </a:solidFill>
            </a:endParaRPr>
          </a:p>
          <a:p>
            <a:pPr marL="285750" indent="-285750">
              <a:spcBef>
                <a:spcPts val="600"/>
              </a:spcBef>
              <a:buFont typeface="Arial" panose="020B0604020202020204" pitchFamily="34" charset="0"/>
              <a:buChar char="•"/>
              <a:defRPr/>
            </a:pPr>
            <a:r>
              <a:rPr lang="fr-CA">
                <a:solidFill>
                  <a:srgbClr val="000000"/>
                </a:solidFill>
              </a:rPr>
              <a:t>Le directeur confie la demande de révision à un autre enseignant lorsque l’enseignant à qui l’élève est confié fait défaut de répondre dans un délai de cinq jours ouvrables, confirme ne pas être en mesure de procéder à la révision dans les délais prescrits ou est absent pour l’un des motifs prévu à l’alinéa précédant. </a:t>
            </a:r>
            <a:r>
              <a:rPr lang="fr-CA" sz="1400">
                <a:solidFill>
                  <a:srgbClr val="000000"/>
                </a:solidFill>
              </a:rPr>
              <a:t>(Art. 8)</a:t>
            </a:r>
          </a:p>
          <a:p>
            <a:pPr marL="285750" indent="-285750">
              <a:spcBef>
                <a:spcPts val="600"/>
              </a:spcBef>
              <a:buFont typeface="Arial" panose="020B0604020202020204" pitchFamily="34" charset="0"/>
              <a:buChar char="•"/>
              <a:defRPr/>
            </a:pPr>
            <a:r>
              <a:rPr lang="fr-CA">
                <a:solidFill>
                  <a:srgbClr val="000000"/>
                </a:solidFill>
              </a:rPr>
              <a:t>Le résultat obtenu à la suite d’une demande de révision est définitif. </a:t>
            </a:r>
            <a:r>
              <a:rPr lang="fr-CA" sz="1400">
                <a:solidFill>
                  <a:srgbClr val="000000"/>
                </a:solidFill>
              </a:rPr>
              <a:t>(Art. 10)</a:t>
            </a:r>
          </a:p>
          <a:p>
            <a:pPr marL="285750" indent="-285750">
              <a:spcBef>
                <a:spcPts val="600"/>
              </a:spcBef>
              <a:buFont typeface="Arial" panose="020B0604020202020204" pitchFamily="34" charset="0"/>
              <a:buChar char="•"/>
              <a:defRPr/>
            </a:pPr>
            <a:r>
              <a:rPr lang="fr-CA">
                <a:solidFill>
                  <a:srgbClr val="000000"/>
                </a:solidFill>
              </a:rPr>
              <a:t>L’enseignant s’assure, dans la mesure du possible, que tous les document pertinents à une demande de révision puissent être consultés par un élève […], le directeur de l’établissement […] dans un délai permettant l’exercice des droits prévus par le présent règlement. </a:t>
            </a:r>
            <a:r>
              <a:rPr lang="fr-CA" sz="1400">
                <a:solidFill>
                  <a:srgbClr val="000000"/>
                </a:solidFill>
              </a:rPr>
              <a:t>(Art. 11)</a:t>
            </a:r>
          </a:p>
          <a:p>
            <a:pPr marL="285750" indent="-285750">
              <a:spcBef>
                <a:spcPts val="600"/>
              </a:spcBef>
              <a:buFont typeface="Arial" panose="020B0604020202020204" pitchFamily="34" charset="0"/>
              <a:buChar char="•"/>
              <a:defRPr/>
            </a:pPr>
            <a:endParaRPr lang="fr-CA">
              <a:solidFill>
                <a:srgbClr val="000000"/>
              </a:solidFill>
            </a:endParaRPr>
          </a:p>
        </p:txBody>
      </p:sp>
      <p:cxnSp>
        <p:nvCxnSpPr>
          <p:cNvPr id="3" name="Connecteur droit 2">
            <a:extLst>
              <a:ext uri="{FF2B5EF4-FFF2-40B4-BE49-F238E27FC236}">
                <a16:creationId xmlns:a16="http://schemas.microsoft.com/office/drawing/2014/main" id="{7EA9153B-A1D1-6A29-4502-2D743697E4A8}"/>
              </a:ext>
            </a:extLst>
          </p:cNvPr>
          <p:cNvCxnSpPr/>
          <p:nvPr>
            <p:custDataLst>
              <p:tags r:id="rId4"/>
            </p:custDataLst>
          </p:nvPr>
        </p:nvCxnSpPr>
        <p:spPr>
          <a:xfrm flipV="1">
            <a:off x="2159562" y="2069785"/>
            <a:ext cx="9540000" cy="47972"/>
          </a:xfrm>
          <a:prstGeom prst="line">
            <a:avLst/>
          </a:prstGeom>
          <a:ln w="28575">
            <a:solidFill>
              <a:srgbClr val="00000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9326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599164AA-2969-0241-BD67-9AB2B88ECECD}"/>
              </a:ext>
            </a:extLst>
          </p:cNvPr>
          <p:cNvSpPr txBox="1">
            <a:spLocks/>
          </p:cNvSpPr>
          <p:nvPr>
            <p:custDataLst>
              <p:tags r:id="rId1"/>
            </p:custDataLst>
          </p:nvPr>
        </p:nvSpPr>
        <p:spPr>
          <a:xfrm>
            <a:off x="2159562" y="274638"/>
            <a:ext cx="9540000" cy="1143000"/>
          </a:xfrm>
          <a:prstGeom prst="rect">
            <a:avLst/>
          </a:prstGeom>
          <a:solidFill>
            <a:schemeClr val="lt1"/>
          </a:solidFill>
          <a:ln w="25400" cap="flat" cmpd="sng" algn="ctr">
            <a:solidFill>
              <a:schemeClr val="accent5"/>
            </a:solidFill>
            <a:prstDash val="solid"/>
          </a:ln>
          <a:effectLst>
            <a:innerShdw blurRad="114300">
              <a:prstClr val="black"/>
            </a:innerShdw>
          </a:effectLst>
          <a:scene3d>
            <a:camera prst="orthographicFront"/>
            <a:lightRig rig="threePt" dir="t"/>
          </a:scene3d>
          <a:sp3d>
            <a:bevelT/>
          </a:sp3d>
        </p:spPr>
        <p:txBody>
          <a:bodyPr vert="horz" lIns="91440" tIns="45720" rIns="91440" bIns="45720" rtlCol="0" anchor="ctr">
            <a:noAutofit/>
          </a:bodyPr>
          <a:lstStyle>
            <a:lvl1pPr algn="l" defTabSz="914400" rtl="0" eaLnBrk="1" latinLnBrk="0" hangingPunct="1">
              <a:spcBef>
                <a:spcPct val="0"/>
              </a:spcBef>
              <a:buNone/>
              <a:defRPr sz="4600" b="1" kern="1200" cap="none" spc="-100" baseline="0">
                <a:ln>
                  <a:noFill/>
                </a:ln>
                <a:solidFill>
                  <a:srgbClr val="C00000"/>
                </a:solidFill>
                <a:effectLst/>
                <a:latin typeface="+mj-lt"/>
                <a:ea typeface="+mj-ea"/>
                <a:cs typeface="+mj-cs"/>
              </a:defRPr>
            </a:lvl1pPr>
            <a:lvl2pPr>
              <a:defRPr/>
            </a:lvl2pPr>
            <a:lvl3pPr>
              <a:defRPr/>
            </a:lvl3pPr>
            <a:lvl4pPr>
              <a:defRPr/>
            </a:lvl4pPr>
            <a:lvl5pPr>
              <a:defRPr/>
            </a:lvl5pPr>
            <a:lvl6pPr>
              <a:defRPr/>
            </a:lvl6pPr>
            <a:lvl7pPr>
              <a:defRPr/>
            </a:lvl7pPr>
            <a:lvl8pPr>
              <a:defRPr/>
            </a:lvl8pPr>
            <a:lvl9pPr>
              <a:defRPr/>
            </a:lvl9pPr>
          </a:lstStyle>
          <a:p>
            <a:pPr algn="ctr"/>
            <a:r>
              <a:rPr lang="fr-CA" sz="4000" dirty="0"/>
              <a:t>Document proposant des balises pour l’évaluation aux fins de la sanction</a:t>
            </a:r>
          </a:p>
        </p:txBody>
      </p:sp>
      <p:sp>
        <p:nvSpPr>
          <p:cNvPr id="3" name="Espace réservé du contenu 2"/>
          <p:cNvSpPr>
            <a:spLocks noGrp="1"/>
          </p:cNvSpPr>
          <p:nvPr>
            <p:ph idx="1"/>
            <p:custDataLst>
              <p:tags r:id="rId2"/>
            </p:custDataLst>
          </p:nvPr>
        </p:nvSpPr>
        <p:spPr/>
        <p:txBody>
          <a:bodyPr/>
          <a:lstStyle/>
          <a:p>
            <a:pPr marL="114300" indent="0" algn="ctr">
              <a:buNone/>
            </a:pPr>
            <a:r>
              <a:rPr lang="fr-CA" dirty="0"/>
              <a:t>Varient selon la génération du programme d’études</a:t>
            </a:r>
          </a:p>
          <a:p>
            <a:endParaRPr lang="fr-CA" dirty="0"/>
          </a:p>
          <a:p>
            <a:pPr marL="114300" indent="0">
              <a:buNone/>
            </a:pPr>
            <a:endParaRPr lang="fr-CA" dirty="0"/>
          </a:p>
        </p:txBody>
      </p:sp>
      <p:graphicFrame>
        <p:nvGraphicFramePr>
          <p:cNvPr id="4" name="Espace réservé du contenu 3"/>
          <p:cNvGraphicFramePr>
            <a:graphicFrameLocks/>
          </p:cNvGraphicFramePr>
          <p:nvPr>
            <p:custDataLst>
              <p:tags r:id="rId3"/>
            </p:custDataLst>
          </p:nvPr>
        </p:nvGraphicFramePr>
        <p:xfrm>
          <a:off x="4259196" y="2132856"/>
          <a:ext cx="5005156" cy="352839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5" name="ZoneTexte 4"/>
          <p:cNvSpPr txBox="1"/>
          <p:nvPr>
            <p:custDataLst>
              <p:tags r:id="rId4"/>
            </p:custDataLst>
          </p:nvPr>
        </p:nvSpPr>
        <p:spPr>
          <a:xfrm>
            <a:off x="3719736" y="5817629"/>
            <a:ext cx="6192688" cy="923330"/>
          </a:xfrm>
          <a:prstGeom prst="rect">
            <a:avLst/>
          </a:prstGeom>
          <a:noFill/>
        </p:spPr>
        <p:txBody>
          <a:bodyPr wrap="square" rtlCol="0">
            <a:spAutoFit/>
          </a:bodyPr>
          <a:lstStyle/>
          <a:p>
            <a:pPr marL="630238" indent="-1087438">
              <a:tabLst>
                <a:tab pos="630238" algn="l"/>
              </a:tabLst>
            </a:pPr>
            <a:r>
              <a:rPr lang="fr-CA" b="1" dirty="0">
                <a:solidFill>
                  <a:srgbClr val="C00000"/>
                </a:solidFill>
              </a:rPr>
              <a:t>Note :</a:t>
            </a:r>
            <a:r>
              <a:rPr lang="fr-CA" b="1" dirty="0">
                <a:solidFill>
                  <a:schemeClr val="accent1">
                    <a:lumMod val="50000"/>
                  </a:schemeClr>
                </a:solidFill>
              </a:rPr>
              <a:t>	</a:t>
            </a:r>
            <a:r>
              <a:rPr lang="fr-CA" dirty="0">
                <a:solidFill>
                  <a:schemeClr val="accent1">
                    <a:lumMod val="50000"/>
                  </a:schemeClr>
                </a:solidFill>
              </a:rPr>
              <a:t>Les programmes dits « </a:t>
            </a:r>
            <a:r>
              <a:rPr lang="fr-CA" b="1" dirty="0">
                <a:solidFill>
                  <a:schemeClr val="accent1">
                    <a:lumMod val="50000"/>
                  </a:schemeClr>
                </a:solidFill>
              </a:rPr>
              <a:t>orphelins</a:t>
            </a:r>
            <a:r>
              <a:rPr lang="fr-CA" dirty="0">
                <a:solidFill>
                  <a:schemeClr val="accent1">
                    <a:lumMod val="50000"/>
                  </a:schemeClr>
                </a:solidFill>
              </a:rPr>
              <a:t> » ne possèdent aucun document de référence en évaluation.</a:t>
            </a:r>
          </a:p>
          <a:p>
            <a:endParaRPr lang="fr-CA" dirty="0"/>
          </a:p>
        </p:txBody>
      </p:sp>
      <p:sp>
        <p:nvSpPr>
          <p:cNvPr id="7" name="Flèche droite 6"/>
          <p:cNvSpPr/>
          <p:nvPr>
            <p:custDataLst>
              <p:tags r:id="rId5"/>
            </p:custDataLst>
          </p:nvPr>
        </p:nvSpPr>
        <p:spPr>
          <a:xfrm rot="1291537">
            <a:off x="3300464" y="2135247"/>
            <a:ext cx="1800000" cy="1620000"/>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400"/>
          </a:p>
          <a:p>
            <a:pPr algn="ctr"/>
            <a:r>
              <a:rPr lang="fr-CA" sz="1400">
                <a:solidFill>
                  <a:srgbClr val="C00000"/>
                </a:solidFill>
              </a:rPr>
              <a:t>Tableau d’analyse et de spécifications  </a:t>
            </a:r>
            <a:endParaRPr lang="fr-FR" sz="1400">
              <a:solidFill>
                <a:srgbClr val="C00000"/>
              </a:solidFill>
            </a:endParaRPr>
          </a:p>
          <a:p>
            <a:pPr algn="ctr"/>
            <a:endParaRPr lang="fr-CA" sz="1400"/>
          </a:p>
        </p:txBody>
      </p:sp>
      <p:sp>
        <p:nvSpPr>
          <p:cNvPr id="8" name="Flèche gauche 7"/>
          <p:cNvSpPr/>
          <p:nvPr>
            <p:custDataLst>
              <p:tags r:id="rId6"/>
            </p:custDataLst>
          </p:nvPr>
        </p:nvSpPr>
        <p:spPr>
          <a:xfrm rot="20104682">
            <a:off x="8262991" y="2087819"/>
            <a:ext cx="1800000" cy="1620808"/>
          </a:xfrm>
          <a:prstGeom prst="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fr-CA" sz="1400"/>
          </a:p>
          <a:p>
            <a:pPr algn="ctr">
              <a:spcBef>
                <a:spcPts val="600"/>
              </a:spcBef>
            </a:pPr>
            <a:r>
              <a:rPr lang="fr-CA" sz="1400">
                <a:solidFill>
                  <a:srgbClr val="C00000"/>
                </a:solidFill>
              </a:rPr>
              <a:t>Tableau d’analyse et de planification</a:t>
            </a:r>
          </a:p>
          <a:p>
            <a:pPr algn="ctr"/>
            <a:endParaRPr lang="fr-CA">
              <a:solidFill>
                <a:srgbClr val="C00000"/>
              </a:solidFill>
            </a:endParaRPr>
          </a:p>
        </p:txBody>
      </p:sp>
      <p:pic>
        <p:nvPicPr>
          <p:cNvPr id="2" name="Image 1">
            <a:hlinkClick r:id="rId16"/>
            <a:extLst>
              <a:ext uri="{FF2B5EF4-FFF2-40B4-BE49-F238E27FC236}">
                <a16:creationId xmlns:a16="http://schemas.microsoft.com/office/drawing/2014/main" id="{4EB77004-7CA8-4E04-9F60-F9B1D9691FC6}"/>
              </a:ext>
            </a:extLst>
          </p:cNvPr>
          <p:cNvPicPr>
            <a:picLocks noChangeAspect="1"/>
          </p:cNvPicPr>
          <p:nvPr>
            <p:custDataLst>
              <p:tags r:id="rId7"/>
            </p:custDataLst>
          </p:nvPr>
        </p:nvPicPr>
        <p:blipFill>
          <a:blip r:embed="rId17"/>
          <a:stretch>
            <a:fillRect/>
          </a:stretch>
        </p:blipFill>
        <p:spPr>
          <a:xfrm>
            <a:off x="8845904" y="4331316"/>
            <a:ext cx="2607949" cy="1212527"/>
          </a:xfrm>
          <a:prstGeom prst="rect">
            <a:avLst/>
          </a:prstGeom>
        </p:spPr>
      </p:pic>
      <p:sp>
        <p:nvSpPr>
          <p:cNvPr id="9" name="Bulle narrative : ronde 8">
            <a:extLst>
              <a:ext uri="{FF2B5EF4-FFF2-40B4-BE49-F238E27FC236}">
                <a16:creationId xmlns:a16="http://schemas.microsoft.com/office/drawing/2014/main" id="{4C175ECB-64E5-4808-9146-79335FD8F4F3}"/>
              </a:ext>
            </a:extLst>
          </p:cNvPr>
          <p:cNvSpPr/>
          <p:nvPr>
            <p:custDataLst>
              <p:tags r:id="rId8"/>
            </p:custDataLst>
          </p:nvPr>
        </p:nvSpPr>
        <p:spPr>
          <a:xfrm rot="20803430">
            <a:off x="412337" y="3567740"/>
            <a:ext cx="3734478" cy="2065483"/>
          </a:xfrm>
          <a:prstGeom prst="wedgeEllipseCallout">
            <a:avLst>
              <a:gd name="adj1" fmla="val 76140"/>
              <a:gd name="adj2" fmla="val 3984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rgbClr val="000000"/>
                </a:solidFill>
              </a:rPr>
              <a:t>Anciens programmes : </a:t>
            </a:r>
            <a:r>
              <a:rPr lang="fr-CA" b="1" dirty="0">
                <a:solidFill>
                  <a:srgbClr val="C00000"/>
                </a:solidFill>
              </a:rPr>
              <a:t>100 % (MEQ)</a:t>
            </a:r>
          </a:p>
          <a:p>
            <a:pPr algn="ctr"/>
            <a:r>
              <a:rPr lang="fr-CA" b="1" dirty="0">
                <a:solidFill>
                  <a:srgbClr val="000000"/>
                </a:solidFill>
              </a:rPr>
              <a:t>  Nouveaux programmes :</a:t>
            </a:r>
            <a:br>
              <a:rPr lang="fr-CA" b="1" dirty="0">
                <a:solidFill>
                  <a:srgbClr val="000000"/>
                </a:solidFill>
              </a:rPr>
            </a:br>
            <a:r>
              <a:rPr lang="fr-CA" b="1" dirty="0">
                <a:solidFill>
                  <a:srgbClr val="C00000"/>
                </a:solidFill>
              </a:rPr>
              <a:t>70 % (MEQ) et 30 % (CSS)</a:t>
            </a:r>
          </a:p>
        </p:txBody>
      </p:sp>
    </p:spTree>
    <p:extLst>
      <p:ext uri="{BB962C8B-B14F-4D97-AF65-F5344CB8AC3E}">
        <p14:creationId xmlns:p14="http://schemas.microsoft.com/office/powerpoint/2010/main" val="74259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215680" y="404664"/>
            <a:ext cx="8514027" cy="1143000"/>
          </a:xfrm>
        </p:spPr>
        <p:txBody>
          <a:bodyPr>
            <a:normAutofit/>
          </a:bodyPr>
          <a:lstStyle/>
          <a:p>
            <a:pPr algn="ctr"/>
            <a:r>
              <a:rPr lang="fr-CA" sz="4400" dirty="0"/>
              <a:t>  Cadre d’évaluation (2016 +)</a:t>
            </a:r>
          </a:p>
        </p:txBody>
      </p:sp>
      <p:sp>
        <p:nvSpPr>
          <p:cNvPr id="3" name="Espace réservé du contenu 2"/>
          <p:cNvSpPr>
            <a:spLocks noGrp="1"/>
          </p:cNvSpPr>
          <p:nvPr>
            <p:ph idx="1"/>
            <p:custDataLst>
              <p:tags r:id="rId2"/>
            </p:custDataLst>
          </p:nvPr>
        </p:nvSpPr>
        <p:spPr>
          <a:xfrm>
            <a:off x="2855640" y="2109287"/>
            <a:ext cx="8712968" cy="4392488"/>
          </a:xfrm>
        </p:spPr>
        <p:txBody>
          <a:bodyPr>
            <a:normAutofit lnSpcReduction="10000"/>
          </a:bodyPr>
          <a:lstStyle/>
          <a:p>
            <a:pPr>
              <a:spcAft>
                <a:spcPts val="600"/>
              </a:spcAft>
              <a:buClr>
                <a:srgbClr val="C00000"/>
              </a:buClr>
            </a:pPr>
            <a:r>
              <a:rPr lang="fr-CA" b="1" dirty="0">
                <a:solidFill>
                  <a:srgbClr val="C00000"/>
                </a:solidFill>
              </a:rPr>
              <a:t>Les spécifications </a:t>
            </a:r>
            <a:r>
              <a:rPr lang="fr-CA" dirty="0">
                <a:solidFill>
                  <a:srgbClr val="000000"/>
                </a:solidFill>
              </a:rPr>
              <a:t>proviennent des </a:t>
            </a:r>
            <a:r>
              <a:rPr lang="fr-CA" b="1" dirty="0">
                <a:solidFill>
                  <a:srgbClr val="000000"/>
                </a:solidFill>
              </a:rPr>
              <a:t>critères de performance </a:t>
            </a:r>
            <a:r>
              <a:rPr lang="fr-CA" dirty="0">
                <a:solidFill>
                  <a:srgbClr val="000000"/>
                </a:solidFill>
              </a:rPr>
              <a:t>ou des </a:t>
            </a:r>
            <a:r>
              <a:rPr lang="fr-CA" b="1" dirty="0">
                <a:solidFill>
                  <a:srgbClr val="000000"/>
                </a:solidFill>
              </a:rPr>
              <a:t>critères de participation </a:t>
            </a:r>
            <a:r>
              <a:rPr lang="fr-CA" dirty="0">
                <a:solidFill>
                  <a:srgbClr val="000000"/>
                </a:solidFill>
              </a:rPr>
              <a:t>formulés dans le programme d’études.</a:t>
            </a:r>
          </a:p>
          <a:p>
            <a:pPr>
              <a:spcAft>
                <a:spcPts val="600"/>
              </a:spcAft>
              <a:buClr>
                <a:srgbClr val="C00000"/>
              </a:buClr>
            </a:pPr>
            <a:r>
              <a:rPr lang="fr-CA" b="1" dirty="0">
                <a:solidFill>
                  <a:srgbClr val="C00000"/>
                </a:solidFill>
              </a:rPr>
              <a:t>La description de l’évaluation </a:t>
            </a:r>
            <a:r>
              <a:rPr lang="fr-CA" b="1" dirty="0"/>
              <a:t>propose un scénario en fonction des spécifications retenues </a:t>
            </a:r>
            <a:r>
              <a:rPr lang="fr-CA" dirty="0"/>
              <a:t>et provient </a:t>
            </a:r>
            <a:r>
              <a:rPr lang="fr-CA" dirty="0">
                <a:solidFill>
                  <a:srgbClr val="000000"/>
                </a:solidFill>
              </a:rPr>
              <a:t>du contexte de réalisation du programme d’études. </a:t>
            </a:r>
            <a:endParaRPr lang="fr-CA" b="1" dirty="0">
              <a:solidFill>
                <a:srgbClr val="000000"/>
              </a:solidFill>
            </a:endParaRPr>
          </a:p>
          <a:p>
            <a:pPr>
              <a:buClr>
                <a:srgbClr val="C00000"/>
              </a:buClr>
            </a:pPr>
            <a:r>
              <a:rPr lang="fr-CA" b="1" dirty="0">
                <a:solidFill>
                  <a:srgbClr val="C00000"/>
                </a:solidFill>
              </a:rPr>
              <a:t>La pondération </a:t>
            </a:r>
            <a:r>
              <a:rPr lang="fr-CA" b="1" dirty="0"/>
              <a:t>est </a:t>
            </a:r>
            <a:r>
              <a:rPr lang="fr-CA" dirty="0">
                <a:solidFill>
                  <a:srgbClr val="000000"/>
                </a:solidFill>
              </a:rPr>
              <a:t>dichotomique. </a:t>
            </a:r>
          </a:p>
          <a:p>
            <a:pPr lvl="1">
              <a:spcBef>
                <a:spcPts val="0"/>
              </a:spcBef>
              <a:buClr>
                <a:srgbClr val="C00000"/>
              </a:buClr>
            </a:pPr>
            <a:r>
              <a:rPr lang="fr-CA" sz="1800" dirty="0"/>
              <a:t>Compétence de situation : oui </a:t>
            </a:r>
            <a:r>
              <a:rPr lang="fr-CA" sz="1800" dirty="0">
                <a:latin typeface="Univers"/>
              </a:rPr>
              <a:t>□ </a:t>
            </a:r>
            <a:r>
              <a:rPr lang="fr-CA" sz="1800" dirty="0"/>
              <a:t>non </a:t>
            </a:r>
            <a:r>
              <a:rPr lang="fr-CA" sz="1800" dirty="0">
                <a:latin typeface="Univers"/>
              </a:rPr>
              <a:t>□ </a:t>
            </a:r>
          </a:p>
          <a:p>
            <a:pPr lvl="1">
              <a:spcBef>
                <a:spcPts val="0"/>
              </a:spcBef>
              <a:spcAft>
                <a:spcPts val="600"/>
              </a:spcAft>
              <a:buClr>
                <a:srgbClr val="C00000"/>
              </a:buClr>
            </a:pPr>
            <a:r>
              <a:rPr lang="fr-CA" sz="1800" dirty="0"/>
              <a:t>Compétence de comportement : ex. 0 / 10</a:t>
            </a:r>
          </a:p>
          <a:p>
            <a:pPr>
              <a:spcAft>
                <a:spcPts val="600"/>
              </a:spcAft>
              <a:buClr>
                <a:srgbClr val="C00000"/>
              </a:buClr>
            </a:pPr>
            <a:r>
              <a:rPr lang="fr-CA" b="1" dirty="0">
                <a:solidFill>
                  <a:srgbClr val="C00000"/>
                </a:solidFill>
              </a:rPr>
              <a:t>Le seuil de réussite </a:t>
            </a:r>
            <a:r>
              <a:rPr lang="fr-CA" dirty="0">
                <a:solidFill>
                  <a:srgbClr val="000000"/>
                </a:solidFill>
              </a:rPr>
              <a:t>varie entre 75 % et 85 %</a:t>
            </a:r>
          </a:p>
          <a:p>
            <a:pPr>
              <a:buClr>
                <a:srgbClr val="C00000"/>
              </a:buClr>
            </a:pPr>
            <a:r>
              <a:rPr lang="fr-CA" b="1" dirty="0">
                <a:solidFill>
                  <a:srgbClr val="C00000"/>
                </a:solidFill>
              </a:rPr>
              <a:t>Les règles de verdict, s’il y a lieu, </a:t>
            </a:r>
            <a:r>
              <a:rPr lang="fr-CA" dirty="0">
                <a:solidFill>
                  <a:srgbClr val="000000"/>
                </a:solidFill>
              </a:rPr>
              <a:t>correspondent à des lois, des règles ou à des normes. </a:t>
            </a:r>
            <a:br>
              <a:rPr lang="fr-CA" dirty="0">
                <a:solidFill>
                  <a:srgbClr val="000000"/>
                </a:solidFill>
              </a:rPr>
            </a:br>
            <a:r>
              <a:rPr lang="fr-CA" dirty="0">
                <a:solidFill>
                  <a:srgbClr val="000000"/>
                </a:solidFill>
              </a:rPr>
              <a:t>	Ex. SST, Code du bâtiment, normes environnementales, etc.</a:t>
            </a:r>
          </a:p>
          <a:p>
            <a:endParaRPr lang="fr-CA" dirty="0">
              <a:solidFill>
                <a:srgbClr val="000000"/>
              </a:solidFill>
            </a:endParaRPr>
          </a:p>
        </p:txBody>
      </p:sp>
      <p:sp>
        <p:nvSpPr>
          <p:cNvPr id="4" name="Bulle narrative : ronde 3">
            <a:extLst>
              <a:ext uri="{FF2B5EF4-FFF2-40B4-BE49-F238E27FC236}">
                <a16:creationId xmlns:a16="http://schemas.microsoft.com/office/drawing/2014/main" id="{62FA243B-1148-498D-8688-26EB30DC57D0}"/>
              </a:ext>
            </a:extLst>
          </p:cNvPr>
          <p:cNvSpPr/>
          <p:nvPr>
            <p:custDataLst>
              <p:tags r:id="rId3"/>
            </p:custDataLst>
          </p:nvPr>
        </p:nvSpPr>
        <p:spPr>
          <a:xfrm rot="20803430">
            <a:off x="-53442" y="85785"/>
            <a:ext cx="3734478" cy="2065483"/>
          </a:xfrm>
          <a:prstGeom prst="wedgeEllipseCallout">
            <a:avLst>
              <a:gd name="adj1" fmla="val 28283"/>
              <a:gd name="adj2" fmla="val 595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rgbClr val="000000"/>
                </a:solidFill>
              </a:rPr>
              <a:t>Anciens programmes : </a:t>
            </a:r>
            <a:r>
              <a:rPr lang="fr-CA" b="1" dirty="0">
                <a:solidFill>
                  <a:srgbClr val="C00000"/>
                </a:solidFill>
              </a:rPr>
              <a:t>100 % (MEQ)</a:t>
            </a:r>
          </a:p>
          <a:p>
            <a:pPr algn="ctr"/>
            <a:r>
              <a:rPr lang="fr-CA" b="1" dirty="0">
                <a:solidFill>
                  <a:srgbClr val="000000"/>
                </a:solidFill>
              </a:rPr>
              <a:t>  Nouveaux programmes :</a:t>
            </a:r>
            <a:br>
              <a:rPr lang="fr-CA" b="1" dirty="0">
                <a:solidFill>
                  <a:srgbClr val="000000"/>
                </a:solidFill>
              </a:rPr>
            </a:br>
            <a:r>
              <a:rPr lang="fr-CA" b="1" dirty="0">
                <a:solidFill>
                  <a:srgbClr val="C00000"/>
                </a:solidFill>
              </a:rPr>
              <a:t>70 % (MEQ) et 30 % (CSS)</a:t>
            </a:r>
          </a:p>
        </p:txBody>
      </p:sp>
    </p:spTree>
    <p:extLst>
      <p:ext uri="{BB962C8B-B14F-4D97-AF65-F5344CB8AC3E}">
        <p14:creationId xmlns:p14="http://schemas.microsoft.com/office/powerpoint/2010/main" val="67599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503712" y="260648"/>
            <a:ext cx="6385520" cy="1143000"/>
          </a:xfrm>
        </p:spPr>
        <p:txBody>
          <a:bodyPr>
            <a:noAutofit/>
          </a:bodyPr>
          <a:lstStyle/>
          <a:p>
            <a:pPr algn="ctr"/>
            <a:r>
              <a:rPr lang="fr-CA" sz="4400" dirty="0"/>
              <a:t>Responsabilités des établissements</a:t>
            </a:r>
          </a:p>
        </p:txBody>
      </p:sp>
      <p:graphicFrame>
        <p:nvGraphicFramePr>
          <p:cNvPr id="4" name="Espace réservé du contenu 3"/>
          <p:cNvGraphicFramePr>
            <a:graphicFrameLocks noGrp="1"/>
          </p:cNvGraphicFramePr>
          <p:nvPr>
            <p:ph idx="1"/>
            <p:custDataLst>
              <p:tags r:id="rId2"/>
            </p:custDataLst>
            <p:extLst>
              <p:ext uri="{D42A27DB-BD31-4B8C-83A1-F6EECF244321}">
                <p14:modId xmlns:p14="http://schemas.microsoft.com/office/powerpoint/2010/main" val="1802930397"/>
              </p:ext>
            </p:extLst>
          </p:nvPr>
        </p:nvGraphicFramePr>
        <p:xfrm>
          <a:off x="3503712" y="1556792"/>
          <a:ext cx="6385520" cy="4800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53378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503712" y="188640"/>
            <a:ext cx="6385520" cy="1143000"/>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p:spPr>
        <p:txBody>
          <a:bodyPr/>
          <a:lstStyle/>
          <a:p>
            <a:pPr algn="ctr"/>
            <a:r>
              <a:rPr lang="fr-CA" dirty="0"/>
              <a:t> </a:t>
            </a:r>
            <a:r>
              <a:rPr lang="fr-CA" dirty="0">
                <a:solidFill>
                  <a:schemeClr val="tx1"/>
                </a:solidFill>
              </a:rPr>
              <a:t>Normes et modalités</a:t>
            </a:r>
          </a:p>
        </p:txBody>
      </p:sp>
      <p:sp>
        <p:nvSpPr>
          <p:cNvPr id="4" name="Espace réservé du contenu 3"/>
          <p:cNvSpPr>
            <a:spLocks noGrp="1"/>
          </p:cNvSpPr>
          <p:nvPr>
            <p:ph idx="1"/>
            <p:custDataLst>
              <p:tags r:id="rId2"/>
            </p:custDataLst>
          </p:nvPr>
        </p:nvSpPr>
        <p:spPr>
          <a:xfrm>
            <a:off x="3503712" y="2996952"/>
            <a:ext cx="6385520" cy="3528392"/>
          </a:xfrm>
          <a:ln w="76200">
            <a:solidFill>
              <a:srgbClr val="C00000"/>
            </a:solidFill>
          </a:ln>
          <a:effectLst/>
        </p:spPr>
        <p:txBody>
          <a:bodyPr>
            <a:noAutofit/>
          </a:bodyPr>
          <a:lstStyle/>
          <a:p>
            <a:pPr marL="441325" indent="-327025">
              <a:buFont typeface="Wingdings" panose="05000000000000000000" pitchFamily="2" charset="2"/>
              <a:buChar char="ü"/>
            </a:pPr>
            <a:r>
              <a:rPr lang="fr-CA" sz="2000" dirty="0"/>
              <a:t>Respecte la </a:t>
            </a:r>
            <a:r>
              <a:rPr lang="fr-CA" sz="2000" b="1" dirty="0">
                <a:solidFill>
                  <a:srgbClr val="C00000"/>
                </a:solidFill>
              </a:rPr>
              <a:t>LIP</a:t>
            </a:r>
            <a:r>
              <a:rPr lang="fr-CA" sz="2000" dirty="0"/>
              <a:t> et le </a:t>
            </a:r>
            <a:r>
              <a:rPr lang="fr-CA" sz="2000" b="1" dirty="0">
                <a:solidFill>
                  <a:srgbClr val="C00000"/>
                </a:solidFill>
              </a:rPr>
              <a:t>régime pédagogique</a:t>
            </a:r>
          </a:p>
          <a:p>
            <a:pPr marL="441325" indent="-327025">
              <a:buFont typeface="Wingdings" panose="05000000000000000000" pitchFamily="2" charset="2"/>
              <a:buChar char="ü"/>
            </a:pPr>
            <a:r>
              <a:rPr lang="fr-CA" sz="2000" dirty="0"/>
              <a:t>Harmonisée au </a:t>
            </a:r>
            <a:r>
              <a:rPr lang="fr-CA" sz="2000" b="1" dirty="0">
                <a:solidFill>
                  <a:srgbClr val="C00000"/>
                </a:solidFill>
              </a:rPr>
              <a:t>programme d’études</a:t>
            </a:r>
          </a:p>
          <a:p>
            <a:pPr marL="441325" indent="-327025">
              <a:buFont typeface="Wingdings" panose="05000000000000000000" pitchFamily="2" charset="2"/>
              <a:buChar char="ü"/>
            </a:pPr>
            <a:r>
              <a:rPr lang="fr-CA" sz="2000" dirty="0"/>
              <a:t>S’appuie sur la </a:t>
            </a:r>
            <a:r>
              <a:rPr lang="fr-CA" sz="2000" b="1" dirty="0">
                <a:solidFill>
                  <a:srgbClr val="C00000"/>
                </a:solidFill>
              </a:rPr>
              <a:t>Politique d’évaluation des apprentissages</a:t>
            </a:r>
            <a:r>
              <a:rPr lang="fr-CA" sz="2000" dirty="0"/>
              <a:t>, sur la </a:t>
            </a:r>
            <a:r>
              <a:rPr lang="fr-CA" sz="2000" b="1" dirty="0">
                <a:solidFill>
                  <a:srgbClr val="C00000"/>
                </a:solidFill>
              </a:rPr>
              <a:t>Politique de l’éducation des adultes </a:t>
            </a:r>
            <a:r>
              <a:rPr lang="fr-CA" sz="2000" dirty="0"/>
              <a:t>et de la formation continue et sur le </a:t>
            </a:r>
            <a:r>
              <a:rPr lang="fr-CA" sz="2000" b="1" dirty="0">
                <a:solidFill>
                  <a:srgbClr val="C00000"/>
                </a:solidFill>
              </a:rPr>
              <a:t>Cadre de référence sur la planification des activités d’apprentissage et d’évaluation</a:t>
            </a:r>
          </a:p>
          <a:p>
            <a:pPr marL="441325" indent="-327025">
              <a:buFont typeface="Wingdings" panose="05000000000000000000" pitchFamily="2" charset="2"/>
              <a:buChar char="ü"/>
            </a:pPr>
            <a:r>
              <a:rPr lang="fr-CA" sz="2000" dirty="0"/>
              <a:t>Provient d’un consensus au sein d’une équipe</a:t>
            </a:r>
          </a:p>
          <a:p>
            <a:pPr marL="441325" indent="-327025">
              <a:buFont typeface="Wingdings" panose="05000000000000000000" pitchFamily="2" charset="2"/>
              <a:buChar char="ü"/>
            </a:pPr>
            <a:r>
              <a:rPr lang="fr-CA" sz="2000" dirty="0"/>
              <a:t>Possède un caractère prescriptif</a:t>
            </a:r>
          </a:p>
          <a:p>
            <a:pPr marL="441325" indent="-327025">
              <a:buFont typeface="Wingdings" panose="05000000000000000000" pitchFamily="2" charset="2"/>
              <a:buChar char="ü"/>
            </a:pPr>
            <a:r>
              <a:rPr lang="fr-CA" sz="2000" dirty="0"/>
              <a:t>Peut être révisée, actualisée au besoin</a:t>
            </a:r>
          </a:p>
        </p:txBody>
      </p:sp>
      <p:sp>
        <p:nvSpPr>
          <p:cNvPr id="3" name="ZoneTexte 2"/>
          <p:cNvSpPr txBox="1"/>
          <p:nvPr>
            <p:custDataLst>
              <p:tags r:id="rId3"/>
            </p:custDataLst>
          </p:nvPr>
        </p:nvSpPr>
        <p:spPr>
          <a:xfrm>
            <a:off x="3499148" y="1471801"/>
            <a:ext cx="2812876" cy="584775"/>
          </a:xfrm>
          <a:prstGeom prst="rect">
            <a:avLst/>
          </a:prstGeom>
          <a:noFill/>
        </p:spPr>
        <p:txBody>
          <a:bodyPr wrap="square" rtlCol="0">
            <a:spAutoFit/>
          </a:bodyPr>
          <a:lstStyle/>
          <a:p>
            <a:pPr marL="114300"/>
            <a:r>
              <a:rPr lang="fr-CA" sz="3200" b="1" dirty="0">
                <a:solidFill>
                  <a:srgbClr val="C00000"/>
                </a:solidFill>
              </a:rPr>
              <a:t>Une norme :</a:t>
            </a:r>
          </a:p>
        </p:txBody>
      </p:sp>
      <p:sp>
        <p:nvSpPr>
          <p:cNvPr id="5" name="ZoneTexte 4"/>
          <p:cNvSpPr txBox="1"/>
          <p:nvPr>
            <p:custDataLst>
              <p:tags r:id="rId4"/>
            </p:custDataLst>
          </p:nvPr>
        </p:nvSpPr>
        <p:spPr>
          <a:xfrm>
            <a:off x="3499148" y="2073625"/>
            <a:ext cx="6390084" cy="769441"/>
          </a:xfrm>
          <a:prstGeom prst="rect">
            <a:avLst/>
          </a:prstGeom>
          <a:solidFill>
            <a:schemeClr val="bg1">
              <a:lumMod val="75000"/>
            </a:schemeClr>
          </a:solidFill>
        </p:spPr>
        <p:txBody>
          <a:bodyPr wrap="square" rtlCol="0">
            <a:spAutoFit/>
          </a:bodyPr>
          <a:lstStyle/>
          <a:p>
            <a:r>
              <a:rPr lang="fr-CA" sz="2200" b="1" dirty="0">
                <a:solidFill>
                  <a:sysClr val="windowText" lastClr="000000"/>
                </a:solidFill>
              </a:rPr>
              <a:t>Ensemble de principes, de codes, de règles, de procédures servants de référence commune…</a:t>
            </a:r>
            <a:endParaRPr lang="fr-CA" sz="2200" dirty="0"/>
          </a:p>
        </p:txBody>
      </p:sp>
    </p:spTree>
    <p:extLst>
      <p:ext uri="{BB962C8B-B14F-4D97-AF65-F5344CB8AC3E}">
        <p14:creationId xmlns:p14="http://schemas.microsoft.com/office/powerpoint/2010/main" val="2722555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608536" y="391070"/>
            <a:ext cx="6385520" cy="1309737"/>
          </a:xfrm>
        </p:spPr>
        <p:txBody>
          <a:bodyPr/>
          <a:lstStyle/>
          <a:p>
            <a:pPr algn="ctr"/>
            <a:r>
              <a:rPr lang="fr-CA" sz="4400" dirty="0"/>
              <a:t>Images ou symboles associés à l’évaluation</a:t>
            </a:r>
          </a:p>
        </p:txBody>
      </p:sp>
      <p:pic>
        <p:nvPicPr>
          <p:cNvPr id="1027" name="Picture 3"/>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7544386" y="4903978"/>
            <a:ext cx="607427" cy="1302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 4">
            <a:extLst>
              <a:ext uri="{FF2B5EF4-FFF2-40B4-BE49-F238E27FC236}">
                <a16:creationId xmlns:a16="http://schemas.microsoft.com/office/drawing/2014/main" id="{504703AB-39ED-468A-AC9C-3E23EC1F83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94736" y="4081037"/>
            <a:ext cx="1210143" cy="1655668"/>
          </a:xfrm>
          <a:prstGeom prst="rect">
            <a:avLst/>
          </a:prstGeom>
        </p:spPr>
      </p:pic>
      <p:pic>
        <p:nvPicPr>
          <p:cNvPr id="7" name="Image 6">
            <a:extLst>
              <a:ext uri="{FF2B5EF4-FFF2-40B4-BE49-F238E27FC236}">
                <a16:creationId xmlns:a16="http://schemas.microsoft.com/office/drawing/2014/main" id="{B7E3DD79-423C-4CB3-A174-62EB32E8D51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44364">
            <a:off x="8265007" y="2379924"/>
            <a:ext cx="1907704" cy="1393021"/>
          </a:xfrm>
          <a:prstGeom prst="rect">
            <a:avLst/>
          </a:prstGeom>
        </p:spPr>
      </p:pic>
      <p:pic>
        <p:nvPicPr>
          <p:cNvPr id="9" name="Image 8">
            <a:extLst>
              <a:ext uri="{FF2B5EF4-FFF2-40B4-BE49-F238E27FC236}">
                <a16:creationId xmlns:a16="http://schemas.microsoft.com/office/drawing/2014/main" id="{A07560B6-F6CD-4CB7-9E1F-4AEAAA6BE9EA}"/>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156107">
            <a:off x="5737236" y="1918829"/>
            <a:ext cx="1628800" cy="2108528"/>
          </a:xfrm>
          <a:prstGeom prst="rect">
            <a:avLst/>
          </a:prstGeom>
        </p:spPr>
      </p:pic>
      <p:pic>
        <p:nvPicPr>
          <p:cNvPr id="11" name="Image 10">
            <a:extLst>
              <a:ext uri="{FF2B5EF4-FFF2-40B4-BE49-F238E27FC236}">
                <a16:creationId xmlns:a16="http://schemas.microsoft.com/office/drawing/2014/main" id="{6F1B58FF-23CA-4185-895D-038C5B7C6D42}"/>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923014" y="4559512"/>
            <a:ext cx="2420888" cy="2420888"/>
          </a:xfrm>
          <a:prstGeom prst="rect">
            <a:avLst/>
          </a:prstGeom>
        </p:spPr>
      </p:pic>
      <p:pic>
        <p:nvPicPr>
          <p:cNvPr id="15" name="Image 14">
            <a:extLst>
              <a:ext uri="{FF2B5EF4-FFF2-40B4-BE49-F238E27FC236}">
                <a16:creationId xmlns:a16="http://schemas.microsoft.com/office/drawing/2014/main" id="{6CDB6C7F-E955-4A2C-858F-EA615D8B0A0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53174" y="2179282"/>
            <a:ext cx="1901755" cy="1901755"/>
          </a:xfrm>
          <a:prstGeom prst="rect">
            <a:avLst/>
          </a:prstGeom>
        </p:spPr>
      </p:pic>
      <p:pic>
        <p:nvPicPr>
          <p:cNvPr id="17" name="Image 16">
            <a:extLst>
              <a:ext uri="{FF2B5EF4-FFF2-40B4-BE49-F238E27FC236}">
                <a16:creationId xmlns:a16="http://schemas.microsoft.com/office/drawing/2014/main" id="{F64CF286-1860-4B14-8F81-256B4C19542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89493" y="3998505"/>
            <a:ext cx="1484784" cy="1484784"/>
          </a:xfrm>
          <a:prstGeom prst="rect">
            <a:avLst/>
          </a:prstGeom>
        </p:spPr>
      </p:pic>
      <p:sp>
        <p:nvSpPr>
          <p:cNvPr id="18" name="Rectangle 17">
            <a:extLst>
              <a:ext uri="{FF2B5EF4-FFF2-40B4-BE49-F238E27FC236}">
                <a16:creationId xmlns:a16="http://schemas.microsoft.com/office/drawing/2014/main" id="{38DB6643-5AC6-4454-947E-7919613C6047}"/>
              </a:ext>
            </a:extLst>
          </p:cNvPr>
          <p:cNvSpPr/>
          <p:nvPr/>
        </p:nvSpPr>
        <p:spPr>
          <a:xfrm>
            <a:off x="8904670" y="6339869"/>
            <a:ext cx="2728632" cy="461665"/>
          </a:xfrm>
          <a:prstGeom prst="rect">
            <a:avLst/>
          </a:prstGeom>
        </p:spPr>
        <p:txBody>
          <a:bodyPr wrap="none">
            <a:spAutoFit/>
          </a:bodyPr>
          <a:lstStyle/>
          <a:p>
            <a:pPr>
              <a:defRPr/>
            </a:pPr>
            <a:r>
              <a:rPr lang="fr-CA" sz="1200" kern="0" dirty="0">
                <a:solidFill>
                  <a:prstClr val="black"/>
                </a:solidFill>
              </a:rPr>
              <a:t>Source Image : </a:t>
            </a:r>
            <a:r>
              <a:rPr lang="fr-CA" sz="1200" kern="0" dirty="0" err="1">
                <a:solidFill>
                  <a:prstClr val="black"/>
                </a:solidFill>
              </a:rPr>
              <a:t>Pixabay</a:t>
            </a:r>
            <a:r>
              <a:rPr lang="fr-CA" sz="1200" kern="0" dirty="0">
                <a:solidFill>
                  <a:prstClr val="black"/>
                </a:solidFill>
              </a:rPr>
              <a:t> libre de droits et </a:t>
            </a:r>
            <a:br>
              <a:rPr lang="fr-CA" sz="1200" kern="0" dirty="0">
                <a:solidFill>
                  <a:prstClr val="black"/>
                </a:solidFill>
              </a:rPr>
            </a:br>
            <a:r>
              <a:rPr lang="fr-CA" sz="1200" kern="0" dirty="0">
                <a:solidFill>
                  <a:prstClr val="black"/>
                </a:solidFill>
              </a:rPr>
              <a:t>généré par IA, Optimisé par DALL·E 3</a:t>
            </a:r>
          </a:p>
        </p:txBody>
      </p:sp>
    </p:spTree>
    <p:extLst>
      <p:ext uri="{BB962C8B-B14F-4D97-AF65-F5344CB8AC3E}">
        <p14:creationId xmlns:p14="http://schemas.microsoft.com/office/powerpoint/2010/main" val="1665859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503712" y="188640"/>
            <a:ext cx="6385520" cy="1143000"/>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p:spPr>
        <p:txBody>
          <a:bodyPr/>
          <a:lstStyle/>
          <a:p>
            <a:pPr algn="ctr"/>
            <a:r>
              <a:rPr lang="fr-CA" dirty="0"/>
              <a:t> </a:t>
            </a:r>
            <a:r>
              <a:rPr lang="fr-CA" dirty="0">
                <a:solidFill>
                  <a:schemeClr val="tx1"/>
                </a:solidFill>
              </a:rPr>
              <a:t>Normes et modalités</a:t>
            </a:r>
          </a:p>
        </p:txBody>
      </p:sp>
      <p:sp>
        <p:nvSpPr>
          <p:cNvPr id="4" name="Espace réservé du contenu 3"/>
          <p:cNvSpPr>
            <a:spLocks noGrp="1"/>
          </p:cNvSpPr>
          <p:nvPr>
            <p:ph idx="1"/>
            <p:custDataLst>
              <p:tags r:id="rId2"/>
            </p:custDataLst>
          </p:nvPr>
        </p:nvSpPr>
        <p:spPr>
          <a:xfrm>
            <a:off x="3503712" y="3284984"/>
            <a:ext cx="6457528" cy="2928392"/>
          </a:xfrm>
          <a:ln w="76200">
            <a:solidFill>
              <a:srgbClr val="C00000"/>
            </a:solidFill>
          </a:ln>
          <a:effectLst>
            <a:innerShdw blurRad="63500" dist="50800" dir="13500000">
              <a:prstClr val="black">
                <a:alpha val="50000"/>
              </a:prstClr>
            </a:innerShdw>
          </a:effectLst>
        </p:spPr>
        <p:txBody>
          <a:bodyPr>
            <a:normAutofit/>
          </a:bodyPr>
          <a:lstStyle/>
          <a:p>
            <a:pPr marL="114300" indent="0">
              <a:buNone/>
            </a:pPr>
            <a:endParaRPr lang="fr-CA" sz="2000" dirty="0">
              <a:solidFill>
                <a:srgbClr val="FF0000"/>
              </a:solidFill>
            </a:endParaRPr>
          </a:p>
          <a:p>
            <a:pPr marL="800100" lvl="1" indent="-400050">
              <a:buClr>
                <a:srgbClr val="C00000"/>
              </a:buClr>
              <a:buFont typeface="Wingdings" panose="05000000000000000000" pitchFamily="2" charset="2"/>
              <a:buChar char="ü"/>
            </a:pPr>
            <a:r>
              <a:rPr lang="fr-CA" sz="2400" dirty="0"/>
              <a:t>Précise les conditions d’application de la norme</a:t>
            </a:r>
          </a:p>
          <a:p>
            <a:pPr marL="800100" lvl="1" indent="-400050">
              <a:buClr>
                <a:srgbClr val="C00000"/>
              </a:buClr>
              <a:buFont typeface="Wingdings" panose="05000000000000000000" pitchFamily="2" charset="2"/>
              <a:buChar char="ü"/>
            </a:pPr>
            <a:r>
              <a:rPr lang="fr-CA" sz="2400" dirty="0"/>
              <a:t>Oriente les stratégies</a:t>
            </a:r>
          </a:p>
          <a:p>
            <a:pPr marL="800100" lvl="1" indent="-400050">
              <a:buClr>
                <a:srgbClr val="C00000"/>
              </a:buClr>
              <a:buFont typeface="Wingdings" panose="05000000000000000000" pitchFamily="2" charset="2"/>
              <a:buChar char="ü"/>
            </a:pPr>
            <a:r>
              <a:rPr lang="fr-CA" sz="2400" dirty="0"/>
              <a:t>Indique des moyens d’action</a:t>
            </a:r>
          </a:p>
          <a:p>
            <a:pPr marL="800100" lvl="1" indent="-400050">
              <a:buClr>
                <a:srgbClr val="C00000"/>
              </a:buClr>
              <a:buFont typeface="Wingdings" panose="05000000000000000000" pitchFamily="2" charset="2"/>
              <a:buChar char="ü"/>
            </a:pPr>
            <a:r>
              <a:rPr lang="fr-CA" sz="2400" dirty="0"/>
              <a:t>Peut être révisée, actualisée au besoin</a:t>
            </a:r>
          </a:p>
        </p:txBody>
      </p:sp>
      <p:sp>
        <p:nvSpPr>
          <p:cNvPr id="3" name="ZoneTexte 2"/>
          <p:cNvSpPr txBox="1"/>
          <p:nvPr>
            <p:custDataLst>
              <p:tags r:id="rId3"/>
            </p:custDataLst>
          </p:nvPr>
        </p:nvSpPr>
        <p:spPr>
          <a:xfrm>
            <a:off x="3503712" y="1556795"/>
            <a:ext cx="2880320" cy="584775"/>
          </a:xfrm>
          <a:prstGeom prst="rect">
            <a:avLst/>
          </a:prstGeom>
          <a:noFill/>
        </p:spPr>
        <p:txBody>
          <a:bodyPr wrap="square" rtlCol="0">
            <a:spAutoFit/>
          </a:bodyPr>
          <a:lstStyle/>
          <a:p>
            <a:r>
              <a:rPr lang="fr-CA" sz="3200" b="1" dirty="0">
                <a:solidFill>
                  <a:srgbClr val="C00000"/>
                </a:solidFill>
              </a:rPr>
              <a:t>Une modalité :</a:t>
            </a:r>
          </a:p>
        </p:txBody>
      </p:sp>
      <p:sp>
        <p:nvSpPr>
          <p:cNvPr id="5" name="ZoneTexte 4"/>
          <p:cNvSpPr txBox="1"/>
          <p:nvPr>
            <p:custDataLst>
              <p:tags r:id="rId4"/>
            </p:custDataLst>
          </p:nvPr>
        </p:nvSpPr>
        <p:spPr>
          <a:xfrm>
            <a:off x="3503712" y="2141570"/>
            <a:ext cx="6385520" cy="830997"/>
          </a:xfrm>
          <a:prstGeom prst="rect">
            <a:avLst/>
          </a:prstGeom>
          <a:solidFill>
            <a:schemeClr val="bg1">
              <a:lumMod val="75000"/>
            </a:schemeClr>
          </a:solidFill>
        </p:spPr>
        <p:txBody>
          <a:bodyPr wrap="square" rtlCol="0">
            <a:spAutoFit/>
          </a:bodyPr>
          <a:lstStyle/>
          <a:p>
            <a:r>
              <a:rPr lang="fr-CA" sz="2400" b="1" dirty="0">
                <a:solidFill>
                  <a:srgbClr val="000000"/>
                </a:solidFill>
              </a:rPr>
              <a:t>Condition particulière d’exécution d’une opération…</a:t>
            </a:r>
          </a:p>
        </p:txBody>
      </p:sp>
    </p:spTree>
    <p:extLst>
      <p:ext uri="{BB962C8B-B14F-4D97-AF65-F5344CB8AC3E}">
        <p14:creationId xmlns:p14="http://schemas.microsoft.com/office/powerpoint/2010/main" val="21336593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287688" y="170513"/>
            <a:ext cx="7488832" cy="1233135"/>
          </a:xfrm>
          <a:ln w="76200">
            <a:solidFill>
              <a:srgbClr val="C00000"/>
            </a:solidFill>
          </a:ln>
        </p:spPr>
        <p:txBody>
          <a:bodyPr>
            <a:noAutofit/>
          </a:bodyPr>
          <a:lstStyle/>
          <a:p>
            <a:pPr algn="ctr"/>
            <a:r>
              <a:rPr lang="fr-CA" sz="4400" dirty="0"/>
              <a:t>Fonctions et responsabilités de l’enseignant</a:t>
            </a:r>
          </a:p>
        </p:txBody>
      </p:sp>
      <p:sp>
        <p:nvSpPr>
          <p:cNvPr id="12" name="Rectangle 11"/>
          <p:cNvSpPr/>
          <p:nvPr>
            <p:custDataLst>
              <p:tags r:id="rId2"/>
            </p:custDataLst>
          </p:nvPr>
        </p:nvSpPr>
        <p:spPr>
          <a:xfrm>
            <a:off x="2976464" y="1605134"/>
            <a:ext cx="6912768" cy="4992218"/>
          </a:xfrm>
          <a:prstGeom prst="rect">
            <a:avLst/>
          </a:prstGeom>
          <a:noFill/>
        </p:spPr>
      </p:sp>
      <p:sp>
        <p:nvSpPr>
          <p:cNvPr id="13" name="Forme libre 12"/>
          <p:cNvSpPr/>
          <p:nvPr>
            <p:custDataLst>
              <p:tags r:id="rId3"/>
            </p:custDataLst>
          </p:nvPr>
        </p:nvSpPr>
        <p:spPr>
          <a:xfrm>
            <a:off x="4258701" y="4101243"/>
            <a:ext cx="537849" cy="2082472"/>
          </a:xfrm>
          <a:custGeom>
            <a:avLst/>
            <a:gdLst>
              <a:gd name="connsiteX0" fmla="*/ 0 w 537849"/>
              <a:gd name="connsiteY0" fmla="*/ 0 h 2082472"/>
              <a:gd name="connsiteX1" fmla="*/ 268924 w 537849"/>
              <a:gd name="connsiteY1" fmla="*/ 0 h 2082472"/>
              <a:gd name="connsiteX2" fmla="*/ 268924 w 537849"/>
              <a:gd name="connsiteY2" fmla="*/ 2082472 h 2082472"/>
              <a:gd name="connsiteX3" fmla="*/ 537849 w 537849"/>
              <a:gd name="connsiteY3" fmla="*/ 2082472 h 2082472"/>
            </a:gdLst>
            <a:ahLst/>
            <a:cxnLst>
              <a:cxn ang="0">
                <a:pos x="connsiteX0" y="connsiteY0"/>
              </a:cxn>
              <a:cxn ang="0">
                <a:pos x="connsiteX1" y="connsiteY1"/>
              </a:cxn>
              <a:cxn ang="0">
                <a:pos x="connsiteX2" y="connsiteY2"/>
              </a:cxn>
              <a:cxn ang="0">
                <a:pos x="connsiteX3" y="connsiteY3"/>
              </a:cxn>
            </a:cxnLst>
            <a:rect l="l" t="t" r="r" b="b"/>
            <a:pathLst>
              <a:path w="537849" h="2082472">
                <a:moveTo>
                  <a:pt x="0" y="0"/>
                </a:moveTo>
                <a:lnTo>
                  <a:pt x="268924" y="0"/>
                </a:lnTo>
                <a:lnTo>
                  <a:pt x="268924" y="2082472"/>
                </a:lnTo>
                <a:lnTo>
                  <a:pt x="537849" y="2082472"/>
                </a:lnTo>
              </a:path>
            </a:pathLst>
          </a:custGeom>
          <a:noFill/>
          <a:ln>
            <a:solidFill>
              <a:schemeClr val="accent6">
                <a:lumMod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27854" tIns="987465" rIns="227855" bIns="987467" numCol="1" spcCol="1270" anchor="ctr" anchorCtr="0">
            <a:noAutofit/>
          </a:bodyPr>
          <a:lstStyle/>
          <a:p>
            <a:pPr algn="ctr" defTabSz="311150">
              <a:lnSpc>
                <a:spcPct val="90000"/>
              </a:lnSpc>
              <a:spcBef>
                <a:spcPct val="0"/>
              </a:spcBef>
              <a:spcAft>
                <a:spcPct val="35000"/>
              </a:spcAft>
            </a:pPr>
            <a:endParaRPr lang="fr-FR" sz="700"/>
          </a:p>
        </p:txBody>
      </p:sp>
      <p:sp>
        <p:nvSpPr>
          <p:cNvPr id="14" name="Forme libre 13"/>
          <p:cNvSpPr/>
          <p:nvPr>
            <p:custDataLst>
              <p:tags r:id="rId4"/>
            </p:custDataLst>
          </p:nvPr>
        </p:nvSpPr>
        <p:spPr>
          <a:xfrm>
            <a:off x="4258701" y="4101246"/>
            <a:ext cx="537849" cy="1057607"/>
          </a:xfrm>
          <a:custGeom>
            <a:avLst/>
            <a:gdLst>
              <a:gd name="connsiteX0" fmla="*/ 0 w 537849"/>
              <a:gd name="connsiteY0" fmla="*/ 0 h 1057607"/>
              <a:gd name="connsiteX1" fmla="*/ 268924 w 537849"/>
              <a:gd name="connsiteY1" fmla="*/ 0 h 1057607"/>
              <a:gd name="connsiteX2" fmla="*/ 268924 w 537849"/>
              <a:gd name="connsiteY2" fmla="*/ 1057607 h 1057607"/>
              <a:gd name="connsiteX3" fmla="*/ 537849 w 537849"/>
              <a:gd name="connsiteY3" fmla="*/ 1057607 h 1057607"/>
            </a:gdLst>
            <a:ahLst/>
            <a:cxnLst>
              <a:cxn ang="0">
                <a:pos x="connsiteX0" y="connsiteY0"/>
              </a:cxn>
              <a:cxn ang="0">
                <a:pos x="connsiteX1" y="connsiteY1"/>
              </a:cxn>
              <a:cxn ang="0">
                <a:pos x="connsiteX2" y="connsiteY2"/>
              </a:cxn>
              <a:cxn ang="0">
                <a:pos x="connsiteX3" y="connsiteY3"/>
              </a:cxn>
            </a:cxnLst>
            <a:rect l="l" t="t" r="r" b="b"/>
            <a:pathLst>
              <a:path w="537849" h="1057607">
                <a:moveTo>
                  <a:pt x="0" y="0"/>
                </a:moveTo>
                <a:lnTo>
                  <a:pt x="268924" y="0"/>
                </a:lnTo>
                <a:lnTo>
                  <a:pt x="268924" y="1057607"/>
                </a:lnTo>
                <a:lnTo>
                  <a:pt x="537849" y="1057607"/>
                </a:lnTo>
              </a:path>
            </a:pathLst>
          </a:custGeom>
          <a:noFill/>
          <a:ln>
            <a:solidFill>
              <a:schemeClr val="accent6">
                <a:lumMod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51961" tIns="499140" rIns="251963" bIns="499142" numCol="1" spcCol="1270" anchor="ctr" anchorCtr="0">
            <a:noAutofit/>
          </a:bodyPr>
          <a:lstStyle/>
          <a:p>
            <a:pPr algn="ctr" defTabSz="222250">
              <a:lnSpc>
                <a:spcPct val="90000"/>
              </a:lnSpc>
              <a:spcBef>
                <a:spcPct val="0"/>
              </a:spcBef>
              <a:spcAft>
                <a:spcPct val="35000"/>
              </a:spcAft>
            </a:pPr>
            <a:endParaRPr lang="fr-FR" sz="500"/>
          </a:p>
        </p:txBody>
      </p:sp>
      <p:sp>
        <p:nvSpPr>
          <p:cNvPr id="15" name="Forme libre 14"/>
          <p:cNvSpPr/>
          <p:nvPr>
            <p:custDataLst>
              <p:tags r:id="rId5"/>
            </p:custDataLst>
          </p:nvPr>
        </p:nvSpPr>
        <p:spPr>
          <a:xfrm>
            <a:off x="4258701" y="4002102"/>
            <a:ext cx="537849" cy="91440"/>
          </a:xfrm>
          <a:custGeom>
            <a:avLst/>
            <a:gdLst>
              <a:gd name="connsiteX0" fmla="*/ 0 w 537849"/>
              <a:gd name="connsiteY0" fmla="*/ 99140 h 91440"/>
              <a:gd name="connsiteX1" fmla="*/ 268924 w 537849"/>
              <a:gd name="connsiteY1" fmla="*/ 99140 h 91440"/>
              <a:gd name="connsiteX2" fmla="*/ 268924 w 537849"/>
              <a:gd name="connsiteY2" fmla="*/ 45720 h 91440"/>
              <a:gd name="connsiteX3" fmla="*/ 537849 w 537849"/>
              <a:gd name="connsiteY3" fmla="*/ 45720 h 91440"/>
            </a:gdLst>
            <a:ahLst/>
            <a:cxnLst>
              <a:cxn ang="0">
                <a:pos x="connsiteX0" y="connsiteY0"/>
              </a:cxn>
              <a:cxn ang="0">
                <a:pos x="connsiteX1" y="connsiteY1"/>
              </a:cxn>
              <a:cxn ang="0">
                <a:pos x="connsiteX2" y="connsiteY2"/>
              </a:cxn>
              <a:cxn ang="0">
                <a:pos x="connsiteX3" y="connsiteY3"/>
              </a:cxn>
            </a:cxnLst>
            <a:rect l="l" t="t" r="r" b="b"/>
            <a:pathLst>
              <a:path w="537849" h="91440">
                <a:moveTo>
                  <a:pt x="0" y="99140"/>
                </a:moveTo>
                <a:lnTo>
                  <a:pt x="268924" y="99140"/>
                </a:lnTo>
                <a:lnTo>
                  <a:pt x="268924" y="45720"/>
                </a:lnTo>
                <a:lnTo>
                  <a:pt x="537849" y="4572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8112" tIns="32208" rIns="268113" bIns="32208" numCol="1" spcCol="1270" anchor="ctr" anchorCtr="0">
            <a:noAutofit/>
          </a:bodyPr>
          <a:lstStyle/>
          <a:p>
            <a:pPr algn="ctr" defTabSz="222250">
              <a:lnSpc>
                <a:spcPct val="90000"/>
              </a:lnSpc>
              <a:spcBef>
                <a:spcPct val="0"/>
              </a:spcBef>
              <a:spcAft>
                <a:spcPct val="35000"/>
              </a:spcAft>
            </a:pPr>
            <a:endParaRPr lang="fr-FR" sz="500"/>
          </a:p>
        </p:txBody>
      </p:sp>
      <p:sp>
        <p:nvSpPr>
          <p:cNvPr id="16" name="Forme libre 15"/>
          <p:cNvSpPr/>
          <p:nvPr>
            <p:custDataLst>
              <p:tags r:id="rId6"/>
            </p:custDataLst>
          </p:nvPr>
        </p:nvSpPr>
        <p:spPr>
          <a:xfrm>
            <a:off x="4258701" y="2990218"/>
            <a:ext cx="537849" cy="1111027"/>
          </a:xfrm>
          <a:custGeom>
            <a:avLst/>
            <a:gdLst>
              <a:gd name="connsiteX0" fmla="*/ 0 w 537849"/>
              <a:gd name="connsiteY0" fmla="*/ 1111027 h 1111027"/>
              <a:gd name="connsiteX1" fmla="*/ 268924 w 537849"/>
              <a:gd name="connsiteY1" fmla="*/ 1111027 h 1111027"/>
              <a:gd name="connsiteX2" fmla="*/ 268924 w 537849"/>
              <a:gd name="connsiteY2" fmla="*/ 0 h 1111027"/>
              <a:gd name="connsiteX3" fmla="*/ 537849 w 537849"/>
              <a:gd name="connsiteY3" fmla="*/ 0 h 1111027"/>
            </a:gdLst>
            <a:ahLst/>
            <a:cxnLst>
              <a:cxn ang="0">
                <a:pos x="connsiteX0" y="connsiteY0"/>
              </a:cxn>
              <a:cxn ang="0">
                <a:pos x="connsiteX1" y="connsiteY1"/>
              </a:cxn>
              <a:cxn ang="0">
                <a:pos x="connsiteX2" y="connsiteY2"/>
              </a:cxn>
              <a:cxn ang="0">
                <a:pos x="connsiteX3" y="connsiteY3"/>
              </a:cxn>
            </a:cxnLst>
            <a:rect l="l" t="t" r="r" b="b"/>
            <a:pathLst>
              <a:path w="537849" h="1111027">
                <a:moveTo>
                  <a:pt x="0" y="1111027"/>
                </a:moveTo>
                <a:lnTo>
                  <a:pt x="268924" y="1111027"/>
                </a:lnTo>
                <a:lnTo>
                  <a:pt x="268924" y="0"/>
                </a:lnTo>
                <a:lnTo>
                  <a:pt x="537849"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50765" tIns="524655" rIns="250766" bIns="524654" numCol="1" spcCol="1270" anchor="ctr" anchorCtr="0">
            <a:noAutofit/>
          </a:bodyPr>
          <a:lstStyle/>
          <a:p>
            <a:pPr algn="ctr" defTabSz="222250">
              <a:lnSpc>
                <a:spcPct val="90000"/>
              </a:lnSpc>
              <a:spcBef>
                <a:spcPct val="0"/>
              </a:spcBef>
              <a:spcAft>
                <a:spcPct val="35000"/>
              </a:spcAft>
            </a:pPr>
            <a:endParaRPr lang="fr-FR" sz="500"/>
          </a:p>
        </p:txBody>
      </p:sp>
      <p:sp>
        <p:nvSpPr>
          <p:cNvPr id="17" name="Forme libre 16"/>
          <p:cNvSpPr/>
          <p:nvPr>
            <p:custDataLst>
              <p:tags r:id="rId7"/>
            </p:custDataLst>
          </p:nvPr>
        </p:nvSpPr>
        <p:spPr>
          <a:xfrm>
            <a:off x="4258701" y="2018770"/>
            <a:ext cx="537849" cy="2082472"/>
          </a:xfrm>
          <a:custGeom>
            <a:avLst/>
            <a:gdLst>
              <a:gd name="connsiteX0" fmla="*/ 0 w 537849"/>
              <a:gd name="connsiteY0" fmla="*/ 2082472 h 2082472"/>
              <a:gd name="connsiteX1" fmla="*/ 268924 w 537849"/>
              <a:gd name="connsiteY1" fmla="*/ 2082472 h 2082472"/>
              <a:gd name="connsiteX2" fmla="*/ 268924 w 537849"/>
              <a:gd name="connsiteY2" fmla="*/ 0 h 2082472"/>
              <a:gd name="connsiteX3" fmla="*/ 537849 w 537849"/>
              <a:gd name="connsiteY3" fmla="*/ 0 h 2082472"/>
            </a:gdLst>
            <a:ahLst/>
            <a:cxnLst>
              <a:cxn ang="0">
                <a:pos x="connsiteX0" y="connsiteY0"/>
              </a:cxn>
              <a:cxn ang="0">
                <a:pos x="connsiteX1" y="connsiteY1"/>
              </a:cxn>
              <a:cxn ang="0">
                <a:pos x="connsiteX2" y="connsiteY2"/>
              </a:cxn>
              <a:cxn ang="0">
                <a:pos x="connsiteX3" y="connsiteY3"/>
              </a:cxn>
            </a:cxnLst>
            <a:rect l="l" t="t" r="r" b="b"/>
            <a:pathLst>
              <a:path w="537849" h="2082472">
                <a:moveTo>
                  <a:pt x="0" y="2082472"/>
                </a:moveTo>
                <a:lnTo>
                  <a:pt x="268924" y="2082472"/>
                </a:lnTo>
                <a:lnTo>
                  <a:pt x="268924" y="0"/>
                </a:lnTo>
                <a:lnTo>
                  <a:pt x="537849" y="0"/>
                </a:lnTo>
              </a:path>
            </a:pathLst>
          </a:custGeom>
          <a:noFill/>
          <a:ln>
            <a:solidFill>
              <a:schemeClr val="accent6">
                <a:lumMod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27854" tIns="987466" rIns="227855" bIns="987466" numCol="1" spcCol="1270" anchor="ctr" anchorCtr="0">
            <a:noAutofit/>
          </a:bodyPr>
          <a:lstStyle/>
          <a:p>
            <a:pPr algn="ctr" defTabSz="311150">
              <a:lnSpc>
                <a:spcPct val="90000"/>
              </a:lnSpc>
              <a:spcBef>
                <a:spcPct val="0"/>
              </a:spcBef>
              <a:spcAft>
                <a:spcPct val="35000"/>
              </a:spcAft>
            </a:pPr>
            <a:endParaRPr lang="fr-FR" sz="700"/>
          </a:p>
        </p:txBody>
      </p:sp>
      <p:sp>
        <p:nvSpPr>
          <p:cNvPr id="18" name="Forme libre 17"/>
          <p:cNvSpPr/>
          <p:nvPr>
            <p:custDataLst>
              <p:tags r:id="rId8"/>
            </p:custDataLst>
          </p:nvPr>
        </p:nvSpPr>
        <p:spPr>
          <a:xfrm rot="16200000">
            <a:off x="1562128" y="3669199"/>
            <a:ext cx="4315220" cy="864093"/>
          </a:xfrm>
          <a:custGeom>
            <a:avLst/>
            <a:gdLst>
              <a:gd name="connsiteX0" fmla="*/ 0 w 4315220"/>
              <a:gd name="connsiteY0" fmla="*/ 0 h 819891"/>
              <a:gd name="connsiteX1" fmla="*/ 4315220 w 4315220"/>
              <a:gd name="connsiteY1" fmla="*/ 0 h 819891"/>
              <a:gd name="connsiteX2" fmla="*/ 4315220 w 4315220"/>
              <a:gd name="connsiteY2" fmla="*/ 819891 h 819891"/>
              <a:gd name="connsiteX3" fmla="*/ 0 w 4315220"/>
              <a:gd name="connsiteY3" fmla="*/ 819891 h 819891"/>
              <a:gd name="connsiteX4" fmla="*/ 0 w 4315220"/>
              <a:gd name="connsiteY4" fmla="*/ 0 h 819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220" h="819891">
                <a:moveTo>
                  <a:pt x="0" y="0"/>
                </a:moveTo>
                <a:lnTo>
                  <a:pt x="4315220" y="0"/>
                </a:lnTo>
                <a:lnTo>
                  <a:pt x="4315220" y="819891"/>
                </a:lnTo>
                <a:lnTo>
                  <a:pt x="0" y="819891"/>
                </a:lnTo>
                <a:lnTo>
                  <a:pt x="0" y="0"/>
                </a:lnTo>
                <a:close/>
              </a:path>
            </a:pathLst>
          </a:custGeom>
          <a:solidFill>
            <a:schemeClr val="bg1">
              <a:lumMod val="50000"/>
            </a:schemeClr>
          </a:solidFill>
          <a:ln w="76200">
            <a:solidFill>
              <a:srgbClr val="C00000"/>
            </a:solidFill>
          </a:ln>
          <a:effectLst>
            <a:outerShdw blurRad="50800" dist="38100" dir="18900000" algn="b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33654" tIns="33654" rIns="33655" bIns="33655" numCol="1" spcCol="1270" anchor="ctr" anchorCtr="0">
            <a:noAutofit/>
          </a:bodyPr>
          <a:lstStyle/>
          <a:p>
            <a:pPr algn="ctr" defTabSz="2355850">
              <a:lnSpc>
                <a:spcPct val="90000"/>
              </a:lnSpc>
              <a:spcBef>
                <a:spcPct val="0"/>
              </a:spcBef>
              <a:spcAft>
                <a:spcPct val="35000"/>
              </a:spcAft>
            </a:pPr>
            <a:r>
              <a:rPr lang="fr-FR" sz="5300" b="1" dirty="0">
                <a:solidFill>
                  <a:srgbClr val="C00000"/>
                </a:solidFill>
              </a:rPr>
              <a:t>Pour évaluer</a:t>
            </a:r>
          </a:p>
        </p:txBody>
      </p:sp>
      <p:sp>
        <p:nvSpPr>
          <p:cNvPr id="19" name="Forme libre 18"/>
          <p:cNvSpPr/>
          <p:nvPr>
            <p:custDataLst>
              <p:tags r:id="rId9"/>
            </p:custDataLst>
          </p:nvPr>
        </p:nvSpPr>
        <p:spPr>
          <a:xfrm>
            <a:off x="4822774" y="2653849"/>
            <a:ext cx="5092685" cy="819891"/>
          </a:xfrm>
          <a:custGeom>
            <a:avLst/>
            <a:gdLst>
              <a:gd name="connsiteX0" fmla="*/ 0 w 4630342"/>
              <a:gd name="connsiteY0" fmla="*/ 0 h 819891"/>
              <a:gd name="connsiteX1" fmla="*/ 4630342 w 4630342"/>
              <a:gd name="connsiteY1" fmla="*/ 0 h 819891"/>
              <a:gd name="connsiteX2" fmla="*/ 4630342 w 4630342"/>
              <a:gd name="connsiteY2" fmla="*/ 819891 h 819891"/>
              <a:gd name="connsiteX3" fmla="*/ 0 w 4630342"/>
              <a:gd name="connsiteY3" fmla="*/ 819891 h 819891"/>
              <a:gd name="connsiteX4" fmla="*/ 0 w 4630342"/>
              <a:gd name="connsiteY4" fmla="*/ 0 h 819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342" h="819891">
                <a:moveTo>
                  <a:pt x="0" y="0"/>
                </a:moveTo>
                <a:lnTo>
                  <a:pt x="4630342" y="0"/>
                </a:lnTo>
                <a:lnTo>
                  <a:pt x="4630342" y="819891"/>
                </a:lnTo>
                <a:lnTo>
                  <a:pt x="0" y="819891"/>
                </a:lnTo>
                <a:lnTo>
                  <a:pt x="0" y="0"/>
                </a:lnTo>
                <a:close/>
              </a:path>
            </a:pathLst>
          </a:custGeom>
          <a:solidFill>
            <a:schemeClr val="bg1">
              <a:lumMod val="50000"/>
            </a:schemeClr>
          </a:solidFill>
          <a:ln w="76200">
            <a:solidFill>
              <a:srgbClr val="C00000"/>
            </a:solidFill>
          </a:ln>
          <a:effectLst>
            <a:outerShdw blurRad="50800" dist="38100" algn="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fr-CA" sz="2000" dirty="0">
                <a:solidFill>
                  <a:srgbClr val="000000"/>
                </a:solidFill>
              </a:rPr>
              <a:t>Respecter les encadrements légaux</a:t>
            </a:r>
            <a:endParaRPr lang="fr-FR" sz="2000" dirty="0">
              <a:solidFill>
                <a:srgbClr val="000000"/>
              </a:solidFill>
            </a:endParaRPr>
          </a:p>
        </p:txBody>
      </p:sp>
      <p:sp>
        <p:nvSpPr>
          <p:cNvPr id="20" name="Forme libre 19"/>
          <p:cNvSpPr/>
          <p:nvPr>
            <p:custDataLst>
              <p:tags r:id="rId10"/>
            </p:custDataLst>
          </p:nvPr>
        </p:nvSpPr>
        <p:spPr>
          <a:xfrm>
            <a:off x="4796547" y="3697542"/>
            <a:ext cx="5092684" cy="713051"/>
          </a:xfrm>
          <a:custGeom>
            <a:avLst/>
            <a:gdLst>
              <a:gd name="connsiteX0" fmla="*/ 0 w 4630342"/>
              <a:gd name="connsiteY0" fmla="*/ 0 h 713051"/>
              <a:gd name="connsiteX1" fmla="*/ 4630342 w 4630342"/>
              <a:gd name="connsiteY1" fmla="*/ 0 h 713051"/>
              <a:gd name="connsiteX2" fmla="*/ 4630342 w 4630342"/>
              <a:gd name="connsiteY2" fmla="*/ 713051 h 713051"/>
              <a:gd name="connsiteX3" fmla="*/ 0 w 4630342"/>
              <a:gd name="connsiteY3" fmla="*/ 713051 h 713051"/>
              <a:gd name="connsiteX4" fmla="*/ 0 w 4630342"/>
              <a:gd name="connsiteY4" fmla="*/ 0 h 713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342" h="713051">
                <a:moveTo>
                  <a:pt x="0" y="0"/>
                </a:moveTo>
                <a:lnTo>
                  <a:pt x="4630342" y="0"/>
                </a:lnTo>
                <a:lnTo>
                  <a:pt x="4630342" y="713051"/>
                </a:lnTo>
                <a:lnTo>
                  <a:pt x="0" y="713051"/>
                </a:lnTo>
                <a:lnTo>
                  <a:pt x="0" y="0"/>
                </a:lnTo>
                <a:close/>
              </a:path>
            </a:pathLst>
          </a:custGeom>
          <a:solidFill>
            <a:schemeClr val="bg1">
              <a:lumMod val="65000"/>
            </a:schemeClr>
          </a:solidFill>
          <a:ln w="76200">
            <a:solidFill>
              <a:srgbClr val="C00000"/>
            </a:solidFill>
          </a:ln>
          <a:effectLst>
            <a:innerShdw blurRad="63500" dist="50800" dir="13500000">
              <a:prstClr val="black">
                <a:alpha val="50000"/>
              </a:prstClr>
            </a:innerShdw>
          </a:effectLst>
        </p:spPr>
        <p:style>
          <a:lnRef idx="2">
            <a:scrgbClr r="0" g="0" b="0"/>
          </a:lnRef>
          <a:fillRef idx="1">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fr-CA" sz="2000" dirty="0">
                <a:solidFill>
                  <a:srgbClr val="000000"/>
                </a:solidFill>
              </a:rPr>
              <a:t>Respecter les normes et modalités</a:t>
            </a:r>
            <a:endParaRPr lang="fr-FR" sz="2000" dirty="0">
              <a:solidFill>
                <a:srgbClr val="000000"/>
              </a:solidFill>
            </a:endParaRPr>
          </a:p>
        </p:txBody>
      </p:sp>
      <p:sp>
        <p:nvSpPr>
          <p:cNvPr id="21" name="Forme libre 20"/>
          <p:cNvSpPr/>
          <p:nvPr>
            <p:custDataLst>
              <p:tags r:id="rId11"/>
            </p:custDataLst>
          </p:nvPr>
        </p:nvSpPr>
        <p:spPr>
          <a:xfrm>
            <a:off x="4822771" y="1533284"/>
            <a:ext cx="5092684" cy="992216"/>
          </a:xfrm>
          <a:custGeom>
            <a:avLst/>
            <a:gdLst>
              <a:gd name="connsiteX0" fmla="*/ 0 w 4630342"/>
              <a:gd name="connsiteY0" fmla="*/ 0 h 992216"/>
              <a:gd name="connsiteX1" fmla="*/ 4630342 w 4630342"/>
              <a:gd name="connsiteY1" fmla="*/ 0 h 992216"/>
              <a:gd name="connsiteX2" fmla="*/ 4630342 w 4630342"/>
              <a:gd name="connsiteY2" fmla="*/ 992216 h 992216"/>
              <a:gd name="connsiteX3" fmla="*/ 0 w 4630342"/>
              <a:gd name="connsiteY3" fmla="*/ 992216 h 992216"/>
              <a:gd name="connsiteX4" fmla="*/ 0 w 4630342"/>
              <a:gd name="connsiteY4" fmla="*/ 0 h 992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342" h="992216">
                <a:moveTo>
                  <a:pt x="0" y="0"/>
                </a:moveTo>
                <a:lnTo>
                  <a:pt x="4630342" y="0"/>
                </a:lnTo>
                <a:lnTo>
                  <a:pt x="4630342" y="992216"/>
                </a:lnTo>
                <a:lnTo>
                  <a:pt x="0" y="992216"/>
                </a:lnTo>
                <a:lnTo>
                  <a:pt x="0" y="0"/>
                </a:lnTo>
                <a:close/>
              </a:path>
            </a:pathLst>
          </a:custGeom>
          <a:solidFill>
            <a:schemeClr val="bg1">
              <a:lumMod val="75000"/>
            </a:schemeClr>
          </a:solidFill>
          <a:ln w="76200">
            <a:solidFill>
              <a:srgbClr val="C00000"/>
            </a:solidFill>
          </a:ln>
          <a:effectLst>
            <a:innerShdw blurRad="63500" dist="50800" dir="13500000">
              <a:prstClr val="black">
                <a:alpha val="50000"/>
              </a:prstClr>
            </a:innerShdw>
          </a:effectLst>
        </p:spPr>
        <p:style>
          <a:lnRef idx="2">
            <a:scrgbClr r="0" g="0" b="0"/>
          </a:lnRef>
          <a:fillRef idx="1">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fr-CA" sz="2000" dirty="0">
                <a:solidFill>
                  <a:srgbClr val="000000"/>
                </a:solidFill>
              </a:rPr>
              <a:t>Planifier les moyens, les stratégies, les ressources et le matériel requis en respect du programme d’études</a:t>
            </a:r>
            <a:endParaRPr lang="fr-FR" sz="2000" dirty="0">
              <a:solidFill>
                <a:srgbClr val="000000"/>
              </a:solidFill>
            </a:endParaRPr>
          </a:p>
        </p:txBody>
      </p:sp>
      <p:sp>
        <p:nvSpPr>
          <p:cNvPr id="22" name="Forme libre 21"/>
          <p:cNvSpPr/>
          <p:nvPr>
            <p:custDataLst>
              <p:tags r:id="rId12"/>
            </p:custDataLst>
          </p:nvPr>
        </p:nvSpPr>
        <p:spPr>
          <a:xfrm>
            <a:off x="4815613" y="4612893"/>
            <a:ext cx="5092684" cy="819891"/>
          </a:xfrm>
          <a:custGeom>
            <a:avLst/>
            <a:gdLst>
              <a:gd name="connsiteX0" fmla="*/ 0 w 4630342"/>
              <a:gd name="connsiteY0" fmla="*/ 0 h 819891"/>
              <a:gd name="connsiteX1" fmla="*/ 4630342 w 4630342"/>
              <a:gd name="connsiteY1" fmla="*/ 0 h 819891"/>
              <a:gd name="connsiteX2" fmla="*/ 4630342 w 4630342"/>
              <a:gd name="connsiteY2" fmla="*/ 819891 h 819891"/>
              <a:gd name="connsiteX3" fmla="*/ 0 w 4630342"/>
              <a:gd name="connsiteY3" fmla="*/ 819891 h 819891"/>
              <a:gd name="connsiteX4" fmla="*/ 0 w 4630342"/>
              <a:gd name="connsiteY4" fmla="*/ 0 h 819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342" h="819891">
                <a:moveTo>
                  <a:pt x="0" y="0"/>
                </a:moveTo>
                <a:lnTo>
                  <a:pt x="4630342" y="0"/>
                </a:lnTo>
                <a:lnTo>
                  <a:pt x="4630342" y="819891"/>
                </a:lnTo>
                <a:lnTo>
                  <a:pt x="0" y="819891"/>
                </a:lnTo>
                <a:lnTo>
                  <a:pt x="0" y="0"/>
                </a:lnTo>
                <a:close/>
              </a:path>
            </a:pathLst>
          </a:custGeom>
          <a:solidFill>
            <a:schemeClr val="bg1">
              <a:lumMod val="85000"/>
            </a:schemeClr>
          </a:solidFill>
          <a:ln w="76200">
            <a:solidFill>
              <a:srgbClr val="C00000"/>
            </a:solidFill>
          </a:ln>
          <a:effectLst>
            <a:innerShdw blurRad="63500" dist="50800" dir="13500000">
              <a:prstClr val="black">
                <a:alpha val="50000"/>
              </a:prstClr>
            </a:innerShdw>
          </a:effectLst>
        </p:spPr>
        <p:style>
          <a:lnRef idx="2">
            <a:scrgbClr r="0" g="0" b="0"/>
          </a:lnRef>
          <a:fillRef idx="1">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fr-CA" sz="2000" dirty="0">
                <a:solidFill>
                  <a:srgbClr val="000000"/>
                </a:solidFill>
              </a:rPr>
              <a:t>Exercer une bonne gestion des apprentissages</a:t>
            </a:r>
            <a:endParaRPr lang="fr-FR" sz="2000" dirty="0">
              <a:solidFill>
                <a:srgbClr val="000000"/>
              </a:solidFill>
            </a:endParaRPr>
          </a:p>
        </p:txBody>
      </p:sp>
      <p:sp>
        <p:nvSpPr>
          <p:cNvPr id="23" name="Forme libre 22"/>
          <p:cNvSpPr/>
          <p:nvPr>
            <p:custDataLst>
              <p:tags r:id="rId13"/>
            </p:custDataLst>
          </p:nvPr>
        </p:nvSpPr>
        <p:spPr>
          <a:xfrm>
            <a:off x="4822771" y="5635084"/>
            <a:ext cx="5092684" cy="819891"/>
          </a:xfrm>
          <a:custGeom>
            <a:avLst/>
            <a:gdLst>
              <a:gd name="connsiteX0" fmla="*/ 0 w 4630342"/>
              <a:gd name="connsiteY0" fmla="*/ 0 h 819891"/>
              <a:gd name="connsiteX1" fmla="*/ 4630342 w 4630342"/>
              <a:gd name="connsiteY1" fmla="*/ 0 h 819891"/>
              <a:gd name="connsiteX2" fmla="*/ 4630342 w 4630342"/>
              <a:gd name="connsiteY2" fmla="*/ 819891 h 819891"/>
              <a:gd name="connsiteX3" fmla="*/ 0 w 4630342"/>
              <a:gd name="connsiteY3" fmla="*/ 819891 h 819891"/>
              <a:gd name="connsiteX4" fmla="*/ 0 w 4630342"/>
              <a:gd name="connsiteY4" fmla="*/ 0 h 819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342" h="819891">
                <a:moveTo>
                  <a:pt x="0" y="0"/>
                </a:moveTo>
                <a:lnTo>
                  <a:pt x="4630342" y="0"/>
                </a:lnTo>
                <a:lnTo>
                  <a:pt x="4630342" y="819891"/>
                </a:lnTo>
                <a:lnTo>
                  <a:pt x="0" y="819891"/>
                </a:lnTo>
                <a:lnTo>
                  <a:pt x="0" y="0"/>
                </a:lnTo>
                <a:close/>
              </a:path>
            </a:pathLst>
          </a:custGeom>
          <a:solidFill>
            <a:schemeClr val="bg1">
              <a:lumMod val="95000"/>
            </a:schemeClr>
          </a:solidFill>
          <a:ln w="76200">
            <a:solidFill>
              <a:srgbClr val="C00000"/>
            </a:solidFill>
          </a:ln>
          <a:effectLst>
            <a:outerShdw blurRad="50800" dist="38100" dir="18900000" algn="b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fr-CA" sz="2000" dirty="0">
                <a:solidFill>
                  <a:srgbClr val="000000"/>
                </a:solidFill>
              </a:rPr>
              <a:t>Prévoir des moyens de partage des résultats et de régulation</a:t>
            </a:r>
          </a:p>
        </p:txBody>
      </p:sp>
    </p:spTree>
    <p:extLst>
      <p:ext uri="{BB962C8B-B14F-4D97-AF65-F5344CB8AC3E}">
        <p14:creationId xmlns:p14="http://schemas.microsoft.com/office/powerpoint/2010/main" val="247254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281304" y="2495236"/>
            <a:ext cx="8567224" cy="2157899"/>
          </a:xfrm>
        </p:spPr>
        <p:txBody>
          <a:bodyPr>
            <a:normAutofit/>
          </a:bodyPr>
          <a:lstStyle/>
          <a:p>
            <a:pPr algn="ctr"/>
            <a:r>
              <a:rPr lang="fr-CA" b="1" dirty="0">
                <a:solidFill>
                  <a:srgbClr val="C00000"/>
                </a:solidFill>
              </a:rPr>
              <a:t>VALEURS ET QUALITÉS </a:t>
            </a:r>
            <a:br>
              <a:rPr lang="fr-CA" b="1" dirty="0">
                <a:solidFill>
                  <a:srgbClr val="C00000"/>
                </a:solidFill>
              </a:rPr>
            </a:br>
            <a:r>
              <a:rPr lang="fr-CA" b="1" dirty="0">
                <a:solidFill>
                  <a:srgbClr val="C00000"/>
                </a:solidFill>
              </a:rPr>
              <a:t>DE L’ÉVALUATION</a:t>
            </a:r>
            <a:endParaRPr lang="fr-CA" dirty="0">
              <a:solidFill>
                <a:srgbClr val="C00000"/>
              </a:solidFill>
            </a:endParaRPr>
          </a:p>
        </p:txBody>
      </p:sp>
    </p:spTree>
    <p:extLst>
      <p:ext uri="{BB962C8B-B14F-4D97-AF65-F5344CB8AC3E}">
        <p14:creationId xmlns:p14="http://schemas.microsoft.com/office/powerpoint/2010/main" val="34029438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567608" y="274638"/>
            <a:ext cx="7632848" cy="1173608"/>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p:spPr>
        <p:txBody>
          <a:bodyPr/>
          <a:lstStyle/>
          <a:p>
            <a:pPr algn="ctr"/>
            <a:r>
              <a:rPr lang="fr-CA" sz="4400" dirty="0">
                <a:solidFill>
                  <a:schemeClr val="bg1"/>
                </a:solidFill>
              </a:rPr>
              <a:t>Qualités de l’évaluation</a:t>
            </a:r>
          </a:p>
        </p:txBody>
      </p:sp>
      <p:sp>
        <p:nvSpPr>
          <p:cNvPr id="6" name="Forme libre 5"/>
          <p:cNvSpPr/>
          <p:nvPr>
            <p:custDataLst>
              <p:tags r:id="rId2"/>
            </p:custDataLst>
          </p:nvPr>
        </p:nvSpPr>
        <p:spPr>
          <a:xfrm>
            <a:off x="6216798" y="1704240"/>
            <a:ext cx="3983661" cy="1468766"/>
          </a:xfrm>
          <a:custGeom>
            <a:avLst/>
            <a:gdLst>
              <a:gd name="connsiteX0" fmla="*/ 0 w 3671915"/>
              <a:gd name="connsiteY0" fmla="*/ 0 h 1468766"/>
              <a:gd name="connsiteX1" fmla="*/ 2937532 w 3671915"/>
              <a:gd name="connsiteY1" fmla="*/ 0 h 1468766"/>
              <a:gd name="connsiteX2" fmla="*/ 3671915 w 3671915"/>
              <a:gd name="connsiteY2" fmla="*/ 734383 h 1468766"/>
              <a:gd name="connsiteX3" fmla="*/ 2937532 w 3671915"/>
              <a:gd name="connsiteY3" fmla="*/ 1468766 h 1468766"/>
              <a:gd name="connsiteX4" fmla="*/ 0 w 3671915"/>
              <a:gd name="connsiteY4" fmla="*/ 1468766 h 1468766"/>
              <a:gd name="connsiteX5" fmla="*/ 734383 w 3671915"/>
              <a:gd name="connsiteY5" fmla="*/ 734383 h 1468766"/>
              <a:gd name="connsiteX6" fmla="*/ 0 w 3671915"/>
              <a:gd name="connsiteY6" fmla="*/ 0 h 146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1915" h="1468766">
                <a:moveTo>
                  <a:pt x="0" y="0"/>
                </a:moveTo>
                <a:lnTo>
                  <a:pt x="2937532" y="0"/>
                </a:lnTo>
                <a:lnTo>
                  <a:pt x="3671915" y="734383"/>
                </a:lnTo>
                <a:lnTo>
                  <a:pt x="2937532" y="1468766"/>
                </a:lnTo>
                <a:lnTo>
                  <a:pt x="0" y="1468766"/>
                </a:lnTo>
                <a:lnTo>
                  <a:pt x="734383" y="734383"/>
                </a:lnTo>
                <a:lnTo>
                  <a:pt x="0" y="0"/>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54703" tIns="10160" rIns="734383" bIns="10160" numCol="1" spcCol="1270" anchor="ctr" anchorCtr="0">
            <a:noAutofit/>
          </a:bodyPr>
          <a:lstStyle/>
          <a:p>
            <a:pPr marL="182563" indent="-182563" algn="ctr" defTabSz="711200">
              <a:lnSpc>
                <a:spcPct val="90000"/>
              </a:lnSpc>
              <a:spcBef>
                <a:spcPct val="0"/>
              </a:spcBef>
              <a:spcAft>
                <a:spcPct val="35000"/>
              </a:spcAft>
            </a:pPr>
            <a:r>
              <a:rPr lang="fr-CA" sz="2000" dirty="0"/>
              <a:t>L’évaluation est en relation directe avec l’apprentissage et le programme d’études</a:t>
            </a:r>
          </a:p>
        </p:txBody>
      </p:sp>
      <p:sp>
        <p:nvSpPr>
          <p:cNvPr id="7" name="Forme libre 6"/>
          <p:cNvSpPr/>
          <p:nvPr>
            <p:custDataLst>
              <p:tags r:id="rId3"/>
            </p:custDataLst>
          </p:nvPr>
        </p:nvSpPr>
        <p:spPr>
          <a:xfrm>
            <a:off x="3215680" y="1848771"/>
            <a:ext cx="3361494" cy="1256000"/>
          </a:xfrm>
          <a:custGeom>
            <a:avLst/>
            <a:gdLst>
              <a:gd name="connsiteX0" fmla="*/ 0 w 3047690"/>
              <a:gd name="connsiteY0" fmla="*/ 0 h 1219076"/>
              <a:gd name="connsiteX1" fmla="*/ 2438152 w 3047690"/>
              <a:gd name="connsiteY1" fmla="*/ 0 h 1219076"/>
              <a:gd name="connsiteX2" fmla="*/ 3047690 w 3047690"/>
              <a:gd name="connsiteY2" fmla="*/ 609538 h 1219076"/>
              <a:gd name="connsiteX3" fmla="*/ 2438152 w 3047690"/>
              <a:gd name="connsiteY3" fmla="*/ 1219076 h 1219076"/>
              <a:gd name="connsiteX4" fmla="*/ 0 w 3047690"/>
              <a:gd name="connsiteY4" fmla="*/ 1219076 h 1219076"/>
              <a:gd name="connsiteX5" fmla="*/ 609538 w 3047690"/>
              <a:gd name="connsiteY5" fmla="*/ 609538 h 1219076"/>
              <a:gd name="connsiteX6" fmla="*/ 0 w 3047690"/>
              <a:gd name="connsiteY6" fmla="*/ 0 h 121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7690" h="1219076">
                <a:moveTo>
                  <a:pt x="0" y="0"/>
                </a:moveTo>
                <a:lnTo>
                  <a:pt x="2438152" y="0"/>
                </a:lnTo>
                <a:lnTo>
                  <a:pt x="3047690" y="609538"/>
                </a:lnTo>
                <a:lnTo>
                  <a:pt x="2438152" y="1219076"/>
                </a:lnTo>
                <a:lnTo>
                  <a:pt x="0" y="1219076"/>
                </a:lnTo>
                <a:lnTo>
                  <a:pt x="609538" y="609538"/>
                </a:lnTo>
                <a:lnTo>
                  <a:pt x="0" y="0"/>
                </a:lnTo>
                <a:close/>
              </a:path>
            </a:pathLst>
          </a:custGeom>
          <a:solidFill>
            <a:schemeClr val="bg1">
              <a:lumMod val="85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51448" tIns="20955" rIns="609538" bIns="20955" numCol="1" spcCol="1270" anchor="ctr" anchorCtr="0">
            <a:noAutofit/>
          </a:bodyPr>
          <a:lstStyle/>
          <a:p>
            <a:pPr algn="ctr" defTabSz="1466850">
              <a:lnSpc>
                <a:spcPct val="90000"/>
              </a:lnSpc>
              <a:spcBef>
                <a:spcPct val="0"/>
              </a:spcBef>
              <a:spcAft>
                <a:spcPct val="35000"/>
              </a:spcAft>
            </a:pPr>
            <a:r>
              <a:rPr lang="fr-CA" sz="3300" b="1" dirty="0">
                <a:solidFill>
                  <a:srgbClr val="C00000"/>
                </a:solidFill>
              </a:rPr>
              <a:t>Validité</a:t>
            </a:r>
            <a:r>
              <a:rPr lang="fr-CA" sz="3300" dirty="0"/>
              <a:t> </a:t>
            </a:r>
          </a:p>
        </p:txBody>
      </p:sp>
      <p:sp>
        <p:nvSpPr>
          <p:cNvPr id="8" name="Forme libre 7"/>
          <p:cNvSpPr/>
          <p:nvPr>
            <p:custDataLst>
              <p:tags r:id="rId4"/>
            </p:custDataLst>
          </p:nvPr>
        </p:nvSpPr>
        <p:spPr>
          <a:xfrm>
            <a:off x="6372670" y="3316302"/>
            <a:ext cx="3671915" cy="1468766"/>
          </a:xfrm>
          <a:custGeom>
            <a:avLst/>
            <a:gdLst>
              <a:gd name="connsiteX0" fmla="*/ 0 w 3671915"/>
              <a:gd name="connsiteY0" fmla="*/ 0 h 1468766"/>
              <a:gd name="connsiteX1" fmla="*/ 2937532 w 3671915"/>
              <a:gd name="connsiteY1" fmla="*/ 0 h 1468766"/>
              <a:gd name="connsiteX2" fmla="*/ 3671915 w 3671915"/>
              <a:gd name="connsiteY2" fmla="*/ 734383 h 1468766"/>
              <a:gd name="connsiteX3" fmla="*/ 2937532 w 3671915"/>
              <a:gd name="connsiteY3" fmla="*/ 1468766 h 1468766"/>
              <a:gd name="connsiteX4" fmla="*/ 0 w 3671915"/>
              <a:gd name="connsiteY4" fmla="*/ 1468766 h 1468766"/>
              <a:gd name="connsiteX5" fmla="*/ 734383 w 3671915"/>
              <a:gd name="connsiteY5" fmla="*/ 734383 h 1468766"/>
              <a:gd name="connsiteX6" fmla="*/ 0 w 3671915"/>
              <a:gd name="connsiteY6" fmla="*/ 0 h 146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1915" h="1468766">
                <a:moveTo>
                  <a:pt x="0" y="0"/>
                </a:moveTo>
                <a:lnTo>
                  <a:pt x="2937532" y="0"/>
                </a:lnTo>
                <a:lnTo>
                  <a:pt x="3671915" y="734383"/>
                </a:lnTo>
                <a:lnTo>
                  <a:pt x="2937532" y="1468766"/>
                </a:lnTo>
                <a:lnTo>
                  <a:pt x="0" y="1468766"/>
                </a:lnTo>
                <a:lnTo>
                  <a:pt x="734383" y="734383"/>
                </a:lnTo>
                <a:lnTo>
                  <a:pt x="0" y="0"/>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54703" tIns="10160" rIns="734383" bIns="10160" numCol="1" spcCol="1270" anchor="ctr" anchorCtr="0">
            <a:noAutofit/>
          </a:bodyPr>
          <a:lstStyle/>
          <a:p>
            <a:pPr algn="ctr" defTabSz="711200">
              <a:lnSpc>
                <a:spcPct val="90000"/>
              </a:lnSpc>
              <a:spcBef>
                <a:spcPct val="0"/>
              </a:spcBef>
              <a:spcAft>
                <a:spcPct val="35000"/>
              </a:spcAft>
            </a:pPr>
            <a:r>
              <a:rPr lang="fr-CA" sz="2000" dirty="0"/>
              <a:t>L’interprétation des critères est claire et univoque</a:t>
            </a:r>
          </a:p>
        </p:txBody>
      </p:sp>
      <p:sp>
        <p:nvSpPr>
          <p:cNvPr id="9" name="Forme libre 8"/>
          <p:cNvSpPr/>
          <p:nvPr>
            <p:custDataLst>
              <p:tags r:id="rId5"/>
            </p:custDataLst>
          </p:nvPr>
        </p:nvSpPr>
        <p:spPr>
          <a:xfrm>
            <a:off x="3218764" y="3429000"/>
            <a:ext cx="3706982" cy="1219076"/>
          </a:xfrm>
          <a:custGeom>
            <a:avLst/>
            <a:gdLst>
              <a:gd name="connsiteX0" fmla="*/ 0 w 3047690"/>
              <a:gd name="connsiteY0" fmla="*/ 0 h 1219076"/>
              <a:gd name="connsiteX1" fmla="*/ 2438152 w 3047690"/>
              <a:gd name="connsiteY1" fmla="*/ 0 h 1219076"/>
              <a:gd name="connsiteX2" fmla="*/ 3047690 w 3047690"/>
              <a:gd name="connsiteY2" fmla="*/ 609538 h 1219076"/>
              <a:gd name="connsiteX3" fmla="*/ 2438152 w 3047690"/>
              <a:gd name="connsiteY3" fmla="*/ 1219076 h 1219076"/>
              <a:gd name="connsiteX4" fmla="*/ 0 w 3047690"/>
              <a:gd name="connsiteY4" fmla="*/ 1219076 h 1219076"/>
              <a:gd name="connsiteX5" fmla="*/ 609538 w 3047690"/>
              <a:gd name="connsiteY5" fmla="*/ 609538 h 1219076"/>
              <a:gd name="connsiteX6" fmla="*/ 0 w 3047690"/>
              <a:gd name="connsiteY6" fmla="*/ 0 h 121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7690" h="1219076">
                <a:moveTo>
                  <a:pt x="0" y="0"/>
                </a:moveTo>
                <a:lnTo>
                  <a:pt x="2438152" y="0"/>
                </a:lnTo>
                <a:lnTo>
                  <a:pt x="3047690" y="609538"/>
                </a:lnTo>
                <a:lnTo>
                  <a:pt x="2438152" y="1219076"/>
                </a:lnTo>
                <a:lnTo>
                  <a:pt x="0" y="1219076"/>
                </a:lnTo>
                <a:lnTo>
                  <a:pt x="609538" y="609538"/>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51448" tIns="20955" rIns="609538" bIns="20955" numCol="1" spcCol="1270" anchor="ctr" anchorCtr="0">
            <a:noAutofit/>
          </a:bodyPr>
          <a:lstStyle/>
          <a:p>
            <a:pPr algn="ctr" defTabSz="1466850">
              <a:lnSpc>
                <a:spcPct val="90000"/>
              </a:lnSpc>
              <a:spcBef>
                <a:spcPct val="0"/>
              </a:spcBef>
              <a:spcAft>
                <a:spcPct val="35000"/>
              </a:spcAft>
            </a:pPr>
            <a:r>
              <a:rPr lang="fr-CA" sz="3300" b="1" dirty="0">
                <a:solidFill>
                  <a:srgbClr val="C00000"/>
                </a:solidFill>
              </a:rPr>
              <a:t>Fidélité</a:t>
            </a:r>
            <a:endParaRPr lang="fr-CA" sz="3300" dirty="0">
              <a:solidFill>
                <a:srgbClr val="C00000"/>
              </a:solidFill>
            </a:endParaRPr>
          </a:p>
        </p:txBody>
      </p:sp>
      <p:sp>
        <p:nvSpPr>
          <p:cNvPr id="10" name="Forme libre 9"/>
          <p:cNvSpPr/>
          <p:nvPr>
            <p:custDataLst>
              <p:tags r:id="rId6"/>
            </p:custDataLst>
          </p:nvPr>
        </p:nvSpPr>
        <p:spPr>
          <a:xfrm>
            <a:off x="6023992" y="4972305"/>
            <a:ext cx="4176464" cy="1625049"/>
          </a:xfrm>
          <a:custGeom>
            <a:avLst/>
            <a:gdLst>
              <a:gd name="connsiteX0" fmla="*/ 0 w 3671915"/>
              <a:gd name="connsiteY0" fmla="*/ 0 h 1468766"/>
              <a:gd name="connsiteX1" fmla="*/ 2937532 w 3671915"/>
              <a:gd name="connsiteY1" fmla="*/ 0 h 1468766"/>
              <a:gd name="connsiteX2" fmla="*/ 3671915 w 3671915"/>
              <a:gd name="connsiteY2" fmla="*/ 734383 h 1468766"/>
              <a:gd name="connsiteX3" fmla="*/ 2937532 w 3671915"/>
              <a:gd name="connsiteY3" fmla="*/ 1468766 h 1468766"/>
              <a:gd name="connsiteX4" fmla="*/ 0 w 3671915"/>
              <a:gd name="connsiteY4" fmla="*/ 1468766 h 1468766"/>
              <a:gd name="connsiteX5" fmla="*/ 734383 w 3671915"/>
              <a:gd name="connsiteY5" fmla="*/ 734383 h 1468766"/>
              <a:gd name="connsiteX6" fmla="*/ 0 w 3671915"/>
              <a:gd name="connsiteY6" fmla="*/ 0 h 146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1915" h="1468766">
                <a:moveTo>
                  <a:pt x="0" y="0"/>
                </a:moveTo>
                <a:lnTo>
                  <a:pt x="2937532" y="0"/>
                </a:lnTo>
                <a:lnTo>
                  <a:pt x="3671915" y="734383"/>
                </a:lnTo>
                <a:lnTo>
                  <a:pt x="2937532" y="1468766"/>
                </a:lnTo>
                <a:lnTo>
                  <a:pt x="0" y="1468766"/>
                </a:lnTo>
                <a:lnTo>
                  <a:pt x="734383" y="734383"/>
                </a:lnTo>
                <a:lnTo>
                  <a:pt x="0" y="0"/>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54703" tIns="10160" rIns="734383" bIns="10160" numCol="1" spcCol="1270" anchor="ctr" anchorCtr="0">
            <a:noAutofit/>
          </a:bodyPr>
          <a:lstStyle/>
          <a:p>
            <a:pPr marL="174625" algn="ctr" defTabSz="711200">
              <a:lnSpc>
                <a:spcPct val="90000"/>
              </a:lnSpc>
              <a:spcBef>
                <a:spcPct val="0"/>
              </a:spcBef>
              <a:spcAft>
                <a:spcPct val="35000"/>
              </a:spcAft>
            </a:pPr>
            <a:r>
              <a:rPr lang="fr-CA" dirty="0"/>
              <a:t>Les ressources matérielles et humaines sont suffisantes et  disponibles, les conditions reproductibles et réalistes </a:t>
            </a:r>
          </a:p>
        </p:txBody>
      </p:sp>
      <p:sp>
        <p:nvSpPr>
          <p:cNvPr id="11" name="Forme libre 10"/>
          <p:cNvSpPr/>
          <p:nvPr>
            <p:custDataLst>
              <p:tags r:id="rId7"/>
            </p:custDataLst>
          </p:nvPr>
        </p:nvSpPr>
        <p:spPr>
          <a:xfrm>
            <a:off x="3215680" y="5100656"/>
            <a:ext cx="3361494" cy="1346719"/>
          </a:xfrm>
          <a:custGeom>
            <a:avLst/>
            <a:gdLst>
              <a:gd name="connsiteX0" fmla="*/ 0 w 3047690"/>
              <a:gd name="connsiteY0" fmla="*/ 0 h 1219076"/>
              <a:gd name="connsiteX1" fmla="*/ 2438152 w 3047690"/>
              <a:gd name="connsiteY1" fmla="*/ 0 h 1219076"/>
              <a:gd name="connsiteX2" fmla="*/ 3047690 w 3047690"/>
              <a:gd name="connsiteY2" fmla="*/ 609538 h 1219076"/>
              <a:gd name="connsiteX3" fmla="*/ 2438152 w 3047690"/>
              <a:gd name="connsiteY3" fmla="*/ 1219076 h 1219076"/>
              <a:gd name="connsiteX4" fmla="*/ 0 w 3047690"/>
              <a:gd name="connsiteY4" fmla="*/ 1219076 h 1219076"/>
              <a:gd name="connsiteX5" fmla="*/ 609538 w 3047690"/>
              <a:gd name="connsiteY5" fmla="*/ 609538 h 1219076"/>
              <a:gd name="connsiteX6" fmla="*/ 0 w 3047690"/>
              <a:gd name="connsiteY6" fmla="*/ 0 h 121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7690" h="1219076">
                <a:moveTo>
                  <a:pt x="0" y="0"/>
                </a:moveTo>
                <a:lnTo>
                  <a:pt x="2438152" y="0"/>
                </a:lnTo>
                <a:lnTo>
                  <a:pt x="3047690" y="609538"/>
                </a:lnTo>
                <a:lnTo>
                  <a:pt x="2438152" y="1219076"/>
                </a:lnTo>
                <a:lnTo>
                  <a:pt x="0" y="1219076"/>
                </a:lnTo>
                <a:lnTo>
                  <a:pt x="609538" y="609538"/>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51448" tIns="20955" rIns="609538" bIns="20955" numCol="1" spcCol="1270" anchor="ctr" anchorCtr="0">
            <a:noAutofit/>
          </a:bodyPr>
          <a:lstStyle/>
          <a:p>
            <a:pPr algn="ctr" defTabSz="1466850">
              <a:lnSpc>
                <a:spcPct val="90000"/>
              </a:lnSpc>
              <a:spcBef>
                <a:spcPct val="0"/>
              </a:spcBef>
              <a:spcAft>
                <a:spcPct val="35000"/>
              </a:spcAft>
            </a:pPr>
            <a:r>
              <a:rPr lang="fr-CA" sz="3300" b="1" dirty="0">
                <a:solidFill>
                  <a:srgbClr val="C00000"/>
                </a:solidFill>
              </a:rPr>
              <a:t>Faisabilité</a:t>
            </a:r>
            <a:endParaRPr lang="fr-CA" sz="3300" dirty="0">
              <a:solidFill>
                <a:srgbClr val="C00000"/>
              </a:solidFill>
            </a:endParaRPr>
          </a:p>
        </p:txBody>
      </p:sp>
    </p:spTree>
    <p:extLst>
      <p:ext uri="{BB962C8B-B14F-4D97-AF65-F5344CB8AC3E}">
        <p14:creationId xmlns:p14="http://schemas.microsoft.com/office/powerpoint/2010/main" val="257929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159562" y="274638"/>
            <a:ext cx="9540000" cy="1143000"/>
          </a:xfrm>
        </p:spPr>
        <p:txBody>
          <a:bodyPr/>
          <a:lstStyle/>
          <a:p>
            <a:pPr algn="ctr"/>
            <a:r>
              <a:rPr lang="fr-CA" sz="4400" dirty="0"/>
              <a:t>Valeurs de l’évaluation</a:t>
            </a:r>
          </a:p>
        </p:txBody>
      </p:sp>
      <p:sp>
        <p:nvSpPr>
          <p:cNvPr id="4" name="ZoneTexte 3">
            <a:extLst>
              <a:ext uri="{FF2B5EF4-FFF2-40B4-BE49-F238E27FC236}">
                <a16:creationId xmlns:a16="http://schemas.microsoft.com/office/drawing/2014/main" id="{110A8417-646D-8576-7EA3-0AEEF0F37363}"/>
              </a:ext>
            </a:extLst>
          </p:cNvPr>
          <p:cNvSpPr txBox="1"/>
          <p:nvPr>
            <p:custDataLst>
              <p:tags r:id="rId2"/>
            </p:custDataLst>
          </p:nvPr>
        </p:nvSpPr>
        <p:spPr>
          <a:xfrm>
            <a:off x="8097638" y="6421977"/>
            <a:ext cx="4301050" cy="430887"/>
          </a:xfrm>
          <a:prstGeom prst="rect">
            <a:avLst/>
          </a:prstGeom>
          <a:noFill/>
        </p:spPr>
        <p:txBody>
          <a:bodyPr wrap="square">
            <a:spAutoFit/>
          </a:bodyPr>
          <a:lstStyle/>
          <a:p>
            <a:pPr marL="92075">
              <a:spcBef>
                <a:spcPts val="600"/>
              </a:spcBef>
              <a:spcAft>
                <a:spcPts val="600"/>
              </a:spcAft>
            </a:pPr>
            <a:r>
              <a:rPr lang="fr-CA"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Adapté du Cadre de référence sur la planification des activités d’apprentissage et d’évaluation (MEQ, 2003. p.51)</a:t>
            </a:r>
          </a:p>
        </p:txBody>
      </p:sp>
      <p:grpSp>
        <p:nvGrpSpPr>
          <p:cNvPr id="32" name="Groupe 31">
            <a:extLst>
              <a:ext uri="{FF2B5EF4-FFF2-40B4-BE49-F238E27FC236}">
                <a16:creationId xmlns:a16="http://schemas.microsoft.com/office/drawing/2014/main" id="{FED057E4-5461-10BB-B686-D93FDEAA5062}"/>
              </a:ext>
            </a:extLst>
          </p:cNvPr>
          <p:cNvGrpSpPr/>
          <p:nvPr>
            <p:custDataLst>
              <p:tags r:id="rId3"/>
            </p:custDataLst>
          </p:nvPr>
        </p:nvGrpSpPr>
        <p:grpSpPr>
          <a:xfrm>
            <a:off x="4367808" y="1988840"/>
            <a:ext cx="6725119" cy="2816345"/>
            <a:chOff x="1336333" y="1428423"/>
            <a:chExt cx="6725119" cy="2816345"/>
          </a:xfrm>
        </p:grpSpPr>
        <p:sp>
          <p:nvSpPr>
            <p:cNvPr id="24" name="Triangle isocèle 23">
              <a:extLst>
                <a:ext uri="{FF2B5EF4-FFF2-40B4-BE49-F238E27FC236}">
                  <a16:creationId xmlns:a16="http://schemas.microsoft.com/office/drawing/2014/main" id="{FE7DFAE1-5C76-DADE-F028-4807482413B3}"/>
                </a:ext>
              </a:extLst>
            </p:cNvPr>
            <p:cNvSpPr>
              <a:spLocks/>
            </p:cNvSpPr>
            <p:nvPr/>
          </p:nvSpPr>
          <p:spPr>
            <a:xfrm>
              <a:off x="2146532" y="1770110"/>
              <a:ext cx="3132000" cy="2340000"/>
            </a:xfrm>
            <a:prstGeom prst="triangle">
              <a:avLst/>
            </a:prstGeom>
            <a:solidFill>
              <a:srgbClr val="F4750C">
                <a:alpha val="27843"/>
              </a:srgb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FFC000"/>
                </a:solidFill>
              </a:endParaRPr>
            </a:p>
          </p:txBody>
        </p:sp>
        <p:sp>
          <p:nvSpPr>
            <p:cNvPr id="15" name="ZoneTexte 14">
              <a:extLst>
                <a:ext uri="{FF2B5EF4-FFF2-40B4-BE49-F238E27FC236}">
                  <a16:creationId xmlns:a16="http://schemas.microsoft.com/office/drawing/2014/main" id="{4F025FE8-B218-7714-CB40-2BF6A38FE637}"/>
                </a:ext>
              </a:extLst>
            </p:cNvPr>
            <p:cNvSpPr txBox="1"/>
            <p:nvPr/>
          </p:nvSpPr>
          <p:spPr>
            <a:xfrm>
              <a:off x="3343329" y="1428423"/>
              <a:ext cx="821700" cy="369332"/>
            </a:xfrm>
            <a:prstGeom prst="rect">
              <a:avLst/>
            </a:prstGeom>
            <a:noFill/>
            <a:ln>
              <a:noFill/>
            </a:ln>
          </p:spPr>
          <p:txBody>
            <a:bodyPr wrap="none" rtlCol="0">
              <a:spAutoFit/>
            </a:bodyPr>
            <a:lstStyle/>
            <a:p>
              <a:r>
                <a:rPr lang="fr-CA" b="1" dirty="0">
                  <a:solidFill>
                    <a:srgbClr val="D8670A"/>
                  </a:solidFill>
                </a:rPr>
                <a:t>Justice</a:t>
              </a:r>
            </a:p>
          </p:txBody>
        </p:sp>
        <p:sp>
          <p:nvSpPr>
            <p:cNvPr id="16" name="ZoneTexte 15">
              <a:extLst>
                <a:ext uri="{FF2B5EF4-FFF2-40B4-BE49-F238E27FC236}">
                  <a16:creationId xmlns:a16="http://schemas.microsoft.com/office/drawing/2014/main" id="{D8BAE0AB-95FB-EBC9-469F-BE93F32AFD5F}"/>
                </a:ext>
              </a:extLst>
            </p:cNvPr>
            <p:cNvSpPr txBox="1"/>
            <p:nvPr/>
          </p:nvSpPr>
          <p:spPr>
            <a:xfrm>
              <a:off x="5251739" y="3803594"/>
              <a:ext cx="2809713" cy="369332"/>
            </a:xfrm>
            <a:prstGeom prst="rect">
              <a:avLst/>
            </a:prstGeom>
            <a:noFill/>
            <a:ln>
              <a:noFill/>
            </a:ln>
          </p:spPr>
          <p:txBody>
            <a:bodyPr wrap="square" rtlCol="0">
              <a:spAutoFit/>
            </a:bodyPr>
            <a:lstStyle/>
            <a:p>
              <a:pPr algn="ctr"/>
              <a:r>
                <a:rPr lang="fr-CA" b="1" dirty="0">
                  <a:solidFill>
                    <a:srgbClr val="D8670A"/>
                  </a:solidFill>
                </a:rPr>
                <a:t>Égalité (des chances)</a:t>
              </a:r>
            </a:p>
          </p:txBody>
        </p:sp>
        <p:sp>
          <p:nvSpPr>
            <p:cNvPr id="17" name="ZoneTexte 16">
              <a:extLst>
                <a:ext uri="{FF2B5EF4-FFF2-40B4-BE49-F238E27FC236}">
                  <a16:creationId xmlns:a16="http://schemas.microsoft.com/office/drawing/2014/main" id="{69D2B53B-D660-8BCE-A15F-FA694AF07CF3}"/>
                </a:ext>
              </a:extLst>
            </p:cNvPr>
            <p:cNvSpPr txBox="1"/>
            <p:nvPr/>
          </p:nvSpPr>
          <p:spPr>
            <a:xfrm>
              <a:off x="1336333" y="3875436"/>
              <a:ext cx="789190" cy="369332"/>
            </a:xfrm>
            <a:prstGeom prst="rect">
              <a:avLst/>
            </a:prstGeom>
            <a:noFill/>
            <a:ln>
              <a:noFill/>
            </a:ln>
          </p:spPr>
          <p:txBody>
            <a:bodyPr wrap="none" rtlCol="0">
              <a:spAutoFit/>
            </a:bodyPr>
            <a:lstStyle/>
            <a:p>
              <a:r>
                <a:rPr lang="fr-CA" b="1" dirty="0">
                  <a:solidFill>
                    <a:srgbClr val="D8670A"/>
                  </a:solidFill>
                </a:rPr>
                <a:t>Équité</a:t>
              </a:r>
            </a:p>
          </p:txBody>
        </p:sp>
      </p:grpSp>
      <p:grpSp>
        <p:nvGrpSpPr>
          <p:cNvPr id="44" name="Groupe 43">
            <a:extLst>
              <a:ext uri="{FF2B5EF4-FFF2-40B4-BE49-F238E27FC236}">
                <a16:creationId xmlns:a16="http://schemas.microsoft.com/office/drawing/2014/main" id="{AC8CA79F-3A49-9CAB-8199-FC1FCB956EA6}"/>
              </a:ext>
            </a:extLst>
          </p:cNvPr>
          <p:cNvGrpSpPr/>
          <p:nvPr>
            <p:custDataLst>
              <p:tags r:id="rId4"/>
            </p:custDataLst>
          </p:nvPr>
        </p:nvGrpSpPr>
        <p:grpSpPr>
          <a:xfrm>
            <a:off x="4338168" y="2761035"/>
            <a:ext cx="5588784" cy="2814294"/>
            <a:chOff x="5890456" y="1772816"/>
            <a:chExt cx="5588784" cy="2814294"/>
          </a:xfrm>
        </p:grpSpPr>
        <p:sp>
          <p:nvSpPr>
            <p:cNvPr id="18" name="ZoneTexte 17">
              <a:extLst>
                <a:ext uri="{FF2B5EF4-FFF2-40B4-BE49-F238E27FC236}">
                  <a16:creationId xmlns:a16="http://schemas.microsoft.com/office/drawing/2014/main" id="{267DA75B-4A19-6AE0-5B61-B593AC54E913}"/>
                </a:ext>
              </a:extLst>
            </p:cNvPr>
            <p:cNvSpPr txBox="1"/>
            <p:nvPr/>
          </p:nvSpPr>
          <p:spPr>
            <a:xfrm>
              <a:off x="5890456" y="1772816"/>
              <a:ext cx="910827" cy="369332"/>
            </a:xfrm>
            <a:prstGeom prst="rect">
              <a:avLst/>
            </a:prstGeom>
            <a:noFill/>
            <a:ln>
              <a:noFill/>
            </a:ln>
          </p:spPr>
          <p:txBody>
            <a:bodyPr wrap="none" rtlCol="0">
              <a:spAutoFit/>
            </a:bodyPr>
            <a:lstStyle/>
            <a:p>
              <a:r>
                <a:rPr lang="fr-CA">
                  <a:solidFill>
                    <a:srgbClr val="0070C0"/>
                  </a:solidFill>
                </a:rPr>
                <a:t>Rigueur</a:t>
              </a:r>
            </a:p>
          </p:txBody>
        </p:sp>
        <p:sp>
          <p:nvSpPr>
            <p:cNvPr id="19" name="ZoneTexte 18">
              <a:extLst>
                <a:ext uri="{FF2B5EF4-FFF2-40B4-BE49-F238E27FC236}">
                  <a16:creationId xmlns:a16="http://schemas.microsoft.com/office/drawing/2014/main" id="{8A8367CB-88B6-D63A-5289-C3B1E65A4812}"/>
                </a:ext>
              </a:extLst>
            </p:cNvPr>
            <p:cNvSpPr txBox="1"/>
            <p:nvPr/>
          </p:nvSpPr>
          <p:spPr>
            <a:xfrm>
              <a:off x="7840386" y="4217778"/>
              <a:ext cx="1194751" cy="369332"/>
            </a:xfrm>
            <a:prstGeom prst="rect">
              <a:avLst/>
            </a:prstGeom>
            <a:noFill/>
            <a:ln>
              <a:noFill/>
            </a:ln>
          </p:spPr>
          <p:txBody>
            <a:bodyPr wrap="none" rtlCol="0">
              <a:spAutoFit/>
            </a:bodyPr>
            <a:lstStyle/>
            <a:p>
              <a:r>
                <a:rPr lang="fr-CA" dirty="0">
                  <a:solidFill>
                    <a:srgbClr val="0070C0"/>
                  </a:solidFill>
                </a:rPr>
                <a:t>Cohérence</a:t>
              </a:r>
            </a:p>
          </p:txBody>
        </p:sp>
        <p:sp>
          <p:nvSpPr>
            <p:cNvPr id="20" name="ZoneTexte 19">
              <a:extLst>
                <a:ext uri="{FF2B5EF4-FFF2-40B4-BE49-F238E27FC236}">
                  <a16:creationId xmlns:a16="http://schemas.microsoft.com/office/drawing/2014/main" id="{EC8DC902-F1F6-0965-1FB9-141300822477}"/>
                </a:ext>
              </a:extLst>
            </p:cNvPr>
            <p:cNvSpPr txBox="1"/>
            <p:nvPr/>
          </p:nvSpPr>
          <p:spPr>
            <a:xfrm>
              <a:off x="10039038" y="1772816"/>
              <a:ext cx="1440202" cy="369332"/>
            </a:xfrm>
            <a:prstGeom prst="rect">
              <a:avLst/>
            </a:prstGeom>
            <a:noFill/>
            <a:ln>
              <a:noFill/>
            </a:ln>
          </p:spPr>
          <p:txBody>
            <a:bodyPr wrap="none" rtlCol="0">
              <a:spAutoFit/>
            </a:bodyPr>
            <a:lstStyle/>
            <a:p>
              <a:r>
                <a:rPr lang="fr-CA">
                  <a:solidFill>
                    <a:srgbClr val="0070C0"/>
                  </a:solidFill>
                </a:rPr>
                <a:t>Transparence</a:t>
              </a:r>
            </a:p>
          </p:txBody>
        </p:sp>
        <p:sp>
          <p:nvSpPr>
            <p:cNvPr id="28" name="Triangle isocèle 27">
              <a:extLst>
                <a:ext uri="{FF2B5EF4-FFF2-40B4-BE49-F238E27FC236}">
                  <a16:creationId xmlns:a16="http://schemas.microsoft.com/office/drawing/2014/main" id="{FE154556-54F8-F26E-1589-239378FB200B}"/>
                </a:ext>
              </a:extLst>
            </p:cNvPr>
            <p:cNvSpPr>
              <a:spLocks/>
            </p:cNvSpPr>
            <p:nvPr/>
          </p:nvSpPr>
          <p:spPr>
            <a:xfrm flipV="1">
              <a:off x="6818123" y="1957482"/>
              <a:ext cx="3132000" cy="2340000"/>
            </a:xfrm>
            <a:prstGeom prst="triangle">
              <a:avLst/>
            </a:prstGeom>
            <a:solidFill>
              <a:srgbClr val="0070C0">
                <a:alpha val="31000"/>
              </a:srgb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3" name="ZoneTexte 42">
              <a:extLst>
                <a:ext uri="{FF2B5EF4-FFF2-40B4-BE49-F238E27FC236}">
                  <a16:creationId xmlns:a16="http://schemas.microsoft.com/office/drawing/2014/main" id="{1D080A6E-48D0-5AC5-E29A-5750A3FD5109}"/>
                </a:ext>
              </a:extLst>
            </p:cNvPr>
            <p:cNvSpPr txBox="1"/>
            <p:nvPr/>
          </p:nvSpPr>
          <p:spPr>
            <a:xfrm>
              <a:off x="7323165" y="2063605"/>
              <a:ext cx="1946259" cy="646331"/>
            </a:xfrm>
            <a:prstGeom prst="rect">
              <a:avLst/>
            </a:prstGeom>
            <a:noFill/>
          </p:spPr>
          <p:txBody>
            <a:bodyPr wrap="square">
              <a:spAutoFit/>
            </a:bodyPr>
            <a:lstStyle/>
            <a:p>
              <a:pPr algn="ctr"/>
              <a:r>
                <a:rPr lang="fr-CA" b="1" dirty="0">
                  <a:solidFill>
                    <a:srgbClr val="0070C0"/>
                  </a:solidFill>
                </a:rPr>
                <a:t>Valeurs instrumentales</a:t>
              </a:r>
            </a:p>
          </p:txBody>
        </p:sp>
      </p:grpSp>
      <p:sp>
        <p:nvSpPr>
          <p:cNvPr id="46" name="ZoneTexte 45">
            <a:extLst>
              <a:ext uri="{FF2B5EF4-FFF2-40B4-BE49-F238E27FC236}">
                <a16:creationId xmlns:a16="http://schemas.microsoft.com/office/drawing/2014/main" id="{88595842-75BC-D169-2856-546CF5C560E6}"/>
              </a:ext>
            </a:extLst>
          </p:cNvPr>
          <p:cNvSpPr txBox="1"/>
          <p:nvPr>
            <p:custDataLst>
              <p:tags r:id="rId5"/>
            </p:custDataLst>
          </p:nvPr>
        </p:nvSpPr>
        <p:spPr>
          <a:xfrm>
            <a:off x="5750001" y="3619961"/>
            <a:ext cx="2060084" cy="646331"/>
          </a:xfrm>
          <a:prstGeom prst="rect">
            <a:avLst/>
          </a:prstGeom>
          <a:noFill/>
        </p:spPr>
        <p:txBody>
          <a:bodyPr wrap="square">
            <a:spAutoFit/>
          </a:bodyPr>
          <a:lstStyle/>
          <a:p>
            <a:pPr algn="ctr"/>
            <a:r>
              <a:rPr lang="fr-CA" b="1" dirty="0">
                <a:solidFill>
                  <a:srgbClr val="D8670A"/>
                </a:solidFill>
              </a:rPr>
              <a:t>Valeurs fondamentales</a:t>
            </a:r>
          </a:p>
        </p:txBody>
      </p:sp>
      <p:sp>
        <p:nvSpPr>
          <p:cNvPr id="49" name="ZoneTexte 48">
            <a:extLst>
              <a:ext uri="{FF2B5EF4-FFF2-40B4-BE49-F238E27FC236}">
                <a16:creationId xmlns:a16="http://schemas.microsoft.com/office/drawing/2014/main" id="{911019BA-C123-2820-9847-0E58EF48CDA5}"/>
              </a:ext>
            </a:extLst>
          </p:cNvPr>
          <p:cNvSpPr txBox="1"/>
          <p:nvPr>
            <p:custDataLst>
              <p:tags r:id="rId6"/>
            </p:custDataLst>
          </p:nvPr>
        </p:nvSpPr>
        <p:spPr>
          <a:xfrm>
            <a:off x="7111622" y="2032812"/>
            <a:ext cx="3284220" cy="461665"/>
          </a:xfrm>
          <a:prstGeom prst="rect">
            <a:avLst/>
          </a:prstGeom>
          <a:noFill/>
        </p:spPr>
        <p:txBody>
          <a:bodyPr wrap="square">
            <a:spAutoFit/>
          </a:bodyPr>
          <a:lstStyle/>
          <a:p>
            <a:r>
              <a:rPr lang="fr-CA" sz="1200" dirty="0">
                <a:solidFill>
                  <a:srgbClr val="000000"/>
                </a:solidFill>
                <a:effectLst/>
                <a:latin typeface="Calibri" panose="020F0502020204030204" pitchFamily="34" charset="0"/>
                <a:ea typeface="Century Gothic" panose="020B0502020202020204" pitchFamily="34" charset="0"/>
              </a:rPr>
              <a:t>L’évaluation doit se faire dans le </a:t>
            </a:r>
            <a:r>
              <a:rPr lang="fr-CA" sz="1200" b="1" dirty="0">
                <a:solidFill>
                  <a:srgbClr val="000000"/>
                </a:solidFill>
                <a:effectLst/>
                <a:latin typeface="Calibri" panose="020F0502020204030204" pitchFamily="34" charset="0"/>
                <a:ea typeface="Century Gothic" panose="020B0502020202020204" pitchFamily="34" charset="0"/>
              </a:rPr>
              <a:t>respect des lois </a:t>
            </a:r>
            <a:r>
              <a:rPr lang="fr-CA" sz="1200" dirty="0">
                <a:solidFill>
                  <a:srgbClr val="000000"/>
                </a:solidFill>
                <a:effectLst/>
                <a:latin typeface="Calibri" panose="020F0502020204030204" pitchFamily="34" charset="0"/>
                <a:ea typeface="Century Gothic" panose="020B0502020202020204" pitchFamily="34" charset="0"/>
              </a:rPr>
              <a:t>et des </a:t>
            </a:r>
            <a:r>
              <a:rPr lang="fr-CA" sz="1200" b="1" dirty="0">
                <a:solidFill>
                  <a:srgbClr val="000000"/>
                </a:solidFill>
                <a:latin typeface="Calibri" panose="020F0502020204030204" pitchFamily="34" charset="0"/>
              </a:rPr>
              <a:t>règlements</a:t>
            </a:r>
            <a:r>
              <a:rPr lang="fr-CA" sz="1200" dirty="0">
                <a:solidFill>
                  <a:srgbClr val="000000"/>
                </a:solidFill>
                <a:effectLst/>
                <a:latin typeface="Calibri" panose="020F0502020204030204" pitchFamily="34" charset="0"/>
                <a:ea typeface="Century Gothic" panose="020B0502020202020204" pitchFamily="34" charset="0"/>
              </a:rPr>
              <a:t> du </a:t>
            </a:r>
            <a:r>
              <a:rPr lang="fr-CA" sz="1200" b="1" dirty="0">
                <a:solidFill>
                  <a:srgbClr val="000000"/>
                </a:solidFill>
                <a:latin typeface="Calibri" panose="020F0502020204030204" pitchFamily="34" charset="0"/>
              </a:rPr>
              <a:t>système éducatif.</a:t>
            </a:r>
          </a:p>
        </p:txBody>
      </p:sp>
      <p:sp>
        <p:nvSpPr>
          <p:cNvPr id="51" name="ZoneTexte 50">
            <a:extLst>
              <a:ext uri="{FF2B5EF4-FFF2-40B4-BE49-F238E27FC236}">
                <a16:creationId xmlns:a16="http://schemas.microsoft.com/office/drawing/2014/main" id="{44E146B6-3737-7D1E-6C99-7E2F5C75E09B}"/>
              </a:ext>
            </a:extLst>
          </p:cNvPr>
          <p:cNvSpPr txBox="1"/>
          <p:nvPr>
            <p:custDataLst>
              <p:tags r:id="rId7"/>
            </p:custDataLst>
          </p:nvPr>
        </p:nvSpPr>
        <p:spPr>
          <a:xfrm>
            <a:off x="8645330" y="4646774"/>
            <a:ext cx="2713099" cy="830997"/>
          </a:xfrm>
          <a:prstGeom prst="rect">
            <a:avLst/>
          </a:prstGeom>
          <a:noFill/>
        </p:spPr>
        <p:txBody>
          <a:bodyPr wrap="square">
            <a:spAutoFit/>
          </a:bodyPr>
          <a:lstStyle/>
          <a:p>
            <a:r>
              <a:rPr lang="fr-CA" sz="1200" b="1" dirty="0">
                <a:solidFill>
                  <a:srgbClr val="000000"/>
                </a:solidFill>
                <a:latin typeface="Calibri" panose="020F0502020204030204" pitchFamily="34" charset="0"/>
              </a:rPr>
              <a:t>Tous les élèves </a:t>
            </a:r>
            <a:r>
              <a:rPr lang="fr-CA" sz="1200" dirty="0">
                <a:solidFill>
                  <a:srgbClr val="000000"/>
                </a:solidFill>
                <a:effectLst/>
                <a:latin typeface="Calibri" panose="020F0502020204030204" pitchFamily="34" charset="0"/>
                <a:ea typeface="Century Gothic" panose="020B0502020202020204" pitchFamily="34" charset="0"/>
              </a:rPr>
              <a:t>ont des </a:t>
            </a:r>
            <a:r>
              <a:rPr lang="fr-CA" sz="1200" b="1" dirty="0">
                <a:solidFill>
                  <a:srgbClr val="000000"/>
                </a:solidFill>
                <a:latin typeface="Calibri" panose="020F0502020204030204" pitchFamily="34" charset="0"/>
              </a:rPr>
              <a:t>chances égales </a:t>
            </a:r>
            <a:r>
              <a:rPr lang="fr-CA" sz="1200" dirty="0">
                <a:solidFill>
                  <a:srgbClr val="000000"/>
                </a:solidFill>
                <a:effectLst/>
                <a:latin typeface="Calibri" panose="020F0502020204030204" pitchFamily="34" charset="0"/>
                <a:ea typeface="Century Gothic" panose="020B0502020202020204" pitchFamily="34" charset="0"/>
              </a:rPr>
              <a:t>de démontrer les apprentissages qu’ils ont effectués. Des exigences uniformes doivent être définies.</a:t>
            </a:r>
            <a:endParaRPr lang="fr-CA" sz="1200" dirty="0">
              <a:solidFill>
                <a:srgbClr val="000000"/>
              </a:solidFill>
            </a:endParaRPr>
          </a:p>
        </p:txBody>
      </p:sp>
      <p:sp>
        <p:nvSpPr>
          <p:cNvPr id="53" name="ZoneTexte 52">
            <a:extLst>
              <a:ext uri="{FF2B5EF4-FFF2-40B4-BE49-F238E27FC236}">
                <a16:creationId xmlns:a16="http://schemas.microsoft.com/office/drawing/2014/main" id="{051DC9EE-60A6-CDB7-1584-7F48178CE160}"/>
              </a:ext>
            </a:extLst>
          </p:cNvPr>
          <p:cNvSpPr txBox="1"/>
          <p:nvPr>
            <p:custDataLst>
              <p:tags r:id="rId8"/>
            </p:custDataLst>
          </p:nvPr>
        </p:nvSpPr>
        <p:spPr>
          <a:xfrm>
            <a:off x="2605338" y="4701020"/>
            <a:ext cx="2520280" cy="1200329"/>
          </a:xfrm>
          <a:prstGeom prst="rect">
            <a:avLst/>
          </a:prstGeom>
          <a:noFill/>
        </p:spPr>
        <p:txBody>
          <a:bodyPr wrap="square">
            <a:spAutoFit/>
          </a:bodyPr>
          <a:lstStyle/>
          <a:p>
            <a:pPr algn="r"/>
            <a:r>
              <a:rPr lang="fr-CA" sz="1200" dirty="0">
                <a:solidFill>
                  <a:srgbClr val="000000"/>
                </a:solidFill>
                <a:effectLst/>
                <a:latin typeface="Calibri" panose="020F0502020204030204" pitchFamily="34" charset="0"/>
                <a:ea typeface="Century Gothic" panose="020B0502020202020204" pitchFamily="34" charset="0"/>
              </a:rPr>
              <a:t>Les pratiques évaluatives </a:t>
            </a:r>
            <a:r>
              <a:rPr lang="fr-CA" sz="1200" b="1" dirty="0">
                <a:solidFill>
                  <a:srgbClr val="000000"/>
                </a:solidFill>
                <a:latin typeface="Calibri" panose="020F0502020204030204" pitchFamily="34" charset="0"/>
              </a:rPr>
              <a:t>tiennent</a:t>
            </a:r>
            <a:r>
              <a:rPr lang="fr-CA" sz="1200" dirty="0">
                <a:solidFill>
                  <a:srgbClr val="000000"/>
                </a:solidFill>
                <a:effectLst/>
                <a:latin typeface="Calibri" panose="020F0502020204030204" pitchFamily="34" charset="0"/>
                <a:ea typeface="Century Gothic" panose="020B0502020202020204" pitchFamily="34" charset="0"/>
              </a:rPr>
              <a:t> </a:t>
            </a:r>
            <a:r>
              <a:rPr lang="fr-CA" sz="1200" b="1" dirty="0">
                <a:solidFill>
                  <a:srgbClr val="000000"/>
                </a:solidFill>
                <a:latin typeface="Calibri" panose="020F0502020204030204" pitchFamily="34" charset="0"/>
              </a:rPr>
              <a:t>compte</a:t>
            </a:r>
            <a:r>
              <a:rPr lang="fr-CA" sz="1200" dirty="0">
                <a:solidFill>
                  <a:srgbClr val="000000"/>
                </a:solidFill>
                <a:effectLst/>
                <a:latin typeface="Calibri" panose="020F0502020204030204" pitchFamily="34" charset="0"/>
                <a:ea typeface="Century Gothic" panose="020B0502020202020204" pitchFamily="34" charset="0"/>
              </a:rPr>
              <a:t> des </a:t>
            </a:r>
            <a:r>
              <a:rPr lang="fr-CA" sz="1200" b="1" dirty="0">
                <a:solidFill>
                  <a:srgbClr val="000000"/>
                </a:solidFill>
                <a:latin typeface="Calibri" panose="020F0502020204030204" pitchFamily="34" charset="0"/>
              </a:rPr>
              <a:t>caractéristiques</a:t>
            </a:r>
            <a:r>
              <a:rPr lang="fr-CA" sz="1200" dirty="0">
                <a:solidFill>
                  <a:srgbClr val="000000"/>
                </a:solidFill>
                <a:effectLst/>
                <a:latin typeface="Calibri" panose="020F0502020204030204" pitchFamily="34" charset="0"/>
                <a:ea typeface="Century Gothic" panose="020B0502020202020204" pitchFamily="34" charset="0"/>
              </a:rPr>
              <a:t> </a:t>
            </a:r>
            <a:r>
              <a:rPr lang="fr-CA" sz="1200" b="1" dirty="0">
                <a:solidFill>
                  <a:srgbClr val="000000"/>
                </a:solidFill>
                <a:latin typeface="Calibri" panose="020F0502020204030204" pitchFamily="34" charset="0"/>
              </a:rPr>
              <a:t>individuelles</a:t>
            </a:r>
            <a:r>
              <a:rPr lang="fr-CA" sz="1200" dirty="0">
                <a:solidFill>
                  <a:srgbClr val="000000"/>
                </a:solidFill>
                <a:effectLst/>
                <a:latin typeface="Calibri" panose="020F0502020204030204" pitchFamily="34" charset="0"/>
                <a:ea typeface="Century Gothic" panose="020B0502020202020204" pitchFamily="34" charset="0"/>
              </a:rPr>
              <a:t> ou de celles qui sont communes à certains groupes. </a:t>
            </a:r>
            <a:r>
              <a:rPr lang="fr-CA" sz="1200" b="1" dirty="0">
                <a:solidFill>
                  <a:srgbClr val="000000"/>
                </a:solidFill>
                <a:latin typeface="Calibri" panose="020F0502020204030204" pitchFamily="34" charset="0"/>
              </a:rPr>
              <a:t>L’adaptation</a:t>
            </a:r>
            <a:r>
              <a:rPr lang="fr-CA" sz="1200" dirty="0">
                <a:solidFill>
                  <a:srgbClr val="000000"/>
                </a:solidFill>
                <a:effectLst/>
                <a:latin typeface="Calibri" panose="020F0502020204030204" pitchFamily="34" charset="0"/>
                <a:ea typeface="Century Gothic" panose="020B0502020202020204" pitchFamily="34" charset="0"/>
              </a:rPr>
              <a:t> des modalités </a:t>
            </a:r>
            <a:r>
              <a:rPr lang="fr-CA" sz="1200" b="1" dirty="0">
                <a:solidFill>
                  <a:srgbClr val="000000"/>
                </a:solidFill>
                <a:latin typeface="Calibri" panose="020F0502020204030204" pitchFamily="34" charset="0"/>
              </a:rPr>
              <a:t>doit être balisée</a:t>
            </a:r>
            <a:r>
              <a:rPr lang="fr-CA" sz="1200" dirty="0">
                <a:solidFill>
                  <a:srgbClr val="000000"/>
                </a:solidFill>
                <a:effectLst/>
                <a:latin typeface="Calibri" panose="020F0502020204030204" pitchFamily="34" charset="0"/>
                <a:ea typeface="Century Gothic" panose="020B0502020202020204" pitchFamily="34" charset="0"/>
              </a:rPr>
              <a:t> dans tous les cas. </a:t>
            </a:r>
            <a:endParaRPr lang="fr-CA" sz="1200" dirty="0">
              <a:solidFill>
                <a:srgbClr val="000000"/>
              </a:solidFill>
            </a:endParaRPr>
          </a:p>
        </p:txBody>
      </p:sp>
      <p:sp>
        <p:nvSpPr>
          <p:cNvPr id="55" name="ZoneTexte 54">
            <a:extLst>
              <a:ext uri="{FF2B5EF4-FFF2-40B4-BE49-F238E27FC236}">
                <a16:creationId xmlns:a16="http://schemas.microsoft.com/office/drawing/2014/main" id="{26F5E677-C228-9412-4A44-AFDBA2CEAF57}"/>
              </a:ext>
            </a:extLst>
          </p:cNvPr>
          <p:cNvSpPr txBox="1"/>
          <p:nvPr>
            <p:custDataLst>
              <p:tags r:id="rId9"/>
            </p:custDataLst>
          </p:nvPr>
        </p:nvSpPr>
        <p:spPr>
          <a:xfrm>
            <a:off x="5687188" y="5475284"/>
            <a:ext cx="2996188" cy="646331"/>
          </a:xfrm>
          <a:prstGeom prst="rect">
            <a:avLst/>
          </a:prstGeom>
          <a:noFill/>
        </p:spPr>
        <p:txBody>
          <a:bodyPr wrap="square">
            <a:spAutoFit/>
          </a:bodyPr>
          <a:lstStyle/>
          <a:p>
            <a:r>
              <a:rPr lang="fr-CA" sz="1200" dirty="0">
                <a:solidFill>
                  <a:srgbClr val="000000"/>
                </a:solidFill>
                <a:effectLst/>
                <a:latin typeface="Calibri" panose="020F0502020204030204" pitchFamily="34" charset="0"/>
                <a:ea typeface="Century Gothic" panose="020B0502020202020204" pitchFamily="34" charset="0"/>
              </a:rPr>
              <a:t>La cohérence suppose que l’évaluation est en </a:t>
            </a:r>
            <a:r>
              <a:rPr lang="fr-CA" sz="1200" b="1" dirty="0">
                <a:solidFill>
                  <a:srgbClr val="000000"/>
                </a:solidFill>
                <a:latin typeface="Calibri" panose="020F0502020204030204" pitchFamily="34" charset="0"/>
              </a:rPr>
              <a:t>relation directe </a:t>
            </a:r>
            <a:r>
              <a:rPr lang="fr-CA" sz="1200" dirty="0">
                <a:solidFill>
                  <a:srgbClr val="000000"/>
                </a:solidFill>
                <a:effectLst/>
                <a:latin typeface="Calibri" panose="020F0502020204030204" pitchFamily="34" charset="0"/>
                <a:ea typeface="Century Gothic" panose="020B0502020202020204" pitchFamily="34" charset="0"/>
              </a:rPr>
              <a:t>avec l’apprentissage et le </a:t>
            </a:r>
            <a:r>
              <a:rPr lang="fr-CA" sz="1200" b="1" dirty="0">
                <a:solidFill>
                  <a:srgbClr val="000000"/>
                </a:solidFill>
                <a:latin typeface="Calibri" panose="020F0502020204030204" pitchFamily="34" charset="0"/>
              </a:rPr>
              <a:t>programme</a:t>
            </a:r>
            <a:r>
              <a:rPr lang="fr-CA" sz="1200" dirty="0">
                <a:solidFill>
                  <a:srgbClr val="000000"/>
                </a:solidFill>
                <a:effectLst/>
                <a:latin typeface="Calibri" panose="020F0502020204030204" pitchFamily="34" charset="0"/>
                <a:ea typeface="Century Gothic" panose="020B0502020202020204" pitchFamily="34" charset="0"/>
              </a:rPr>
              <a:t> qui l’encadre. </a:t>
            </a:r>
            <a:endParaRPr lang="fr-CA" sz="1200" dirty="0">
              <a:solidFill>
                <a:srgbClr val="000000"/>
              </a:solidFill>
            </a:endParaRPr>
          </a:p>
        </p:txBody>
      </p:sp>
      <p:sp>
        <p:nvSpPr>
          <p:cNvPr id="57" name="ZoneTexte 56">
            <a:extLst>
              <a:ext uri="{FF2B5EF4-FFF2-40B4-BE49-F238E27FC236}">
                <a16:creationId xmlns:a16="http://schemas.microsoft.com/office/drawing/2014/main" id="{D695642C-0694-7C88-8EA8-539AA7A4BD74}"/>
              </a:ext>
            </a:extLst>
          </p:cNvPr>
          <p:cNvSpPr txBox="1"/>
          <p:nvPr>
            <p:custDataLst>
              <p:tags r:id="rId10"/>
            </p:custDataLst>
          </p:nvPr>
        </p:nvSpPr>
        <p:spPr>
          <a:xfrm>
            <a:off x="3038808" y="3036246"/>
            <a:ext cx="2875408" cy="646331"/>
          </a:xfrm>
          <a:prstGeom prst="rect">
            <a:avLst/>
          </a:prstGeom>
          <a:noFill/>
        </p:spPr>
        <p:txBody>
          <a:bodyPr wrap="square">
            <a:spAutoFit/>
          </a:bodyPr>
          <a:lstStyle/>
          <a:p>
            <a:r>
              <a:rPr lang="fr-CA" sz="1200" dirty="0">
                <a:solidFill>
                  <a:srgbClr val="000000"/>
                </a:solidFill>
                <a:effectLst/>
                <a:latin typeface="Calibri" panose="020F0502020204030204" pitchFamily="34" charset="0"/>
                <a:ea typeface="Century Gothic" panose="020B0502020202020204" pitchFamily="34" charset="0"/>
              </a:rPr>
              <a:t>La rigueur se traduit par un </a:t>
            </a:r>
            <a:r>
              <a:rPr lang="fr-CA" sz="1200" b="1" dirty="0">
                <a:solidFill>
                  <a:srgbClr val="000000"/>
                </a:solidFill>
                <a:effectLst/>
                <a:latin typeface="Calibri" panose="020F0502020204030204" pitchFamily="34" charset="0"/>
                <a:ea typeface="Century Gothic" panose="020B0502020202020204" pitchFamily="34" charset="0"/>
              </a:rPr>
              <a:t>souci d’exactitude</a:t>
            </a:r>
            <a:r>
              <a:rPr lang="fr-CA" sz="1200" dirty="0">
                <a:solidFill>
                  <a:srgbClr val="000000"/>
                </a:solidFill>
                <a:effectLst/>
                <a:latin typeface="Calibri" panose="020F0502020204030204" pitchFamily="34" charset="0"/>
                <a:ea typeface="Century Gothic" panose="020B0502020202020204" pitchFamily="34" charset="0"/>
              </a:rPr>
              <a:t> et de </a:t>
            </a:r>
            <a:r>
              <a:rPr lang="fr-CA" sz="1200" b="1" dirty="0">
                <a:solidFill>
                  <a:srgbClr val="000000"/>
                </a:solidFill>
                <a:effectLst/>
                <a:latin typeface="Calibri" panose="020F0502020204030204" pitchFamily="34" charset="0"/>
                <a:ea typeface="Century Gothic" panose="020B0502020202020204" pitchFamily="34" charset="0"/>
              </a:rPr>
              <a:t>précision</a:t>
            </a:r>
            <a:r>
              <a:rPr lang="fr-CA" sz="1200" dirty="0">
                <a:solidFill>
                  <a:srgbClr val="000000"/>
                </a:solidFill>
                <a:effectLst/>
                <a:latin typeface="Calibri" panose="020F0502020204030204" pitchFamily="34" charset="0"/>
                <a:ea typeface="Century Gothic" panose="020B0502020202020204" pitchFamily="34" charset="0"/>
              </a:rPr>
              <a:t> dans l’évaluation. </a:t>
            </a:r>
            <a:endParaRPr lang="fr-CA" sz="1200" dirty="0">
              <a:solidFill>
                <a:srgbClr val="000000"/>
              </a:solidFill>
            </a:endParaRPr>
          </a:p>
        </p:txBody>
      </p:sp>
      <p:sp>
        <p:nvSpPr>
          <p:cNvPr id="59" name="ZoneTexte 58">
            <a:extLst>
              <a:ext uri="{FF2B5EF4-FFF2-40B4-BE49-F238E27FC236}">
                <a16:creationId xmlns:a16="http://schemas.microsoft.com/office/drawing/2014/main" id="{47877E19-9C52-70C0-A5F6-67230EFD9474}"/>
              </a:ext>
            </a:extLst>
          </p:cNvPr>
          <p:cNvSpPr txBox="1"/>
          <p:nvPr>
            <p:custDataLst>
              <p:tags r:id="rId11"/>
            </p:custDataLst>
          </p:nvPr>
        </p:nvSpPr>
        <p:spPr>
          <a:xfrm>
            <a:off x="8485663" y="3012127"/>
            <a:ext cx="3644260" cy="1015663"/>
          </a:xfrm>
          <a:prstGeom prst="rect">
            <a:avLst/>
          </a:prstGeom>
          <a:noFill/>
        </p:spPr>
        <p:txBody>
          <a:bodyPr wrap="square">
            <a:spAutoFit/>
          </a:bodyPr>
          <a:lstStyle/>
          <a:p>
            <a:r>
              <a:rPr lang="fr-CA" sz="1200" dirty="0">
                <a:solidFill>
                  <a:srgbClr val="000000"/>
                </a:solidFill>
                <a:effectLst/>
                <a:latin typeface="Calibri" panose="020F0502020204030204" pitchFamily="34" charset="0"/>
                <a:ea typeface="Century Gothic" panose="020B0502020202020204" pitchFamily="34" charset="0"/>
              </a:rPr>
              <a:t>La transparence suppose que les </a:t>
            </a:r>
            <a:r>
              <a:rPr lang="fr-CA" sz="1200" b="1" dirty="0">
                <a:solidFill>
                  <a:srgbClr val="000000"/>
                </a:solidFill>
                <a:latin typeface="Calibri" panose="020F0502020204030204" pitchFamily="34" charset="0"/>
              </a:rPr>
              <a:t>normes et les modalités</a:t>
            </a:r>
            <a:r>
              <a:rPr lang="fr-CA" sz="1200" dirty="0">
                <a:solidFill>
                  <a:srgbClr val="000000"/>
                </a:solidFill>
                <a:effectLst/>
                <a:latin typeface="Calibri" panose="020F0502020204030204" pitchFamily="34" charset="0"/>
                <a:ea typeface="Century Gothic" panose="020B0502020202020204" pitchFamily="34" charset="0"/>
              </a:rPr>
              <a:t> d’évaluation soient </a:t>
            </a:r>
            <a:r>
              <a:rPr lang="fr-CA" sz="1200" b="1" dirty="0">
                <a:solidFill>
                  <a:srgbClr val="000000"/>
                </a:solidFill>
                <a:latin typeface="Calibri" panose="020F0502020204030204" pitchFamily="34" charset="0"/>
              </a:rPr>
              <a:t>connues</a:t>
            </a:r>
            <a:r>
              <a:rPr lang="fr-CA" sz="1200" dirty="0">
                <a:solidFill>
                  <a:srgbClr val="000000"/>
                </a:solidFill>
                <a:effectLst/>
                <a:latin typeface="Calibri" panose="020F0502020204030204" pitchFamily="34" charset="0"/>
                <a:ea typeface="Century Gothic" panose="020B0502020202020204" pitchFamily="34" charset="0"/>
              </a:rPr>
              <a:t> et </a:t>
            </a:r>
            <a:r>
              <a:rPr lang="fr-CA" sz="1200" b="1" dirty="0">
                <a:solidFill>
                  <a:srgbClr val="000000"/>
                </a:solidFill>
                <a:latin typeface="Calibri" panose="020F0502020204030204" pitchFamily="34" charset="0"/>
              </a:rPr>
              <a:t>comprises</a:t>
            </a:r>
            <a:r>
              <a:rPr lang="fr-CA" sz="1200" dirty="0">
                <a:solidFill>
                  <a:srgbClr val="000000"/>
                </a:solidFill>
                <a:effectLst/>
                <a:latin typeface="Calibri" panose="020F0502020204030204" pitchFamily="34" charset="0"/>
                <a:ea typeface="Century Gothic" panose="020B0502020202020204" pitchFamily="34" charset="0"/>
              </a:rPr>
              <a:t> de tous. Il est essentiel que l’élève sache ce sur quoi il sera évalué, ce qu’on attend de lui, et qu’il comprenne les jugements et les décisions qui le concernent. </a:t>
            </a:r>
            <a:endParaRPr lang="fr-CA" sz="1200" dirty="0">
              <a:solidFill>
                <a:srgbClr val="000000"/>
              </a:solidFill>
            </a:endParaRPr>
          </a:p>
        </p:txBody>
      </p:sp>
    </p:spTree>
    <p:extLst>
      <p:ext uri="{BB962C8B-B14F-4D97-AF65-F5344CB8AC3E}">
        <p14:creationId xmlns:p14="http://schemas.microsoft.com/office/powerpoint/2010/main" val="64979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159562" y="274638"/>
            <a:ext cx="9540000" cy="1143000"/>
          </a:xfrm>
        </p:spPr>
        <p:txBody>
          <a:bodyPr/>
          <a:lstStyle/>
          <a:p>
            <a:pPr algn="ctr"/>
            <a:r>
              <a:rPr lang="fr-CA" sz="4400" dirty="0">
                <a:latin typeface="Cambria"/>
              </a:rPr>
              <a:t>Avant d’écrire la première ligne</a:t>
            </a:r>
            <a:endParaRPr lang="fr-CA" sz="4400" dirty="0"/>
          </a:p>
        </p:txBody>
      </p:sp>
      <p:sp>
        <p:nvSpPr>
          <p:cNvPr id="497" name="ZoneTexte 496">
            <a:extLst>
              <a:ext uri="{FF2B5EF4-FFF2-40B4-BE49-F238E27FC236}">
                <a16:creationId xmlns:a16="http://schemas.microsoft.com/office/drawing/2014/main" id="{F7899B96-7D4C-0DA6-1B4E-E549B62A79B1}"/>
              </a:ext>
            </a:extLst>
          </p:cNvPr>
          <p:cNvSpPr txBox="1"/>
          <p:nvPr>
            <p:custDataLst>
              <p:tags r:id="rId2"/>
            </p:custDataLst>
          </p:nvPr>
        </p:nvSpPr>
        <p:spPr>
          <a:xfrm>
            <a:off x="2306031" y="2306441"/>
            <a:ext cx="9768091" cy="646331"/>
          </a:xfrm>
          <a:prstGeom prst="rect">
            <a:avLst/>
          </a:prstGeom>
          <a:noFill/>
        </p:spPr>
        <p:txBody>
          <a:bodyPr wrap="square" rtlCol="0">
            <a:spAutoFit/>
          </a:bodyPr>
          <a:lstStyle/>
          <a:p>
            <a:pPr marR="0" lvl="0" algn="l" defTabSz="914400" rtl="0" eaLnBrk="1" fontAlgn="auto" latinLnBrk="0" hangingPunct="1">
              <a:spcBef>
                <a:spcPts val="0"/>
              </a:spcBef>
              <a:spcAft>
                <a:spcPts val="0"/>
              </a:spcAft>
              <a:buClrTx/>
              <a:buSzTx/>
              <a:tabLst/>
              <a:defRPr/>
            </a:pPr>
            <a:r>
              <a:rPr kumimoji="0" lang="fr-CA" sz="1800" b="1" i="0" u="none" strike="noStrike" kern="1200" cap="none" spc="0" normalizeH="0" baseline="0" noProof="0" dirty="0">
                <a:ln>
                  <a:noFill/>
                </a:ln>
                <a:solidFill>
                  <a:srgbClr val="000000"/>
                </a:solidFill>
                <a:effectLst/>
                <a:uLnTx/>
                <a:uFillTx/>
                <a:latin typeface="Calibri"/>
                <a:ea typeface="+mn-ea"/>
                <a:cs typeface="+mn-cs"/>
              </a:rPr>
              <a:t>Vous devez réfléchir à votre intention pédagogique (d’évaluation) afin de déterminer :</a:t>
            </a:r>
          </a:p>
          <a:p>
            <a:pPr marR="0" lvl="0" algn="l" defTabSz="914400" rtl="0" eaLnBrk="1" fontAlgn="auto" latinLnBrk="0" hangingPunct="1">
              <a:spcBef>
                <a:spcPts val="0"/>
              </a:spcBef>
              <a:spcAft>
                <a:spcPts val="0"/>
              </a:spcAft>
              <a:buClrTx/>
              <a:buSzTx/>
              <a:tabLst/>
              <a:defRPr/>
            </a:pPr>
            <a:endParaRPr kumimoji="0" lang="fr-CA"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 name="ZoneTexte 7">
            <a:extLst>
              <a:ext uri="{FF2B5EF4-FFF2-40B4-BE49-F238E27FC236}">
                <a16:creationId xmlns:a16="http://schemas.microsoft.com/office/drawing/2014/main" id="{89E3DCE4-C27F-6D73-5551-15CC8D70A455}"/>
              </a:ext>
            </a:extLst>
          </p:cNvPr>
          <p:cNvSpPr txBox="1"/>
          <p:nvPr>
            <p:custDataLst>
              <p:tags r:id="rId3"/>
            </p:custDataLst>
          </p:nvPr>
        </p:nvSpPr>
        <p:spPr>
          <a:xfrm>
            <a:off x="2319472" y="4463917"/>
            <a:ext cx="2151999" cy="369332"/>
          </a:xfrm>
          <a:prstGeom prst="rect">
            <a:avLst/>
          </a:prstGeom>
          <a:noFill/>
        </p:spPr>
        <p:txBody>
          <a:bodyPr wrap="none" rtlCol="0">
            <a:spAutoFit/>
          </a:bodyPr>
          <a:lstStyle/>
          <a:p>
            <a:r>
              <a:rPr lang="fr-CA" b="1" dirty="0">
                <a:solidFill>
                  <a:srgbClr val="000000"/>
                </a:solidFill>
              </a:rPr>
              <a:t>Objets d’évaluation </a:t>
            </a:r>
            <a:r>
              <a:rPr lang="fr-CA" dirty="0">
                <a:solidFill>
                  <a:srgbClr val="000000"/>
                </a:solidFill>
              </a:rPr>
              <a:t>:</a:t>
            </a:r>
          </a:p>
        </p:txBody>
      </p:sp>
      <p:grpSp>
        <p:nvGrpSpPr>
          <p:cNvPr id="17" name="Groupe 16">
            <a:extLst>
              <a:ext uri="{FF2B5EF4-FFF2-40B4-BE49-F238E27FC236}">
                <a16:creationId xmlns:a16="http://schemas.microsoft.com/office/drawing/2014/main" id="{31789545-3689-4C3F-B4E6-2D9BD01C7492}"/>
              </a:ext>
            </a:extLst>
          </p:cNvPr>
          <p:cNvGrpSpPr/>
          <p:nvPr>
            <p:custDataLst>
              <p:tags r:id="rId4"/>
            </p:custDataLst>
          </p:nvPr>
        </p:nvGrpSpPr>
        <p:grpSpPr>
          <a:xfrm>
            <a:off x="2429428" y="3174498"/>
            <a:ext cx="4835520" cy="1098358"/>
            <a:chOff x="2864337" y="3164221"/>
            <a:chExt cx="4835520" cy="1098358"/>
          </a:xfrm>
        </p:grpSpPr>
        <p:sp>
          <p:nvSpPr>
            <p:cNvPr id="4" name="ZoneTexte 3">
              <a:extLst>
                <a:ext uri="{FF2B5EF4-FFF2-40B4-BE49-F238E27FC236}">
                  <a16:creationId xmlns:a16="http://schemas.microsoft.com/office/drawing/2014/main" id="{B5A491D9-1203-6FC4-9598-E9B7A8DF39CD}"/>
                </a:ext>
              </a:extLst>
            </p:cNvPr>
            <p:cNvSpPr txBox="1"/>
            <p:nvPr>
              <p:custDataLst>
                <p:tags r:id="rId16"/>
              </p:custDataLst>
            </p:nvPr>
          </p:nvSpPr>
          <p:spPr>
            <a:xfrm>
              <a:off x="2864337" y="3164221"/>
              <a:ext cx="1982851" cy="369332"/>
            </a:xfrm>
            <a:prstGeom prst="rect">
              <a:avLst/>
            </a:prstGeom>
            <a:noFill/>
          </p:spPr>
          <p:txBody>
            <a:bodyPr wrap="none" rtlCol="0">
              <a:spAutoFit/>
            </a:bodyPr>
            <a:lstStyle/>
            <a:p>
              <a:r>
                <a:rPr lang="fr-CA" b="1" dirty="0">
                  <a:solidFill>
                    <a:srgbClr val="000000"/>
                  </a:solidFill>
                </a:rPr>
                <a:t>Type d’évaluation</a:t>
              </a:r>
              <a:r>
                <a:rPr lang="fr-CA" dirty="0">
                  <a:solidFill>
                    <a:srgbClr val="000000"/>
                  </a:solidFill>
                </a:rPr>
                <a:t> :</a:t>
              </a:r>
            </a:p>
          </p:txBody>
        </p:sp>
        <p:sp>
          <p:nvSpPr>
            <p:cNvPr id="9" name="ZoneTexte 8">
              <a:extLst>
                <a:ext uri="{FF2B5EF4-FFF2-40B4-BE49-F238E27FC236}">
                  <a16:creationId xmlns:a16="http://schemas.microsoft.com/office/drawing/2014/main" id="{3AFB751F-5EF8-4AC0-EB4D-920849F2194C}"/>
                </a:ext>
              </a:extLst>
            </p:cNvPr>
            <p:cNvSpPr txBox="1"/>
            <p:nvPr>
              <p:custDataLst>
                <p:tags r:id="rId17"/>
              </p:custDataLst>
            </p:nvPr>
          </p:nvSpPr>
          <p:spPr>
            <a:xfrm>
              <a:off x="5446420" y="3536942"/>
              <a:ext cx="2227085" cy="369332"/>
            </a:xfrm>
            <a:prstGeom prst="rect">
              <a:avLst/>
            </a:prstGeom>
            <a:noFill/>
          </p:spPr>
          <p:txBody>
            <a:bodyPr wrap="none" rtlCol="0">
              <a:spAutoFit/>
            </a:bodyPr>
            <a:lstStyle/>
            <a:p>
              <a:r>
                <a:rPr lang="fr-CA" dirty="0">
                  <a:solidFill>
                    <a:srgbClr val="000000"/>
                  </a:solidFill>
                </a:rPr>
                <a:t>Aide à l’apprentissage</a:t>
              </a:r>
            </a:p>
          </p:txBody>
        </p:sp>
        <p:sp>
          <p:nvSpPr>
            <p:cNvPr id="14" name="ZoneTexte 13">
              <a:extLst>
                <a:ext uri="{FF2B5EF4-FFF2-40B4-BE49-F238E27FC236}">
                  <a16:creationId xmlns:a16="http://schemas.microsoft.com/office/drawing/2014/main" id="{E4F98284-4E46-998E-3720-6F1791EF740D}"/>
                </a:ext>
              </a:extLst>
            </p:cNvPr>
            <p:cNvSpPr txBox="1"/>
            <p:nvPr>
              <p:custDataLst>
                <p:tags r:id="rId18"/>
              </p:custDataLst>
            </p:nvPr>
          </p:nvSpPr>
          <p:spPr>
            <a:xfrm>
              <a:off x="5461283" y="3164221"/>
              <a:ext cx="1419619" cy="369332"/>
            </a:xfrm>
            <a:prstGeom prst="rect">
              <a:avLst/>
            </a:prstGeom>
            <a:noFill/>
          </p:spPr>
          <p:txBody>
            <a:bodyPr wrap="none" rtlCol="0">
              <a:spAutoFit/>
            </a:bodyPr>
            <a:lstStyle/>
            <a:p>
              <a:r>
                <a:rPr lang="fr-CA" dirty="0">
                  <a:solidFill>
                    <a:srgbClr val="000000"/>
                  </a:solidFill>
                </a:rPr>
                <a:t>Diagnostique</a:t>
              </a:r>
            </a:p>
          </p:txBody>
        </p:sp>
        <p:sp>
          <p:nvSpPr>
            <p:cNvPr id="16" name="ZoneTexte 15">
              <a:extLst>
                <a:ext uri="{FF2B5EF4-FFF2-40B4-BE49-F238E27FC236}">
                  <a16:creationId xmlns:a16="http://schemas.microsoft.com/office/drawing/2014/main" id="{6276FB82-BC96-EADC-910E-EDC9CA18D260}"/>
                </a:ext>
              </a:extLst>
            </p:cNvPr>
            <p:cNvSpPr txBox="1"/>
            <p:nvPr>
              <p:custDataLst>
                <p:tags r:id="rId19"/>
              </p:custDataLst>
            </p:nvPr>
          </p:nvSpPr>
          <p:spPr>
            <a:xfrm>
              <a:off x="5420066" y="3893247"/>
              <a:ext cx="2279791" cy="369332"/>
            </a:xfrm>
            <a:prstGeom prst="rect">
              <a:avLst/>
            </a:prstGeom>
            <a:noFill/>
          </p:spPr>
          <p:txBody>
            <a:bodyPr wrap="none" rtlCol="0">
              <a:spAutoFit/>
            </a:bodyPr>
            <a:lstStyle/>
            <a:p>
              <a:pPr algn="r"/>
              <a:r>
                <a:rPr lang="fr-CA" dirty="0">
                  <a:solidFill>
                    <a:srgbClr val="000000"/>
                  </a:solidFill>
                </a:rPr>
                <a:t>Aux fins de la sanction</a:t>
              </a:r>
            </a:p>
          </p:txBody>
        </p:sp>
      </p:grpSp>
      <p:sp>
        <p:nvSpPr>
          <p:cNvPr id="23" name="ZoneTexte 22">
            <a:extLst>
              <a:ext uri="{FF2B5EF4-FFF2-40B4-BE49-F238E27FC236}">
                <a16:creationId xmlns:a16="http://schemas.microsoft.com/office/drawing/2014/main" id="{E9E06134-39C6-1C3A-07BF-71C3133474F9}"/>
              </a:ext>
            </a:extLst>
          </p:cNvPr>
          <p:cNvSpPr txBox="1"/>
          <p:nvPr>
            <p:custDataLst>
              <p:tags r:id="rId5"/>
            </p:custDataLst>
          </p:nvPr>
        </p:nvSpPr>
        <p:spPr>
          <a:xfrm>
            <a:off x="2156711" y="5049410"/>
            <a:ext cx="2454903" cy="646331"/>
          </a:xfrm>
          <a:prstGeom prst="rect">
            <a:avLst/>
          </a:prstGeom>
          <a:noFill/>
        </p:spPr>
        <p:txBody>
          <a:bodyPr wrap="none" rtlCol="0">
            <a:spAutoFit/>
          </a:bodyPr>
          <a:lstStyle/>
          <a:p>
            <a:r>
              <a:rPr lang="fr-CA" b="1" dirty="0">
                <a:solidFill>
                  <a:srgbClr val="000000"/>
                </a:solidFill>
              </a:rPr>
              <a:t>Méthode d’évaluation </a:t>
            </a:r>
            <a:r>
              <a:rPr lang="fr-CA" dirty="0">
                <a:solidFill>
                  <a:srgbClr val="000000"/>
                </a:solidFill>
              </a:rPr>
              <a:t>:</a:t>
            </a:r>
            <a:br>
              <a:rPr lang="fr-CA" dirty="0">
                <a:solidFill>
                  <a:srgbClr val="000000"/>
                </a:solidFill>
              </a:rPr>
            </a:br>
            <a:r>
              <a:rPr lang="fr-CA" dirty="0">
                <a:solidFill>
                  <a:srgbClr val="000000"/>
                </a:solidFill>
              </a:rPr>
              <a:t>(méthode pédagogique)</a:t>
            </a:r>
          </a:p>
        </p:txBody>
      </p:sp>
      <p:grpSp>
        <p:nvGrpSpPr>
          <p:cNvPr id="18" name="Groupe 17">
            <a:extLst>
              <a:ext uri="{FF2B5EF4-FFF2-40B4-BE49-F238E27FC236}">
                <a16:creationId xmlns:a16="http://schemas.microsoft.com/office/drawing/2014/main" id="{BD520ECD-C4CA-4FEA-8C8F-28694E1D1B76}"/>
              </a:ext>
            </a:extLst>
          </p:cNvPr>
          <p:cNvGrpSpPr/>
          <p:nvPr>
            <p:custDataLst>
              <p:tags r:id="rId6"/>
            </p:custDataLst>
          </p:nvPr>
        </p:nvGrpSpPr>
        <p:grpSpPr>
          <a:xfrm>
            <a:off x="5044431" y="4468983"/>
            <a:ext cx="2629074" cy="2014736"/>
            <a:chOff x="5487637" y="4888075"/>
            <a:chExt cx="2629074" cy="2014736"/>
          </a:xfrm>
        </p:grpSpPr>
        <p:sp>
          <p:nvSpPr>
            <p:cNvPr id="19" name="ZoneTexte 18">
              <a:extLst>
                <a:ext uri="{FF2B5EF4-FFF2-40B4-BE49-F238E27FC236}">
                  <a16:creationId xmlns:a16="http://schemas.microsoft.com/office/drawing/2014/main" id="{34F72122-EB0A-B529-7245-997F3D980E59}"/>
                </a:ext>
              </a:extLst>
            </p:cNvPr>
            <p:cNvSpPr txBox="1"/>
            <p:nvPr>
              <p:custDataLst>
                <p:tags r:id="rId14"/>
              </p:custDataLst>
            </p:nvPr>
          </p:nvSpPr>
          <p:spPr>
            <a:xfrm>
              <a:off x="5718909" y="4888075"/>
              <a:ext cx="772391" cy="369332"/>
            </a:xfrm>
            <a:prstGeom prst="rect">
              <a:avLst/>
            </a:prstGeom>
            <a:noFill/>
          </p:spPr>
          <p:txBody>
            <a:bodyPr wrap="none" rtlCol="0">
              <a:spAutoFit/>
            </a:bodyPr>
            <a:lstStyle/>
            <a:p>
              <a:r>
                <a:rPr lang="fr-CA" b="1" dirty="0">
                  <a:solidFill>
                    <a:srgbClr val="000000"/>
                  </a:solidFill>
                </a:rPr>
                <a:t>Savoir</a:t>
              </a:r>
            </a:p>
          </p:txBody>
        </p:sp>
        <p:sp>
          <p:nvSpPr>
            <p:cNvPr id="24" name="ZoneTexte 23">
              <a:extLst>
                <a:ext uri="{FF2B5EF4-FFF2-40B4-BE49-F238E27FC236}">
                  <a16:creationId xmlns:a16="http://schemas.microsoft.com/office/drawing/2014/main" id="{3DF63100-172B-7CC4-3676-F87A90DB6376}"/>
                </a:ext>
              </a:extLst>
            </p:cNvPr>
            <p:cNvSpPr txBox="1"/>
            <p:nvPr>
              <p:custDataLst>
                <p:tags r:id="rId15"/>
              </p:custDataLst>
            </p:nvPr>
          </p:nvSpPr>
          <p:spPr>
            <a:xfrm>
              <a:off x="5487637" y="5425483"/>
              <a:ext cx="2629074" cy="1477328"/>
            </a:xfrm>
            <a:prstGeom prst="rect">
              <a:avLst/>
            </a:prstGeom>
            <a:noFill/>
          </p:spPr>
          <p:txBody>
            <a:bodyPr wrap="square" rtlCol="0">
              <a:spAutoFit/>
            </a:bodyPr>
            <a:lstStyle/>
            <a:p>
              <a:r>
                <a:rPr lang="fr-CA" dirty="0">
                  <a:solidFill>
                    <a:srgbClr val="000000"/>
                  </a:solidFill>
                </a:rPr>
                <a:t>Examen de connaissances</a:t>
              </a:r>
            </a:p>
            <a:p>
              <a:r>
                <a:rPr lang="fr-CA" dirty="0">
                  <a:solidFill>
                    <a:srgbClr val="000000"/>
                  </a:solidFill>
                </a:rPr>
                <a:t>Exposé oral </a:t>
              </a:r>
            </a:p>
            <a:p>
              <a:r>
                <a:rPr lang="fr-CA" dirty="0">
                  <a:solidFill>
                    <a:srgbClr val="000000"/>
                  </a:solidFill>
                </a:rPr>
                <a:t>Discussion/Plénière</a:t>
              </a:r>
            </a:p>
            <a:p>
              <a:r>
                <a:rPr lang="fr-CA" dirty="0">
                  <a:solidFill>
                    <a:srgbClr val="000000"/>
                  </a:solidFill>
                </a:rPr>
                <a:t>Tournoi/Jeu</a:t>
              </a:r>
            </a:p>
            <a:p>
              <a:r>
                <a:rPr lang="fr-CA" dirty="0">
                  <a:solidFill>
                    <a:srgbClr val="000000"/>
                  </a:solidFill>
                </a:rPr>
                <a:t>Jeu questionnaire</a:t>
              </a:r>
            </a:p>
          </p:txBody>
        </p:sp>
      </p:grpSp>
      <p:grpSp>
        <p:nvGrpSpPr>
          <p:cNvPr id="21" name="Groupe 20">
            <a:extLst>
              <a:ext uri="{FF2B5EF4-FFF2-40B4-BE49-F238E27FC236}">
                <a16:creationId xmlns:a16="http://schemas.microsoft.com/office/drawing/2014/main" id="{21B47A74-E8C7-489A-8EFC-0413B63231DE}"/>
              </a:ext>
            </a:extLst>
          </p:cNvPr>
          <p:cNvGrpSpPr/>
          <p:nvPr>
            <p:custDataLst>
              <p:tags r:id="rId7"/>
            </p:custDataLst>
          </p:nvPr>
        </p:nvGrpSpPr>
        <p:grpSpPr>
          <a:xfrm>
            <a:off x="8197149" y="4449623"/>
            <a:ext cx="1295034" cy="1754910"/>
            <a:chOff x="8468759" y="4870901"/>
            <a:chExt cx="1295034" cy="1754910"/>
          </a:xfrm>
        </p:grpSpPr>
        <p:sp>
          <p:nvSpPr>
            <p:cNvPr id="20" name="ZoneTexte 19">
              <a:extLst>
                <a:ext uri="{FF2B5EF4-FFF2-40B4-BE49-F238E27FC236}">
                  <a16:creationId xmlns:a16="http://schemas.microsoft.com/office/drawing/2014/main" id="{0C3059A1-6C6A-F229-10AC-84330F238B41}"/>
                </a:ext>
              </a:extLst>
            </p:cNvPr>
            <p:cNvSpPr txBox="1"/>
            <p:nvPr>
              <p:custDataLst>
                <p:tags r:id="rId12"/>
              </p:custDataLst>
            </p:nvPr>
          </p:nvSpPr>
          <p:spPr>
            <a:xfrm>
              <a:off x="8476688" y="4870901"/>
              <a:ext cx="1277466" cy="369332"/>
            </a:xfrm>
            <a:prstGeom prst="rect">
              <a:avLst/>
            </a:prstGeom>
            <a:noFill/>
          </p:spPr>
          <p:txBody>
            <a:bodyPr wrap="none" rtlCol="0">
              <a:spAutoFit/>
            </a:bodyPr>
            <a:lstStyle/>
            <a:p>
              <a:r>
                <a:rPr lang="fr-CA" b="1" dirty="0">
                  <a:solidFill>
                    <a:srgbClr val="000000"/>
                  </a:solidFill>
                </a:rPr>
                <a:t>Savoir-faire</a:t>
              </a:r>
            </a:p>
          </p:txBody>
        </p:sp>
        <p:sp>
          <p:nvSpPr>
            <p:cNvPr id="26" name="ZoneTexte 25">
              <a:extLst>
                <a:ext uri="{FF2B5EF4-FFF2-40B4-BE49-F238E27FC236}">
                  <a16:creationId xmlns:a16="http://schemas.microsoft.com/office/drawing/2014/main" id="{A09FF70C-7223-578E-82A4-E6B9FFF7035B}"/>
                </a:ext>
              </a:extLst>
            </p:cNvPr>
            <p:cNvSpPr txBox="1"/>
            <p:nvPr>
              <p:custDataLst>
                <p:tags r:id="rId13"/>
              </p:custDataLst>
            </p:nvPr>
          </p:nvSpPr>
          <p:spPr>
            <a:xfrm>
              <a:off x="8468759" y="5425482"/>
              <a:ext cx="1295034" cy="1200329"/>
            </a:xfrm>
            <a:prstGeom prst="rect">
              <a:avLst/>
            </a:prstGeom>
            <a:noFill/>
          </p:spPr>
          <p:txBody>
            <a:bodyPr wrap="none" rtlCol="0">
              <a:spAutoFit/>
            </a:bodyPr>
            <a:lstStyle/>
            <a:p>
              <a:pPr algn="ctr"/>
              <a:r>
                <a:rPr lang="fr-CA" dirty="0">
                  <a:solidFill>
                    <a:srgbClr val="000000"/>
                  </a:solidFill>
                </a:rPr>
                <a:t>Simulation</a:t>
              </a:r>
            </a:p>
            <a:p>
              <a:pPr algn="ctr"/>
              <a:r>
                <a:rPr lang="fr-CA" dirty="0">
                  <a:solidFill>
                    <a:srgbClr val="000000"/>
                  </a:solidFill>
                </a:rPr>
                <a:t>Jeu de rôles</a:t>
              </a:r>
            </a:p>
            <a:p>
              <a:pPr algn="ctr"/>
              <a:r>
                <a:rPr lang="fr-CA" dirty="0">
                  <a:solidFill>
                    <a:srgbClr val="000000"/>
                  </a:solidFill>
                </a:rPr>
                <a:t>Pratique</a:t>
              </a:r>
              <a:br>
                <a:rPr lang="fr-CA" dirty="0">
                  <a:solidFill>
                    <a:srgbClr val="000000"/>
                  </a:solidFill>
                </a:rPr>
              </a:br>
              <a:r>
                <a:rPr lang="fr-CA" dirty="0">
                  <a:solidFill>
                    <a:srgbClr val="000000"/>
                  </a:solidFill>
                </a:rPr>
                <a:t>Procédure</a:t>
              </a:r>
            </a:p>
          </p:txBody>
        </p:sp>
      </p:grpSp>
      <p:grpSp>
        <p:nvGrpSpPr>
          <p:cNvPr id="25" name="Groupe 24">
            <a:extLst>
              <a:ext uri="{FF2B5EF4-FFF2-40B4-BE49-F238E27FC236}">
                <a16:creationId xmlns:a16="http://schemas.microsoft.com/office/drawing/2014/main" id="{B16B9508-90EE-494C-9C9D-7E8661FAD415}"/>
              </a:ext>
            </a:extLst>
          </p:cNvPr>
          <p:cNvGrpSpPr/>
          <p:nvPr>
            <p:custDataLst>
              <p:tags r:id="rId8"/>
            </p:custDataLst>
          </p:nvPr>
        </p:nvGrpSpPr>
        <p:grpSpPr>
          <a:xfrm>
            <a:off x="9717744" y="4463917"/>
            <a:ext cx="2279791" cy="1754910"/>
            <a:chOff x="9829745" y="4870901"/>
            <a:chExt cx="2279791" cy="1754910"/>
          </a:xfrm>
        </p:grpSpPr>
        <p:sp>
          <p:nvSpPr>
            <p:cNvPr id="22" name="ZoneTexte 21">
              <a:extLst>
                <a:ext uri="{FF2B5EF4-FFF2-40B4-BE49-F238E27FC236}">
                  <a16:creationId xmlns:a16="http://schemas.microsoft.com/office/drawing/2014/main" id="{E7CD5B16-29D3-5AD3-3F6F-D57090AB25FC}"/>
                </a:ext>
              </a:extLst>
            </p:cNvPr>
            <p:cNvSpPr txBox="1"/>
            <p:nvPr>
              <p:custDataLst>
                <p:tags r:id="rId10"/>
              </p:custDataLst>
            </p:nvPr>
          </p:nvSpPr>
          <p:spPr>
            <a:xfrm>
              <a:off x="9936056" y="4870901"/>
              <a:ext cx="2173480" cy="369332"/>
            </a:xfrm>
            <a:prstGeom prst="rect">
              <a:avLst/>
            </a:prstGeom>
            <a:noFill/>
          </p:spPr>
          <p:txBody>
            <a:bodyPr wrap="none" rtlCol="0">
              <a:spAutoFit/>
            </a:bodyPr>
            <a:lstStyle/>
            <a:p>
              <a:pPr algn="r"/>
              <a:r>
                <a:rPr lang="fr-CA" b="1" dirty="0">
                  <a:solidFill>
                    <a:srgbClr val="000000"/>
                  </a:solidFill>
                </a:rPr>
                <a:t>Savoir-être</a:t>
              </a:r>
              <a:r>
                <a:rPr lang="fr-CA" dirty="0">
                  <a:solidFill>
                    <a:srgbClr val="000000"/>
                  </a:solidFill>
                </a:rPr>
                <a:t> (attitude)</a:t>
              </a:r>
            </a:p>
          </p:txBody>
        </p:sp>
        <p:sp>
          <p:nvSpPr>
            <p:cNvPr id="27" name="ZoneTexte 26">
              <a:extLst>
                <a:ext uri="{FF2B5EF4-FFF2-40B4-BE49-F238E27FC236}">
                  <a16:creationId xmlns:a16="http://schemas.microsoft.com/office/drawing/2014/main" id="{18717A20-0615-B492-C504-0AAA910E4249}"/>
                </a:ext>
              </a:extLst>
            </p:cNvPr>
            <p:cNvSpPr txBox="1"/>
            <p:nvPr>
              <p:custDataLst>
                <p:tags r:id="rId11"/>
              </p:custDataLst>
            </p:nvPr>
          </p:nvSpPr>
          <p:spPr>
            <a:xfrm>
              <a:off x="9829745" y="5425482"/>
              <a:ext cx="2279791" cy="1200329"/>
            </a:xfrm>
            <a:prstGeom prst="rect">
              <a:avLst/>
            </a:prstGeom>
            <a:noFill/>
          </p:spPr>
          <p:txBody>
            <a:bodyPr wrap="square" rtlCol="0">
              <a:spAutoFit/>
            </a:bodyPr>
            <a:lstStyle/>
            <a:p>
              <a:pPr algn="r"/>
              <a:r>
                <a:rPr lang="fr-CA">
                  <a:solidFill>
                    <a:srgbClr val="000000"/>
                  </a:solidFill>
                </a:rPr>
                <a:t>Jeu de rôles</a:t>
              </a:r>
            </a:p>
            <a:p>
              <a:pPr algn="r"/>
              <a:r>
                <a:rPr lang="fr-CA">
                  <a:solidFill>
                    <a:srgbClr val="000000"/>
                  </a:solidFill>
                </a:rPr>
                <a:t>Simulation</a:t>
              </a:r>
            </a:p>
            <a:p>
              <a:pPr algn="r"/>
              <a:r>
                <a:rPr lang="fr-CA">
                  <a:solidFill>
                    <a:srgbClr val="000000"/>
                  </a:solidFill>
                </a:rPr>
                <a:t>Entretien d’explicitation</a:t>
              </a:r>
            </a:p>
          </p:txBody>
        </p:sp>
      </p:grpSp>
      <p:cxnSp>
        <p:nvCxnSpPr>
          <p:cNvPr id="29" name="Connecteur droit 28">
            <a:extLst>
              <a:ext uri="{FF2B5EF4-FFF2-40B4-BE49-F238E27FC236}">
                <a16:creationId xmlns:a16="http://schemas.microsoft.com/office/drawing/2014/main" id="{23819AB2-2F11-E57B-9469-F9B52F07D749}"/>
              </a:ext>
            </a:extLst>
          </p:cNvPr>
          <p:cNvCxnSpPr/>
          <p:nvPr>
            <p:custDataLst>
              <p:tags r:id="rId9"/>
            </p:custDataLst>
          </p:nvPr>
        </p:nvCxnSpPr>
        <p:spPr>
          <a:xfrm>
            <a:off x="2177827" y="4338231"/>
            <a:ext cx="9832635"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054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ppt_x"/>
                                          </p:val>
                                        </p:tav>
                                        <p:tav tm="100000">
                                          <p:val>
                                            <p:strVal val="#ppt_x"/>
                                          </p:val>
                                        </p:tav>
                                      </p:tavLst>
                                    </p:anim>
                                    <p:anim calcmode="lin" valueType="num">
                                      <p:cBhvr additive="base">
                                        <p:cTn id="2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783632" y="274638"/>
            <a:ext cx="8136904" cy="922114"/>
          </a:xfrm>
        </p:spPr>
        <p:txBody>
          <a:bodyPr>
            <a:normAutofit fontScale="90000"/>
          </a:bodyPr>
          <a:lstStyle/>
          <a:p>
            <a:pPr algn="ctr"/>
            <a:br>
              <a:rPr lang="fr-CA" sz="3675" dirty="0">
                <a:solidFill>
                  <a:srgbClr val="0070C0"/>
                </a:solidFill>
              </a:rPr>
            </a:br>
            <a:br>
              <a:rPr lang="fr-CA" sz="3675" dirty="0">
                <a:solidFill>
                  <a:srgbClr val="0070C0"/>
                </a:solidFill>
              </a:rPr>
            </a:br>
            <a:br>
              <a:rPr lang="fr-CA" sz="3675" dirty="0">
                <a:solidFill>
                  <a:srgbClr val="0070C0"/>
                </a:solidFill>
              </a:rPr>
            </a:br>
            <a:r>
              <a:rPr lang="fr-CA" sz="4900" dirty="0"/>
              <a:t>Analyser la compétence</a:t>
            </a:r>
            <a:br>
              <a:rPr lang="fr-CA" sz="4500" dirty="0">
                <a:solidFill>
                  <a:schemeClr val="tx2">
                    <a:lumMod val="75000"/>
                  </a:schemeClr>
                </a:solidFill>
                <a:latin typeface="Calibri" panose="020F0502020204030204" pitchFamily="34" charset="0"/>
                <a:cs typeface="Calibri" panose="020F0502020204030204" pitchFamily="34" charset="0"/>
              </a:rPr>
            </a:br>
            <a:br>
              <a:rPr lang="fr-CA" sz="4500" dirty="0"/>
            </a:br>
            <a:endParaRPr lang="fr-CA" sz="4500" dirty="0">
              <a:solidFill>
                <a:srgbClr val="0070C0"/>
              </a:solidFill>
            </a:endParaRPr>
          </a:p>
        </p:txBody>
      </p:sp>
      <p:sp>
        <p:nvSpPr>
          <p:cNvPr id="3" name="Espace réservé du contenu 2"/>
          <p:cNvSpPr>
            <a:spLocks noGrp="1"/>
          </p:cNvSpPr>
          <p:nvPr>
            <p:ph idx="1"/>
            <p:custDataLst>
              <p:tags r:id="rId2"/>
            </p:custDataLst>
          </p:nvPr>
        </p:nvSpPr>
        <p:spPr>
          <a:xfrm>
            <a:off x="2639616" y="1510300"/>
            <a:ext cx="8280920" cy="5242594"/>
          </a:xfrm>
        </p:spPr>
        <p:txBody>
          <a:bodyPr>
            <a:normAutofit fontScale="92500" lnSpcReduction="10000"/>
          </a:bodyPr>
          <a:lstStyle/>
          <a:p>
            <a:pPr marL="155258" indent="0" defTabSz="355997">
              <a:spcBef>
                <a:spcPts val="1350"/>
              </a:spcBef>
              <a:buClr>
                <a:schemeClr val="tx2">
                  <a:lumMod val="75000"/>
                </a:schemeClr>
              </a:buClr>
              <a:buNone/>
            </a:pPr>
            <a:r>
              <a:rPr lang="fr-CA" sz="2800" b="1" dirty="0">
                <a:solidFill>
                  <a:srgbClr val="C00000"/>
                </a:solidFill>
                <a:latin typeface="Calibri" panose="020F0502020204030204" pitchFamily="34" charset="0"/>
                <a:cs typeface="Calibri" panose="020F0502020204030204" pitchFamily="34" charset="0"/>
              </a:rPr>
              <a:t>L’énoncé de compétence vs le résultat attendu </a:t>
            </a:r>
          </a:p>
          <a:p>
            <a:pPr marL="755333" lvl="1" indent="-257175" defTabSz="355997">
              <a:spcBef>
                <a:spcPts val="1350"/>
              </a:spcBef>
              <a:buClr>
                <a:srgbClr val="C00000"/>
              </a:buClr>
              <a:buFont typeface="Wingdings" panose="05000000000000000000" pitchFamily="2" charset="2"/>
              <a:buChar char="ü"/>
            </a:pPr>
            <a:r>
              <a:rPr lang="fr-CA" sz="2350" dirty="0">
                <a:solidFill>
                  <a:schemeClr val="accent1">
                    <a:lumMod val="50000"/>
                  </a:schemeClr>
                </a:solidFill>
                <a:latin typeface="Calibri" panose="020F0502020204030204" pitchFamily="34" charset="0"/>
                <a:cs typeface="Calibri" panose="020F0502020204030204" pitchFamily="34" charset="0"/>
              </a:rPr>
              <a:t>Quel est le résultat attendu?  Quelle est la tâche demandée?</a:t>
            </a:r>
          </a:p>
          <a:p>
            <a:pPr marL="200978" indent="0" defTabSz="355997">
              <a:spcBef>
                <a:spcPts val="1350"/>
              </a:spcBef>
              <a:buClr>
                <a:srgbClr val="C00000"/>
              </a:buClr>
              <a:buNone/>
            </a:pPr>
            <a:r>
              <a:rPr lang="fr-CA" sz="3000" b="1" dirty="0">
                <a:solidFill>
                  <a:srgbClr val="C00000"/>
                </a:solidFill>
                <a:latin typeface="Calibri" panose="020F0502020204030204" pitchFamily="34" charset="0"/>
                <a:cs typeface="Calibri" panose="020F0502020204030204" pitchFamily="34" charset="0"/>
              </a:rPr>
              <a:t>Les éléments et les critères de la compétence  </a:t>
            </a:r>
          </a:p>
          <a:p>
            <a:pPr marL="755333" lvl="1" indent="-257175" defTabSz="355997">
              <a:lnSpc>
                <a:spcPct val="110000"/>
              </a:lnSpc>
              <a:spcBef>
                <a:spcPts val="1350"/>
              </a:spcBef>
              <a:buClr>
                <a:srgbClr val="C00000"/>
              </a:buClr>
              <a:buFont typeface="Wingdings" panose="05000000000000000000" pitchFamily="2" charset="2"/>
              <a:buChar char="ü"/>
            </a:pPr>
            <a:r>
              <a:rPr lang="fr-CA" sz="2350" dirty="0">
                <a:solidFill>
                  <a:schemeClr val="accent1">
                    <a:lumMod val="50000"/>
                  </a:schemeClr>
                </a:solidFill>
                <a:latin typeface="Calibri" panose="020F0502020204030204" pitchFamily="34" charset="0"/>
                <a:cs typeface="Calibri" panose="020F0502020204030204" pitchFamily="34" charset="0"/>
              </a:rPr>
              <a:t>Lesquels sont </a:t>
            </a:r>
            <a:r>
              <a:rPr lang="fr-CA" sz="2350" b="1" dirty="0">
                <a:solidFill>
                  <a:schemeClr val="accent1">
                    <a:lumMod val="50000"/>
                  </a:schemeClr>
                </a:solidFill>
                <a:latin typeface="Calibri" panose="020F0502020204030204" pitchFamily="34" charset="0"/>
                <a:cs typeface="Calibri" panose="020F0502020204030204" pitchFamily="34" charset="0"/>
              </a:rPr>
              <a:t>essentiels à la réalisation de la tâche</a:t>
            </a:r>
            <a:r>
              <a:rPr lang="fr-CA" sz="2350" dirty="0">
                <a:solidFill>
                  <a:schemeClr val="accent1">
                    <a:lumMod val="50000"/>
                  </a:schemeClr>
                </a:solidFill>
                <a:latin typeface="Calibri" panose="020F0502020204030204" pitchFamily="34" charset="0"/>
                <a:cs typeface="Calibri" panose="020F0502020204030204" pitchFamily="34" charset="0"/>
              </a:rPr>
              <a:t>?</a:t>
            </a:r>
          </a:p>
          <a:p>
            <a:pPr marL="755333" lvl="1" indent="-257175" defTabSz="355997">
              <a:lnSpc>
                <a:spcPct val="110000"/>
              </a:lnSpc>
              <a:spcBef>
                <a:spcPts val="1350"/>
              </a:spcBef>
              <a:buClr>
                <a:srgbClr val="C00000"/>
              </a:buClr>
              <a:buFont typeface="Wingdings" panose="05000000000000000000" pitchFamily="2" charset="2"/>
              <a:buChar char="ü"/>
            </a:pPr>
            <a:r>
              <a:rPr lang="fr-CA" sz="2350" dirty="0">
                <a:solidFill>
                  <a:schemeClr val="accent1">
                    <a:lumMod val="50000"/>
                  </a:schemeClr>
                </a:solidFill>
                <a:latin typeface="Calibri" panose="020F0502020204030204" pitchFamily="34" charset="0"/>
                <a:cs typeface="Calibri" panose="020F0502020204030204" pitchFamily="34" charset="0"/>
              </a:rPr>
              <a:t>Quels critères me permettront de </a:t>
            </a:r>
            <a:r>
              <a:rPr lang="fr-CA" sz="2350" b="1" dirty="0">
                <a:solidFill>
                  <a:schemeClr val="accent1">
                    <a:lumMod val="50000"/>
                  </a:schemeClr>
                </a:solidFill>
                <a:latin typeface="Calibri" panose="020F0502020204030204" pitchFamily="34" charset="0"/>
                <a:cs typeface="Calibri" panose="020F0502020204030204" pitchFamily="34" charset="0"/>
              </a:rPr>
              <a:t>mesurer et de juger objectivement </a:t>
            </a:r>
            <a:r>
              <a:rPr lang="fr-CA" sz="2350" dirty="0">
                <a:solidFill>
                  <a:schemeClr val="accent1">
                    <a:lumMod val="50000"/>
                  </a:schemeClr>
                </a:solidFill>
                <a:latin typeface="Calibri" panose="020F0502020204030204" pitchFamily="34" charset="0"/>
                <a:cs typeface="Calibri" panose="020F0502020204030204" pitchFamily="34" charset="0"/>
              </a:rPr>
              <a:t>l’atteinte du résultat attendu?</a:t>
            </a:r>
          </a:p>
          <a:p>
            <a:pPr marL="155258" indent="0" defTabSz="355997">
              <a:spcBef>
                <a:spcPts val="1350"/>
              </a:spcBef>
              <a:buClr>
                <a:schemeClr val="tx2">
                  <a:lumMod val="75000"/>
                </a:schemeClr>
              </a:buClr>
              <a:buNone/>
            </a:pPr>
            <a:r>
              <a:rPr lang="fr-CA" sz="2800" b="1" dirty="0">
                <a:solidFill>
                  <a:srgbClr val="C00000"/>
                </a:solidFill>
                <a:latin typeface="Calibri" panose="020F0502020204030204" pitchFamily="34" charset="0"/>
                <a:cs typeface="Calibri" panose="020F0502020204030204" pitchFamily="34" charset="0"/>
              </a:rPr>
              <a:t>Les notions/contenus associés aux critères </a:t>
            </a:r>
            <a:br>
              <a:rPr lang="fr-CA" sz="2800" b="1" dirty="0">
                <a:solidFill>
                  <a:srgbClr val="C00000"/>
                </a:solidFill>
                <a:latin typeface="Calibri" panose="020F0502020204030204" pitchFamily="34" charset="0"/>
                <a:cs typeface="Calibri" panose="020F0502020204030204" pitchFamily="34" charset="0"/>
              </a:rPr>
            </a:br>
            <a:r>
              <a:rPr lang="fr-CA" sz="2800" b="1" dirty="0">
                <a:solidFill>
                  <a:srgbClr val="C00000"/>
                </a:solidFill>
                <a:latin typeface="Calibri" panose="020F0502020204030204" pitchFamily="34" charset="0"/>
                <a:cs typeface="Calibri" panose="020F0502020204030204" pitchFamily="34" charset="0"/>
              </a:rPr>
              <a:t>(s’il y a lieu)</a:t>
            </a:r>
          </a:p>
          <a:p>
            <a:pPr marL="841058" lvl="1" indent="-342900" defTabSz="355997">
              <a:spcBef>
                <a:spcPts val="1350"/>
              </a:spcBef>
              <a:buClr>
                <a:srgbClr val="C00000"/>
              </a:buClr>
              <a:buFont typeface="Wingdings" panose="05000000000000000000" pitchFamily="2" charset="2"/>
              <a:buChar char="ü"/>
            </a:pPr>
            <a:r>
              <a:rPr lang="fr-CA" sz="2350" dirty="0">
                <a:solidFill>
                  <a:schemeClr val="accent1">
                    <a:lumMod val="50000"/>
                  </a:schemeClr>
                </a:solidFill>
                <a:latin typeface="Calibri" panose="020F0502020204030204" pitchFamily="34" charset="0"/>
                <a:cs typeface="Calibri" panose="020F0502020204030204" pitchFamily="34" charset="0"/>
              </a:rPr>
              <a:t>Quels contenus balisent les éléments et les critères essentiels de la compétence? </a:t>
            </a:r>
          </a:p>
          <a:p>
            <a:pPr marL="841058" lvl="1" indent="-342900" defTabSz="355997">
              <a:spcBef>
                <a:spcPts val="1350"/>
              </a:spcBef>
              <a:buClr>
                <a:srgbClr val="C00000"/>
              </a:buClr>
              <a:buFont typeface="Wingdings" panose="05000000000000000000" pitchFamily="2" charset="2"/>
              <a:buChar char="ü"/>
            </a:pPr>
            <a:r>
              <a:rPr lang="fr-CA" sz="2350" dirty="0">
                <a:solidFill>
                  <a:schemeClr val="accent1">
                    <a:lumMod val="50000"/>
                  </a:schemeClr>
                </a:solidFill>
                <a:latin typeface="Calibri" panose="020F0502020204030204" pitchFamily="34" charset="0"/>
                <a:cs typeface="Calibri" panose="020F0502020204030204" pitchFamily="34" charset="0"/>
              </a:rPr>
              <a:t>Quelles notions sont préalables?</a:t>
            </a:r>
          </a:p>
        </p:txBody>
      </p:sp>
    </p:spTree>
    <p:extLst>
      <p:ext uri="{BB962C8B-B14F-4D97-AF65-F5344CB8AC3E}">
        <p14:creationId xmlns:p14="http://schemas.microsoft.com/office/powerpoint/2010/main" val="138445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538056" y="260648"/>
            <a:ext cx="8514027" cy="1143000"/>
          </a:xfrm>
        </p:spPr>
        <p:txBody>
          <a:bodyPr>
            <a:normAutofit/>
          </a:bodyPr>
          <a:lstStyle/>
          <a:p>
            <a:pPr algn="ctr"/>
            <a:r>
              <a:rPr lang="fr-CA" sz="4400" dirty="0">
                <a:cs typeface="Calibri" panose="020F0502020204030204" pitchFamily="34" charset="0"/>
              </a:rPr>
              <a:t>Description de l’évaluation</a:t>
            </a:r>
            <a:endParaRPr lang="fr-CA" sz="4400" dirty="0"/>
          </a:p>
        </p:txBody>
      </p:sp>
      <p:sp>
        <p:nvSpPr>
          <p:cNvPr id="3" name="Espace réservé du contenu 2"/>
          <p:cNvSpPr>
            <a:spLocks noGrp="1"/>
          </p:cNvSpPr>
          <p:nvPr>
            <p:ph idx="1"/>
            <p:custDataLst>
              <p:tags r:id="rId2"/>
            </p:custDataLst>
          </p:nvPr>
        </p:nvSpPr>
        <p:spPr>
          <a:xfrm>
            <a:off x="2506175" y="2074368"/>
            <a:ext cx="8514027" cy="4800600"/>
          </a:xfrm>
        </p:spPr>
        <p:txBody>
          <a:bodyPr>
            <a:noAutofit/>
          </a:bodyPr>
          <a:lstStyle/>
          <a:p>
            <a:pPr marL="795338" lvl="3" indent="-342900" defTabSz="355997">
              <a:lnSpc>
                <a:spcPct val="80000"/>
              </a:lnSpc>
              <a:spcBef>
                <a:spcPts val="1350"/>
              </a:spcBef>
              <a:buClr>
                <a:srgbClr val="C00000"/>
              </a:buClr>
              <a:buFont typeface="Wingdings" panose="05000000000000000000" pitchFamily="2" charset="2"/>
              <a:buChar char="ü"/>
            </a:pPr>
            <a:r>
              <a:rPr lang="fr-CA" sz="2100" dirty="0">
                <a:solidFill>
                  <a:schemeClr val="accent1">
                    <a:lumMod val="50000"/>
                  </a:schemeClr>
                </a:solidFill>
                <a:latin typeface="Calibri" panose="020F0502020204030204" pitchFamily="34" charset="0"/>
                <a:cs typeface="Calibri" panose="020F0502020204030204" pitchFamily="34" charset="0"/>
              </a:rPr>
              <a:t>Quel est le déroulement de la tâche ou le résultat à atteindre?</a:t>
            </a:r>
          </a:p>
          <a:p>
            <a:pPr marL="795338" lvl="3" indent="-342900" defTabSz="355997">
              <a:lnSpc>
                <a:spcPct val="80000"/>
              </a:lnSpc>
              <a:spcBef>
                <a:spcPts val="1350"/>
              </a:spcBef>
              <a:buClr>
                <a:srgbClr val="C00000"/>
              </a:buClr>
              <a:buFont typeface="Wingdings" panose="05000000000000000000" pitchFamily="2" charset="2"/>
              <a:buChar char="ü"/>
            </a:pPr>
            <a:r>
              <a:rPr lang="fr-CA" sz="2100" dirty="0">
                <a:solidFill>
                  <a:schemeClr val="accent1">
                    <a:lumMod val="50000"/>
                  </a:schemeClr>
                </a:solidFill>
                <a:latin typeface="Calibri" panose="020F0502020204030204" pitchFamily="34" charset="0"/>
                <a:cs typeface="Calibri" panose="020F0502020204030204" pitchFamily="34" charset="0"/>
              </a:rPr>
              <a:t>Quel est le procédé d’évaluation ciblé? </a:t>
            </a:r>
          </a:p>
          <a:p>
            <a:pPr marL="795338" lvl="3" indent="-342900" defTabSz="355997">
              <a:lnSpc>
                <a:spcPct val="80000"/>
              </a:lnSpc>
              <a:spcBef>
                <a:spcPts val="1350"/>
              </a:spcBef>
              <a:buClr>
                <a:srgbClr val="C00000"/>
              </a:buClr>
              <a:buFont typeface="Wingdings" panose="05000000000000000000" pitchFamily="2" charset="2"/>
              <a:buChar char="ü"/>
            </a:pPr>
            <a:r>
              <a:rPr lang="fr-CA" sz="2100" dirty="0">
                <a:solidFill>
                  <a:schemeClr val="accent1">
                    <a:lumMod val="50000"/>
                  </a:schemeClr>
                </a:solidFill>
                <a:latin typeface="Calibri" panose="020F0502020204030204" pitchFamily="34" charset="0"/>
                <a:cs typeface="Calibri" panose="020F0502020204030204" pitchFamily="34" charset="0"/>
              </a:rPr>
              <a:t>Les connaissances? </a:t>
            </a:r>
          </a:p>
          <a:p>
            <a:pPr marL="795338" lvl="3" indent="-342900" defTabSz="355997">
              <a:lnSpc>
                <a:spcPct val="80000"/>
              </a:lnSpc>
              <a:spcBef>
                <a:spcPts val="1350"/>
              </a:spcBef>
              <a:buClr>
                <a:srgbClr val="C00000"/>
              </a:buClr>
              <a:buFont typeface="Wingdings" panose="05000000000000000000" pitchFamily="2" charset="2"/>
              <a:buChar char="ü"/>
            </a:pPr>
            <a:r>
              <a:rPr lang="fr-CA" sz="2100" dirty="0">
                <a:solidFill>
                  <a:schemeClr val="accent1">
                    <a:lumMod val="50000"/>
                  </a:schemeClr>
                </a:solidFill>
                <a:latin typeface="Calibri" panose="020F0502020204030204" pitchFamily="34" charset="0"/>
                <a:cs typeface="Calibri" panose="020F0502020204030204" pitchFamily="34" charset="0"/>
              </a:rPr>
              <a:t>La  réalisation d’un produit? </a:t>
            </a:r>
          </a:p>
          <a:p>
            <a:pPr marL="795338" lvl="3" indent="-342900" defTabSz="355997">
              <a:lnSpc>
                <a:spcPct val="80000"/>
              </a:lnSpc>
              <a:spcBef>
                <a:spcPts val="1350"/>
              </a:spcBef>
              <a:buClr>
                <a:srgbClr val="C00000"/>
              </a:buClr>
              <a:buFont typeface="Wingdings" panose="05000000000000000000" pitchFamily="2" charset="2"/>
              <a:buChar char="ü"/>
            </a:pPr>
            <a:r>
              <a:rPr lang="fr-CA" sz="2100" dirty="0">
                <a:solidFill>
                  <a:schemeClr val="accent1">
                    <a:lumMod val="50000"/>
                  </a:schemeClr>
                </a:solidFill>
                <a:latin typeface="Calibri" panose="020F0502020204030204" pitchFamily="34" charset="0"/>
                <a:cs typeface="Calibri" panose="020F0502020204030204" pitchFamily="34" charset="0"/>
              </a:rPr>
              <a:t>Un processus? </a:t>
            </a:r>
          </a:p>
          <a:p>
            <a:pPr marL="795338" lvl="3" indent="-342900" defTabSz="355997">
              <a:lnSpc>
                <a:spcPct val="80000"/>
              </a:lnSpc>
              <a:spcBef>
                <a:spcPts val="1350"/>
              </a:spcBef>
              <a:buClr>
                <a:srgbClr val="C00000"/>
              </a:buClr>
              <a:buFont typeface="Wingdings" panose="05000000000000000000" pitchFamily="2" charset="2"/>
              <a:buChar char="ü"/>
            </a:pPr>
            <a:r>
              <a:rPr lang="fr-CA" sz="2100" dirty="0">
                <a:solidFill>
                  <a:schemeClr val="accent1">
                    <a:lumMod val="50000"/>
                  </a:schemeClr>
                </a:solidFill>
                <a:latin typeface="Calibri" panose="020F0502020204030204" pitchFamily="34" charset="0"/>
                <a:cs typeface="Calibri" panose="020F0502020204030204" pitchFamily="34" charset="0"/>
              </a:rPr>
              <a:t>Une tâche mixte?</a:t>
            </a:r>
          </a:p>
          <a:p>
            <a:pPr marL="795338" lvl="3" indent="-342900" defTabSz="355997">
              <a:lnSpc>
                <a:spcPct val="80000"/>
              </a:lnSpc>
              <a:spcBef>
                <a:spcPts val="1350"/>
              </a:spcBef>
              <a:buClr>
                <a:srgbClr val="C00000"/>
              </a:buClr>
              <a:buFont typeface="Wingdings" panose="05000000000000000000" pitchFamily="2" charset="2"/>
              <a:buChar char="ü"/>
            </a:pPr>
            <a:r>
              <a:rPr lang="fr-CA" sz="2100" dirty="0">
                <a:solidFill>
                  <a:schemeClr val="accent1">
                    <a:lumMod val="50000"/>
                  </a:schemeClr>
                </a:solidFill>
                <a:latin typeface="Calibri" panose="020F0502020204030204" pitchFamily="34" charset="0"/>
                <a:cs typeface="Calibri" panose="020F0502020204030204" pitchFamily="34" charset="0"/>
              </a:rPr>
              <a:t>Quels matériels et équipements sont requis, autorisés ou non? </a:t>
            </a:r>
          </a:p>
          <a:p>
            <a:pPr marL="795338" lvl="3" indent="-342900" defTabSz="355997">
              <a:lnSpc>
                <a:spcPct val="80000"/>
              </a:lnSpc>
              <a:spcBef>
                <a:spcPts val="1350"/>
              </a:spcBef>
              <a:buClr>
                <a:srgbClr val="C00000"/>
              </a:buClr>
              <a:buFont typeface="Wingdings" panose="05000000000000000000" pitchFamily="2" charset="2"/>
              <a:buChar char="ü"/>
            </a:pPr>
            <a:r>
              <a:rPr lang="fr-CA" sz="2100" dirty="0">
                <a:solidFill>
                  <a:schemeClr val="accent1">
                    <a:lumMod val="50000"/>
                  </a:schemeClr>
                </a:solidFill>
                <a:latin typeface="Calibri" panose="020F0502020204030204" pitchFamily="34" charset="0"/>
                <a:cs typeface="Calibri" panose="020F0502020204030204" pitchFamily="34" charset="0"/>
              </a:rPr>
              <a:t>La tâche est-elle réaliste? </a:t>
            </a:r>
          </a:p>
          <a:p>
            <a:pPr marL="795338" lvl="3" indent="-342900" defTabSz="355997">
              <a:lnSpc>
                <a:spcPct val="80000"/>
              </a:lnSpc>
              <a:spcBef>
                <a:spcPts val="1350"/>
              </a:spcBef>
              <a:buClr>
                <a:srgbClr val="C00000"/>
              </a:buClr>
              <a:buFont typeface="Wingdings" panose="05000000000000000000" pitchFamily="2" charset="2"/>
              <a:buChar char="ü"/>
            </a:pPr>
            <a:r>
              <a:rPr lang="fr-CA" sz="2100" dirty="0">
                <a:solidFill>
                  <a:schemeClr val="accent1">
                    <a:lumMod val="50000"/>
                  </a:schemeClr>
                </a:solidFill>
                <a:latin typeface="Calibri" panose="020F0502020204030204" pitchFamily="34" charset="0"/>
                <a:cs typeface="Calibri" panose="020F0502020204030204" pitchFamily="34" charset="0"/>
              </a:rPr>
              <a:t>Exige combien de temps selon vous? (faisabilité)</a:t>
            </a:r>
          </a:p>
        </p:txBody>
      </p:sp>
    </p:spTree>
    <p:extLst>
      <p:ext uri="{BB962C8B-B14F-4D97-AF65-F5344CB8AC3E}">
        <p14:creationId xmlns:p14="http://schemas.microsoft.com/office/powerpoint/2010/main" val="316959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360138" y="260648"/>
            <a:ext cx="9208470" cy="1143000"/>
          </a:xfrm>
        </p:spPr>
        <p:txBody>
          <a:bodyPr>
            <a:normAutofit/>
          </a:bodyPr>
          <a:lstStyle/>
          <a:p>
            <a:pPr algn="ctr"/>
            <a:r>
              <a:rPr lang="fr-CA" sz="4400" dirty="0"/>
              <a:t>Concevoir une évaluation</a:t>
            </a:r>
          </a:p>
        </p:txBody>
      </p:sp>
      <p:sp>
        <p:nvSpPr>
          <p:cNvPr id="7" name="Forme libre 6"/>
          <p:cNvSpPr/>
          <p:nvPr>
            <p:custDataLst>
              <p:tags r:id="rId2"/>
            </p:custDataLst>
          </p:nvPr>
        </p:nvSpPr>
        <p:spPr>
          <a:xfrm>
            <a:off x="6132406" y="3760470"/>
            <a:ext cx="2640330" cy="2640330"/>
          </a:xfrm>
          <a:custGeom>
            <a:avLst/>
            <a:gdLst>
              <a:gd name="connsiteX0" fmla="*/ 1874118 w 2640330"/>
              <a:gd name="connsiteY0" fmla="*/ 420970 h 2640330"/>
              <a:gd name="connsiteX1" fmla="*/ 2079493 w 2640330"/>
              <a:gd name="connsiteY1" fmla="*/ 248630 h 2640330"/>
              <a:gd name="connsiteX2" fmla="*/ 2243565 w 2640330"/>
              <a:gd name="connsiteY2" fmla="*/ 386303 h 2640330"/>
              <a:gd name="connsiteX3" fmla="*/ 2109506 w 2640330"/>
              <a:gd name="connsiteY3" fmla="*/ 618485 h 2640330"/>
              <a:gd name="connsiteX4" fmla="*/ 2322508 w 2640330"/>
              <a:gd name="connsiteY4" fmla="*/ 987416 h 2640330"/>
              <a:gd name="connsiteX5" fmla="*/ 2590613 w 2640330"/>
              <a:gd name="connsiteY5" fmla="*/ 987409 h 2640330"/>
              <a:gd name="connsiteX6" fmla="*/ 2627805 w 2640330"/>
              <a:gd name="connsiteY6" fmla="*/ 1198335 h 2640330"/>
              <a:gd name="connsiteX7" fmla="*/ 2375867 w 2640330"/>
              <a:gd name="connsiteY7" fmla="*/ 1290025 h 2640330"/>
              <a:gd name="connsiteX8" fmla="*/ 2301892 w 2640330"/>
              <a:gd name="connsiteY8" fmla="*/ 1709558 h 2640330"/>
              <a:gd name="connsiteX9" fmla="*/ 2507277 w 2640330"/>
              <a:gd name="connsiteY9" fmla="*/ 1881887 h 2640330"/>
              <a:gd name="connsiteX10" fmla="*/ 2400187 w 2640330"/>
              <a:gd name="connsiteY10" fmla="*/ 2067373 h 2640330"/>
              <a:gd name="connsiteX11" fmla="*/ 2148253 w 2640330"/>
              <a:gd name="connsiteY11" fmla="*/ 1975669 h 2640330"/>
              <a:gd name="connsiteX12" fmla="*/ 1821915 w 2640330"/>
              <a:gd name="connsiteY12" fmla="*/ 2249500 h 2640330"/>
              <a:gd name="connsiteX13" fmla="*/ 1868477 w 2640330"/>
              <a:gd name="connsiteY13" fmla="*/ 2513530 h 2640330"/>
              <a:gd name="connsiteX14" fmla="*/ 1667214 w 2640330"/>
              <a:gd name="connsiteY14" fmla="*/ 2586784 h 2640330"/>
              <a:gd name="connsiteX15" fmla="*/ 1533167 w 2640330"/>
              <a:gd name="connsiteY15" fmla="*/ 2354595 h 2640330"/>
              <a:gd name="connsiteX16" fmla="*/ 1107162 w 2640330"/>
              <a:gd name="connsiteY16" fmla="*/ 2354595 h 2640330"/>
              <a:gd name="connsiteX17" fmla="*/ 973116 w 2640330"/>
              <a:gd name="connsiteY17" fmla="*/ 2586784 h 2640330"/>
              <a:gd name="connsiteX18" fmla="*/ 771853 w 2640330"/>
              <a:gd name="connsiteY18" fmla="*/ 2513530 h 2640330"/>
              <a:gd name="connsiteX19" fmla="*/ 818416 w 2640330"/>
              <a:gd name="connsiteY19" fmla="*/ 2249499 h 2640330"/>
              <a:gd name="connsiteX20" fmla="*/ 492077 w 2640330"/>
              <a:gd name="connsiteY20" fmla="*/ 1975669 h 2640330"/>
              <a:gd name="connsiteX21" fmla="*/ 240143 w 2640330"/>
              <a:gd name="connsiteY21" fmla="*/ 2067373 h 2640330"/>
              <a:gd name="connsiteX22" fmla="*/ 133053 w 2640330"/>
              <a:gd name="connsiteY22" fmla="*/ 1881887 h 2640330"/>
              <a:gd name="connsiteX23" fmla="*/ 338438 w 2640330"/>
              <a:gd name="connsiteY23" fmla="*/ 1709558 h 2640330"/>
              <a:gd name="connsiteX24" fmla="*/ 264463 w 2640330"/>
              <a:gd name="connsiteY24" fmla="*/ 1290025 h 2640330"/>
              <a:gd name="connsiteX25" fmla="*/ 12525 w 2640330"/>
              <a:gd name="connsiteY25" fmla="*/ 1198335 h 2640330"/>
              <a:gd name="connsiteX26" fmla="*/ 49717 w 2640330"/>
              <a:gd name="connsiteY26" fmla="*/ 987409 h 2640330"/>
              <a:gd name="connsiteX27" fmla="*/ 317821 w 2640330"/>
              <a:gd name="connsiteY27" fmla="*/ 987416 h 2640330"/>
              <a:gd name="connsiteX28" fmla="*/ 530823 w 2640330"/>
              <a:gd name="connsiteY28" fmla="*/ 618485 h 2640330"/>
              <a:gd name="connsiteX29" fmla="*/ 396765 w 2640330"/>
              <a:gd name="connsiteY29" fmla="*/ 386303 h 2640330"/>
              <a:gd name="connsiteX30" fmla="*/ 560837 w 2640330"/>
              <a:gd name="connsiteY30" fmla="*/ 248630 h 2640330"/>
              <a:gd name="connsiteX31" fmla="*/ 766212 w 2640330"/>
              <a:gd name="connsiteY31" fmla="*/ 420970 h 2640330"/>
              <a:gd name="connsiteX32" fmla="*/ 1166525 w 2640330"/>
              <a:gd name="connsiteY32" fmla="*/ 275268 h 2640330"/>
              <a:gd name="connsiteX33" fmla="*/ 1213075 w 2640330"/>
              <a:gd name="connsiteY33" fmla="*/ 11235 h 2640330"/>
              <a:gd name="connsiteX34" fmla="*/ 1427255 w 2640330"/>
              <a:gd name="connsiteY34" fmla="*/ 11235 h 2640330"/>
              <a:gd name="connsiteX35" fmla="*/ 1473804 w 2640330"/>
              <a:gd name="connsiteY35" fmla="*/ 275268 h 2640330"/>
              <a:gd name="connsiteX36" fmla="*/ 1874117 w 2640330"/>
              <a:gd name="connsiteY36" fmla="*/ 420970 h 2640330"/>
              <a:gd name="connsiteX37" fmla="*/ 1874118 w 2640330"/>
              <a:gd name="connsiteY37" fmla="*/ 420970 h 264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640330" h="2640330">
                <a:moveTo>
                  <a:pt x="1874118" y="420970"/>
                </a:moveTo>
                <a:lnTo>
                  <a:pt x="2079493" y="248630"/>
                </a:lnTo>
                <a:lnTo>
                  <a:pt x="2243565" y="386303"/>
                </a:lnTo>
                <a:lnTo>
                  <a:pt x="2109506" y="618485"/>
                </a:lnTo>
                <a:cubicBezTo>
                  <a:pt x="2204829" y="725717"/>
                  <a:pt x="2277304" y="851247"/>
                  <a:pt x="2322508" y="987416"/>
                </a:cubicBezTo>
                <a:lnTo>
                  <a:pt x="2590613" y="987409"/>
                </a:lnTo>
                <a:lnTo>
                  <a:pt x="2627805" y="1198335"/>
                </a:lnTo>
                <a:lnTo>
                  <a:pt x="2375867" y="1290025"/>
                </a:lnTo>
                <a:cubicBezTo>
                  <a:pt x="2379961" y="1433442"/>
                  <a:pt x="2354791" y="1576190"/>
                  <a:pt x="2301892" y="1709558"/>
                </a:cubicBezTo>
                <a:lnTo>
                  <a:pt x="2507277" y="1881887"/>
                </a:lnTo>
                <a:lnTo>
                  <a:pt x="2400187" y="2067373"/>
                </a:lnTo>
                <a:lnTo>
                  <a:pt x="2148253" y="1975669"/>
                </a:lnTo>
                <a:cubicBezTo>
                  <a:pt x="2059203" y="2088165"/>
                  <a:pt x="1948165" y="2181337"/>
                  <a:pt x="1821915" y="2249500"/>
                </a:cubicBezTo>
                <a:lnTo>
                  <a:pt x="1868477" y="2513530"/>
                </a:lnTo>
                <a:lnTo>
                  <a:pt x="1667214" y="2586784"/>
                </a:lnTo>
                <a:lnTo>
                  <a:pt x="1533167" y="2354595"/>
                </a:lnTo>
                <a:cubicBezTo>
                  <a:pt x="1392640" y="2383531"/>
                  <a:pt x="1247690" y="2383531"/>
                  <a:pt x="1107162" y="2354595"/>
                </a:cubicBezTo>
                <a:lnTo>
                  <a:pt x="973116" y="2586784"/>
                </a:lnTo>
                <a:lnTo>
                  <a:pt x="771853" y="2513530"/>
                </a:lnTo>
                <a:lnTo>
                  <a:pt x="818416" y="2249499"/>
                </a:lnTo>
                <a:cubicBezTo>
                  <a:pt x="692166" y="2181336"/>
                  <a:pt x="581128" y="2088164"/>
                  <a:pt x="492077" y="1975669"/>
                </a:cubicBezTo>
                <a:lnTo>
                  <a:pt x="240143" y="2067373"/>
                </a:lnTo>
                <a:lnTo>
                  <a:pt x="133053" y="1881887"/>
                </a:lnTo>
                <a:lnTo>
                  <a:pt x="338438" y="1709558"/>
                </a:lnTo>
                <a:cubicBezTo>
                  <a:pt x="285539" y="1576190"/>
                  <a:pt x="260369" y="1433443"/>
                  <a:pt x="264463" y="1290025"/>
                </a:cubicBezTo>
                <a:lnTo>
                  <a:pt x="12525" y="1198335"/>
                </a:lnTo>
                <a:lnTo>
                  <a:pt x="49717" y="987409"/>
                </a:lnTo>
                <a:lnTo>
                  <a:pt x="317821" y="987416"/>
                </a:lnTo>
                <a:cubicBezTo>
                  <a:pt x="363025" y="851247"/>
                  <a:pt x="435500" y="725717"/>
                  <a:pt x="530823" y="618485"/>
                </a:cubicBezTo>
                <a:lnTo>
                  <a:pt x="396765" y="386303"/>
                </a:lnTo>
                <a:lnTo>
                  <a:pt x="560837" y="248630"/>
                </a:lnTo>
                <a:lnTo>
                  <a:pt x="766212" y="420970"/>
                </a:lnTo>
                <a:cubicBezTo>
                  <a:pt x="888368" y="345715"/>
                  <a:pt x="1024576" y="296140"/>
                  <a:pt x="1166525" y="275268"/>
                </a:cubicBezTo>
                <a:lnTo>
                  <a:pt x="1213075" y="11235"/>
                </a:lnTo>
                <a:lnTo>
                  <a:pt x="1427255" y="11235"/>
                </a:lnTo>
                <a:lnTo>
                  <a:pt x="1473804" y="275268"/>
                </a:lnTo>
                <a:cubicBezTo>
                  <a:pt x="1615753" y="296140"/>
                  <a:pt x="1751962" y="345716"/>
                  <a:pt x="1874117" y="420970"/>
                </a:cubicBezTo>
                <a:lnTo>
                  <a:pt x="1874118" y="420970"/>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1304" tIns="648965" rIns="561304" bIns="695141" numCol="1" spcCol="1270" anchor="ctr" anchorCtr="0">
            <a:noAutofit/>
          </a:bodyPr>
          <a:lstStyle/>
          <a:p>
            <a:pPr algn="ctr" defTabSz="1066800">
              <a:lnSpc>
                <a:spcPct val="90000"/>
              </a:lnSpc>
              <a:spcBef>
                <a:spcPct val="0"/>
              </a:spcBef>
              <a:spcAft>
                <a:spcPct val="35000"/>
              </a:spcAft>
            </a:pPr>
            <a:r>
              <a:rPr lang="fr-CA" sz="2400" dirty="0"/>
              <a:t>Programme d’études</a:t>
            </a:r>
          </a:p>
        </p:txBody>
      </p:sp>
      <p:sp>
        <p:nvSpPr>
          <p:cNvPr id="8" name="Forme libre 7"/>
          <p:cNvSpPr/>
          <p:nvPr>
            <p:custDataLst>
              <p:tags r:id="rId3"/>
            </p:custDataLst>
          </p:nvPr>
        </p:nvSpPr>
        <p:spPr>
          <a:xfrm>
            <a:off x="4122564" y="2978600"/>
            <a:ext cx="2393893" cy="2131688"/>
          </a:xfrm>
          <a:custGeom>
            <a:avLst/>
            <a:gdLst>
              <a:gd name="connsiteX0" fmla="*/ 1436814 w 1920240"/>
              <a:gd name="connsiteY0" fmla="*/ 486348 h 1920240"/>
              <a:gd name="connsiteX1" fmla="*/ 1720114 w 1920240"/>
              <a:gd name="connsiteY1" fmla="*/ 400967 h 1920240"/>
              <a:gd name="connsiteX2" fmla="*/ 1824358 w 1920240"/>
              <a:gd name="connsiteY2" fmla="*/ 581523 h 1920240"/>
              <a:gd name="connsiteX3" fmla="*/ 1608766 w 1920240"/>
              <a:gd name="connsiteY3" fmla="*/ 784177 h 1920240"/>
              <a:gd name="connsiteX4" fmla="*/ 1608766 w 1920240"/>
              <a:gd name="connsiteY4" fmla="*/ 1136063 h 1920240"/>
              <a:gd name="connsiteX5" fmla="*/ 1824358 w 1920240"/>
              <a:gd name="connsiteY5" fmla="*/ 1338717 h 1920240"/>
              <a:gd name="connsiteX6" fmla="*/ 1720114 w 1920240"/>
              <a:gd name="connsiteY6" fmla="*/ 1519273 h 1920240"/>
              <a:gd name="connsiteX7" fmla="*/ 1436814 w 1920240"/>
              <a:gd name="connsiteY7" fmla="*/ 1433892 h 1920240"/>
              <a:gd name="connsiteX8" fmla="*/ 1132072 w 1920240"/>
              <a:gd name="connsiteY8" fmla="*/ 1609835 h 1920240"/>
              <a:gd name="connsiteX9" fmla="*/ 1064364 w 1920240"/>
              <a:gd name="connsiteY9" fmla="*/ 1897871 h 1920240"/>
              <a:gd name="connsiteX10" fmla="*/ 855876 w 1920240"/>
              <a:gd name="connsiteY10" fmla="*/ 1897871 h 1920240"/>
              <a:gd name="connsiteX11" fmla="*/ 788168 w 1920240"/>
              <a:gd name="connsiteY11" fmla="*/ 1609835 h 1920240"/>
              <a:gd name="connsiteX12" fmla="*/ 483426 w 1920240"/>
              <a:gd name="connsiteY12" fmla="*/ 1433892 h 1920240"/>
              <a:gd name="connsiteX13" fmla="*/ 200126 w 1920240"/>
              <a:gd name="connsiteY13" fmla="*/ 1519273 h 1920240"/>
              <a:gd name="connsiteX14" fmla="*/ 95882 w 1920240"/>
              <a:gd name="connsiteY14" fmla="*/ 1338717 h 1920240"/>
              <a:gd name="connsiteX15" fmla="*/ 311474 w 1920240"/>
              <a:gd name="connsiteY15" fmla="*/ 1136063 h 1920240"/>
              <a:gd name="connsiteX16" fmla="*/ 311474 w 1920240"/>
              <a:gd name="connsiteY16" fmla="*/ 784177 h 1920240"/>
              <a:gd name="connsiteX17" fmla="*/ 95882 w 1920240"/>
              <a:gd name="connsiteY17" fmla="*/ 581523 h 1920240"/>
              <a:gd name="connsiteX18" fmla="*/ 200126 w 1920240"/>
              <a:gd name="connsiteY18" fmla="*/ 400967 h 1920240"/>
              <a:gd name="connsiteX19" fmla="*/ 483426 w 1920240"/>
              <a:gd name="connsiteY19" fmla="*/ 486348 h 1920240"/>
              <a:gd name="connsiteX20" fmla="*/ 788168 w 1920240"/>
              <a:gd name="connsiteY20" fmla="*/ 310405 h 1920240"/>
              <a:gd name="connsiteX21" fmla="*/ 855876 w 1920240"/>
              <a:gd name="connsiteY21" fmla="*/ 22369 h 1920240"/>
              <a:gd name="connsiteX22" fmla="*/ 1064364 w 1920240"/>
              <a:gd name="connsiteY22" fmla="*/ 22369 h 1920240"/>
              <a:gd name="connsiteX23" fmla="*/ 1132072 w 1920240"/>
              <a:gd name="connsiteY23" fmla="*/ 310405 h 1920240"/>
              <a:gd name="connsiteX24" fmla="*/ 1436814 w 1920240"/>
              <a:gd name="connsiteY24" fmla="*/ 486348 h 192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20240" h="1920240">
                <a:moveTo>
                  <a:pt x="1436814" y="486348"/>
                </a:moveTo>
                <a:lnTo>
                  <a:pt x="1720114" y="400967"/>
                </a:lnTo>
                <a:lnTo>
                  <a:pt x="1824358" y="581523"/>
                </a:lnTo>
                <a:lnTo>
                  <a:pt x="1608766" y="784177"/>
                </a:lnTo>
                <a:cubicBezTo>
                  <a:pt x="1640017" y="899391"/>
                  <a:pt x="1640017" y="1020849"/>
                  <a:pt x="1608766" y="1136063"/>
                </a:cubicBezTo>
                <a:lnTo>
                  <a:pt x="1824358" y="1338717"/>
                </a:lnTo>
                <a:lnTo>
                  <a:pt x="1720114" y="1519273"/>
                </a:lnTo>
                <a:lnTo>
                  <a:pt x="1436814" y="1433892"/>
                </a:lnTo>
                <a:cubicBezTo>
                  <a:pt x="1352662" y="1518563"/>
                  <a:pt x="1247476" y="1579293"/>
                  <a:pt x="1132072" y="1609835"/>
                </a:cubicBezTo>
                <a:lnTo>
                  <a:pt x="1064364" y="1897871"/>
                </a:lnTo>
                <a:lnTo>
                  <a:pt x="855876" y="1897871"/>
                </a:lnTo>
                <a:lnTo>
                  <a:pt x="788168" y="1609835"/>
                </a:lnTo>
                <a:cubicBezTo>
                  <a:pt x="672764" y="1579293"/>
                  <a:pt x="567578" y="1518563"/>
                  <a:pt x="483426" y="1433892"/>
                </a:cubicBezTo>
                <a:lnTo>
                  <a:pt x="200126" y="1519273"/>
                </a:lnTo>
                <a:lnTo>
                  <a:pt x="95882" y="1338717"/>
                </a:lnTo>
                <a:lnTo>
                  <a:pt x="311474" y="1136063"/>
                </a:lnTo>
                <a:cubicBezTo>
                  <a:pt x="280223" y="1020849"/>
                  <a:pt x="280223" y="899391"/>
                  <a:pt x="311474" y="784177"/>
                </a:cubicBezTo>
                <a:lnTo>
                  <a:pt x="95882" y="581523"/>
                </a:lnTo>
                <a:lnTo>
                  <a:pt x="200126" y="400967"/>
                </a:lnTo>
                <a:lnTo>
                  <a:pt x="483426" y="486348"/>
                </a:lnTo>
                <a:cubicBezTo>
                  <a:pt x="567578" y="401677"/>
                  <a:pt x="672764" y="340947"/>
                  <a:pt x="788168" y="310405"/>
                </a:cubicBezTo>
                <a:lnTo>
                  <a:pt x="855876" y="22369"/>
                </a:lnTo>
                <a:lnTo>
                  <a:pt x="1064364" y="22369"/>
                </a:lnTo>
                <a:lnTo>
                  <a:pt x="1132072" y="310405"/>
                </a:lnTo>
                <a:cubicBezTo>
                  <a:pt x="1247476" y="340947"/>
                  <a:pt x="1352662" y="401677"/>
                  <a:pt x="1436814" y="486348"/>
                </a:cubicBez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8826" tIns="511748" rIns="508826" bIns="511748" numCol="1" spcCol="1270" anchor="ctr" anchorCtr="0">
            <a:noAutofit/>
          </a:bodyPr>
          <a:lstStyle/>
          <a:p>
            <a:pPr algn="ctr" defTabSz="889000">
              <a:lnSpc>
                <a:spcPct val="90000"/>
              </a:lnSpc>
              <a:spcBef>
                <a:spcPct val="0"/>
              </a:spcBef>
              <a:spcAft>
                <a:spcPct val="35000"/>
              </a:spcAft>
            </a:pPr>
            <a:r>
              <a:rPr lang="fr-CA" sz="2000" dirty="0"/>
              <a:t>TAS, TAP, Référentiel, cadre d’</a:t>
            </a:r>
            <a:r>
              <a:rPr lang="fr-CA" sz="2000" dirty="0" err="1"/>
              <a:t>éval</a:t>
            </a:r>
            <a:r>
              <a:rPr lang="fr-CA" sz="2000" dirty="0"/>
              <a:t>.</a:t>
            </a:r>
            <a:endParaRPr lang="fr-CA" sz="1400" dirty="0"/>
          </a:p>
        </p:txBody>
      </p:sp>
      <p:sp>
        <p:nvSpPr>
          <p:cNvPr id="9" name="Forme libre 8"/>
          <p:cNvSpPr/>
          <p:nvPr>
            <p:custDataLst>
              <p:tags r:id="rId4"/>
            </p:custDataLst>
          </p:nvPr>
        </p:nvSpPr>
        <p:spPr>
          <a:xfrm>
            <a:off x="5460324" y="1456184"/>
            <a:ext cx="2620069" cy="2448307"/>
          </a:xfrm>
          <a:custGeom>
            <a:avLst/>
            <a:gdLst>
              <a:gd name="connsiteX0" fmla="*/ 1407784 w 1881443"/>
              <a:gd name="connsiteY0" fmla="*/ 476522 h 1881443"/>
              <a:gd name="connsiteX1" fmla="*/ 1685361 w 1881443"/>
              <a:gd name="connsiteY1" fmla="*/ 392865 h 1881443"/>
              <a:gd name="connsiteX2" fmla="*/ 1787498 w 1881443"/>
              <a:gd name="connsiteY2" fmla="*/ 569773 h 1881443"/>
              <a:gd name="connsiteX3" fmla="*/ 1576262 w 1881443"/>
              <a:gd name="connsiteY3" fmla="*/ 768333 h 1881443"/>
              <a:gd name="connsiteX4" fmla="*/ 1576262 w 1881443"/>
              <a:gd name="connsiteY4" fmla="*/ 1113109 h 1881443"/>
              <a:gd name="connsiteX5" fmla="*/ 1787498 w 1881443"/>
              <a:gd name="connsiteY5" fmla="*/ 1311670 h 1881443"/>
              <a:gd name="connsiteX6" fmla="*/ 1685361 w 1881443"/>
              <a:gd name="connsiteY6" fmla="*/ 1488578 h 1881443"/>
              <a:gd name="connsiteX7" fmla="*/ 1407784 w 1881443"/>
              <a:gd name="connsiteY7" fmla="*/ 1404921 h 1881443"/>
              <a:gd name="connsiteX8" fmla="*/ 1109199 w 1881443"/>
              <a:gd name="connsiteY8" fmla="*/ 1577309 h 1881443"/>
              <a:gd name="connsiteX9" fmla="*/ 1042859 w 1881443"/>
              <a:gd name="connsiteY9" fmla="*/ 1859526 h 1881443"/>
              <a:gd name="connsiteX10" fmla="*/ 838584 w 1881443"/>
              <a:gd name="connsiteY10" fmla="*/ 1859526 h 1881443"/>
              <a:gd name="connsiteX11" fmla="*/ 772244 w 1881443"/>
              <a:gd name="connsiteY11" fmla="*/ 1577309 h 1881443"/>
              <a:gd name="connsiteX12" fmla="*/ 473659 w 1881443"/>
              <a:gd name="connsiteY12" fmla="*/ 1404921 h 1881443"/>
              <a:gd name="connsiteX13" fmla="*/ 196082 w 1881443"/>
              <a:gd name="connsiteY13" fmla="*/ 1488578 h 1881443"/>
              <a:gd name="connsiteX14" fmla="*/ 93945 w 1881443"/>
              <a:gd name="connsiteY14" fmla="*/ 1311670 h 1881443"/>
              <a:gd name="connsiteX15" fmla="*/ 305181 w 1881443"/>
              <a:gd name="connsiteY15" fmla="*/ 1113110 h 1881443"/>
              <a:gd name="connsiteX16" fmla="*/ 305181 w 1881443"/>
              <a:gd name="connsiteY16" fmla="*/ 768334 h 1881443"/>
              <a:gd name="connsiteX17" fmla="*/ 93945 w 1881443"/>
              <a:gd name="connsiteY17" fmla="*/ 569773 h 1881443"/>
              <a:gd name="connsiteX18" fmla="*/ 196082 w 1881443"/>
              <a:gd name="connsiteY18" fmla="*/ 392865 h 1881443"/>
              <a:gd name="connsiteX19" fmla="*/ 473659 w 1881443"/>
              <a:gd name="connsiteY19" fmla="*/ 476522 h 1881443"/>
              <a:gd name="connsiteX20" fmla="*/ 772244 w 1881443"/>
              <a:gd name="connsiteY20" fmla="*/ 304134 h 1881443"/>
              <a:gd name="connsiteX21" fmla="*/ 838584 w 1881443"/>
              <a:gd name="connsiteY21" fmla="*/ 21917 h 1881443"/>
              <a:gd name="connsiteX22" fmla="*/ 1042859 w 1881443"/>
              <a:gd name="connsiteY22" fmla="*/ 21917 h 1881443"/>
              <a:gd name="connsiteX23" fmla="*/ 1109199 w 1881443"/>
              <a:gd name="connsiteY23" fmla="*/ 304134 h 1881443"/>
              <a:gd name="connsiteX24" fmla="*/ 1407784 w 1881443"/>
              <a:gd name="connsiteY24" fmla="*/ 476522 h 188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1443" h="1881443">
                <a:moveTo>
                  <a:pt x="1210985" y="475917"/>
                </a:moveTo>
                <a:lnTo>
                  <a:pt x="1412224" y="351280"/>
                </a:lnTo>
                <a:lnTo>
                  <a:pt x="1530162" y="469219"/>
                </a:lnTo>
                <a:lnTo>
                  <a:pt x="1405526" y="670458"/>
                </a:lnTo>
                <a:cubicBezTo>
                  <a:pt x="1453531" y="753017"/>
                  <a:pt x="1478680" y="846873"/>
                  <a:pt x="1478386" y="942374"/>
                </a:cubicBezTo>
                <a:lnTo>
                  <a:pt x="1686943" y="1054334"/>
                </a:lnTo>
                <a:lnTo>
                  <a:pt x="1643775" y="1215441"/>
                </a:lnTo>
                <a:lnTo>
                  <a:pt x="1407179" y="1208122"/>
                </a:lnTo>
                <a:cubicBezTo>
                  <a:pt x="1359683" y="1290975"/>
                  <a:pt x="1290975" y="1359682"/>
                  <a:pt x="1208122" y="1407178"/>
                </a:cubicBezTo>
                <a:lnTo>
                  <a:pt x="1215441" y="1643775"/>
                </a:lnTo>
                <a:lnTo>
                  <a:pt x="1054334" y="1686944"/>
                </a:lnTo>
                <a:lnTo>
                  <a:pt x="942374" y="1478385"/>
                </a:lnTo>
                <a:cubicBezTo>
                  <a:pt x="846873" y="1478679"/>
                  <a:pt x="753017" y="1453530"/>
                  <a:pt x="670458" y="1405526"/>
                </a:cubicBezTo>
                <a:lnTo>
                  <a:pt x="469219" y="1530163"/>
                </a:lnTo>
                <a:lnTo>
                  <a:pt x="351281" y="1412224"/>
                </a:lnTo>
                <a:lnTo>
                  <a:pt x="475917" y="1210985"/>
                </a:lnTo>
                <a:cubicBezTo>
                  <a:pt x="427912" y="1128426"/>
                  <a:pt x="402763" y="1034570"/>
                  <a:pt x="403057" y="939069"/>
                </a:cubicBezTo>
                <a:lnTo>
                  <a:pt x="194500" y="827109"/>
                </a:lnTo>
                <a:lnTo>
                  <a:pt x="237668" y="666002"/>
                </a:lnTo>
                <a:lnTo>
                  <a:pt x="474264" y="673321"/>
                </a:lnTo>
                <a:cubicBezTo>
                  <a:pt x="521760" y="590468"/>
                  <a:pt x="590468" y="521761"/>
                  <a:pt x="673321" y="474265"/>
                </a:cubicBezTo>
                <a:lnTo>
                  <a:pt x="666002" y="237668"/>
                </a:lnTo>
                <a:lnTo>
                  <a:pt x="827109" y="194499"/>
                </a:lnTo>
                <a:lnTo>
                  <a:pt x="939069" y="403058"/>
                </a:lnTo>
                <a:cubicBezTo>
                  <a:pt x="1034570" y="402764"/>
                  <a:pt x="1128426" y="427913"/>
                  <a:pt x="1210985" y="475917"/>
                </a:cubicBez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1859" tIns="641858" rIns="641858" bIns="641859" numCol="1" spcCol="1270" anchor="ctr" anchorCtr="0">
            <a:noAutofit/>
          </a:bodyPr>
          <a:lstStyle/>
          <a:p>
            <a:pPr algn="ctr" defTabSz="622300">
              <a:lnSpc>
                <a:spcPct val="90000"/>
              </a:lnSpc>
              <a:spcBef>
                <a:spcPct val="0"/>
              </a:spcBef>
              <a:spcAft>
                <a:spcPct val="35000"/>
              </a:spcAft>
            </a:pPr>
            <a:r>
              <a:rPr lang="fr-CA" sz="1600" dirty="0"/>
              <a:t>Documents légaux</a:t>
            </a:r>
          </a:p>
        </p:txBody>
      </p:sp>
      <p:sp>
        <p:nvSpPr>
          <p:cNvPr id="10" name="Flèche en arc 9"/>
          <p:cNvSpPr/>
          <p:nvPr>
            <p:custDataLst>
              <p:tags r:id="rId5"/>
            </p:custDataLst>
          </p:nvPr>
        </p:nvSpPr>
        <p:spPr>
          <a:xfrm>
            <a:off x="5936093" y="3358221"/>
            <a:ext cx="3379622" cy="3379622"/>
          </a:xfrm>
          <a:prstGeom prst="circularArrow">
            <a:avLst>
              <a:gd name="adj1" fmla="val 4687"/>
              <a:gd name="adj2" fmla="val 299029"/>
              <a:gd name="adj3" fmla="val 2528961"/>
              <a:gd name="adj4" fmla="val 15833983"/>
              <a:gd name="adj5" fmla="val 546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Forme 10"/>
          <p:cNvSpPr/>
          <p:nvPr>
            <p:custDataLst>
              <p:tags r:id="rId6"/>
            </p:custDataLst>
          </p:nvPr>
        </p:nvSpPr>
        <p:spPr>
          <a:xfrm>
            <a:off x="3812481" y="2592526"/>
            <a:ext cx="2455506" cy="2455506"/>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Flèche en arc 11"/>
          <p:cNvSpPr/>
          <p:nvPr>
            <p:custDataLst>
              <p:tags r:id="rId7"/>
            </p:custDataLst>
          </p:nvPr>
        </p:nvSpPr>
        <p:spPr>
          <a:xfrm>
            <a:off x="5236547" y="1396914"/>
            <a:ext cx="2647530" cy="2647530"/>
          </a:xfrm>
          <a:prstGeom prst="circularArrow">
            <a:avLst>
              <a:gd name="adj1" fmla="val 5984"/>
              <a:gd name="adj2" fmla="val 394124"/>
              <a:gd name="adj3" fmla="val 13313824"/>
              <a:gd name="adj4" fmla="val 10508221"/>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3" name="Forme libre 12"/>
          <p:cNvSpPr/>
          <p:nvPr>
            <p:custDataLst>
              <p:tags r:id="rId8"/>
            </p:custDataLst>
          </p:nvPr>
        </p:nvSpPr>
        <p:spPr>
          <a:xfrm>
            <a:off x="7527557" y="1260626"/>
            <a:ext cx="2304305" cy="2641333"/>
          </a:xfrm>
          <a:custGeom>
            <a:avLst/>
            <a:gdLst>
              <a:gd name="connsiteX0" fmla="*/ 1407784 w 1881443"/>
              <a:gd name="connsiteY0" fmla="*/ 476522 h 1881443"/>
              <a:gd name="connsiteX1" fmla="*/ 1685361 w 1881443"/>
              <a:gd name="connsiteY1" fmla="*/ 392865 h 1881443"/>
              <a:gd name="connsiteX2" fmla="*/ 1787498 w 1881443"/>
              <a:gd name="connsiteY2" fmla="*/ 569773 h 1881443"/>
              <a:gd name="connsiteX3" fmla="*/ 1576262 w 1881443"/>
              <a:gd name="connsiteY3" fmla="*/ 768333 h 1881443"/>
              <a:gd name="connsiteX4" fmla="*/ 1576262 w 1881443"/>
              <a:gd name="connsiteY4" fmla="*/ 1113109 h 1881443"/>
              <a:gd name="connsiteX5" fmla="*/ 1787498 w 1881443"/>
              <a:gd name="connsiteY5" fmla="*/ 1311670 h 1881443"/>
              <a:gd name="connsiteX6" fmla="*/ 1685361 w 1881443"/>
              <a:gd name="connsiteY6" fmla="*/ 1488578 h 1881443"/>
              <a:gd name="connsiteX7" fmla="*/ 1407784 w 1881443"/>
              <a:gd name="connsiteY7" fmla="*/ 1404921 h 1881443"/>
              <a:gd name="connsiteX8" fmla="*/ 1109199 w 1881443"/>
              <a:gd name="connsiteY8" fmla="*/ 1577309 h 1881443"/>
              <a:gd name="connsiteX9" fmla="*/ 1042859 w 1881443"/>
              <a:gd name="connsiteY9" fmla="*/ 1859526 h 1881443"/>
              <a:gd name="connsiteX10" fmla="*/ 838584 w 1881443"/>
              <a:gd name="connsiteY10" fmla="*/ 1859526 h 1881443"/>
              <a:gd name="connsiteX11" fmla="*/ 772244 w 1881443"/>
              <a:gd name="connsiteY11" fmla="*/ 1577309 h 1881443"/>
              <a:gd name="connsiteX12" fmla="*/ 473659 w 1881443"/>
              <a:gd name="connsiteY12" fmla="*/ 1404921 h 1881443"/>
              <a:gd name="connsiteX13" fmla="*/ 196082 w 1881443"/>
              <a:gd name="connsiteY13" fmla="*/ 1488578 h 1881443"/>
              <a:gd name="connsiteX14" fmla="*/ 93945 w 1881443"/>
              <a:gd name="connsiteY14" fmla="*/ 1311670 h 1881443"/>
              <a:gd name="connsiteX15" fmla="*/ 305181 w 1881443"/>
              <a:gd name="connsiteY15" fmla="*/ 1113110 h 1881443"/>
              <a:gd name="connsiteX16" fmla="*/ 305181 w 1881443"/>
              <a:gd name="connsiteY16" fmla="*/ 768334 h 1881443"/>
              <a:gd name="connsiteX17" fmla="*/ 93945 w 1881443"/>
              <a:gd name="connsiteY17" fmla="*/ 569773 h 1881443"/>
              <a:gd name="connsiteX18" fmla="*/ 196082 w 1881443"/>
              <a:gd name="connsiteY18" fmla="*/ 392865 h 1881443"/>
              <a:gd name="connsiteX19" fmla="*/ 473659 w 1881443"/>
              <a:gd name="connsiteY19" fmla="*/ 476522 h 1881443"/>
              <a:gd name="connsiteX20" fmla="*/ 772244 w 1881443"/>
              <a:gd name="connsiteY20" fmla="*/ 304134 h 1881443"/>
              <a:gd name="connsiteX21" fmla="*/ 838584 w 1881443"/>
              <a:gd name="connsiteY21" fmla="*/ 21917 h 1881443"/>
              <a:gd name="connsiteX22" fmla="*/ 1042859 w 1881443"/>
              <a:gd name="connsiteY22" fmla="*/ 21917 h 1881443"/>
              <a:gd name="connsiteX23" fmla="*/ 1109199 w 1881443"/>
              <a:gd name="connsiteY23" fmla="*/ 304134 h 1881443"/>
              <a:gd name="connsiteX24" fmla="*/ 1407784 w 1881443"/>
              <a:gd name="connsiteY24" fmla="*/ 476522 h 188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1443" h="1881443">
                <a:moveTo>
                  <a:pt x="1210985" y="475917"/>
                </a:moveTo>
                <a:lnTo>
                  <a:pt x="1412224" y="351280"/>
                </a:lnTo>
                <a:lnTo>
                  <a:pt x="1530162" y="469219"/>
                </a:lnTo>
                <a:lnTo>
                  <a:pt x="1405526" y="670458"/>
                </a:lnTo>
                <a:cubicBezTo>
                  <a:pt x="1453531" y="753017"/>
                  <a:pt x="1478680" y="846873"/>
                  <a:pt x="1478386" y="942374"/>
                </a:cubicBezTo>
                <a:lnTo>
                  <a:pt x="1686943" y="1054334"/>
                </a:lnTo>
                <a:lnTo>
                  <a:pt x="1643775" y="1215441"/>
                </a:lnTo>
                <a:lnTo>
                  <a:pt x="1407179" y="1208122"/>
                </a:lnTo>
                <a:cubicBezTo>
                  <a:pt x="1359683" y="1290975"/>
                  <a:pt x="1290975" y="1359682"/>
                  <a:pt x="1208122" y="1407178"/>
                </a:cubicBezTo>
                <a:lnTo>
                  <a:pt x="1215441" y="1643775"/>
                </a:lnTo>
                <a:lnTo>
                  <a:pt x="1054334" y="1686944"/>
                </a:lnTo>
                <a:lnTo>
                  <a:pt x="942374" y="1478385"/>
                </a:lnTo>
                <a:cubicBezTo>
                  <a:pt x="846873" y="1478679"/>
                  <a:pt x="753017" y="1453530"/>
                  <a:pt x="670458" y="1405526"/>
                </a:cubicBezTo>
                <a:lnTo>
                  <a:pt x="469219" y="1530163"/>
                </a:lnTo>
                <a:lnTo>
                  <a:pt x="351281" y="1412224"/>
                </a:lnTo>
                <a:lnTo>
                  <a:pt x="475917" y="1210985"/>
                </a:lnTo>
                <a:cubicBezTo>
                  <a:pt x="427912" y="1128426"/>
                  <a:pt x="402763" y="1034570"/>
                  <a:pt x="403057" y="939069"/>
                </a:cubicBezTo>
                <a:lnTo>
                  <a:pt x="194500" y="827109"/>
                </a:lnTo>
                <a:lnTo>
                  <a:pt x="237668" y="666002"/>
                </a:lnTo>
                <a:lnTo>
                  <a:pt x="474264" y="673321"/>
                </a:lnTo>
                <a:cubicBezTo>
                  <a:pt x="521760" y="590468"/>
                  <a:pt x="590468" y="521761"/>
                  <a:pt x="673321" y="474265"/>
                </a:cubicBezTo>
                <a:lnTo>
                  <a:pt x="666002" y="237668"/>
                </a:lnTo>
                <a:lnTo>
                  <a:pt x="827109" y="194499"/>
                </a:lnTo>
                <a:lnTo>
                  <a:pt x="939069" y="403058"/>
                </a:lnTo>
                <a:cubicBezTo>
                  <a:pt x="1034570" y="402764"/>
                  <a:pt x="1128426" y="427913"/>
                  <a:pt x="1210985" y="475917"/>
                </a:cubicBez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1859" tIns="641858" rIns="641858" bIns="641859" numCol="1" spcCol="1270" anchor="ctr" anchorCtr="0">
            <a:noAutofit/>
          </a:bodyPr>
          <a:lstStyle/>
          <a:p>
            <a:pPr algn="ctr"/>
            <a:r>
              <a:rPr lang="fr-CA" sz="1400" dirty="0"/>
              <a:t>Documents</a:t>
            </a:r>
          </a:p>
          <a:p>
            <a:pPr algn="ctr"/>
            <a:r>
              <a:rPr lang="fr-CA" sz="1400" dirty="0">
                <a:solidFill>
                  <a:schemeClr val="tx2"/>
                </a:solidFill>
              </a:rPr>
              <a:t>locaux</a:t>
            </a:r>
          </a:p>
        </p:txBody>
      </p:sp>
      <p:sp>
        <p:nvSpPr>
          <p:cNvPr id="18" name="Flèche en arc 17"/>
          <p:cNvSpPr/>
          <p:nvPr>
            <p:custDataLst>
              <p:tags r:id="rId9"/>
            </p:custDataLst>
          </p:nvPr>
        </p:nvSpPr>
        <p:spPr>
          <a:xfrm rot="8568381">
            <a:off x="7697243" y="899119"/>
            <a:ext cx="2150986" cy="2647530"/>
          </a:xfrm>
          <a:prstGeom prst="circularArrow">
            <a:avLst>
              <a:gd name="adj1" fmla="val 5984"/>
              <a:gd name="adj2" fmla="val 418143"/>
              <a:gd name="adj3" fmla="val 13313824"/>
              <a:gd name="adj4" fmla="val 9977934"/>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Tree>
    <p:extLst>
      <p:ext uri="{BB962C8B-B14F-4D97-AF65-F5344CB8AC3E}">
        <p14:creationId xmlns:p14="http://schemas.microsoft.com/office/powerpoint/2010/main" val="13638016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159562" y="274638"/>
            <a:ext cx="9540000" cy="1143000"/>
          </a:xfrm>
        </p:spPr>
        <p:txBody>
          <a:bodyPr/>
          <a:lstStyle/>
          <a:p>
            <a:pPr algn="ctr"/>
            <a:r>
              <a:rPr lang="fr-CA" sz="4400" dirty="0">
                <a:latin typeface="Cambria"/>
              </a:rPr>
              <a:t>C</a:t>
            </a:r>
            <a:r>
              <a:rPr kumimoji="0" lang="fr-CA" sz="4400" b="1" i="0" u="none" strike="noStrike" kern="1200" cap="none" spc="-100" normalizeH="0" baseline="0" noProof="0" dirty="0" err="1">
                <a:ln>
                  <a:noFill/>
                </a:ln>
                <a:solidFill>
                  <a:srgbClr val="C00000"/>
                </a:solidFill>
                <a:effectLst/>
                <a:uLnTx/>
                <a:uFillTx/>
                <a:latin typeface="Cambria"/>
              </a:rPr>
              <a:t>onception</a:t>
            </a:r>
            <a:r>
              <a:rPr kumimoji="0" lang="fr-CA" sz="4400" b="1" i="0" u="none" strike="noStrike" kern="1200" cap="none" spc="-100" normalizeH="0" baseline="0" noProof="0" dirty="0">
                <a:ln>
                  <a:noFill/>
                </a:ln>
                <a:solidFill>
                  <a:srgbClr val="C00000"/>
                </a:solidFill>
                <a:effectLst/>
                <a:uLnTx/>
                <a:uFillTx/>
                <a:latin typeface="Cambria"/>
              </a:rPr>
              <a:t> d’évaluation </a:t>
            </a:r>
            <a:endParaRPr lang="fr-CA" sz="4400" dirty="0"/>
          </a:p>
        </p:txBody>
      </p:sp>
      <p:sp>
        <p:nvSpPr>
          <p:cNvPr id="8" name="ZoneTexte 7">
            <a:extLst>
              <a:ext uri="{FF2B5EF4-FFF2-40B4-BE49-F238E27FC236}">
                <a16:creationId xmlns:a16="http://schemas.microsoft.com/office/drawing/2014/main" id="{FECF08C6-B195-49DA-0E46-0468C15E5102}"/>
              </a:ext>
            </a:extLst>
          </p:cNvPr>
          <p:cNvSpPr txBox="1"/>
          <p:nvPr>
            <p:custDataLst>
              <p:tags r:id="rId2"/>
            </p:custDataLst>
          </p:nvPr>
        </p:nvSpPr>
        <p:spPr>
          <a:xfrm>
            <a:off x="2539310" y="1990454"/>
            <a:ext cx="8041910" cy="357021"/>
          </a:xfrm>
          <a:prstGeom prst="rect">
            <a:avLst/>
          </a:prstGeom>
          <a:noFill/>
        </p:spPr>
        <p:txBody>
          <a:bodyPr wrap="square">
            <a:spAutoFit/>
          </a:bodyPr>
          <a:lstStyle/>
          <a:p>
            <a:pPr marL="92075" marR="0" lvl="0" indent="0" algn="l" defTabSz="914400" rtl="0" eaLnBrk="1" fontAlgn="auto" latinLnBrk="0" hangingPunct="1">
              <a:lnSpc>
                <a:spcPct val="114000"/>
              </a:lnSpc>
              <a:spcBef>
                <a:spcPts val="600"/>
              </a:spcBef>
              <a:spcAft>
                <a:spcPts val="600"/>
              </a:spcAft>
              <a:buClrTx/>
              <a:buSzTx/>
              <a:buFontTx/>
              <a:buNone/>
              <a:tabLst/>
              <a:defRPr/>
            </a:pPr>
            <a:r>
              <a:rPr lang="fr-CA"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Concevoir des instruments et choisir des modalités d'évaluation en aide à l’apprentissage</a:t>
            </a:r>
            <a:endParaRPr kumimoji="0" lang="fr-CA"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82" name="ZoneTexte 481">
            <a:extLst>
              <a:ext uri="{FF2B5EF4-FFF2-40B4-BE49-F238E27FC236}">
                <a16:creationId xmlns:a16="http://schemas.microsoft.com/office/drawing/2014/main" id="{771AEA4B-F8FE-27E8-8543-E4B74578AF59}"/>
              </a:ext>
            </a:extLst>
          </p:cNvPr>
          <p:cNvSpPr txBox="1"/>
          <p:nvPr>
            <p:custDataLst>
              <p:tags r:id="rId3"/>
            </p:custDataLst>
          </p:nvPr>
        </p:nvSpPr>
        <p:spPr>
          <a:xfrm>
            <a:off x="2660299" y="1690940"/>
            <a:ext cx="118500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rgbClr val="000000"/>
                </a:solidFill>
                <a:effectLst/>
                <a:uLnTx/>
                <a:uFillTx/>
                <a:latin typeface="Calibri"/>
                <a:ea typeface="+mn-ea"/>
                <a:cs typeface="+mn-cs"/>
              </a:rPr>
              <a:t>Activité 3</a:t>
            </a:r>
          </a:p>
        </p:txBody>
      </p:sp>
      <p:sp>
        <p:nvSpPr>
          <p:cNvPr id="483" name="ZoneTexte 482">
            <a:extLst>
              <a:ext uri="{FF2B5EF4-FFF2-40B4-BE49-F238E27FC236}">
                <a16:creationId xmlns:a16="http://schemas.microsoft.com/office/drawing/2014/main" id="{71ACB41B-C1BF-DFC1-D13B-55C354923DFD}"/>
              </a:ext>
            </a:extLst>
          </p:cNvPr>
          <p:cNvSpPr txBox="1"/>
          <p:nvPr>
            <p:custDataLst>
              <p:tags r:id="rId4"/>
            </p:custDataLst>
          </p:nvPr>
        </p:nvSpPr>
        <p:spPr>
          <a:xfrm>
            <a:off x="2063551" y="2433187"/>
            <a:ext cx="125386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rgbClr val="000000"/>
                </a:solidFill>
                <a:effectLst/>
                <a:uLnTx/>
                <a:uFillTx/>
                <a:latin typeface="Calibri"/>
                <a:ea typeface="+mn-ea"/>
                <a:cs typeface="+mn-cs"/>
              </a:rPr>
              <a:t>Consignes</a:t>
            </a:r>
          </a:p>
        </p:txBody>
      </p:sp>
      <p:grpSp>
        <p:nvGrpSpPr>
          <p:cNvPr id="493" name="Groupe 492">
            <a:extLst>
              <a:ext uri="{FF2B5EF4-FFF2-40B4-BE49-F238E27FC236}">
                <a16:creationId xmlns:a16="http://schemas.microsoft.com/office/drawing/2014/main" id="{4F03C06C-7C59-89BF-C54A-C162DFC1A6F3}"/>
              </a:ext>
            </a:extLst>
          </p:cNvPr>
          <p:cNvGrpSpPr/>
          <p:nvPr>
            <p:custDataLst>
              <p:tags r:id="rId5"/>
            </p:custDataLst>
          </p:nvPr>
        </p:nvGrpSpPr>
        <p:grpSpPr>
          <a:xfrm>
            <a:off x="2110759" y="1765414"/>
            <a:ext cx="579727" cy="602018"/>
            <a:chOff x="5117727" y="4388131"/>
            <a:chExt cx="579727" cy="602018"/>
          </a:xfrm>
        </p:grpSpPr>
        <p:pic>
          <p:nvPicPr>
            <p:cNvPr id="486" name="Image 485">
              <a:extLst>
                <a:ext uri="{FF2B5EF4-FFF2-40B4-BE49-F238E27FC236}">
                  <a16:creationId xmlns:a16="http://schemas.microsoft.com/office/drawing/2014/main" id="{1568849B-248F-F61C-5336-3305D37935A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17727" y="4410422"/>
              <a:ext cx="579727" cy="579727"/>
            </a:xfrm>
            <a:prstGeom prst="rect">
              <a:avLst/>
            </a:prstGeom>
          </p:spPr>
        </p:pic>
        <p:pic>
          <p:nvPicPr>
            <p:cNvPr id="488" name="Image 487">
              <a:extLst>
                <a:ext uri="{FF2B5EF4-FFF2-40B4-BE49-F238E27FC236}">
                  <a16:creationId xmlns:a16="http://schemas.microsoft.com/office/drawing/2014/main" id="{0B440C7A-06A8-4BD2-6313-C9DF91D12D2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47095" y="4869160"/>
              <a:ext cx="120989" cy="120989"/>
            </a:xfrm>
            <a:prstGeom prst="rect">
              <a:avLst/>
            </a:prstGeom>
          </p:spPr>
        </p:pic>
        <p:pic>
          <p:nvPicPr>
            <p:cNvPr id="491" name="Image 490">
              <a:extLst>
                <a:ext uri="{FF2B5EF4-FFF2-40B4-BE49-F238E27FC236}">
                  <a16:creationId xmlns:a16="http://schemas.microsoft.com/office/drawing/2014/main" id="{6F49A185-C80B-A8B2-F236-4BBC4D91187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47094" y="4388131"/>
              <a:ext cx="120989" cy="120989"/>
            </a:xfrm>
            <a:prstGeom prst="rect">
              <a:avLst/>
            </a:prstGeom>
          </p:spPr>
        </p:pic>
        <p:pic>
          <p:nvPicPr>
            <p:cNvPr id="492" name="Image 491">
              <a:extLst>
                <a:ext uri="{FF2B5EF4-FFF2-40B4-BE49-F238E27FC236}">
                  <a16:creationId xmlns:a16="http://schemas.microsoft.com/office/drawing/2014/main" id="{047060AA-C983-9ED9-8D31-8F63B93A4E5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46278" y="4713767"/>
              <a:ext cx="120989" cy="120989"/>
            </a:xfrm>
            <a:prstGeom prst="rect">
              <a:avLst/>
            </a:prstGeom>
          </p:spPr>
        </p:pic>
      </p:grpSp>
      <p:grpSp>
        <p:nvGrpSpPr>
          <p:cNvPr id="494" name="Groupe 493">
            <a:extLst>
              <a:ext uri="{FF2B5EF4-FFF2-40B4-BE49-F238E27FC236}">
                <a16:creationId xmlns:a16="http://schemas.microsoft.com/office/drawing/2014/main" id="{DBCAD71C-D363-CFAE-1559-4B5533D497F4}"/>
              </a:ext>
            </a:extLst>
          </p:cNvPr>
          <p:cNvGrpSpPr/>
          <p:nvPr>
            <p:custDataLst>
              <p:tags r:id="rId6"/>
            </p:custDataLst>
          </p:nvPr>
        </p:nvGrpSpPr>
        <p:grpSpPr>
          <a:xfrm>
            <a:off x="9696400" y="5804651"/>
            <a:ext cx="2365416" cy="1053349"/>
            <a:chOff x="6768206" y="5877272"/>
            <a:chExt cx="2365416" cy="1053349"/>
          </a:xfrm>
        </p:grpSpPr>
        <p:pic>
          <p:nvPicPr>
            <p:cNvPr id="495" name="Image 494">
              <a:extLst>
                <a:ext uri="{FF2B5EF4-FFF2-40B4-BE49-F238E27FC236}">
                  <a16:creationId xmlns:a16="http://schemas.microsoft.com/office/drawing/2014/main" id="{1EE0EBDB-1080-EB0A-237D-B2749B57F24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68206" y="5877272"/>
              <a:ext cx="2365416" cy="1053349"/>
            </a:xfrm>
            <a:prstGeom prst="rect">
              <a:avLst/>
            </a:prstGeom>
          </p:spPr>
        </p:pic>
        <p:sp>
          <p:nvSpPr>
            <p:cNvPr id="496" name="ZoneTexte 495">
              <a:extLst>
                <a:ext uri="{FF2B5EF4-FFF2-40B4-BE49-F238E27FC236}">
                  <a16:creationId xmlns:a16="http://schemas.microsoft.com/office/drawing/2014/main" id="{1A4F5D9D-1F5C-744F-FC4A-396B8C479777}"/>
                </a:ext>
              </a:extLst>
            </p:cNvPr>
            <p:cNvSpPr txBox="1"/>
            <p:nvPr/>
          </p:nvSpPr>
          <p:spPr>
            <a:xfrm>
              <a:off x="7812360" y="6309320"/>
              <a:ext cx="100811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solidFill>
                    <a:srgbClr val="FFFFFF"/>
                  </a:solidFill>
                  <a:latin typeface="Calibri"/>
                </a:rPr>
                <a:t>5</a:t>
              </a:r>
              <a:r>
                <a:rPr kumimoji="0" lang="fr-CA" sz="1200" b="0" i="0" u="none" strike="noStrike" kern="1200" cap="none" spc="0" normalizeH="0" baseline="0" noProof="0" dirty="0">
                  <a:ln>
                    <a:noFill/>
                  </a:ln>
                  <a:solidFill>
                    <a:srgbClr val="FFFFFF"/>
                  </a:solidFill>
                  <a:effectLst/>
                  <a:uLnTx/>
                  <a:uFillTx/>
                  <a:latin typeface="Calibri"/>
                  <a:ea typeface="+mn-ea"/>
                  <a:cs typeface="+mn-cs"/>
                </a:rPr>
                <a:t> minutes</a:t>
              </a:r>
            </a:p>
          </p:txBody>
        </p:sp>
      </p:grpSp>
      <p:grpSp>
        <p:nvGrpSpPr>
          <p:cNvPr id="501" name="Groupe 500">
            <a:extLst>
              <a:ext uri="{FF2B5EF4-FFF2-40B4-BE49-F238E27FC236}">
                <a16:creationId xmlns:a16="http://schemas.microsoft.com/office/drawing/2014/main" id="{210E31BC-3582-80B9-02F0-A5E301431087}"/>
              </a:ext>
            </a:extLst>
          </p:cNvPr>
          <p:cNvGrpSpPr/>
          <p:nvPr>
            <p:custDataLst>
              <p:tags r:id="rId7"/>
            </p:custDataLst>
          </p:nvPr>
        </p:nvGrpSpPr>
        <p:grpSpPr>
          <a:xfrm>
            <a:off x="7457422" y="5837734"/>
            <a:ext cx="1947367" cy="646331"/>
            <a:chOff x="10083601" y="4786594"/>
            <a:chExt cx="1947367" cy="646331"/>
          </a:xfrm>
        </p:grpSpPr>
        <p:pic>
          <p:nvPicPr>
            <p:cNvPr id="499" name="Image 498">
              <a:hlinkClick r:id="rId14"/>
              <a:extLst>
                <a:ext uri="{FF2B5EF4-FFF2-40B4-BE49-F238E27FC236}">
                  <a16:creationId xmlns:a16="http://schemas.microsoft.com/office/drawing/2014/main" id="{CCCDE73D-FC5D-A9EB-ED36-F69929C6BEA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83601" y="4880054"/>
              <a:ext cx="493162" cy="493162"/>
            </a:xfrm>
            <a:prstGeom prst="rect">
              <a:avLst/>
            </a:prstGeom>
          </p:spPr>
        </p:pic>
        <p:sp>
          <p:nvSpPr>
            <p:cNvPr id="500" name="ZoneTexte 499">
              <a:extLst>
                <a:ext uri="{FF2B5EF4-FFF2-40B4-BE49-F238E27FC236}">
                  <a16:creationId xmlns:a16="http://schemas.microsoft.com/office/drawing/2014/main" id="{F5390940-9CEF-E188-D2AE-9417FDDB4258}"/>
                </a:ext>
              </a:extLst>
            </p:cNvPr>
            <p:cNvSpPr txBox="1"/>
            <p:nvPr/>
          </p:nvSpPr>
          <p:spPr>
            <a:xfrm>
              <a:off x="10613018" y="4786594"/>
              <a:ext cx="1417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0000"/>
                  </a:solidFill>
                  <a:effectLst/>
                  <a:uLnTx/>
                  <a:uFillTx/>
                  <a:latin typeface="Calibri"/>
                  <a:ea typeface="+mn-ea"/>
                  <a:cs typeface="+mn-cs"/>
                  <a:hlinkClick r:id="rId16"/>
                </a:rPr>
                <a:t>Document collaboratif</a:t>
              </a:r>
              <a:endParaRPr kumimoji="0" lang="fr-CA" sz="1800" b="0" i="0" u="none" strike="noStrike" kern="1200" cap="none" spc="0" normalizeH="0" baseline="0" noProof="0" dirty="0">
                <a:ln>
                  <a:noFill/>
                </a:ln>
                <a:solidFill>
                  <a:srgbClr val="000000"/>
                </a:solidFill>
                <a:effectLst/>
                <a:uLnTx/>
                <a:uFillTx/>
                <a:latin typeface="Calibri"/>
                <a:ea typeface="+mn-ea"/>
                <a:cs typeface="+mn-cs"/>
              </a:endParaRPr>
            </a:p>
          </p:txBody>
        </p:sp>
      </p:grpSp>
      <p:sp>
        <p:nvSpPr>
          <p:cNvPr id="3" name="Rectangle 2">
            <a:extLst>
              <a:ext uri="{FF2B5EF4-FFF2-40B4-BE49-F238E27FC236}">
                <a16:creationId xmlns:a16="http://schemas.microsoft.com/office/drawing/2014/main" id="{F53A01ED-1AF4-4ABF-8D2D-1CDA595B09FF}"/>
              </a:ext>
            </a:extLst>
          </p:cNvPr>
          <p:cNvSpPr/>
          <p:nvPr>
            <p:custDataLst>
              <p:tags r:id="rId8"/>
            </p:custDataLst>
          </p:nvPr>
        </p:nvSpPr>
        <p:spPr>
          <a:xfrm>
            <a:off x="2347008" y="2821524"/>
            <a:ext cx="9165108" cy="3016210"/>
          </a:xfrm>
          <a:prstGeom prst="rect">
            <a:avLst/>
          </a:prstGeom>
        </p:spPr>
        <p:txBody>
          <a:bodyPr wrap="square">
            <a:spAutoFit/>
          </a:bodyPr>
          <a:lstStyle/>
          <a:p>
            <a:pPr marL="342900" indent="-342900">
              <a:spcAft>
                <a:spcPts val="1200"/>
              </a:spcAft>
              <a:buFont typeface="+mj-lt"/>
              <a:buAutoNum type="arabicPeriod"/>
            </a:pPr>
            <a:r>
              <a:rPr lang="fr-CA" dirty="0">
                <a:solidFill>
                  <a:srgbClr val="000000"/>
                </a:solidFill>
              </a:rPr>
              <a:t>En sous-équipe, vous devrez réfléchir à une évaluation en aide à l’apprentissage que vous pourriez utiliser dans le cadre de la compétence 7 – Concevoir un sandwich rôti à la salade de poulet. </a:t>
            </a:r>
          </a:p>
          <a:p>
            <a:pPr marL="342900" indent="-342900">
              <a:spcAft>
                <a:spcPts val="1200"/>
              </a:spcAft>
              <a:buFont typeface="+mj-lt"/>
              <a:buAutoNum type="arabicPeriod"/>
            </a:pPr>
            <a:r>
              <a:rPr lang="fr-CA" dirty="0">
                <a:solidFill>
                  <a:srgbClr val="000000"/>
                </a:solidFill>
              </a:rPr>
              <a:t>En sous-équipe, lisez la mise en situation qui vous a été attribuée et déterminez l’objet  d’évaluation.</a:t>
            </a:r>
          </a:p>
          <a:p>
            <a:pPr marL="342900" indent="-342900">
              <a:spcAft>
                <a:spcPts val="1200"/>
              </a:spcAft>
              <a:buFont typeface="+mj-lt"/>
              <a:buAutoNum type="arabicPeriod"/>
            </a:pPr>
            <a:r>
              <a:rPr lang="fr-CA" dirty="0">
                <a:solidFill>
                  <a:srgbClr val="000000"/>
                </a:solidFill>
              </a:rPr>
              <a:t>Dans un second temps, élaborez une proposition d’évaluation qui répond à l’ensemble des besoins et qui permet de garder la trace de l’évaluation. </a:t>
            </a:r>
            <a:r>
              <a:rPr lang="fr-CA" sz="1600" dirty="0">
                <a:solidFill>
                  <a:srgbClr val="000000"/>
                </a:solidFill>
              </a:rPr>
              <a:t>(Vous n’avez pas à faire </a:t>
            </a:r>
            <a:r>
              <a:rPr lang="fr-CA" sz="1600" u="sng" dirty="0">
                <a:solidFill>
                  <a:srgbClr val="000000"/>
                </a:solidFill>
              </a:rPr>
              <a:t>l’épreuve, </a:t>
            </a:r>
            <a:r>
              <a:rPr lang="fr-CA" sz="1600" dirty="0">
                <a:solidFill>
                  <a:srgbClr val="000000"/>
                </a:solidFill>
              </a:rPr>
              <a:t>simplement à présenter le déroulement et les caractéristiques de l’évaluation.)</a:t>
            </a:r>
            <a:endParaRPr lang="fr-CA" dirty="0">
              <a:solidFill>
                <a:srgbClr val="000000"/>
              </a:solidFill>
            </a:endParaRPr>
          </a:p>
          <a:p>
            <a:pPr marL="342900" indent="-342900">
              <a:spcAft>
                <a:spcPts val="1200"/>
              </a:spcAft>
              <a:buFont typeface="+mj-lt"/>
              <a:buAutoNum type="arabicPeriod"/>
            </a:pPr>
            <a:r>
              <a:rPr lang="fr-CA" dirty="0">
                <a:solidFill>
                  <a:srgbClr val="000000"/>
                </a:solidFill>
              </a:rPr>
              <a:t>Nommez un porte-parole pour votre sous-équipe.</a:t>
            </a:r>
          </a:p>
        </p:txBody>
      </p:sp>
    </p:spTree>
    <p:extLst>
      <p:ext uri="{BB962C8B-B14F-4D97-AF65-F5344CB8AC3E}">
        <p14:creationId xmlns:p14="http://schemas.microsoft.com/office/powerpoint/2010/main" val="97179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E673D8A-E34E-4CF3-BF90-797FBE223D87}"/>
              </a:ext>
            </a:extLst>
          </p:cNvPr>
          <p:cNvSpPr>
            <a:spLocks noGrp="1"/>
          </p:cNvSpPr>
          <p:nvPr>
            <p:ph type="title"/>
            <p:custDataLst>
              <p:tags r:id="rId1"/>
            </p:custDataLst>
          </p:nvPr>
        </p:nvSpPr>
        <p:spPr>
          <a:xfrm>
            <a:off x="2711624" y="3212976"/>
            <a:ext cx="7704856" cy="1143000"/>
          </a:xfrm>
        </p:spPr>
        <p:txBody>
          <a:bodyPr>
            <a:noAutofit/>
          </a:bodyPr>
          <a:lstStyle/>
          <a:p>
            <a:r>
              <a:rPr lang="fr-CA" sz="4000" dirty="0">
                <a:solidFill>
                  <a:srgbClr val="000000"/>
                </a:solidFill>
                <a:latin typeface="+mn-lt"/>
                <a:ea typeface="Cambria" panose="02040503050406030204" pitchFamily="18" charset="0"/>
                <a:cs typeface="Times New Roman" panose="02020603050405020304" pitchFamily="18" charset="0"/>
              </a:rPr>
              <a:t>« L'autoévaluation de toutes nos actions est la base de tout succès. »</a:t>
            </a:r>
            <a:br>
              <a:rPr lang="fr-CA"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br>
              <a:rPr lang="fr-CA" sz="1800" dirty="0"/>
            </a:br>
            <a:endParaRPr lang="fr-CA" sz="2800" dirty="0"/>
          </a:p>
        </p:txBody>
      </p:sp>
      <p:sp>
        <p:nvSpPr>
          <p:cNvPr id="6" name="Rectangle 5">
            <a:extLst>
              <a:ext uri="{FF2B5EF4-FFF2-40B4-BE49-F238E27FC236}">
                <a16:creationId xmlns:a16="http://schemas.microsoft.com/office/drawing/2014/main" id="{FAA2BD12-2512-484F-AC22-591E05CADF4A}"/>
              </a:ext>
            </a:extLst>
          </p:cNvPr>
          <p:cNvSpPr/>
          <p:nvPr>
            <p:custDataLst>
              <p:tags r:id="rId2"/>
            </p:custDataLst>
          </p:nvPr>
        </p:nvSpPr>
        <p:spPr>
          <a:xfrm>
            <a:off x="7766618" y="3983131"/>
            <a:ext cx="2027478" cy="369332"/>
          </a:xfrm>
          <a:prstGeom prst="rect">
            <a:avLst/>
          </a:prstGeom>
        </p:spPr>
        <p:txBody>
          <a:bodyPr wrap="none">
            <a:spAutoFit/>
          </a:bodyPr>
          <a:lstStyle/>
          <a:p>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Boutout</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Mohamed</a:t>
            </a:r>
            <a:endParaRPr lang="fr-CA" dirty="0"/>
          </a:p>
        </p:txBody>
      </p:sp>
    </p:spTree>
    <p:extLst>
      <p:ext uri="{BB962C8B-B14F-4D97-AF65-F5344CB8AC3E}">
        <p14:creationId xmlns:p14="http://schemas.microsoft.com/office/powerpoint/2010/main" val="141341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521377" y="356592"/>
            <a:ext cx="9047231" cy="1143000"/>
          </a:xfrm>
        </p:spPr>
        <p:txBody>
          <a:bodyPr>
            <a:normAutofit/>
          </a:bodyPr>
          <a:lstStyle/>
          <a:p>
            <a:pPr algn="ctr"/>
            <a:r>
              <a:rPr lang="fr-CA" sz="4400" dirty="0"/>
              <a:t>Régulation des </a:t>
            </a:r>
            <a:r>
              <a:rPr lang="fr-CA" sz="4400"/>
              <a:t>nouvelles épreuves</a:t>
            </a:r>
            <a:endParaRPr lang="fr-CA" sz="4400" dirty="0"/>
          </a:p>
        </p:txBody>
      </p:sp>
      <p:sp>
        <p:nvSpPr>
          <p:cNvPr id="3" name="Espace réservé du contenu 2"/>
          <p:cNvSpPr>
            <a:spLocks noGrp="1"/>
          </p:cNvSpPr>
          <p:nvPr>
            <p:ph idx="1"/>
            <p:custDataLst>
              <p:tags r:id="rId2"/>
            </p:custDataLst>
          </p:nvPr>
        </p:nvSpPr>
        <p:spPr>
          <a:xfrm>
            <a:off x="2521377" y="1700808"/>
            <a:ext cx="9047231" cy="4800600"/>
          </a:xfrm>
        </p:spPr>
        <p:txBody>
          <a:bodyPr>
            <a:normAutofit/>
          </a:bodyPr>
          <a:lstStyle/>
          <a:p>
            <a:pPr marL="0" indent="0">
              <a:buNone/>
            </a:pPr>
            <a:r>
              <a:rPr lang="fr-CA" b="1" dirty="0">
                <a:solidFill>
                  <a:srgbClr val="C00000"/>
                </a:solidFill>
              </a:rPr>
              <a:t>Toute nouvelle épreuve doit faire l’objet d’une rétroaction en présence  de l’enseignant, indépendamment du taux de réussite.</a:t>
            </a:r>
          </a:p>
          <a:p>
            <a:pPr marL="0" indent="0">
              <a:buNone/>
            </a:pPr>
            <a:endParaRPr lang="fr-CA" b="1" dirty="0">
              <a:solidFill>
                <a:srgbClr val="C00000"/>
              </a:solidFill>
            </a:endParaRPr>
          </a:p>
          <a:p>
            <a:pPr marL="0" indent="0">
              <a:buNone/>
            </a:pPr>
            <a:r>
              <a:rPr lang="fr-CA" b="1" u="sng" dirty="0">
                <a:solidFill>
                  <a:srgbClr val="C00000"/>
                </a:solidFill>
              </a:rPr>
              <a:t>Éléments à réguler</a:t>
            </a:r>
            <a:r>
              <a:rPr lang="fr-CA" b="1" dirty="0">
                <a:solidFill>
                  <a:srgbClr val="C00000"/>
                </a:solidFill>
              </a:rPr>
              <a:t> :</a:t>
            </a:r>
          </a:p>
          <a:p>
            <a:pPr lvl="1">
              <a:buClr>
                <a:srgbClr val="C00000"/>
              </a:buClr>
              <a:buFont typeface="Wingdings" panose="05000000000000000000" pitchFamily="2" charset="2"/>
              <a:buChar char="ü"/>
            </a:pPr>
            <a:r>
              <a:rPr lang="fr-CA" dirty="0">
                <a:solidFill>
                  <a:schemeClr val="accent2">
                    <a:lumMod val="50000"/>
                  </a:schemeClr>
                </a:solidFill>
              </a:rPr>
              <a:t> taux de réussite et d’échec</a:t>
            </a:r>
          </a:p>
          <a:p>
            <a:pPr lvl="1">
              <a:buClr>
                <a:srgbClr val="C00000"/>
              </a:buClr>
              <a:buFont typeface="Wingdings" panose="05000000000000000000" pitchFamily="2" charset="2"/>
              <a:buChar char="ü"/>
            </a:pPr>
            <a:r>
              <a:rPr lang="fr-CA" dirty="0">
                <a:solidFill>
                  <a:schemeClr val="accent2">
                    <a:lumMod val="50000"/>
                  </a:schemeClr>
                </a:solidFill>
              </a:rPr>
              <a:t> questions problématiques : clarté des consignes, niveaux de difficulté, etc.</a:t>
            </a:r>
          </a:p>
          <a:p>
            <a:pPr lvl="1">
              <a:buClr>
                <a:srgbClr val="C00000"/>
              </a:buClr>
              <a:buFont typeface="Wingdings" panose="05000000000000000000" pitchFamily="2" charset="2"/>
              <a:buChar char="ü"/>
            </a:pPr>
            <a:r>
              <a:rPr lang="fr-CA" dirty="0">
                <a:solidFill>
                  <a:schemeClr val="accent2">
                    <a:lumMod val="50000"/>
                  </a:schemeClr>
                </a:solidFill>
              </a:rPr>
              <a:t> problème avec la documentation technique : clarté des plans, devis, etc. </a:t>
            </a:r>
          </a:p>
          <a:p>
            <a:pPr marL="0" indent="0">
              <a:spcBef>
                <a:spcPts val="0"/>
              </a:spcBef>
              <a:buNone/>
            </a:pPr>
            <a:endParaRPr lang="fr-CA" b="1" u="sng" dirty="0">
              <a:solidFill>
                <a:srgbClr val="C00000"/>
              </a:solidFill>
            </a:endParaRPr>
          </a:p>
          <a:p>
            <a:pPr marL="0" indent="0">
              <a:spcAft>
                <a:spcPts val="1200"/>
              </a:spcAft>
              <a:buNone/>
            </a:pPr>
            <a:r>
              <a:rPr lang="fr-CA" b="1" u="sng" dirty="0">
                <a:solidFill>
                  <a:srgbClr val="C00000"/>
                </a:solidFill>
              </a:rPr>
              <a:t>Pistes de solution proposées</a:t>
            </a:r>
          </a:p>
          <a:p>
            <a:pPr marL="0" indent="0">
              <a:spcAft>
                <a:spcPts val="1200"/>
              </a:spcAft>
              <a:buNone/>
            </a:pPr>
            <a:r>
              <a:rPr lang="fr-CA" b="1" u="sng" dirty="0">
                <a:solidFill>
                  <a:srgbClr val="C00000"/>
                </a:solidFill>
              </a:rPr>
              <a:t>Régulation des pistes de solutions apportées</a:t>
            </a:r>
          </a:p>
        </p:txBody>
      </p:sp>
    </p:spTree>
    <p:extLst>
      <p:ext uri="{BB962C8B-B14F-4D97-AF65-F5344CB8AC3E}">
        <p14:creationId xmlns:p14="http://schemas.microsoft.com/office/powerpoint/2010/main" val="4118305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351584" y="257622"/>
            <a:ext cx="9289032" cy="1143000"/>
          </a:xfrm>
        </p:spPr>
        <p:txBody>
          <a:bodyPr/>
          <a:lstStyle/>
          <a:p>
            <a:r>
              <a:rPr lang="fr-CA" sz="4000" dirty="0"/>
              <a:t>Retour sur les notions vues aujourd’hui</a:t>
            </a:r>
            <a:endParaRPr lang="fr-CA" sz="4400" dirty="0"/>
          </a:p>
        </p:txBody>
      </p:sp>
      <p:sp>
        <p:nvSpPr>
          <p:cNvPr id="6" name="Forme libre 5"/>
          <p:cNvSpPr/>
          <p:nvPr>
            <p:custDataLst>
              <p:tags r:id="rId2"/>
            </p:custDataLst>
          </p:nvPr>
        </p:nvSpPr>
        <p:spPr>
          <a:xfrm>
            <a:off x="3512913" y="1557577"/>
            <a:ext cx="2520000" cy="1620000"/>
          </a:xfrm>
          <a:custGeom>
            <a:avLst/>
            <a:gdLst>
              <a:gd name="connsiteX0" fmla="*/ 0 w 1089253"/>
              <a:gd name="connsiteY0" fmla="*/ 108925 h 1478248"/>
              <a:gd name="connsiteX1" fmla="*/ 108925 w 1089253"/>
              <a:gd name="connsiteY1" fmla="*/ 0 h 1478248"/>
              <a:gd name="connsiteX2" fmla="*/ 980328 w 1089253"/>
              <a:gd name="connsiteY2" fmla="*/ 0 h 1478248"/>
              <a:gd name="connsiteX3" fmla="*/ 1089253 w 1089253"/>
              <a:gd name="connsiteY3" fmla="*/ 108925 h 1478248"/>
              <a:gd name="connsiteX4" fmla="*/ 1089253 w 1089253"/>
              <a:gd name="connsiteY4" fmla="*/ 1369323 h 1478248"/>
              <a:gd name="connsiteX5" fmla="*/ 980328 w 1089253"/>
              <a:gd name="connsiteY5" fmla="*/ 1478248 h 1478248"/>
              <a:gd name="connsiteX6" fmla="*/ 108925 w 1089253"/>
              <a:gd name="connsiteY6" fmla="*/ 1478248 h 1478248"/>
              <a:gd name="connsiteX7" fmla="*/ 0 w 1089253"/>
              <a:gd name="connsiteY7" fmla="*/ 1369323 h 1478248"/>
              <a:gd name="connsiteX8" fmla="*/ 0 w 1089253"/>
              <a:gd name="connsiteY8" fmla="*/ 108925 h 147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253" h="1478248">
                <a:moveTo>
                  <a:pt x="0" y="108925"/>
                </a:moveTo>
                <a:cubicBezTo>
                  <a:pt x="0" y="48767"/>
                  <a:pt x="48767" y="0"/>
                  <a:pt x="108925" y="0"/>
                </a:cubicBezTo>
                <a:lnTo>
                  <a:pt x="980328" y="0"/>
                </a:lnTo>
                <a:cubicBezTo>
                  <a:pt x="1040486" y="0"/>
                  <a:pt x="1089253" y="48767"/>
                  <a:pt x="1089253" y="108925"/>
                </a:cubicBezTo>
                <a:lnTo>
                  <a:pt x="1089253" y="1369323"/>
                </a:lnTo>
                <a:cubicBezTo>
                  <a:pt x="1089253" y="1429481"/>
                  <a:pt x="1040486" y="1478248"/>
                  <a:pt x="980328" y="1478248"/>
                </a:cubicBezTo>
                <a:lnTo>
                  <a:pt x="108925" y="1478248"/>
                </a:lnTo>
                <a:cubicBezTo>
                  <a:pt x="48767" y="1478248"/>
                  <a:pt x="0" y="1429481"/>
                  <a:pt x="0" y="1369323"/>
                </a:cubicBezTo>
                <a:lnTo>
                  <a:pt x="0" y="108925"/>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70003" tIns="70003" rIns="70003" bIns="70003" numCol="1" spcCol="1270" anchor="ctr" anchorCtr="0">
            <a:noAutofit/>
          </a:bodyPr>
          <a:lstStyle/>
          <a:p>
            <a:pPr algn="ctr" defTabSz="444500">
              <a:lnSpc>
                <a:spcPct val="90000"/>
              </a:lnSpc>
              <a:spcBef>
                <a:spcPct val="0"/>
              </a:spcBef>
              <a:spcAft>
                <a:spcPct val="35000"/>
              </a:spcAft>
            </a:pPr>
            <a:r>
              <a:rPr lang="fr-CA" sz="2000" dirty="0"/>
              <a:t>Rôles et responsabilités en évaluation</a:t>
            </a:r>
          </a:p>
        </p:txBody>
      </p:sp>
      <p:sp>
        <p:nvSpPr>
          <p:cNvPr id="7" name="Forme libre 6"/>
          <p:cNvSpPr/>
          <p:nvPr>
            <p:custDataLst>
              <p:tags r:id="rId3"/>
            </p:custDataLst>
          </p:nvPr>
        </p:nvSpPr>
        <p:spPr>
          <a:xfrm>
            <a:off x="3512913" y="3331506"/>
            <a:ext cx="2520000" cy="1620000"/>
          </a:xfrm>
          <a:custGeom>
            <a:avLst/>
            <a:gdLst>
              <a:gd name="connsiteX0" fmla="*/ 0 w 1089253"/>
              <a:gd name="connsiteY0" fmla="*/ 108925 h 1886222"/>
              <a:gd name="connsiteX1" fmla="*/ 108925 w 1089253"/>
              <a:gd name="connsiteY1" fmla="*/ 0 h 1886222"/>
              <a:gd name="connsiteX2" fmla="*/ 980328 w 1089253"/>
              <a:gd name="connsiteY2" fmla="*/ 0 h 1886222"/>
              <a:gd name="connsiteX3" fmla="*/ 1089253 w 1089253"/>
              <a:gd name="connsiteY3" fmla="*/ 108925 h 1886222"/>
              <a:gd name="connsiteX4" fmla="*/ 1089253 w 1089253"/>
              <a:gd name="connsiteY4" fmla="*/ 1777297 h 1886222"/>
              <a:gd name="connsiteX5" fmla="*/ 980328 w 1089253"/>
              <a:gd name="connsiteY5" fmla="*/ 1886222 h 1886222"/>
              <a:gd name="connsiteX6" fmla="*/ 108925 w 1089253"/>
              <a:gd name="connsiteY6" fmla="*/ 1886222 h 1886222"/>
              <a:gd name="connsiteX7" fmla="*/ 0 w 1089253"/>
              <a:gd name="connsiteY7" fmla="*/ 1777297 h 1886222"/>
              <a:gd name="connsiteX8" fmla="*/ 0 w 1089253"/>
              <a:gd name="connsiteY8" fmla="*/ 108925 h 188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253" h="1886222">
                <a:moveTo>
                  <a:pt x="0" y="108925"/>
                </a:moveTo>
                <a:cubicBezTo>
                  <a:pt x="0" y="48767"/>
                  <a:pt x="48767" y="0"/>
                  <a:pt x="108925" y="0"/>
                </a:cubicBezTo>
                <a:lnTo>
                  <a:pt x="980328" y="0"/>
                </a:lnTo>
                <a:cubicBezTo>
                  <a:pt x="1040486" y="0"/>
                  <a:pt x="1089253" y="48767"/>
                  <a:pt x="1089253" y="108925"/>
                </a:cubicBezTo>
                <a:lnTo>
                  <a:pt x="1089253" y="1777297"/>
                </a:lnTo>
                <a:cubicBezTo>
                  <a:pt x="1089253" y="1837455"/>
                  <a:pt x="1040486" y="1886222"/>
                  <a:pt x="980328" y="1886222"/>
                </a:cubicBezTo>
                <a:lnTo>
                  <a:pt x="108925" y="1886222"/>
                </a:lnTo>
                <a:cubicBezTo>
                  <a:pt x="48767" y="1886222"/>
                  <a:pt x="0" y="1837455"/>
                  <a:pt x="0" y="1777297"/>
                </a:cubicBezTo>
                <a:lnTo>
                  <a:pt x="0" y="108925"/>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70003" tIns="70003" rIns="70003" bIns="70003" numCol="1" spcCol="1270" anchor="ctr" anchorCtr="0">
            <a:noAutofit/>
          </a:bodyPr>
          <a:lstStyle/>
          <a:p>
            <a:pPr algn="ctr" defTabSz="444500">
              <a:lnSpc>
                <a:spcPct val="90000"/>
              </a:lnSpc>
              <a:spcBef>
                <a:spcPct val="0"/>
              </a:spcBef>
              <a:spcAft>
                <a:spcPct val="35000"/>
              </a:spcAft>
            </a:pPr>
            <a:r>
              <a:rPr lang="fr-CA" sz="2000" dirty="0"/>
              <a:t>Encadrements </a:t>
            </a:r>
          </a:p>
          <a:p>
            <a:pPr algn="ctr" defTabSz="444500">
              <a:lnSpc>
                <a:spcPct val="90000"/>
              </a:lnSpc>
              <a:spcBef>
                <a:spcPct val="0"/>
              </a:spcBef>
              <a:spcAft>
                <a:spcPct val="35000"/>
              </a:spcAft>
            </a:pPr>
            <a:r>
              <a:rPr lang="fr-CA" sz="2000" dirty="0"/>
              <a:t>légaux et locaux</a:t>
            </a:r>
          </a:p>
        </p:txBody>
      </p:sp>
      <p:sp>
        <p:nvSpPr>
          <p:cNvPr id="8" name="Forme libre 7"/>
          <p:cNvSpPr/>
          <p:nvPr>
            <p:custDataLst>
              <p:tags r:id="rId4"/>
            </p:custDataLst>
          </p:nvPr>
        </p:nvSpPr>
        <p:spPr>
          <a:xfrm>
            <a:off x="7314574" y="3331506"/>
            <a:ext cx="2520000" cy="1620000"/>
          </a:xfrm>
          <a:custGeom>
            <a:avLst/>
            <a:gdLst>
              <a:gd name="connsiteX0" fmla="*/ 0 w 1046848"/>
              <a:gd name="connsiteY0" fmla="*/ 104685 h 3207306"/>
              <a:gd name="connsiteX1" fmla="*/ 104685 w 1046848"/>
              <a:gd name="connsiteY1" fmla="*/ 0 h 3207306"/>
              <a:gd name="connsiteX2" fmla="*/ 942163 w 1046848"/>
              <a:gd name="connsiteY2" fmla="*/ 0 h 3207306"/>
              <a:gd name="connsiteX3" fmla="*/ 1046848 w 1046848"/>
              <a:gd name="connsiteY3" fmla="*/ 104685 h 3207306"/>
              <a:gd name="connsiteX4" fmla="*/ 1046848 w 1046848"/>
              <a:gd name="connsiteY4" fmla="*/ 3102621 h 3207306"/>
              <a:gd name="connsiteX5" fmla="*/ 942163 w 1046848"/>
              <a:gd name="connsiteY5" fmla="*/ 3207306 h 3207306"/>
              <a:gd name="connsiteX6" fmla="*/ 104685 w 1046848"/>
              <a:gd name="connsiteY6" fmla="*/ 3207306 h 3207306"/>
              <a:gd name="connsiteX7" fmla="*/ 0 w 1046848"/>
              <a:gd name="connsiteY7" fmla="*/ 3102621 h 3207306"/>
              <a:gd name="connsiteX8" fmla="*/ 0 w 1046848"/>
              <a:gd name="connsiteY8" fmla="*/ 104685 h 320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848" h="3207306">
                <a:moveTo>
                  <a:pt x="0" y="104685"/>
                </a:moveTo>
                <a:cubicBezTo>
                  <a:pt x="0" y="46869"/>
                  <a:pt x="46869" y="0"/>
                  <a:pt x="104685" y="0"/>
                </a:cubicBezTo>
                <a:lnTo>
                  <a:pt x="942163" y="0"/>
                </a:lnTo>
                <a:cubicBezTo>
                  <a:pt x="999979" y="0"/>
                  <a:pt x="1046848" y="46869"/>
                  <a:pt x="1046848" y="104685"/>
                </a:cubicBezTo>
                <a:lnTo>
                  <a:pt x="1046848" y="3102621"/>
                </a:lnTo>
                <a:cubicBezTo>
                  <a:pt x="1046848" y="3160437"/>
                  <a:pt x="999979" y="3207306"/>
                  <a:pt x="942163" y="3207306"/>
                </a:cubicBezTo>
                <a:lnTo>
                  <a:pt x="104685" y="3207306"/>
                </a:lnTo>
                <a:cubicBezTo>
                  <a:pt x="46869" y="3207306"/>
                  <a:pt x="0" y="3160437"/>
                  <a:pt x="0" y="3102621"/>
                </a:cubicBezTo>
                <a:lnTo>
                  <a:pt x="0" y="104685"/>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68761" tIns="68761" rIns="68761" bIns="68761" numCol="1" spcCol="1270" anchor="ctr" anchorCtr="0">
            <a:noAutofit/>
          </a:bodyPr>
          <a:lstStyle/>
          <a:p>
            <a:pPr algn="ctr" defTabSz="444500">
              <a:lnSpc>
                <a:spcPct val="90000"/>
              </a:lnSpc>
              <a:spcBef>
                <a:spcPct val="0"/>
              </a:spcBef>
              <a:spcAft>
                <a:spcPct val="35000"/>
              </a:spcAft>
            </a:pPr>
            <a:r>
              <a:rPr lang="fr-CA" sz="2000" dirty="0"/>
              <a:t>Types et caractéristiques des évaluations</a:t>
            </a:r>
          </a:p>
        </p:txBody>
      </p:sp>
      <p:sp>
        <p:nvSpPr>
          <p:cNvPr id="9" name="Forme libre 8"/>
          <p:cNvSpPr/>
          <p:nvPr>
            <p:custDataLst>
              <p:tags r:id="rId5"/>
            </p:custDataLst>
          </p:nvPr>
        </p:nvSpPr>
        <p:spPr>
          <a:xfrm>
            <a:off x="7314574" y="1557577"/>
            <a:ext cx="2520000" cy="1620000"/>
          </a:xfrm>
          <a:custGeom>
            <a:avLst/>
            <a:gdLst>
              <a:gd name="connsiteX0" fmla="*/ 0 w 1394963"/>
              <a:gd name="connsiteY0" fmla="*/ 139496 h 2919283"/>
              <a:gd name="connsiteX1" fmla="*/ 139496 w 1394963"/>
              <a:gd name="connsiteY1" fmla="*/ 0 h 2919283"/>
              <a:gd name="connsiteX2" fmla="*/ 1255467 w 1394963"/>
              <a:gd name="connsiteY2" fmla="*/ 0 h 2919283"/>
              <a:gd name="connsiteX3" fmla="*/ 1394963 w 1394963"/>
              <a:gd name="connsiteY3" fmla="*/ 139496 h 2919283"/>
              <a:gd name="connsiteX4" fmla="*/ 1394963 w 1394963"/>
              <a:gd name="connsiteY4" fmla="*/ 2779787 h 2919283"/>
              <a:gd name="connsiteX5" fmla="*/ 1255467 w 1394963"/>
              <a:gd name="connsiteY5" fmla="*/ 2919283 h 2919283"/>
              <a:gd name="connsiteX6" fmla="*/ 139496 w 1394963"/>
              <a:gd name="connsiteY6" fmla="*/ 2919283 h 2919283"/>
              <a:gd name="connsiteX7" fmla="*/ 0 w 1394963"/>
              <a:gd name="connsiteY7" fmla="*/ 2779787 h 2919283"/>
              <a:gd name="connsiteX8" fmla="*/ 0 w 1394963"/>
              <a:gd name="connsiteY8" fmla="*/ 139496 h 291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4963" h="2919283">
                <a:moveTo>
                  <a:pt x="0" y="139496"/>
                </a:moveTo>
                <a:cubicBezTo>
                  <a:pt x="0" y="62454"/>
                  <a:pt x="62454" y="0"/>
                  <a:pt x="139496" y="0"/>
                </a:cubicBezTo>
                <a:lnTo>
                  <a:pt x="1255467" y="0"/>
                </a:lnTo>
                <a:cubicBezTo>
                  <a:pt x="1332509" y="0"/>
                  <a:pt x="1394963" y="62454"/>
                  <a:pt x="1394963" y="139496"/>
                </a:cubicBezTo>
                <a:lnTo>
                  <a:pt x="1394963" y="2779787"/>
                </a:lnTo>
                <a:cubicBezTo>
                  <a:pt x="1394963" y="2856829"/>
                  <a:pt x="1332509" y="2919283"/>
                  <a:pt x="1255467" y="2919283"/>
                </a:cubicBezTo>
                <a:lnTo>
                  <a:pt x="139496" y="2919283"/>
                </a:lnTo>
                <a:cubicBezTo>
                  <a:pt x="62454" y="2919283"/>
                  <a:pt x="0" y="2856829"/>
                  <a:pt x="0" y="2779787"/>
                </a:cubicBezTo>
                <a:lnTo>
                  <a:pt x="0" y="139496"/>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78957" tIns="78957" rIns="78957" bIns="78957" numCol="1" spcCol="1270" anchor="ctr" anchorCtr="0">
            <a:noAutofit/>
          </a:bodyPr>
          <a:lstStyle/>
          <a:p>
            <a:pPr algn="ctr" defTabSz="444500">
              <a:lnSpc>
                <a:spcPct val="90000"/>
              </a:lnSpc>
              <a:spcBef>
                <a:spcPct val="0"/>
              </a:spcBef>
              <a:spcAft>
                <a:spcPct val="35000"/>
              </a:spcAft>
            </a:pPr>
            <a:r>
              <a:rPr lang="fr-CA" sz="2000" dirty="0"/>
              <a:t>Valeurs et qualités des évaluations</a:t>
            </a:r>
          </a:p>
        </p:txBody>
      </p:sp>
      <p:sp>
        <p:nvSpPr>
          <p:cNvPr id="10" name="Forme libre 9"/>
          <p:cNvSpPr/>
          <p:nvPr>
            <p:custDataLst>
              <p:tags r:id="rId6"/>
            </p:custDataLst>
          </p:nvPr>
        </p:nvSpPr>
        <p:spPr>
          <a:xfrm>
            <a:off x="4841614" y="5108461"/>
            <a:ext cx="3600400" cy="1620000"/>
          </a:xfrm>
          <a:custGeom>
            <a:avLst/>
            <a:gdLst>
              <a:gd name="connsiteX0" fmla="*/ 0 w 1062795"/>
              <a:gd name="connsiteY0" fmla="*/ 106280 h 1689244"/>
              <a:gd name="connsiteX1" fmla="*/ 106280 w 1062795"/>
              <a:gd name="connsiteY1" fmla="*/ 0 h 1689244"/>
              <a:gd name="connsiteX2" fmla="*/ 956516 w 1062795"/>
              <a:gd name="connsiteY2" fmla="*/ 0 h 1689244"/>
              <a:gd name="connsiteX3" fmla="*/ 1062796 w 1062795"/>
              <a:gd name="connsiteY3" fmla="*/ 106280 h 1689244"/>
              <a:gd name="connsiteX4" fmla="*/ 1062795 w 1062795"/>
              <a:gd name="connsiteY4" fmla="*/ 1582965 h 1689244"/>
              <a:gd name="connsiteX5" fmla="*/ 956515 w 1062795"/>
              <a:gd name="connsiteY5" fmla="*/ 1689245 h 1689244"/>
              <a:gd name="connsiteX6" fmla="*/ 106280 w 1062795"/>
              <a:gd name="connsiteY6" fmla="*/ 1689244 h 1689244"/>
              <a:gd name="connsiteX7" fmla="*/ 0 w 1062795"/>
              <a:gd name="connsiteY7" fmla="*/ 1582964 h 1689244"/>
              <a:gd name="connsiteX8" fmla="*/ 0 w 1062795"/>
              <a:gd name="connsiteY8" fmla="*/ 106280 h 168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2795" h="1689244">
                <a:moveTo>
                  <a:pt x="0" y="106280"/>
                </a:moveTo>
                <a:cubicBezTo>
                  <a:pt x="0" y="47583"/>
                  <a:pt x="47583" y="0"/>
                  <a:pt x="106280" y="0"/>
                </a:cubicBezTo>
                <a:lnTo>
                  <a:pt x="956516" y="0"/>
                </a:lnTo>
                <a:cubicBezTo>
                  <a:pt x="1015213" y="0"/>
                  <a:pt x="1062796" y="47583"/>
                  <a:pt x="1062796" y="106280"/>
                </a:cubicBezTo>
                <a:cubicBezTo>
                  <a:pt x="1062796" y="598508"/>
                  <a:pt x="1062795" y="1090737"/>
                  <a:pt x="1062795" y="1582965"/>
                </a:cubicBezTo>
                <a:cubicBezTo>
                  <a:pt x="1062795" y="1641662"/>
                  <a:pt x="1015212" y="1689245"/>
                  <a:pt x="956515" y="1689245"/>
                </a:cubicBezTo>
                <a:lnTo>
                  <a:pt x="106280" y="1689244"/>
                </a:lnTo>
                <a:cubicBezTo>
                  <a:pt x="47583" y="1689244"/>
                  <a:pt x="0" y="1641661"/>
                  <a:pt x="0" y="1582964"/>
                </a:cubicBezTo>
                <a:lnTo>
                  <a:pt x="0" y="10628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69228" tIns="69228" rIns="69228" bIns="69228" numCol="1" spcCol="1270" anchor="ctr" anchorCtr="0">
            <a:noAutofit/>
          </a:bodyPr>
          <a:lstStyle/>
          <a:p>
            <a:pPr algn="ctr" defTabSz="444500">
              <a:lnSpc>
                <a:spcPct val="90000"/>
              </a:lnSpc>
              <a:spcBef>
                <a:spcPct val="0"/>
              </a:spcBef>
              <a:spcAft>
                <a:spcPct val="35000"/>
              </a:spcAft>
            </a:pPr>
            <a:r>
              <a:rPr lang="fr-CA" sz="2000" dirty="0"/>
              <a:t>Documents d’évaluation: TAS, TAP, Référentiel et cadre d’évaluation</a:t>
            </a:r>
          </a:p>
        </p:txBody>
      </p:sp>
    </p:spTree>
    <p:extLst>
      <p:ext uri="{BB962C8B-B14F-4D97-AF65-F5344CB8AC3E}">
        <p14:creationId xmlns:p14="http://schemas.microsoft.com/office/powerpoint/2010/main" val="26841522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9480376" y="2780928"/>
            <a:ext cx="1762512" cy="1175008"/>
          </a:xfrm>
          <a:prstGeom prst="rect">
            <a:avLst/>
          </a:prstGeom>
        </p:spPr>
      </p:pic>
      <p:sp>
        <p:nvSpPr>
          <p:cNvPr id="5" name="Titre 1"/>
          <p:cNvSpPr>
            <a:spLocks noGrp="1"/>
          </p:cNvSpPr>
          <p:nvPr>
            <p:ph type="title"/>
            <p:custDataLst>
              <p:tags r:id="rId2"/>
            </p:custDataLst>
          </p:nvPr>
        </p:nvSpPr>
        <p:spPr>
          <a:ln>
            <a:noFill/>
          </a:ln>
        </p:spPr>
        <p:txBody>
          <a:bodyPr/>
          <a:lstStyle/>
          <a:p>
            <a:pPr algn="ctr"/>
            <a:r>
              <a:rPr lang="fr-CA" sz="4400" dirty="0">
                <a:solidFill>
                  <a:srgbClr val="5F5F5F"/>
                </a:solidFill>
              </a:rPr>
              <a:t>Devoirs – </a:t>
            </a:r>
            <a:r>
              <a:rPr lang="fr-CA" sz="4400" dirty="0"/>
              <a:t>Jour 1</a:t>
            </a:r>
            <a:endParaRPr lang="fr-CA" sz="4400" dirty="0">
              <a:solidFill>
                <a:srgbClr val="5F5F5F"/>
              </a:solidFill>
              <a:latin typeface="+mn-lt"/>
            </a:endParaRPr>
          </a:p>
        </p:txBody>
      </p:sp>
      <p:sp>
        <p:nvSpPr>
          <p:cNvPr id="6" name="ZoneTexte 5"/>
          <p:cNvSpPr txBox="1"/>
          <p:nvPr>
            <p:custDataLst>
              <p:tags r:id="rId3"/>
            </p:custDataLst>
          </p:nvPr>
        </p:nvSpPr>
        <p:spPr>
          <a:xfrm>
            <a:off x="3037448" y="2397948"/>
            <a:ext cx="6117104" cy="2308324"/>
          </a:xfrm>
          <a:prstGeom prst="rect">
            <a:avLst/>
          </a:prstGeom>
          <a:noFill/>
        </p:spPr>
        <p:txBody>
          <a:bodyPr wrap="square" rtlCol="0">
            <a:spAutoFit/>
          </a:bodyPr>
          <a:lstStyle/>
          <a:p>
            <a:endParaRPr lang="fr-CA" sz="1600" dirty="0">
              <a:solidFill>
                <a:srgbClr val="C00000"/>
              </a:solidFill>
            </a:endParaRPr>
          </a:p>
          <a:p>
            <a:r>
              <a:rPr lang="fr-CA" sz="1600" dirty="0">
                <a:solidFill>
                  <a:srgbClr val="C00000"/>
                </a:solidFill>
              </a:rPr>
              <a:t>VIDÉO – Les mesures d'adaptation en formation professionnelle : explications et fondements</a:t>
            </a:r>
          </a:p>
          <a:p>
            <a:r>
              <a:rPr lang="fr-CA" sz="1600" dirty="0">
                <a:solidFill>
                  <a:srgbClr val="C00000"/>
                </a:solidFill>
              </a:rPr>
              <a:t>          </a:t>
            </a:r>
            <a:r>
              <a:rPr lang="fr-CA" sz="1600" dirty="0">
                <a:solidFill>
                  <a:srgbClr val="C00000"/>
                </a:solidFill>
                <a:hlinkClick r:id="rId7"/>
              </a:rPr>
              <a:t>https://fad.csdm.ca/mod/h5pactivity/view.php?id=61480</a:t>
            </a:r>
            <a:endParaRPr lang="fr-CA" sz="1600" dirty="0">
              <a:solidFill>
                <a:srgbClr val="C00000"/>
              </a:solidFill>
            </a:endParaRPr>
          </a:p>
          <a:p>
            <a:endParaRPr lang="fr-CA" sz="1600" dirty="0">
              <a:solidFill>
                <a:srgbClr val="C00000"/>
              </a:solidFill>
            </a:endParaRPr>
          </a:p>
          <a:p>
            <a:r>
              <a:rPr lang="fr-CA" sz="1600" dirty="0">
                <a:solidFill>
                  <a:srgbClr val="C00000"/>
                </a:solidFill>
              </a:rPr>
              <a:t>QUIZ – Les mesures d’adaptation autorisées par le Ministère lors de l’évaluation des apprentissages en FP</a:t>
            </a:r>
          </a:p>
          <a:p>
            <a:pPr marL="452438"/>
            <a:r>
              <a:rPr lang="fr-CA" sz="1600" dirty="0">
                <a:solidFill>
                  <a:srgbClr val="C00000"/>
                </a:solidFill>
                <a:hlinkClick r:id="rId8"/>
              </a:rPr>
              <a:t>https://fad.csdm.ca/mod/quiz/view.php?id=32412</a:t>
            </a:r>
            <a:endParaRPr lang="fr-CA" sz="1600" dirty="0">
              <a:solidFill>
                <a:srgbClr val="C00000"/>
              </a:solidFill>
            </a:endParaRPr>
          </a:p>
          <a:p>
            <a:pPr marL="452438"/>
            <a:endParaRPr lang="fr-CA" sz="1600" dirty="0">
              <a:solidFill>
                <a:srgbClr val="C00000"/>
              </a:solidFill>
            </a:endParaRPr>
          </a:p>
        </p:txBody>
      </p:sp>
    </p:spTree>
    <p:extLst>
      <p:ext uri="{BB962C8B-B14F-4D97-AF65-F5344CB8AC3E}">
        <p14:creationId xmlns:p14="http://schemas.microsoft.com/office/powerpoint/2010/main" val="40831309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27EA85-0E82-4AEF-A64E-880A278A841A}"/>
              </a:ext>
            </a:extLst>
          </p:cNvPr>
          <p:cNvSpPr/>
          <p:nvPr>
            <p:custDataLst>
              <p:tags r:id="rId1"/>
            </p:custDataLst>
          </p:nvPr>
        </p:nvSpPr>
        <p:spPr>
          <a:xfrm>
            <a:off x="0" y="0"/>
            <a:ext cx="534837" cy="69573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D8D8D8"/>
              </a:solidFill>
            </a:endParaRPr>
          </a:p>
        </p:txBody>
      </p:sp>
      <p:sp>
        <p:nvSpPr>
          <p:cNvPr id="5" name="ZoneTexte 4"/>
          <p:cNvSpPr txBox="1"/>
          <p:nvPr>
            <p:custDataLst>
              <p:tags r:id="rId2"/>
            </p:custDataLst>
          </p:nvPr>
        </p:nvSpPr>
        <p:spPr>
          <a:xfrm>
            <a:off x="1993036" y="229660"/>
            <a:ext cx="8643629" cy="2816156"/>
          </a:xfrm>
          <a:prstGeom prst="rect">
            <a:avLst/>
          </a:prstGeom>
          <a:noFill/>
        </p:spPr>
        <p:txBody>
          <a:bodyPr wrap="square" rtlCol="0" anchor="t">
            <a:spAutoFit/>
          </a:bodyPr>
          <a:lstStyle/>
          <a:p>
            <a:pPr algn="ctr"/>
            <a:endParaRPr lang="fr-CA" sz="2400" b="1" dirty="0">
              <a:cs typeface="Calibri" panose="020F0502020204030204"/>
            </a:endParaRPr>
          </a:p>
          <a:p>
            <a:pPr algn="ctr"/>
            <a:r>
              <a:rPr lang="fr-CA" sz="3600" b="1" dirty="0">
                <a:solidFill>
                  <a:srgbClr val="DE0000"/>
                </a:solidFill>
                <a:latin typeface="Cambria" panose="02040503050406030204" pitchFamily="18" charset="0"/>
                <a:ea typeface="Cambria" panose="02040503050406030204" pitchFamily="18" charset="0"/>
              </a:rPr>
              <a:t>L’évaluation en FP</a:t>
            </a:r>
            <a:br>
              <a:rPr lang="fr-CA" sz="3200" dirty="0">
                <a:solidFill>
                  <a:schemeClr val="tx1">
                    <a:lumMod val="75000"/>
                    <a:lumOff val="25000"/>
                  </a:schemeClr>
                </a:solidFill>
                <a:latin typeface="Cambria" panose="02040503050406030204" pitchFamily="18" charset="0"/>
                <a:ea typeface="Cambria" panose="02040503050406030204" pitchFamily="18" charset="0"/>
              </a:rPr>
            </a:br>
            <a:r>
              <a:rPr lang="fr-CA" sz="2400" dirty="0">
                <a:solidFill>
                  <a:schemeClr val="tx1">
                    <a:lumMod val="75000"/>
                    <a:lumOff val="25000"/>
                  </a:schemeClr>
                </a:solidFill>
              </a:rPr>
              <a:t>IPEFP-06</a:t>
            </a:r>
            <a:endParaRPr lang="fr-CA" sz="2400" b="1" dirty="0">
              <a:cs typeface="Calibri" panose="020F0502020204030204"/>
            </a:endParaRPr>
          </a:p>
          <a:p>
            <a:pPr algn="ctr"/>
            <a:endParaRPr lang="fr-CA" sz="2100" b="1" dirty="0">
              <a:cs typeface="Calibri"/>
            </a:endParaRPr>
          </a:p>
          <a:p>
            <a:pPr algn="ctr"/>
            <a:r>
              <a:rPr lang="fr-CA" sz="2400" dirty="0">
                <a:solidFill>
                  <a:srgbClr val="C00000"/>
                </a:solidFill>
              </a:rPr>
              <a:t>Programme d’insertion professionnelle des enseignants en formation professionnelle</a:t>
            </a:r>
            <a:endParaRPr lang="fr-FR" sz="2400" dirty="0"/>
          </a:p>
          <a:p>
            <a:endParaRPr lang="fr-CA" sz="2400" b="1" dirty="0">
              <a:cs typeface="Calibri"/>
            </a:endParaRPr>
          </a:p>
        </p:txBody>
      </p:sp>
      <p:sp>
        <p:nvSpPr>
          <p:cNvPr id="6" name="Rectangle 5">
            <a:extLst>
              <a:ext uri="{FF2B5EF4-FFF2-40B4-BE49-F238E27FC236}">
                <a16:creationId xmlns:a16="http://schemas.microsoft.com/office/drawing/2014/main" id="{96BB13EF-DD76-4B93-A088-74B0363DCC77}"/>
              </a:ext>
            </a:extLst>
          </p:cNvPr>
          <p:cNvSpPr/>
          <p:nvPr>
            <p:custDataLst>
              <p:tags r:id="rId3"/>
            </p:custDataLst>
          </p:nvPr>
        </p:nvSpPr>
        <p:spPr>
          <a:xfrm>
            <a:off x="10195704" y="854018"/>
            <a:ext cx="470140" cy="5074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nvGrpSpPr>
          <p:cNvPr id="2" name="Groupe 1">
            <a:extLst>
              <a:ext uri="{FF2B5EF4-FFF2-40B4-BE49-F238E27FC236}">
                <a16:creationId xmlns:a16="http://schemas.microsoft.com/office/drawing/2014/main" id="{DD169635-DC94-E902-4DFE-6B82CDC25944}"/>
              </a:ext>
            </a:extLst>
          </p:cNvPr>
          <p:cNvGrpSpPr/>
          <p:nvPr>
            <p:custDataLst>
              <p:tags r:id="rId4"/>
            </p:custDataLst>
          </p:nvPr>
        </p:nvGrpSpPr>
        <p:grpSpPr>
          <a:xfrm>
            <a:off x="-10616" y="2051625"/>
            <a:ext cx="11928648" cy="4809515"/>
            <a:chOff x="534837" y="2132857"/>
            <a:chExt cx="11449782" cy="4750333"/>
          </a:xfrm>
        </p:grpSpPr>
        <p:sp>
          <p:nvSpPr>
            <p:cNvPr id="8" name="Rectangle 7"/>
            <p:cNvSpPr/>
            <p:nvPr>
              <p:custDataLst>
                <p:tags r:id="rId8"/>
              </p:custDataLst>
            </p:nvPr>
          </p:nvSpPr>
          <p:spPr>
            <a:xfrm rot="4620000" flipH="1">
              <a:off x="5654016" y="-655270"/>
              <a:ext cx="2619206" cy="10042000"/>
            </a:xfrm>
            <a:prstGeom prst="rect">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9" name="Triangle rectangle 8">
              <a:extLst>
                <a:ext uri="{FF2B5EF4-FFF2-40B4-BE49-F238E27FC236}">
                  <a16:creationId xmlns:a16="http://schemas.microsoft.com/office/drawing/2014/main" id="{1540CB64-8E6E-4994-83B9-9D3EC920C8C6}"/>
                </a:ext>
              </a:extLst>
            </p:cNvPr>
            <p:cNvSpPr/>
            <p:nvPr>
              <p:custDataLst>
                <p:tags r:id="rId9"/>
              </p:custDataLst>
            </p:nvPr>
          </p:nvSpPr>
          <p:spPr>
            <a:xfrm>
              <a:off x="668866" y="3261186"/>
              <a:ext cx="4197651" cy="3617155"/>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7F7F7F"/>
                </a:solidFill>
              </a:endParaRPr>
            </a:p>
          </p:txBody>
        </p:sp>
        <p:pic>
          <p:nvPicPr>
            <p:cNvPr id="10" name="Image 9"/>
            <p:cNvPicPr>
              <a:picLocks noChangeAspect="1"/>
            </p:cNvPicPr>
            <p:nvPr>
              <p:custDataLst>
                <p:tags r:id="rId10"/>
              </p:custDataLst>
            </p:nvPr>
          </p:nvPicPr>
          <p:blipFill>
            <a:blip r:embed="rId28" cstate="print">
              <a:extLst>
                <a:ext uri="{28A0092B-C50C-407E-A947-70E740481C1C}">
                  <a14:useLocalDpi xmlns:a14="http://schemas.microsoft.com/office/drawing/2010/main" val="0"/>
                </a:ext>
              </a:extLst>
            </a:blip>
            <a:stretch>
              <a:fillRect/>
            </a:stretch>
          </p:blipFill>
          <p:spPr>
            <a:xfrm rot="19818516">
              <a:off x="6728871" y="4160351"/>
              <a:ext cx="2374456" cy="1238015"/>
            </a:xfrm>
            <a:prstGeom prst="rect">
              <a:avLst/>
            </a:prstGeom>
          </p:spPr>
        </p:pic>
        <p:pic>
          <p:nvPicPr>
            <p:cNvPr id="11" name="Image 10"/>
            <p:cNvPicPr>
              <a:picLocks noChangeAspect="1"/>
            </p:cNvPicPr>
            <p:nvPr>
              <p:custDataLst>
                <p:tags r:id="rId11"/>
              </p:custDataLst>
            </p:nvPr>
          </p:nvPicPr>
          <p:blipFill>
            <a:blip r:embed="rId29" cstate="print">
              <a:extLst>
                <a:ext uri="{28A0092B-C50C-407E-A947-70E740481C1C}">
                  <a14:useLocalDpi xmlns:a14="http://schemas.microsoft.com/office/drawing/2010/main" val="0"/>
                </a:ext>
              </a:extLst>
            </a:blip>
            <a:stretch>
              <a:fillRect/>
            </a:stretch>
          </p:blipFill>
          <p:spPr>
            <a:xfrm rot="1044235">
              <a:off x="2282298" y="4190159"/>
              <a:ext cx="1987177" cy="1107174"/>
            </a:xfrm>
            <a:prstGeom prst="rect">
              <a:avLst/>
            </a:prstGeom>
          </p:spPr>
        </p:pic>
        <p:pic>
          <p:nvPicPr>
            <p:cNvPr id="12" name="Image 11"/>
            <p:cNvPicPr>
              <a:picLocks noChangeAspect="1"/>
            </p:cNvPicPr>
            <p:nvPr>
              <p:custDataLst>
                <p:tags r:id="rId12"/>
              </p:custDataLst>
            </p:nvPr>
          </p:nvPicPr>
          <p:blipFill>
            <a:blip r:embed="rId30" cstate="print">
              <a:extLst>
                <a:ext uri="{28A0092B-C50C-407E-A947-70E740481C1C}">
                  <a14:useLocalDpi xmlns:a14="http://schemas.microsoft.com/office/drawing/2010/main" val="0"/>
                </a:ext>
              </a:extLst>
            </a:blip>
            <a:stretch>
              <a:fillRect/>
            </a:stretch>
          </p:blipFill>
          <p:spPr>
            <a:xfrm rot="18408137">
              <a:off x="5035271" y="3485139"/>
              <a:ext cx="476898" cy="1485022"/>
            </a:xfrm>
            <a:prstGeom prst="rect">
              <a:avLst/>
            </a:prstGeom>
          </p:spPr>
        </p:pic>
        <p:pic>
          <p:nvPicPr>
            <p:cNvPr id="13" name="Image 12"/>
            <p:cNvPicPr>
              <a:picLocks noChangeAspect="1"/>
            </p:cNvPicPr>
            <p:nvPr>
              <p:custDataLst>
                <p:tags r:id="rId13"/>
              </p:custDataLst>
            </p:nvPr>
          </p:nvPicPr>
          <p:blipFill>
            <a:blip r:embed="rId31" cstate="print">
              <a:extLst>
                <a:ext uri="{28A0092B-C50C-407E-A947-70E740481C1C}">
                  <a14:useLocalDpi xmlns:a14="http://schemas.microsoft.com/office/drawing/2010/main" val="0"/>
                </a:ext>
              </a:extLst>
            </a:blip>
            <a:stretch>
              <a:fillRect/>
            </a:stretch>
          </p:blipFill>
          <p:spPr>
            <a:xfrm rot="18169581">
              <a:off x="4739356" y="3697779"/>
              <a:ext cx="417759" cy="1575208"/>
            </a:xfrm>
            <a:prstGeom prst="rect">
              <a:avLst/>
            </a:prstGeom>
          </p:spPr>
        </p:pic>
        <p:pic>
          <p:nvPicPr>
            <p:cNvPr id="14" name="Image 13"/>
            <p:cNvPicPr>
              <a:picLocks noChangeAspect="1"/>
            </p:cNvPicPr>
            <p:nvPr>
              <p:custDataLst>
                <p:tags r:id="rId14"/>
              </p:custDataLst>
            </p:nvPr>
          </p:nvPicPr>
          <p:blipFill>
            <a:blip r:embed="rId32" cstate="print">
              <a:extLst>
                <a:ext uri="{28A0092B-C50C-407E-A947-70E740481C1C}">
                  <a14:useLocalDpi xmlns:a14="http://schemas.microsoft.com/office/drawing/2010/main" val="0"/>
                </a:ext>
              </a:extLst>
            </a:blip>
            <a:stretch>
              <a:fillRect/>
            </a:stretch>
          </p:blipFill>
          <p:spPr>
            <a:xfrm rot="15847712">
              <a:off x="10053001" y="2480443"/>
              <a:ext cx="1417983" cy="722811"/>
            </a:xfrm>
            <a:prstGeom prst="rect">
              <a:avLst/>
            </a:prstGeom>
          </p:spPr>
        </p:pic>
        <p:pic>
          <p:nvPicPr>
            <p:cNvPr id="15" name="Image 14"/>
            <p:cNvPicPr>
              <a:picLocks noChangeAspect="1"/>
            </p:cNvPicPr>
            <p:nvPr>
              <p:custDataLst>
                <p:tags r:id="rId15"/>
              </p:custDataLst>
            </p:nvPr>
          </p:nvPicPr>
          <p:blipFill>
            <a:blip r:embed="rId33" cstate="print">
              <a:extLst>
                <a:ext uri="{28A0092B-C50C-407E-A947-70E740481C1C}">
                  <a14:useLocalDpi xmlns:a14="http://schemas.microsoft.com/office/drawing/2010/main" val="0"/>
                </a:ext>
              </a:extLst>
            </a:blip>
            <a:stretch>
              <a:fillRect/>
            </a:stretch>
          </p:blipFill>
          <p:spPr>
            <a:xfrm>
              <a:off x="6597029" y="2775785"/>
              <a:ext cx="2622330" cy="1316509"/>
            </a:xfrm>
            <a:prstGeom prst="rect">
              <a:avLst/>
            </a:prstGeom>
          </p:spPr>
        </p:pic>
        <p:pic>
          <p:nvPicPr>
            <p:cNvPr id="16" name="Image 15"/>
            <p:cNvPicPr>
              <a:picLocks noChangeAspect="1"/>
            </p:cNvPicPr>
            <p:nvPr>
              <p:custDataLst>
                <p:tags r:id="rId16"/>
              </p:custDataLst>
            </p:nvPr>
          </p:nvPicPr>
          <p:blipFill>
            <a:blip r:embed="rId34" cstate="print">
              <a:extLst>
                <a:ext uri="{28A0092B-C50C-407E-A947-70E740481C1C}">
                  <a14:useLocalDpi xmlns:a14="http://schemas.microsoft.com/office/drawing/2010/main" val="0"/>
                </a:ext>
              </a:extLst>
            </a:blip>
            <a:stretch>
              <a:fillRect/>
            </a:stretch>
          </p:blipFill>
          <p:spPr>
            <a:xfrm>
              <a:off x="9379029" y="3430463"/>
              <a:ext cx="1664781" cy="1711828"/>
            </a:xfrm>
            <a:prstGeom prst="rect">
              <a:avLst/>
            </a:prstGeom>
          </p:spPr>
        </p:pic>
        <p:pic>
          <p:nvPicPr>
            <p:cNvPr id="17" name="Picture 4" descr="Pinces, Outil, Ustensile, Salade, Grip, Forme De Griffe"/>
            <p:cNvPicPr>
              <a:picLocks noChangeAspect="1" noChangeArrowheads="1"/>
            </p:cNvPicPr>
            <p:nvPr>
              <p:custDataLst>
                <p:tags r:id="rId17"/>
              </p:custDataLst>
            </p:nvPr>
          </p:nvPicPr>
          <p:blipFill>
            <a:blip r:embed="rId35" cstate="print">
              <a:clrChange>
                <a:clrFrom>
                  <a:srgbClr val="DCDDDE"/>
                </a:clrFrom>
                <a:clrTo>
                  <a:srgbClr val="DCDDDE">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rot="18945423">
              <a:off x="9329089" y="2383792"/>
              <a:ext cx="689665" cy="1217405"/>
            </a:xfrm>
            <a:prstGeom prst="rect">
              <a:avLst/>
            </a:prstGeom>
            <a:noFill/>
            <a:extLst>
              <a:ext uri="{909E8E84-426E-40DD-AFC4-6F175D3DCCD1}">
                <a14:hiddenFill xmlns:a14="http://schemas.microsoft.com/office/drawing/2010/main">
                  <a:solidFill>
                    <a:srgbClr val="FFFFFF"/>
                  </a:solidFill>
                </a14:hiddenFill>
              </a:ext>
            </a:extLst>
          </p:spPr>
        </p:pic>
        <p:sp>
          <p:nvSpPr>
            <p:cNvPr id="18" name="Sous-titre 2"/>
            <p:cNvSpPr txBox="1">
              <a:spLocks/>
            </p:cNvSpPr>
            <p:nvPr>
              <p:custDataLst>
                <p:tags r:id="rId18"/>
              </p:custDataLst>
            </p:nvPr>
          </p:nvSpPr>
          <p:spPr>
            <a:xfrm>
              <a:off x="3156560" y="5637463"/>
              <a:ext cx="1898517" cy="554339"/>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CA" sz="1350"/>
            </a:p>
          </p:txBody>
        </p:sp>
        <p:sp>
          <p:nvSpPr>
            <p:cNvPr id="19" name="Sous-titre 2"/>
            <p:cNvSpPr txBox="1">
              <a:spLocks/>
            </p:cNvSpPr>
            <p:nvPr>
              <p:custDataLst>
                <p:tags r:id="rId19"/>
              </p:custDataLst>
            </p:nvPr>
          </p:nvSpPr>
          <p:spPr>
            <a:xfrm>
              <a:off x="3049115" y="5572043"/>
              <a:ext cx="1898517" cy="554339"/>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CA" sz="1350"/>
            </a:p>
          </p:txBody>
        </p:sp>
        <p:sp>
          <p:nvSpPr>
            <p:cNvPr id="20" name="Sous-titre 2"/>
            <p:cNvSpPr txBox="1">
              <a:spLocks/>
            </p:cNvSpPr>
            <p:nvPr>
              <p:custDataLst>
                <p:tags r:id="rId20"/>
              </p:custDataLst>
            </p:nvPr>
          </p:nvSpPr>
          <p:spPr>
            <a:xfrm>
              <a:off x="3156559" y="5423284"/>
              <a:ext cx="1898517" cy="554339"/>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CA" sz="1350"/>
            </a:p>
          </p:txBody>
        </p:sp>
        <p:sp>
          <p:nvSpPr>
            <p:cNvPr id="21" name="ZoneTexte 20">
              <a:extLst>
                <a:ext uri="{FF2B5EF4-FFF2-40B4-BE49-F238E27FC236}">
                  <a16:creationId xmlns:a16="http://schemas.microsoft.com/office/drawing/2014/main" id="{3012EDA5-AD75-482B-AB03-376129437F8D}"/>
                </a:ext>
              </a:extLst>
            </p:cNvPr>
            <p:cNvSpPr txBox="1"/>
            <p:nvPr>
              <p:custDataLst>
                <p:tags r:id="rId21"/>
              </p:custDataLst>
            </p:nvPr>
          </p:nvSpPr>
          <p:spPr>
            <a:xfrm>
              <a:off x="1375462" y="6255237"/>
              <a:ext cx="2612238" cy="39055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500">
                  <a:solidFill>
                    <a:srgbClr val="FFFFFF"/>
                  </a:solidFill>
                </a:rPr>
                <a:t>#</a:t>
              </a:r>
              <a:r>
                <a:rPr lang="en-US" sz="1500" err="1">
                  <a:solidFill>
                    <a:srgbClr val="FFFFFF"/>
                  </a:solidFill>
                </a:rPr>
                <a:t>MonmétierMaliberté</a:t>
              </a:r>
              <a:endParaRPr lang="en-US" sz="1500">
                <a:solidFill>
                  <a:srgbClr val="FFFFFF"/>
                </a:solidFill>
                <a:cs typeface="Calibri"/>
              </a:endParaRPr>
            </a:p>
          </p:txBody>
        </p:sp>
        <p:pic>
          <p:nvPicPr>
            <p:cNvPr id="22" name="Image 21">
              <a:extLst>
                <a:ext uri="{FF2B5EF4-FFF2-40B4-BE49-F238E27FC236}">
                  <a16:creationId xmlns:a16="http://schemas.microsoft.com/office/drawing/2014/main" id="{C9DDE9CF-C53C-4CA8-BEC0-B8D22711E1B9}"/>
                </a:ext>
              </a:extLst>
            </p:cNvPr>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rot="16446478">
              <a:off x="5428021" y="4112433"/>
              <a:ext cx="1944413" cy="738690"/>
            </a:xfrm>
            <a:prstGeom prst="rect">
              <a:avLst/>
            </a:prstGeom>
          </p:spPr>
        </p:pic>
        <p:pic>
          <p:nvPicPr>
            <p:cNvPr id="23" name="Image 22">
              <a:extLst>
                <a:ext uri="{FF2B5EF4-FFF2-40B4-BE49-F238E27FC236}">
                  <a16:creationId xmlns:a16="http://schemas.microsoft.com/office/drawing/2014/main" id="{D43F9D13-6140-4811-B0A1-CACF6F2C8F8F}"/>
                </a:ext>
              </a:extLst>
            </p:cNvPr>
            <p:cNvPicPr>
              <a:picLocks noChangeAspect="1"/>
            </p:cNvPicPr>
            <p:nvPr>
              <p:custDataLst>
                <p:tags r:id="rId23"/>
              </p:custDataLst>
            </p:nvPr>
          </p:nvPicPr>
          <p:blipFill>
            <a:blip r:embed="rId37" cstate="print">
              <a:extLst>
                <a:ext uri="{28A0092B-C50C-407E-A947-70E740481C1C}">
                  <a14:useLocalDpi xmlns:a14="http://schemas.microsoft.com/office/drawing/2010/main" val="0"/>
                </a:ext>
              </a:extLst>
            </a:blip>
            <a:stretch>
              <a:fillRect/>
            </a:stretch>
          </p:blipFill>
          <p:spPr>
            <a:xfrm>
              <a:off x="4480275" y="5012837"/>
              <a:ext cx="1075918" cy="1191428"/>
            </a:xfrm>
            <a:prstGeom prst="rect">
              <a:avLst/>
            </a:prstGeom>
          </p:spPr>
        </p:pic>
        <p:sp>
          <p:nvSpPr>
            <p:cNvPr id="24" name="Rectangle 23">
              <a:extLst>
                <a:ext uri="{FF2B5EF4-FFF2-40B4-BE49-F238E27FC236}">
                  <a16:creationId xmlns:a16="http://schemas.microsoft.com/office/drawing/2014/main" id="{890A64E0-85B8-458D-89F2-E80C6DFCD975}"/>
                </a:ext>
              </a:extLst>
            </p:cNvPr>
            <p:cNvSpPr/>
            <p:nvPr>
              <p:custDataLst>
                <p:tags r:id="rId24"/>
              </p:custDataLst>
            </p:nvPr>
          </p:nvSpPr>
          <p:spPr>
            <a:xfrm>
              <a:off x="541832" y="3261186"/>
              <a:ext cx="679072" cy="36220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5" name="Triangle isocèle 24">
              <a:extLst>
                <a:ext uri="{FF2B5EF4-FFF2-40B4-BE49-F238E27FC236}">
                  <a16:creationId xmlns:a16="http://schemas.microsoft.com/office/drawing/2014/main" id="{8B57E6B4-E9D9-4F7B-8DC7-CF6352BDE899}"/>
                </a:ext>
              </a:extLst>
            </p:cNvPr>
            <p:cNvSpPr/>
            <p:nvPr>
              <p:custDataLst>
                <p:tags r:id="rId25"/>
              </p:custDataLst>
            </p:nvPr>
          </p:nvSpPr>
          <p:spPr>
            <a:xfrm rot="16200000">
              <a:off x="423341" y="2948450"/>
              <a:ext cx="909063" cy="686071"/>
            </a:xfrm>
            <a:prstGeom prst="triangle">
              <a:avLst>
                <a:gd name="adj" fmla="val 539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27" name="Sous-titre 2">
            <a:extLst>
              <a:ext uri="{FF2B5EF4-FFF2-40B4-BE49-F238E27FC236}">
                <a16:creationId xmlns:a16="http://schemas.microsoft.com/office/drawing/2014/main" id="{4E8C4DEE-4D72-47BD-872B-7F658B816F30}"/>
              </a:ext>
            </a:extLst>
          </p:cNvPr>
          <p:cNvSpPr>
            <a:spLocks noGrp="1"/>
          </p:cNvSpPr>
          <p:nvPr>
            <p:ph type="subTitle" idx="1"/>
            <p:custDataLst>
              <p:tags r:id="rId5"/>
            </p:custDataLst>
          </p:nvPr>
        </p:nvSpPr>
        <p:spPr>
          <a:xfrm>
            <a:off x="9655025" y="6227633"/>
            <a:ext cx="2021637" cy="604633"/>
          </a:xfrm>
        </p:spPr>
        <p:txBody>
          <a:bodyPr vert="horz" lIns="91440" tIns="45720" rIns="91440" bIns="45720" rtlCol="0" anchor="t">
            <a:normAutofit/>
          </a:bodyPr>
          <a:lstStyle/>
          <a:p>
            <a:pPr algn="l"/>
            <a:r>
              <a:rPr lang="fr-CA" sz="1800" b="1" dirty="0">
                <a:solidFill>
                  <a:srgbClr val="000000"/>
                </a:solidFill>
                <a:cs typeface="Calibri"/>
              </a:rPr>
              <a:t>Services éducatifs</a:t>
            </a:r>
          </a:p>
          <a:p>
            <a:endParaRPr lang="fr-FR" dirty="0"/>
          </a:p>
        </p:txBody>
      </p:sp>
      <p:pic>
        <p:nvPicPr>
          <p:cNvPr id="28" name="Image 27" descr="Une image contenant texte&#10;&#10;Description générée automatiquement">
            <a:extLst>
              <a:ext uri="{FF2B5EF4-FFF2-40B4-BE49-F238E27FC236}">
                <a16:creationId xmlns:a16="http://schemas.microsoft.com/office/drawing/2014/main" id="{3F19E7CE-7680-27A7-CEA7-A32B95D1498C}"/>
              </a:ext>
            </a:extLst>
          </p:cNvPr>
          <p:cNvPicPr>
            <a:picLocks noChangeAspect="1"/>
          </p:cNvPicPr>
          <p:nvPr>
            <p:custDataLst>
              <p:tags r:id="rId6"/>
            </p:custDataLst>
          </p:nvPr>
        </p:nvPicPr>
        <p:blipFill>
          <a:blip r:embed="rId38">
            <a:extLst>
              <a:ext uri="{28A0092B-C50C-407E-A947-70E740481C1C}">
                <a14:useLocalDpi xmlns:a14="http://schemas.microsoft.com/office/drawing/2010/main" val="0"/>
              </a:ext>
            </a:extLst>
          </a:blip>
          <a:stretch>
            <a:fillRect/>
          </a:stretch>
        </p:blipFill>
        <p:spPr>
          <a:xfrm>
            <a:off x="1049948" y="448790"/>
            <a:ext cx="1714500" cy="628650"/>
          </a:xfrm>
          <a:prstGeom prst="rect">
            <a:avLst/>
          </a:prstGeom>
        </p:spPr>
      </p:pic>
      <p:sp>
        <p:nvSpPr>
          <p:cNvPr id="3" name="Ellipse 2">
            <a:extLst>
              <a:ext uri="{FF2B5EF4-FFF2-40B4-BE49-F238E27FC236}">
                <a16:creationId xmlns:a16="http://schemas.microsoft.com/office/drawing/2014/main" id="{00B0B287-C9DA-4664-87AD-1791358C3A77}"/>
              </a:ext>
            </a:extLst>
          </p:cNvPr>
          <p:cNvSpPr/>
          <p:nvPr>
            <p:custDataLst>
              <p:tags r:id="rId7"/>
            </p:custDataLst>
          </p:nvPr>
        </p:nvSpPr>
        <p:spPr>
          <a:xfrm rot="1094548">
            <a:off x="9336360" y="229660"/>
            <a:ext cx="2448272" cy="98413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Jour 2</a:t>
            </a:r>
          </a:p>
        </p:txBody>
      </p:sp>
    </p:spTree>
    <p:extLst>
      <p:ext uri="{BB962C8B-B14F-4D97-AF65-F5344CB8AC3E}">
        <p14:creationId xmlns:p14="http://schemas.microsoft.com/office/powerpoint/2010/main" val="391117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a:xfrm>
            <a:off x="2494545" y="271270"/>
            <a:ext cx="9540000" cy="1143000"/>
          </a:xfrm>
          <a:ln>
            <a:noFill/>
          </a:ln>
        </p:spPr>
        <p:txBody>
          <a:bodyPr/>
          <a:lstStyle/>
          <a:p>
            <a:pPr algn="ctr"/>
            <a:r>
              <a:rPr lang="fr-CA" sz="4400" dirty="0"/>
              <a:t>Intention de la formation</a:t>
            </a:r>
          </a:p>
        </p:txBody>
      </p:sp>
      <p:sp>
        <p:nvSpPr>
          <p:cNvPr id="14" name="ZoneTexte 13">
            <a:extLst>
              <a:ext uri="{FF2B5EF4-FFF2-40B4-BE49-F238E27FC236}">
                <a16:creationId xmlns:a16="http://schemas.microsoft.com/office/drawing/2014/main" id="{2FD411EB-870A-9804-BCD1-F8A93AEE90B4}"/>
              </a:ext>
            </a:extLst>
          </p:cNvPr>
          <p:cNvSpPr txBox="1"/>
          <p:nvPr>
            <p:custDataLst>
              <p:tags r:id="rId2"/>
            </p:custDataLst>
          </p:nvPr>
        </p:nvSpPr>
        <p:spPr>
          <a:xfrm>
            <a:off x="3316283" y="1739068"/>
            <a:ext cx="7460238" cy="1200329"/>
          </a:xfrm>
          <a:prstGeom prst="rect">
            <a:avLst/>
          </a:prstGeom>
          <a:noFill/>
          <a:ln w="19050" cap="rnd">
            <a:solidFill>
              <a:srgbClr val="C00000"/>
            </a:solidFill>
            <a:extLst>
              <a:ext uri="{C807C97D-BFC1-408E-A445-0C87EB9F89A2}">
                <ask:lineSketchStyleProps xmlns="" xmlns:ask="http://schemas.microsoft.com/office/drawing/2018/sketchyshapes" sd="2650216993">
                  <a:custGeom>
                    <a:avLst/>
                    <a:gdLst>
                      <a:gd name="connsiteX0" fmla="*/ 0 w 6395888"/>
                      <a:gd name="connsiteY0" fmla="*/ 0 h 1754326"/>
                      <a:gd name="connsiteX1" fmla="*/ 389568 w 6395888"/>
                      <a:gd name="connsiteY1" fmla="*/ 0 h 1754326"/>
                      <a:gd name="connsiteX2" fmla="*/ 843094 w 6395888"/>
                      <a:gd name="connsiteY2" fmla="*/ 0 h 1754326"/>
                      <a:gd name="connsiteX3" fmla="*/ 1552456 w 6395888"/>
                      <a:gd name="connsiteY3" fmla="*/ 0 h 1754326"/>
                      <a:gd name="connsiteX4" fmla="*/ 2133901 w 6395888"/>
                      <a:gd name="connsiteY4" fmla="*/ 0 h 1754326"/>
                      <a:gd name="connsiteX5" fmla="*/ 2715345 w 6395888"/>
                      <a:gd name="connsiteY5" fmla="*/ 0 h 1754326"/>
                      <a:gd name="connsiteX6" fmla="*/ 3168872 w 6395888"/>
                      <a:gd name="connsiteY6" fmla="*/ 0 h 1754326"/>
                      <a:gd name="connsiteX7" fmla="*/ 3558440 w 6395888"/>
                      <a:gd name="connsiteY7" fmla="*/ 0 h 1754326"/>
                      <a:gd name="connsiteX8" fmla="*/ 4011966 w 6395888"/>
                      <a:gd name="connsiteY8" fmla="*/ 0 h 1754326"/>
                      <a:gd name="connsiteX9" fmla="*/ 4465493 w 6395888"/>
                      <a:gd name="connsiteY9" fmla="*/ 0 h 1754326"/>
                      <a:gd name="connsiteX10" fmla="*/ 4982978 w 6395888"/>
                      <a:gd name="connsiteY10" fmla="*/ 0 h 1754326"/>
                      <a:gd name="connsiteX11" fmla="*/ 5564423 w 6395888"/>
                      <a:gd name="connsiteY11" fmla="*/ 0 h 1754326"/>
                      <a:gd name="connsiteX12" fmla="*/ 6395888 w 6395888"/>
                      <a:gd name="connsiteY12" fmla="*/ 0 h 1754326"/>
                      <a:gd name="connsiteX13" fmla="*/ 6395888 w 6395888"/>
                      <a:gd name="connsiteY13" fmla="*/ 619862 h 1754326"/>
                      <a:gd name="connsiteX14" fmla="*/ 6395888 w 6395888"/>
                      <a:gd name="connsiteY14" fmla="*/ 1239724 h 1754326"/>
                      <a:gd name="connsiteX15" fmla="*/ 6395888 w 6395888"/>
                      <a:gd name="connsiteY15" fmla="*/ 1754326 h 1754326"/>
                      <a:gd name="connsiteX16" fmla="*/ 5686526 w 6395888"/>
                      <a:gd name="connsiteY16" fmla="*/ 1754326 h 1754326"/>
                      <a:gd name="connsiteX17" fmla="*/ 5105082 w 6395888"/>
                      <a:gd name="connsiteY17" fmla="*/ 1754326 h 1754326"/>
                      <a:gd name="connsiteX18" fmla="*/ 4587596 w 6395888"/>
                      <a:gd name="connsiteY18" fmla="*/ 1754326 h 1754326"/>
                      <a:gd name="connsiteX19" fmla="*/ 4070111 w 6395888"/>
                      <a:gd name="connsiteY19" fmla="*/ 1754326 h 1754326"/>
                      <a:gd name="connsiteX20" fmla="*/ 3552625 w 6395888"/>
                      <a:gd name="connsiteY20" fmla="*/ 1754326 h 1754326"/>
                      <a:gd name="connsiteX21" fmla="*/ 2907222 w 6395888"/>
                      <a:gd name="connsiteY21" fmla="*/ 1754326 h 1754326"/>
                      <a:gd name="connsiteX22" fmla="*/ 2261819 w 6395888"/>
                      <a:gd name="connsiteY22" fmla="*/ 1754326 h 1754326"/>
                      <a:gd name="connsiteX23" fmla="*/ 1744333 w 6395888"/>
                      <a:gd name="connsiteY23" fmla="*/ 1754326 h 1754326"/>
                      <a:gd name="connsiteX24" fmla="*/ 1226848 w 6395888"/>
                      <a:gd name="connsiteY24" fmla="*/ 1754326 h 1754326"/>
                      <a:gd name="connsiteX25" fmla="*/ 709362 w 6395888"/>
                      <a:gd name="connsiteY25" fmla="*/ 1754326 h 1754326"/>
                      <a:gd name="connsiteX26" fmla="*/ 0 w 6395888"/>
                      <a:gd name="connsiteY26" fmla="*/ 1754326 h 1754326"/>
                      <a:gd name="connsiteX27" fmla="*/ 0 w 6395888"/>
                      <a:gd name="connsiteY27" fmla="*/ 1134464 h 1754326"/>
                      <a:gd name="connsiteX28" fmla="*/ 0 w 6395888"/>
                      <a:gd name="connsiteY28" fmla="*/ 584775 h 1754326"/>
                      <a:gd name="connsiteX29" fmla="*/ 0 w 6395888"/>
                      <a:gd name="connsiteY29"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395888" h="1754326" extrusionOk="0">
                        <a:moveTo>
                          <a:pt x="0" y="0"/>
                        </a:moveTo>
                        <a:cubicBezTo>
                          <a:pt x="139591" y="-20393"/>
                          <a:pt x="265437" y="39297"/>
                          <a:pt x="389568" y="0"/>
                        </a:cubicBezTo>
                        <a:cubicBezTo>
                          <a:pt x="513699" y="-39297"/>
                          <a:pt x="638014" y="22853"/>
                          <a:pt x="843094" y="0"/>
                        </a:cubicBezTo>
                        <a:cubicBezTo>
                          <a:pt x="1048174" y="-22853"/>
                          <a:pt x="1255865" y="75678"/>
                          <a:pt x="1552456" y="0"/>
                        </a:cubicBezTo>
                        <a:cubicBezTo>
                          <a:pt x="1849047" y="-75678"/>
                          <a:pt x="1953464" y="63806"/>
                          <a:pt x="2133901" y="0"/>
                        </a:cubicBezTo>
                        <a:cubicBezTo>
                          <a:pt x="2314339" y="-63806"/>
                          <a:pt x="2485736" y="2459"/>
                          <a:pt x="2715345" y="0"/>
                        </a:cubicBezTo>
                        <a:cubicBezTo>
                          <a:pt x="2944954" y="-2459"/>
                          <a:pt x="2984177" y="43100"/>
                          <a:pt x="3168872" y="0"/>
                        </a:cubicBezTo>
                        <a:cubicBezTo>
                          <a:pt x="3353567" y="-43100"/>
                          <a:pt x="3462700" y="45803"/>
                          <a:pt x="3558440" y="0"/>
                        </a:cubicBezTo>
                        <a:cubicBezTo>
                          <a:pt x="3654180" y="-45803"/>
                          <a:pt x="3825599" y="26572"/>
                          <a:pt x="4011966" y="0"/>
                        </a:cubicBezTo>
                        <a:cubicBezTo>
                          <a:pt x="4198333" y="-26572"/>
                          <a:pt x="4374724" y="45618"/>
                          <a:pt x="4465493" y="0"/>
                        </a:cubicBezTo>
                        <a:cubicBezTo>
                          <a:pt x="4556262" y="-45618"/>
                          <a:pt x="4755056" y="23231"/>
                          <a:pt x="4982978" y="0"/>
                        </a:cubicBezTo>
                        <a:cubicBezTo>
                          <a:pt x="5210900" y="-23231"/>
                          <a:pt x="5381975" y="44669"/>
                          <a:pt x="5564423" y="0"/>
                        </a:cubicBezTo>
                        <a:cubicBezTo>
                          <a:pt x="5746871" y="-44669"/>
                          <a:pt x="6079306" y="16912"/>
                          <a:pt x="6395888" y="0"/>
                        </a:cubicBezTo>
                        <a:cubicBezTo>
                          <a:pt x="6434536" y="282087"/>
                          <a:pt x="6372822" y="344709"/>
                          <a:pt x="6395888" y="619862"/>
                        </a:cubicBezTo>
                        <a:cubicBezTo>
                          <a:pt x="6418954" y="895015"/>
                          <a:pt x="6345865" y="988494"/>
                          <a:pt x="6395888" y="1239724"/>
                        </a:cubicBezTo>
                        <a:cubicBezTo>
                          <a:pt x="6445911" y="1490954"/>
                          <a:pt x="6365668" y="1548941"/>
                          <a:pt x="6395888" y="1754326"/>
                        </a:cubicBezTo>
                        <a:cubicBezTo>
                          <a:pt x="6055000" y="1791408"/>
                          <a:pt x="5906676" y="1671424"/>
                          <a:pt x="5686526" y="1754326"/>
                        </a:cubicBezTo>
                        <a:cubicBezTo>
                          <a:pt x="5466376" y="1837228"/>
                          <a:pt x="5246223" y="1737195"/>
                          <a:pt x="5105082" y="1754326"/>
                        </a:cubicBezTo>
                        <a:cubicBezTo>
                          <a:pt x="4963941" y="1771457"/>
                          <a:pt x="4788870" y="1728488"/>
                          <a:pt x="4587596" y="1754326"/>
                        </a:cubicBezTo>
                        <a:cubicBezTo>
                          <a:pt x="4386322" y="1780164"/>
                          <a:pt x="4233216" y="1746688"/>
                          <a:pt x="4070111" y="1754326"/>
                        </a:cubicBezTo>
                        <a:cubicBezTo>
                          <a:pt x="3907006" y="1761964"/>
                          <a:pt x="3671322" y="1692523"/>
                          <a:pt x="3552625" y="1754326"/>
                        </a:cubicBezTo>
                        <a:cubicBezTo>
                          <a:pt x="3433928" y="1816129"/>
                          <a:pt x="3175811" y="1729524"/>
                          <a:pt x="2907222" y="1754326"/>
                        </a:cubicBezTo>
                        <a:cubicBezTo>
                          <a:pt x="2638633" y="1779128"/>
                          <a:pt x="2573432" y="1718839"/>
                          <a:pt x="2261819" y="1754326"/>
                        </a:cubicBezTo>
                        <a:cubicBezTo>
                          <a:pt x="1950206" y="1789813"/>
                          <a:pt x="1849670" y="1709445"/>
                          <a:pt x="1744333" y="1754326"/>
                        </a:cubicBezTo>
                        <a:cubicBezTo>
                          <a:pt x="1638996" y="1799207"/>
                          <a:pt x="1477236" y="1744740"/>
                          <a:pt x="1226848" y="1754326"/>
                        </a:cubicBezTo>
                        <a:cubicBezTo>
                          <a:pt x="976461" y="1763912"/>
                          <a:pt x="965125" y="1727108"/>
                          <a:pt x="709362" y="1754326"/>
                        </a:cubicBezTo>
                        <a:cubicBezTo>
                          <a:pt x="453599" y="1781544"/>
                          <a:pt x="290196" y="1712106"/>
                          <a:pt x="0" y="1754326"/>
                        </a:cubicBezTo>
                        <a:cubicBezTo>
                          <a:pt x="-59564" y="1509082"/>
                          <a:pt x="26307" y="1395407"/>
                          <a:pt x="0" y="1134464"/>
                        </a:cubicBezTo>
                        <a:cubicBezTo>
                          <a:pt x="-26307" y="873521"/>
                          <a:pt x="65927" y="832391"/>
                          <a:pt x="0" y="584775"/>
                        </a:cubicBezTo>
                        <a:cubicBezTo>
                          <a:pt x="-65927" y="337159"/>
                          <a:pt x="46304" y="241565"/>
                          <a:pt x="0" y="0"/>
                        </a:cubicBezTo>
                        <a:close/>
                      </a:path>
                    </a:pathLst>
                  </a:custGeom>
                  <ask:type>
                    <ask:lineSketchNone/>
                  </ask:type>
                </ask:lineSketchStyleProps>
              </a:ext>
            </a:extLst>
          </a:ln>
        </p:spPr>
        <p:txBody>
          <a:bodyPr wrap="square">
            <a:spAutoFit/>
          </a:bodyPr>
          <a:lstStyle/>
          <a:p>
            <a:pPr algn="ctr"/>
            <a:r>
              <a:rPr lang="fr-FR">
                <a:solidFill>
                  <a:srgbClr val="000000"/>
                </a:solidFill>
                <a:latin typeface="Calibri Light" panose="020F0302020204030204" pitchFamily="34" charset="0"/>
                <a:ea typeface="Arial Unicode MS"/>
                <a:cs typeface="Arial Unicode MS"/>
              </a:rPr>
              <a:t>« </a:t>
            </a:r>
            <a:r>
              <a:rPr lang="fr-CA">
                <a:solidFill>
                  <a:srgbClr val="000000"/>
                </a:solidFill>
                <a:latin typeface="Calibri Light" panose="020F0302020204030204" pitchFamily="34" charset="0"/>
                <a:ea typeface="Arial Unicode MS"/>
                <a:cs typeface="Arial Unicode MS"/>
              </a:rPr>
              <a:t>Ce cours vise l'acquisition des compétences nécessaires à </a:t>
            </a:r>
            <a:r>
              <a:rPr lang="fr-CA" b="1">
                <a:solidFill>
                  <a:srgbClr val="000000"/>
                </a:solidFill>
                <a:latin typeface="Calibri Light" panose="020F0302020204030204" pitchFamily="34" charset="0"/>
                <a:ea typeface="Arial Unicode MS"/>
                <a:cs typeface="Arial Unicode MS"/>
              </a:rPr>
              <a:t>l'évaluation des apprentissages des élèves</a:t>
            </a:r>
            <a:r>
              <a:rPr lang="fr-CA">
                <a:solidFill>
                  <a:srgbClr val="000000"/>
                </a:solidFill>
                <a:latin typeface="Calibri Light" panose="020F0302020204030204" pitchFamily="34" charset="0"/>
                <a:ea typeface="Arial Unicode MS"/>
                <a:cs typeface="Arial Unicode MS"/>
              </a:rPr>
              <a:t>. Il initie notamment l’étudiante ou l’étudiant aux différents rôles de l’évaluation et aux mesures d’adaptation en évaluation des apprentissages ainsi qu’aux processus d’évaluation.</a:t>
            </a:r>
            <a:r>
              <a:rPr lang="fr-FR">
                <a:solidFill>
                  <a:srgbClr val="000000"/>
                </a:solidFill>
                <a:latin typeface="Calibri Light" panose="020F0302020204030204" pitchFamily="34" charset="0"/>
                <a:ea typeface="Arial Unicode MS"/>
                <a:cs typeface="Arial Unicode MS"/>
              </a:rPr>
              <a:t> »</a:t>
            </a:r>
            <a:endParaRPr lang="fr-CA">
              <a:solidFill>
                <a:srgbClr val="000000"/>
              </a:solidFill>
            </a:endParaRPr>
          </a:p>
        </p:txBody>
      </p:sp>
      <p:sp>
        <p:nvSpPr>
          <p:cNvPr id="15" name="ZoneTexte 14">
            <a:extLst>
              <a:ext uri="{FF2B5EF4-FFF2-40B4-BE49-F238E27FC236}">
                <a16:creationId xmlns:a16="http://schemas.microsoft.com/office/drawing/2014/main" id="{A90B328E-CF63-4D2F-17D5-5A72638E5C30}"/>
              </a:ext>
            </a:extLst>
          </p:cNvPr>
          <p:cNvSpPr txBox="1"/>
          <p:nvPr>
            <p:custDataLst>
              <p:tags r:id="rId3"/>
            </p:custDataLst>
          </p:nvPr>
        </p:nvSpPr>
        <p:spPr>
          <a:xfrm>
            <a:off x="3359696" y="3773432"/>
            <a:ext cx="1033616" cy="369332"/>
          </a:xfrm>
          <a:prstGeom prst="rect">
            <a:avLst/>
          </a:prstGeom>
          <a:noFill/>
        </p:spPr>
        <p:txBody>
          <a:bodyPr wrap="none" rtlCol="0">
            <a:spAutoFit/>
          </a:bodyPr>
          <a:lstStyle/>
          <a:p>
            <a:r>
              <a:rPr lang="fr-CA" b="1">
                <a:solidFill>
                  <a:srgbClr val="000000"/>
                </a:solidFill>
              </a:rPr>
              <a:t>Objectifs</a:t>
            </a:r>
          </a:p>
        </p:txBody>
      </p:sp>
      <p:sp>
        <p:nvSpPr>
          <p:cNvPr id="16" name="ZoneTexte 15">
            <a:extLst>
              <a:ext uri="{FF2B5EF4-FFF2-40B4-BE49-F238E27FC236}">
                <a16:creationId xmlns:a16="http://schemas.microsoft.com/office/drawing/2014/main" id="{5DF831B0-C2C6-7909-C819-16C259DA63EA}"/>
              </a:ext>
            </a:extLst>
          </p:cNvPr>
          <p:cNvSpPr txBox="1"/>
          <p:nvPr>
            <p:custDataLst>
              <p:tags r:id="rId4"/>
            </p:custDataLst>
          </p:nvPr>
        </p:nvSpPr>
        <p:spPr>
          <a:xfrm>
            <a:off x="3316282" y="4067274"/>
            <a:ext cx="7316221" cy="369332"/>
          </a:xfrm>
          <a:custGeom>
            <a:avLst/>
            <a:gdLst>
              <a:gd name="connsiteX0" fmla="*/ 0 w 7316221"/>
              <a:gd name="connsiteY0" fmla="*/ 0 h 369332"/>
              <a:gd name="connsiteX1" fmla="*/ 343300 w 7316221"/>
              <a:gd name="connsiteY1" fmla="*/ 0 h 369332"/>
              <a:gd name="connsiteX2" fmla="*/ 979248 w 7316221"/>
              <a:gd name="connsiteY2" fmla="*/ 0 h 369332"/>
              <a:gd name="connsiteX3" fmla="*/ 1468872 w 7316221"/>
              <a:gd name="connsiteY3" fmla="*/ 0 h 369332"/>
              <a:gd name="connsiteX4" fmla="*/ 2104821 w 7316221"/>
              <a:gd name="connsiteY4" fmla="*/ 0 h 369332"/>
              <a:gd name="connsiteX5" fmla="*/ 2667607 w 7316221"/>
              <a:gd name="connsiteY5" fmla="*/ 0 h 369332"/>
              <a:gd name="connsiteX6" fmla="*/ 3303555 w 7316221"/>
              <a:gd name="connsiteY6" fmla="*/ 0 h 369332"/>
              <a:gd name="connsiteX7" fmla="*/ 3720017 w 7316221"/>
              <a:gd name="connsiteY7" fmla="*/ 0 h 369332"/>
              <a:gd name="connsiteX8" fmla="*/ 4429128 w 7316221"/>
              <a:gd name="connsiteY8" fmla="*/ 0 h 369332"/>
              <a:gd name="connsiteX9" fmla="*/ 4991914 w 7316221"/>
              <a:gd name="connsiteY9" fmla="*/ 0 h 369332"/>
              <a:gd name="connsiteX10" fmla="*/ 5335213 w 7316221"/>
              <a:gd name="connsiteY10" fmla="*/ 0 h 369332"/>
              <a:gd name="connsiteX11" fmla="*/ 6044324 w 7316221"/>
              <a:gd name="connsiteY11" fmla="*/ 0 h 369332"/>
              <a:gd name="connsiteX12" fmla="*/ 6533948 w 7316221"/>
              <a:gd name="connsiteY12" fmla="*/ 0 h 369332"/>
              <a:gd name="connsiteX13" fmla="*/ 7316221 w 7316221"/>
              <a:gd name="connsiteY13" fmla="*/ 0 h 369332"/>
              <a:gd name="connsiteX14" fmla="*/ 7316221 w 7316221"/>
              <a:gd name="connsiteY14" fmla="*/ 369332 h 369332"/>
              <a:gd name="connsiteX15" fmla="*/ 6899759 w 7316221"/>
              <a:gd name="connsiteY15" fmla="*/ 369332 h 369332"/>
              <a:gd name="connsiteX16" fmla="*/ 6556460 w 7316221"/>
              <a:gd name="connsiteY16" fmla="*/ 369332 h 369332"/>
              <a:gd name="connsiteX17" fmla="*/ 6213160 w 7316221"/>
              <a:gd name="connsiteY17" fmla="*/ 369332 h 369332"/>
              <a:gd name="connsiteX18" fmla="*/ 5869860 w 7316221"/>
              <a:gd name="connsiteY18" fmla="*/ 369332 h 369332"/>
              <a:gd name="connsiteX19" fmla="*/ 5526561 w 7316221"/>
              <a:gd name="connsiteY19" fmla="*/ 369332 h 369332"/>
              <a:gd name="connsiteX20" fmla="*/ 5183261 w 7316221"/>
              <a:gd name="connsiteY20" fmla="*/ 369332 h 369332"/>
              <a:gd name="connsiteX21" fmla="*/ 4839962 w 7316221"/>
              <a:gd name="connsiteY21" fmla="*/ 369332 h 369332"/>
              <a:gd name="connsiteX22" fmla="*/ 4496662 w 7316221"/>
              <a:gd name="connsiteY22" fmla="*/ 369332 h 369332"/>
              <a:gd name="connsiteX23" fmla="*/ 4080200 w 7316221"/>
              <a:gd name="connsiteY23" fmla="*/ 369332 h 369332"/>
              <a:gd name="connsiteX24" fmla="*/ 3663738 w 7316221"/>
              <a:gd name="connsiteY24" fmla="*/ 369332 h 369332"/>
              <a:gd name="connsiteX25" fmla="*/ 3174114 w 7316221"/>
              <a:gd name="connsiteY25" fmla="*/ 369332 h 369332"/>
              <a:gd name="connsiteX26" fmla="*/ 2611328 w 7316221"/>
              <a:gd name="connsiteY26" fmla="*/ 369332 h 369332"/>
              <a:gd name="connsiteX27" fmla="*/ 1975380 w 7316221"/>
              <a:gd name="connsiteY27" fmla="*/ 369332 h 369332"/>
              <a:gd name="connsiteX28" fmla="*/ 1339431 w 7316221"/>
              <a:gd name="connsiteY28" fmla="*/ 369332 h 369332"/>
              <a:gd name="connsiteX29" fmla="*/ 776645 w 7316221"/>
              <a:gd name="connsiteY29" fmla="*/ 369332 h 369332"/>
              <a:gd name="connsiteX30" fmla="*/ 0 w 7316221"/>
              <a:gd name="connsiteY30" fmla="*/ 369332 h 369332"/>
              <a:gd name="connsiteX31" fmla="*/ 0 w 7316221"/>
              <a:gd name="connsiteY31"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316221" h="369332" extrusionOk="0">
                <a:moveTo>
                  <a:pt x="0" y="0"/>
                </a:moveTo>
                <a:cubicBezTo>
                  <a:pt x="79210" y="-23320"/>
                  <a:pt x="247177" y="2113"/>
                  <a:pt x="343300" y="0"/>
                </a:cubicBezTo>
                <a:cubicBezTo>
                  <a:pt x="439423" y="-2113"/>
                  <a:pt x="851942" y="21709"/>
                  <a:pt x="979248" y="0"/>
                </a:cubicBezTo>
                <a:cubicBezTo>
                  <a:pt x="1106554" y="-21709"/>
                  <a:pt x="1327427" y="8860"/>
                  <a:pt x="1468872" y="0"/>
                </a:cubicBezTo>
                <a:cubicBezTo>
                  <a:pt x="1610317" y="-8860"/>
                  <a:pt x="1820768" y="15058"/>
                  <a:pt x="2104821" y="0"/>
                </a:cubicBezTo>
                <a:cubicBezTo>
                  <a:pt x="2388874" y="-15058"/>
                  <a:pt x="2545687" y="51894"/>
                  <a:pt x="2667607" y="0"/>
                </a:cubicBezTo>
                <a:cubicBezTo>
                  <a:pt x="2789527" y="-51894"/>
                  <a:pt x="3003783" y="40172"/>
                  <a:pt x="3303555" y="0"/>
                </a:cubicBezTo>
                <a:cubicBezTo>
                  <a:pt x="3603327" y="-40172"/>
                  <a:pt x="3539308" y="14998"/>
                  <a:pt x="3720017" y="0"/>
                </a:cubicBezTo>
                <a:cubicBezTo>
                  <a:pt x="3900726" y="-14998"/>
                  <a:pt x="4241531" y="16520"/>
                  <a:pt x="4429128" y="0"/>
                </a:cubicBezTo>
                <a:cubicBezTo>
                  <a:pt x="4616725" y="-16520"/>
                  <a:pt x="4851289" y="13608"/>
                  <a:pt x="4991914" y="0"/>
                </a:cubicBezTo>
                <a:cubicBezTo>
                  <a:pt x="5132539" y="-13608"/>
                  <a:pt x="5230753" y="17290"/>
                  <a:pt x="5335213" y="0"/>
                </a:cubicBezTo>
                <a:cubicBezTo>
                  <a:pt x="5439673" y="-17290"/>
                  <a:pt x="5822025" y="69371"/>
                  <a:pt x="6044324" y="0"/>
                </a:cubicBezTo>
                <a:cubicBezTo>
                  <a:pt x="6266623" y="-69371"/>
                  <a:pt x="6420062" y="7515"/>
                  <a:pt x="6533948" y="0"/>
                </a:cubicBezTo>
                <a:cubicBezTo>
                  <a:pt x="6647834" y="-7515"/>
                  <a:pt x="7124413" y="88646"/>
                  <a:pt x="7316221" y="0"/>
                </a:cubicBezTo>
                <a:cubicBezTo>
                  <a:pt x="7354922" y="152646"/>
                  <a:pt x="7279716" y="237760"/>
                  <a:pt x="7316221" y="369332"/>
                </a:cubicBezTo>
                <a:cubicBezTo>
                  <a:pt x="7124400" y="405844"/>
                  <a:pt x="7035965" y="367973"/>
                  <a:pt x="6899759" y="369332"/>
                </a:cubicBezTo>
                <a:cubicBezTo>
                  <a:pt x="6763553" y="370691"/>
                  <a:pt x="6700250" y="338351"/>
                  <a:pt x="6556460" y="369332"/>
                </a:cubicBezTo>
                <a:cubicBezTo>
                  <a:pt x="6412670" y="400313"/>
                  <a:pt x="6376924" y="341542"/>
                  <a:pt x="6213160" y="369332"/>
                </a:cubicBezTo>
                <a:cubicBezTo>
                  <a:pt x="6049396" y="397122"/>
                  <a:pt x="5982318" y="355095"/>
                  <a:pt x="5869860" y="369332"/>
                </a:cubicBezTo>
                <a:cubicBezTo>
                  <a:pt x="5757402" y="383569"/>
                  <a:pt x="5640538" y="341374"/>
                  <a:pt x="5526561" y="369332"/>
                </a:cubicBezTo>
                <a:cubicBezTo>
                  <a:pt x="5412584" y="397290"/>
                  <a:pt x="5263610" y="367270"/>
                  <a:pt x="5183261" y="369332"/>
                </a:cubicBezTo>
                <a:cubicBezTo>
                  <a:pt x="5102912" y="371394"/>
                  <a:pt x="4958282" y="351267"/>
                  <a:pt x="4839962" y="369332"/>
                </a:cubicBezTo>
                <a:cubicBezTo>
                  <a:pt x="4721642" y="387397"/>
                  <a:pt x="4609816" y="364337"/>
                  <a:pt x="4496662" y="369332"/>
                </a:cubicBezTo>
                <a:cubicBezTo>
                  <a:pt x="4383508" y="374327"/>
                  <a:pt x="4250638" y="333382"/>
                  <a:pt x="4080200" y="369332"/>
                </a:cubicBezTo>
                <a:cubicBezTo>
                  <a:pt x="3909762" y="405282"/>
                  <a:pt x="3866912" y="357417"/>
                  <a:pt x="3663738" y="369332"/>
                </a:cubicBezTo>
                <a:cubicBezTo>
                  <a:pt x="3460564" y="381247"/>
                  <a:pt x="3303280" y="318440"/>
                  <a:pt x="3174114" y="369332"/>
                </a:cubicBezTo>
                <a:cubicBezTo>
                  <a:pt x="3044948" y="420224"/>
                  <a:pt x="2794806" y="347610"/>
                  <a:pt x="2611328" y="369332"/>
                </a:cubicBezTo>
                <a:cubicBezTo>
                  <a:pt x="2427850" y="391054"/>
                  <a:pt x="2281503" y="367605"/>
                  <a:pt x="1975380" y="369332"/>
                </a:cubicBezTo>
                <a:cubicBezTo>
                  <a:pt x="1669257" y="371059"/>
                  <a:pt x="1577572" y="296616"/>
                  <a:pt x="1339431" y="369332"/>
                </a:cubicBezTo>
                <a:cubicBezTo>
                  <a:pt x="1101290" y="442048"/>
                  <a:pt x="1005403" y="360137"/>
                  <a:pt x="776645" y="369332"/>
                </a:cubicBezTo>
                <a:cubicBezTo>
                  <a:pt x="547887" y="378527"/>
                  <a:pt x="228998" y="325896"/>
                  <a:pt x="0" y="369332"/>
                </a:cubicBezTo>
                <a:cubicBezTo>
                  <a:pt x="-35470" y="255470"/>
                  <a:pt x="10841" y="106031"/>
                  <a:pt x="0" y="0"/>
                </a:cubicBezTo>
                <a:close/>
              </a:path>
            </a:pathLst>
          </a:custGeom>
          <a:noFill/>
          <a:ln>
            <a:solidFill>
              <a:schemeClr val="tx1"/>
            </a:solidFill>
            <a:extLst>
              <a:ext uri="{C807C97D-BFC1-408E-A445-0C87EB9F89A2}">
                <ask:lineSketchStyleProps xmlns="" xmlns:ask="http://schemas.microsoft.com/office/drawing/2018/sketchyshapes" sd="2215322796">
                  <a:prstGeom prst="rect">
                    <a:avLst/>
                  </a:prstGeom>
                  <ask:type>
                    <ask:lineSketchScribble/>
                  </ask:type>
                </ask:lineSketchStyleProps>
              </a:ext>
            </a:extLst>
          </a:ln>
        </p:spPr>
        <p:txBody>
          <a:bodyPr wrap="square">
            <a:spAutoFit/>
          </a:bodyPr>
          <a:lstStyle/>
          <a:p>
            <a:r>
              <a:rPr lang="fr-FR">
                <a:solidFill>
                  <a:srgbClr val="000000"/>
                </a:solidFill>
                <a:latin typeface="Calibri Light" panose="020F0302020204030204" pitchFamily="34" charset="0"/>
                <a:ea typeface="Arial Unicode MS"/>
                <a:cs typeface="Arial Unicode MS"/>
              </a:rPr>
              <a:t>À la fin de cette formation vous serez en mesure de : </a:t>
            </a:r>
            <a:endParaRPr lang="fr-CA">
              <a:solidFill>
                <a:srgbClr val="000000"/>
              </a:solidFill>
            </a:endParaRPr>
          </a:p>
        </p:txBody>
      </p:sp>
      <p:grpSp>
        <p:nvGrpSpPr>
          <p:cNvPr id="6" name="Groupe 5">
            <a:extLst>
              <a:ext uri="{FF2B5EF4-FFF2-40B4-BE49-F238E27FC236}">
                <a16:creationId xmlns:a16="http://schemas.microsoft.com/office/drawing/2014/main" id="{18EA8C18-5508-2E70-2B2B-5988930C560F}"/>
              </a:ext>
            </a:extLst>
          </p:cNvPr>
          <p:cNvGrpSpPr/>
          <p:nvPr>
            <p:custDataLst>
              <p:tags r:id="rId5"/>
            </p:custDataLst>
          </p:nvPr>
        </p:nvGrpSpPr>
        <p:grpSpPr>
          <a:xfrm>
            <a:off x="9599586" y="4581128"/>
            <a:ext cx="2314219" cy="1379558"/>
            <a:chOff x="9764679" y="4581128"/>
            <a:chExt cx="2314219" cy="1379558"/>
          </a:xfrm>
        </p:grpSpPr>
        <p:grpSp>
          <p:nvGrpSpPr>
            <p:cNvPr id="24" name="Groupe 23">
              <a:extLst>
                <a:ext uri="{FF2B5EF4-FFF2-40B4-BE49-F238E27FC236}">
                  <a16:creationId xmlns:a16="http://schemas.microsoft.com/office/drawing/2014/main" id="{6B8D46BB-525A-47F5-5299-C3D486CC8B43}"/>
                </a:ext>
              </a:extLst>
            </p:cNvPr>
            <p:cNvGrpSpPr/>
            <p:nvPr>
              <p:custDataLst>
                <p:tags r:id="rId17"/>
              </p:custDataLst>
            </p:nvPr>
          </p:nvGrpSpPr>
          <p:grpSpPr>
            <a:xfrm>
              <a:off x="9764679" y="4808686"/>
              <a:ext cx="2160000" cy="1152000"/>
              <a:chOff x="3821705" y="2723225"/>
              <a:chExt cx="3059997" cy="1979999"/>
            </a:xfrm>
          </p:grpSpPr>
          <p:sp>
            <p:nvSpPr>
              <p:cNvPr id="25" name="Rectangle : coins arrondis 24">
                <a:extLst>
                  <a:ext uri="{FF2B5EF4-FFF2-40B4-BE49-F238E27FC236}">
                    <a16:creationId xmlns:a16="http://schemas.microsoft.com/office/drawing/2014/main" id="{8E7331A3-004C-C583-9B72-8F3D2B3C5DCD}"/>
                  </a:ext>
                </a:extLst>
              </p:cNvPr>
              <p:cNvSpPr/>
              <p:nvPr/>
            </p:nvSpPr>
            <p:spPr>
              <a:xfrm>
                <a:off x="3821705" y="2723225"/>
                <a:ext cx="3059997" cy="1979999"/>
              </a:xfrm>
              <a:prstGeom prst="roundRect">
                <a:avLst/>
              </a:prstGeom>
              <a:solidFill>
                <a:srgbClr val="7F7F7F"/>
              </a:solidFill>
              <a:ln>
                <a:solidFill>
                  <a:srgbClr val="7F7F7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Rectangle : coins arrondis 4">
                <a:extLst>
                  <a:ext uri="{FF2B5EF4-FFF2-40B4-BE49-F238E27FC236}">
                    <a16:creationId xmlns:a16="http://schemas.microsoft.com/office/drawing/2014/main" id="{518FDA82-D423-1936-987E-4C5DF0BEBB27}"/>
                  </a:ext>
                </a:extLst>
              </p:cNvPr>
              <p:cNvSpPr txBox="1"/>
              <p:nvPr/>
            </p:nvSpPr>
            <p:spPr>
              <a:xfrm>
                <a:off x="3918361" y="2819881"/>
                <a:ext cx="2866685" cy="1786687"/>
              </a:xfrm>
              <a:prstGeom prst="rect">
                <a:avLst/>
              </a:prstGeom>
              <a:ln>
                <a:solidFill>
                  <a:srgbClr val="7F7F7F"/>
                </a:solidFill>
              </a:ln>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fr-CA" sz="1600" dirty="0"/>
                  <a:t>Comprendre  et utiliser les outils d’évaluation aux fins de sanction</a:t>
                </a:r>
              </a:p>
            </p:txBody>
          </p:sp>
        </p:grpSp>
        <p:pic>
          <p:nvPicPr>
            <p:cNvPr id="9" name="Image 8">
              <a:extLst>
                <a:ext uri="{FF2B5EF4-FFF2-40B4-BE49-F238E27FC236}">
                  <a16:creationId xmlns:a16="http://schemas.microsoft.com/office/drawing/2014/main" id="{670BBADE-F807-A58D-BCDA-2E1264D4B8DE}"/>
                </a:ext>
              </a:extLst>
            </p:cNvPr>
            <p:cNvPicPr>
              <a:picLocks noChangeAspect="1"/>
            </p:cNvPicPr>
            <p:nvPr>
              <p:custDataLst>
                <p:tags r:id="rId18"/>
              </p:custDataLst>
            </p:nvPr>
          </p:nvPicPr>
          <p:blipFill>
            <a:blip r:embed="rId21"/>
            <a:stretch>
              <a:fillRect/>
            </a:stretch>
          </p:blipFill>
          <p:spPr>
            <a:xfrm>
              <a:off x="11494994" y="4581128"/>
              <a:ext cx="583904" cy="583904"/>
            </a:xfrm>
            <a:prstGeom prst="rect">
              <a:avLst/>
            </a:prstGeom>
          </p:spPr>
        </p:pic>
      </p:grpSp>
      <p:grpSp>
        <p:nvGrpSpPr>
          <p:cNvPr id="2" name="Groupe 1">
            <a:extLst>
              <a:ext uri="{FF2B5EF4-FFF2-40B4-BE49-F238E27FC236}">
                <a16:creationId xmlns:a16="http://schemas.microsoft.com/office/drawing/2014/main" id="{6FD8BECF-CA6A-5B8C-8AB8-40758EE19588}"/>
              </a:ext>
            </a:extLst>
          </p:cNvPr>
          <p:cNvGrpSpPr/>
          <p:nvPr>
            <p:custDataLst>
              <p:tags r:id="rId6"/>
            </p:custDataLst>
          </p:nvPr>
        </p:nvGrpSpPr>
        <p:grpSpPr>
          <a:xfrm>
            <a:off x="2329452" y="4581128"/>
            <a:ext cx="2276746" cy="1379686"/>
            <a:chOff x="2494545" y="4581128"/>
            <a:chExt cx="2276746" cy="1379686"/>
          </a:xfrm>
        </p:grpSpPr>
        <p:grpSp>
          <p:nvGrpSpPr>
            <p:cNvPr id="17" name="Groupe 16">
              <a:extLst>
                <a:ext uri="{FF2B5EF4-FFF2-40B4-BE49-F238E27FC236}">
                  <a16:creationId xmlns:a16="http://schemas.microsoft.com/office/drawing/2014/main" id="{17CDFEE1-DAE1-C612-1CE2-FCBDAECF0C1B}"/>
                </a:ext>
              </a:extLst>
            </p:cNvPr>
            <p:cNvGrpSpPr/>
            <p:nvPr>
              <p:custDataLst>
                <p:tags r:id="rId15"/>
              </p:custDataLst>
            </p:nvPr>
          </p:nvGrpSpPr>
          <p:grpSpPr>
            <a:xfrm>
              <a:off x="2494545" y="4808686"/>
              <a:ext cx="2160000" cy="1152128"/>
              <a:chOff x="3821705" y="97374"/>
              <a:chExt cx="3059997" cy="1979999"/>
            </a:xfrm>
            <a:solidFill>
              <a:schemeClr val="tx1">
                <a:lumMod val="50000"/>
              </a:schemeClr>
            </a:solidFill>
          </p:grpSpPr>
          <p:sp>
            <p:nvSpPr>
              <p:cNvPr id="18" name="Rectangle : coins arrondis 17">
                <a:extLst>
                  <a:ext uri="{FF2B5EF4-FFF2-40B4-BE49-F238E27FC236}">
                    <a16:creationId xmlns:a16="http://schemas.microsoft.com/office/drawing/2014/main" id="{538743E0-2616-A421-CDE7-33BD9F902A6C}"/>
                  </a:ext>
                </a:extLst>
              </p:cNvPr>
              <p:cNvSpPr/>
              <p:nvPr/>
            </p:nvSpPr>
            <p:spPr>
              <a:xfrm>
                <a:off x="3821705" y="97374"/>
                <a:ext cx="3059997" cy="1979999"/>
              </a:xfrm>
              <a:prstGeom prst="roundRect">
                <a:avLst/>
              </a:prstGeom>
              <a:solidFill>
                <a:srgbClr val="DE0000"/>
              </a:solidFill>
              <a:ln>
                <a:solidFill>
                  <a:srgbClr val="DE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ectangle : coins arrondis 4">
                <a:extLst>
                  <a:ext uri="{FF2B5EF4-FFF2-40B4-BE49-F238E27FC236}">
                    <a16:creationId xmlns:a16="http://schemas.microsoft.com/office/drawing/2014/main" id="{56FBD019-8962-8518-4054-E5C153B7DBB2}"/>
                  </a:ext>
                </a:extLst>
              </p:cNvPr>
              <p:cNvSpPr txBox="1"/>
              <p:nvPr/>
            </p:nvSpPr>
            <p:spPr>
              <a:xfrm>
                <a:off x="3918361" y="194030"/>
                <a:ext cx="2866685" cy="1786687"/>
              </a:xfrm>
              <a:prstGeom prst="rect">
                <a:avLst/>
              </a:prstGeom>
              <a:solidFill>
                <a:srgbClr val="DE0000"/>
              </a:solid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fr-CA" sz="1600"/>
                  <a:t>Comprendre le processus d’évaluation</a:t>
                </a:r>
              </a:p>
            </p:txBody>
          </p:sp>
        </p:grpSp>
        <p:pic>
          <p:nvPicPr>
            <p:cNvPr id="28" name="Image 27">
              <a:extLst>
                <a:ext uri="{FF2B5EF4-FFF2-40B4-BE49-F238E27FC236}">
                  <a16:creationId xmlns:a16="http://schemas.microsoft.com/office/drawing/2014/main" id="{489A36B4-B32D-A33D-F8A1-BFD18C502C70}"/>
                </a:ext>
              </a:extLst>
            </p:cNvPr>
            <p:cNvPicPr>
              <a:picLocks noChangeAspect="1"/>
            </p:cNvPicPr>
            <p:nvPr>
              <p:custDataLst>
                <p:tags r:id="rId16"/>
              </p:custDataLst>
            </p:nvPr>
          </p:nvPicPr>
          <p:blipFill>
            <a:blip r:embed="rId21"/>
            <a:stretch>
              <a:fillRect/>
            </a:stretch>
          </p:blipFill>
          <p:spPr>
            <a:xfrm>
              <a:off x="4187387" y="4581128"/>
              <a:ext cx="583904" cy="583904"/>
            </a:xfrm>
            <a:prstGeom prst="rect">
              <a:avLst/>
            </a:prstGeom>
          </p:spPr>
        </p:pic>
      </p:grpSp>
      <p:grpSp>
        <p:nvGrpSpPr>
          <p:cNvPr id="5" name="Groupe 4">
            <a:extLst>
              <a:ext uri="{FF2B5EF4-FFF2-40B4-BE49-F238E27FC236}">
                <a16:creationId xmlns:a16="http://schemas.microsoft.com/office/drawing/2014/main" id="{AFF21A10-6E00-FAEC-87D7-B1CAB8CB180A}"/>
              </a:ext>
            </a:extLst>
          </p:cNvPr>
          <p:cNvGrpSpPr/>
          <p:nvPr>
            <p:custDataLst>
              <p:tags r:id="rId7"/>
            </p:custDataLst>
          </p:nvPr>
        </p:nvGrpSpPr>
        <p:grpSpPr>
          <a:xfrm>
            <a:off x="7110295" y="4581128"/>
            <a:ext cx="2367641" cy="1379686"/>
            <a:chOff x="7208598" y="4581128"/>
            <a:chExt cx="2367641" cy="1379686"/>
          </a:xfrm>
        </p:grpSpPr>
        <p:grpSp>
          <p:nvGrpSpPr>
            <p:cNvPr id="20" name="Groupe 19">
              <a:extLst>
                <a:ext uri="{FF2B5EF4-FFF2-40B4-BE49-F238E27FC236}">
                  <a16:creationId xmlns:a16="http://schemas.microsoft.com/office/drawing/2014/main" id="{2D18F12F-613D-7C71-02D1-BFE0877314FE}"/>
                </a:ext>
              </a:extLst>
            </p:cNvPr>
            <p:cNvGrpSpPr/>
            <p:nvPr>
              <p:custDataLst>
                <p:tags r:id="rId13"/>
              </p:custDataLst>
            </p:nvPr>
          </p:nvGrpSpPr>
          <p:grpSpPr>
            <a:xfrm>
              <a:off x="7208598" y="4808686"/>
              <a:ext cx="2213422" cy="1152128"/>
              <a:chOff x="-75681" y="2780385"/>
              <a:chExt cx="3135678" cy="1979999"/>
            </a:xfrm>
          </p:grpSpPr>
          <p:sp>
            <p:nvSpPr>
              <p:cNvPr id="22" name="Rectangle : coins arrondis 21">
                <a:extLst>
                  <a:ext uri="{FF2B5EF4-FFF2-40B4-BE49-F238E27FC236}">
                    <a16:creationId xmlns:a16="http://schemas.microsoft.com/office/drawing/2014/main" id="{D2006E2D-101F-D162-F91E-604411F21C89}"/>
                  </a:ext>
                </a:extLst>
              </p:cNvPr>
              <p:cNvSpPr/>
              <p:nvPr/>
            </p:nvSpPr>
            <p:spPr>
              <a:xfrm>
                <a:off x="0" y="2780385"/>
                <a:ext cx="3059997" cy="1979999"/>
              </a:xfrm>
              <a:prstGeom prst="roundRect">
                <a:avLst/>
              </a:prstGeom>
              <a:solidFill>
                <a:srgbClr val="7F7F7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ectangle : coins arrondis 4">
                <a:extLst>
                  <a:ext uri="{FF2B5EF4-FFF2-40B4-BE49-F238E27FC236}">
                    <a16:creationId xmlns:a16="http://schemas.microsoft.com/office/drawing/2014/main" id="{B54DE758-D9F9-1331-992E-3743F8E98AE9}"/>
                  </a:ext>
                </a:extLst>
              </p:cNvPr>
              <p:cNvSpPr txBox="1"/>
              <p:nvPr/>
            </p:nvSpPr>
            <p:spPr>
              <a:xfrm>
                <a:off x="-75681" y="2876832"/>
                <a:ext cx="2866685" cy="178668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fr-CA" sz="1600" dirty="0"/>
                  <a:t>Élaborer des outils d’évaluation diagnostique et en aide à l’apprentissage</a:t>
                </a:r>
              </a:p>
            </p:txBody>
          </p:sp>
        </p:grpSp>
        <p:pic>
          <p:nvPicPr>
            <p:cNvPr id="29" name="Image 28">
              <a:extLst>
                <a:ext uri="{FF2B5EF4-FFF2-40B4-BE49-F238E27FC236}">
                  <a16:creationId xmlns:a16="http://schemas.microsoft.com/office/drawing/2014/main" id="{09060809-39E4-CC21-8BCC-55CB1B3D4162}"/>
                </a:ext>
              </a:extLst>
            </p:cNvPr>
            <p:cNvPicPr>
              <a:picLocks noChangeAspect="1"/>
            </p:cNvPicPr>
            <p:nvPr>
              <p:custDataLst>
                <p:tags r:id="rId14"/>
              </p:custDataLst>
            </p:nvPr>
          </p:nvPicPr>
          <p:blipFill>
            <a:blip r:embed="rId21"/>
            <a:stretch>
              <a:fillRect/>
            </a:stretch>
          </p:blipFill>
          <p:spPr>
            <a:xfrm>
              <a:off x="8992335" y="4581128"/>
              <a:ext cx="583904" cy="583904"/>
            </a:xfrm>
            <a:prstGeom prst="rect">
              <a:avLst/>
            </a:prstGeom>
          </p:spPr>
        </p:pic>
      </p:grpSp>
      <p:grpSp>
        <p:nvGrpSpPr>
          <p:cNvPr id="3" name="Groupe 2">
            <a:extLst>
              <a:ext uri="{FF2B5EF4-FFF2-40B4-BE49-F238E27FC236}">
                <a16:creationId xmlns:a16="http://schemas.microsoft.com/office/drawing/2014/main" id="{390D91FE-49D8-3FDE-E09F-3C9B6AB6FB30}"/>
              </a:ext>
            </a:extLst>
          </p:cNvPr>
          <p:cNvGrpSpPr/>
          <p:nvPr>
            <p:custDataLst>
              <p:tags r:id="rId8"/>
            </p:custDataLst>
          </p:nvPr>
        </p:nvGrpSpPr>
        <p:grpSpPr>
          <a:xfrm>
            <a:off x="4727848" y="4581128"/>
            <a:ext cx="2314219" cy="1379686"/>
            <a:chOff x="4881264" y="4579680"/>
            <a:chExt cx="2314219" cy="1379686"/>
          </a:xfrm>
        </p:grpSpPr>
        <p:grpSp>
          <p:nvGrpSpPr>
            <p:cNvPr id="21" name="Groupe 20">
              <a:extLst>
                <a:ext uri="{FF2B5EF4-FFF2-40B4-BE49-F238E27FC236}">
                  <a16:creationId xmlns:a16="http://schemas.microsoft.com/office/drawing/2014/main" id="{9E0A4B36-D901-2D5E-67BB-842D22C77D90}"/>
                </a:ext>
              </a:extLst>
            </p:cNvPr>
            <p:cNvGrpSpPr/>
            <p:nvPr>
              <p:custDataLst>
                <p:tags r:id="rId11"/>
              </p:custDataLst>
            </p:nvPr>
          </p:nvGrpSpPr>
          <p:grpSpPr>
            <a:xfrm>
              <a:off x="4881264" y="4807238"/>
              <a:ext cx="2160000" cy="1152128"/>
              <a:chOff x="0" y="2780385"/>
              <a:chExt cx="3059997" cy="1979999"/>
            </a:xfrm>
            <a:solidFill>
              <a:schemeClr val="tx1">
                <a:lumMod val="50000"/>
              </a:schemeClr>
            </a:solidFill>
          </p:grpSpPr>
          <p:sp>
            <p:nvSpPr>
              <p:cNvPr id="27" name="Rectangle : coins arrondis 26">
                <a:extLst>
                  <a:ext uri="{FF2B5EF4-FFF2-40B4-BE49-F238E27FC236}">
                    <a16:creationId xmlns:a16="http://schemas.microsoft.com/office/drawing/2014/main" id="{916A5BDC-2D0B-2B9E-DDDC-C4D27039D1C7}"/>
                  </a:ext>
                </a:extLst>
              </p:cNvPr>
              <p:cNvSpPr/>
              <p:nvPr/>
            </p:nvSpPr>
            <p:spPr>
              <a:xfrm>
                <a:off x="0" y="2780385"/>
                <a:ext cx="3059997" cy="1979999"/>
              </a:xfrm>
              <a:prstGeom prst="roundRect">
                <a:avLst/>
              </a:prstGeom>
              <a:solidFill>
                <a:srgbClr val="DE0000"/>
              </a:solidFill>
              <a:ln>
                <a:solidFill>
                  <a:srgbClr val="DE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Rectangle : coins arrondis 4">
                <a:extLst>
                  <a:ext uri="{FF2B5EF4-FFF2-40B4-BE49-F238E27FC236}">
                    <a16:creationId xmlns:a16="http://schemas.microsoft.com/office/drawing/2014/main" id="{A3FD6242-EA79-ACB2-0773-E88D23B1AB89}"/>
                  </a:ext>
                </a:extLst>
              </p:cNvPr>
              <p:cNvSpPr txBox="1"/>
              <p:nvPr/>
            </p:nvSpPr>
            <p:spPr>
              <a:xfrm>
                <a:off x="96656" y="2877041"/>
                <a:ext cx="2866685" cy="1786687"/>
              </a:xfrm>
              <a:prstGeom prst="rect">
                <a:avLst/>
              </a:prstGeom>
              <a:solidFill>
                <a:srgbClr val="DE0000"/>
              </a:solid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fr-CA" sz="1600"/>
                  <a:t>Comprendre le rôle </a:t>
                </a:r>
                <a:br>
                  <a:rPr lang="fr-CA" sz="1600"/>
                </a:br>
                <a:r>
                  <a:rPr lang="fr-CA" sz="1600"/>
                  <a:t>et les fonctions de l’évaluation dans l’apprentissage</a:t>
                </a:r>
              </a:p>
            </p:txBody>
          </p:sp>
        </p:grpSp>
        <p:pic>
          <p:nvPicPr>
            <p:cNvPr id="31" name="Image 30">
              <a:extLst>
                <a:ext uri="{FF2B5EF4-FFF2-40B4-BE49-F238E27FC236}">
                  <a16:creationId xmlns:a16="http://schemas.microsoft.com/office/drawing/2014/main" id="{99EEE4DC-A3A1-4C49-5F50-3B413C91C894}"/>
                </a:ext>
              </a:extLst>
            </p:cNvPr>
            <p:cNvPicPr>
              <a:picLocks noChangeAspect="1"/>
            </p:cNvPicPr>
            <p:nvPr>
              <p:custDataLst>
                <p:tags r:id="rId12"/>
              </p:custDataLst>
            </p:nvPr>
          </p:nvPicPr>
          <p:blipFill>
            <a:blip r:embed="rId21"/>
            <a:stretch>
              <a:fillRect/>
            </a:stretch>
          </p:blipFill>
          <p:spPr>
            <a:xfrm>
              <a:off x="6611579" y="4579680"/>
              <a:ext cx="583904" cy="583904"/>
            </a:xfrm>
            <a:prstGeom prst="rect">
              <a:avLst/>
            </a:prstGeom>
          </p:spPr>
        </p:pic>
      </p:grpSp>
      <p:sp>
        <p:nvSpPr>
          <p:cNvPr id="7" name="ZoneTexte 6">
            <a:extLst>
              <a:ext uri="{FF2B5EF4-FFF2-40B4-BE49-F238E27FC236}">
                <a16:creationId xmlns:a16="http://schemas.microsoft.com/office/drawing/2014/main" id="{B8CDABC1-F741-F578-91C0-1FF45539DD94}"/>
              </a:ext>
            </a:extLst>
          </p:cNvPr>
          <p:cNvSpPr txBox="1"/>
          <p:nvPr>
            <p:custDataLst>
              <p:tags r:id="rId9"/>
            </p:custDataLst>
          </p:nvPr>
        </p:nvSpPr>
        <p:spPr>
          <a:xfrm>
            <a:off x="3598086" y="6188372"/>
            <a:ext cx="2016224" cy="369332"/>
          </a:xfrm>
          <a:prstGeom prst="rect">
            <a:avLst/>
          </a:prstGeom>
          <a:noFill/>
        </p:spPr>
        <p:txBody>
          <a:bodyPr wrap="square" rtlCol="0">
            <a:spAutoFit/>
          </a:bodyPr>
          <a:lstStyle/>
          <a:p>
            <a:pPr algn="ctr"/>
            <a:r>
              <a:rPr lang="fr-CA">
                <a:solidFill>
                  <a:srgbClr val="FF0000"/>
                </a:solidFill>
              </a:rPr>
              <a:t>Première journée </a:t>
            </a:r>
          </a:p>
        </p:txBody>
      </p:sp>
      <p:sp>
        <p:nvSpPr>
          <p:cNvPr id="8" name="ZoneTexte 7">
            <a:extLst>
              <a:ext uri="{FF2B5EF4-FFF2-40B4-BE49-F238E27FC236}">
                <a16:creationId xmlns:a16="http://schemas.microsoft.com/office/drawing/2014/main" id="{50EB645F-0211-B05F-2E34-8D0478B8FD95}"/>
              </a:ext>
            </a:extLst>
          </p:cNvPr>
          <p:cNvSpPr txBox="1"/>
          <p:nvPr>
            <p:custDataLst>
              <p:tags r:id="rId10"/>
            </p:custDataLst>
          </p:nvPr>
        </p:nvSpPr>
        <p:spPr>
          <a:xfrm>
            <a:off x="8469824" y="6188244"/>
            <a:ext cx="2016224" cy="369332"/>
          </a:xfrm>
          <a:prstGeom prst="rect">
            <a:avLst/>
          </a:prstGeom>
          <a:noFill/>
        </p:spPr>
        <p:txBody>
          <a:bodyPr wrap="square" rtlCol="0">
            <a:spAutoFit/>
          </a:bodyPr>
          <a:lstStyle/>
          <a:p>
            <a:pPr algn="ctr"/>
            <a:r>
              <a:rPr lang="fr-CA">
                <a:solidFill>
                  <a:schemeClr val="bg1">
                    <a:lumMod val="50000"/>
                  </a:schemeClr>
                </a:solidFill>
              </a:rPr>
              <a:t>Deuxième journée </a:t>
            </a:r>
          </a:p>
        </p:txBody>
      </p:sp>
    </p:spTree>
    <p:extLst>
      <p:ext uri="{BB962C8B-B14F-4D97-AF65-F5344CB8AC3E}">
        <p14:creationId xmlns:p14="http://schemas.microsoft.com/office/powerpoint/2010/main" val="153492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999656" y="274638"/>
            <a:ext cx="7416823" cy="1143000"/>
          </a:xfrm>
        </p:spPr>
        <p:txBody>
          <a:bodyPr/>
          <a:lstStyle/>
          <a:p>
            <a:pPr algn="ctr"/>
            <a:r>
              <a:rPr lang="fr-CA" sz="4400" dirty="0"/>
              <a:t>Déroulement de la formation</a:t>
            </a:r>
          </a:p>
        </p:txBody>
      </p:sp>
      <p:graphicFrame>
        <p:nvGraphicFramePr>
          <p:cNvPr id="5" name="Espace réservé du contenu 4"/>
          <p:cNvGraphicFramePr>
            <a:graphicFrameLocks noGrp="1"/>
          </p:cNvGraphicFramePr>
          <p:nvPr>
            <p:ph idx="1"/>
            <p:custDataLst>
              <p:tags r:id="rId2"/>
            </p:custDataLst>
            <p:extLst>
              <p:ext uri="{D42A27DB-BD31-4B8C-83A1-F6EECF244321}">
                <p14:modId xmlns:p14="http://schemas.microsoft.com/office/powerpoint/2010/main" val="2715555770"/>
              </p:ext>
            </p:extLst>
          </p:nvPr>
        </p:nvGraphicFramePr>
        <p:xfrm>
          <a:off x="3436211" y="2057400"/>
          <a:ext cx="6624736" cy="4800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ZoneTexte 5"/>
          <p:cNvSpPr txBox="1"/>
          <p:nvPr>
            <p:custDataLst>
              <p:tags r:id="rId3"/>
            </p:custDataLst>
          </p:nvPr>
        </p:nvSpPr>
        <p:spPr>
          <a:xfrm>
            <a:off x="3446356" y="1556795"/>
            <a:ext cx="2155733" cy="461665"/>
          </a:xfrm>
          <a:prstGeom prst="rect">
            <a:avLst/>
          </a:prstGeom>
          <a:noFill/>
        </p:spPr>
        <p:txBody>
          <a:bodyPr wrap="square" rtlCol="0">
            <a:spAutoFit/>
          </a:bodyPr>
          <a:lstStyle/>
          <a:p>
            <a:r>
              <a:rPr lang="fr-CA" sz="2400" b="1" dirty="0">
                <a:solidFill>
                  <a:srgbClr val="C00000"/>
                </a:solidFill>
              </a:rPr>
              <a:t>Jour 2</a:t>
            </a:r>
            <a:endParaRPr lang="fr-CA" sz="2400" dirty="0"/>
          </a:p>
        </p:txBody>
      </p:sp>
    </p:spTree>
    <p:extLst>
      <p:ext uri="{BB962C8B-B14F-4D97-AF65-F5344CB8AC3E}">
        <p14:creationId xmlns:p14="http://schemas.microsoft.com/office/powerpoint/2010/main" val="28714352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143672" y="274638"/>
            <a:ext cx="7056784" cy="1143000"/>
          </a:xfrm>
        </p:spPr>
        <p:txBody>
          <a:bodyPr/>
          <a:lstStyle/>
          <a:p>
            <a:pPr algn="ctr"/>
            <a:r>
              <a:rPr lang="fr-CA" sz="4400" dirty="0"/>
              <a:t>Retour jour 1</a:t>
            </a:r>
          </a:p>
        </p:txBody>
      </p:sp>
      <p:pic>
        <p:nvPicPr>
          <p:cNvPr id="4" name="Image 3" descr="Image vectorielle gratuite: Recycler, Réutilisation ..."/>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8760299" y="2439677"/>
            <a:ext cx="1008111" cy="1065844"/>
          </a:xfrm>
          <a:prstGeom prst="rect">
            <a:avLst/>
          </a:prstGeom>
        </p:spPr>
      </p:pic>
      <p:sp>
        <p:nvSpPr>
          <p:cNvPr id="6" name="Espace réservé du contenu 2"/>
          <p:cNvSpPr txBox="1">
            <a:spLocks/>
          </p:cNvSpPr>
          <p:nvPr>
            <p:custDataLst>
              <p:tags r:id="rId3"/>
            </p:custDataLst>
          </p:nvPr>
        </p:nvSpPr>
        <p:spPr>
          <a:xfrm>
            <a:off x="2999656" y="1556794"/>
            <a:ext cx="7056784" cy="4968551"/>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rgbClr val="000000"/>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rgbClr val="000000"/>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rgbClr val="000000"/>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rgbClr val="000000"/>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rgbClr val="000000"/>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CA" sz="2400" u="sng" dirty="0"/>
              <a:t>Quelle est la définition d’évaluer</a:t>
            </a:r>
            <a:r>
              <a:rPr lang="fr-CA" sz="2400" dirty="0"/>
              <a:t>?</a:t>
            </a:r>
          </a:p>
          <a:p>
            <a:pPr marL="355600" indent="0">
              <a:buNone/>
            </a:pPr>
            <a:r>
              <a:rPr lang="fr-CA" sz="2100" b="1" dirty="0">
                <a:solidFill>
                  <a:srgbClr val="C00000"/>
                </a:solidFill>
              </a:rPr>
              <a:t> </a:t>
            </a:r>
          </a:p>
          <a:p>
            <a:pPr>
              <a:spcBef>
                <a:spcPts val="1200"/>
              </a:spcBef>
            </a:pPr>
            <a:r>
              <a:rPr lang="fr-CA" sz="2400" u="sng" dirty="0"/>
              <a:t>Quelle est la différence entre</a:t>
            </a:r>
            <a:endParaRPr lang="fr-CA" b="1" dirty="0">
              <a:solidFill>
                <a:srgbClr val="C00000"/>
              </a:solidFill>
            </a:endParaRPr>
          </a:p>
          <a:p>
            <a:pPr lvl="1"/>
            <a:r>
              <a:rPr lang="fr-CA" sz="2200" dirty="0">
                <a:solidFill>
                  <a:schemeClr val="accent1">
                    <a:lumMod val="50000"/>
                  </a:schemeClr>
                </a:solidFill>
              </a:rPr>
              <a:t>Une norme</a:t>
            </a:r>
          </a:p>
          <a:p>
            <a:pPr marL="627063" lvl="1" indent="0">
              <a:buNone/>
            </a:pPr>
            <a:r>
              <a:rPr lang="fr-CA" sz="2200" b="1" kern="0" dirty="0">
                <a:solidFill>
                  <a:srgbClr val="C00000"/>
                </a:solidFill>
              </a:rPr>
              <a:t> </a:t>
            </a:r>
          </a:p>
          <a:p>
            <a:pPr lvl="1"/>
            <a:r>
              <a:rPr lang="fr-CA" sz="2200" dirty="0">
                <a:solidFill>
                  <a:schemeClr val="accent1">
                    <a:lumMod val="50000"/>
                  </a:schemeClr>
                </a:solidFill>
              </a:rPr>
              <a:t>Une modalité</a:t>
            </a:r>
          </a:p>
          <a:p>
            <a:pPr marL="627063" lvl="1" indent="0">
              <a:buNone/>
            </a:pPr>
            <a:r>
              <a:rPr lang="fr-CA" sz="2200" b="1" kern="0" dirty="0">
                <a:solidFill>
                  <a:srgbClr val="C00000"/>
                </a:solidFill>
              </a:rPr>
              <a:t> </a:t>
            </a:r>
          </a:p>
          <a:p>
            <a:pPr>
              <a:spcBef>
                <a:spcPts val="1200"/>
              </a:spcBef>
            </a:pPr>
            <a:r>
              <a:rPr lang="fr-CA" sz="2400" u="sng" dirty="0"/>
              <a:t>Nommer les trois qualités d’une évaluation</a:t>
            </a:r>
          </a:p>
          <a:p>
            <a:pPr lvl="1"/>
            <a:r>
              <a:rPr lang="fr-CA" sz="2200" b="1" dirty="0">
                <a:solidFill>
                  <a:srgbClr val="C00000"/>
                </a:solidFill>
              </a:rPr>
              <a:t> </a:t>
            </a:r>
          </a:p>
          <a:p>
            <a:pPr>
              <a:spcBef>
                <a:spcPts val="1200"/>
              </a:spcBef>
            </a:pPr>
            <a:r>
              <a:rPr lang="fr-CA" sz="2400" u="sng" dirty="0"/>
              <a:t>Nommer les valeurs d’une évaluation</a:t>
            </a:r>
            <a:r>
              <a:rPr lang="fr-CA" b="1" dirty="0">
                <a:solidFill>
                  <a:srgbClr val="C00000"/>
                </a:solidFill>
              </a:rPr>
              <a:t>	</a:t>
            </a:r>
          </a:p>
          <a:p>
            <a:pPr lvl="1"/>
            <a:r>
              <a:rPr lang="fr-CA" sz="2200" b="1" dirty="0">
                <a:solidFill>
                  <a:srgbClr val="C00000"/>
                </a:solidFill>
              </a:rPr>
              <a:t> </a:t>
            </a:r>
          </a:p>
        </p:txBody>
      </p:sp>
    </p:spTree>
    <p:extLst>
      <p:ext uri="{BB962C8B-B14F-4D97-AF65-F5344CB8AC3E}">
        <p14:creationId xmlns:p14="http://schemas.microsoft.com/office/powerpoint/2010/main" val="273629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143672" y="274638"/>
            <a:ext cx="7056784" cy="1143000"/>
          </a:xfrm>
        </p:spPr>
        <p:txBody>
          <a:bodyPr/>
          <a:lstStyle/>
          <a:p>
            <a:pPr algn="ctr"/>
            <a:r>
              <a:rPr lang="fr-CA" sz="4400" dirty="0"/>
              <a:t>Retour jour 1</a:t>
            </a:r>
          </a:p>
        </p:txBody>
      </p:sp>
      <p:pic>
        <p:nvPicPr>
          <p:cNvPr id="4" name="Image 3" descr="Image vectorielle gratuite: Recycler, Réutilisation ..."/>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9696400" y="2363156"/>
            <a:ext cx="1008111" cy="1065844"/>
          </a:xfrm>
          <a:prstGeom prst="rect">
            <a:avLst/>
          </a:prstGeom>
        </p:spPr>
      </p:pic>
      <p:sp>
        <p:nvSpPr>
          <p:cNvPr id="6" name="Espace réservé du contenu 2"/>
          <p:cNvSpPr txBox="1">
            <a:spLocks/>
          </p:cNvSpPr>
          <p:nvPr>
            <p:custDataLst>
              <p:tags r:id="rId3"/>
            </p:custDataLst>
          </p:nvPr>
        </p:nvSpPr>
        <p:spPr>
          <a:xfrm>
            <a:off x="2927648" y="1614811"/>
            <a:ext cx="7056784" cy="4968551"/>
          </a:xfrm>
          <a:prstGeom prst="rect">
            <a:avLst/>
          </a:prstGeom>
        </p:spPr>
        <p:txBody>
          <a:bodyPr vert="horz" lIns="91440" tIns="45720" rIns="91440" bIns="45720" rtlCol="0">
            <a:normAutofit fontScale="92500"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rgbClr val="000000"/>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rgbClr val="000000"/>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rgbClr val="000000"/>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rgbClr val="000000"/>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rgbClr val="000000"/>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CA" sz="2400" u="sng" dirty="0"/>
              <a:t>Quelle est la définition d’évaluer</a:t>
            </a:r>
            <a:r>
              <a:rPr lang="fr-CA" sz="2400" dirty="0"/>
              <a:t>?</a:t>
            </a:r>
          </a:p>
          <a:p>
            <a:pPr marL="355600" indent="0">
              <a:buNone/>
            </a:pPr>
            <a:r>
              <a:rPr lang="fr-CA" sz="2100" b="1" dirty="0">
                <a:solidFill>
                  <a:srgbClr val="C00000"/>
                </a:solidFill>
              </a:rPr>
              <a:t>Consiste à porter un jugement professionnel sur les apprentissages de l’élève à partir de données recueillies, analysées et interprétées.</a:t>
            </a:r>
          </a:p>
          <a:p>
            <a:pPr>
              <a:spcBef>
                <a:spcPts val="1200"/>
              </a:spcBef>
            </a:pPr>
            <a:r>
              <a:rPr lang="fr-CA" sz="2400" u="sng" dirty="0"/>
              <a:t>Quelle est la différence entre</a:t>
            </a:r>
            <a:endParaRPr lang="fr-CA" b="1" dirty="0">
              <a:solidFill>
                <a:srgbClr val="C00000"/>
              </a:solidFill>
            </a:endParaRPr>
          </a:p>
          <a:p>
            <a:pPr lvl="1"/>
            <a:r>
              <a:rPr lang="fr-CA" sz="2200" dirty="0">
                <a:solidFill>
                  <a:schemeClr val="accent1">
                    <a:lumMod val="50000"/>
                  </a:schemeClr>
                </a:solidFill>
              </a:rPr>
              <a:t>Une norme</a:t>
            </a:r>
          </a:p>
          <a:p>
            <a:pPr marL="627063" lvl="1" indent="0">
              <a:buNone/>
            </a:pPr>
            <a:r>
              <a:rPr lang="fr-CA" sz="2200" b="1" kern="0" dirty="0">
                <a:solidFill>
                  <a:srgbClr val="C00000"/>
                </a:solidFill>
              </a:rPr>
              <a:t>Ensemble de principes, de codes, de règles, de procédures servants de référence commune…</a:t>
            </a:r>
          </a:p>
          <a:p>
            <a:pPr lvl="1"/>
            <a:r>
              <a:rPr lang="fr-CA" sz="2200" dirty="0">
                <a:solidFill>
                  <a:schemeClr val="accent1">
                    <a:lumMod val="50000"/>
                  </a:schemeClr>
                </a:solidFill>
              </a:rPr>
              <a:t>Une modalité</a:t>
            </a:r>
          </a:p>
          <a:p>
            <a:pPr marL="627063" lvl="1" indent="0">
              <a:buNone/>
            </a:pPr>
            <a:r>
              <a:rPr lang="fr-CA" sz="2200" b="1" kern="0" dirty="0">
                <a:solidFill>
                  <a:srgbClr val="C00000"/>
                </a:solidFill>
              </a:rPr>
              <a:t>Condition particulière d’exécution d’une opération…</a:t>
            </a:r>
          </a:p>
          <a:p>
            <a:pPr>
              <a:spcBef>
                <a:spcPts val="1200"/>
              </a:spcBef>
            </a:pPr>
            <a:r>
              <a:rPr lang="fr-CA" sz="2400" u="sng" dirty="0"/>
              <a:t>Nommer les trois qualités d’une évaluation</a:t>
            </a:r>
          </a:p>
          <a:p>
            <a:pPr lvl="1"/>
            <a:r>
              <a:rPr lang="fr-CA" sz="2200" b="1" dirty="0">
                <a:solidFill>
                  <a:srgbClr val="C00000"/>
                </a:solidFill>
              </a:rPr>
              <a:t>Validité, Fidélité, Faisabilité</a:t>
            </a:r>
          </a:p>
          <a:p>
            <a:pPr>
              <a:spcBef>
                <a:spcPts val="1200"/>
              </a:spcBef>
            </a:pPr>
            <a:r>
              <a:rPr lang="fr-CA" sz="2400" u="sng" dirty="0"/>
              <a:t>Nommer les valeurs d’une évaluation</a:t>
            </a:r>
            <a:r>
              <a:rPr lang="fr-CA" b="1" dirty="0">
                <a:solidFill>
                  <a:srgbClr val="C00000"/>
                </a:solidFill>
              </a:rPr>
              <a:t>	</a:t>
            </a:r>
          </a:p>
          <a:p>
            <a:pPr lvl="1"/>
            <a:r>
              <a:rPr lang="fr-CA" sz="2200" b="1" dirty="0">
                <a:solidFill>
                  <a:srgbClr val="C00000"/>
                </a:solidFill>
              </a:rPr>
              <a:t>Égalité, Équité, Justice, Rigueur, Cohérence, Transparence</a:t>
            </a:r>
          </a:p>
        </p:txBody>
      </p:sp>
      <p:grpSp>
        <p:nvGrpSpPr>
          <p:cNvPr id="5" name="Groupe 4"/>
          <p:cNvGrpSpPr/>
          <p:nvPr>
            <p:custDataLst>
              <p:tags r:id="rId4"/>
            </p:custDataLst>
          </p:nvPr>
        </p:nvGrpSpPr>
        <p:grpSpPr>
          <a:xfrm>
            <a:off x="1524000" y="84568"/>
            <a:ext cx="1924050" cy="1908124"/>
            <a:chOff x="0" y="255640"/>
            <a:chExt cx="2231923" cy="1927122"/>
          </a:xfrm>
        </p:grpSpPr>
        <p:sp>
          <p:nvSpPr>
            <p:cNvPr id="7" name="Flèche droite 6"/>
            <p:cNvSpPr/>
            <p:nvPr/>
          </p:nvSpPr>
          <p:spPr>
            <a:xfrm>
              <a:off x="0" y="255640"/>
              <a:ext cx="2231923" cy="1927122"/>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p:cNvSpPr/>
            <p:nvPr/>
          </p:nvSpPr>
          <p:spPr>
            <a:xfrm>
              <a:off x="0" y="970528"/>
              <a:ext cx="1968365" cy="497346"/>
            </a:xfrm>
            <a:prstGeom prst="rect">
              <a:avLst/>
            </a:prstGeom>
          </p:spPr>
          <p:txBody>
            <a:bodyPr wrap="square">
              <a:spAutoFit/>
            </a:bodyPr>
            <a:lstStyle/>
            <a:p>
              <a:pPr algn="ctr"/>
              <a:r>
                <a:rPr lang="fr-CA" sz="2600" b="1" dirty="0">
                  <a:solidFill>
                    <a:schemeClr val="bg1"/>
                  </a:solidFill>
                </a:rPr>
                <a:t>Corrigé</a:t>
              </a:r>
            </a:p>
          </p:txBody>
        </p:sp>
      </p:grpSp>
    </p:spTree>
    <p:extLst>
      <p:ext uri="{BB962C8B-B14F-4D97-AF65-F5344CB8AC3E}">
        <p14:creationId xmlns:p14="http://schemas.microsoft.com/office/powerpoint/2010/main" val="83959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3A5E5F-8A2B-CAB0-6255-14B33F2E44A6}"/>
              </a:ext>
            </a:extLst>
          </p:cNvPr>
          <p:cNvSpPr>
            <a:spLocks noGrp="1"/>
          </p:cNvSpPr>
          <p:nvPr>
            <p:ph type="title"/>
            <p:custDataLst>
              <p:tags r:id="rId1"/>
            </p:custDataLst>
          </p:nvPr>
        </p:nvSpPr>
        <p:spPr>
          <a:xfrm>
            <a:off x="2281304" y="2495237"/>
            <a:ext cx="7919152" cy="1143000"/>
          </a:xfrm>
        </p:spPr>
        <p:txBody>
          <a:bodyPr>
            <a:normAutofit fontScale="90000"/>
          </a:bodyPr>
          <a:lstStyle/>
          <a:p>
            <a:r>
              <a:rPr lang="fr-CA" dirty="0">
                <a:latin typeface="Cambria" panose="02040503050406030204" pitchFamily="18" charset="0"/>
                <a:ea typeface="Cambria" panose="02040503050406030204" pitchFamily="18" charset="0"/>
              </a:rPr>
              <a:t>La différenciation pédagogique en évaluation des apprentissages</a:t>
            </a:r>
            <a:endParaRPr lang="fr-CA"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9343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8DCEBF53-B0EC-AD79-71FF-5D75D6047FAC}"/>
              </a:ext>
            </a:extLst>
          </p:cNvPr>
          <p:cNvGrpSpPr/>
          <p:nvPr>
            <p:custDataLst>
              <p:tags r:id="rId1"/>
            </p:custDataLst>
          </p:nvPr>
        </p:nvGrpSpPr>
        <p:grpSpPr>
          <a:xfrm>
            <a:off x="2620571" y="1052736"/>
            <a:ext cx="2736304" cy="4050009"/>
            <a:chOff x="2620571" y="1052736"/>
            <a:chExt cx="2736304" cy="4050009"/>
          </a:xfrm>
        </p:grpSpPr>
        <p:pic>
          <p:nvPicPr>
            <p:cNvPr id="3074" name="Picture 2">
              <a:extLst>
                <a:ext uri="{FF2B5EF4-FFF2-40B4-BE49-F238E27FC236}">
                  <a16:creationId xmlns:a16="http://schemas.microsoft.com/office/drawing/2014/main" id="{87C24EA1-487C-E87E-96C7-1105420C50A0}"/>
                </a:ext>
              </a:extLst>
            </p:cNvPr>
            <p:cNvPicPr>
              <a:picLocks noChangeAspect="1" noChangeArrowheads="1"/>
            </p:cNvPicPr>
            <p:nvPr>
              <p:custDataLst>
                <p:tags r:id="rId9"/>
              </p:custDataLst>
            </p:nvPr>
          </p:nvPicPr>
          <p:blipFill rotWithShape="1">
            <a:blip r:embed="rId13">
              <a:extLst>
                <a:ext uri="{28A0092B-C50C-407E-A947-70E740481C1C}">
                  <a14:useLocalDpi xmlns:a14="http://schemas.microsoft.com/office/drawing/2010/main" val="0"/>
                </a:ext>
              </a:extLst>
            </a:blip>
            <a:srcRect r="66203"/>
            <a:stretch/>
          </p:blipFill>
          <p:spPr bwMode="auto">
            <a:xfrm>
              <a:off x="2620571" y="1530870"/>
              <a:ext cx="2736304" cy="3571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EB5291E3-4A89-65C7-D72F-E71E61E1942B}"/>
                </a:ext>
              </a:extLst>
            </p:cNvPr>
            <p:cNvSpPr txBox="1"/>
            <p:nvPr>
              <p:custDataLst>
                <p:tags r:id="rId10"/>
              </p:custDataLst>
            </p:nvPr>
          </p:nvSpPr>
          <p:spPr>
            <a:xfrm>
              <a:off x="3287688" y="1052736"/>
              <a:ext cx="1503553" cy="369332"/>
            </a:xfrm>
            <a:prstGeom prst="rect">
              <a:avLst/>
            </a:prstGeom>
            <a:noFill/>
          </p:spPr>
          <p:txBody>
            <a:bodyPr wrap="none" rtlCol="0">
              <a:spAutoFit/>
            </a:bodyPr>
            <a:lstStyle/>
            <a:p>
              <a:r>
                <a:rPr lang="fr-CA" b="1">
                  <a:solidFill>
                    <a:srgbClr val="000000"/>
                  </a:solidFill>
                </a:rPr>
                <a:t>Égalité simple</a:t>
              </a:r>
            </a:p>
          </p:txBody>
        </p:sp>
      </p:grpSp>
      <p:sp>
        <p:nvSpPr>
          <p:cNvPr id="10" name="ZoneTexte 9">
            <a:extLst>
              <a:ext uri="{FF2B5EF4-FFF2-40B4-BE49-F238E27FC236}">
                <a16:creationId xmlns:a16="http://schemas.microsoft.com/office/drawing/2014/main" id="{B14807E3-23AC-B6FF-AE88-8E05E6F14953}"/>
              </a:ext>
            </a:extLst>
          </p:cNvPr>
          <p:cNvSpPr txBox="1"/>
          <p:nvPr>
            <p:custDataLst>
              <p:tags r:id="rId2"/>
            </p:custDataLst>
          </p:nvPr>
        </p:nvSpPr>
        <p:spPr>
          <a:xfrm>
            <a:off x="7896200" y="6381328"/>
            <a:ext cx="4176464" cy="276999"/>
          </a:xfrm>
          <a:prstGeom prst="rect">
            <a:avLst/>
          </a:prstGeom>
          <a:noFill/>
        </p:spPr>
        <p:txBody>
          <a:bodyPr wrap="square">
            <a:spAutoFit/>
          </a:bodyPr>
          <a:lstStyle/>
          <a:p>
            <a:pPr marL="92075">
              <a:spcBef>
                <a:spcPts val="600"/>
              </a:spcBef>
              <a:spcAft>
                <a:spcPts val="600"/>
              </a:spcAft>
            </a:pPr>
            <a:r>
              <a:rPr lang="fr-CA" sz="12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fr-CA" sz="1200" i="1" err="1">
                <a:solidFill>
                  <a:srgbClr val="000000"/>
                </a:solidFill>
                <a:latin typeface="Calibri" panose="020F0502020204030204" pitchFamily="34" charset="0"/>
                <a:ea typeface="Calibri" panose="020F0502020204030204" pitchFamily="34" charset="0"/>
                <a:cs typeface="Times New Roman" panose="02020603050405020304" pitchFamily="18" charset="0"/>
              </a:rPr>
              <a:t>Equity</a:t>
            </a:r>
            <a:r>
              <a:rPr lang="fr-CA" sz="1200" i="1">
                <a:solidFill>
                  <a:srgbClr val="000000"/>
                </a:solidFill>
                <a:latin typeface="Calibri" panose="020F0502020204030204" pitchFamily="34" charset="0"/>
                <a:ea typeface="Calibri" panose="020F0502020204030204" pitchFamily="34" charset="0"/>
                <a:cs typeface="Times New Roman" panose="02020603050405020304" pitchFamily="18" charset="0"/>
              </a:rPr>
              <a:t> &amp; Inclusion Lens </a:t>
            </a:r>
            <a:r>
              <a:rPr lang="fr-CA" sz="1200" i="1" err="1">
                <a:solidFill>
                  <a:srgbClr val="000000"/>
                </a:solidFill>
                <a:latin typeface="Calibri" panose="020F0502020204030204" pitchFamily="34" charset="0"/>
                <a:ea typeface="Calibri" panose="020F0502020204030204" pitchFamily="34" charset="0"/>
                <a:cs typeface="Times New Roman" panose="02020603050405020304" pitchFamily="18" charset="0"/>
              </a:rPr>
              <a:t>Handbook</a:t>
            </a:r>
            <a:r>
              <a:rPr lang="fr-CA" sz="1200" i="1">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fr-CA" sz="1200">
                <a:solidFill>
                  <a:srgbClr val="000000"/>
                </a:solidFill>
                <a:latin typeface="Calibri" panose="020F0502020204030204" pitchFamily="34" charset="0"/>
                <a:ea typeface="Calibri" panose="020F0502020204030204" pitchFamily="34" charset="0"/>
                <a:cs typeface="Times New Roman" panose="02020603050405020304" pitchFamily="18" charset="0"/>
              </a:rPr>
              <a:t>2</a:t>
            </a:r>
            <a:r>
              <a:rPr lang="fr-CA" sz="1200" baseline="30000">
                <a:solidFill>
                  <a:srgbClr val="000000"/>
                </a:solidFill>
                <a:latin typeface="Calibri" panose="020F0502020204030204" pitchFamily="34" charset="0"/>
                <a:ea typeface="Calibri" panose="020F0502020204030204" pitchFamily="34" charset="0"/>
                <a:cs typeface="Times New Roman" panose="02020603050405020304" pitchFamily="18" charset="0"/>
              </a:rPr>
              <a:t>e</a:t>
            </a:r>
            <a:r>
              <a:rPr lang="fr-CA" sz="1200">
                <a:solidFill>
                  <a:srgbClr val="000000"/>
                </a:solidFill>
                <a:latin typeface="Calibri" panose="020F0502020204030204" pitchFamily="34" charset="0"/>
                <a:ea typeface="Calibri" panose="020F0502020204030204" pitchFamily="34" charset="0"/>
                <a:cs typeface="Times New Roman" panose="02020603050405020304" pitchFamily="18" charset="0"/>
              </a:rPr>
              <a:t> édition, (CAWI, 2015)</a:t>
            </a:r>
          </a:p>
        </p:txBody>
      </p:sp>
      <p:grpSp>
        <p:nvGrpSpPr>
          <p:cNvPr id="8" name="Groupe 7">
            <a:extLst>
              <a:ext uri="{FF2B5EF4-FFF2-40B4-BE49-F238E27FC236}">
                <a16:creationId xmlns:a16="http://schemas.microsoft.com/office/drawing/2014/main" id="{F61E3D25-797B-5279-3E80-308D1C843758}"/>
              </a:ext>
            </a:extLst>
          </p:cNvPr>
          <p:cNvGrpSpPr/>
          <p:nvPr>
            <p:custDataLst>
              <p:tags r:id="rId3"/>
            </p:custDataLst>
          </p:nvPr>
        </p:nvGrpSpPr>
        <p:grpSpPr>
          <a:xfrm>
            <a:off x="5375920" y="910461"/>
            <a:ext cx="2736304" cy="4198014"/>
            <a:chOff x="5375920" y="910461"/>
            <a:chExt cx="2736304" cy="4198014"/>
          </a:xfrm>
        </p:grpSpPr>
        <p:sp>
          <p:nvSpPr>
            <p:cNvPr id="7" name="ZoneTexte 6">
              <a:extLst>
                <a:ext uri="{FF2B5EF4-FFF2-40B4-BE49-F238E27FC236}">
                  <a16:creationId xmlns:a16="http://schemas.microsoft.com/office/drawing/2014/main" id="{C5A8E859-F2A8-9BC9-C17E-62A319373B61}"/>
                </a:ext>
              </a:extLst>
            </p:cNvPr>
            <p:cNvSpPr txBox="1"/>
            <p:nvPr>
              <p:custDataLst>
                <p:tags r:id="rId7"/>
              </p:custDataLst>
            </p:nvPr>
          </p:nvSpPr>
          <p:spPr>
            <a:xfrm>
              <a:off x="5732223" y="910461"/>
              <a:ext cx="1911036" cy="646331"/>
            </a:xfrm>
            <a:prstGeom prst="rect">
              <a:avLst/>
            </a:prstGeom>
            <a:noFill/>
          </p:spPr>
          <p:txBody>
            <a:bodyPr wrap="none" rtlCol="0">
              <a:spAutoFit/>
            </a:bodyPr>
            <a:lstStyle/>
            <a:p>
              <a:pPr algn="ctr"/>
              <a:r>
                <a:rPr lang="fr-CA" b="1">
                  <a:solidFill>
                    <a:srgbClr val="000000"/>
                  </a:solidFill>
                </a:rPr>
                <a:t>Équité </a:t>
              </a:r>
              <a:br>
                <a:rPr lang="fr-CA" b="1">
                  <a:solidFill>
                    <a:srgbClr val="000000"/>
                  </a:solidFill>
                </a:rPr>
              </a:br>
              <a:r>
                <a:rPr lang="fr-CA" b="1">
                  <a:solidFill>
                    <a:srgbClr val="000000"/>
                  </a:solidFill>
                </a:rPr>
                <a:t>par compensation</a:t>
              </a:r>
            </a:p>
          </p:txBody>
        </p:sp>
        <p:pic>
          <p:nvPicPr>
            <p:cNvPr id="2" name="Picture 2">
              <a:extLst>
                <a:ext uri="{FF2B5EF4-FFF2-40B4-BE49-F238E27FC236}">
                  <a16:creationId xmlns:a16="http://schemas.microsoft.com/office/drawing/2014/main" id="{28B2EEA0-E5E0-3BF0-84B0-2DBE6436D6D1}"/>
                </a:ext>
              </a:extLst>
            </p:cNvPr>
            <p:cNvPicPr>
              <a:picLocks noChangeAspect="1" noChangeArrowheads="1"/>
            </p:cNvPicPr>
            <p:nvPr>
              <p:custDataLst>
                <p:tags r:id="rId8"/>
              </p:custDataLst>
            </p:nvPr>
          </p:nvPicPr>
          <p:blipFill rotWithShape="1">
            <a:blip r:embed="rId13">
              <a:extLst>
                <a:ext uri="{28A0092B-C50C-407E-A947-70E740481C1C}">
                  <a14:useLocalDpi xmlns:a14="http://schemas.microsoft.com/office/drawing/2010/main" val="0"/>
                </a:ext>
              </a:extLst>
            </a:blip>
            <a:srcRect l="33483" r="32720"/>
            <a:stretch/>
          </p:blipFill>
          <p:spPr bwMode="auto">
            <a:xfrm>
              <a:off x="5375920" y="1536600"/>
              <a:ext cx="2736304" cy="3571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nvGrpSpPr>
          <p:cNvPr id="11" name="Groupe 10">
            <a:extLst>
              <a:ext uri="{FF2B5EF4-FFF2-40B4-BE49-F238E27FC236}">
                <a16:creationId xmlns:a16="http://schemas.microsoft.com/office/drawing/2014/main" id="{C54A128F-689D-24FF-A495-49DF4B5AA6FB}"/>
              </a:ext>
            </a:extLst>
          </p:cNvPr>
          <p:cNvGrpSpPr/>
          <p:nvPr>
            <p:custDataLst>
              <p:tags r:id="rId4"/>
            </p:custDataLst>
          </p:nvPr>
        </p:nvGrpSpPr>
        <p:grpSpPr>
          <a:xfrm>
            <a:off x="8131268" y="910460"/>
            <a:ext cx="2717259" cy="4198015"/>
            <a:chOff x="8131268" y="910460"/>
            <a:chExt cx="2717259" cy="4198015"/>
          </a:xfrm>
        </p:grpSpPr>
        <p:sp>
          <p:nvSpPr>
            <p:cNvPr id="9" name="ZoneTexte 8">
              <a:extLst>
                <a:ext uri="{FF2B5EF4-FFF2-40B4-BE49-F238E27FC236}">
                  <a16:creationId xmlns:a16="http://schemas.microsoft.com/office/drawing/2014/main" id="{988104B0-D977-33DD-497F-A583C463C386}"/>
                </a:ext>
              </a:extLst>
            </p:cNvPr>
            <p:cNvSpPr txBox="1"/>
            <p:nvPr>
              <p:custDataLst>
                <p:tags r:id="rId5"/>
              </p:custDataLst>
            </p:nvPr>
          </p:nvSpPr>
          <p:spPr>
            <a:xfrm>
              <a:off x="8393955" y="910460"/>
              <a:ext cx="1802738" cy="646331"/>
            </a:xfrm>
            <a:prstGeom prst="rect">
              <a:avLst/>
            </a:prstGeom>
            <a:noFill/>
          </p:spPr>
          <p:txBody>
            <a:bodyPr wrap="none" rtlCol="0">
              <a:spAutoFit/>
            </a:bodyPr>
            <a:lstStyle/>
            <a:p>
              <a:pPr algn="ctr"/>
              <a:r>
                <a:rPr lang="fr-CA" b="1">
                  <a:solidFill>
                    <a:srgbClr val="000000"/>
                  </a:solidFill>
                </a:rPr>
                <a:t>Équité </a:t>
              </a:r>
              <a:br>
                <a:rPr lang="fr-CA" b="1">
                  <a:solidFill>
                    <a:srgbClr val="000000"/>
                  </a:solidFill>
                </a:rPr>
              </a:br>
              <a:r>
                <a:rPr lang="fr-CA" b="1">
                  <a:solidFill>
                    <a:srgbClr val="000000"/>
                  </a:solidFill>
                </a:rPr>
                <a:t>par l’accessibilité</a:t>
              </a:r>
            </a:p>
          </p:txBody>
        </p:sp>
        <p:pic>
          <p:nvPicPr>
            <p:cNvPr id="3" name="Picture 2">
              <a:extLst>
                <a:ext uri="{FF2B5EF4-FFF2-40B4-BE49-F238E27FC236}">
                  <a16:creationId xmlns:a16="http://schemas.microsoft.com/office/drawing/2014/main" id="{95422375-38D3-2CF9-6F0F-26980D278864}"/>
                </a:ext>
              </a:extLst>
            </p:cNvPr>
            <p:cNvPicPr>
              <a:picLocks noChangeAspect="1" noChangeArrowheads="1"/>
            </p:cNvPicPr>
            <p:nvPr>
              <p:custDataLst>
                <p:tags r:id="rId6"/>
              </p:custDataLst>
            </p:nvPr>
          </p:nvPicPr>
          <p:blipFill rotWithShape="1">
            <a:blip r:embed="rId13">
              <a:extLst>
                <a:ext uri="{28A0092B-C50C-407E-A947-70E740481C1C}">
                  <a14:useLocalDpi xmlns:a14="http://schemas.microsoft.com/office/drawing/2010/main" val="0"/>
                </a:ext>
              </a:extLst>
            </a:blip>
            <a:srcRect l="66438"/>
            <a:stretch/>
          </p:blipFill>
          <p:spPr bwMode="auto">
            <a:xfrm>
              <a:off x="8131268" y="1536600"/>
              <a:ext cx="2717259" cy="3571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3808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a:xfrm>
            <a:off x="2999656" y="274638"/>
            <a:ext cx="8274190" cy="1143000"/>
          </a:xfrm>
          <a:ln>
            <a:noFill/>
          </a:ln>
        </p:spPr>
        <p:txBody>
          <a:bodyPr/>
          <a:lstStyle/>
          <a:p>
            <a:pPr algn="ctr"/>
            <a:r>
              <a:rPr lang="fr-CA" sz="4400" dirty="0"/>
              <a:t>Parlons de ce que nous savons </a:t>
            </a:r>
            <a:br>
              <a:rPr lang="fr-CA" sz="2700" dirty="0">
                <a:latin typeface="+mn-lt"/>
              </a:rPr>
            </a:br>
            <a:r>
              <a:rPr lang="fr-CA" sz="2000" dirty="0">
                <a:latin typeface="+mn-lt"/>
              </a:rPr>
              <a:t>(retour sur les connaissances antérieures)</a:t>
            </a:r>
          </a:p>
        </p:txBody>
      </p:sp>
      <p:sp>
        <p:nvSpPr>
          <p:cNvPr id="8" name="ZoneTexte 7">
            <a:extLst>
              <a:ext uri="{FF2B5EF4-FFF2-40B4-BE49-F238E27FC236}">
                <a16:creationId xmlns:a16="http://schemas.microsoft.com/office/drawing/2014/main" id="{9DE5E15A-2789-8466-64C3-4EE1F586F119}"/>
              </a:ext>
            </a:extLst>
          </p:cNvPr>
          <p:cNvSpPr txBox="1"/>
          <p:nvPr>
            <p:custDataLst>
              <p:tags r:id="rId2"/>
            </p:custDataLst>
          </p:nvPr>
        </p:nvSpPr>
        <p:spPr>
          <a:xfrm>
            <a:off x="2639616" y="1916832"/>
            <a:ext cx="2916324" cy="1323439"/>
          </a:xfrm>
          <a:prstGeom prst="rect">
            <a:avLst/>
          </a:prstGeom>
          <a:noFill/>
        </p:spPr>
        <p:txBody>
          <a:bodyPr wrap="square">
            <a:spAutoFit/>
          </a:bodyPr>
          <a:lstStyle/>
          <a:p>
            <a:pPr marL="69056" algn="ctr">
              <a:spcBef>
                <a:spcPts val="450"/>
              </a:spcBef>
              <a:spcAft>
                <a:spcPts val="450"/>
              </a:spcAft>
            </a:pPr>
            <a:r>
              <a:rPr lang="fr-CA"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Que pouvez-vous nous dire sur l’importance de comprendre son programme d’études?</a:t>
            </a:r>
            <a:endParaRPr lang="fr-CA" sz="2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22698F47-AB4F-FC8C-198C-2A9DD26D534F}"/>
              </a:ext>
            </a:extLst>
          </p:cNvPr>
          <p:cNvSpPr txBox="1"/>
          <p:nvPr>
            <p:custDataLst>
              <p:tags r:id="rId3"/>
            </p:custDataLst>
          </p:nvPr>
        </p:nvSpPr>
        <p:spPr>
          <a:xfrm>
            <a:off x="5555940" y="3429000"/>
            <a:ext cx="3469292" cy="1015663"/>
          </a:xfrm>
          <a:prstGeom prst="rect">
            <a:avLst/>
          </a:prstGeom>
          <a:noFill/>
        </p:spPr>
        <p:txBody>
          <a:bodyPr wrap="square">
            <a:spAutoFit/>
          </a:bodyPr>
          <a:lstStyle/>
          <a:p>
            <a:pPr marL="69056" algn="ctr">
              <a:spcBef>
                <a:spcPts val="450"/>
              </a:spcBef>
              <a:spcAft>
                <a:spcPts val="450"/>
              </a:spcAft>
            </a:pPr>
            <a:r>
              <a:rPr lang="fr-CA"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Pensez-vous que l’on devrait évaluer uniquement à la fin de chaque compétence?</a:t>
            </a:r>
          </a:p>
        </p:txBody>
      </p:sp>
      <p:sp>
        <p:nvSpPr>
          <p:cNvPr id="11" name="ZoneTexte 10">
            <a:extLst>
              <a:ext uri="{FF2B5EF4-FFF2-40B4-BE49-F238E27FC236}">
                <a16:creationId xmlns:a16="http://schemas.microsoft.com/office/drawing/2014/main" id="{CEADFF62-C3FE-2FEA-9DBD-C5857C38D1B6}"/>
              </a:ext>
            </a:extLst>
          </p:cNvPr>
          <p:cNvSpPr txBox="1"/>
          <p:nvPr>
            <p:custDataLst>
              <p:tags r:id="rId4"/>
            </p:custDataLst>
          </p:nvPr>
        </p:nvSpPr>
        <p:spPr>
          <a:xfrm>
            <a:off x="7680176" y="4869160"/>
            <a:ext cx="4025718" cy="1323439"/>
          </a:xfrm>
          <a:prstGeom prst="rect">
            <a:avLst/>
          </a:prstGeom>
          <a:noFill/>
        </p:spPr>
        <p:txBody>
          <a:bodyPr wrap="square">
            <a:spAutoFit/>
          </a:bodyPr>
          <a:lstStyle/>
          <a:p>
            <a:pPr marL="69056" algn="ctr">
              <a:spcBef>
                <a:spcPts val="450"/>
              </a:spcBef>
              <a:spcAft>
                <a:spcPts val="450"/>
              </a:spcAft>
            </a:pPr>
            <a:r>
              <a:rPr lang="fr-CA"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Quels liens faites-vous entre la planification, l’élaboration de situations d’apprentissage et l’évaluation des apprentissages?</a:t>
            </a:r>
            <a:endParaRPr lang="fr-CA" sz="2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560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159562" y="241285"/>
            <a:ext cx="9540000" cy="1176353"/>
          </a:xfrm>
        </p:spPr>
        <p:txBody>
          <a:bodyPr/>
          <a:lstStyle/>
          <a:p>
            <a:pPr algn="ctr"/>
            <a:r>
              <a:rPr lang="fr-CA" sz="4400" dirty="0"/>
              <a:t>Intervention universelle ou </a:t>
            </a:r>
            <a:br>
              <a:rPr lang="fr-CA" sz="4400" dirty="0"/>
            </a:br>
            <a:r>
              <a:rPr lang="fr-CA" sz="4400" dirty="0"/>
              <a:t>mesure d’adaptation?</a:t>
            </a:r>
          </a:p>
        </p:txBody>
      </p:sp>
      <p:sp>
        <p:nvSpPr>
          <p:cNvPr id="8" name="Forme libre 7"/>
          <p:cNvSpPr/>
          <p:nvPr>
            <p:custDataLst>
              <p:tags r:id="rId2"/>
            </p:custDataLst>
          </p:nvPr>
        </p:nvSpPr>
        <p:spPr>
          <a:xfrm>
            <a:off x="2477563" y="2690990"/>
            <a:ext cx="6354741" cy="1512168"/>
          </a:xfrm>
          <a:custGeom>
            <a:avLst/>
            <a:gdLst>
              <a:gd name="connsiteX0" fmla="*/ 0 w 4630342"/>
              <a:gd name="connsiteY0" fmla="*/ 0 h 819891"/>
              <a:gd name="connsiteX1" fmla="*/ 4630342 w 4630342"/>
              <a:gd name="connsiteY1" fmla="*/ 0 h 819891"/>
              <a:gd name="connsiteX2" fmla="*/ 4630342 w 4630342"/>
              <a:gd name="connsiteY2" fmla="*/ 819891 h 819891"/>
              <a:gd name="connsiteX3" fmla="*/ 0 w 4630342"/>
              <a:gd name="connsiteY3" fmla="*/ 819891 h 819891"/>
              <a:gd name="connsiteX4" fmla="*/ 0 w 4630342"/>
              <a:gd name="connsiteY4" fmla="*/ 0 h 819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342" h="819891">
                <a:moveTo>
                  <a:pt x="0" y="0"/>
                </a:moveTo>
                <a:lnTo>
                  <a:pt x="4630342" y="0"/>
                </a:lnTo>
                <a:lnTo>
                  <a:pt x="4630342" y="819891"/>
                </a:lnTo>
                <a:lnTo>
                  <a:pt x="0" y="819891"/>
                </a:lnTo>
                <a:lnTo>
                  <a:pt x="0" y="0"/>
                </a:lnTo>
                <a:close/>
              </a:path>
            </a:pathLst>
          </a:custGeom>
          <a:noFill/>
          <a:ln w="57150">
            <a:noFill/>
          </a:ln>
          <a:effectLst/>
        </p:spPr>
        <p:style>
          <a:lnRef idx="2">
            <a:scrgbClr r="0" g="0" b="0"/>
          </a:lnRef>
          <a:fillRef idx="1">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a:r>
              <a:rPr lang="fr-CA" dirty="0">
                <a:solidFill>
                  <a:srgbClr val="000000"/>
                </a:solidFill>
              </a:rPr>
              <a:t>Une mesure d’adaptation répond précisément aux besoins d’élèves ciblés et identifiés comme étant en difficulté (paliers 2 et 3).</a:t>
            </a:r>
          </a:p>
        </p:txBody>
      </p:sp>
      <p:sp>
        <p:nvSpPr>
          <p:cNvPr id="9" name="Forme libre 8"/>
          <p:cNvSpPr/>
          <p:nvPr>
            <p:custDataLst>
              <p:tags r:id="rId3"/>
            </p:custDataLst>
          </p:nvPr>
        </p:nvSpPr>
        <p:spPr>
          <a:xfrm>
            <a:off x="2753098" y="4509120"/>
            <a:ext cx="8352928" cy="1860118"/>
          </a:xfrm>
          <a:custGeom>
            <a:avLst/>
            <a:gdLst>
              <a:gd name="connsiteX0" fmla="*/ 0 w 4630342"/>
              <a:gd name="connsiteY0" fmla="*/ 0 h 819891"/>
              <a:gd name="connsiteX1" fmla="*/ 4630342 w 4630342"/>
              <a:gd name="connsiteY1" fmla="*/ 0 h 819891"/>
              <a:gd name="connsiteX2" fmla="*/ 4630342 w 4630342"/>
              <a:gd name="connsiteY2" fmla="*/ 819891 h 819891"/>
              <a:gd name="connsiteX3" fmla="*/ 0 w 4630342"/>
              <a:gd name="connsiteY3" fmla="*/ 819891 h 819891"/>
              <a:gd name="connsiteX4" fmla="*/ 0 w 4630342"/>
              <a:gd name="connsiteY4" fmla="*/ 0 h 819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342" h="819891">
                <a:moveTo>
                  <a:pt x="0" y="0"/>
                </a:moveTo>
                <a:lnTo>
                  <a:pt x="4630342" y="0"/>
                </a:lnTo>
                <a:lnTo>
                  <a:pt x="4630342" y="819891"/>
                </a:lnTo>
                <a:lnTo>
                  <a:pt x="0" y="819891"/>
                </a:lnTo>
                <a:lnTo>
                  <a:pt x="0" y="0"/>
                </a:lnTo>
                <a:close/>
              </a:path>
            </a:pathLst>
          </a:custGeom>
          <a:solidFill>
            <a:schemeClr val="bg1">
              <a:lumMod val="95000"/>
            </a:schemeClr>
          </a:solidFill>
          <a:ln w="57150">
            <a:noFill/>
          </a:ln>
          <a:effectLst>
            <a:outerShdw blurRad="50800" dist="38100" dir="18900000" algn="b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88900"/>
            <a:r>
              <a:rPr lang="fr-CA" sz="2000" dirty="0">
                <a:solidFill>
                  <a:srgbClr val="000000"/>
                </a:solidFill>
              </a:rPr>
              <a:t>Démarche d’analyse concertée des besoins menant à la mise en place de mesures d’adaptation :</a:t>
            </a:r>
          </a:p>
          <a:p>
            <a:pPr marL="538163" indent="-342900">
              <a:buFont typeface="Arial" panose="020B0604020202020204" pitchFamily="34" charset="0"/>
              <a:buChar char="•"/>
            </a:pPr>
            <a:r>
              <a:rPr lang="fr-CA" sz="2000" dirty="0">
                <a:solidFill>
                  <a:srgbClr val="000000"/>
                </a:solidFill>
              </a:rPr>
              <a:t>Prise d’informations</a:t>
            </a:r>
          </a:p>
          <a:p>
            <a:pPr marL="538163" indent="-342900">
              <a:buFont typeface="Arial" panose="020B0604020202020204" pitchFamily="34" charset="0"/>
              <a:buChar char="•"/>
            </a:pPr>
            <a:r>
              <a:rPr lang="fr-CA" sz="2000" dirty="0">
                <a:solidFill>
                  <a:srgbClr val="000000"/>
                </a:solidFill>
              </a:rPr>
              <a:t>Collecte de traces</a:t>
            </a:r>
          </a:p>
          <a:p>
            <a:pPr marL="538163" indent="-342900">
              <a:buFont typeface="Arial" panose="020B0604020202020204" pitchFamily="34" charset="0"/>
              <a:buChar char="•"/>
            </a:pPr>
            <a:r>
              <a:rPr lang="fr-CA" sz="2000" dirty="0">
                <a:solidFill>
                  <a:srgbClr val="000000"/>
                </a:solidFill>
              </a:rPr>
              <a:t>Plan d’aide à l’apprentissage</a:t>
            </a:r>
          </a:p>
          <a:p>
            <a:pPr marL="538163" indent="-342900">
              <a:buFont typeface="Arial" panose="020B0604020202020204" pitchFamily="34" charset="0"/>
              <a:buChar char="•"/>
            </a:pPr>
            <a:r>
              <a:rPr lang="fr-CA" sz="2000" dirty="0">
                <a:solidFill>
                  <a:srgbClr val="000000"/>
                </a:solidFill>
              </a:rPr>
              <a:t>Validation-rétroaction-régulation</a:t>
            </a:r>
          </a:p>
        </p:txBody>
      </p:sp>
      <p:sp>
        <p:nvSpPr>
          <p:cNvPr id="5" name="ZoneTexte 4">
            <a:extLst>
              <a:ext uri="{FF2B5EF4-FFF2-40B4-BE49-F238E27FC236}">
                <a16:creationId xmlns:a16="http://schemas.microsoft.com/office/drawing/2014/main" id="{111A8E96-ECC0-F4A1-8808-5B43654C56BD}"/>
              </a:ext>
            </a:extLst>
          </p:cNvPr>
          <p:cNvSpPr txBox="1"/>
          <p:nvPr>
            <p:custDataLst>
              <p:tags r:id="rId4"/>
            </p:custDataLst>
          </p:nvPr>
        </p:nvSpPr>
        <p:spPr>
          <a:xfrm>
            <a:off x="2279576" y="1927373"/>
            <a:ext cx="6329082" cy="646331"/>
          </a:xfrm>
          <a:prstGeom prst="rect">
            <a:avLst/>
          </a:prstGeom>
          <a:noFill/>
        </p:spPr>
        <p:txBody>
          <a:bodyPr wrap="square">
            <a:spAutoFit/>
          </a:bodyPr>
          <a:lstStyle/>
          <a:p>
            <a:pPr algn="ctr"/>
            <a:r>
              <a:rPr lang="fr-CA" dirty="0">
                <a:solidFill>
                  <a:srgbClr val="000000"/>
                </a:solidFill>
              </a:rPr>
              <a:t>Une intervention universelle favorise le développement des compétences attendues chez tous les élèves (palier 1). </a:t>
            </a:r>
          </a:p>
        </p:txBody>
      </p:sp>
      <p:pic>
        <p:nvPicPr>
          <p:cNvPr id="4" name="Image 3"/>
          <p:cNvPicPr>
            <a:picLocks noChangeAspect="1"/>
          </p:cNvPicPr>
          <p:nvPr>
            <p:custDataLst>
              <p:tags r:id="rId5"/>
            </p:custDataLst>
          </p:nvPr>
        </p:nvPicPr>
        <p:blipFill>
          <a:blip r:embed="rId8"/>
          <a:stretch>
            <a:fillRect/>
          </a:stretch>
        </p:blipFill>
        <p:spPr>
          <a:xfrm>
            <a:off x="8832304" y="1498041"/>
            <a:ext cx="2867258" cy="2858098"/>
          </a:xfrm>
          <a:prstGeom prst="rect">
            <a:avLst/>
          </a:prstGeom>
        </p:spPr>
      </p:pic>
    </p:spTree>
    <p:extLst>
      <p:ext uri="{BB962C8B-B14F-4D97-AF65-F5344CB8AC3E}">
        <p14:creationId xmlns:p14="http://schemas.microsoft.com/office/powerpoint/2010/main" val="23141887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935760" y="1594139"/>
            <a:ext cx="5287941" cy="2023740"/>
          </a:xfrm>
        </p:spPr>
      </p:pic>
      <p:sp>
        <p:nvSpPr>
          <p:cNvPr id="6" name="ZoneTexte 5"/>
          <p:cNvSpPr txBox="1"/>
          <p:nvPr>
            <p:custDataLst>
              <p:tags r:id="rId2"/>
            </p:custDataLst>
          </p:nvPr>
        </p:nvSpPr>
        <p:spPr>
          <a:xfrm>
            <a:off x="2159562" y="3607276"/>
            <a:ext cx="7752862" cy="1261884"/>
          </a:xfrm>
          <a:prstGeom prst="rect">
            <a:avLst/>
          </a:prstGeom>
          <a:noFill/>
        </p:spPr>
        <p:txBody>
          <a:bodyPr wrap="square" rtlCol="0">
            <a:spAutoFit/>
          </a:bodyPr>
          <a:lstStyle/>
          <a:p>
            <a:r>
              <a:rPr lang="fr-CA" sz="2200" b="1">
                <a:solidFill>
                  <a:srgbClr val="C00000"/>
                </a:solidFill>
              </a:rPr>
              <a:t>Valeurs fondamentales</a:t>
            </a:r>
          </a:p>
          <a:p>
            <a:endParaRPr lang="fr-CA">
              <a:solidFill>
                <a:srgbClr val="000000"/>
              </a:solidFill>
            </a:endParaRPr>
          </a:p>
          <a:p>
            <a:endParaRPr lang="fr-CA">
              <a:solidFill>
                <a:srgbClr val="000000"/>
              </a:solidFill>
            </a:endParaRPr>
          </a:p>
          <a:p>
            <a:endParaRPr lang="fr-CA">
              <a:solidFill>
                <a:srgbClr val="000000"/>
              </a:solidFill>
            </a:endParaRPr>
          </a:p>
        </p:txBody>
      </p:sp>
      <p:sp>
        <p:nvSpPr>
          <p:cNvPr id="7" name="Forme libre 6"/>
          <p:cNvSpPr/>
          <p:nvPr>
            <p:custDataLst>
              <p:tags r:id="rId3"/>
            </p:custDataLst>
          </p:nvPr>
        </p:nvSpPr>
        <p:spPr>
          <a:xfrm>
            <a:off x="2159562" y="4005064"/>
            <a:ext cx="9481054" cy="737372"/>
          </a:xfrm>
          <a:custGeom>
            <a:avLst/>
            <a:gdLst>
              <a:gd name="connsiteX0" fmla="*/ 0 w 4630342"/>
              <a:gd name="connsiteY0" fmla="*/ 0 h 992216"/>
              <a:gd name="connsiteX1" fmla="*/ 4630342 w 4630342"/>
              <a:gd name="connsiteY1" fmla="*/ 0 h 992216"/>
              <a:gd name="connsiteX2" fmla="*/ 4630342 w 4630342"/>
              <a:gd name="connsiteY2" fmla="*/ 992216 h 992216"/>
              <a:gd name="connsiteX3" fmla="*/ 0 w 4630342"/>
              <a:gd name="connsiteY3" fmla="*/ 992216 h 992216"/>
              <a:gd name="connsiteX4" fmla="*/ 0 w 4630342"/>
              <a:gd name="connsiteY4" fmla="*/ 0 h 992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342" h="992216">
                <a:moveTo>
                  <a:pt x="0" y="0"/>
                </a:moveTo>
                <a:lnTo>
                  <a:pt x="4630342" y="0"/>
                </a:lnTo>
                <a:lnTo>
                  <a:pt x="4630342" y="992216"/>
                </a:lnTo>
                <a:lnTo>
                  <a:pt x="0" y="992216"/>
                </a:lnTo>
                <a:lnTo>
                  <a:pt x="0" y="0"/>
                </a:lnTo>
                <a:close/>
              </a:path>
            </a:pathLst>
          </a:custGeom>
          <a:noFill/>
          <a:ln w="57150">
            <a:noFill/>
          </a:ln>
          <a:effectLst>
            <a:innerShdw blurRad="63500" dist="50800" dir="13500000">
              <a:prstClr val="black">
                <a:alpha val="50000"/>
              </a:prstClr>
            </a:innerShdw>
          </a:effectLst>
        </p:spPr>
        <p:style>
          <a:lnRef idx="2">
            <a:scrgbClr r="0" g="0" b="0"/>
          </a:lnRef>
          <a:fillRef idx="1">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a:r>
              <a:rPr lang="fr-CA" sz="2000" dirty="0">
                <a:solidFill>
                  <a:srgbClr val="000000"/>
                </a:solidFill>
              </a:rPr>
              <a:t>« Atténuer les obstacles liés à un trouble d’apprentissage ou à un handicap, pour permettre à l’élève de démontrer ses compétences. »</a:t>
            </a:r>
          </a:p>
        </p:txBody>
      </p:sp>
      <p:sp>
        <p:nvSpPr>
          <p:cNvPr id="8" name="Forme libre 7"/>
          <p:cNvSpPr/>
          <p:nvPr>
            <p:custDataLst>
              <p:tags r:id="rId4"/>
            </p:custDataLst>
          </p:nvPr>
        </p:nvSpPr>
        <p:spPr>
          <a:xfrm>
            <a:off x="2159562" y="4858650"/>
            <a:ext cx="9539999" cy="946615"/>
          </a:xfrm>
          <a:custGeom>
            <a:avLst/>
            <a:gdLst>
              <a:gd name="connsiteX0" fmla="*/ 0 w 4630342"/>
              <a:gd name="connsiteY0" fmla="*/ 0 h 819891"/>
              <a:gd name="connsiteX1" fmla="*/ 4630342 w 4630342"/>
              <a:gd name="connsiteY1" fmla="*/ 0 h 819891"/>
              <a:gd name="connsiteX2" fmla="*/ 4630342 w 4630342"/>
              <a:gd name="connsiteY2" fmla="*/ 819891 h 819891"/>
              <a:gd name="connsiteX3" fmla="*/ 0 w 4630342"/>
              <a:gd name="connsiteY3" fmla="*/ 819891 h 819891"/>
              <a:gd name="connsiteX4" fmla="*/ 0 w 4630342"/>
              <a:gd name="connsiteY4" fmla="*/ 0 h 819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342" h="819891">
                <a:moveTo>
                  <a:pt x="0" y="0"/>
                </a:moveTo>
                <a:lnTo>
                  <a:pt x="4630342" y="0"/>
                </a:lnTo>
                <a:lnTo>
                  <a:pt x="4630342" y="819891"/>
                </a:lnTo>
                <a:lnTo>
                  <a:pt x="0" y="819891"/>
                </a:lnTo>
                <a:lnTo>
                  <a:pt x="0" y="0"/>
                </a:lnTo>
                <a:close/>
              </a:path>
            </a:pathLst>
          </a:custGeom>
          <a:noFill/>
          <a:ln w="57150">
            <a:noFill/>
          </a:ln>
          <a:effectLst/>
        </p:spPr>
        <p:style>
          <a:lnRef idx="2">
            <a:scrgbClr r="0" g="0" b="0"/>
          </a:lnRef>
          <a:fillRef idx="1">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a:r>
              <a:rPr lang="fr-CA" sz="2000" dirty="0">
                <a:solidFill>
                  <a:srgbClr val="000000"/>
                </a:solidFill>
              </a:rPr>
              <a:t>« Respecter l’épreuve telle qu’elle est conçue, en l’administrant dans son intégralité et en maintenant les questions ou les tâches à accomplir selon les exigences formulées. »</a:t>
            </a:r>
          </a:p>
        </p:txBody>
      </p:sp>
      <p:sp>
        <p:nvSpPr>
          <p:cNvPr id="9" name="Forme libre 8"/>
          <p:cNvSpPr/>
          <p:nvPr>
            <p:custDataLst>
              <p:tags r:id="rId5"/>
            </p:custDataLst>
          </p:nvPr>
        </p:nvSpPr>
        <p:spPr>
          <a:xfrm>
            <a:off x="2159562" y="5921478"/>
            <a:ext cx="9481054" cy="819891"/>
          </a:xfrm>
          <a:custGeom>
            <a:avLst/>
            <a:gdLst>
              <a:gd name="connsiteX0" fmla="*/ 0 w 4630342"/>
              <a:gd name="connsiteY0" fmla="*/ 0 h 819891"/>
              <a:gd name="connsiteX1" fmla="*/ 4630342 w 4630342"/>
              <a:gd name="connsiteY1" fmla="*/ 0 h 819891"/>
              <a:gd name="connsiteX2" fmla="*/ 4630342 w 4630342"/>
              <a:gd name="connsiteY2" fmla="*/ 819891 h 819891"/>
              <a:gd name="connsiteX3" fmla="*/ 0 w 4630342"/>
              <a:gd name="connsiteY3" fmla="*/ 819891 h 819891"/>
              <a:gd name="connsiteX4" fmla="*/ 0 w 4630342"/>
              <a:gd name="connsiteY4" fmla="*/ 0 h 819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342" h="819891">
                <a:moveTo>
                  <a:pt x="0" y="0"/>
                </a:moveTo>
                <a:lnTo>
                  <a:pt x="4630342" y="0"/>
                </a:lnTo>
                <a:lnTo>
                  <a:pt x="4630342" y="819891"/>
                </a:lnTo>
                <a:lnTo>
                  <a:pt x="0" y="819891"/>
                </a:lnTo>
                <a:lnTo>
                  <a:pt x="0" y="0"/>
                </a:lnTo>
                <a:close/>
              </a:path>
            </a:pathLst>
          </a:custGeom>
          <a:noFill/>
          <a:ln w="57150">
            <a:noFill/>
          </a:ln>
          <a:effectLst/>
        </p:spPr>
        <p:style>
          <a:lnRef idx="2">
            <a:scrgbClr r="0" g="0" b="0"/>
          </a:lnRef>
          <a:fillRef idx="1">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a:r>
              <a:rPr lang="fr-CA" sz="2000">
                <a:solidFill>
                  <a:srgbClr val="000000"/>
                </a:solidFill>
              </a:rPr>
              <a:t>« Assurer la pratique autonome [et sécuritaire] du métier en faisant en sorte que l’élève accomplisse l’ensemble des tâches seul. »</a:t>
            </a:r>
          </a:p>
        </p:txBody>
      </p:sp>
      <p:sp>
        <p:nvSpPr>
          <p:cNvPr id="10" name="Titre 1">
            <a:extLst>
              <a:ext uri="{FF2B5EF4-FFF2-40B4-BE49-F238E27FC236}">
                <a16:creationId xmlns:a16="http://schemas.microsoft.com/office/drawing/2014/main" id="{3A1355E8-E9BF-B8DA-7D1A-A6FA5B6B16EA}"/>
              </a:ext>
            </a:extLst>
          </p:cNvPr>
          <p:cNvSpPr txBox="1">
            <a:spLocks/>
          </p:cNvSpPr>
          <p:nvPr>
            <p:custDataLst>
              <p:tags r:id="rId6"/>
            </p:custDataLst>
          </p:nvPr>
        </p:nvSpPr>
        <p:spPr>
          <a:xfrm>
            <a:off x="2279576" y="241285"/>
            <a:ext cx="9361040" cy="1176353"/>
          </a:xfrm>
          <a:prstGeom prst="rect">
            <a:avLst/>
          </a:prstGeom>
          <a:solidFill>
            <a:schemeClr val="lt1"/>
          </a:solidFill>
          <a:ln w="25400" cap="flat" cmpd="sng" algn="ctr">
            <a:solidFill>
              <a:schemeClr val="accent5"/>
            </a:solidFill>
            <a:prstDash val="solid"/>
          </a:ln>
          <a:effectLst>
            <a:innerShdw blurRad="114300">
              <a:prstClr val="black"/>
            </a:innerShdw>
          </a:effectLst>
          <a:scene3d>
            <a:camera prst="orthographicFront"/>
            <a:lightRig rig="threePt" dir="t"/>
          </a:scene3d>
          <a:sp3d>
            <a:bevelT/>
          </a:sp3d>
        </p:spPr>
        <p:txBody>
          <a:bodyPr vert="horz" lIns="91440" tIns="45720" rIns="91440" bIns="45720" rtlCol="0" anchor="ctr">
            <a:noAutofit/>
          </a:bodyPr>
          <a:lstStyle>
            <a:lvl1pPr algn="ctr" defTabSz="914400" rtl="0" eaLnBrk="1" latinLnBrk="0" hangingPunct="1">
              <a:spcBef>
                <a:spcPct val="0"/>
              </a:spcBef>
              <a:buNone/>
              <a:defRPr sz="4600" b="1" kern="1200" cap="none" spc="-100" baseline="0">
                <a:ln>
                  <a:noFill/>
                </a:ln>
                <a:solidFill>
                  <a:srgbClr val="C00000"/>
                </a:solidFill>
                <a:effectLst/>
                <a:latin typeface="+mj-lt"/>
                <a:ea typeface="+mj-ea"/>
                <a:cs typeface="+mj-cs"/>
              </a:defRPr>
            </a:lvl1pPr>
            <a:lvl2pPr>
              <a:defRPr/>
            </a:lvl2pPr>
            <a:lvl3pPr>
              <a:defRPr/>
            </a:lvl3pPr>
            <a:lvl4pPr>
              <a:defRPr/>
            </a:lvl4pPr>
            <a:lvl5pPr>
              <a:defRPr/>
            </a:lvl5pPr>
            <a:lvl6pPr>
              <a:defRPr/>
            </a:lvl6pPr>
            <a:lvl7pPr>
              <a:defRPr/>
            </a:lvl7pPr>
            <a:lvl8pPr>
              <a:defRPr/>
            </a:lvl8pPr>
            <a:lvl9pPr>
              <a:defRPr/>
            </a:lvl9pPr>
          </a:lstStyle>
          <a:p>
            <a:r>
              <a:rPr lang="fr-CA" sz="4200" dirty="0"/>
              <a:t>Mesures d’adaptation </a:t>
            </a:r>
            <a:br>
              <a:rPr lang="fr-CA" sz="4200" dirty="0"/>
            </a:br>
            <a:r>
              <a:rPr lang="fr-CA" sz="4200" dirty="0"/>
              <a:t>Info/Sanction (juillet 2019)</a:t>
            </a:r>
          </a:p>
        </p:txBody>
      </p:sp>
    </p:spTree>
    <p:extLst>
      <p:ext uri="{BB962C8B-B14F-4D97-AF65-F5344CB8AC3E}">
        <p14:creationId xmlns:p14="http://schemas.microsoft.com/office/powerpoint/2010/main" val="383813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custDataLst>
              <p:tags r:id="rId1"/>
            </p:custDataLst>
          </p:nvPr>
        </p:nvSpPr>
        <p:spPr>
          <a:xfrm>
            <a:off x="2197726" y="2166775"/>
            <a:ext cx="9511678" cy="4608512"/>
          </a:xfrm>
          <a:ln w="76200">
            <a:noFill/>
          </a:ln>
          <a:effectLst/>
        </p:spPr>
        <p:txBody>
          <a:bodyPr>
            <a:noAutofit/>
          </a:bodyPr>
          <a:lstStyle/>
          <a:p>
            <a:pPr marL="457200" indent="-457200">
              <a:buClrTx/>
              <a:buFont typeface="+mj-lt"/>
              <a:buAutoNum type="arabicPeriod"/>
            </a:pPr>
            <a:r>
              <a:rPr lang="fr-CA" dirty="0"/>
              <a:t>Prolongation de la durée de l’épreuve</a:t>
            </a:r>
          </a:p>
          <a:p>
            <a:pPr marL="457200" indent="-457200">
              <a:buClrTx/>
              <a:buFont typeface="+mj-lt"/>
              <a:buAutoNum type="arabicPeriod"/>
            </a:pPr>
            <a:r>
              <a:rPr lang="fr-CA" dirty="0"/>
              <a:t>Passation de l’épreuve dans un endroit adapté à la problématique de l’élève</a:t>
            </a:r>
          </a:p>
          <a:p>
            <a:pPr marL="457200" indent="-457200">
              <a:buClrTx/>
              <a:buFont typeface="+mj-lt"/>
              <a:buAutoNum type="arabicPeriod"/>
            </a:pPr>
            <a:r>
              <a:rPr lang="fr-CA" dirty="0"/>
              <a:t>Utilisation de coquilles ou de bouchons</a:t>
            </a:r>
          </a:p>
          <a:p>
            <a:pPr marL="457200" indent="-457200">
              <a:buClrTx/>
              <a:buFont typeface="+mj-lt"/>
              <a:buAutoNum type="arabicPeriod"/>
            </a:pPr>
            <a:r>
              <a:rPr lang="fr-CA" dirty="0"/>
              <a:t>Utilisation d’un appareil permettant uniquement l’écoute de la musique</a:t>
            </a:r>
          </a:p>
          <a:p>
            <a:pPr marL="457200" indent="-457200">
              <a:buClrTx/>
              <a:buFont typeface="+mj-lt"/>
              <a:buAutoNum type="arabicPeriod"/>
            </a:pPr>
            <a:r>
              <a:rPr lang="fr-CA" dirty="0"/>
              <a:t>Utilisation d’un ordinateur</a:t>
            </a:r>
          </a:p>
          <a:p>
            <a:pPr marL="457200" indent="-457200">
              <a:buClrTx/>
              <a:buFont typeface="+mj-lt"/>
              <a:buAutoNum type="arabicPeriod"/>
            </a:pPr>
            <a:r>
              <a:rPr lang="fr-CA" dirty="0"/>
              <a:t>Utilisation d’un outil d’aide à la lecture et à l’écriture</a:t>
            </a:r>
          </a:p>
          <a:p>
            <a:pPr marL="457200" indent="-457200">
              <a:buClrTx/>
              <a:buFont typeface="+mj-lt"/>
              <a:buAutoNum type="arabicPeriod"/>
            </a:pPr>
            <a:r>
              <a:rPr lang="fr-CA" dirty="0"/>
              <a:t>Utilisation de divers appareils permettant d’écrire</a:t>
            </a:r>
          </a:p>
          <a:p>
            <a:pPr marL="457200" indent="-457200">
              <a:buClrTx/>
              <a:buFont typeface="+mj-lt"/>
              <a:buAutoNum type="arabicPeriod"/>
            </a:pPr>
            <a:r>
              <a:rPr lang="fr-CA" dirty="0"/>
              <a:t>Utilisation d’un magnétophone</a:t>
            </a:r>
          </a:p>
          <a:p>
            <a:pPr marL="457200" indent="-457200">
              <a:buClrTx/>
              <a:buFont typeface="+mj-lt"/>
              <a:buAutoNum type="arabicPeriod"/>
            </a:pPr>
            <a:r>
              <a:rPr lang="fr-CA" dirty="0"/>
              <a:t>Utilisation d’une calculatrice</a:t>
            </a:r>
          </a:p>
        </p:txBody>
      </p:sp>
      <p:sp>
        <p:nvSpPr>
          <p:cNvPr id="7" name="Titre 1"/>
          <p:cNvSpPr>
            <a:spLocks noGrp="1"/>
          </p:cNvSpPr>
          <p:nvPr>
            <p:ph type="title"/>
            <p:custDataLst>
              <p:tags r:id="rId2"/>
            </p:custDataLst>
          </p:nvPr>
        </p:nvSpPr>
        <p:spPr>
          <a:xfrm>
            <a:off x="2255573" y="274638"/>
            <a:ext cx="9313035" cy="1143000"/>
          </a:xfrm>
        </p:spPr>
        <p:txBody>
          <a:bodyPr/>
          <a:lstStyle/>
          <a:p>
            <a:pPr algn="ctr"/>
            <a:r>
              <a:rPr lang="fr-CA" sz="4200" dirty="0"/>
              <a:t>Mesures d’adaptation </a:t>
            </a:r>
            <a:br>
              <a:rPr lang="fr-CA" sz="4200" dirty="0"/>
            </a:br>
            <a:r>
              <a:rPr lang="fr-CA" sz="4200" dirty="0"/>
              <a:t>Info/Sanction (juillet 2019)</a:t>
            </a:r>
          </a:p>
        </p:txBody>
      </p:sp>
      <p:sp>
        <p:nvSpPr>
          <p:cNvPr id="5" name="ZoneTexte 4">
            <a:extLst>
              <a:ext uri="{FF2B5EF4-FFF2-40B4-BE49-F238E27FC236}">
                <a16:creationId xmlns:a16="http://schemas.microsoft.com/office/drawing/2014/main" id="{5D81FEFF-61EF-3245-1396-5789D7702759}"/>
              </a:ext>
            </a:extLst>
          </p:cNvPr>
          <p:cNvSpPr txBox="1"/>
          <p:nvPr>
            <p:custDataLst>
              <p:tags r:id="rId3"/>
            </p:custDataLst>
          </p:nvPr>
        </p:nvSpPr>
        <p:spPr>
          <a:xfrm>
            <a:off x="2135560" y="1603903"/>
            <a:ext cx="9636010" cy="369332"/>
          </a:xfrm>
          <a:prstGeom prst="rect">
            <a:avLst/>
          </a:prstGeom>
          <a:noFill/>
        </p:spPr>
        <p:txBody>
          <a:bodyPr wrap="square">
            <a:spAutoFit/>
          </a:bodyPr>
          <a:lstStyle/>
          <a:p>
            <a:r>
              <a:rPr lang="fr-CA" b="1">
                <a:solidFill>
                  <a:srgbClr val="000000"/>
                </a:solidFill>
              </a:rPr>
              <a:t>Liste des 9 mesures d’adaptation autorisées en formation professionnelle </a:t>
            </a:r>
          </a:p>
        </p:txBody>
      </p:sp>
    </p:spTree>
    <p:extLst>
      <p:ext uri="{BB962C8B-B14F-4D97-AF65-F5344CB8AC3E}">
        <p14:creationId xmlns:p14="http://schemas.microsoft.com/office/powerpoint/2010/main" val="147676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contenu 3"/>
          <p:cNvSpPr>
            <a:spLocks noGrp="1"/>
          </p:cNvSpPr>
          <p:nvPr>
            <p:ph idx="1"/>
            <p:custDataLst>
              <p:tags r:id="rId1"/>
            </p:custDataLst>
          </p:nvPr>
        </p:nvSpPr>
        <p:spPr>
          <a:xfrm>
            <a:off x="2255573" y="1916832"/>
            <a:ext cx="9745083" cy="4824536"/>
          </a:xfrm>
          <a:ln w="76200">
            <a:noFill/>
          </a:ln>
          <a:effectLst/>
        </p:spPr>
        <p:txBody>
          <a:bodyPr>
            <a:noAutofit/>
          </a:bodyPr>
          <a:lstStyle/>
          <a:p>
            <a:pPr marL="457200" indent="-457200">
              <a:buClrTx/>
              <a:buFont typeface="+mj-lt"/>
              <a:buAutoNum type="arabicPeriod"/>
            </a:pPr>
            <a:r>
              <a:rPr lang="fr-CA" sz="1600" b="1" dirty="0"/>
              <a:t>Prolongation de la durée de l’épreuve</a:t>
            </a:r>
            <a:r>
              <a:rPr lang="fr-FR" sz="1600" b="1" dirty="0">
                <a:ea typeface="+mn-lt"/>
                <a:cs typeface="+mn-lt"/>
              </a:rPr>
              <a:t> </a:t>
            </a:r>
            <a:r>
              <a:rPr lang="fr-FR" sz="1600" dirty="0">
                <a:ea typeface="+mn-lt"/>
                <a:cs typeface="+mn-lt"/>
              </a:rPr>
              <a:t>jusqu’à un maximum équivalant au tiers du temps normalement alloué</a:t>
            </a:r>
            <a:r>
              <a:rPr lang="fr-CA" sz="1600" dirty="0"/>
              <a:t>.</a:t>
            </a:r>
          </a:p>
          <a:p>
            <a:pPr marL="457200" indent="-457200">
              <a:buClrTx/>
              <a:buFont typeface="+mj-lt"/>
              <a:buAutoNum type="arabicPeriod"/>
            </a:pPr>
            <a:r>
              <a:rPr lang="fr-CA" sz="1600" b="1" dirty="0"/>
              <a:t>Passation de l’épreuve dans un endroit adapté à la problématique de l’élève</a:t>
            </a:r>
            <a:r>
              <a:rPr lang="fr-CA" sz="1600" dirty="0"/>
              <a:t>, </a:t>
            </a:r>
            <a:r>
              <a:rPr lang="fr-FR" sz="1600" dirty="0">
                <a:ea typeface="+mn-lt"/>
                <a:cs typeface="+mn-lt"/>
              </a:rPr>
              <a:t>tout en s’assurant que l’épreuve se déroule sous surveillance</a:t>
            </a:r>
            <a:r>
              <a:rPr lang="fr-CA" sz="1600" dirty="0"/>
              <a:t>.</a:t>
            </a:r>
          </a:p>
          <a:p>
            <a:pPr marL="457200" indent="-457200">
              <a:buClrTx/>
              <a:buFont typeface="+mj-lt"/>
              <a:buAutoNum type="arabicPeriod"/>
            </a:pPr>
            <a:r>
              <a:rPr lang="fr-CA" sz="1600" b="1" dirty="0"/>
              <a:t>Utilisation de coquilles ou de bouchons</a:t>
            </a:r>
            <a:r>
              <a:rPr lang="fr-FR" sz="1600" b="1" dirty="0">
                <a:ea typeface="+mn-lt"/>
                <a:cs typeface="+mn-lt"/>
              </a:rPr>
              <a:t> </a:t>
            </a:r>
            <a:r>
              <a:rPr lang="fr-FR" sz="1600" dirty="0">
                <a:ea typeface="+mn-lt"/>
                <a:cs typeface="+mn-lt"/>
              </a:rPr>
              <a:t>pour couvrir les bruits ambiants et favoriser la concentration de l’élève</a:t>
            </a:r>
            <a:r>
              <a:rPr lang="fr-CA" sz="1600" dirty="0"/>
              <a:t>.</a:t>
            </a:r>
          </a:p>
          <a:p>
            <a:pPr marL="457200" indent="-457200">
              <a:buClrTx/>
              <a:buFont typeface="+mj-lt"/>
              <a:buAutoNum type="arabicPeriod"/>
            </a:pPr>
            <a:r>
              <a:rPr lang="fr-CA" sz="1600" b="1" dirty="0"/>
              <a:t>Utilisation d’un appareil permettant uniquement l’écoute de la musique. </a:t>
            </a:r>
            <a:r>
              <a:rPr lang="fr-FR" sz="1600" dirty="0">
                <a:ea typeface="+mn-lt"/>
                <a:cs typeface="+mn-lt"/>
              </a:rPr>
              <a:t>Celui-ci ne doit pas donner accès à Internet, ni à aucune autre source d’information ou de communication avec autrui.</a:t>
            </a:r>
            <a:endParaRPr lang="fr-CA" sz="1600" dirty="0"/>
          </a:p>
          <a:p>
            <a:pPr marL="457200" indent="-457200">
              <a:buClrTx/>
              <a:buFont typeface="+mj-lt"/>
              <a:buAutoNum type="arabicPeriod"/>
            </a:pPr>
            <a:r>
              <a:rPr lang="fr-CA" sz="1600" b="1" dirty="0"/>
              <a:t>Utilisation d’un ordinateur </a:t>
            </a:r>
            <a:r>
              <a:rPr lang="fr-FR" sz="1600" dirty="0">
                <a:ea typeface="+mn-lt"/>
                <a:cs typeface="+mn-lt"/>
              </a:rPr>
              <a:t>en respectant les trois conditions suivantes : accès à Internet uniquement lors des épreuves pour lesquelles cet usage est prévu, possibilité d’utiliser un logiciel de correction seulement pour les épreuves qui le prévoient et absence de communication entre les postes d’un réseau.</a:t>
            </a:r>
            <a:endParaRPr lang="fr-CA" sz="1600" dirty="0"/>
          </a:p>
          <a:p>
            <a:pPr marL="457200" indent="-457200">
              <a:buClrTx/>
              <a:buFont typeface="+mj-lt"/>
              <a:buAutoNum type="arabicPeriod"/>
            </a:pPr>
            <a:r>
              <a:rPr lang="fr-CA" sz="1600" b="1" dirty="0"/>
              <a:t>Utilisation d’un outil d’aide à la lecture et à l’écriture. </a:t>
            </a:r>
            <a:r>
              <a:rPr lang="fr-FR" sz="1600" dirty="0">
                <a:ea typeface="+mn-lt"/>
                <a:cs typeface="+mn-lt"/>
              </a:rPr>
              <a:t>Toute fonction de reconnaissance vocale doit être désactivée pendant la durée totale de l’épreuve lorsque la compétence à écrire est évaluée. Les logiciels de traduction ne peuvent être utilisés, à moins que les règles de l’épreuve les permettent.</a:t>
            </a:r>
            <a:endParaRPr lang="fr-CA" sz="1600" dirty="0"/>
          </a:p>
          <a:p>
            <a:pPr marL="457200" indent="-457200">
              <a:buClrTx/>
              <a:buFont typeface="+mj-lt"/>
              <a:buAutoNum type="arabicPeriod"/>
            </a:pPr>
            <a:r>
              <a:rPr lang="fr-CA" sz="1600" b="1" dirty="0"/>
              <a:t>Utilisation de divers appareils permettant d’écrire</a:t>
            </a:r>
            <a:r>
              <a:rPr lang="fr-FR" sz="1600" dirty="0">
                <a:ea typeface="+mn-lt"/>
                <a:cs typeface="+mn-lt"/>
              </a:rPr>
              <a:t> afin de pallier un handicap.</a:t>
            </a:r>
            <a:endParaRPr lang="fr-CA" sz="1600" dirty="0"/>
          </a:p>
          <a:p>
            <a:pPr marL="457200" indent="-457200">
              <a:buClrTx/>
              <a:buFont typeface="+mj-lt"/>
              <a:buAutoNum type="arabicPeriod"/>
            </a:pPr>
            <a:r>
              <a:rPr lang="fr-CA" sz="1600" b="1" dirty="0"/>
              <a:t>Utilisation d’un magnétophone</a:t>
            </a:r>
            <a:r>
              <a:rPr lang="fr-CA" sz="1600" dirty="0"/>
              <a:t> </a:t>
            </a:r>
            <a:r>
              <a:rPr lang="fr-FR" sz="1600" dirty="0">
                <a:ea typeface="+mn-lt"/>
                <a:cs typeface="+mn-lt"/>
              </a:rPr>
              <a:t>permettant à l’élève de donner ses réponses lorsque la compétence à lire ou à écrire n’est pas requise pour accomplir la tâche</a:t>
            </a:r>
            <a:r>
              <a:rPr lang="fr-CA" sz="1600" dirty="0"/>
              <a:t>.</a:t>
            </a:r>
          </a:p>
          <a:p>
            <a:pPr marL="457200" indent="-457200">
              <a:buClrTx/>
              <a:buFont typeface="+mj-lt"/>
              <a:buAutoNum type="arabicPeriod"/>
            </a:pPr>
            <a:r>
              <a:rPr lang="fr-CA" sz="1600" b="1" dirty="0"/>
              <a:t>Utilisation d’une calculatrice </a:t>
            </a:r>
            <a:r>
              <a:rPr lang="fr-FR" sz="1600" dirty="0">
                <a:ea typeface="+mn-lt"/>
                <a:cs typeface="+mn-lt"/>
              </a:rPr>
              <a:t>simple et non scientifique</a:t>
            </a:r>
            <a:r>
              <a:rPr lang="fr-CA" sz="1600" dirty="0"/>
              <a:t>.</a:t>
            </a:r>
          </a:p>
        </p:txBody>
      </p:sp>
      <p:sp>
        <p:nvSpPr>
          <p:cNvPr id="7" name="Titre 1"/>
          <p:cNvSpPr>
            <a:spLocks noGrp="1"/>
          </p:cNvSpPr>
          <p:nvPr>
            <p:ph type="title"/>
            <p:custDataLst>
              <p:tags r:id="rId2"/>
            </p:custDataLst>
          </p:nvPr>
        </p:nvSpPr>
        <p:spPr>
          <a:xfrm>
            <a:off x="2255573" y="274638"/>
            <a:ext cx="9241027" cy="1143000"/>
          </a:xfrm>
        </p:spPr>
        <p:txBody>
          <a:bodyPr/>
          <a:lstStyle/>
          <a:p>
            <a:pPr algn="ctr"/>
            <a:r>
              <a:rPr lang="fr-CA" sz="4200" dirty="0"/>
              <a:t>Mesures d’adaptation</a:t>
            </a:r>
            <a:br>
              <a:rPr lang="fr-CA" sz="4200" dirty="0"/>
            </a:br>
            <a:r>
              <a:rPr lang="fr-CA" sz="4200" dirty="0"/>
              <a:t>Info/Sanction (juillet 2019)</a:t>
            </a:r>
          </a:p>
        </p:txBody>
      </p:sp>
      <p:sp>
        <p:nvSpPr>
          <p:cNvPr id="2" name="ZoneTexte 1">
            <a:extLst>
              <a:ext uri="{FF2B5EF4-FFF2-40B4-BE49-F238E27FC236}">
                <a16:creationId xmlns:a16="http://schemas.microsoft.com/office/drawing/2014/main" id="{375C56D4-023E-E56B-892A-9174ACFFA9E6}"/>
              </a:ext>
            </a:extLst>
          </p:cNvPr>
          <p:cNvSpPr txBox="1"/>
          <p:nvPr>
            <p:custDataLst>
              <p:tags r:id="rId3"/>
            </p:custDataLst>
          </p:nvPr>
        </p:nvSpPr>
        <p:spPr>
          <a:xfrm>
            <a:off x="2135560" y="1603903"/>
            <a:ext cx="9636010" cy="369332"/>
          </a:xfrm>
          <a:prstGeom prst="rect">
            <a:avLst/>
          </a:prstGeom>
          <a:noFill/>
        </p:spPr>
        <p:txBody>
          <a:bodyPr wrap="square">
            <a:spAutoFit/>
          </a:bodyPr>
          <a:lstStyle/>
          <a:p>
            <a:r>
              <a:rPr lang="fr-CA" b="1">
                <a:solidFill>
                  <a:srgbClr val="000000"/>
                </a:solidFill>
              </a:rPr>
              <a:t>Liste des 9 mesures d’adaptation autorisées en formation professionnelle (texte intégral)</a:t>
            </a:r>
          </a:p>
        </p:txBody>
      </p:sp>
    </p:spTree>
    <p:extLst>
      <p:ext uri="{BB962C8B-B14F-4D97-AF65-F5344CB8AC3E}">
        <p14:creationId xmlns:p14="http://schemas.microsoft.com/office/powerpoint/2010/main" val="9867030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159562" y="274638"/>
            <a:ext cx="9540000" cy="1143000"/>
          </a:xfrm>
        </p:spPr>
        <p:txBody>
          <a:bodyPr/>
          <a:lstStyle/>
          <a:p>
            <a:pPr algn="ctr"/>
            <a:r>
              <a:rPr lang="fr-CA" dirty="0"/>
              <a:t>Mises en situation EBP</a:t>
            </a:r>
            <a:endParaRPr lang="fr-CA" sz="4200" dirty="0"/>
          </a:p>
        </p:txBody>
      </p:sp>
      <p:sp>
        <p:nvSpPr>
          <p:cNvPr id="482" name="ZoneTexte 481">
            <a:extLst>
              <a:ext uri="{FF2B5EF4-FFF2-40B4-BE49-F238E27FC236}">
                <a16:creationId xmlns:a16="http://schemas.microsoft.com/office/drawing/2014/main" id="{771AEA4B-F8FE-27E8-8543-E4B74578AF59}"/>
              </a:ext>
            </a:extLst>
          </p:cNvPr>
          <p:cNvSpPr txBox="1"/>
          <p:nvPr>
            <p:custDataLst>
              <p:tags r:id="rId2"/>
            </p:custDataLst>
          </p:nvPr>
        </p:nvSpPr>
        <p:spPr>
          <a:xfrm>
            <a:off x="2772771" y="1919027"/>
            <a:ext cx="1185004" cy="400110"/>
          </a:xfrm>
          <a:prstGeom prst="rect">
            <a:avLst/>
          </a:prstGeom>
          <a:noFill/>
        </p:spPr>
        <p:txBody>
          <a:bodyPr wrap="none" rtlCol="0">
            <a:spAutoFit/>
          </a:bodyPr>
          <a:lstStyle/>
          <a:p>
            <a:r>
              <a:rPr lang="fr-CA" sz="2000" b="1" dirty="0">
                <a:solidFill>
                  <a:srgbClr val="000000"/>
                </a:solidFill>
              </a:rPr>
              <a:t>Activité 4</a:t>
            </a:r>
          </a:p>
        </p:txBody>
      </p:sp>
      <p:sp>
        <p:nvSpPr>
          <p:cNvPr id="483" name="ZoneTexte 482">
            <a:extLst>
              <a:ext uri="{FF2B5EF4-FFF2-40B4-BE49-F238E27FC236}">
                <a16:creationId xmlns:a16="http://schemas.microsoft.com/office/drawing/2014/main" id="{71ACB41B-C1BF-DFC1-D13B-55C354923DFD}"/>
              </a:ext>
            </a:extLst>
          </p:cNvPr>
          <p:cNvSpPr txBox="1"/>
          <p:nvPr>
            <p:custDataLst>
              <p:tags r:id="rId3"/>
            </p:custDataLst>
          </p:nvPr>
        </p:nvSpPr>
        <p:spPr>
          <a:xfrm>
            <a:off x="2110759" y="2505134"/>
            <a:ext cx="1253869" cy="400110"/>
          </a:xfrm>
          <a:prstGeom prst="rect">
            <a:avLst/>
          </a:prstGeom>
          <a:noFill/>
        </p:spPr>
        <p:txBody>
          <a:bodyPr wrap="none" rtlCol="0">
            <a:spAutoFit/>
          </a:bodyPr>
          <a:lstStyle/>
          <a:p>
            <a:r>
              <a:rPr lang="fr-CA" sz="2000" b="1" dirty="0">
                <a:solidFill>
                  <a:srgbClr val="000000"/>
                </a:solidFill>
              </a:rPr>
              <a:t>Consignes</a:t>
            </a:r>
          </a:p>
        </p:txBody>
      </p:sp>
      <p:grpSp>
        <p:nvGrpSpPr>
          <p:cNvPr id="493" name="Groupe 492">
            <a:extLst>
              <a:ext uri="{FF2B5EF4-FFF2-40B4-BE49-F238E27FC236}">
                <a16:creationId xmlns:a16="http://schemas.microsoft.com/office/drawing/2014/main" id="{4F03C06C-7C59-89BF-C54A-C162DFC1A6F3}"/>
              </a:ext>
            </a:extLst>
          </p:cNvPr>
          <p:cNvGrpSpPr/>
          <p:nvPr>
            <p:custDataLst>
              <p:tags r:id="rId4"/>
            </p:custDataLst>
          </p:nvPr>
        </p:nvGrpSpPr>
        <p:grpSpPr>
          <a:xfrm>
            <a:off x="2110759" y="1765414"/>
            <a:ext cx="579727" cy="602018"/>
            <a:chOff x="5117727" y="4388131"/>
            <a:chExt cx="579727" cy="602018"/>
          </a:xfrm>
        </p:grpSpPr>
        <p:pic>
          <p:nvPicPr>
            <p:cNvPr id="486" name="Image 485">
              <a:extLst>
                <a:ext uri="{FF2B5EF4-FFF2-40B4-BE49-F238E27FC236}">
                  <a16:creationId xmlns:a16="http://schemas.microsoft.com/office/drawing/2014/main" id="{1568849B-248F-F61C-5336-3305D37935A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17727" y="4410422"/>
              <a:ext cx="579727" cy="579727"/>
            </a:xfrm>
            <a:prstGeom prst="rect">
              <a:avLst/>
            </a:prstGeom>
          </p:spPr>
        </p:pic>
        <p:pic>
          <p:nvPicPr>
            <p:cNvPr id="488" name="Image 487">
              <a:extLst>
                <a:ext uri="{FF2B5EF4-FFF2-40B4-BE49-F238E27FC236}">
                  <a16:creationId xmlns:a16="http://schemas.microsoft.com/office/drawing/2014/main" id="{0B440C7A-06A8-4BD2-6313-C9DF91D12D2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47095" y="4869160"/>
              <a:ext cx="120989" cy="120989"/>
            </a:xfrm>
            <a:prstGeom prst="rect">
              <a:avLst/>
            </a:prstGeom>
          </p:spPr>
        </p:pic>
        <p:pic>
          <p:nvPicPr>
            <p:cNvPr id="491" name="Image 490">
              <a:extLst>
                <a:ext uri="{FF2B5EF4-FFF2-40B4-BE49-F238E27FC236}">
                  <a16:creationId xmlns:a16="http://schemas.microsoft.com/office/drawing/2014/main" id="{6F49A185-C80B-A8B2-F236-4BBC4D91187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47094" y="4388131"/>
              <a:ext cx="120989" cy="120989"/>
            </a:xfrm>
            <a:prstGeom prst="rect">
              <a:avLst/>
            </a:prstGeom>
          </p:spPr>
        </p:pic>
        <p:pic>
          <p:nvPicPr>
            <p:cNvPr id="492" name="Image 491">
              <a:extLst>
                <a:ext uri="{FF2B5EF4-FFF2-40B4-BE49-F238E27FC236}">
                  <a16:creationId xmlns:a16="http://schemas.microsoft.com/office/drawing/2014/main" id="{047060AA-C983-9ED9-8D31-8F63B93A4E5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46278" y="4713767"/>
              <a:ext cx="120989" cy="120989"/>
            </a:xfrm>
            <a:prstGeom prst="rect">
              <a:avLst/>
            </a:prstGeom>
          </p:spPr>
        </p:pic>
      </p:grpSp>
      <p:grpSp>
        <p:nvGrpSpPr>
          <p:cNvPr id="494" name="Groupe 493">
            <a:extLst>
              <a:ext uri="{FF2B5EF4-FFF2-40B4-BE49-F238E27FC236}">
                <a16:creationId xmlns:a16="http://schemas.microsoft.com/office/drawing/2014/main" id="{DBCAD71C-D363-CFAE-1559-4B5533D497F4}"/>
              </a:ext>
            </a:extLst>
          </p:cNvPr>
          <p:cNvGrpSpPr/>
          <p:nvPr>
            <p:custDataLst>
              <p:tags r:id="rId5"/>
            </p:custDataLst>
          </p:nvPr>
        </p:nvGrpSpPr>
        <p:grpSpPr>
          <a:xfrm>
            <a:off x="9230020" y="5530013"/>
            <a:ext cx="2365416" cy="1053349"/>
            <a:chOff x="6768206" y="5877272"/>
            <a:chExt cx="2365416" cy="1053349"/>
          </a:xfrm>
        </p:grpSpPr>
        <p:pic>
          <p:nvPicPr>
            <p:cNvPr id="495" name="Image 494">
              <a:extLst>
                <a:ext uri="{FF2B5EF4-FFF2-40B4-BE49-F238E27FC236}">
                  <a16:creationId xmlns:a16="http://schemas.microsoft.com/office/drawing/2014/main" id="{1EE0EBDB-1080-EB0A-237D-B2749B57F24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68206" y="5877272"/>
              <a:ext cx="2365416" cy="1053349"/>
            </a:xfrm>
            <a:prstGeom prst="rect">
              <a:avLst/>
            </a:prstGeom>
          </p:spPr>
        </p:pic>
        <p:sp>
          <p:nvSpPr>
            <p:cNvPr id="496" name="ZoneTexte 495">
              <a:extLst>
                <a:ext uri="{FF2B5EF4-FFF2-40B4-BE49-F238E27FC236}">
                  <a16:creationId xmlns:a16="http://schemas.microsoft.com/office/drawing/2014/main" id="{1A4F5D9D-1F5C-744F-FC4A-396B8C479777}"/>
                </a:ext>
              </a:extLst>
            </p:cNvPr>
            <p:cNvSpPr txBox="1"/>
            <p:nvPr/>
          </p:nvSpPr>
          <p:spPr>
            <a:xfrm>
              <a:off x="7812360" y="6309320"/>
              <a:ext cx="1008112" cy="276999"/>
            </a:xfrm>
            <a:prstGeom prst="rect">
              <a:avLst/>
            </a:prstGeom>
            <a:noFill/>
          </p:spPr>
          <p:txBody>
            <a:bodyPr wrap="square" rtlCol="0">
              <a:spAutoFit/>
            </a:bodyPr>
            <a:lstStyle/>
            <a:p>
              <a:r>
                <a:rPr lang="fr-CA" sz="1200" dirty="0">
                  <a:solidFill>
                    <a:schemeClr val="bg1"/>
                  </a:solidFill>
                </a:rPr>
                <a:t>15 minutes</a:t>
              </a:r>
            </a:p>
          </p:txBody>
        </p:sp>
      </p:grpSp>
      <p:sp>
        <p:nvSpPr>
          <p:cNvPr id="497" name="ZoneTexte 496">
            <a:extLst>
              <a:ext uri="{FF2B5EF4-FFF2-40B4-BE49-F238E27FC236}">
                <a16:creationId xmlns:a16="http://schemas.microsoft.com/office/drawing/2014/main" id="{F7899B96-7D4C-0DA6-1B4E-E549B62A79B1}"/>
              </a:ext>
            </a:extLst>
          </p:cNvPr>
          <p:cNvSpPr txBox="1"/>
          <p:nvPr>
            <p:custDataLst>
              <p:tags r:id="rId6"/>
            </p:custDataLst>
          </p:nvPr>
        </p:nvSpPr>
        <p:spPr>
          <a:xfrm>
            <a:off x="2331314" y="3155154"/>
            <a:ext cx="9768091" cy="2031325"/>
          </a:xfrm>
          <a:prstGeom prst="rect">
            <a:avLst/>
          </a:prstGeom>
          <a:noFill/>
        </p:spPr>
        <p:txBody>
          <a:bodyPr wrap="square" rtlCol="0">
            <a:spAutoFit/>
          </a:bodyPr>
          <a:lstStyle/>
          <a:p>
            <a:pPr marL="342900" indent="-342900">
              <a:buFont typeface="+mj-lt"/>
              <a:buAutoNum type="arabicPeriod"/>
            </a:pPr>
            <a:r>
              <a:rPr lang="fr-CA" dirty="0">
                <a:solidFill>
                  <a:srgbClr val="000000"/>
                </a:solidFill>
              </a:rPr>
              <a:t>Lisez la mise en situation associée à votre équipe.​</a:t>
            </a:r>
          </a:p>
          <a:p>
            <a:pPr marL="342900" indent="-342900">
              <a:buFont typeface="+mj-lt"/>
              <a:buAutoNum type="arabicPeriod"/>
            </a:pPr>
            <a:endParaRPr lang="fr-CA" dirty="0">
              <a:solidFill>
                <a:srgbClr val="000000"/>
              </a:solidFill>
            </a:endParaRPr>
          </a:p>
          <a:p>
            <a:pPr marL="342900" indent="-342900">
              <a:buFont typeface="+mj-lt"/>
              <a:buAutoNum type="arabicPeriod"/>
            </a:pPr>
            <a:r>
              <a:rPr lang="fr-CA" dirty="0">
                <a:solidFill>
                  <a:srgbClr val="000000"/>
                </a:solidFill>
              </a:rPr>
              <a:t>Discutez de la situation:​</a:t>
            </a:r>
          </a:p>
          <a:p>
            <a:pPr marL="800100" lvl="1" indent="-342900">
              <a:buFont typeface="Arial" panose="020B0604020202020204" pitchFamily="34" charset="0"/>
              <a:buChar char="•"/>
            </a:pPr>
            <a:r>
              <a:rPr lang="fr-CA" dirty="0">
                <a:solidFill>
                  <a:srgbClr val="000000"/>
                </a:solidFill>
              </a:rPr>
              <a:t>Identifiez et expliquez les fautes de l'enseignant(e).​</a:t>
            </a:r>
          </a:p>
          <a:p>
            <a:pPr marL="800100" lvl="1" indent="-342900">
              <a:buFont typeface="Arial" panose="020B0604020202020204" pitchFamily="34" charset="0"/>
              <a:buChar char="•"/>
            </a:pPr>
            <a:r>
              <a:rPr lang="fr-CA" dirty="0">
                <a:solidFill>
                  <a:srgbClr val="000000"/>
                </a:solidFill>
              </a:rPr>
              <a:t>Proposez des alternatives ou des solutions à envisager.​</a:t>
            </a:r>
          </a:p>
          <a:p>
            <a:pPr marL="342900" indent="-342900">
              <a:buFont typeface="+mj-lt"/>
              <a:buAutoNum type="arabicPeriod"/>
            </a:pPr>
            <a:endParaRPr lang="fr-CA" dirty="0">
              <a:solidFill>
                <a:srgbClr val="000000"/>
              </a:solidFill>
            </a:endParaRPr>
          </a:p>
          <a:p>
            <a:pPr marL="342900" indent="-342900">
              <a:buFont typeface="+mj-lt"/>
              <a:buAutoNum type="arabicPeriod"/>
            </a:pPr>
            <a:r>
              <a:rPr lang="fr-CA" dirty="0">
                <a:solidFill>
                  <a:srgbClr val="000000"/>
                </a:solidFill>
              </a:rPr>
              <a:t>Notez vos réponses dans le tableau et partagez-les en grand groupe.​</a:t>
            </a:r>
          </a:p>
        </p:txBody>
      </p:sp>
      <p:grpSp>
        <p:nvGrpSpPr>
          <p:cNvPr id="501" name="Groupe 500">
            <a:extLst>
              <a:ext uri="{FF2B5EF4-FFF2-40B4-BE49-F238E27FC236}">
                <a16:creationId xmlns:a16="http://schemas.microsoft.com/office/drawing/2014/main" id="{210E31BC-3582-80B9-02F0-A5E301431087}"/>
              </a:ext>
            </a:extLst>
          </p:cNvPr>
          <p:cNvGrpSpPr/>
          <p:nvPr>
            <p:custDataLst>
              <p:tags r:id="rId7"/>
            </p:custDataLst>
          </p:nvPr>
        </p:nvGrpSpPr>
        <p:grpSpPr>
          <a:xfrm>
            <a:off x="2599804" y="5937031"/>
            <a:ext cx="1947367" cy="646331"/>
            <a:chOff x="10083601" y="4786594"/>
            <a:chExt cx="1947367" cy="646331"/>
          </a:xfrm>
        </p:grpSpPr>
        <p:pic>
          <p:nvPicPr>
            <p:cNvPr id="499" name="Image 498">
              <a:hlinkClick r:id="rId13"/>
              <a:extLst>
                <a:ext uri="{FF2B5EF4-FFF2-40B4-BE49-F238E27FC236}">
                  <a16:creationId xmlns:a16="http://schemas.microsoft.com/office/drawing/2014/main" id="{CCCDE73D-FC5D-A9EB-ED36-F69929C6BEA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83601" y="4880054"/>
              <a:ext cx="493162" cy="493162"/>
            </a:xfrm>
            <a:prstGeom prst="rect">
              <a:avLst/>
            </a:prstGeom>
          </p:spPr>
        </p:pic>
        <p:sp>
          <p:nvSpPr>
            <p:cNvPr id="500" name="ZoneTexte 499">
              <a:extLst>
                <a:ext uri="{FF2B5EF4-FFF2-40B4-BE49-F238E27FC236}">
                  <a16:creationId xmlns:a16="http://schemas.microsoft.com/office/drawing/2014/main" id="{F5390940-9CEF-E188-D2AE-9417FDDB4258}"/>
                </a:ext>
              </a:extLst>
            </p:cNvPr>
            <p:cNvSpPr txBox="1"/>
            <p:nvPr/>
          </p:nvSpPr>
          <p:spPr>
            <a:xfrm>
              <a:off x="10613018" y="4786594"/>
              <a:ext cx="1417950" cy="646331"/>
            </a:xfrm>
            <a:prstGeom prst="rect">
              <a:avLst/>
            </a:prstGeom>
            <a:noFill/>
          </p:spPr>
          <p:txBody>
            <a:bodyPr wrap="square" rtlCol="0">
              <a:spAutoFit/>
            </a:bodyPr>
            <a:lstStyle/>
            <a:p>
              <a:r>
                <a:rPr lang="fr-CA" dirty="0">
                  <a:solidFill>
                    <a:srgbClr val="000000"/>
                  </a:solidFill>
                  <a:hlinkClick r:id="rId13"/>
                </a:rPr>
                <a:t>Document collaboratif</a:t>
              </a:r>
              <a:endParaRPr lang="fr-CA" dirty="0">
                <a:solidFill>
                  <a:srgbClr val="000000"/>
                </a:solidFill>
              </a:endParaRPr>
            </a:p>
          </p:txBody>
        </p:sp>
      </p:grpSp>
    </p:spTree>
    <p:extLst>
      <p:ext uri="{BB962C8B-B14F-4D97-AF65-F5344CB8AC3E}">
        <p14:creationId xmlns:p14="http://schemas.microsoft.com/office/powerpoint/2010/main" val="38014833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159562" y="274638"/>
            <a:ext cx="9540000" cy="1143000"/>
          </a:xfrm>
        </p:spPr>
        <p:txBody>
          <a:bodyPr/>
          <a:lstStyle/>
          <a:p>
            <a:pPr algn="ctr"/>
            <a:r>
              <a:rPr lang="fr-CA" sz="4200" dirty="0"/>
              <a:t>Différenciation pédagogique en évaluation des apprentissages</a:t>
            </a:r>
            <a:endParaRPr lang="fr-CA" sz="4200" dirty="0">
              <a:highlight>
                <a:srgbClr val="FFFF00"/>
              </a:highlight>
            </a:endParaRPr>
          </a:p>
        </p:txBody>
      </p:sp>
      <p:sp>
        <p:nvSpPr>
          <p:cNvPr id="6" name="ZoneTexte 5">
            <a:extLst>
              <a:ext uri="{FF2B5EF4-FFF2-40B4-BE49-F238E27FC236}">
                <a16:creationId xmlns:a16="http://schemas.microsoft.com/office/drawing/2014/main" id="{D491FB6A-AB30-3F45-4AAB-58191322FBDF}"/>
              </a:ext>
            </a:extLst>
          </p:cNvPr>
          <p:cNvSpPr txBox="1"/>
          <p:nvPr>
            <p:custDataLst>
              <p:tags r:id="rId2"/>
            </p:custDataLst>
          </p:nvPr>
        </p:nvSpPr>
        <p:spPr>
          <a:xfrm>
            <a:off x="2142302" y="1791490"/>
            <a:ext cx="7344816" cy="513346"/>
          </a:xfrm>
          <a:prstGeom prst="rect">
            <a:avLst/>
          </a:prstGeom>
          <a:noFill/>
        </p:spPr>
        <p:txBody>
          <a:bodyPr wrap="square">
            <a:spAutoFit/>
          </a:bodyPr>
          <a:lstStyle/>
          <a:p>
            <a:pPr marL="92075">
              <a:lnSpc>
                <a:spcPct val="114000"/>
              </a:lnSpc>
              <a:spcBef>
                <a:spcPts val="600"/>
              </a:spcBef>
              <a:spcAft>
                <a:spcPts val="600"/>
              </a:spcAft>
            </a:pPr>
            <a:r>
              <a:rPr lang="fr-CA"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Les concepts clés à retenir : </a:t>
            </a:r>
          </a:p>
        </p:txBody>
      </p:sp>
      <p:pic>
        <p:nvPicPr>
          <p:cNvPr id="32" name="Image 31" descr="Une image contenant texte&#10;&#10;Description générée automatiquement">
            <a:extLst>
              <a:ext uri="{FF2B5EF4-FFF2-40B4-BE49-F238E27FC236}">
                <a16:creationId xmlns:a16="http://schemas.microsoft.com/office/drawing/2014/main" id="{127F6750-63BA-4326-C0B4-396D640F385C}"/>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9636342" y="1429719"/>
            <a:ext cx="2021656" cy="2021656"/>
          </a:xfrm>
          <a:prstGeom prst="rect">
            <a:avLst/>
          </a:prstGeom>
        </p:spPr>
      </p:pic>
      <p:sp>
        <p:nvSpPr>
          <p:cNvPr id="4" name="ZoneTexte 3">
            <a:extLst>
              <a:ext uri="{FF2B5EF4-FFF2-40B4-BE49-F238E27FC236}">
                <a16:creationId xmlns:a16="http://schemas.microsoft.com/office/drawing/2014/main" id="{B3BD1AA9-2532-7B92-557C-1EF730206500}"/>
              </a:ext>
            </a:extLst>
          </p:cNvPr>
          <p:cNvSpPr txBox="1"/>
          <p:nvPr>
            <p:custDataLst>
              <p:tags r:id="rId4"/>
            </p:custDataLst>
          </p:nvPr>
        </p:nvSpPr>
        <p:spPr>
          <a:xfrm>
            <a:off x="2564884" y="2370203"/>
            <a:ext cx="6980644" cy="646331"/>
          </a:xfrm>
          <a:prstGeom prst="rect">
            <a:avLst/>
          </a:prstGeom>
          <a:noFill/>
        </p:spPr>
        <p:txBody>
          <a:bodyPr wrap="square">
            <a:spAutoFit/>
          </a:bodyPr>
          <a:lstStyle/>
          <a:p>
            <a:pPr marL="285750" indent="-285750">
              <a:buFont typeface="Arial" panose="020B0604020202020204" pitchFamily="34" charset="0"/>
              <a:buChar char="•"/>
            </a:pPr>
            <a:r>
              <a:rPr lang="fr-CA" dirty="0">
                <a:solidFill>
                  <a:srgbClr val="000000"/>
                </a:solidFill>
              </a:rPr>
              <a:t>La mise en place d’interventions universelles respectant l’intention d’évaluation </a:t>
            </a:r>
            <a:r>
              <a:rPr lang="fr-CA" b="1" dirty="0">
                <a:solidFill>
                  <a:srgbClr val="000000"/>
                </a:solidFill>
              </a:rPr>
              <a:t>favorise la réussite de l’ensemble des élèves</a:t>
            </a:r>
            <a:r>
              <a:rPr lang="fr-CA" dirty="0">
                <a:solidFill>
                  <a:srgbClr val="000000"/>
                </a:solidFill>
              </a:rPr>
              <a:t>.</a:t>
            </a:r>
            <a:endParaRPr lang="fr-CA" b="1" dirty="0">
              <a:solidFill>
                <a:srgbClr val="000000"/>
              </a:solidFill>
            </a:endParaRPr>
          </a:p>
        </p:txBody>
      </p:sp>
      <p:sp>
        <p:nvSpPr>
          <p:cNvPr id="9" name="ZoneTexte 8">
            <a:extLst>
              <a:ext uri="{FF2B5EF4-FFF2-40B4-BE49-F238E27FC236}">
                <a16:creationId xmlns:a16="http://schemas.microsoft.com/office/drawing/2014/main" id="{F63DCB43-1595-E31D-F860-6EBA251F3E0B}"/>
              </a:ext>
            </a:extLst>
          </p:cNvPr>
          <p:cNvSpPr txBox="1"/>
          <p:nvPr>
            <p:custDataLst>
              <p:tags r:id="rId5"/>
            </p:custDataLst>
          </p:nvPr>
        </p:nvSpPr>
        <p:spPr>
          <a:xfrm>
            <a:off x="2564884" y="3825227"/>
            <a:ext cx="8427660" cy="923330"/>
          </a:xfrm>
          <a:prstGeom prst="rect">
            <a:avLst/>
          </a:prstGeom>
          <a:noFill/>
        </p:spPr>
        <p:txBody>
          <a:bodyPr wrap="square">
            <a:spAutoFit/>
          </a:bodyPr>
          <a:lstStyle/>
          <a:p>
            <a:pPr marL="285750" indent="-285750">
              <a:buFont typeface="Arial" panose="020B0604020202020204" pitchFamily="34" charset="0"/>
              <a:buChar char="•"/>
            </a:pPr>
            <a:r>
              <a:rPr lang="fr-CA">
                <a:solidFill>
                  <a:srgbClr val="000000"/>
                </a:solidFill>
              </a:rPr>
              <a:t>La mise en place de mesures d’adaptation implique que les intervenants </a:t>
            </a:r>
            <a:r>
              <a:rPr lang="fr-CA" b="1">
                <a:solidFill>
                  <a:srgbClr val="000000"/>
                </a:solidFill>
              </a:rPr>
              <a:t>manifestent à l’égard des élèves ayant des besoins particuliers une bienveillance qui n’exclut pas l’exigence.</a:t>
            </a:r>
            <a:endParaRPr lang="fr-CA" b="1" i="1">
              <a:solidFill>
                <a:srgbClr val="000000"/>
              </a:solidFill>
            </a:endParaRPr>
          </a:p>
        </p:txBody>
      </p:sp>
      <p:sp>
        <p:nvSpPr>
          <p:cNvPr id="12" name="ZoneTexte 11">
            <a:extLst>
              <a:ext uri="{FF2B5EF4-FFF2-40B4-BE49-F238E27FC236}">
                <a16:creationId xmlns:a16="http://schemas.microsoft.com/office/drawing/2014/main" id="{2211BB54-65DD-D71D-D41B-0503F3E3F203}"/>
              </a:ext>
            </a:extLst>
          </p:cNvPr>
          <p:cNvSpPr txBox="1"/>
          <p:nvPr>
            <p:custDataLst>
              <p:tags r:id="rId6"/>
            </p:custDataLst>
          </p:nvPr>
        </p:nvSpPr>
        <p:spPr>
          <a:xfrm>
            <a:off x="2564884" y="4777792"/>
            <a:ext cx="8842441" cy="923330"/>
          </a:xfrm>
          <a:prstGeom prst="rect">
            <a:avLst/>
          </a:prstGeom>
          <a:noFill/>
        </p:spPr>
        <p:txBody>
          <a:bodyPr wrap="square" rtlCol="0">
            <a:spAutoFit/>
          </a:bodyPr>
          <a:lstStyle/>
          <a:p>
            <a:pPr marL="285750" indent="-285750">
              <a:buFont typeface="Arial" panose="020B0604020202020204" pitchFamily="34" charset="0"/>
              <a:buChar char="•"/>
            </a:pPr>
            <a:r>
              <a:rPr lang="fr-CA">
                <a:solidFill>
                  <a:srgbClr val="000000"/>
                </a:solidFill>
              </a:rPr>
              <a:t>Il incombe à l’enseignant qui </a:t>
            </a:r>
            <a:r>
              <a:rPr lang="fr-CA" b="1">
                <a:solidFill>
                  <a:srgbClr val="000000"/>
                </a:solidFill>
              </a:rPr>
              <a:t>constate des difficultés persistantes </a:t>
            </a:r>
            <a:r>
              <a:rPr lang="fr-CA">
                <a:solidFill>
                  <a:srgbClr val="000000"/>
                </a:solidFill>
              </a:rPr>
              <a:t>chez un élève d’initier le processus d’analyse concertée des besoins en informant sa direction de ses actions et des besoins/difficultés constatés. </a:t>
            </a:r>
          </a:p>
        </p:txBody>
      </p:sp>
      <p:sp>
        <p:nvSpPr>
          <p:cNvPr id="3" name="ZoneTexte 2">
            <a:extLst>
              <a:ext uri="{FF2B5EF4-FFF2-40B4-BE49-F238E27FC236}">
                <a16:creationId xmlns:a16="http://schemas.microsoft.com/office/drawing/2014/main" id="{12DE7ED7-2196-50F9-7B4D-A66D71AB7796}"/>
              </a:ext>
            </a:extLst>
          </p:cNvPr>
          <p:cNvSpPr txBox="1"/>
          <p:nvPr>
            <p:custDataLst>
              <p:tags r:id="rId7"/>
            </p:custDataLst>
          </p:nvPr>
        </p:nvSpPr>
        <p:spPr>
          <a:xfrm>
            <a:off x="2564884" y="3097715"/>
            <a:ext cx="6980644" cy="646331"/>
          </a:xfrm>
          <a:prstGeom prst="rect">
            <a:avLst/>
          </a:prstGeom>
          <a:noFill/>
        </p:spPr>
        <p:txBody>
          <a:bodyPr wrap="square" rtlCol="0">
            <a:spAutoFit/>
          </a:bodyPr>
          <a:lstStyle/>
          <a:p>
            <a:pPr marL="285750" indent="-285750">
              <a:buFont typeface="Arial" panose="020B0604020202020204" pitchFamily="34" charset="0"/>
              <a:buChar char="•"/>
            </a:pPr>
            <a:r>
              <a:rPr lang="fr-CA">
                <a:solidFill>
                  <a:srgbClr val="000000"/>
                </a:solidFill>
              </a:rPr>
              <a:t>La mise en place de </a:t>
            </a:r>
            <a:r>
              <a:rPr lang="fr-CA" b="1">
                <a:solidFill>
                  <a:srgbClr val="000000"/>
                </a:solidFill>
              </a:rPr>
              <a:t>mesures d’adaptation nécessite une analyse concertée des besoins de l’élève et l’élaboration d’un PAA</a:t>
            </a:r>
            <a:r>
              <a:rPr lang="fr-CA">
                <a:solidFill>
                  <a:srgbClr val="000000"/>
                </a:solidFill>
              </a:rPr>
              <a:t>. </a:t>
            </a:r>
          </a:p>
        </p:txBody>
      </p:sp>
      <p:sp>
        <p:nvSpPr>
          <p:cNvPr id="5" name="ZoneTexte 4">
            <a:extLst>
              <a:ext uri="{FF2B5EF4-FFF2-40B4-BE49-F238E27FC236}">
                <a16:creationId xmlns:a16="http://schemas.microsoft.com/office/drawing/2014/main" id="{DE7B6278-4AC9-5389-46E7-7487419FC13E}"/>
              </a:ext>
            </a:extLst>
          </p:cNvPr>
          <p:cNvSpPr txBox="1"/>
          <p:nvPr>
            <p:custDataLst>
              <p:tags r:id="rId8"/>
            </p:custDataLst>
          </p:nvPr>
        </p:nvSpPr>
        <p:spPr>
          <a:xfrm>
            <a:off x="2577006" y="5700759"/>
            <a:ext cx="8842441" cy="646331"/>
          </a:xfrm>
          <a:prstGeom prst="rect">
            <a:avLst/>
          </a:prstGeom>
          <a:noFill/>
        </p:spPr>
        <p:txBody>
          <a:bodyPr wrap="square" rtlCol="0">
            <a:spAutoFit/>
          </a:bodyPr>
          <a:lstStyle/>
          <a:p>
            <a:pPr marL="285750" indent="-285750">
              <a:buFont typeface="Arial" panose="020B0604020202020204" pitchFamily="34" charset="0"/>
              <a:buChar char="•"/>
            </a:pPr>
            <a:r>
              <a:rPr lang="fr-CA">
                <a:solidFill>
                  <a:srgbClr val="000000"/>
                </a:solidFill>
              </a:rPr>
              <a:t>Les interventions universelles et les mesures d’adaptation </a:t>
            </a:r>
            <a:r>
              <a:rPr lang="fr-CA" b="1">
                <a:solidFill>
                  <a:srgbClr val="000000"/>
                </a:solidFill>
              </a:rPr>
              <a:t>ne diminuent en rien les exigences</a:t>
            </a:r>
            <a:r>
              <a:rPr lang="fr-CA">
                <a:solidFill>
                  <a:srgbClr val="000000"/>
                </a:solidFill>
              </a:rPr>
              <a:t>. </a:t>
            </a:r>
            <a:endParaRPr lang="fr-CA" i="1">
              <a:solidFill>
                <a:srgbClr val="000000"/>
              </a:solidFill>
            </a:endParaRPr>
          </a:p>
        </p:txBody>
      </p:sp>
    </p:spTree>
    <p:extLst>
      <p:ext uri="{BB962C8B-B14F-4D97-AF65-F5344CB8AC3E}">
        <p14:creationId xmlns:p14="http://schemas.microsoft.com/office/powerpoint/2010/main" val="114566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2" grpId="0"/>
      <p:bldP spid="3" grpId="0"/>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7FD8C-919D-AA56-530E-35357B280653}"/>
              </a:ext>
            </a:extLst>
          </p:cNvPr>
          <p:cNvSpPr>
            <a:spLocks noGrp="1"/>
          </p:cNvSpPr>
          <p:nvPr>
            <p:ph type="title"/>
            <p:custDataLst>
              <p:tags r:id="rId1"/>
            </p:custDataLst>
          </p:nvPr>
        </p:nvSpPr>
        <p:spPr/>
        <p:txBody>
          <a:bodyPr>
            <a:noAutofit/>
          </a:bodyPr>
          <a:lstStyle/>
          <a:p>
            <a:r>
              <a:rPr lang="fr-CA" dirty="0">
                <a:latin typeface="+mn-lt"/>
                <a:ea typeface="Cambria" panose="02040503050406030204" pitchFamily="18" charset="0"/>
              </a:rPr>
              <a:t>L’évaluation aux fins de la sanction en bref</a:t>
            </a:r>
          </a:p>
        </p:txBody>
      </p:sp>
    </p:spTree>
    <p:extLst>
      <p:ext uri="{BB962C8B-B14F-4D97-AF65-F5344CB8AC3E}">
        <p14:creationId xmlns:p14="http://schemas.microsoft.com/office/powerpoint/2010/main" val="8545487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159562" y="274638"/>
            <a:ext cx="9540000" cy="1143000"/>
          </a:xfrm>
        </p:spPr>
        <p:txBody>
          <a:bodyPr/>
          <a:lstStyle/>
          <a:p>
            <a:pPr algn="ctr"/>
            <a:r>
              <a:rPr lang="fr-CA" sz="4200" dirty="0">
                <a:latin typeface="Cambria"/>
              </a:rPr>
              <a:t>Instrumentation essentielle en évaluation aux fins de la sanction </a:t>
            </a:r>
            <a:endParaRPr lang="fr-CA" sz="4200" dirty="0"/>
          </a:p>
        </p:txBody>
      </p:sp>
      <p:sp>
        <p:nvSpPr>
          <p:cNvPr id="9" name="Forme libre 11">
            <a:extLst>
              <a:ext uri="{FF2B5EF4-FFF2-40B4-BE49-F238E27FC236}">
                <a16:creationId xmlns:a16="http://schemas.microsoft.com/office/drawing/2014/main" id="{9D482AAE-E567-517F-6D2A-4F1B51953E84}"/>
              </a:ext>
            </a:extLst>
          </p:cNvPr>
          <p:cNvSpPr/>
          <p:nvPr>
            <p:custDataLst>
              <p:tags r:id="rId2"/>
            </p:custDataLst>
          </p:nvPr>
        </p:nvSpPr>
        <p:spPr>
          <a:xfrm>
            <a:off x="2171786" y="3482127"/>
            <a:ext cx="2543773" cy="900000"/>
          </a:xfrm>
          <a:custGeom>
            <a:avLst/>
            <a:gdLst>
              <a:gd name="connsiteX0" fmla="*/ 0 w 2605173"/>
              <a:gd name="connsiteY0" fmla="*/ 167228 h 1672275"/>
              <a:gd name="connsiteX1" fmla="*/ 167228 w 2605173"/>
              <a:gd name="connsiteY1" fmla="*/ 0 h 1672275"/>
              <a:gd name="connsiteX2" fmla="*/ 2437946 w 2605173"/>
              <a:gd name="connsiteY2" fmla="*/ 0 h 1672275"/>
              <a:gd name="connsiteX3" fmla="*/ 2605174 w 2605173"/>
              <a:gd name="connsiteY3" fmla="*/ 167228 h 1672275"/>
              <a:gd name="connsiteX4" fmla="*/ 2605173 w 2605173"/>
              <a:gd name="connsiteY4" fmla="*/ 1505048 h 1672275"/>
              <a:gd name="connsiteX5" fmla="*/ 2437945 w 2605173"/>
              <a:gd name="connsiteY5" fmla="*/ 1672276 h 1672275"/>
              <a:gd name="connsiteX6" fmla="*/ 167228 w 2605173"/>
              <a:gd name="connsiteY6" fmla="*/ 1672275 h 1672275"/>
              <a:gd name="connsiteX7" fmla="*/ 0 w 2605173"/>
              <a:gd name="connsiteY7" fmla="*/ 1505047 h 1672275"/>
              <a:gd name="connsiteX8" fmla="*/ 0 w 2605173"/>
              <a:gd name="connsiteY8" fmla="*/ 167228 h 16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5173" h="1672275">
                <a:moveTo>
                  <a:pt x="0" y="167228"/>
                </a:moveTo>
                <a:cubicBezTo>
                  <a:pt x="0" y="74871"/>
                  <a:pt x="74871" y="0"/>
                  <a:pt x="167228" y="0"/>
                </a:cubicBezTo>
                <a:lnTo>
                  <a:pt x="2437946" y="0"/>
                </a:lnTo>
                <a:cubicBezTo>
                  <a:pt x="2530303" y="0"/>
                  <a:pt x="2605174" y="74871"/>
                  <a:pt x="2605174" y="167228"/>
                </a:cubicBezTo>
                <a:cubicBezTo>
                  <a:pt x="2605174" y="613168"/>
                  <a:pt x="2605173" y="1059108"/>
                  <a:pt x="2605173" y="1505048"/>
                </a:cubicBezTo>
                <a:cubicBezTo>
                  <a:pt x="2605173" y="1597405"/>
                  <a:pt x="2530302" y="1672276"/>
                  <a:pt x="2437945" y="1672276"/>
                </a:cubicBezTo>
                <a:lnTo>
                  <a:pt x="167228" y="1672275"/>
                </a:lnTo>
                <a:cubicBezTo>
                  <a:pt x="74871" y="1672275"/>
                  <a:pt x="0" y="1597404"/>
                  <a:pt x="0" y="1505047"/>
                </a:cubicBezTo>
                <a:lnTo>
                  <a:pt x="0" y="167228"/>
                </a:lnTo>
                <a:close/>
              </a:path>
            </a:pathLst>
          </a:custGeom>
          <a:solidFill>
            <a:srgbClr val="C0000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597" tIns="127597" rIns="127597" bIns="127597" numCol="1" spcCol="1270" anchor="ctr" anchorCtr="0">
            <a:noAutofit/>
          </a:bodyPr>
          <a:lstStyle/>
          <a:p>
            <a:pPr algn="ctr" defTabSz="1022350">
              <a:lnSpc>
                <a:spcPct val="90000"/>
              </a:lnSpc>
              <a:spcBef>
                <a:spcPct val="0"/>
              </a:spcBef>
              <a:spcAft>
                <a:spcPct val="35000"/>
              </a:spcAft>
            </a:pPr>
            <a:r>
              <a:rPr lang="fr-CA" sz="1400">
                <a:solidFill>
                  <a:schemeClr val="bg1"/>
                </a:solidFill>
              </a:rPr>
              <a:t>Fiche d’évaluation</a:t>
            </a:r>
          </a:p>
        </p:txBody>
      </p:sp>
      <p:sp>
        <p:nvSpPr>
          <p:cNvPr id="10" name="Forme libre 11">
            <a:extLst>
              <a:ext uri="{FF2B5EF4-FFF2-40B4-BE49-F238E27FC236}">
                <a16:creationId xmlns:a16="http://schemas.microsoft.com/office/drawing/2014/main" id="{2A9CD8EC-C3DB-9F2B-3872-B37256C2CCEA}"/>
              </a:ext>
            </a:extLst>
          </p:cNvPr>
          <p:cNvSpPr/>
          <p:nvPr>
            <p:custDataLst>
              <p:tags r:id="rId3"/>
            </p:custDataLst>
          </p:nvPr>
        </p:nvSpPr>
        <p:spPr>
          <a:xfrm>
            <a:off x="2159562" y="2323047"/>
            <a:ext cx="2543773" cy="900000"/>
          </a:xfrm>
          <a:custGeom>
            <a:avLst/>
            <a:gdLst>
              <a:gd name="connsiteX0" fmla="*/ 0 w 2605173"/>
              <a:gd name="connsiteY0" fmla="*/ 167228 h 1672275"/>
              <a:gd name="connsiteX1" fmla="*/ 167228 w 2605173"/>
              <a:gd name="connsiteY1" fmla="*/ 0 h 1672275"/>
              <a:gd name="connsiteX2" fmla="*/ 2437946 w 2605173"/>
              <a:gd name="connsiteY2" fmla="*/ 0 h 1672275"/>
              <a:gd name="connsiteX3" fmla="*/ 2605174 w 2605173"/>
              <a:gd name="connsiteY3" fmla="*/ 167228 h 1672275"/>
              <a:gd name="connsiteX4" fmla="*/ 2605173 w 2605173"/>
              <a:gd name="connsiteY4" fmla="*/ 1505048 h 1672275"/>
              <a:gd name="connsiteX5" fmla="*/ 2437945 w 2605173"/>
              <a:gd name="connsiteY5" fmla="*/ 1672276 h 1672275"/>
              <a:gd name="connsiteX6" fmla="*/ 167228 w 2605173"/>
              <a:gd name="connsiteY6" fmla="*/ 1672275 h 1672275"/>
              <a:gd name="connsiteX7" fmla="*/ 0 w 2605173"/>
              <a:gd name="connsiteY7" fmla="*/ 1505047 h 1672275"/>
              <a:gd name="connsiteX8" fmla="*/ 0 w 2605173"/>
              <a:gd name="connsiteY8" fmla="*/ 167228 h 16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5173" h="1672275">
                <a:moveTo>
                  <a:pt x="0" y="167228"/>
                </a:moveTo>
                <a:cubicBezTo>
                  <a:pt x="0" y="74871"/>
                  <a:pt x="74871" y="0"/>
                  <a:pt x="167228" y="0"/>
                </a:cubicBezTo>
                <a:lnTo>
                  <a:pt x="2437946" y="0"/>
                </a:lnTo>
                <a:cubicBezTo>
                  <a:pt x="2530303" y="0"/>
                  <a:pt x="2605174" y="74871"/>
                  <a:pt x="2605174" y="167228"/>
                </a:cubicBezTo>
                <a:cubicBezTo>
                  <a:pt x="2605174" y="613168"/>
                  <a:pt x="2605173" y="1059108"/>
                  <a:pt x="2605173" y="1505048"/>
                </a:cubicBezTo>
                <a:cubicBezTo>
                  <a:pt x="2605173" y="1597405"/>
                  <a:pt x="2530302" y="1672276"/>
                  <a:pt x="2437945" y="1672276"/>
                </a:cubicBezTo>
                <a:lnTo>
                  <a:pt x="167228" y="1672275"/>
                </a:lnTo>
                <a:cubicBezTo>
                  <a:pt x="74871" y="1672275"/>
                  <a:pt x="0" y="1597404"/>
                  <a:pt x="0" y="1505047"/>
                </a:cubicBezTo>
                <a:lnTo>
                  <a:pt x="0" y="167228"/>
                </a:lnTo>
                <a:close/>
              </a:path>
            </a:pathLst>
          </a:custGeom>
          <a:solidFill>
            <a:srgbClr val="C0000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597" tIns="127597" rIns="127597" bIns="127597" numCol="1" spcCol="1270" anchor="ctr" anchorCtr="0">
            <a:noAutofit/>
          </a:bodyPr>
          <a:lstStyle/>
          <a:p>
            <a:pPr algn="ctr" defTabSz="1022350">
              <a:lnSpc>
                <a:spcPct val="90000"/>
              </a:lnSpc>
              <a:spcBef>
                <a:spcPct val="0"/>
              </a:spcBef>
              <a:spcAft>
                <a:spcPct val="35000"/>
              </a:spcAft>
            </a:pPr>
            <a:r>
              <a:rPr lang="fr-CA" sz="1400">
                <a:solidFill>
                  <a:schemeClr val="bg1"/>
                </a:solidFill>
              </a:rPr>
              <a:t>Cahier de l’enseignant</a:t>
            </a:r>
          </a:p>
        </p:txBody>
      </p:sp>
      <p:sp>
        <p:nvSpPr>
          <p:cNvPr id="11" name="Forme libre 11">
            <a:extLst>
              <a:ext uri="{FF2B5EF4-FFF2-40B4-BE49-F238E27FC236}">
                <a16:creationId xmlns:a16="http://schemas.microsoft.com/office/drawing/2014/main" id="{4EEC8073-81DC-B01F-4F22-80FA4D9F6D5D}"/>
              </a:ext>
            </a:extLst>
          </p:cNvPr>
          <p:cNvSpPr/>
          <p:nvPr>
            <p:custDataLst>
              <p:tags r:id="rId4"/>
            </p:custDataLst>
          </p:nvPr>
        </p:nvSpPr>
        <p:spPr>
          <a:xfrm>
            <a:off x="2171786" y="5157192"/>
            <a:ext cx="2543773" cy="900000"/>
          </a:xfrm>
          <a:custGeom>
            <a:avLst/>
            <a:gdLst>
              <a:gd name="connsiteX0" fmla="*/ 0 w 2605173"/>
              <a:gd name="connsiteY0" fmla="*/ 167228 h 1672275"/>
              <a:gd name="connsiteX1" fmla="*/ 167228 w 2605173"/>
              <a:gd name="connsiteY1" fmla="*/ 0 h 1672275"/>
              <a:gd name="connsiteX2" fmla="*/ 2437946 w 2605173"/>
              <a:gd name="connsiteY2" fmla="*/ 0 h 1672275"/>
              <a:gd name="connsiteX3" fmla="*/ 2605174 w 2605173"/>
              <a:gd name="connsiteY3" fmla="*/ 167228 h 1672275"/>
              <a:gd name="connsiteX4" fmla="*/ 2605173 w 2605173"/>
              <a:gd name="connsiteY4" fmla="*/ 1505048 h 1672275"/>
              <a:gd name="connsiteX5" fmla="*/ 2437945 w 2605173"/>
              <a:gd name="connsiteY5" fmla="*/ 1672276 h 1672275"/>
              <a:gd name="connsiteX6" fmla="*/ 167228 w 2605173"/>
              <a:gd name="connsiteY6" fmla="*/ 1672275 h 1672275"/>
              <a:gd name="connsiteX7" fmla="*/ 0 w 2605173"/>
              <a:gd name="connsiteY7" fmla="*/ 1505047 h 1672275"/>
              <a:gd name="connsiteX8" fmla="*/ 0 w 2605173"/>
              <a:gd name="connsiteY8" fmla="*/ 167228 h 16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5173" h="1672275">
                <a:moveTo>
                  <a:pt x="0" y="167228"/>
                </a:moveTo>
                <a:cubicBezTo>
                  <a:pt x="0" y="74871"/>
                  <a:pt x="74871" y="0"/>
                  <a:pt x="167228" y="0"/>
                </a:cubicBezTo>
                <a:lnTo>
                  <a:pt x="2437946" y="0"/>
                </a:lnTo>
                <a:cubicBezTo>
                  <a:pt x="2530303" y="0"/>
                  <a:pt x="2605174" y="74871"/>
                  <a:pt x="2605174" y="167228"/>
                </a:cubicBezTo>
                <a:cubicBezTo>
                  <a:pt x="2605174" y="613168"/>
                  <a:pt x="2605173" y="1059108"/>
                  <a:pt x="2605173" y="1505048"/>
                </a:cubicBezTo>
                <a:cubicBezTo>
                  <a:pt x="2605173" y="1597405"/>
                  <a:pt x="2530302" y="1672276"/>
                  <a:pt x="2437945" y="1672276"/>
                </a:cubicBezTo>
                <a:lnTo>
                  <a:pt x="167228" y="1672275"/>
                </a:lnTo>
                <a:cubicBezTo>
                  <a:pt x="74871" y="1672275"/>
                  <a:pt x="0" y="1597404"/>
                  <a:pt x="0" y="1505047"/>
                </a:cubicBezTo>
                <a:lnTo>
                  <a:pt x="0" y="167228"/>
                </a:lnTo>
                <a:close/>
              </a:path>
            </a:pathLst>
          </a:custGeom>
          <a:solidFill>
            <a:srgbClr val="C0000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597" tIns="127597" rIns="127597" bIns="127597" numCol="1" spcCol="1270" anchor="ctr" anchorCtr="0">
            <a:noAutofit/>
          </a:bodyPr>
          <a:lstStyle/>
          <a:p>
            <a:pPr algn="ctr" defTabSz="1022350">
              <a:lnSpc>
                <a:spcPct val="90000"/>
              </a:lnSpc>
              <a:spcBef>
                <a:spcPct val="0"/>
              </a:spcBef>
              <a:spcAft>
                <a:spcPct val="35000"/>
              </a:spcAft>
            </a:pPr>
            <a:r>
              <a:rPr lang="fr-CA" sz="1400">
                <a:solidFill>
                  <a:schemeClr val="bg1"/>
                </a:solidFill>
              </a:rPr>
              <a:t>Cahier du participant</a:t>
            </a:r>
          </a:p>
        </p:txBody>
      </p:sp>
      <p:sp>
        <p:nvSpPr>
          <p:cNvPr id="18" name="ZoneTexte 17">
            <a:extLst>
              <a:ext uri="{FF2B5EF4-FFF2-40B4-BE49-F238E27FC236}">
                <a16:creationId xmlns:a16="http://schemas.microsoft.com/office/drawing/2014/main" id="{BD44B356-F908-F221-3A98-A46219B5E2FA}"/>
              </a:ext>
            </a:extLst>
          </p:cNvPr>
          <p:cNvSpPr txBox="1"/>
          <p:nvPr>
            <p:custDataLst>
              <p:tags r:id="rId5"/>
            </p:custDataLst>
          </p:nvPr>
        </p:nvSpPr>
        <p:spPr>
          <a:xfrm>
            <a:off x="2063552" y="1869271"/>
            <a:ext cx="7344816" cy="443198"/>
          </a:xfrm>
          <a:prstGeom prst="rect">
            <a:avLst/>
          </a:prstGeom>
          <a:noFill/>
        </p:spPr>
        <p:txBody>
          <a:bodyPr wrap="square">
            <a:spAutoFit/>
          </a:bodyPr>
          <a:lstStyle/>
          <a:p>
            <a:pPr marL="92075">
              <a:lnSpc>
                <a:spcPct val="114000"/>
              </a:lnSpc>
              <a:spcBef>
                <a:spcPts val="600"/>
              </a:spcBef>
              <a:spcAft>
                <a:spcPts val="600"/>
              </a:spcAft>
            </a:pPr>
            <a:r>
              <a:rPr lang="fr-CA"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Pour l’enseignant</a:t>
            </a:r>
          </a:p>
        </p:txBody>
      </p:sp>
      <p:sp>
        <p:nvSpPr>
          <p:cNvPr id="19" name="ZoneTexte 18">
            <a:extLst>
              <a:ext uri="{FF2B5EF4-FFF2-40B4-BE49-F238E27FC236}">
                <a16:creationId xmlns:a16="http://schemas.microsoft.com/office/drawing/2014/main" id="{C583E221-4865-0CB0-68FA-946C1912A6DE}"/>
              </a:ext>
            </a:extLst>
          </p:cNvPr>
          <p:cNvSpPr txBox="1"/>
          <p:nvPr>
            <p:custDataLst>
              <p:tags r:id="rId6"/>
            </p:custDataLst>
          </p:nvPr>
        </p:nvSpPr>
        <p:spPr>
          <a:xfrm>
            <a:off x="2063552" y="4689320"/>
            <a:ext cx="7344816" cy="443198"/>
          </a:xfrm>
          <a:prstGeom prst="rect">
            <a:avLst/>
          </a:prstGeom>
          <a:noFill/>
        </p:spPr>
        <p:txBody>
          <a:bodyPr wrap="square">
            <a:spAutoFit/>
          </a:bodyPr>
          <a:lstStyle/>
          <a:p>
            <a:pPr marL="92075">
              <a:lnSpc>
                <a:spcPct val="114000"/>
              </a:lnSpc>
              <a:spcBef>
                <a:spcPts val="600"/>
              </a:spcBef>
              <a:spcAft>
                <a:spcPts val="600"/>
              </a:spcAft>
            </a:pPr>
            <a:r>
              <a:rPr lang="fr-CA"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Pour l’élève</a:t>
            </a:r>
          </a:p>
        </p:txBody>
      </p:sp>
      <p:sp>
        <p:nvSpPr>
          <p:cNvPr id="21" name="ZoneTexte 20">
            <a:extLst>
              <a:ext uri="{FF2B5EF4-FFF2-40B4-BE49-F238E27FC236}">
                <a16:creationId xmlns:a16="http://schemas.microsoft.com/office/drawing/2014/main" id="{A914C756-841D-DDFD-D4E9-BC755EEA480E}"/>
              </a:ext>
            </a:extLst>
          </p:cNvPr>
          <p:cNvSpPr txBox="1"/>
          <p:nvPr>
            <p:custDataLst>
              <p:tags r:id="rId7"/>
            </p:custDataLst>
          </p:nvPr>
        </p:nvSpPr>
        <p:spPr>
          <a:xfrm>
            <a:off x="4799856" y="2273853"/>
            <a:ext cx="6899706" cy="923330"/>
          </a:xfrm>
          <a:prstGeom prst="rect">
            <a:avLst/>
          </a:prstGeom>
          <a:noFill/>
        </p:spPr>
        <p:txBody>
          <a:bodyPr wrap="square" rtlCol="0">
            <a:spAutoFit/>
          </a:bodyPr>
          <a:lstStyle/>
          <a:p>
            <a:pPr marL="285750" indent="-285750">
              <a:buFont typeface="Arial" panose="020B0604020202020204" pitchFamily="34" charset="0"/>
              <a:buChar char="•"/>
            </a:pPr>
            <a:r>
              <a:rPr lang="fr-CA" dirty="0">
                <a:solidFill>
                  <a:srgbClr val="000000"/>
                </a:solidFill>
              </a:rPr>
              <a:t>Permet à l’enseignant de comprendre le déroulement et de mettre en place les conditions d’évaluation</a:t>
            </a:r>
          </a:p>
          <a:p>
            <a:pPr marL="285750" indent="-285750">
              <a:buFont typeface="Arial" panose="020B0604020202020204" pitchFamily="34" charset="0"/>
              <a:buChar char="•"/>
            </a:pPr>
            <a:r>
              <a:rPr lang="fr-CA" dirty="0">
                <a:solidFill>
                  <a:srgbClr val="000000"/>
                </a:solidFill>
              </a:rPr>
              <a:t>Offre des clefs de correction ou des indications précisant l’évaluation</a:t>
            </a:r>
          </a:p>
        </p:txBody>
      </p:sp>
      <p:sp>
        <p:nvSpPr>
          <p:cNvPr id="22" name="ZoneTexte 21">
            <a:extLst>
              <a:ext uri="{FF2B5EF4-FFF2-40B4-BE49-F238E27FC236}">
                <a16:creationId xmlns:a16="http://schemas.microsoft.com/office/drawing/2014/main" id="{F5B8399F-5D6D-1237-855F-0F84123D9DF6}"/>
              </a:ext>
            </a:extLst>
          </p:cNvPr>
          <p:cNvSpPr txBox="1"/>
          <p:nvPr>
            <p:custDataLst>
              <p:tags r:id="rId8"/>
            </p:custDataLst>
          </p:nvPr>
        </p:nvSpPr>
        <p:spPr>
          <a:xfrm>
            <a:off x="4799856" y="3554204"/>
            <a:ext cx="6899706" cy="646331"/>
          </a:xfrm>
          <a:prstGeom prst="rect">
            <a:avLst/>
          </a:prstGeom>
          <a:noFill/>
        </p:spPr>
        <p:txBody>
          <a:bodyPr wrap="square" rtlCol="0">
            <a:spAutoFit/>
          </a:bodyPr>
          <a:lstStyle/>
          <a:p>
            <a:pPr marL="285750" indent="-285750">
              <a:buFont typeface="Arial" panose="020B0604020202020204" pitchFamily="34" charset="0"/>
              <a:buChar char="•"/>
            </a:pPr>
            <a:r>
              <a:rPr lang="fr-CA" dirty="0">
                <a:solidFill>
                  <a:srgbClr val="000000"/>
                </a:solidFill>
              </a:rPr>
              <a:t>Cumule la pondération adaptée à l’épreuve</a:t>
            </a:r>
          </a:p>
          <a:p>
            <a:pPr marL="285750" indent="-285750">
              <a:buFont typeface="Arial" panose="020B0604020202020204" pitchFamily="34" charset="0"/>
              <a:buChar char="•"/>
            </a:pPr>
            <a:r>
              <a:rPr lang="fr-CA" dirty="0">
                <a:solidFill>
                  <a:srgbClr val="000000"/>
                </a:solidFill>
              </a:rPr>
              <a:t>Permet de consigner les observations et les verdicts de l’enseignant </a:t>
            </a:r>
          </a:p>
        </p:txBody>
      </p:sp>
      <p:sp>
        <p:nvSpPr>
          <p:cNvPr id="23" name="ZoneTexte 22">
            <a:extLst>
              <a:ext uri="{FF2B5EF4-FFF2-40B4-BE49-F238E27FC236}">
                <a16:creationId xmlns:a16="http://schemas.microsoft.com/office/drawing/2014/main" id="{192AE7D4-9C2F-A707-E2F6-E9019A7AD017}"/>
              </a:ext>
            </a:extLst>
          </p:cNvPr>
          <p:cNvSpPr txBox="1"/>
          <p:nvPr>
            <p:custDataLst>
              <p:tags r:id="rId9"/>
            </p:custDataLst>
          </p:nvPr>
        </p:nvSpPr>
        <p:spPr>
          <a:xfrm>
            <a:off x="4794441" y="5097514"/>
            <a:ext cx="6899706" cy="1200329"/>
          </a:xfrm>
          <a:prstGeom prst="rect">
            <a:avLst/>
          </a:prstGeom>
          <a:noFill/>
        </p:spPr>
        <p:txBody>
          <a:bodyPr wrap="square" rtlCol="0">
            <a:spAutoFit/>
          </a:bodyPr>
          <a:lstStyle/>
          <a:p>
            <a:pPr marL="285750" indent="-285750">
              <a:buFont typeface="Arial" panose="020B0604020202020204" pitchFamily="34" charset="0"/>
              <a:buChar char="•"/>
            </a:pPr>
            <a:r>
              <a:rPr lang="fr-CA" dirty="0">
                <a:solidFill>
                  <a:srgbClr val="000000"/>
                </a:solidFill>
              </a:rPr>
              <a:t>Contient l’ensemble des consignes et du matériel nécessaire à l’évaluation</a:t>
            </a:r>
          </a:p>
          <a:p>
            <a:pPr marL="285750" indent="-285750">
              <a:buFont typeface="Arial" panose="020B0604020202020204" pitchFamily="34" charset="0"/>
              <a:buChar char="•"/>
            </a:pPr>
            <a:r>
              <a:rPr lang="fr-CA" dirty="0">
                <a:solidFill>
                  <a:srgbClr val="000000"/>
                </a:solidFill>
              </a:rPr>
              <a:t>Présente les pondérations et les éléments de compétence évalués, mais ne devrait jamais contenir les éléments d’observation</a:t>
            </a:r>
          </a:p>
        </p:txBody>
      </p:sp>
    </p:spTree>
    <p:extLst>
      <p:ext uri="{BB962C8B-B14F-4D97-AF65-F5344CB8AC3E}">
        <p14:creationId xmlns:p14="http://schemas.microsoft.com/office/powerpoint/2010/main" val="147364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contenu 1"/>
          <p:cNvSpPr>
            <a:spLocks noGrp="1"/>
          </p:cNvSpPr>
          <p:nvPr>
            <p:ph idx="1"/>
            <p:custDataLst>
              <p:tags r:id="rId1"/>
            </p:custDataLst>
          </p:nvPr>
        </p:nvSpPr>
        <p:spPr>
          <a:xfrm>
            <a:off x="2159562" y="1628800"/>
            <a:ext cx="9540000" cy="5229200"/>
          </a:xfrm>
        </p:spPr>
        <p:txBody>
          <a:bodyPr>
            <a:normAutofit lnSpcReduction="10000"/>
          </a:bodyPr>
          <a:lstStyle/>
          <a:p>
            <a:pPr marL="134541" lvl="1" indent="0">
              <a:lnSpc>
                <a:spcPct val="120000"/>
              </a:lnSpc>
              <a:spcBef>
                <a:spcPts val="0"/>
              </a:spcBef>
              <a:buClr>
                <a:srgbClr val="C00000"/>
              </a:buClr>
              <a:buNone/>
            </a:pPr>
            <a:r>
              <a:rPr lang="fr-CA" sz="2400" b="1" dirty="0">
                <a:solidFill>
                  <a:srgbClr val="C00000"/>
                </a:solidFill>
              </a:rPr>
              <a:t>1.    L’énoncé de compétence</a:t>
            </a:r>
          </a:p>
          <a:p>
            <a:pPr marL="1011150" lvl="2" indent="-342900" defTabSz="342900">
              <a:lnSpc>
                <a:spcPct val="120000"/>
              </a:lnSpc>
              <a:spcBef>
                <a:spcPts val="0"/>
              </a:spcBef>
              <a:buClr>
                <a:srgbClr val="C00000"/>
              </a:buClr>
              <a:buFont typeface="Wingdings" panose="05000000000000000000" pitchFamily="2" charset="2"/>
              <a:buChar char="ü"/>
            </a:pPr>
            <a:r>
              <a:rPr lang="fr-CA" sz="1600" b="1" dirty="0">
                <a:solidFill>
                  <a:schemeClr val="accent1">
                    <a:lumMod val="50000"/>
                  </a:schemeClr>
                </a:solidFill>
                <a:latin typeface="Century Gothic" panose="020B0502020202020204"/>
              </a:rPr>
              <a:t>Titre </a:t>
            </a:r>
            <a:r>
              <a:rPr lang="fr-CA" sz="1600" dirty="0">
                <a:solidFill>
                  <a:schemeClr val="accent1">
                    <a:lumMod val="50000"/>
                  </a:schemeClr>
                </a:solidFill>
                <a:latin typeface="Century Gothic" panose="020B0502020202020204"/>
              </a:rPr>
              <a:t>de la compétence</a:t>
            </a:r>
            <a:br>
              <a:rPr lang="fr-CA" sz="1600" dirty="0">
                <a:solidFill>
                  <a:schemeClr val="accent1">
                    <a:lumMod val="50000"/>
                  </a:schemeClr>
                </a:solidFill>
                <a:latin typeface="Century Gothic" panose="020B0502020202020204"/>
              </a:rPr>
            </a:br>
            <a:endParaRPr lang="fr-CA" sz="1600" dirty="0">
              <a:solidFill>
                <a:schemeClr val="accent1">
                  <a:lumMod val="50000"/>
                </a:schemeClr>
              </a:solidFill>
              <a:latin typeface="Century Gothic" panose="020B0502020202020204"/>
            </a:endParaRPr>
          </a:p>
          <a:p>
            <a:pPr marL="134541" lvl="1" indent="0">
              <a:lnSpc>
                <a:spcPct val="120000"/>
              </a:lnSpc>
              <a:spcBef>
                <a:spcPts val="0"/>
              </a:spcBef>
              <a:buClr>
                <a:srgbClr val="C00000"/>
              </a:buClr>
              <a:buNone/>
            </a:pPr>
            <a:r>
              <a:rPr lang="fr-CA" sz="2400" b="1" dirty="0">
                <a:solidFill>
                  <a:srgbClr val="C00000"/>
                </a:solidFill>
              </a:rPr>
              <a:t>2.    Les spécifications (éléments et critères)</a:t>
            </a:r>
          </a:p>
          <a:p>
            <a:pPr marL="1011150" lvl="2" indent="-342900" defTabSz="342900">
              <a:lnSpc>
                <a:spcPct val="120000"/>
              </a:lnSpc>
              <a:spcBef>
                <a:spcPts val="0"/>
              </a:spcBef>
              <a:buClr>
                <a:srgbClr val="C00000"/>
              </a:buClr>
              <a:buFont typeface="Wingdings" panose="05000000000000000000" pitchFamily="2" charset="2"/>
              <a:buChar char="ü"/>
            </a:pPr>
            <a:r>
              <a:rPr lang="fr-CA" sz="1600" b="1" dirty="0">
                <a:solidFill>
                  <a:schemeClr val="accent1">
                    <a:lumMod val="50000"/>
                  </a:schemeClr>
                </a:solidFill>
                <a:latin typeface="Century Gothic" panose="020B0502020202020204"/>
              </a:rPr>
              <a:t>Proviennent des éléments prescrits </a:t>
            </a:r>
            <a:r>
              <a:rPr lang="fr-CA" sz="1600" dirty="0">
                <a:solidFill>
                  <a:schemeClr val="accent1">
                    <a:lumMod val="50000"/>
                  </a:schemeClr>
                </a:solidFill>
                <a:latin typeface="Century Gothic" panose="020B0502020202020204"/>
              </a:rPr>
              <a:t>par le programme d’études</a:t>
            </a:r>
          </a:p>
          <a:p>
            <a:pPr marL="1011150" lvl="2" indent="-342900" defTabSz="342900">
              <a:lnSpc>
                <a:spcPct val="120000"/>
              </a:lnSpc>
              <a:spcBef>
                <a:spcPts val="0"/>
              </a:spcBef>
              <a:buClr>
                <a:srgbClr val="C00000"/>
              </a:buClr>
              <a:buFont typeface="Wingdings" panose="05000000000000000000" pitchFamily="2" charset="2"/>
              <a:buChar char="ü"/>
            </a:pPr>
            <a:r>
              <a:rPr lang="fr-CA" sz="1600" dirty="0">
                <a:solidFill>
                  <a:schemeClr val="accent1">
                    <a:lumMod val="50000"/>
                  </a:schemeClr>
                </a:solidFill>
                <a:latin typeface="Century Gothic" panose="020B0502020202020204"/>
              </a:rPr>
              <a:t>Les </a:t>
            </a:r>
            <a:r>
              <a:rPr lang="fr-CA" sz="1600" b="1" dirty="0">
                <a:solidFill>
                  <a:schemeClr val="accent1">
                    <a:lumMod val="50000"/>
                  </a:schemeClr>
                </a:solidFill>
                <a:latin typeface="Century Gothic" panose="020B0502020202020204"/>
              </a:rPr>
              <a:t>libellés doivent être identiques </a:t>
            </a:r>
            <a:r>
              <a:rPr lang="fr-CA" sz="1600" dirty="0">
                <a:solidFill>
                  <a:schemeClr val="accent1">
                    <a:lumMod val="50000"/>
                  </a:schemeClr>
                </a:solidFill>
                <a:latin typeface="Century Gothic" panose="020B0502020202020204"/>
              </a:rPr>
              <a:t>au programme </a:t>
            </a:r>
          </a:p>
          <a:p>
            <a:pPr marL="1011150" lvl="2" indent="-342900" defTabSz="342900">
              <a:lnSpc>
                <a:spcPct val="120000"/>
              </a:lnSpc>
              <a:spcBef>
                <a:spcPts val="0"/>
              </a:spcBef>
              <a:buClr>
                <a:srgbClr val="C00000"/>
              </a:buClr>
              <a:buFont typeface="Wingdings" panose="05000000000000000000" pitchFamily="2" charset="2"/>
              <a:buChar char="ü"/>
            </a:pPr>
            <a:r>
              <a:rPr lang="fr-CA" sz="1600" dirty="0">
                <a:solidFill>
                  <a:schemeClr val="accent1">
                    <a:lumMod val="50000"/>
                  </a:schemeClr>
                </a:solidFill>
                <a:latin typeface="Century Gothic" panose="020B0502020202020204"/>
              </a:rPr>
              <a:t>Correspondent</a:t>
            </a:r>
            <a:r>
              <a:rPr lang="fr-CA" sz="1600" b="1" dirty="0">
                <a:solidFill>
                  <a:schemeClr val="accent1">
                    <a:lumMod val="50000"/>
                  </a:schemeClr>
                </a:solidFill>
                <a:latin typeface="Century Gothic" panose="020B0502020202020204"/>
              </a:rPr>
              <a:t> aux aspects jugés essentiels </a:t>
            </a:r>
            <a:r>
              <a:rPr lang="fr-CA" sz="1600" dirty="0">
                <a:solidFill>
                  <a:schemeClr val="accent1">
                    <a:lumMod val="50000"/>
                  </a:schemeClr>
                </a:solidFill>
                <a:latin typeface="Century Gothic" panose="020B0502020202020204"/>
              </a:rPr>
              <a:t>à la réalisation de la tâche</a:t>
            </a:r>
            <a:br>
              <a:rPr lang="fr-CA" sz="1600" dirty="0">
                <a:solidFill>
                  <a:schemeClr val="accent1">
                    <a:lumMod val="50000"/>
                  </a:schemeClr>
                </a:solidFill>
                <a:latin typeface="Century Gothic" panose="020B0502020202020204"/>
              </a:rPr>
            </a:br>
            <a:endParaRPr lang="fr-CA" sz="1600" dirty="0">
              <a:solidFill>
                <a:schemeClr val="accent1">
                  <a:lumMod val="50000"/>
                </a:schemeClr>
              </a:solidFill>
              <a:latin typeface="Century Gothic" panose="020B0502020202020204"/>
            </a:endParaRPr>
          </a:p>
          <a:p>
            <a:pPr marL="591741" lvl="1" indent="-457200">
              <a:lnSpc>
                <a:spcPct val="120000"/>
              </a:lnSpc>
              <a:spcBef>
                <a:spcPts val="0"/>
              </a:spcBef>
              <a:buClr>
                <a:srgbClr val="C00000"/>
              </a:buClr>
              <a:buFont typeface="+mj-lt"/>
              <a:buAutoNum type="arabicPeriod" startAt="3"/>
            </a:pPr>
            <a:r>
              <a:rPr lang="fr-CA" sz="2500" b="1" dirty="0">
                <a:solidFill>
                  <a:srgbClr val="C00000"/>
                </a:solidFill>
              </a:rPr>
              <a:t>Les éléments d’observation (s’il y a lieu)</a:t>
            </a:r>
          </a:p>
          <a:p>
            <a:pPr marL="1008460" lvl="2" indent="-342900">
              <a:lnSpc>
                <a:spcPct val="120000"/>
              </a:lnSpc>
              <a:spcBef>
                <a:spcPts val="0"/>
              </a:spcBef>
              <a:buClr>
                <a:srgbClr val="C00000"/>
              </a:buClr>
              <a:buFont typeface="Wingdings" panose="05000000000000000000" pitchFamily="2" charset="2"/>
              <a:buChar char="ü"/>
            </a:pPr>
            <a:r>
              <a:rPr lang="fr-CA" sz="2000" dirty="0">
                <a:solidFill>
                  <a:schemeClr val="accent1">
                    <a:lumMod val="50000"/>
                  </a:schemeClr>
                </a:solidFill>
              </a:rPr>
              <a:t>Débutent par un </a:t>
            </a:r>
            <a:r>
              <a:rPr lang="fr-CA" sz="2000" b="1" dirty="0">
                <a:solidFill>
                  <a:schemeClr val="accent1">
                    <a:lumMod val="50000"/>
                  </a:schemeClr>
                </a:solidFill>
              </a:rPr>
              <a:t>nom</a:t>
            </a:r>
            <a:r>
              <a:rPr lang="fr-CA" sz="2000" dirty="0">
                <a:solidFill>
                  <a:schemeClr val="accent1">
                    <a:lumMod val="50000"/>
                  </a:schemeClr>
                </a:solidFill>
              </a:rPr>
              <a:t> </a:t>
            </a:r>
            <a:r>
              <a:rPr lang="fr-CA" sz="2000" u="sng" dirty="0">
                <a:solidFill>
                  <a:schemeClr val="accent1">
                    <a:lumMod val="50000"/>
                  </a:schemeClr>
                </a:solidFill>
              </a:rPr>
              <a:t>ou</a:t>
            </a:r>
            <a:r>
              <a:rPr lang="fr-CA" sz="2000" dirty="0">
                <a:solidFill>
                  <a:schemeClr val="accent1">
                    <a:lumMod val="50000"/>
                  </a:schemeClr>
                </a:solidFill>
              </a:rPr>
              <a:t> un </a:t>
            </a:r>
            <a:r>
              <a:rPr lang="fr-CA" sz="2000" b="1" dirty="0">
                <a:solidFill>
                  <a:schemeClr val="accent1">
                    <a:lumMod val="50000"/>
                  </a:schemeClr>
                </a:solidFill>
              </a:rPr>
              <a:t>déterminant</a:t>
            </a:r>
            <a:endParaRPr lang="fr-CA" sz="2000" dirty="0">
              <a:solidFill>
                <a:schemeClr val="accent1">
                  <a:lumMod val="50000"/>
                </a:schemeClr>
              </a:solidFill>
            </a:endParaRPr>
          </a:p>
          <a:p>
            <a:pPr marL="1008460" lvl="2" indent="-342900">
              <a:lnSpc>
                <a:spcPct val="120000"/>
              </a:lnSpc>
              <a:spcBef>
                <a:spcPts val="0"/>
              </a:spcBef>
              <a:buClr>
                <a:srgbClr val="C00000"/>
              </a:buClr>
              <a:buFont typeface="Wingdings" panose="05000000000000000000" pitchFamily="2" charset="2"/>
              <a:buChar char="ü"/>
            </a:pPr>
            <a:r>
              <a:rPr lang="fr-CA" sz="2000" b="1" dirty="0">
                <a:solidFill>
                  <a:schemeClr val="accent1">
                    <a:lumMod val="50000"/>
                  </a:schemeClr>
                </a:solidFill>
              </a:rPr>
              <a:t>Précisent le critère </a:t>
            </a:r>
            <a:r>
              <a:rPr lang="fr-CA" sz="2000" dirty="0">
                <a:solidFill>
                  <a:schemeClr val="accent1">
                    <a:lumMod val="50000"/>
                  </a:schemeClr>
                </a:solidFill>
              </a:rPr>
              <a:t>d’évaluation</a:t>
            </a:r>
          </a:p>
          <a:p>
            <a:pPr marL="1008460" lvl="2" indent="-342900">
              <a:lnSpc>
                <a:spcPct val="120000"/>
              </a:lnSpc>
              <a:spcBef>
                <a:spcPts val="0"/>
              </a:spcBef>
              <a:buClr>
                <a:srgbClr val="C00000"/>
              </a:buClr>
              <a:buFont typeface="Wingdings" panose="05000000000000000000" pitchFamily="2" charset="2"/>
              <a:buChar char="ü"/>
            </a:pPr>
            <a:r>
              <a:rPr lang="fr-CA" sz="2000" dirty="0">
                <a:solidFill>
                  <a:schemeClr val="accent1">
                    <a:lumMod val="50000"/>
                  </a:schemeClr>
                </a:solidFill>
              </a:rPr>
              <a:t>Sont</a:t>
            </a:r>
            <a:r>
              <a:rPr lang="fr-CA" sz="2000" b="1" dirty="0">
                <a:solidFill>
                  <a:schemeClr val="accent1">
                    <a:lumMod val="50000"/>
                  </a:schemeClr>
                </a:solidFill>
              </a:rPr>
              <a:t> observables</a:t>
            </a:r>
            <a:r>
              <a:rPr lang="fr-CA" sz="2000" dirty="0">
                <a:solidFill>
                  <a:schemeClr val="accent1">
                    <a:lumMod val="50000"/>
                  </a:schemeClr>
                </a:solidFill>
              </a:rPr>
              <a:t> et </a:t>
            </a:r>
            <a:r>
              <a:rPr lang="fr-CA" sz="2000" b="1" dirty="0">
                <a:solidFill>
                  <a:schemeClr val="accent1">
                    <a:lumMod val="50000"/>
                  </a:schemeClr>
                </a:solidFill>
              </a:rPr>
              <a:t>mesurables</a:t>
            </a:r>
            <a:endParaRPr lang="fr-CA" sz="2000" dirty="0">
              <a:solidFill>
                <a:schemeClr val="accent1">
                  <a:lumMod val="50000"/>
                </a:schemeClr>
              </a:solidFill>
            </a:endParaRPr>
          </a:p>
          <a:p>
            <a:pPr marL="1008460" lvl="2" indent="-342900">
              <a:lnSpc>
                <a:spcPct val="120000"/>
              </a:lnSpc>
              <a:spcBef>
                <a:spcPts val="0"/>
              </a:spcBef>
              <a:buClr>
                <a:srgbClr val="C00000"/>
              </a:buClr>
              <a:buFont typeface="Wingdings" panose="05000000000000000000" pitchFamily="2" charset="2"/>
              <a:buChar char="ü"/>
            </a:pPr>
            <a:r>
              <a:rPr lang="fr-CA" sz="2000" dirty="0">
                <a:solidFill>
                  <a:schemeClr val="accent1">
                    <a:lumMod val="50000"/>
                  </a:schemeClr>
                </a:solidFill>
              </a:rPr>
              <a:t>Progressent de façon </a:t>
            </a:r>
            <a:r>
              <a:rPr lang="fr-CA" sz="2000" b="1" dirty="0">
                <a:solidFill>
                  <a:schemeClr val="accent1">
                    <a:lumMod val="50000"/>
                  </a:schemeClr>
                </a:solidFill>
              </a:rPr>
              <a:t>cohérente</a:t>
            </a:r>
          </a:p>
          <a:p>
            <a:pPr marL="1008460" lvl="2" indent="-342900">
              <a:lnSpc>
                <a:spcPct val="120000"/>
              </a:lnSpc>
              <a:spcBef>
                <a:spcPts val="0"/>
              </a:spcBef>
              <a:buClr>
                <a:srgbClr val="C00000"/>
              </a:buClr>
              <a:buFont typeface="Wingdings" panose="05000000000000000000" pitchFamily="2" charset="2"/>
              <a:buChar char="ü"/>
            </a:pPr>
            <a:r>
              <a:rPr lang="fr-CA" sz="2000" dirty="0">
                <a:solidFill>
                  <a:schemeClr val="accent1">
                    <a:lumMod val="50000"/>
                  </a:schemeClr>
                </a:solidFill>
              </a:rPr>
              <a:t>Rendent l’</a:t>
            </a:r>
            <a:r>
              <a:rPr lang="fr-CA" sz="2000" b="1" dirty="0">
                <a:solidFill>
                  <a:schemeClr val="accent1">
                    <a:lumMod val="50000"/>
                  </a:schemeClr>
                </a:solidFill>
              </a:rPr>
              <a:t>interprétation univoque</a:t>
            </a:r>
          </a:p>
          <a:p>
            <a:pPr marL="1008460" lvl="2" indent="-342900">
              <a:spcBef>
                <a:spcPts val="0"/>
              </a:spcBef>
              <a:spcAft>
                <a:spcPts val="900"/>
              </a:spcAft>
              <a:buClr>
                <a:srgbClr val="C00000"/>
              </a:buClr>
              <a:buFont typeface="Wingdings" panose="05000000000000000000" pitchFamily="2" charset="2"/>
              <a:buChar char="ü"/>
            </a:pPr>
            <a:r>
              <a:rPr lang="fr-CA" sz="2000" dirty="0">
                <a:solidFill>
                  <a:schemeClr val="accent1">
                    <a:lumMod val="50000"/>
                  </a:schemeClr>
                </a:solidFill>
              </a:rPr>
              <a:t>Sont en </a:t>
            </a:r>
            <a:r>
              <a:rPr lang="fr-CA" sz="2000" b="1" dirty="0">
                <a:solidFill>
                  <a:schemeClr val="accent1">
                    <a:lumMod val="50000"/>
                  </a:schemeClr>
                </a:solidFill>
              </a:rPr>
              <a:t>nombres restreints (4-5 max.)</a:t>
            </a:r>
          </a:p>
        </p:txBody>
      </p:sp>
      <p:sp>
        <p:nvSpPr>
          <p:cNvPr id="3" name="Titre 1">
            <a:extLst>
              <a:ext uri="{FF2B5EF4-FFF2-40B4-BE49-F238E27FC236}">
                <a16:creationId xmlns:a16="http://schemas.microsoft.com/office/drawing/2014/main" id="{E703612F-6DCF-9444-50B8-4CEABEBD663E}"/>
              </a:ext>
            </a:extLst>
          </p:cNvPr>
          <p:cNvSpPr txBox="1">
            <a:spLocks/>
          </p:cNvSpPr>
          <p:nvPr>
            <p:custDataLst>
              <p:tags r:id="rId2"/>
            </p:custDataLst>
          </p:nvPr>
        </p:nvSpPr>
        <p:spPr>
          <a:xfrm>
            <a:off x="2159562" y="260648"/>
            <a:ext cx="9540000" cy="1143000"/>
          </a:xfrm>
          <a:prstGeom prst="rect">
            <a:avLst/>
          </a:prstGeom>
          <a:solidFill>
            <a:schemeClr val="lt1"/>
          </a:solidFill>
          <a:ln w="25400" cap="flat" cmpd="sng" algn="ctr">
            <a:solidFill>
              <a:schemeClr val="accent5"/>
            </a:solidFill>
            <a:prstDash val="solid"/>
          </a:ln>
          <a:effectLst>
            <a:innerShdw blurRad="114300">
              <a:prstClr val="black"/>
            </a:innerShdw>
          </a:effectLst>
          <a:scene3d>
            <a:camera prst="orthographicFront"/>
            <a:lightRig rig="threePt" dir="t"/>
          </a:scene3d>
          <a:sp3d>
            <a:bevelT/>
          </a:sp3d>
        </p:spPr>
        <p:txBody>
          <a:bodyPr vert="horz" lIns="91440" tIns="45720" rIns="91440" bIns="45720" rtlCol="0" anchor="ctr">
            <a:noAutofit/>
          </a:bodyPr>
          <a:lstStyle>
            <a:lvl1pPr algn="l" defTabSz="914400" rtl="0" eaLnBrk="1" latinLnBrk="0" hangingPunct="1">
              <a:spcBef>
                <a:spcPct val="0"/>
              </a:spcBef>
              <a:buNone/>
              <a:defRPr sz="4600" b="1" kern="1200" cap="none" spc="-100" baseline="0">
                <a:ln>
                  <a:noFill/>
                </a:ln>
                <a:solidFill>
                  <a:srgbClr val="C00000"/>
                </a:solidFill>
                <a:effectLst/>
                <a:latin typeface="+mj-lt"/>
                <a:ea typeface="+mj-ea"/>
                <a:cs typeface="+mj-cs"/>
              </a:defRPr>
            </a:lvl1pPr>
            <a:lvl2pPr>
              <a:defRPr/>
            </a:lvl2pPr>
            <a:lvl3pPr>
              <a:defRPr/>
            </a:lvl3pPr>
            <a:lvl4pPr>
              <a:defRPr/>
            </a:lvl4pPr>
            <a:lvl5pPr>
              <a:defRPr/>
            </a:lvl5pPr>
            <a:lvl6pPr>
              <a:defRPr/>
            </a:lvl6pPr>
            <a:lvl7pPr>
              <a:defRPr/>
            </a:lvl7pPr>
            <a:lvl8pPr>
              <a:defRPr/>
            </a:lvl8pPr>
            <a:lvl9pPr>
              <a:defRPr/>
            </a:lvl9pPr>
          </a:lstStyle>
          <a:p>
            <a:pPr algn="ctr"/>
            <a:r>
              <a:rPr lang="fr-CA" sz="4400" dirty="0"/>
              <a:t>Fiche d’évaluation</a:t>
            </a:r>
          </a:p>
        </p:txBody>
      </p:sp>
      <p:sp>
        <p:nvSpPr>
          <p:cNvPr id="2" name="Bulle narrative : ronde 1">
            <a:extLst>
              <a:ext uri="{FF2B5EF4-FFF2-40B4-BE49-F238E27FC236}">
                <a16:creationId xmlns:a16="http://schemas.microsoft.com/office/drawing/2014/main" id="{593BAB58-FC83-4CFD-A522-F31376F1FD9F}"/>
              </a:ext>
            </a:extLst>
          </p:cNvPr>
          <p:cNvSpPr/>
          <p:nvPr/>
        </p:nvSpPr>
        <p:spPr>
          <a:xfrm>
            <a:off x="9340900" y="1196752"/>
            <a:ext cx="2363202" cy="1800200"/>
          </a:xfrm>
          <a:prstGeom prst="wedgeEllipseCallout">
            <a:avLst>
              <a:gd name="adj1" fmla="val -76426"/>
              <a:gd name="adj2" fmla="val 2046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chemeClr val="bg1"/>
                </a:solidFill>
                <a:latin typeface="Century Gothic" panose="020B0502020202020204"/>
              </a:rPr>
              <a:t>Même libellé </a:t>
            </a:r>
            <a:r>
              <a:rPr lang="fr-CA" dirty="0">
                <a:solidFill>
                  <a:schemeClr val="bg1"/>
                </a:solidFill>
                <a:latin typeface="Century Gothic" panose="020B0502020202020204"/>
              </a:rPr>
              <a:t>que la compétence</a:t>
            </a:r>
            <a:endParaRPr lang="fr-CA" dirty="0">
              <a:solidFill>
                <a:schemeClr val="bg1"/>
              </a:solidFill>
            </a:endParaRPr>
          </a:p>
        </p:txBody>
      </p:sp>
    </p:spTree>
    <p:extLst>
      <p:ext uri="{BB962C8B-B14F-4D97-AF65-F5344CB8AC3E}">
        <p14:creationId xmlns:p14="http://schemas.microsoft.com/office/powerpoint/2010/main" val="23831086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contenu 1"/>
          <p:cNvSpPr>
            <a:spLocks noGrp="1"/>
          </p:cNvSpPr>
          <p:nvPr>
            <p:ph idx="1"/>
            <p:custDataLst>
              <p:tags r:id="rId1"/>
            </p:custDataLst>
          </p:nvPr>
        </p:nvSpPr>
        <p:spPr>
          <a:xfrm>
            <a:off x="2207568" y="1700808"/>
            <a:ext cx="9721079" cy="5157192"/>
          </a:xfrm>
        </p:spPr>
        <p:txBody>
          <a:bodyPr>
            <a:normAutofit/>
          </a:bodyPr>
          <a:lstStyle/>
          <a:p>
            <a:pPr marL="691753" lvl="1" indent="-557213">
              <a:spcBef>
                <a:spcPts val="0"/>
              </a:spcBef>
              <a:buClr>
                <a:srgbClr val="C00000"/>
              </a:buClr>
              <a:buFont typeface="+mj-lt"/>
              <a:buAutoNum type="arabicPeriod" startAt="4"/>
            </a:pPr>
            <a:r>
              <a:rPr lang="fr-CA" sz="2200" b="1" dirty="0">
                <a:solidFill>
                  <a:srgbClr val="C00000"/>
                </a:solidFill>
              </a:rPr>
              <a:t>La pondération</a:t>
            </a:r>
          </a:p>
          <a:p>
            <a:pPr marL="1138238" lvl="2" indent="-342900" defTabSz="355997">
              <a:spcBef>
                <a:spcPts val="0"/>
              </a:spcBef>
              <a:buClr>
                <a:srgbClr val="C00000"/>
              </a:buClr>
              <a:buFont typeface="Wingdings" panose="05000000000000000000" pitchFamily="2" charset="2"/>
              <a:buChar char="ü"/>
            </a:pPr>
            <a:r>
              <a:rPr lang="fr-CA" sz="2000" dirty="0">
                <a:solidFill>
                  <a:schemeClr val="accent1">
                    <a:lumMod val="50000"/>
                  </a:schemeClr>
                </a:solidFill>
                <a:latin typeface="Calibri" panose="020F0502020204030204" pitchFamily="34" charset="0"/>
                <a:cs typeface="Calibri" panose="020F0502020204030204" pitchFamily="34" charset="0"/>
              </a:rPr>
              <a:t>Des critères </a:t>
            </a:r>
            <a:r>
              <a:rPr lang="fr-CA" sz="2000" b="1" dirty="0">
                <a:solidFill>
                  <a:schemeClr val="accent1">
                    <a:lumMod val="50000"/>
                  </a:schemeClr>
                </a:solidFill>
                <a:latin typeface="Calibri" panose="020F0502020204030204" pitchFamily="34" charset="0"/>
                <a:cs typeface="Calibri" panose="020F0502020204030204" pitchFamily="34" charset="0"/>
              </a:rPr>
              <a:t>entre 10 et 25 points</a:t>
            </a:r>
          </a:p>
          <a:p>
            <a:pPr marL="1481137" lvl="3" indent="-342900" defTabSz="355997">
              <a:spcBef>
                <a:spcPts val="0"/>
              </a:spcBef>
              <a:buClr>
                <a:srgbClr val="C00000"/>
              </a:buClr>
              <a:buFont typeface="Wingdings" panose="05000000000000000000" pitchFamily="2" charset="2"/>
              <a:buChar char="ü"/>
            </a:pPr>
            <a:r>
              <a:rPr lang="fr-CA" sz="2000" dirty="0">
                <a:solidFill>
                  <a:schemeClr val="accent1">
                    <a:lumMod val="50000"/>
                  </a:schemeClr>
                </a:solidFill>
                <a:latin typeface="Calibri" panose="020F0502020204030204" pitchFamily="34" charset="0"/>
                <a:cs typeface="Calibri" panose="020F0502020204030204" pitchFamily="34" charset="0"/>
              </a:rPr>
              <a:t>Les </a:t>
            </a:r>
            <a:r>
              <a:rPr lang="fr-CA" sz="2000" b="1" dirty="0">
                <a:solidFill>
                  <a:schemeClr val="accent1">
                    <a:lumMod val="50000"/>
                  </a:schemeClr>
                </a:solidFill>
                <a:latin typeface="Calibri" panose="020F0502020204030204" pitchFamily="34" charset="0"/>
                <a:cs typeface="Calibri" panose="020F0502020204030204" pitchFamily="34" charset="0"/>
              </a:rPr>
              <a:t>critères de 5 points </a:t>
            </a:r>
            <a:r>
              <a:rPr lang="fr-CA" sz="2000" dirty="0">
                <a:solidFill>
                  <a:schemeClr val="accent1">
                    <a:lumMod val="50000"/>
                  </a:schemeClr>
                </a:solidFill>
                <a:latin typeface="Calibri" panose="020F0502020204030204" pitchFamily="34" charset="0"/>
                <a:cs typeface="Calibri" panose="020F0502020204030204" pitchFamily="34" charset="0"/>
              </a:rPr>
              <a:t>sont </a:t>
            </a:r>
            <a:r>
              <a:rPr lang="fr-CA" sz="2000" b="1" dirty="0">
                <a:solidFill>
                  <a:schemeClr val="accent1">
                    <a:lumMod val="50000"/>
                  </a:schemeClr>
                </a:solidFill>
                <a:latin typeface="Calibri" panose="020F0502020204030204" pitchFamily="34" charset="0"/>
                <a:cs typeface="Calibri" panose="020F0502020204030204" pitchFamily="34" charset="0"/>
              </a:rPr>
              <a:t>proscrits</a:t>
            </a:r>
            <a:r>
              <a:rPr lang="fr-CA" sz="2000" dirty="0">
                <a:solidFill>
                  <a:schemeClr val="accent1">
                    <a:lumMod val="50000"/>
                  </a:schemeClr>
                </a:solidFill>
                <a:latin typeface="Calibri" panose="020F0502020204030204" pitchFamily="34" charset="0"/>
                <a:cs typeface="Calibri" panose="020F0502020204030204" pitchFamily="34" charset="0"/>
              </a:rPr>
              <a:t> </a:t>
            </a:r>
            <a:r>
              <a:rPr lang="fr-CA" sz="2000" dirty="0">
                <a:solidFill>
                  <a:schemeClr val="accent1">
                    <a:lumMod val="50000"/>
                  </a:schemeClr>
                </a:solidFill>
                <a:latin typeface="Calibri" panose="020F0502020204030204" pitchFamily="34" charset="0"/>
                <a:cs typeface="Calibri" panose="020F0502020204030204" pitchFamily="34" charset="0"/>
                <a:sym typeface="Wingdings 2" panose="05020102010507070707" pitchFamily="18" charset="2"/>
              </a:rPr>
              <a:t></a:t>
            </a:r>
          </a:p>
          <a:p>
            <a:pPr marL="1481137" lvl="3" indent="-342900" defTabSz="355997">
              <a:spcBef>
                <a:spcPts val="0"/>
              </a:spcBef>
              <a:buClr>
                <a:srgbClr val="C00000"/>
              </a:buClr>
              <a:buFont typeface="Wingdings" panose="05000000000000000000" pitchFamily="2" charset="2"/>
              <a:buChar char="ü"/>
            </a:pPr>
            <a:r>
              <a:rPr lang="fr-CA" sz="2000" dirty="0">
                <a:solidFill>
                  <a:schemeClr val="accent1">
                    <a:lumMod val="50000"/>
                  </a:schemeClr>
                </a:solidFill>
                <a:latin typeface="Calibri" panose="020F0502020204030204" pitchFamily="34" charset="0"/>
                <a:cs typeface="Calibri" panose="020F0502020204030204" pitchFamily="34" charset="0"/>
              </a:rPr>
              <a:t>Par </a:t>
            </a:r>
            <a:r>
              <a:rPr lang="fr-CA" sz="2000" b="1" dirty="0">
                <a:solidFill>
                  <a:schemeClr val="accent1">
                    <a:lumMod val="50000"/>
                  </a:schemeClr>
                </a:solidFill>
                <a:latin typeface="Calibri" panose="020F0502020204030204" pitchFamily="34" charset="0"/>
                <a:cs typeface="Calibri" panose="020F0502020204030204" pitchFamily="34" charset="0"/>
              </a:rPr>
              <a:t>multiples de 5 </a:t>
            </a:r>
            <a:r>
              <a:rPr lang="fr-CA" sz="2000" dirty="0">
                <a:solidFill>
                  <a:schemeClr val="accent1">
                    <a:lumMod val="50000"/>
                  </a:schemeClr>
                </a:solidFill>
                <a:latin typeface="Calibri" panose="020F0502020204030204" pitchFamily="34" charset="0"/>
                <a:cs typeface="Calibri" panose="020F0502020204030204" pitchFamily="34" charset="0"/>
              </a:rPr>
              <a:t>(ex.: 10, 15, 20, 25)</a:t>
            </a:r>
          </a:p>
          <a:p>
            <a:pPr marL="1481137" lvl="3" indent="-342900" defTabSz="355997">
              <a:spcBef>
                <a:spcPts val="0"/>
              </a:spcBef>
              <a:buClr>
                <a:srgbClr val="C00000"/>
              </a:buClr>
              <a:buFont typeface="Wingdings" panose="05000000000000000000" pitchFamily="2" charset="2"/>
              <a:buChar char="ü"/>
            </a:pPr>
            <a:r>
              <a:rPr lang="fr-CA" sz="2000" dirty="0">
                <a:solidFill>
                  <a:schemeClr val="accent1">
                    <a:lumMod val="50000"/>
                  </a:schemeClr>
                </a:solidFill>
                <a:latin typeface="Calibri" panose="020F0502020204030204" pitchFamily="34" charset="0"/>
                <a:cs typeface="Calibri" panose="020F0502020204030204" pitchFamily="34" charset="0"/>
              </a:rPr>
              <a:t>Critère</a:t>
            </a:r>
            <a:r>
              <a:rPr lang="fr-CA" sz="2000" b="1" dirty="0">
                <a:solidFill>
                  <a:schemeClr val="accent1">
                    <a:lumMod val="50000"/>
                  </a:schemeClr>
                </a:solidFill>
                <a:latin typeface="Calibri" panose="020F0502020204030204" pitchFamily="34" charset="0"/>
                <a:cs typeface="Calibri" panose="020F0502020204030204" pitchFamily="34" charset="0"/>
              </a:rPr>
              <a:t> non dissécable et notation dichotomique</a:t>
            </a:r>
          </a:p>
          <a:p>
            <a:pPr marL="1481137" lvl="3" indent="-342900" defTabSz="355997">
              <a:spcBef>
                <a:spcPts val="0"/>
              </a:spcBef>
              <a:buClr>
                <a:srgbClr val="C00000"/>
              </a:buClr>
              <a:buFont typeface="Wingdings" panose="05000000000000000000" pitchFamily="2" charset="2"/>
              <a:buChar char="ü"/>
            </a:pPr>
            <a:r>
              <a:rPr lang="fr-CA" sz="2000" dirty="0">
                <a:solidFill>
                  <a:schemeClr val="accent1">
                    <a:lumMod val="50000"/>
                  </a:schemeClr>
                </a:solidFill>
                <a:latin typeface="Calibri" panose="020F0502020204030204" pitchFamily="34" charset="0"/>
                <a:cs typeface="Calibri" panose="020F0502020204030204" pitchFamily="34" charset="0"/>
              </a:rPr>
              <a:t>Met en relief l’élément ou les essentiels (discriminants)</a:t>
            </a:r>
          </a:p>
          <a:p>
            <a:pPr marL="1481137" lvl="3" indent="-342900" defTabSz="355997">
              <a:spcBef>
                <a:spcPts val="0"/>
              </a:spcBef>
              <a:buClr>
                <a:srgbClr val="C00000"/>
              </a:buClr>
              <a:buFont typeface="Wingdings" panose="05000000000000000000" pitchFamily="2" charset="2"/>
              <a:buChar char="ü"/>
            </a:pPr>
            <a:r>
              <a:rPr lang="fr-CA" sz="2000" dirty="0">
                <a:solidFill>
                  <a:schemeClr val="accent1">
                    <a:lumMod val="50000"/>
                  </a:schemeClr>
                </a:solidFill>
                <a:latin typeface="Calibri" panose="020F0502020204030204" pitchFamily="34" charset="0"/>
                <a:cs typeface="Calibri" panose="020F0502020204030204" pitchFamily="34" charset="0"/>
              </a:rPr>
              <a:t>Attention seuil de 80 points </a:t>
            </a:r>
            <a:r>
              <a:rPr lang="fr-CA" sz="2000" dirty="0">
                <a:solidFill>
                  <a:schemeClr val="accent1">
                    <a:lumMod val="50000"/>
                  </a:schemeClr>
                </a:solidFill>
                <a:latin typeface="Calibri" panose="020F0502020204030204" pitchFamily="34" charset="0"/>
                <a:cs typeface="Calibri" panose="020F0502020204030204" pitchFamily="34" charset="0"/>
                <a:sym typeface="Wingdings" panose="05000000000000000000" pitchFamily="2" charset="2"/>
              </a:rPr>
              <a:t></a:t>
            </a:r>
            <a:r>
              <a:rPr lang="fr-CA" sz="2000" dirty="0">
                <a:solidFill>
                  <a:schemeClr val="accent1">
                    <a:lumMod val="50000"/>
                  </a:schemeClr>
                </a:solidFill>
                <a:latin typeface="Calibri" panose="020F0502020204030204" pitchFamily="34" charset="0"/>
                <a:cs typeface="Calibri" panose="020F0502020204030204" pitchFamily="34" charset="0"/>
              </a:rPr>
              <a:t> pondération 25 points </a:t>
            </a:r>
            <a:br>
              <a:rPr lang="fr-CA" sz="2000" dirty="0">
                <a:solidFill>
                  <a:schemeClr val="accent1">
                    <a:lumMod val="50000"/>
                  </a:schemeClr>
                </a:solidFill>
                <a:latin typeface="Calibri" panose="020F0502020204030204" pitchFamily="34" charset="0"/>
                <a:cs typeface="Calibri" panose="020F0502020204030204" pitchFamily="34" charset="0"/>
              </a:rPr>
            </a:br>
            <a:endParaRPr lang="fr-CA" sz="2000" dirty="0">
              <a:solidFill>
                <a:schemeClr val="accent1">
                  <a:lumMod val="50000"/>
                </a:schemeClr>
              </a:solidFill>
              <a:latin typeface="Calibri" panose="020F0502020204030204" pitchFamily="34" charset="0"/>
              <a:cs typeface="Calibri" panose="020F0502020204030204" pitchFamily="34" charset="0"/>
            </a:endParaRPr>
          </a:p>
          <a:p>
            <a:pPr marL="134540" lvl="1" indent="0">
              <a:spcBef>
                <a:spcPts val="0"/>
              </a:spcBef>
              <a:buClr>
                <a:srgbClr val="C00000"/>
              </a:buClr>
              <a:buNone/>
            </a:pPr>
            <a:r>
              <a:rPr lang="fr-CA" sz="2200" b="1" dirty="0">
                <a:solidFill>
                  <a:srgbClr val="C00000"/>
                </a:solidFill>
                <a:latin typeface="Calibri" panose="020F0502020204030204" pitchFamily="34" charset="0"/>
                <a:cs typeface="Calibri" panose="020F0502020204030204" pitchFamily="34" charset="0"/>
              </a:rPr>
              <a:t>5.      Tolérances (s’il y a lieu)</a:t>
            </a:r>
          </a:p>
          <a:p>
            <a:pPr marL="1138238" lvl="2" indent="-342900" defTabSz="355997">
              <a:spcBef>
                <a:spcPts val="0"/>
              </a:spcBef>
              <a:buClr>
                <a:srgbClr val="C00000"/>
              </a:buClr>
              <a:buFont typeface="Wingdings" panose="05000000000000000000" pitchFamily="2" charset="2"/>
              <a:buChar char="ü"/>
            </a:pPr>
            <a:r>
              <a:rPr lang="fr-CA" sz="2000" dirty="0">
                <a:solidFill>
                  <a:srgbClr val="679B9A">
                    <a:lumMod val="50000"/>
                  </a:srgbClr>
                </a:solidFill>
                <a:latin typeface="Calibri" panose="020F0502020204030204" pitchFamily="34" charset="0"/>
                <a:cs typeface="Calibri" panose="020F0502020204030204" pitchFamily="34" charset="0"/>
              </a:rPr>
              <a:t>Relatives au </a:t>
            </a:r>
            <a:r>
              <a:rPr lang="fr-CA" sz="2000" b="1" dirty="0">
                <a:solidFill>
                  <a:srgbClr val="679B9A">
                    <a:lumMod val="50000"/>
                  </a:srgbClr>
                </a:solidFill>
                <a:latin typeface="Calibri" panose="020F0502020204030204" pitchFamily="34" charset="0"/>
                <a:cs typeface="Calibri" panose="020F0502020204030204" pitchFamily="34" charset="0"/>
              </a:rPr>
              <a:t>niveau de difficulté </a:t>
            </a:r>
            <a:r>
              <a:rPr lang="fr-CA" sz="2000" dirty="0">
                <a:solidFill>
                  <a:srgbClr val="679B9A">
                    <a:lumMod val="50000"/>
                  </a:srgbClr>
                </a:solidFill>
                <a:latin typeface="Calibri" panose="020F0502020204030204" pitchFamily="34" charset="0"/>
                <a:cs typeface="Calibri" panose="020F0502020204030204" pitchFamily="34" charset="0"/>
              </a:rPr>
              <a:t>d’un critère par rapport aux </a:t>
            </a:r>
            <a:r>
              <a:rPr lang="fr-CA" sz="2000" b="1" dirty="0">
                <a:solidFill>
                  <a:srgbClr val="679B9A">
                    <a:lumMod val="50000"/>
                  </a:srgbClr>
                </a:solidFill>
                <a:latin typeface="Calibri" panose="020F0502020204030204" pitchFamily="34" charset="0"/>
                <a:cs typeface="Calibri" panose="020F0502020204030204" pitchFamily="34" charset="0"/>
              </a:rPr>
              <a:t>exigences du métier</a:t>
            </a:r>
          </a:p>
          <a:p>
            <a:pPr marL="1138238" lvl="2" indent="-342900" defTabSz="355997">
              <a:spcBef>
                <a:spcPts val="0"/>
              </a:spcBef>
              <a:buClr>
                <a:srgbClr val="C00000"/>
              </a:buClr>
              <a:buFont typeface="Wingdings" panose="05000000000000000000" pitchFamily="2" charset="2"/>
              <a:buChar char="ü"/>
            </a:pPr>
            <a:r>
              <a:rPr lang="fr-CA" sz="2000" dirty="0">
                <a:solidFill>
                  <a:srgbClr val="679B9A">
                    <a:lumMod val="50000"/>
                  </a:srgbClr>
                </a:solidFill>
                <a:latin typeface="Calibri" panose="020F0502020204030204" pitchFamily="34" charset="0"/>
                <a:cs typeface="Calibri" panose="020F0502020204030204" pitchFamily="34" charset="0"/>
              </a:rPr>
              <a:t>Ne peuvent pallier une non-réussite des élèves</a:t>
            </a:r>
          </a:p>
          <a:p>
            <a:pPr marL="1138238" lvl="2" indent="-342900" defTabSz="355997">
              <a:spcBef>
                <a:spcPts val="0"/>
              </a:spcBef>
              <a:buClr>
                <a:srgbClr val="C00000"/>
              </a:buClr>
              <a:buFont typeface="Wingdings" panose="05000000000000000000" pitchFamily="2" charset="2"/>
              <a:buChar char="ü"/>
            </a:pPr>
            <a:r>
              <a:rPr lang="fr-CA" sz="2000" dirty="0">
                <a:solidFill>
                  <a:srgbClr val="679B9A">
                    <a:lumMod val="50000"/>
                  </a:srgbClr>
                </a:solidFill>
                <a:latin typeface="Calibri" panose="020F0502020204030204" pitchFamily="34" charset="0"/>
                <a:cs typeface="Calibri" panose="020F0502020204030204" pitchFamily="34" charset="0"/>
              </a:rPr>
              <a:t>Peuvent être libellées de différentes façons</a:t>
            </a:r>
            <a:br>
              <a:rPr lang="fr-CA" sz="2000" dirty="0">
                <a:solidFill>
                  <a:srgbClr val="679B9A">
                    <a:lumMod val="50000"/>
                  </a:srgbClr>
                </a:solidFill>
                <a:latin typeface="Calibri" panose="020F0502020204030204" pitchFamily="34" charset="0"/>
                <a:cs typeface="Calibri" panose="020F0502020204030204" pitchFamily="34" charset="0"/>
              </a:rPr>
            </a:br>
            <a:r>
              <a:rPr lang="fr-CA" dirty="0">
                <a:solidFill>
                  <a:srgbClr val="679B9A">
                    <a:lumMod val="50000"/>
                  </a:srgbClr>
                </a:solidFill>
                <a:latin typeface="Calibri" panose="020F0502020204030204" pitchFamily="34" charset="0"/>
                <a:cs typeface="Calibri" panose="020F0502020204030204" pitchFamily="34" charset="0"/>
              </a:rPr>
              <a:t>Ex.: « un manquement sur  5 » ou « un écart de 1 mm… »</a:t>
            </a:r>
            <a:endParaRPr lang="fr-CA" dirty="0"/>
          </a:p>
        </p:txBody>
      </p:sp>
      <p:sp>
        <p:nvSpPr>
          <p:cNvPr id="6" name="Titre 1">
            <a:extLst>
              <a:ext uri="{FF2B5EF4-FFF2-40B4-BE49-F238E27FC236}">
                <a16:creationId xmlns:a16="http://schemas.microsoft.com/office/drawing/2014/main" id="{A13B30A3-C792-BAA9-7366-1EFFA615BB73}"/>
              </a:ext>
            </a:extLst>
          </p:cNvPr>
          <p:cNvSpPr txBox="1">
            <a:spLocks/>
          </p:cNvSpPr>
          <p:nvPr>
            <p:custDataLst>
              <p:tags r:id="rId2"/>
            </p:custDataLst>
          </p:nvPr>
        </p:nvSpPr>
        <p:spPr>
          <a:xfrm>
            <a:off x="2159562" y="274638"/>
            <a:ext cx="9540000" cy="1143000"/>
          </a:xfrm>
          <a:prstGeom prst="rect">
            <a:avLst/>
          </a:prstGeom>
          <a:solidFill>
            <a:schemeClr val="lt1"/>
          </a:solidFill>
          <a:ln w="25400" cap="flat" cmpd="sng" algn="ctr">
            <a:solidFill>
              <a:schemeClr val="accent5"/>
            </a:solidFill>
            <a:prstDash val="solid"/>
          </a:ln>
          <a:effectLst>
            <a:innerShdw blurRad="114300">
              <a:prstClr val="black"/>
            </a:innerShdw>
          </a:effectLst>
          <a:scene3d>
            <a:camera prst="orthographicFront"/>
            <a:lightRig rig="threePt" dir="t"/>
          </a:scene3d>
          <a:sp3d>
            <a:bevelT/>
          </a:sp3d>
        </p:spPr>
        <p:txBody>
          <a:bodyPr vert="horz" lIns="91440" tIns="45720" rIns="91440" bIns="45720" rtlCol="0" anchor="ctr">
            <a:noAutofit/>
          </a:bodyPr>
          <a:lstStyle>
            <a:lvl1pPr algn="l" defTabSz="914400" rtl="0" eaLnBrk="1" latinLnBrk="0" hangingPunct="1">
              <a:spcBef>
                <a:spcPct val="0"/>
              </a:spcBef>
              <a:buNone/>
              <a:defRPr sz="4600" b="1" kern="1200" cap="none" spc="-100" baseline="0">
                <a:ln>
                  <a:noFill/>
                </a:ln>
                <a:solidFill>
                  <a:srgbClr val="C00000"/>
                </a:solidFill>
                <a:effectLst/>
                <a:latin typeface="+mj-lt"/>
                <a:ea typeface="+mj-ea"/>
                <a:cs typeface="+mj-cs"/>
              </a:defRPr>
            </a:lvl1pPr>
            <a:lvl2pPr>
              <a:defRPr/>
            </a:lvl2pPr>
            <a:lvl3pPr>
              <a:defRPr/>
            </a:lvl3pPr>
            <a:lvl4pPr>
              <a:defRPr/>
            </a:lvl4pPr>
            <a:lvl5pPr>
              <a:defRPr/>
            </a:lvl5pPr>
            <a:lvl6pPr>
              <a:defRPr/>
            </a:lvl6pPr>
            <a:lvl7pPr>
              <a:defRPr/>
            </a:lvl7pPr>
            <a:lvl8pPr>
              <a:defRPr/>
            </a:lvl8pPr>
            <a:lvl9pPr>
              <a:defRPr/>
            </a:lvl9pPr>
          </a:lstStyle>
          <a:p>
            <a:pPr algn="ctr"/>
            <a:r>
              <a:rPr lang="fr-CA" sz="4400" dirty="0"/>
              <a:t>Fiche d’évaluation</a:t>
            </a:r>
          </a:p>
        </p:txBody>
      </p:sp>
    </p:spTree>
    <p:extLst>
      <p:ext uri="{BB962C8B-B14F-4D97-AF65-F5344CB8AC3E}">
        <p14:creationId xmlns:p14="http://schemas.microsoft.com/office/powerpoint/2010/main" val="1980842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Enseignant, École, Université, Conseil, Éducation"/>
          <p:cNvPicPr>
            <a:picLocks noGrp="1"/>
          </p:cNvPicPr>
          <p:nvPr>
            <p:ph idx="1"/>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3143675" y="1052736"/>
            <a:ext cx="7128791" cy="5805264"/>
          </a:xfrm>
          <a:prstGeom prst="rect">
            <a:avLst/>
          </a:prstGeom>
          <a:noFill/>
          <a:ln>
            <a:noFill/>
          </a:ln>
        </p:spPr>
      </p:pic>
      <p:sp>
        <p:nvSpPr>
          <p:cNvPr id="2" name="Titre 1"/>
          <p:cNvSpPr>
            <a:spLocks noGrp="1"/>
          </p:cNvSpPr>
          <p:nvPr>
            <p:ph type="title"/>
            <p:custDataLst>
              <p:tags r:id="rId2"/>
            </p:custDataLst>
          </p:nvPr>
        </p:nvSpPr>
        <p:spPr>
          <a:xfrm>
            <a:off x="3359696" y="430687"/>
            <a:ext cx="7056784" cy="1143000"/>
          </a:xfrm>
        </p:spPr>
        <p:txBody>
          <a:bodyPr>
            <a:noAutofit/>
          </a:bodyPr>
          <a:lstStyle/>
          <a:p>
            <a:pPr algn="ctr"/>
            <a:r>
              <a:rPr lang="fr-CA" sz="4400" dirty="0"/>
              <a:t>Qu’est-ce que l’évaluation?</a:t>
            </a:r>
          </a:p>
        </p:txBody>
      </p:sp>
      <p:sp>
        <p:nvSpPr>
          <p:cNvPr id="6" name="Zone de texte 2"/>
          <p:cNvSpPr txBox="1">
            <a:spLocks noChangeArrowheads="1"/>
          </p:cNvSpPr>
          <p:nvPr>
            <p:custDataLst>
              <p:tags r:id="rId3"/>
            </p:custDataLst>
          </p:nvPr>
        </p:nvSpPr>
        <p:spPr bwMode="auto">
          <a:xfrm>
            <a:off x="6528048" y="2195739"/>
            <a:ext cx="3024336" cy="2313383"/>
          </a:xfrm>
          <a:prstGeom prst="rect">
            <a:avLst/>
          </a:prstGeom>
          <a:noFill/>
          <a:ln w="9525">
            <a:noFill/>
            <a:miter lim="800000"/>
            <a:headEnd/>
            <a:tailEnd/>
          </a:ln>
        </p:spPr>
        <p:txBody>
          <a:bodyPr rot="0" vert="horz" wrap="square" lIns="91440" tIns="45720" rIns="91440" bIns="45720" anchor="t" anchorCtr="0">
            <a:noAutofit/>
          </a:bodyPr>
          <a:lstStyle/>
          <a:p>
            <a:pPr>
              <a:lnSpc>
                <a:spcPct val="114000"/>
              </a:lnSpc>
              <a:spcAft>
                <a:spcPts val="900"/>
              </a:spcAft>
            </a:pPr>
            <a:r>
              <a:rPr lang="fr-CA" sz="2000" b="1" dirty="0">
                <a:solidFill>
                  <a:srgbClr val="FFFFFF"/>
                </a:solidFill>
                <a:latin typeface="Calibri" panose="020F0502020204030204" pitchFamily="34" charset="0"/>
                <a:ea typeface="Cambria" panose="02040503050406030204" pitchFamily="18" charset="0"/>
                <a:cs typeface="Times New Roman" panose="02020603050405020304" pitchFamily="18" charset="0"/>
              </a:rPr>
              <a:t>Consiste à porter un jugement professionnel sur les apprentissages de l’élève à partir de données recueillies, analysées et interprétées.</a:t>
            </a:r>
            <a:endParaRPr lang="fr-CA" sz="12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7" name="Zone de texte 8"/>
          <p:cNvSpPr txBox="1"/>
          <p:nvPr>
            <p:custDataLst>
              <p:tags r:id="rId4"/>
            </p:custDataLst>
          </p:nvPr>
        </p:nvSpPr>
        <p:spPr>
          <a:xfrm>
            <a:off x="5159896" y="2252546"/>
            <a:ext cx="1368152" cy="2403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4000"/>
              </a:lnSpc>
              <a:spcAft>
                <a:spcPts val="900"/>
              </a:spcAft>
            </a:pPr>
            <a:r>
              <a:rPr lang="fr-CA" sz="2000" b="1" dirty="0">
                <a:solidFill>
                  <a:srgbClr val="FFFFFF"/>
                </a:solidFill>
                <a:latin typeface="Calibri" panose="020F0502020204030204" pitchFamily="34" charset="0"/>
                <a:ea typeface="Cambria" panose="02040503050406030204" pitchFamily="18" charset="0"/>
                <a:cs typeface="Times New Roman" panose="02020603050405020304" pitchFamily="18" charset="0"/>
              </a:rPr>
              <a:t>Évaluer :  </a:t>
            </a:r>
            <a:endParaRPr lang="fr-CA" sz="1200" b="1" dirty="0">
              <a:ea typeface="Cambria" panose="0204050305040603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FAF7D31-73BB-45DE-9E2A-35AA9345CEA3}"/>
              </a:ext>
            </a:extLst>
          </p:cNvPr>
          <p:cNvSpPr/>
          <p:nvPr>
            <p:custDataLst>
              <p:tags r:id="rId5"/>
            </p:custDataLst>
          </p:nvPr>
        </p:nvSpPr>
        <p:spPr>
          <a:xfrm>
            <a:off x="9113760" y="6165304"/>
            <a:ext cx="2317412" cy="477054"/>
          </a:xfrm>
          <a:prstGeom prst="rect">
            <a:avLst/>
          </a:prstGeom>
        </p:spPr>
        <p:txBody>
          <a:bodyPr wrap="square">
            <a:spAutoFit/>
          </a:bodyPr>
          <a:lstStyle/>
          <a:p>
            <a:pPr marL="171450" indent="-171450">
              <a:buFont typeface="Calibri" panose="020F0502020204030204" pitchFamily="34" charset="0"/>
              <a:buChar char="₋"/>
            </a:pPr>
            <a:r>
              <a:rPr lang="fr-CA" sz="1100" b="1" dirty="0">
                <a:solidFill>
                  <a:srgbClr val="000000"/>
                </a:solidFill>
              </a:rPr>
              <a:t>Politique d’évaluation des apprentissages (MEQ, 2003. p.24)</a:t>
            </a:r>
            <a:r>
              <a:rPr lang="fr-CA" sz="1400" b="1" dirty="0">
                <a:solidFill>
                  <a:srgbClr val="000000"/>
                </a:solidFill>
              </a:rPr>
              <a:t> </a:t>
            </a:r>
          </a:p>
        </p:txBody>
      </p:sp>
      <p:sp>
        <p:nvSpPr>
          <p:cNvPr id="8" name="Rectangle 7">
            <a:extLst>
              <a:ext uri="{FF2B5EF4-FFF2-40B4-BE49-F238E27FC236}">
                <a16:creationId xmlns:a16="http://schemas.microsoft.com/office/drawing/2014/main" id="{ECC432DD-16D4-4924-96F8-BAB3A054AB32}"/>
              </a:ext>
            </a:extLst>
          </p:cNvPr>
          <p:cNvSpPr/>
          <p:nvPr/>
        </p:nvSpPr>
        <p:spPr>
          <a:xfrm>
            <a:off x="2351584" y="6432203"/>
            <a:ext cx="2565126" cy="276999"/>
          </a:xfrm>
          <a:prstGeom prst="rect">
            <a:avLst/>
          </a:prstGeom>
        </p:spPr>
        <p:txBody>
          <a:bodyPr wrap="none">
            <a:spAutoFit/>
          </a:bodyPr>
          <a:lstStyle/>
          <a:p>
            <a:pPr lvl="0">
              <a:defRPr/>
            </a:pPr>
            <a:r>
              <a:rPr lang="fr-CA" sz="1200" kern="0" dirty="0">
                <a:solidFill>
                  <a:prstClr val="black"/>
                </a:solidFill>
              </a:rPr>
              <a:t>Source Image : </a:t>
            </a:r>
            <a:r>
              <a:rPr lang="fr-CA" sz="1200" kern="0" dirty="0" err="1">
                <a:solidFill>
                  <a:prstClr val="black"/>
                </a:solidFill>
              </a:rPr>
              <a:t>Pixabay</a:t>
            </a:r>
            <a:r>
              <a:rPr lang="fr-CA" sz="1200" kern="0" dirty="0">
                <a:solidFill>
                  <a:prstClr val="black"/>
                </a:solidFill>
              </a:rPr>
              <a:t> libre de droits</a:t>
            </a:r>
          </a:p>
        </p:txBody>
      </p:sp>
    </p:spTree>
    <p:extLst>
      <p:ext uri="{BB962C8B-B14F-4D97-AF65-F5344CB8AC3E}">
        <p14:creationId xmlns:p14="http://schemas.microsoft.com/office/powerpoint/2010/main" val="427696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contenu 1"/>
          <p:cNvSpPr>
            <a:spLocks noGrp="1"/>
          </p:cNvSpPr>
          <p:nvPr>
            <p:ph idx="1"/>
            <p:custDataLst>
              <p:tags r:id="rId1"/>
            </p:custDataLst>
          </p:nvPr>
        </p:nvSpPr>
        <p:spPr>
          <a:xfrm>
            <a:off x="2159562" y="1986181"/>
            <a:ext cx="9540000" cy="4539163"/>
          </a:xfrm>
        </p:spPr>
        <p:txBody>
          <a:bodyPr>
            <a:normAutofit/>
          </a:bodyPr>
          <a:lstStyle/>
          <a:p>
            <a:pPr marL="134540" lvl="1" indent="0">
              <a:buClr>
                <a:srgbClr val="C00000"/>
              </a:buClr>
              <a:buNone/>
            </a:pPr>
            <a:r>
              <a:rPr lang="fr-CA" sz="2200" b="1" dirty="0">
                <a:solidFill>
                  <a:srgbClr val="C00000"/>
                </a:solidFill>
              </a:rPr>
              <a:t>6.     Le seuil de réussite </a:t>
            </a:r>
          </a:p>
          <a:p>
            <a:pPr marL="1138238" lvl="2" indent="-342900" defTabSz="355997">
              <a:spcBef>
                <a:spcPts val="0"/>
              </a:spcBef>
              <a:buClr>
                <a:srgbClr val="C00000"/>
              </a:buClr>
              <a:buFont typeface="Wingdings" panose="05000000000000000000" pitchFamily="2" charset="2"/>
              <a:buChar char="ü"/>
            </a:pPr>
            <a:r>
              <a:rPr lang="fr-CA" sz="2000" dirty="0">
                <a:solidFill>
                  <a:schemeClr val="accent1">
                    <a:lumMod val="50000"/>
                  </a:schemeClr>
                </a:solidFill>
                <a:latin typeface="Calibri" panose="020F0502020204030204" pitchFamily="34" charset="0"/>
                <a:cs typeface="Calibri" panose="020F0502020204030204" pitchFamily="34" charset="0"/>
              </a:rPr>
              <a:t>Varie entre </a:t>
            </a:r>
            <a:r>
              <a:rPr lang="fr-CA" sz="2000" b="1" dirty="0">
                <a:solidFill>
                  <a:schemeClr val="accent1">
                    <a:lumMod val="50000"/>
                  </a:schemeClr>
                </a:solidFill>
                <a:latin typeface="Calibri" panose="020F0502020204030204" pitchFamily="34" charset="0"/>
                <a:cs typeface="Calibri" panose="020F0502020204030204" pitchFamily="34" charset="0"/>
              </a:rPr>
              <a:t>75 points et 85 points</a:t>
            </a:r>
          </a:p>
          <a:p>
            <a:pPr marL="134540" lvl="1" indent="0">
              <a:spcBef>
                <a:spcPts val="1200"/>
              </a:spcBef>
              <a:buClr>
                <a:srgbClr val="C00000"/>
              </a:buClr>
              <a:buNone/>
            </a:pPr>
            <a:r>
              <a:rPr lang="fr-CA" sz="2200" b="1" dirty="0">
                <a:solidFill>
                  <a:srgbClr val="C00000"/>
                </a:solidFill>
                <a:latin typeface="Calibri" panose="020F0502020204030204" pitchFamily="34" charset="0"/>
                <a:cs typeface="Calibri" panose="020F0502020204030204" pitchFamily="34" charset="0"/>
              </a:rPr>
              <a:t>7.     La ou les règles de verdict </a:t>
            </a:r>
          </a:p>
          <a:p>
            <a:pPr marL="698500" lvl="2" indent="0" defTabSz="355997">
              <a:spcBef>
                <a:spcPts val="0"/>
              </a:spcBef>
              <a:spcAft>
                <a:spcPts val="600"/>
              </a:spcAft>
              <a:buClr>
                <a:srgbClr val="C00000"/>
              </a:buClr>
              <a:buNone/>
            </a:pPr>
            <a:r>
              <a:rPr lang="fr-CA" sz="2000" dirty="0"/>
              <a:t>Correspondent à des lois, des règles ou à des normes. </a:t>
            </a:r>
            <a:br>
              <a:rPr lang="fr-CA" sz="2000" dirty="0"/>
            </a:br>
            <a:r>
              <a:rPr lang="fr-CA" sz="2000" dirty="0"/>
              <a:t>		Ex. SST, Code du bâtiment, normes environnementales, etc.</a:t>
            </a:r>
          </a:p>
          <a:p>
            <a:pPr marL="1430338" lvl="2" indent="-342900" defTabSz="355997">
              <a:spcBef>
                <a:spcPts val="0"/>
              </a:spcBef>
              <a:buClr>
                <a:srgbClr val="C00000"/>
              </a:buClr>
              <a:buFont typeface="Wingdings" panose="05000000000000000000" pitchFamily="2" charset="2"/>
              <a:buChar char="ü"/>
            </a:pPr>
            <a:r>
              <a:rPr lang="fr-CA" sz="2000" dirty="0">
                <a:solidFill>
                  <a:schemeClr val="accent1">
                    <a:lumMod val="50000"/>
                  </a:schemeClr>
                </a:solidFill>
                <a:latin typeface="Calibri" panose="020F0502020204030204" pitchFamily="34" charset="0"/>
                <a:cs typeface="Calibri" panose="020F0502020204030204" pitchFamily="34" charset="0"/>
              </a:rPr>
              <a:t>Préséance sur tous les autres critères</a:t>
            </a:r>
          </a:p>
          <a:p>
            <a:pPr marL="1430338" lvl="2" indent="-342900" defTabSz="355997">
              <a:spcBef>
                <a:spcPts val="0"/>
              </a:spcBef>
              <a:buClr>
                <a:srgbClr val="C00000"/>
              </a:buClr>
              <a:buFont typeface="Wingdings" panose="05000000000000000000" pitchFamily="2" charset="2"/>
              <a:buChar char="ü"/>
            </a:pPr>
            <a:r>
              <a:rPr lang="fr-CA" sz="2000" dirty="0">
                <a:solidFill>
                  <a:schemeClr val="accent1">
                    <a:lumMod val="50000"/>
                  </a:schemeClr>
                </a:solidFill>
                <a:latin typeface="Calibri" panose="020F0502020204030204" pitchFamily="34" charset="0"/>
                <a:cs typeface="Calibri" panose="020F0502020204030204" pitchFamily="34" charset="0"/>
              </a:rPr>
              <a:t>Entraîne l’arrêt et l’échec immédiat de l’évaluation</a:t>
            </a:r>
          </a:p>
          <a:p>
            <a:pPr marL="1430338" lvl="2" indent="-342900" defTabSz="355997">
              <a:spcBef>
                <a:spcPts val="0"/>
              </a:spcBef>
              <a:buClr>
                <a:srgbClr val="C00000"/>
              </a:buClr>
              <a:buFont typeface="Wingdings" panose="05000000000000000000" pitchFamily="2" charset="2"/>
              <a:buChar char="ü"/>
            </a:pPr>
            <a:r>
              <a:rPr lang="fr-CA" sz="2000" dirty="0">
                <a:solidFill>
                  <a:schemeClr val="accent1">
                    <a:lumMod val="50000"/>
                  </a:schemeClr>
                </a:solidFill>
                <a:latin typeface="Calibri" panose="020F0502020204030204" pitchFamily="34" charset="0"/>
                <a:cs typeface="Calibri" panose="020F0502020204030204" pitchFamily="34" charset="0"/>
              </a:rPr>
              <a:t>Ne doit pas être intégré au pointage (entraine une double évaluation)</a:t>
            </a:r>
          </a:p>
          <a:p>
            <a:pPr marL="134540" lvl="1" indent="0">
              <a:spcBef>
                <a:spcPts val="1200"/>
              </a:spcBef>
              <a:spcAft>
                <a:spcPts val="900"/>
              </a:spcAft>
              <a:buClr>
                <a:srgbClr val="C00000"/>
              </a:buClr>
              <a:buNone/>
            </a:pPr>
            <a:r>
              <a:rPr lang="fr-CA" sz="2200" b="1" dirty="0">
                <a:solidFill>
                  <a:srgbClr val="C00000"/>
                </a:solidFill>
                <a:latin typeface="Calibri" panose="020F0502020204030204" pitchFamily="34" charset="0"/>
                <a:cs typeface="Calibri" panose="020F0502020204030204" pitchFamily="34" charset="0"/>
              </a:rPr>
              <a:t>8.     La durée</a:t>
            </a:r>
          </a:p>
          <a:p>
            <a:pPr marL="1430338" lvl="2" indent="-342900" defTabSz="355997">
              <a:spcBef>
                <a:spcPts val="0"/>
              </a:spcBef>
              <a:buClr>
                <a:srgbClr val="C00000"/>
              </a:buClr>
              <a:buFont typeface="Wingdings" panose="05000000000000000000" pitchFamily="2" charset="2"/>
              <a:buChar char="ü"/>
            </a:pPr>
            <a:r>
              <a:rPr lang="fr-CA" sz="2000" dirty="0">
                <a:solidFill>
                  <a:schemeClr val="accent1">
                    <a:lumMod val="50000"/>
                  </a:schemeClr>
                </a:solidFill>
                <a:latin typeface="Calibri" panose="020F0502020204030204" pitchFamily="34" charset="0"/>
                <a:cs typeface="Calibri" panose="020F0502020204030204" pitchFamily="34" charset="0"/>
              </a:rPr>
              <a:t>Pertinente à l’ampleur de la compétence et à la </a:t>
            </a:r>
            <a:r>
              <a:rPr lang="fr-CA" sz="2000" b="1" dirty="0">
                <a:solidFill>
                  <a:schemeClr val="accent1">
                    <a:lumMod val="50000"/>
                  </a:schemeClr>
                </a:solidFill>
                <a:latin typeface="Calibri" panose="020F0502020204030204" pitchFamily="34" charset="0"/>
                <a:cs typeface="Calibri" panose="020F0502020204030204" pitchFamily="34" charset="0"/>
              </a:rPr>
              <a:t>faisabilité</a:t>
            </a:r>
          </a:p>
        </p:txBody>
      </p:sp>
      <p:sp>
        <p:nvSpPr>
          <p:cNvPr id="5" name="Titre 1">
            <a:extLst>
              <a:ext uri="{FF2B5EF4-FFF2-40B4-BE49-F238E27FC236}">
                <a16:creationId xmlns:a16="http://schemas.microsoft.com/office/drawing/2014/main" id="{2237AAE4-9306-BB35-EFB3-147E71179DB7}"/>
              </a:ext>
            </a:extLst>
          </p:cNvPr>
          <p:cNvSpPr txBox="1">
            <a:spLocks/>
          </p:cNvSpPr>
          <p:nvPr>
            <p:custDataLst>
              <p:tags r:id="rId2"/>
            </p:custDataLst>
          </p:nvPr>
        </p:nvSpPr>
        <p:spPr>
          <a:xfrm>
            <a:off x="2159562" y="274638"/>
            <a:ext cx="9540000" cy="1143000"/>
          </a:xfrm>
          <a:prstGeom prst="rect">
            <a:avLst/>
          </a:prstGeom>
          <a:solidFill>
            <a:schemeClr val="lt1"/>
          </a:solidFill>
          <a:ln w="25400" cap="flat" cmpd="sng" algn="ctr">
            <a:solidFill>
              <a:schemeClr val="accent5"/>
            </a:solidFill>
            <a:prstDash val="solid"/>
          </a:ln>
          <a:effectLst>
            <a:innerShdw blurRad="114300">
              <a:prstClr val="black"/>
            </a:innerShdw>
          </a:effectLst>
          <a:scene3d>
            <a:camera prst="orthographicFront"/>
            <a:lightRig rig="threePt" dir="t"/>
          </a:scene3d>
          <a:sp3d>
            <a:bevelT/>
          </a:sp3d>
        </p:spPr>
        <p:txBody>
          <a:bodyPr vert="horz" lIns="91440" tIns="45720" rIns="91440" bIns="45720" rtlCol="0" anchor="ctr">
            <a:noAutofit/>
          </a:bodyPr>
          <a:lstStyle>
            <a:lvl1pPr algn="l" defTabSz="914400" rtl="0" eaLnBrk="1" latinLnBrk="0" hangingPunct="1">
              <a:spcBef>
                <a:spcPct val="0"/>
              </a:spcBef>
              <a:buNone/>
              <a:defRPr sz="4600" b="1" kern="1200" cap="none" spc="-100" baseline="0">
                <a:ln>
                  <a:noFill/>
                </a:ln>
                <a:solidFill>
                  <a:srgbClr val="C00000"/>
                </a:solidFill>
                <a:effectLst/>
                <a:latin typeface="+mj-lt"/>
                <a:ea typeface="+mj-ea"/>
                <a:cs typeface="+mj-cs"/>
              </a:defRPr>
            </a:lvl1pPr>
            <a:lvl2pPr>
              <a:defRPr/>
            </a:lvl2pPr>
            <a:lvl3pPr>
              <a:defRPr/>
            </a:lvl3pPr>
            <a:lvl4pPr>
              <a:defRPr/>
            </a:lvl4pPr>
            <a:lvl5pPr>
              <a:defRPr/>
            </a:lvl5pPr>
            <a:lvl6pPr>
              <a:defRPr/>
            </a:lvl6pPr>
            <a:lvl7pPr>
              <a:defRPr/>
            </a:lvl7pPr>
            <a:lvl8pPr>
              <a:defRPr/>
            </a:lvl8pPr>
            <a:lvl9pPr>
              <a:defRPr/>
            </a:lvl9pPr>
          </a:lstStyle>
          <a:p>
            <a:pPr algn="ctr"/>
            <a:r>
              <a:rPr lang="fr-CA" sz="4400" dirty="0"/>
              <a:t>Fiche d’évaluation</a:t>
            </a:r>
          </a:p>
        </p:txBody>
      </p:sp>
    </p:spTree>
    <p:extLst>
      <p:ext uri="{BB962C8B-B14F-4D97-AF65-F5344CB8AC3E}">
        <p14:creationId xmlns:p14="http://schemas.microsoft.com/office/powerpoint/2010/main" val="30762286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143672" y="1063229"/>
            <a:ext cx="7155000" cy="857250"/>
          </a:xfrm>
        </p:spPr>
        <p:txBody>
          <a:bodyPr/>
          <a:lstStyle/>
          <a:p>
            <a:pPr algn="ctr"/>
            <a:r>
              <a:rPr lang="fr-CA" dirty="0"/>
              <a:t>Pause</a:t>
            </a:r>
          </a:p>
        </p:txBody>
      </p:sp>
      <p:sp>
        <p:nvSpPr>
          <p:cNvPr id="4" name="ZoneTexte 3">
            <a:extLst>
              <a:ext uri="{FF2B5EF4-FFF2-40B4-BE49-F238E27FC236}">
                <a16:creationId xmlns:a16="http://schemas.microsoft.com/office/drawing/2014/main" id="{D9D870C3-CAF0-C43E-3368-B23E6ED5ECAF}"/>
              </a:ext>
            </a:extLst>
          </p:cNvPr>
          <p:cNvSpPr txBox="1"/>
          <p:nvPr>
            <p:custDataLst>
              <p:tags r:id="rId2"/>
            </p:custDataLst>
          </p:nvPr>
        </p:nvSpPr>
        <p:spPr>
          <a:xfrm>
            <a:off x="4421814" y="2759681"/>
            <a:ext cx="4806534" cy="369332"/>
          </a:xfrm>
          <a:prstGeom prst="rect">
            <a:avLst/>
          </a:prstGeom>
          <a:noFill/>
        </p:spPr>
        <p:txBody>
          <a:bodyPr wrap="square" rtlCol="0">
            <a:spAutoFit/>
          </a:bodyPr>
          <a:lstStyle/>
          <a:p>
            <a:r>
              <a:rPr lang="fr-CA" b="1">
                <a:solidFill>
                  <a:srgbClr val="000000"/>
                </a:solidFill>
              </a:rPr>
              <a:t>10 minutes pour se rafraîchir les neurones</a:t>
            </a:r>
          </a:p>
        </p:txBody>
      </p:sp>
      <p:sp>
        <p:nvSpPr>
          <p:cNvPr id="5" name="ZoneTexte 4">
            <a:extLst>
              <a:ext uri="{FF2B5EF4-FFF2-40B4-BE49-F238E27FC236}">
                <a16:creationId xmlns:a16="http://schemas.microsoft.com/office/drawing/2014/main" id="{68484DAD-A825-A492-7FF2-DE6AD1DAD096}"/>
              </a:ext>
            </a:extLst>
          </p:cNvPr>
          <p:cNvSpPr txBox="1"/>
          <p:nvPr>
            <p:custDataLst>
              <p:tags r:id="rId3"/>
            </p:custDataLst>
          </p:nvPr>
        </p:nvSpPr>
        <p:spPr>
          <a:xfrm>
            <a:off x="4421818" y="3036679"/>
            <a:ext cx="3385735" cy="553998"/>
          </a:xfrm>
          <a:prstGeom prst="rect">
            <a:avLst/>
          </a:prstGeom>
          <a:noFill/>
        </p:spPr>
        <p:txBody>
          <a:bodyPr wrap="none" rtlCol="0">
            <a:spAutoFit/>
          </a:bodyPr>
          <a:lstStyle/>
          <a:p>
            <a:r>
              <a:rPr lang="fr-CA">
                <a:solidFill>
                  <a:srgbClr val="000000"/>
                </a:solidFill>
                <a:hlinkClick r:id="rId6"/>
              </a:rPr>
              <a:t>Lien chrono-rappel </a:t>
            </a:r>
            <a:br>
              <a:rPr lang="fr-CA">
                <a:solidFill>
                  <a:srgbClr val="000000"/>
                </a:solidFill>
              </a:rPr>
            </a:br>
            <a:r>
              <a:rPr lang="fr-CA" sz="1200">
                <a:solidFill>
                  <a:srgbClr val="000000"/>
                </a:solidFill>
              </a:rPr>
              <a:t>(cliquer pour un lancer un minuteur de 10 minutes)</a:t>
            </a:r>
          </a:p>
        </p:txBody>
      </p:sp>
      <p:sp>
        <p:nvSpPr>
          <p:cNvPr id="6" name="Rectangle 5">
            <a:extLst>
              <a:ext uri="{FF2B5EF4-FFF2-40B4-BE49-F238E27FC236}">
                <a16:creationId xmlns:a16="http://schemas.microsoft.com/office/drawing/2014/main" id="{5E610A91-C43F-4A24-9061-D2825D26713A}"/>
              </a:ext>
            </a:extLst>
          </p:cNvPr>
          <p:cNvSpPr/>
          <p:nvPr/>
        </p:nvSpPr>
        <p:spPr>
          <a:xfrm>
            <a:off x="7749901" y="6363732"/>
            <a:ext cx="3005951" cy="276999"/>
          </a:xfrm>
          <a:prstGeom prst="rect">
            <a:avLst/>
          </a:prstGeom>
        </p:spPr>
        <p:txBody>
          <a:bodyPr wrap="none">
            <a:spAutoFit/>
          </a:bodyPr>
          <a:lstStyle/>
          <a:p>
            <a:pPr lvl="0">
              <a:defRPr/>
            </a:pPr>
            <a:r>
              <a:rPr lang="fr-CA" sz="1200" kern="0" dirty="0">
                <a:solidFill>
                  <a:prstClr val="black"/>
                </a:solidFill>
              </a:rPr>
              <a:t>Image : Généré par IA, Optimisé par DALL·E 3</a:t>
            </a:r>
          </a:p>
        </p:txBody>
      </p:sp>
      <p:pic>
        <p:nvPicPr>
          <p:cNvPr id="7" name="Image 6">
            <a:extLst>
              <a:ext uri="{FF2B5EF4-FFF2-40B4-BE49-F238E27FC236}">
                <a16:creationId xmlns:a16="http://schemas.microsoft.com/office/drawing/2014/main" id="{BBD45561-A848-4D44-AE4A-A51C3EDDDB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39616" y="2398576"/>
            <a:ext cx="1506292" cy="2060848"/>
          </a:xfrm>
          <a:prstGeom prst="rect">
            <a:avLst/>
          </a:prstGeom>
        </p:spPr>
      </p:pic>
    </p:spTree>
    <p:extLst>
      <p:ext uri="{BB962C8B-B14F-4D97-AF65-F5344CB8AC3E}">
        <p14:creationId xmlns:p14="http://schemas.microsoft.com/office/powerpoint/2010/main" val="36847358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332A88-AA37-49DD-A3D3-33C2D73A1500}"/>
              </a:ext>
            </a:extLst>
          </p:cNvPr>
          <p:cNvSpPr>
            <a:spLocks noGrp="1"/>
          </p:cNvSpPr>
          <p:nvPr>
            <p:ph type="title"/>
            <p:custDataLst>
              <p:tags r:id="rId1"/>
            </p:custDataLst>
          </p:nvPr>
        </p:nvSpPr>
        <p:spPr>
          <a:xfrm>
            <a:off x="3215680" y="3501008"/>
            <a:ext cx="7848871" cy="1008112"/>
          </a:xfrm>
        </p:spPr>
        <p:txBody>
          <a:bodyPr>
            <a:noAutofit/>
          </a:bodyPr>
          <a:lstStyle/>
          <a:p>
            <a:pPr marL="335756" indent="-335756"/>
            <a:r>
              <a:rPr lang="fr-CA" b="1" dirty="0"/>
              <a:t>Quelques notions indispensables</a:t>
            </a:r>
          </a:p>
        </p:txBody>
      </p:sp>
      <p:sp>
        <p:nvSpPr>
          <p:cNvPr id="3" name="Espace réservé du texte 2"/>
          <p:cNvSpPr>
            <a:spLocks noGrp="1"/>
          </p:cNvSpPr>
          <p:nvPr>
            <p:ph type="body" idx="1"/>
            <p:custDataLst>
              <p:tags r:id="rId2"/>
            </p:custDataLst>
          </p:nvPr>
        </p:nvSpPr>
        <p:spPr>
          <a:xfrm>
            <a:off x="3215680" y="4669408"/>
            <a:ext cx="6818908" cy="741946"/>
          </a:xfrm>
        </p:spPr>
        <p:txBody>
          <a:bodyPr/>
          <a:lstStyle/>
          <a:p>
            <a:r>
              <a:rPr lang="fr-CA" i="1" dirty="0">
                <a:solidFill>
                  <a:srgbClr val="000000"/>
                </a:solidFill>
              </a:rPr>
              <a:t>Domaines de savoir, taxonomie, niveaux d’exigences</a:t>
            </a:r>
          </a:p>
        </p:txBody>
      </p:sp>
      <p:pic>
        <p:nvPicPr>
          <p:cNvPr id="5" name="Image 4"/>
          <p:cNvPicPr>
            <a:picLocks noChangeAspect="1"/>
          </p:cNvPicPr>
          <p:nvPr>
            <p:custDataLst>
              <p:tags r:id="rId3"/>
            </p:custDataLst>
          </p:nvPr>
        </p:nvPicPr>
        <p:blipFill>
          <a:blip r:embed="rId6"/>
          <a:stretch>
            <a:fillRect/>
          </a:stretch>
        </p:blipFill>
        <p:spPr>
          <a:xfrm>
            <a:off x="8904312" y="284503"/>
            <a:ext cx="1361622" cy="1754870"/>
          </a:xfrm>
          <a:prstGeom prst="rect">
            <a:avLst/>
          </a:prstGeom>
        </p:spPr>
      </p:pic>
    </p:spTree>
    <p:extLst>
      <p:ext uri="{BB962C8B-B14F-4D97-AF65-F5344CB8AC3E}">
        <p14:creationId xmlns:p14="http://schemas.microsoft.com/office/powerpoint/2010/main" val="26037376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1"/>
          <p:cNvPicPr>
            <a:picLocks noGrp="1" noChangeAspect="1"/>
          </p:cNvPicPr>
          <p:nvPr>
            <p:ph idx="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3143672" y="1700808"/>
            <a:ext cx="7022452" cy="4536504"/>
          </a:xfrm>
        </p:spPr>
      </p:pic>
      <p:sp>
        <p:nvSpPr>
          <p:cNvPr id="6" name="Titre 5"/>
          <p:cNvSpPr>
            <a:spLocks noGrp="1"/>
          </p:cNvSpPr>
          <p:nvPr>
            <p:ph type="title"/>
            <p:custDataLst>
              <p:tags r:id="rId2"/>
            </p:custDataLst>
          </p:nvPr>
        </p:nvSpPr>
        <p:spPr>
          <a:xfrm>
            <a:off x="3143672" y="274638"/>
            <a:ext cx="7022452" cy="1143000"/>
          </a:xfrm>
        </p:spPr>
        <p:txBody>
          <a:bodyPr/>
          <a:lstStyle/>
          <a:p>
            <a:pPr algn="ctr"/>
            <a:r>
              <a:rPr lang="fr-CA" dirty="0">
                <a:solidFill>
                  <a:schemeClr val="accent6">
                    <a:lumMod val="50000"/>
                  </a:schemeClr>
                </a:solidFill>
              </a:rPr>
              <a:t>Taxonomie de Bloom</a:t>
            </a:r>
          </a:p>
        </p:txBody>
      </p:sp>
      <p:sp>
        <p:nvSpPr>
          <p:cNvPr id="3" name="ZoneTexte 2">
            <a:extLst>
              <a:ext uri="{FF2B5EF4-FFF2-40B4-BE49-F238E27FC236}">
                <a16:creationId xmlns:a16="http://schemas.microsoft.com/office/drawing/2014/main" id="{A158B186-8632-4312-B004-205B30BE4DAD}"/>
              </a:ext>
            </a:extLst>
          </p:cNvPr>
          <p:cNvSpPr txBox="1"/>
          <p:nvPr/>
        </p:nvSpPr>
        <p:spPr>
          <a:xfrm>
            <a:off x="8591600" y="6444862"/>
            <a:ext cx="3600400" cy="276999"/>
          </a:xfrm>
          <a:prstGeom prst="rect">
            <a:avLst/>
          </a:prstGeom>
          <a:noFill/>
        </p:spPr>
        <p:txBody>
          <a:bodyPr wrap="square" rtlCol="0">
            <a:spAutoFit/>
          </a:bodyPr>
          <a:lstStyle/>
          <a:p>
            <a:r>
              <a:rPr lang="fr-CA" sz="1200" dirty="0">
                <a:solidFill>
                  <a:srgbClr val="000000"/>
                </a:solidFill>
              </a:rPr>
              <a:t>Source image : Le modèle SAMR</a:t>
            </a:r>
          </a:p>
        </p:txBody>
      </p:sp>
    </p:spTree>
    <p:extLst>
      <p:ext uri="{BB962C8B-B14F-4D97-AF65-F5344CB8AC3E}">
        <p14:creationId xmlns:p14="http://schemas.microsoft.com/office/powerpoint/2010/main" val="39816364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a:xfrm>
            <a:off x="2148441" y="137646"/>
            <a:ext cx="9433048" cy="1143000"/>
          </a:xfrm>
        </p:spPr>
        <p:txBody>
          <a:bodyPr/>
          <a:lstStyle/>
          <a:p>
            <a:pPr algn="ctr"/>
            <a:r>
              <a:rPr lang="fr-CA" dirty="0"/>
              <a:t>Taxonomie (Bloom)</a:t>
            </a:r>
          </a:p>
        </p:txBody>
      </p:sp>
      <p:sp>
        <p:nvSpPr>
          <p:cNvPr id="2" name="Rectangle 1">
            <a:extLst>
              <a:ext uri="{FF2B5EF4-FFF2-40B4-BE49-F238E27FC236}">
                <a16:creationId xmlns:a16="http://schemas.microsoft.com/office/drawing/2014/main" id="{8BECA693-EE5F-4A4D-BEAD-0626D8871C24}"/>
              </a:ext>
            </a:extLst>
          </p:cNvPr>
          <p:cNvSpPr/>
          <p:nvPr>
            <p:custDataLst>
              <p:tags r:id="rId2"/>
            </p:custDataLst>
          </p:nvPr>
        </p:nvSpPr>
        <p:spPr>
          <a:xfrm>
            <a:off x="4295800" y="6381328"/>
            <a:ext cx="5976664" cy="400110"/>
          </a:xfrm>
          <a:prstGeom prst="rect">
            <a:avLst/>
          </a:prstGeom>
        </p:spPr>
        <p:txBody>
          <a:bodyPr wrap="square">
            <a:spAutoFit/>
          </a:bodyPr>
          <a:lstStyle/>
          <a:p>
            <a:r>
              <a:rPr lang="fr-CA" dirty="0">
                <a:solidFill>
                  <a:srgbClr val="C00000"/>
                </a:solidFill>
                <a:hlinkClick r:id="rId6"/>
              </a:rPr>
              <a:t>VIDÉO</a:t>
            </a:r>
            <a:r>
              <a:rPr lang="fr-CA" dirty="0">
                <a:solidFill>
                  <a:srgbClr val="C00000"/>
                </a:solidFill>
              </a:rPr>
              <a:t> –Taxonomie Bloom (</a:t>
            </a:r>
            <a:r>
              <a:rPr lang="fr-CA" sz="2000" dirty="0">
                <a:solidFill>
                  <a:srgbClr val="C00000"/>
                </a:solidFill>
              </a:rPr>
              <a:t>Actualisation</a:t>
            </a:r>
            <a:r>
              <a:rPr lang="fr-CA" dirty="0">
                <a:solidFill>
                  <a:srgbClr val="C00000"/>
                </a:solidFill>
              </a:rPr>
              <a:t> TV, 2023) </a:t>
            </a:r>
          </a:p>
        </p:txBody>
      </p:sp>
      <p:pic>
        <p:nvPicPr>
          <p:cNvPr id="4" name="Image 3">
            <a:extLst>
              <a:ext uri="{FF2B5EF4-FFF2-40B4-BE49-F238E27FC236}">
                <a16:creationId xmlns:a16="http://schemas.microsoft.com/office/drawing/2014/main" id="{9FA32493-8CE7-4B43-88F6-F5BA7813C7FB}"/>
              </a:ext>
            </a:extLst>
          </p:cNvPr>
          <p:cNvPicPr>
            <a:picLocks noChangeAspect="1"/>
          </p:cNvPicPr>
          <p:nvPr>
            <p:custDataLst>
              <p:tags r:id="rId3"/>
            </p:custDataLst>
          </p:nvPr>
        </p:nvPicPr>
        <p:blipFill>
          <a:blip r:embed="rId7"/>
          <a:stretch>
            <a:fillRect/>
          </a:stretch>
        </p:blipFill>
        <p:spPr>
          <a:xfrm>
            <a:off x="2176623" y="1427366"/>
            <a:ext cx="9433048" cy="5034419"/>
          </a:xfrm>
          <a:prstGeom prst="rect">
            <a:avLst/>
          </a:prstGeom>
          <a:ln>
            <a:solidFill>
              <a:srgbClr val="000000"/>
            </a:solidFill>
          </a:ln>
        </p:spPr>
      </p:pic>
    </p:spTree>
    <p:extLst>
      <p:ext uri="{BB962C8B-B14F-4D97-AF65-F5344CB8AC3E}">
        <p14:creationId xmlns:p14="http://schemas.microsoft.com/office/powerpoint/2010/main" val="13939152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159562" y="274638"/>
            <a:ext cx="9540000" cy="1143000"/>
          </a:xfrm>
        </p:spPr>
        <p:txBody>
          <a:bodyPr/>
          <a:lstStyle/>
          <a:p>
            <a:pPr algn="ctr"/>
            <a:r>
              <a:rPr lang="fr-CA" sz="4400" dirty="0"/>
              <a:t>Taxonomie et niveaux d’exigence</a:t>
            </a:r>
            <a:endParaRPr lang="fr-CA" sz="4400" dirty="0">
              <a:highlight>
                <a:srgbClr val="FFFF00"/>
              </a:highlight>
            </a:endParaRPr>
          </a:p>
        </p:txBody>
      </p:sp>
      <p:sp>
        <p:nvSpPr>
          <p:cNvPr id="6" name="ZoneTexte 5">
            <a:extLst>
              <a:ext uri="{FF2B5EF4-FFF2-40B4-BE49-F238E27FC236}">
                <a16:creationId xmlns:a16="http://schemas.microsoft.com/office/drawing/2014/main" id="{D491FB6A-AB30-3F45-4AAB-58191322FBDF}"/>
              </a:ext>
            </a:extLst>
          </p:cNvPr>
          <p:cNvSpPr txBox="1"/>
          <p:nvPr>
            <p:custDataLst>
              <p:tags r:id="rId2"/>
            </p:custDataLst>
          </p:nvPr>
        </p:nvSpPr>
        <p:spPr>
          <a:xfrm>
            <a:off x="2063552" y="1916832"/>
            <a:ext cx="7344816" cy="423193"/>
          </a:xfrm>
          <a:prstGeom prst="rect">
            <a:avLst/>
          </a:prstGeom>
          <a:noFill/>
        </p:spPr>
        <p:txBody>
          <a:bodyPr wrap="square">
            <a:spAutoFit/>
          </a:bodyPr>
          <a:lstStyle/>
          <a:p>
            <a:pPr marL="92075">
              <a:lnSpc>
                <a:spcPct val="114000"/>
              </a:lnSpc>
              <a:spcBef>
                <a:spcPts val="600"/>
              </a:spcBef>
              <a:spcAft>
                <a:spcPts val="600"/>
              </a:spcAft>
            </a:pPr>
            <a:r>
              <a:rPr lang="fr-CA"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Les concepts clés : </a:t>
            </a:r>
          </a:p>
        </p:txBody>
      </p:sp>
      <p:pic>
        <p:nvPicPr>
          <p:cNvPr id="32" name="Image 31" descr="Une image contenant texte&#10;&#10;Description générée automatiquement">
            <a:extLst>
              <a:ext uri="{FF2B5EF4-FFF2-40B4-BE49-F238E27FC236}">
                <a16:creationId xmlns:a16="http://schemas.microsoft.com/office/drawing/2014/main" id="{127F6750-63BA-4326-C0B4-396D640F385C}"/>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9636342" y="1429719"/>
            <a:ext cx="2021656" cy="2021656"/>
          </a:xfrm>
          <a:prstGeom prst="rect">
            <a:avLst/>
          </a:prstGeom>
        </p:spPr>
      </p:pic>
      <p:sp>
        <p:nvSpPr>
          <p:cNvPr id="4" name="ZoneTexte 3">
            <a:extLst>
              <a:ext uri="{FF2B5EF4-FFF2-40B4-BE49-F238E27FC236}">
                <a16:creationId xmlns:a16="http://schemas.microsoft.com/office/drawing/2014/main" id="{B3BD1AA9-2532-7B92-557C-1EF730206500}"/>
              </a:ext>
            </a:extLst>
          </p:cNvPr>
          <p:cNvSpPr txBox="1"/>
          <p:nvPr>
            <p:custDataLst>
              <p:tags r:id="rId4"/>
            </p:custDataLst>
          </p:nvPr>
        </p:nvSpPr>
        <p:spPr>
          <a:xfrm>
            <a:off x="2564884" y="2370203"/>
            <a:ext cx="6980644" cy="646331"/>
          </a:xfrm>
          <a:prstGeom prst="rect">
            <a:avLst/>
          </a:prstGeom>
          <a:noFill/>
        </p:spPr>
        <p:txBody>
          <a:bodyPr wrap="square">
            <a:spAutoFit/>
          </a:bodyPr>
          <a:lstStyle/>
          <a:p>
            <a:pPr marL="285750" indent="-285750">
              <a:buFont typeface="Arial" panose="020B0604020202020204" pitchFamily="34" charset="0"/>
              <a:buChar char="•"/>
            </a:pPr>
            <a:r>
              <a:rPr lang="fr-CA" dirty="0">
                <a:solidFill>
                  <a:srgbClr val="000000"/>
                </a:solidFill>
              </a:rPr>
              <a:t>Toutes les compétences des programmes d’études ciblent </a:t>
            </a:r>
            <a:r>
              <a:rPr lang="fr-CA" b="1" dirty="0">
                <a:solidFill>
                  <a:srgbClr val="000000"/>
                </a:solidFill>
              </a:rPr>
              <a:t>le seuil d’entrée sur le marché du travail</a:t>
            </a:r>
            <a:r>
              <a:rPr lang="fr-CA" dirty="0">
                <a:solidFill>
                  <a:srgbClr val="000000"/>
                </a:solidFill>
              </a:rPr>
              <a:t>.</a:t>
            </a:r>
            <a:endParaRPr lang="fr-CA" b="1" dirty="0">
              <a:solidFill>
                <a:srgbClr val="000000"/>
              </a:solidFill>
            </a:endParaRPr>
          </a:p>
        </p:txBody>
      </p:sp>
      <p:sp>
        <p:nvSpPr>
          <p:cNvPr id="12" name="ZoneTexte 11">
            <a:extLst>
              <a:ext uri="{FF2B5EF4-FFF2-40B4-BE49-F238E27FC236}">
                <a16:creationId xmlns:a16="http://schemas.microsoft.com/office/drawing/2014/main" id="{2211BB54-65DD-D71D-D41B-0503F3E3F203}"/>
              </a:ext>
            </a:extLst>
          </p:cNvPr>
          <p:cNvSpPr txBox="1"/>
          <p:nvPr>
            <p:custDataLst>
              <p:tags r:id="rId5"/>
            </p:custDataLst>
          </p:nvPr>
        </p:nvSpPr>
        <p:spPr>
          <a:xfrm>
            <a:off x="2564882" y="4604348"/>
            <a:ext cx="8842441" cy="646331"/>
          </a:xfrm>
          <a:prstGeom prst="rect">
            <a:avLst/>
          </a:prstGeom>
          <a:noFill/>
        </p:spPr>
        <p:txBody>
          <a:bodyPr wrap="square" rtlCol="0">
            <a:spAutoFit/>
          </a:bodyPr>
          <a:lstStyle/>
          <a:p>
            <a:pPr marL="285750" indent="-285750">
              <a:buFont typeface="Arial" panose="020B0604020202020204" pitchFamily="34" charset="0"/>
              <a:buChar char="•"/>
            </a:pPr>
            <a:r>
              <a:rPr lang="fr-CA" dirty="0">
                <a:solidFill>
                  <a:srgbClr val="000000"/>
                </a:solidFill>
              </a:rPr>
              <a:t>En évaluation, l</a:t>
            </a:r>
            <a:r>
              <a:rPr lang="fr-CA" b="1" dirty="0">
                <a:solidFill>
                  <a:srgbClr val="000000"/>
                </a:solidFill>
              </a:rPr>
              <a:t>e niveau d’exigence</a:t>
            </a:r>
            <a:r>
              <a:rPr lang="fr-CA" dirty="0">
                <a:solidFill>
                  <a:srgbClr val="000000"/>
                </a:solidFill>
              </a:rPr>
              <a:t> des critères de performance nous indique </a:t>
            </a:r>
            <a:r>
              <a:rPr lang="fr-CA" b="1" dirty="0">
                <a:solidFill>
                  <a:srgbClr val="000000"/>
                </a:solidFill>
              </a:rPr>
              <a:t>le degré de tolérance</a:t>
            </a:r>
            <a:r>
              <a:rPr lang="fr-CA" dirty="0">
                <a:solidFill>
                  <a:srgbClr val="000000"/>
                </a:solidFill>
              </a:rPr>
              <a:t>, d’exactitude ou de précision d’un critère.</a:t>
            </a:r>
          </a:p>
        </p:txBody>
      </p:sp>
      <p:sp>
        <p:nvSpPr>
          <p:cNvPr id="3" name="ZoneTexte 2">
            <a:extLst>
              <a:ext uri="{FF2B5EF4-FFF2-40B4-BE49-F238E27FC236}">
                <a16:creationId xmlns:a16="http://schemas.microsoft.com/office/drawing/2014/main" id="{12DE7ED7-2196-50F9-7B4D-A66D71AB7796}"/>
              </a:ext>
            </a:extLst>
          </p:cNvPr>
          <p:cNvSpPr txBox="1"/>
          <p:nvPr>
            <p:custDataLst>
              <p:tags r:id="rId6"/>
            </p:custDataLst>
          </p:nvPr>
        </p:nvSpPr>
        <p:spPr>
          <a:xfrm>
            <a:off x="2564882" y="3226418"/>
            <a:ext cx="7764449" cy="1200329"/>
          </a:xfrm>
          <a:prstGeom prst="rect">
            <a:avLst/>
          </a:prstGeom>
          <a:noFill/>
        </p:spPr>
        <p:txBody>
          <a:bodyPr wrap="square" rtlCol="0">
            <a:spAutoFit/>
          </a:bodyPr>
          <a:lstStyle/>
          <a:p>
            <a:pPr marL="285750" indent="-285750">
              <a:buFont typeface="Arial" panose="020B0604020202020204" pitchFamily="34" charset="0"/>
              <a:buChar char="•"/>
            </a:pPr>
            <a:r>
              <a:rPr lang="fr-CA" dirty="0">
                <a:solidFill>
                  <a:srgbClr val="000000"/>
                </a:solidFill>
              </a:rPr>
              <a:t>La taxonomie de Bloom se complexifie tout au long de l’apprentissage de la compétence.</a:t>
            </a:r>
            <a:br>
              <a:rPr lang="fr-CA" dirty="0">
                <a:solidFill>
                  <a:srgbClr val="000000"/>
                </a:solidFill>
              </a:rPr>
            </a:br>
            <a:r>
              <a:rPr lang="fr-CA" dirty="0">
                <a:solidFill>
                  <a:srgbClr val="000000"/>
                </a:solidFill>
              </a:rPr>
              <a:t>Une </a:t>
            </a:r>
            <a:r>
              <a:rPr lang="fr-CA" b="1" dirty="0">
                <a:solidFill>
                  <a:srgbClr val="000000"/>
                </a:solidFill>
              </a:rPr>
              <a:t>évaluation devrait toujours respecter les trois derniers niveaux taxonomiques.</a:t>
            </a:r>
          </a:p>
        </p:txBody>
      </p:sp>
      <p:sp>
        <p:nvSpPr>
          <p:cNvPr id="5" name="ZoneTexte 4">
            <a:extLst>
              <a:ext uri="{FF2B5EF4-FFF2-40B4-BE49-F238E27FC236}">
                <a16:creationId xmlns:a16="http://schemas.microsoft.com/office/drawing/2014/main" id="{DE7B6278-4AC9-5389-46E7-7487419FC13E}"/>
              </a:ext>
            </a:extLst>
          </p:cNvPr>
          <p:cNvSpPr txBox="1"/>
          <p:nvPr>
            <p:custDataLst>
              <p:tags r:id="rId7"/>
            </p:custDataLst>
          </p:nvPr>
        </p:nvSpPr>
        <p:spPr>
          <a:xfrm>
            <a:off x="2564882" y="5428281"/>
            <a:ext cx="8842441" cy="646331"/>
          </a:xfrm>
          <a:prstGeom prst="rect">
            <a:avLst/>
          </a:prstGeom>
          <a:noFill/>
        </p:spPr>
        <p:txBody>
          <a:bodyPr wrap="square" rtlCol="0">
            <a:spAutoFit/>
          </a:bodyPr>
          <a:lstStyle/>
          <a:p>
            <a:pPr marL="285750" indent="-285750">
              <a:buFont typeface="Arial" panose="020B0604020202020204" pitchFamily="34" charset="0"/>
              <a:buChar char="•"/>
            </a:pPr>
            <a:r>
              <a:rPr lang="fr-CA" b="1" dirty="0">
                <a:solidFill>
                  <a:srgbClr val="C00000"/>
                </a:solidFill>
              </a:rPr>
              <a:t>Ne jamais confondre votre niveau d’expertise avec celui exigé au seuil d’entrée du marché</a:t>
            </a:r>
            <a:r>
              <a:rPr lang="fr-CA" dirty="0">
                <a:solidFill>
                  <a:srgbClr val="000000"/>
                </a:solidFill>
              </a:rPr>
              <a:t> </a:t>
            </a:r>
            <a:r>
              <a:rPr lang="fr-CA" b="1" dirty="0">
                <a:solidFill>
                  <a:srgbClr val="C00000"/>
                </a:solidFill>
              </a:rPr>
              <a:t>du travail.</a:t>
            </a:r>
          </a:p>
        </p:txBody>
      </p:sp>
    </p:spTree>
    <p:extLst>
      <p:ext uri="{BB962C8B-B14F-4D97-AF65-F5344CB8AC3E}">
        <p14:creationId xmlns:p14="http://schemas.microsoft.com/office/powerpoint/2010/main" val="360258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3" grpId="0"/>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8A5C99D8-AFB8-604F-D828-01341C64F786}"/>
              </a:ext>
            </a:extLst>
          </p:cNvPr>
          <p:cNvSpPr txBox="1"/>
          <p:nvPr>
            <p:custDataLst>
              <p:tags r:id="rId1"/>
            </p:custDataLst>
          </p:nvPr>
        </p:nvSpPr>
        <p:spPr>
          <a:xfrm>
            <a:off x="9957418" y="1970838"/>
            <a:ext cx="354413" cy="300082"/>
          </a:xfrm>
          <a:prstGeom prst="rect">
            <a:avLst/>
          </a:prstGeom>
          <a:noFill/>
        </p:spPr>
        <p:txBody>
          <a:bodyPr wrap="square" rtlCol="0">
            <a:spAutoFit/>
          </a:bodyPr>
          <a:lstStyle/>
          <a:p>
            <a:r>
              <a:rPr lang="fr-CA" sz="1350"/>
              <a:t>à</a:t>
            </a:r>
          </a:p>
        </p:txBody>
      </p:sp>
      <p:sp>
        <p:nvSpPr>
          <p:cNvPr id="2" name="ZoneTexte 1">
            <a:extLst>
              <a:ext uri="{FF2B5EF4-FFF2-40B4-BE49-F238E27FC236}">
                <a16:creationId xmlns:a16="http://schemas.microsoft.com/office/drawing/2014/main" id="{20758850-6CA2-453E-8E9D-5FAE32E3832C}"/>
              </a:ext>
            </a:extLst>
          </p:cNvPr>
          <p:cNvSpPr txBox="1"/>
          <p:nvPr>
            <p:custDataLst>
              <p:tags r:id="rId2"/>
            </p:custDataLst>
          </p:nvPr>
        </p:nvSpPr>
        <p:spPr>
          <a:xfrm>
            <a:off x="2711624" y="544778"/>
            <a:ext cx="8928992" cy="769441"/>
          </a:xfrm>
          <a:prstGeom prst="rect">
            <a:avLst/>
          </a:prstGeom>
          <a:noFill/>
        </p:spPr>
        <p:txBody>
          <a:bodyPr wrap="square" rtlCol="0">
            <a:spAutoFit/>
          </a:bodyPr>
          <a:lstStyle/>
          <a:p>
            <a:r>
              <a:rPr lang="fr-CA" sz="4400" dirty="0">
                <a:solidFill>
                  <a:srgbClr val="C00000"/>
                </a:solidFill>
                <a:latin typeface="+mj-lt"/>
              </a:rPr>
              <a:t>Saurez-vous trouver le bon niveau?</a:t>
            </a:r>
          </a:p>
        </p:txBody>
      </p:sp>
      <p:sp>
        <p:nvSpPr>
          <p:cNvPr id="4" name="ZoneTexte 3">
            <a:extLst>
              <a:ext uri="{FF2B5EF4-FFF2-40B4-BE49-F238E27FC236}">
                <a16:creationId xmlns:a16="http://schemas.microsoft.com/office/drawing/2014/main" id="{EB36DE03-1708-4F19-BDB6-FE7FA72E584D}"/>
              </a:ext>
            </a:extLst>
          </p:cNvPr>
          <p:cNvSpPr txBox="1"/>
          <p:nvPr>
            <p:custDataLst>
              <p:tags r:id="rId3"/>
            </p:custDataLst>
          </p:nvPr>
        </p:nvSpPr>
        <p:spPr>
          <a:xfrm>
            <a:off x="3026916" y="2492896"/>
            <a:ext cx="7677596" cy="830997"/>
          </a:xfrm>
          <a:prstGeom prst="rect">
            <a:avLst/>
          </a:prstGeom>
          <a:noFill/>
        </p:spPr>
        <p:txBody>
          <a:bodyPr wrap="square" rtlCol="0">
            <a:spAutoFit/>
          </a:bodyPr>
          <a:lstStyle/>
          <a:p>
            <a:r>
              <a:rPr lang="fr-CA" sz="2400" dirty="0">
                <a:solidFill>
                  <a:srgbClr val="000000"/>
                </a:solidFill>
              </a:rPr>
              <a:t>Sur Moodle, ouvrez le </a:t>
            </a:r>
            <a:r>
              <a:rPr lang="fr-CA" sz="2400" dirty="0">
                <a:solidFill>
                  <a:srgbClr val="0070C0"/>
                </a:solidFill>
              </a:rPr>
              <a:t>Pop Quiz 2 </a:t>
            </a:r>
            <a:r>
              <a:rPr lang="fr-CA" sz="2400" dirty="0">
                <a:solidFill>
                  <a:srgbClr val="000000"/>
                </a:solidFill>
              </a:rPr>
              <a:t>et préparez-vous à répondre aux questions en 15 secondes.   </a:t>
            </a:r>
          </a:p>
        </p:txBody>
      </p:sp>
      <p:pic>
        <p:nvPicPr>
          <p:cNvPr id="2050" name="Picture 2">
            <a:extLst>
              <a:ext uri="{FF2B5EF4-FFF2-40B4-BE49-F238E27FC236}">
                <a16:creationId xmlns:a16="http://schemas.microsoft.com/office/drawing/2014/main" id="{E293702C-5BE2-4F90-8DC6-6540E81A848F}"/>
              </a:ext>
            </a:extLst>
          </p:cNvPr>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3914664" y="3822293"/>
            <a:ext cx="5902100" cy="59021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grpSp>
        <p:nvGrpSpPr>
          <p:cNvPr id="7" name="Groupe 6">
            <a:extLst>
              <a:ext uri="{FF2B5EF4-FFF2-40B4-BE49-F238E27FC236}">
                <a16:creationId xmlns:a16="http://schemas.microsoft.com/office/drawing/2014/main" id="{5066C638-4E51-447C-AC87-F03B69545A2E}"/>
              </a:ext>
            </a:extLst>
          </p:cNvPr>
          <p:cNvGrpSpPr/>
          <p:nvPr>
            <p:custDataLst>
              <p:tags r:id="rId5"/>
            </p:custDataLst>
          </p:nvPr>
        </p:nvGrpSpPr>
        <p:grpSpPr>
          <a:xfrm>
            <a:off x="2711624" y="5262960"/>
            <a:ext cx="2365416" cy="1053349"/>
            <a:chOff x="6768206" y="5877272"/>
            <a:chExt cx="2365416" cy="1053349"/>
          </a:xfrm>
        </p:grpSpPr>
        <p:pic>
          <p:nvPicPr>
            <p:cNvPr id="8" name="Image 7">
              <a:extLst>
                <a:ext uri="{FF2B5EF4-FFF2-40B4-BE49-F238E27FC236}">
                  <a16:creationId xmlns:a16="http://schemas.microsoft.com/office/drawing/2014/main" id="{AC767890-1A17-457F-99C5-24C01EE066B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68206" y="5877272"/>
              <a:ext cx="2365416" cy="1053349"/>
            </a:xfrm>
            <a:prstGeom prst="rect">
              <a:avLst/>
            </a:prstGeom>
          </p:spPr>
        </p:pic>
        <p:sp>
          <p:nvSpPr>
            <p:cNvPr id="9" name="ZoneTexte 8">
              <a:extLst>
                <a:ext uri="{FF2B5EF4-FFF2-40B4-BE49-F238E27FC236}">
                  <a16:creationId xmlns:a16="http://schemas.microsoft.com/office/drawing/2014/main" id="{30D28B7D-A2DD-4331-AAB6-F72C313EF5F1}"/>
                </a:ext>
              </a:extLst>
            </p:cNvPr>
            <p:cNvSpPr txBox="1"/>
            <p:nvPr/>
          </p:nvSpPr>
          <p:spPr>
            <a:xfrm>
              <a:off x="7812360" y="6309320"/>
              <a:ext cx="1008112" cy="276999"/>
            </a:xfrm>
            <a:prstGeom prst="rect">
              <a:avLst/>
            </a:prstGeom>
            <a:noFill/>
          </p:spPr>
          <p:txBody>
            <a:bodyPr wrap="square" rtlCol="0">
              <a:spAutoFit/>
            </a:bodyPr>
            <a:lstStyle/>
            <a:p>
              <a:r>
                <a:rPr lang="fr-CA" sz="1200" dirty="0">
                  <a:solidFill>
                    <a:schemeClr val="bg1"/>
                  </a:solidFill>
                </a:rPr>
                <a:t>10 minutes</a:t>
              </a:r>
            </a:p>
          </p:txBody>
        </p:sp>
      </p:grpSp>
      <p:pic>
        <p:nvPicPr>
          <p:cNvPr id="5" name="Image 4">
            <a:extLst>
              <a:ext uri="{FF2B5EF4-FFF2-40B4-BE49-F238E27FC236}">
                <a16:creationId xmlns:a16="http://schemas.microsoft.com/office/drawing/2014/main" id="{23A0BB6F-ED87-491D-B331-69B69BEF167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48216" y="4540406"/>
            <a:ext cx="1772816" cy="1772816"/>
          </a:xfrm>
          <a:prstGeom prst="rect">
            <a:avLst/>
          </a:prstGeom>
        </p:spPr>
      </p:pic>
      <p:sp>
        <p:nvSpPr>
          <p:cNvPr id="12" name="Rectangle 11">
            <a:extLst>
              <a:ext uri="{FF2B5EF4-FFF2-40B4-BE49-F238E27FC236}">
                <a16:creationId xmlns:a16="http://schemas.microsoft.com/office/drawing/2014/main" id="{273270BE-AB31-4A29-BD3E-C6CF1E4AEF01}"/>
              </a:ext>
            </a:extLst>
          </p:cNvPr>
          <p:cNvSpPr/>
          <p:nvPr/>
        </p:nvSpPr>
        <p:spPr>
          <a:xfrm>
            <a:off x="8688288" y="6411580"/>
            <a:ext cx="3005951" cy="276999"/>
          </a:xfrm>
          <a:prstGeom prst="rect">
            <a:avLst/>
          </a:prstGeom>
        </p:spPr>
        <p:txBody>
          <a:bodyPr wrap="none">
            <a:spAutoFit/>
          </a:bodyPr>
          <a:lstStyle/>
          <a:p>
            <a:pPr lvl="0">
              <a:defRPr/>
            </a:pPr>
            <a:r>
              <a:rPr lang="fr-CA" sz="1200" kern="0" dirty="0">
                <a:solidFill>
                  <a:prstClr val="black"/>
                </a:solidFill>
              </a:rPr>
              <a:t>Image : Généré par IA, Optimisé par DALL·E 3</a:t>
            </a:r>
          </a:p>
        </p:txBody>
      </p:sp>
    </p:spTree>
    <p:extLst>
      <p:ext uri="{BB962C8B-B14F-4D97-AF65-F5344CB8AC3E}">
        <p14:creationId xmlns:p14="http://schemas.microsoft.com/office/powerpoint/2010/main" val="579577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4294967295"/>
            <p:custDataLst>
              <p:tags r:id="rId1"/>
            </p:custDataLst>
          </p:nvPr>
        </p:nvSpPr>
        <p:spPr>
          <a:xfrm>
            <a:off x="619125" y="377825"/>
            <a:ext cx="11572875" cy="647700"/>
          </a:xfrm>
          <a:prstGeom prst="rect">
            <a:avLst/>
          </a:prstGeom>
        </p:spPr>
        <p:txBody>
          <a:bodyPr>
            <a:noAutofit/>
          </a:bodyPr>
          <a:lstStyle/>
          <a:p>
            <a:pPr marL="0" indent="0" algn="ctr">
              <a:buNone/>
            </a:pPr>
            <a:r>
              <a:rPr lang="fr-CA" sz="4400" dirty="0">
                <a:latin typeface="Cambria" panose="02040503050406030204" pitchFamily="18" charset="0"/>
                <a:ea typeface="Cambria" panose="02040503050406030204" pitchFamily="18" charset="0"/>
              </a:rPr>
              <a:t>Les niveaux d’exigence : un langage précis</a:t>
            </a:r>
          </a:p>
        </p:txBody>
      </p:sp>
      <p:grpSp>
        <p:nvGrpSpPr>
          <p:cNvPr id="33" name="Groupe 32">
            <a:extLst>
              <a:ext uri="{FF2B5EF4-FFF2-40B4-BE49-F238E27FC236}">
                <a16:creationId xmlns:a16="http://schemas.microsoft.com/office/drawing/2014/main" id="{B59C0481-E24A-4843-B4FB-33AE8F86CFE5}"/>
              </a:ext>
            </a:extLst>
          </p:cNvPr>
          <p:cNvGrpSpPr/>
          <p:nvPr>
            <p:custDataLst>
              <p:tags r:id="rId2"/>
            </p:custDataLst>
          </p:nvPr>
        </p:nvGrpSpPr>
        <p:grpSpPr>
          <a:xfrm>
            <a:off x="5189605" y="3098486"/>
            <a:ext cx="1533647" cy="1486440"/>
            <a:chOff x="7686083" y="2055656"/>
            <a:chExt cx="3765942" cy="3743763"/>
          </a:xfrm>
        </p:grpSpPr>
        <p:sp>
          <p:nvSpPr>
            <p:cNvPr id="4" name="Block Arc 3">
              <a:extLst>
                <a:ext uri="{FF2B5EF4-FFF2-40B4-BE49-F238E27FC236}">
                  <a16:creationId xmlns:a16="http://schemas.microsoft.com/office/drawing/2014/main" id="{732024A6-F4AA-44AB-A1EC-174B3E3AC59D}"/>
                </a:ext>
              </a:extLst>
            </p:cNvPr>
            <p:cNvSpPr/>
            <p:nvPr/>
          </p:nvSpPr>
          <p:spPr>
            <a:xfrm>
              <a:off x="7695609" y="2061266"/>
              <a:ext cx="3619171" cy="3619170"/>
            </a:xfrm>
            <a:prstGeom prst="blockArc">
              <a:avLst>
                <a:gd name="adj1" fmla="val 11665054"/>
                <a:gd name="adj2" fmla="val 16188267"/>
                <a:gd name="adj3" fmla="val 29857"/>
              </a:avLst>
            </a:prstGeom>
            <a:solidFill>
              <a:srgbClr val="00B050">
                <a:alpha val="40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lumMod val="65000"/>
                    <a:lumOff val="35000"/>
                  </a:prstClr>
                </a:solidFill>
                <a:effectLst/>
                <a:uLnTx/>
                <a:uFillTx/>
                <a:latin typeface="Arial"/>
                <a:cs typeface="+mn-cs"/>
              </a:endParaRPr>
            </a:p>
          </p:txBody>
        </p:sp>
        <p:sp>
          <p:nvSpPr>
            <p:cNvPr id="5" name="Block Arc 4">
              <a:extLst>
                <a:ext uri="{FF2B5EF4-FFF2-40B4-BE49-F238E27FC236}">
                  <a16:creationId xmlns:a16="http://schemas.microsoft.com/office/drawing/2014/main" id="{8789D864-0045-4849-9B64-D648D96188EF}"/>
                </a:ext>
              </a:extLst>
            </p:cNvPr>
            <p:cNvSpPr/>
            <p:nvPr/>
          </p:nvSpPr>
          <p:spPr>
            <a:xfrm rot="4500000">
              <a:off x="7799582" y="2055655"/>
              <a:ext cx="3619170" cy="3619171"/>
            </a:xfrm>
            <a:prstGeom prst="blockArc">
              <a:avLst>
                <a:gd name="adj1" fmla="val 11684609"/>
                <a:gd name="adj2" fmla="val 16173964"/>
                <a:gd name="adj3" fmla="val 29814"/>
              </a:avLst>
            </a:prstGeom>
            <a:solidFill>
              <a:srgbClr val="FFC000">
                <a:alpha val="40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lumMod val="65000"/>
                    <a:lumOff val="35000"/>
                  </a:prstClr>
                </a:solidFill>
                <a:effectLst/>
                <a:uLnTx/>
                <a:uFillTx/>
                <a:latin typeface="Arial"/>
                <a:cs typeface="+mn-cs"/>
              </a:endParaRPr>
            </a:p>
          </p:txBody>
        </p:sp>
        <p:sp>
          <p:nvSpPr>
            <p:cNvPr id="6" name="Block Arc 5">
              <a:extLst>
                <a:ext uri="{FF2B5EF4-FFF2-40B4-BE49-F238E27FC236}">
                  <a16:creationId xmlns:a16="http://schemas.microsoft.com/office/drawing/2014/main" id="{7B6061FF-0786-4849-91BF-4E7CEEED52E3}"/>
                </a:ext>
              </a:extLst>
            </p:cNvPr>
            <p:cNvSpPr/>
            <p:nvPr/>
          </p:nvSpPr>
          <p:spPr>
            <a:xfrm rot="9180000">
              <a:off x="7832854" y="2150731"/>
              <a:ext cx="3619171" cy="3619170"/>
            </a:xfrm>
            <a:prstGeom prst="blockArc">
              <a:avLst>
                <a:gd name="adj1" fmla="val 11508045"/>
                <a:gd name="adj2" fmla="val 16173964"/>
                <a:gd name="adj3" fmla="val 29814"/>
              </a:avLst>
            </a:prstGeom>
            <a:solidFill>
              <a:srgbClr val="C00000">
                <a:alpha val="36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lumMod val="65000"/>
                    <a:lumOff val="35000"/>
                  </a:prstClr>
                </a:solidFill>
                <a:effectLst/>
                <a:uLnTx/>
                <a:uFillTx/>
                <a:latin typeface="Arial"/>
                <a:cs typeface="+mn-cs"/>
              </a:endParaRPr>
            </a:p>
          </p:txBody>
        </p:sp>
        <p:sp>
          <p:nvSpPr>
            <p:cNvPr id="7" name="Block Arc 6">
              <a:extLst>
                <a:ext uri="{FF2B5EF4-FFF2-40B4-BE49-F238E27FC236}">
                  <a16:creationId xmlns:a16="http://schemas.microsoft.com/office/drawing/2014/main" id="{80A5B3A7-6B60-43D2-976E-365BFC573AB2}"/>
                </a:ext>
              </a:extLst>
            </p:cNvPr>
            <p:cNvSpPr/>
            <p:nvPr/>
          </p:nvSpPr>
          <p:spPr>
            <a:xfrm rot="17100000">
              <a:off x="7686084" y="2180248"/>
              <a:ext cx="3619170" cy="3619171"/>
            </a:xfrm>
            <a:prstGeom prst="blockArc">
              <a:avLst>
                <a:gd name="adj1" fmla="val 11665054"/>
                <a:gd name="adj2" fmla="val 16173964"/>
                <a:gd name="adj3" fmla="val 29814"/>
              </a:avLst>
            </a:prstGeom>
            <a:solidFill>
              <a:srgbClr val="99CCF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lumMod val="65000"/>
                    <a:lumOff val="35000"/>
                  </a:prstClr>
                </a:solidFill>
                <a:effectLst/>
                <a:uLnTx/>
                <a:uFillTx/>
                <a:latin typeface="Arial"/>
                <a:cs typeface="+mn-cs"/>
              </a:endParaRPr>
            </a:p>
          </p:txBody>
        </p:sp>
        <p:sp>
          <p:nvSpPr>
            <p:cNvPr id="9" name="Rounded Rectangle 12">
              <a:extLst>
                <a:ext uri="{FF2B5EF4-FFF2-40B4-BE49-F238E27FC236}">
                  <a16:creationId xmlns:a16="http://schemas.microsoft.com/office/drawing/2014/main" id="{B62EE484-BE26-4897-BE66-D6F73ADCC56C}"/>
                </a:ext>
              </a:extLst>
            </p:cNvPr>
            <p:cNvSpPr/>
            <p:nvPr/>
          </p:nvSpPr>
          <p:spPr>
            <a:xfrm>
              <a:off x="9303222" y="3607430"/>
              <a:ext cx="537236" cy="640214"/>
            </a:xfrm>
            <a:custGeom>
              <a:avLst/>
              <a:gdLst/>
              <a:ahLst/>
              <a:cxnLst/>
              <a:rect l="l" t="t" r="r" b="b"/>
              <a:pathLst>
                <a:path w="3312367" h="3947283">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grpSp>
      <p:sp>
        <p:nvSpPr>
          <p:cNvPr id="38" name="ZoneTexte 37">
            <a:extLst>
              <a:ext uri="{FF2B5EF4-FFF2-40B4-BE49-F238E27FC236}">
                <a16:creationId xmlns:a16="http://schemas.microsoft.com/office/drawing/2014/main" id="{9F974B86-8AC3-4DF3-A643-5FA39B8E2BBF}"/>
              </a:ext>
            </a:extLst>
          </p:cNvPr>
          <p:cNvSpPr txBox="1"/>
          <p:nvPr>
            <p:custDataLst>
              <p:tags r:id="rId3"/>
            </p:custDataLst>
          </p:nvPr>
        </p:nvSpPr>
        <p:spPr>
          <a:xfrm>
            <a:off x="280358" y="1320551"/>
            <a:ext cx="11573196"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black"/>
                </a:solidFill>
                <a:effectLst/>
                <a:uLnTx/>
                <a:uFillTx/>
                <a:latin typeface="Arial"/>
                <a:cs typeface="+mn-cs"/>
              </a:rPr>
              <a:t>Les niveaux d’exigences se définissent en fonction</a:t>
            </a:r>
            <a:r>
              <a:rPr kumimoji="0" lang="fr-CA" sz="1800" b="1" i="0" u="none" strike="noStrike" kern="1200" cap="none" spc="0" normalizeH="0" baseline="0" noProof="0" dirty="0">
                <a:ln>
                  <a:noFill/>
                </a:ln>
                <a:solidFill>
                  <a:prstClr val="black"/>
                </a:solidFill>
                <a:effectLst/>
                <a:uLnTx/>
                <a:uFillTx/>
                <a:latin typeface="Arial"/>
                <a:cs typeface="+mn-cs"/>
              </a:rPr>
              <a:t> de la « difficulté » ou de la complexité </a:t>
            </a:r>
            <a:r>
              <a:rPr kumimoji="0" lang="fr-CA" sz="1800" b="0" i="0" u="none" strike="noStrike" kern="1200" cap="none" spc="0" normalizeH="0" baseline="0" noProof="0" dirty="0">
                <a:ln>
                  <a:noFill/>
                </a:ln>
                <a:solidFill>
                  <a:prstClr val="black"/>
                </a:solidFill>
                <a:effectLst/>
                <a:uLnTx/>
                <a:uFillTx/>
                <a:latin typeface="Arial"/>
                <a:cs typeface="+mn-cs"/>
              </a:rPr>
              <a:t>liée à la fabrication ou à l’assemblage d’un produit, au type de service à rendre, à l’application (ou au respect) d’une démarche. </a:t>
            </a:r>
            <a:r>
              <a:rPr kumimoji="0" lang="fr-CA" sz="1800" i="0" u="none" strike="noStrike" kern="1200" cap="none" spc="0" normalizeH="0" baseline="0" noProof="0" dirty="0">
                <a:ln>
                  <a:noFill/>
                </a:ln>
                <a:solidFill>
                  <a:prstClr val="black"/>
                </a:solidFill>
                <a:effectLst/>
                <a:uLnTx/>
                <a:uFillTx/>
                <a:latin typeface="Arial"/>
                <a:cs typeface="+mn-cs"/>
              </a:rPr>
              <a:t>Ils ne </a:t>
            </a:r>
            <a:r>
              <a:rPr kumimoji="0" lang="fr-CA" sz="1800" b="1" i="0" u="none" strike="noStrike" kern="1200" cap="none" spc="0" normalizeH="0" baseline="0" noProof="0" dirty="0">
                <a:ln>
                  <a:noFill/>
                </a:ln>
                <a:solidFill>
                  <a:prstClr val="black"/>
                </a:solidFill>
                <a:effectLst/>
                <a:uLnTx/>
                <a:uFillTx/>
                <a:latin typeface="Arial"/>
                <a:cs typeface="+mn-cs"/>
              </a:rPr>
              <a:t>correspondent pas à des niveaux d’exercice </a:t>
            </a:r>
            <a:r>
              <a:rPr kumimoji="0" lang="fr-CA" sz="1800" i="0" u="none" strike="noStrike" kern="1200" cap="none" spc="0" normalizeH="0" baseline="0" noProof="0" dirty="0">
                <a:ln>
                  <a:noFill/>
                </a:ln>
                <a:solidFill>
                  <a:prstClr val="black"/>
                </a:solidFill>
                <a:effectLst/>
                <a:uLnTx/>
                <a:uFillTx/>
                <a:latin typeface="Arial"/>
                <a:cs typeface="+mn-cs"/>
              </a:rPr>
              <a:t>de la profession</a:t>
            </a:r>
            <a:r>
              <a:rPr kumimoji="0" lang="fr-CA" sz="1800" b="0" i="0" u="none" strike="noStrike" kern="1200" cap="none" spc="0" normalizeH="0" baseline="0" noProof="0" dirty="0">
                <a:ln>
                  <a:noFill/>
                </a:ln>
                <a:solidFill>
                  <a:prstClr val="black"/>
                </a:solidFill>
                <a:effectLst/>
                <a:uLnTx/>
                <a:uFillTx/>
                <a:latin typeface="Arial"/>
                <a:cs typeface="+mn-cs"/>
              </a:rPr>
              <a:t> (seuil d’entrée, spécialisation, etc.).</a:t>
            </a:r>
          </a:p>
        </p:txBody>
      </p:sp>
      <p:sp>
        <p:nvSpPr>
          <p:cNvPr id="39" name="ZoneTexte 38">
            <a:extLst>
              <a:ext uri="{FF2B5EF4-FFF2-40B4-BE49-F238E27FC236}">
                <a16:creationId xmlns:a16="http://schemas.microsoft.com/office/drawing/2014/main" id="{AE8DF396-FA68-4BD0-882D-519CBD810135}"/>
              </a:ext>
            </a:extLst>
          </p:cNvPr>
          <p:cNvSpPr txBox="1"/>
          <p:nvPr>
            <p:custDataLst>
              <p:tags r:id="rId4"/>
            </p:custDataLst>
          </p:nvPr>
        </p:nvSpPr>
        <p:spPr>
          <a:xfrm>
            <a:off x="0" y="6576482"/>
            <a:ext cx="479810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prstClr val="black"/>
                </a:solidFill>
                <a:effectLst/>
                <a:uLnTx/>
                <a:uFillTx/>
                <a:latin typeface="Arial"/>
                <a:cs typeface="+mn-cs"/>
              </a:rPr>
              <a:t>*Guide d’élaboration des cadres d’évaluation (MEQ, p.35, 2019)</a:t>
            </a:r>
          </a:p>
        </p:txBody>
      </p:sp>
      <p:sp>
        <p:nvSpPr>
          <p:cNvPr id="43" name="ZoneTexte 42">
            <a:extLst>
              <a:ext uri="{FF2B5EF4-FFF2-40B4-BE49-F238E27FC236}">
                <a16:creationId xmlns:a16="http://schemas.microsoft.com/office/drawing/2014/main" id="{63988A34-3A4D-4C53-B7BE-92E10CED2D82}"/>
              </a:ext>
            </a:extLst>
          </p:cNvPr>
          <p:cNvSpPr txBox="1"/>
          <p:nvPr>
            <p:custDataLst>
              <p:tags r:id="rId5"/>
            </p:custDataLst>
          </p:nvPr>
        </p:nvSpPr>
        <p:spPr>
          <a:xfrm>
            <a:off x="5206955" y="3816971"/>
            <a:ext cx="37843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a:ln>
                  <a:noFill/>
                </a:ln>
                <a:solidFill>
                  <a:prstClr val="black"/>
                </a:solidFill>
                <a:effectLst/>
                <a:uLnTx/>
                <a:uFillTx/>
                <a:latin typeface="Arial"/>
                <a:cs typeface="+mn-cs"/>
              </a:rPr>
              <a:t>VA</a:t>
            </a:r>
            <a:endParaRPr kumimoji="0" lang="fr-CA" sz="1800" b="0" i="0" u="none" strike="noStrike" kern="1200" cap="none" spc="0" normalizeH="0" baseline="0" noProof="0">
              <a:ln>
                <a:noFill/>
              </a:ln>
              <a:solidFill>
                <a:prstClr val="black"/>
              </a:solidFill>
              <a:effectLst/>
              <a:uLnTx/>
              <a:uFillTx/>
              <a:latin typeface="Arial"/>
              <a:cs typeface="+mn-cs"/>
            </a:endParaRPr>
          </a:p>
        </p:txBody>
      </p:sp>
      <p:sp>
        <p:nvSpPr>
          <p:cNvPr id="44" name="ZoneTexte 43">
            <a:extLst>
              <a:ext uri="{FF2B5EF4-FFF2-40B4-BE49-F238E27FC236}">
                <a16:creationId xmlns:a16="http://schemas.microsoft.com/office/drawing/2014/main" id="{4D7E013A-5546-46CD-AC45-97EA178D76AC}"/>
              </a:ext>
            </a:extLst>
          </p:cNvPr>
          <p:cNvSpPr txBox="1"/>
          <p:nvPr>
            <p:custDataLst>
              <p:tags r:id="rId6"/>
            </p:custDataLst>
          </p:nvPr>
        </p:nvSpPr>
        <p:spPr>
          <a:xfrm>
            <a:off x="5491680" y="3276435"/>
            <a:ext cx="22794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a:ln>
                  <a:noFill/>
                </a:ln>
                <a:solidFill>
                  <a:prstClr val="black"/>
                </a:solidFill>
                <a:effectLst/>
                <a:uLnTx/>
                <a:uFillTx/>
                <a:latin typeface="Arial"/>
                <a:cs typeface="+mn-cs"/>
              </a:rPr>
              <a:t>I</a:t>
            </a:r>
            <a:endParaRPr kumimoji="0" lang="fr-CA" sz="1800" b="0" i="0" u="none" strike="noStrike" kern="1200" cap="none" spc="0" normalizeH="0" baseline="0" noProof="0">
              <a:ln>
                <a:noFill/>
              </a:ln>
              <a:solidFill>
                <a:prstClr val="black"/>
              </a:solidFill>
              <a:effectLst/>
              <a:uLnTx/>
              <a:uFillTx/>
              <a:latin typeface="Arial"/>
              <a:cs typeface="+mn-cs"/>
            </a:endParaRPr>
          </a:p>
        </p:txBody>
      </p:sp>
      <p:sp>
        <p:nvSpPr>
          <p:cNvPr id="45" name="ZoneTexte 44">
            <a:extLst>
              <a:ext uri="{FF2B5EF4-FFF2-40B4-BE49-F238E27FC236}">
                <a16:creationId xmlns:a16="http://schemas.microsoft.com/office/drawing/2014/main" id="{4EBA6490-EBA3-42F4-99CE-DE1122D2E7D2}"/>
              </a:ext>
            </a:extLst>
          </p:cNvPr>
          <p:cNvSpPr txBox="1"/>
          <p:nvPr>
            <p:custDataLst>
              <p:tags r:id="rId7"/>
            </p:custDataLst>
          </p:nvPr>
        </p:nvSpPr>
        <p:spPr>
          <a:xfrm>
            <a:off x="6172717" y="3281064"/>
            <a:ext cx="27122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a:ln>
                  <a:noFill/>
                </a:ln>
                <a:solidFill>
                  <a:prstClr val="black"/>
                </a:solidFill>
                <a:effectLst/>
                <a:uLnTx/>
                <a:uFillTx/>
                <a:latin typeface="Arial"/>
                <a:cs typeface="+mn-cs"/>
              </a:rPr>
              <a:t>II</a:t>
            </a:r>
            <a:endParaRPr kumimoji="0" lang="fr-CA" sz="1800" b="0" i="0" u="none" strike="noStrike" kern="1200" cap="none" spc="0" normalizeH="0" baseline="0" noProof="0">
              <a:ln>
                <a:noFill/>
              </a:ln>
              <a:solidFill>
                <a:prstClr val="black"/>
              </a:solidFill>
              <a:effectLst/>
              <a:uLnTx/>
              <a:uFillTx/>
              <a:latin typeface="Arial"/>
              <a:cs typeface="+mn-cs"/>
            </a:endParaRPr>
          </a:p>
        </p:txBody>
      </p:sp>
      <p:sp>
        <p:nvSpPr>
          <p:cNvPr id="46" name="ZoneTexte 45">
            <a:extLst>
              <a:ext uri="{FF2B5EF4-FFF2-40B4-BE49-F238E27FC236}">
                <a16:creationId xmlns:a16="http://schemas.microsoft.com/office/drawing/2014/main" id="{E79B8E75-E700-465F-A30F-7DC9DB76672E}"/>
              </a:ext>
            </a:extLst>
          </p:cNvPr>
          <p:cNvSpPr txBox="1"/>
          <p:nvPr>
            <p:custDataLst>
              <p:tags r:id="rId8"/>
            </p:custDataLst>
          </p:nvPr>
        </p:nvSpPr>
        <p:spPr>
          <a:xfrm>
            <a:off x="6297507" y="3909374"/>
            <a:ext cx="31451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a:ln>
                  <a:noFill/>
                </a:ln>
                <a:solidFill>
                  <a:prstClr val="black"/>
                </a:solidFill>
                <a:effectLst/>
                <a:uLnTx/>
                <a:uFillTx/>
                <a:latin typeface="Arial"/>
                <a:cs typeface="+mn-cs"/>
              </a:rPr>
              <a:t>III</a:t>
            </a:r>
            <a:endParaRPr kumimoji="0" lang="fr-CA" sz="1800" b="0" i="0" u="none" strike="noStrike" kern="1200" cap="none" spc="0" normalizeH="0" baseline="0" noProof="0">
              <a:ln>
                <a:noFill/>
              </a:ln>
              <a:solidFill>
                <a:prstClr val="black"/>
              </a:solidFill>
              <a:effectLst/>
              <a:uLnTx/>
              <a:uFillTx/>
              <a:latin typeface="Arial"/>
              <a:cs typeface="+mn-cs"/>
            </a:endParaRPr>
          </a:p>
        </p:txBody>
      </p:sp>
      <p:grpSp>
        <p:nvGrpSpPr>
          <p:cNvPr id="56" name="Group 15">
            <a:extLst>
              <a:ext uri="{FF2B5EF4-FFF2-40B4-BE49-F238E27FC236}">
                <a16:creationId xmlns:a16="http://schemas.microsoft.com/office/drawing/2014/main" id="{ACED6CCD-A844-4531-A450-14824390CB89}"/>
              </a:ext>
            </a:extLst>
          </p:cNvPr>
          <p:cNvGrpSpPr/>
          <p:nvPr>
            <p:custDataLst>
              <p:tags r:id="rId9"/>
            </p:custDataLst>
          </p:nvPr>
        </p:nvGrpSpPr>
        <p:grpSpPr>
          <a:xfrm>
            <a:off x="351093" y="2373143"/>
            <a:ext cx="4798108" cy="1463038"/>
            <a:chOff x="3017860" y="4283314"/>
            <a:chExt cx="1624783" cy="1050387"/>
          </a:xfrm>
          <a:solidFill>
            <a:srgbClr val="99DFB9"/>
          </a:solidFill>
        </p:grpSpPr>
        <p:sp>
          <p:nvSpPr>
            <p:cNvPr id="57" name="TextBox 16">
              <a:extLst>
                <a:ext uri="{FF2B5EF4-FFF2-40B4-BE49-F238E27FC236}">
                  <a16:creationId xmlns:a16="http://schemas.microsoft.com/office/drawing/2014/main" id="{A06AF69B-9B6F-4AF9-A0E8-6F83D67E8CD1}"/>
                </a:ext>
              </a:extLst>
            </p:cNvPr>
            <p:cNvSpPr txBox="1"/>
            <p:nvPr/>
          </p:nvSpPr>
          <p:spPr>
            <a:xfrm>
              <a:off x="3021856" y="4560313"/>
              <a:ext cx="1620787" cy="773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prstClr val="black"/>
                  </a:solidFill>
                  <a:effectLst/>
                  <a:uLnTx/>
                  <a:uFillTx/>
                  <a:latin typeface="Arial"/>
                  <a:cs typeface="+mn-cs"/>
                </a:rPr>
                <a:t>Ce niveau représente une tâche de complexité moyenne et souvent fréquente dans le métier.</a:t>
              </a:r>
              <a:r>
                <a:rPr kumimoji="0" lang="ko-KR" altLang="fr-FR" sz="1600" b="0"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 </a:t>
              </a:r>
              <a:br>
                <a:rPr kumimoji="0" lang="fr-CA" altLang="ko-KR" sz="1600" b="0" i="0" u="none" strike="noStrike" kern="1200" cap="none" spc="0" normalizeH="0" baseline="0" noProof="0" dirty="0">
                  <a:ln>
                    <a:noFill/>
                  </a:ln>
                  <a:solidFill>
                    <a:prstClr val="black">
                      <a:lumMod val="75000"/>
                      <a:lumOff val="25000"/>
                    </a:prstClr>
                  </a:solidFill>
                  <a:effectLst/>
                  <a:uLnTx/>
                  <a:uFillTx/>
                  <a:latin typeface="Arial"/>
                  <a:cs typeface="Arial" pitchFamily="34" charset="0"/>
                </a:rPr>
              </a:br>
              <a:r>
                <a:rPr kumimoji="0" lang="fr-CA" sz="1600" b="1" i="0" u="none" strike="noStrike" kern="1200" cap="none" spc="0" normalizeH="0" baseline="0" noProof="0" dirty="0">
                  <a:ln>
                    <a:noFill/>
                  </a:ln>
                  <a:solidFill>
                    <a:srgbClr val="C00000"/>
                  </a:solidFill>
                  <a:effectLst/>
                  <a:uLnTx/>
                  <a:uFillTx/>
                  <a:latin typeface="Arial"/>
                  <a:cs typeface="+mn-cs"/>
                </a:rPr>
                <a:t>Ce niveau d’exigence PERMET l’ajout de tolérances</a:t>
              </a:r>
              <a:r>
                <a:rPr kumimoji="0" lang="fr-CA" sz="1600" b="0" i="0" u="none" strike="noStrike" kern="1200" cap="none" spc="0" normalizeH="0" baseline="0" noProof="0" dirty="0">
                  <a:ln>
                    <a:noFill/>
                  </a:ln>
                  <a:solidFill>
                    <a:srgbClr val="C00000"/>
                  </a:solidFill>
                  <a:effectLst/>
                  <a:uLnTx/>
                  <a:uFillTx/>
                  <a:latin typeface="Arial"/>
                  <a:cs typeface="+mn-cs"/>
                </a:rPr>
                <a:t>. </a:t>
              </a:r>
            </a:p>
          </p:txBody>
        </p:sp>
        <p:sp>
          <p:nvSpPr>
            <p:cNvPr id="58" name="TextBox 17">
              <a:extLst>
                <a:ext uri="{FF2B5EF4-FFF2-40B4-BE49-F238E27FC236}">
                  <a16:creationId xmlns:a16="http://schemas.microsoft.com/office/drawing/2014/main" id="{B9C53A7E-475D-4C68-A23E-D4BDAE9E3F5C}"/>
                </a:ext>
              </a:extLst>
            </p:cNvPr>
            <p:cNvSpPr txBox="1"/>
            <p:nvPr/>
          </p:nvSpPr>
          <p:spPr>
            <a:xfrm>
              <a:off x="3017860" y="4283314"/>
              <a:ext cx="1624783" cy="243064"/>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err="1">
                  <a:ln>
                    <a:noFill/>
                  </a:ln>
                  <a:solidFill>
                    <a:prstClr val="black">
                      <a:lumMod val="75000"/>
                      <a:lumOff val="25000"/>
                    </a:prstClr>
                  </a:solidFill>
                  <a:effectLst/>
                  <a:uLnTx/>
                  <a:uFillTx/>
                  <a:latin typeface="Arial"/>
                  <a:cs typeface="Arial" pitchFamily="34" charset="0"/>
                </a:rPr>
                <a:t>Moyennement</a:t>
              </a:r>
              <a:r>
                <a:rPr kumimoji="0" lang="en-US" altLang="ko-KR" sz="1600" b="1" i="0" u="none" strike="noStrike" kern="1200" cap="none" spc="0" normalizeH="0" baseline="0" noProof="0">
                  <a:ln>
                    <a:noFill/>
                  </a:ln>
                  <a:solidFill>
                    <a:prstClr val="black">
                      <a:lumMod val="75000"/>
                      <a:lumOff val="25000"/>
                    </a:prstClr>
                  </a:solidFill>
                  <a:effectLst/>
                  <a:uLnTx/>
                  <a:uFillTx/>
                  <a:latin typeface="Arial"/>
                  <a:cs typeface="Arial" pitchFamily="34" charset="0"/>
                </a:rPr>
                <a:t> </a:t>
              </a:r>
              <a:r>
                <a:rPr kumimoji="0" lang="en-US" altLang="ko-KR" sz="1600" b="1" i="0" u="none" strike="noStrike" kern="1200" cap="none" spc="0" normalizeH="0" baseline="0" noProof="0" err="1">
                  <a:ln>
                    <a:noFill/>
                  </a:ln>
                  <a:solidFill>
                    <a:prstClr val="black">
                      <a:lumMod val="75000"/>
                      <a:lumOff val="25000"/>
                    </a:prstClr>
                  </a:solidFill>
                  <a:effectLst/>
                  <a:uLnTx/>
                  <a:uFillTx/>
                  <a:latin typeface="Arial"/>
                  <a:cs typeface="Arial" pitchFamily="34" charset="0"/>
                </a:rPr>
                <a:t>élevé</a:t>
              </a:r>
              <a:r>
                <a:rPr kumimoji="0" lang="en-US" altLang="ko-KR" sz="1600" b="1" i="0" u="none" strike="noStrike" kern="1200" cap="none" spc="0" normalizeH="0" baseline="0" noProof="0">
                  <a:ln>
                    <a:noFill/>
                  </a:ln>
                  <a:solidFill>
                    <a:prstClr val="black">
                      <a:lumMod val="75000"/>
                      <a:lumOff val="25000"/>
                    </a:prstClr>
                  </a:solidFill>
                  <a:effectLst/>
                  <a:uLnTx/>
                  <a:uFillTx/>
                  <a:latin typeface="Arial"/>
                  <a:cs typeface="Arial" pitchFamily="34" charset="0"/>
                </a:rPr>
                <a:t> (I)</a:t>
              </a:r>
              <a:endParaRPr kumimoji="0" lang="ko-KR" altLang="en-US" sz="1600" b="1" i="0" u="none" strike="noStrike" kern="1200" cap="none" spc="0" normalizeH="0" baseline="0" noProof="0">
                <a:ln>
                  <a:noFill/>
                </a:ln>
                <a:solidFill>
                  <a:prstClr val="black">
                    <a:lumMod val="75000"/>
                    <a:lumOff val="25000"/>
                  </a:prstClr>
                </a:solidFill>
                <a:effectLst/>
                <a:uLnTx/>
                <a:uFillTx/>
                <a:latin typeface="Arial"/>
                <a:cs typeface="Arial" pitchFamily="34" charset="0"/>
              </a:endParaRPr>
            </a:p>
          </p:txBody>
        </p:sp>
      </p:grpSp>
      <p:grpSp>
        <p:nvGrpSpPr>
          <p:cNvPr id="59" name="Group 15">
            <a:extLst>
              <a:ext uri="{FF2B5EF4-FFF2-40B4-BE49-F238E27FC236}">
                <a16:creationId xmlns:a16="http://schemas.microsoft.com/office/drawing/2014/main" id="{CD12AF1D-AC9B-4C57-BE84-A06817E77BF6}"/>
              </a:ext>
            </a:extLst>
          </p:cNvPr>
          <p:cNvGrpSpPr/>
          <p:nvPr>
            <p:custDataLst>
              <p:tags r:id="rId10"/>
            </p:custDataLst>
          </p:nvPr>
        </p:nvGrpSpPr>
        <p:grpSpPr>
          <a:xfrm>
            <a:off x="406045" y="4332819"/>
            <a:ext cx="4677501" cy="1463038"/>
            <a:chOff x="3017860" y="4283314"/>
            <a:chExt cx="1624783" cy="1050386"/>
          </a:xfrm>
        </p:grpSpPr>
        <p:sp>
          <p:nvSpPr>
            <p:cNvPr id="60" name="TextBox 16">
              <a:extLst>
                <a:ext uri="{FF2B5EF4-FFF2-40B4-BE49-F238E27FC236}">
                  <a16:creationId xmlns:a16="http://schemas.microsoft.com/office/drawing/2014/main" id="{86D389AB-44F1-43B2-B5A5-DCCC19E2FE7E}"/>
                </a:ext>
              </a:extLst>
            </p:cNvPr>
            <p:cNvSpPr txBox="1"/>
            <p:nvPr/>
          </p:nvSpPr>
          <p:spPr>
            <a:xfrm>
              <a:off x="3021856" y="4560313"/>
              <a:ext cx="1620787" cy="7733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prstClr val="black"/>
                  </a:solidFill>
                  <a:effectLst/>
                  <a:uLnTx/>
                  <a:uFillTx/>
                  <a:latin typeface="Arial"/>
                  <a:cs typeface="+mn-cs"/>
                </a:rPr>
                <a:t>Un niveau d’exigence variable est souvent en lien avec le contexte de production, le rendement attendu ou la créativité. </a:t>
              </a:r>
              <a:br>
                <a:rPr kumimoji="0" lang="fr-CA" sz="1600" b="0" i="0" u="none" strike="noStrike" kern="1200" cap="none" spc="0" normalizeH="0" baseline="0" noProof="0" dirty="0">
                  <a:ln>
                    <a:noFill/>
                  </a:ln>
                  <a:solidFill>
                    <a:prstClr val="black"/>
                  </a:solidFill>
                  <a:effectLst/>
                  <a:uLnTx/>
                  <a:uFillTx/>
                  <a:latin typeface="Arial"/>
                  <a:cs typeface="+mn-cs"/>
                </a:rPr>
              </a:br>
              <a:r>
                <a:rPr kumimoji="0" lang="fr-CA" sz="1600" b="1" i="0" u="none" strike="noStrike" kern="1200" cap="none" spc="0" normalizeH="0" baseline="0" noProof="0" dirty="0">
                  <a:ln>
                    <a:noFill/>
                  </a:ln>
                  <a:solidFill>
                    <a:srgbClr val="C00000"/>
                  </a:solidFill>
                  <a:effectLst/>
                  <a:uLnTx/>
                  <a:uFillTx/>
                  <a:latin typeface="Arial"/>
                </a:rPr>
                <a:t>Ce niveau PERMET des tolérances. </a:t>
              </a:r>
              <a:endParaRPr kumimoji="0" lang="ko-KR" altLang="en-US" sz="1600" b="1" i="0" u="none" strike="noStrike" kern="1200" cap="none" spc="0" normalizeH="0" baseline="0" noProof="0" dirty="0">
                <a:ln>
                  <a:noFill/>
                </a:ln>
                <a:solidFill>
                  <a:srgbClr val="C00000"/>
                </a:solidFill>
                <a:effectLst/>
                <a:uLnTx/>
                <a:uFillTx/>
                <a:latin typeface="Arial"/>
                <a:cs typeface="Arial" pitchFamily="34" charset="0"/>
              </a:endParaRPr>
            </a:p>
          </p:txBody>
        </p:sp>
        <p:sp>
          <p:nvSpPr>
            <p:cNvPr id="61" name="TextBox 17">
              <a:extLst>
                <a:ext uri="{FF2B5EF4-FFF2-40B4-BE49-F238E27FC236}">
                  <a16:creationId xmlns:a16="http://schemas.microsoft.com/office/drawing/2014/main" id="{ECBE6202-A84E-4B96-9771-56D6AE3F3909}"/>
                </a:ext>
              </a:extLst>
            </p:cNvPr>
            <p:cNvSpPr txBox="1"/>
            <p:nvPr/>
          </p:nvSpPr>
          <p:spPr>
            <a:xfrm>
              <a:off x="3017860" y="4283314"/>
              <a:ext cx="1624783" cy="243064"/>
            </a:xfrm>
            <a:prstGeom prst="rect">
              <a:avLst/>
            </a:prstGeom>
            <a:solidFill>
              <a:srgbClr val="99CC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a:ln>
                    <a:noFill/>
                  </a:ln>
                  <a:solidFill>
                    <a:prstClr val="black">
                      <a:lumMod val="75000"/>
                      <a:lumOff val="25000"/>
                    </a:prstClr>
                  </a:solidFill>
                  <a:effectLst/>
                  <a:uLnTx/>
                  <a:uFillTx/>
                  <a:latin typeface="Arial"/>
                  <a:cs typeface="Arial" pitchFamily="34" charset="0"/>
                </a:rPr>
                <a:t>Variable (</a:t>
              </a:r>
              <a:r>
                <a:rPr kumimoji="0" lang="en-US" altLang="ko-KR" sz="1600" b="1" i="0" u="none" strike="noStrike" kern="1200" cap="none" spc="0" normalizeH="0" baseline="0" noProof="0" err="1">
                  <a:ln>
                    <a:noFill/>
                  </a:ln>
                  <a:solidFill>
                    <a:prstClr val="black">
                      <a:lumMod val="75000"/>
                      <a:lumOff val="25000"/>
                    </a:prstClr>
                  </a:solidFill>
                  <a:effectLst/>
                  <a:uLnTx/>
                  <a:uFillTx/>
                  <a:latin typeface="Arial"/>
                  <a:cs typeface="Arial" pitchFamily="34" charset="0"/>
                </a:rPr>
                <a:t>Va</a:t>
              </a:r>
              <a:r>
                <a:rPr kumimoji="0" lang="en-US" altLang="ko-KR" sz="1600" b="1" i="0" u="none" strike="noStrike" kern="1200" cap="none" spc="0" normalizeH="0" baseline="0" noProof="0">
                  <a:ln>
                    <a:noFill/>
                  </a:ln>
                  <a:solidFill>
                    <a:prstClr val="black">
                      <a:lumMod val="75000"/>
                      <a:lumOff val="25000"/>
                    </a:prstClr>
                  </a:solidFill>
                  <a:effectLst/>
                  <a:uLnTx/>
                  <a:uFillTx/>
                  <a:latin typeface="Arial"/>
                  <a:cs typeface="Arial" pitchFamily="34" charset="0"/>
                </a:rPr>
                <a:t>)</a:t>
              </a:r>
              <a:endParaRPr kumimoji="0" lang="ko-KR" altLang="en-US" sz="1600" b="1" i="0" u="none" strike="noStrike" kern="1200" cap="none" spc="0" normalizeH="0" baseline="0" noProof="0">
                <a:ln>
                  <a:noFill/>
                </a:ln>
                <a:solidFill>
                  <a:prstClr val="black">
                    <a:lumMod val="75000"/>
                    <a:lumOff val="25000"/>
                  </a:prstClr>
                </a:solidFill>
                <a:effectLst/>
                <a:uLnTx/>
                <a:uFillTx/>
                <a:latin typeface="Arial"/>
                <a:cs typeface="Arial" pitchFamily="34" charset="0"/>
              </a:endParaRPr>
            </a:p>
          </p:txBody>
        </p:sp>
      </p:grpSp>
      <p:grpSp>
        <p:nvGrpSpPr>
          <p:cNvPr id="62" name="Group 15">
            <a:extLst>
              <a:ext uri="{FF2B5EF4-FFF2-40B4-BE49-F238E27FC236}">
                <a16:creationId xmlns:a16="http://schemas.microsoft.com/office/drawing/2014/main" id="{2B029212-19F7-4914-BDB2-65D771B8A873}"/>
              </a:ext>
            </a:extLst>
          </p:cNvPr>
          <p:cNvGrpSpPr/>
          <p:nvPr>
            <p:custDataLst>
              <p:tags r:id="rId11"/>
            </p:custDataLst>
          </p:nvPr>
        </p:nvGrpSpPr>
        <p:grpSpPr>
          <a:xfrm>
            <a:off x="6751857" y="2373143"/>
            <a:ext cx="4798108" cy="1709259"/>
            <a:chOff x="3017860" y="4283314"/>
            <a:chExt cx="1624783" cy="1227161"/>
          </a:xfrm>
          <a:solidFill>
            <a:srgbClr val="99DFB9"/>
          </a:solidFill>
        </p:grpSpPr>
        <p:sp>
          <p:nvSpPr>
            <p:cNvPr id="63" name="TextBox 16">
              <a:extLst>
                <a:ext uri="{FF2B5EF4-FFF2-40B4-BE49-F238E27FC236}">
                  <a16:creationId xmlns:a16="http://schemas.microsoft.com/office/drawing/2014/main" id="{407D339F-A4F5-41F6-81B2-343657634779}"/>
                </a:ext>
              </a:extLst>
            </p:cNvPr>
            <p:cNvSpPr txBox="1"/>
            <p:nvPr/>
          </p:nvSpPr>
          <p:spPr>
            <a:xfrm>
              <a:off x="3021856" y="4560313"/>
              <a:ext cx="1620787" cy="9501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prstClr val="black"/>
                  </a:solidFill>
                  <a:effectLst/>
                  <a:uLnTx/>
                  <a:uFillTx/>
                  <a:latin typeface="Arial"/>
                  <a:cs typeface="+mn-cs"/>
                </a:rPr>
                <a:t>Ce niveau représente une tâche de complexité élevée pouvant requérir, par exemple, une exécution précise, des gestes adaptés ou des choix judicieux. </a:t>
              </a:r>
              <a:r>
                <a:rPr kumimoji="0" lang="fr-CA" sz="1600" b="1" i="0" u="none" strike="noStrike" kern="1200" cap="none" spc="0" normalizeH="0" baseline="0" noProof="0" dirty="0">
                  <a:ln>
                    <a:noFill/>
                  </a:ln>
                  <a:solidFill>
                    <a:srgbClr val="C00000"/>
                  </a:solidFill>
                  <a:effectLst/>
                  <a:uLnTx/>
                  <a:uFillTx/>
                  <a:latin typeface="Arial"/>
                  <a:cs typeface="+mn-cs"/>
                </a:rPr>
                <a:t>Ce niveau </a:t>
              </a:r>
              <a:r>
                <a:rPr kumimoji="0" lang="fr-CA" sz="1600" b="1" i="0" strike="noStrike" kern="1200" cap="none" spc="0" normalizeH="0" baseline="0" noProof="0" dirty="0">
                  <a:ln>
                    <a:noFill/>
                  </a:ln>
                  <a:solidFill>
                    <a:srgbClr val="C00000"/>
                  </a:solidFill>
                  <a:effectLst/>
                  <a:uLnTx/>
                  <a:uFillTx/>
                  <a:latin typeface="Arial"/>
                  <a:cs typeface="+mn-cs"/>
                </a:rPr>
                <a:t>PEUT</a:t>
              </a:r>
              <a:r>
                <a:rPr kumimoji="0" lang="fr-CA" sz="1600" b="1" i="0" u="none" strike="noStrike" kern="1200" cap="none" spc="0" normalizeH="0" baseline="0" noProof="0" dirty="0">
                  <a:ln>
                    <a:noFill/>
                  </a:ln>
                  <a:solidFill>
                    <a:srgbClr val="C00000"/>
                  </a:solidFill>
                  <a:effectLst/>
                  <a:uLnTx/>
                  <a:uFillTx/>
                  <a:latin typeface="Arial"/>
                </a:rPr>
                <a:t> disposer de tolérances, mais avec précaution. </a:t>
              </a:r>
              <a:endParaRPr kumimoji="0" lang="ko-KR" altLang="en-US" sz="1600" b="0" i="0" u="none" strike="noStrike" kern="1200" cap="none" spc="0" normalizeH="0" baseline="0" noProof="0" dirty="0">
                <a:ln>
                  <a:noFill/>
                </a:ln>
                <a:solidFill>
                  <a:srgbClr val="C00000"/>
                </a:solidFill>
                <a:effectLst/>
                <a:uLnTx/>
                <a:uFillTx/>
                <a:latin typeface="Arial"/>
                <a:cs typeface="Arial" pitchFamily="34" charset="0"/>
              </a:endParaRPr>
            </a:p>
          </p:txBody>
        </p:sp>
        <p:sp>
          <p:nvSpPr>
            <p:cNvPr id="64" name="TextBox 17">
              <a:extLst>
                <a:ext uri="{FF2B5EF4-FFF2-40B4-BE49-F238E27FC236}">
                  <a16:creationId xmlns:a16="http://schemas.microsoft.com/office/drawing/2014/main" id="{7BE6DF43-52C3-4AD3-B8F3-6C9F77876450}"/>
                </a:ext>
              </a:extLst>
            </p:cNvPr>
            <p:cNvSpPr txBox="1"/>
            <p:nvPr/>
          </p:nvSpPr>
          <p:spPr>
            <a:xfrm>
              <a:off x="3017860" y="4283314"/>
              <a:ext cx="1624783" cy="243064"/>
            </a:xfrm>
            <a:prstGeom prst="rect">
              <a:avLst/>
            </a:prstGeom>
            <a:solidFill>
              <a:srgbClr val="FFE69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a:ln>
                    <a:noFill/>
                  </a:ln>
                  <a:solidFill>
                    <a:prstClr val="black">
                      <a:lumMod val="75000"/>
                      <a:lumOff val="25000"/>
                    </a:prstClr>
                  </a:solidFill>
                  <a:effectLst/>
                  <a:uLnTx/>
                  <a:uFillTx/>
                  <a:latin typeface="Arial"/>
                  <a:cs typeface="Arial" pitchFamily="34" charset="0"/>
                </a:rPr>
                <a:t>Élevé (II)</a:t>
              </a:r>
              <a:endParaRPr kumimoji="0" lang="ko-KR" altLang="en-US" sz="1600" b="1" i="0" u="none" strike="noStrike" kern="1200" cap="none" spc="0" normalizeH="0" baseline="0" noProof="0">
                <a:ln>
                  <a:noFill/>
                </a:ln>
                <a:solidFill>
                  <a:prstClr val="black">
                    <a:lumMod val="75000"/>
                    <a:lumOff val="25000"/>
                  </a:prstClr>
                </a:solidFill>
                <a:effectLst/>
                <a:uLnTx/>
                <a:uFillTx/>
                <a:latin typeface="Arial"/>
                <a:cs typeface="Arial" pitchFamily="34" charset="0"/>
              </a:endParaRPr>
            </a:p>
          </p:txBody>
        </p:sp>
      </p:grpSp>
      <p:grpSp>
        <p:nvGrpSpPr>
          <p:cNvPr id="65" name="Group 15">
            <a:extLst>
              <a:ext uri="{FF2B5EF4-FFF2-40B4-BE49-F238E27FC236}">
                <a16:creationId xmlns:a16="http://schemas.microsoft.com/office/drawing/2014/main" id="{F07016B2-E115-48CF-BCC9-8EAF42AF1D30}"/>
              </a:ext>
            </a:extLst>
          </p:cNvPr>
          <p:cNvGrpSpPr/>
          <p:nvPr>
            <p:custDataLst>
              <p:tags r:id="rId12"/>
            </p:custDataLst>
          </p:nvPr>
        </p:nvGrpSpPr>
        <p:grpSpPr>
          <a:xfrm>
            <a:off x="6763657" y="4389337"/>
            <a:ext cx="4798108" cy="1463038"/>
            <a:chOff x="3017860" y="4283314"/>
            <a:chExt cx="1624783" cy="1050387"/>
          </a:xfrm>
          <a:solidFill>
            <a:srgbClr val="99DFB9"/>
          </a:solidFill>
        </p:grpSpPr>
        <p:sp>
          <p:nvSpPr>
            <p:cNvPr id="66" name="TextBox 16">
              <a:extLst>
                <a:ext uri="{FF2B5EF4-FFF2-40B4-BE49-F238E27FC236}">
                  <a16:creationId xmlns:a16="http://schemas.microsoft.com/office/drawing/2014/main" id="{530438BB-87F8-48C0-B707-58C37E1431C9}"/>
                </a:ext>
              </a:extLst>
            </p:cNvPr>
            <p:cNvSpPr txBox="1"/>
            <p:nvPr/>
          </p:nvSpPr>
          <p:spPr>
            <a:xfrm>
              <a:off x="3021856" y="4560313"/>
              <a:ext cx="1620787" cy="773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prstClr val="black"/>
                  </a:solidFill>
                  <a:effectLst/>
                  <a:uLnTx/>
                  <a:uFillTx/>
                  <a:latin typeface="Arial"/>
                  <a:cs typeface="+mn-cs"/>
                </a:rPr>
                <a:t>Ce niveau représente une tâche très complexe ou chaque erreur a un impact majeur sur l’élément. </a:t>
              </a:r>
              <a:r>
                <a:rPr kumimoji="0" lang="fr-CA" sz="1600" b="1" i="0" u="none" strike="noStrike" kern="1200" cap="none" spc="0" normalizeH="0" baseline="0" noProof="0" dirty="0">
                  <a:ln>
                    <a:noFill/>
                  </a:ln>
                  <a:solidFill>
                    <a:srgbClr val="C00000"/>
                  </a:solidFill>
                  <a:effectLst/>
                  <a:uLnTx/>
                  <a:uFillTx/>
                  <a:latin typeface="Arial"/>
                  <a:cs typeface="+mn-cs"/>
                </a:rPr>
                <a:t>Ce niveau </a:t>
              </a:r>
              <a:r>
                <a:rPr kumimoji="0" lang="fr-CA" sz="1600" b="1" i="0" strike="noStrike" kern="1200" cap="none" spc="0" normalizeH="0" baseline="0" noProof="0" dirty="0">
                  <a:ln>
                    <a:noFill/>
                  </a:ln>
                  <a:solidFill>
                    <a:srgbClr val="C00000"/>
                  </a:solidFill>
                  <a:effectLst/>
                  <a:uLnTx/>
                  <a:uFillTx/>
                  <a:latin typeface="Arial"/>
                </a:rPr>
                <a:t>NE DOIT PAS </a:t>
              </a:r>
              <a:r>
                <a:rPr kumimoji="0" lang="fr-CA" sz="1600" b="1" i="0" u="none" strike="noStrike" kern="1200" cap="none" spc="0" normalizeH="0" baseline="0" noProof="0" dirty="0">
                  <a:ln>
                    <a:noFill/>
                  </a:ln>
                  <a:solidFill>
                    <a:srgbClr val="C00000"/>
                  </a:solidFill>
                  <a:effectLst/>
                  <a:uLnTx/>
                  <a:uFillTx/>
                  <a:latin typeface="Arial"/>
                </a:rPr>
                <a:t>disposer de tolérances. </a:t>
              </a:r>
              <a:endParaRPr kumimoji="0" lang="ko-KR" altLang="en-US" sz="1600" b="0" i="0" u="none" strike="noStrike" kern="1200" cap="none" spc="0" normalizeH="0" baseline="0" noProof="0" dirty="0">
                <a:ln>
                  <a:noFill/>
                </a:ln>
                <a:solidFill>
                  <a:srgbClr val="C00000"/>
                </a:solidFill>
                <a:effectLst/>
                <a:uLnTx/>
                <a:uFillTx/>
                <a:latin typeface="Arial"/>
                <a:cs typeface="Arial" pitchFamily="34" charset="0"/>
              </a:endParaRPr>
            </a:p>
          </p:txBody>
        </p:sp>
        <p:sp>
          <p:nvSpPr>
            <p:cNvPr id="67" name="TextBox 17">
              <a:extLst>
                <a:ext uri="{FF2B5EF4-FFF2-40B4-BE49-F238E27FC236}">
                  <a16:creationId xmlns:a16="http://schemas.microsoft.com/office/drawing/2014/main" id="{9699E2CC-8610-4BAD-852A-9E7737AC1713}"/>
                </a:ext>
              </a:extLst>
            </p:cNvPr>
            <p:cNvSpPr txBox="1"/>
            <p:nvPr/>
          </p:nvSpPr>
          <p:spPr>
            <a:xfrm>
              <a:off x="3017860" y="4283314"/>
              <a:ext cx="1624783" cy="243064"/>
            </a:xfrm>
            <a:prstGeom prst="rect">
              <a:avLst/>
            </a:prstGeom>
            <a:solidFill>
              <a:srgbClr val="E8A3A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a:ln>
                    <a:noFill/>
                  </a:ln>
                  <a:solidFill>
                    <a:prstClr val="black">
                      <a:lumMod val="75000"/>
                      <a:lumOff val="25000"/>
                    </a:prstClr>
                  </a:solidFill>
                  <a:effectLst/>
                  <a:uLnTx/>
                  <a:uFillTx/>
                  <a:latin typeface="Arial"/>
                  <a:cs typeface="Arial" pitchFamily="34" charset="0"/>
                </a:rPr>
                <a:t>Très élevé (III)</a:t>
              </a:r>
              <a:endParaRPr kumimoji="0" lang="ko-KR" altLang="en-US" sz="1600" b="1" i="0" u="none" strike="noStrike" kern="1200" cap="none" spc="0" normalizeH="0" baseline="0" noProof="0">
                <a:ln>
                  <a:noFill/>
                </a:ln>
                <a:solidFill>
                  <a:prstClr val="black">
                    <a:lumMod val="75000"/>
                    <a:lumOff val="25000"/>
                  </a:prstClr>
                </a:solidFill>
                <a:effectLst/>
                <a:uLnTx/>
                <a:uFillTx/>
                <a:latin typeface="Arial"/>
                <a:cs typeface="Arial" pitchFamily="34" charset="0"/>
              </a:endParaRPr>
            </a:p>
          </p:txBody>
        </p:sp>
      </p:grpSp>
    </p:spTree>
    <p:extLst>
      <p:ext uri="{BB962C8B-B14F-4D97-AF65-F5344CB8AC3E}">
        <p14:creationId xmlns:p14="http://schemas.microsoft.com/office/powerpoint/2010/main" val="19608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custDataLst>
              <p:tags r:id="rId1"/>
            </p:custDataLst>
          </p:nvPr>
        </p:nvGrpSpPr>
        <p:grpSpPr>
          <a:xfrm>
            <a:off x="2063552" y="1895926"/>
            <a:ext cx="9936702" cy="3909338"/>
            <a:chOff x="1686816" y="3346521"/>
            <a:chExt cx="2218602" cy="1933579"/>
          </a:xfrm>
        </p:grpSpPr>
        <p:sp>
          <p:nvSpPr>
            <p:cNvPr id="11" name="Forme libre 10"/>
            <p:cNvSpPr/>
            <p:nvPr/>
          </p:nvSpPr>
          <p:spPr>
            <a:xfrm>
              <a:off x="1686816" y="3346521"/>
              <a:ext cx="992312" cy="431617"/>
            </a:xfrm>
            <a:custGeom>
              <a:avLst/>
              <a:gdLst>
                <a:gd name="connsiteX0" fmla="*/ 0 w 976379"/>
                <a:gd name="connsiteY0" fmla="*/ 0 h 390551"/>
                <a:gd name="connsiteX1" fmla="*/ 781104 w 976379"/>
                <a:gd name="connsiteY1" fmla="*/ 0 h 390551"/>
                <a:gd name="connsiteX2" fmla="*/ 976379 w 976379"/>
                <a:gd name="connsiteY2" fmla="*/ 195276 h 390551"/>
                <a:gd name="connsiteX3" fmla="*/ 781104 w 976379"/>
                <a:gd name="connsiteY3" fmla="*/ 390551 h 390551"/>
                <a:gd name="connsiteX4" fmla="*/ 0 w 976379"/>
                <a:gd name="connsiteY4" fmla="*/ 390551 h 390551"/>
                <a:gd name="connsiteX5" fmla="*/ 195276 w 976379"/>
                <a:gd name="connsiteY5" fmla="*/ 195276 h 390551"/>
                <a:gd name="connsiteX6" fmla="*/ 0 w 976379"/>
                <a:gd name="connsiteY6" fmla="*/ 0 h 39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6379" h="390551">
                  <a:moveTo>
                    <a:pt x="0" y="0"/>
                  </a:moveTo>
                  <a:lnTo>
                    <a:pt x="781104" y="0"/>
                  </a:lnTo>
                  <a:lnTo>
                    <a:pt x="976379" y="195276"/>
                  </a:lnTo>
                  <a:lnTo>
                    <a:pt x="781104" y="390551"/>
                  </a:lnTo>
                  <a:lnTo>
                    <a:pt x="0" y="390551"/>
                  </a:lnTo>
                  <a:lnTo>
                    <a:pt x="195276" y="195276"/>
                  </a:lnTo>
                  <a:lnTo>
                    <a:pt x="0" y="0"/>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79" tIns="8001" rIns="203276" bIns="8001" numCol="1" spcCol="1270" anchor="ctr" anchorCtr="0">
              <a:noAutofit/>
            </a:bodyPr>
            <a:lstStyle/>
            <a:p>
              <a:pPr algn="ctr" defTabSz="266700">
                <a:lnSpc>
                  <a:spcPct val="90000"/>
                </a:lnSpc>
                <a:spcBef>
                  <a:spcPct val="0"/>
                </a:spcBef>
                <a:spcAft>
                  <a:spcPct val="35000"/>
                </a:spcAft>
              </a:pPr>
              <a:r>
                <a:rPr lang="fr-CA" sz="2400" b="1" dirty="0"/>
                <a:t>Très élevé </a:t>
              </a:r>
              <a:endParaRPr lang="fr-CA" sz="2400" dirty="0"/>
            </a:p>
          </p:txBody>
        </p:sp>
        <p:sp>
          <p:nvSpPr>
            <p:cNvPr id="12" name="Forme libre 11"/>
            <p:cNvSpPr/>
            <p:nvPr/>
          </p:nvSpPr>
          <p:spPr>
            <a:xfrm>
              <a:off x="2547630" y="3370271"/>
              <a:ext cx="1323083" cy="431617"/>
            </a:xfrm>
            <a:custGeom>
              <a:avLst/>
              <a:gdLst>
                <a:gd name="connsiteX0" fmla="*/ 0 w 976379"/>
                <a:gd name="connsiteY0" fmla="*/ 0 h 390551"/>
                <a:gd name="connsiteX1" fmla="*/ 781104 w 976379"/>
                <a:gd name="connsiteY1" fmla="*/ 0 h 390551"/>
                <a:gd name="connsiteX2" fmla="*/ 976379 w 976379"/>
                <a:gd name="connsiteY2" fmla="*/ 195276 h 390551"/>
                <a:gd name="connsiteX3" fmla="*/ 781104 w 976379"/>
                <a:gd name="connsiteY3" fmla="*/ 390551 h 390551"/>
                <a:gd name="connsiteX4" fmla="*/ 0 w 976379"/>
                <a:gd name="connsiteY4" fmla="*/ 390551 h 390551"/>
                <a:gd name="connsiteX5" fmla="*/ 195276 w 976379"/>
                <a:gd name="connsiteY5" fmla="*/ 195276 h 390551"/>
                <a:gd name="connsiteX6" fmla="*/ 0 w 976379"/>
                <a:gd name="connsiteY6" fmla="*/ 0 h 39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6379" h="390551">
                  <a:moveTo>
                    <a:pt x="0" y="0"/>
                  </a:moveTo>
                  <a:lnTo>
                    <a:pt x="781104" y="0"/>
                  </a:lnTo>
                  <a:lnTo>
                    <a:pt x="976379" y="195276"/>
                  </a:lnTo>
                  <a:lnTo>
                    <a:pt x="781104" y="390551"/>
                  </a:lnTo>
                  <a:lnTo>
                    <a:pt x="0" y="390551"/>
                  </a:lnTo>
                  <a:lnTo>
                    <a:pt x="195276" y="195276"/>
                  </a:lnTo>
                  <a:lnTo>
                    <a:pt x="0" y="0"/>
                  </a:ln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79" tIns="8001" rIns="203276" bIns="8001" numCol="1" spcCol="1270" anchor="ctr" anchorCtr="0">
              <a:noAutofit/>
            </a:bodyPr>
            <a:lstStyle/>
            <a:p>
              <a:pPr marL="533400" algn="ctr" defTabSz="266700">
                <a:lnSpc>
                  <a:spcPct val="90000"/>
                </a:lnSpc>
                <a:spcBef>
                  <a:spcPct val="0"/>
                </a:spcBef>
                <a:spcAft>
                  <a:spcPct val="35000"/>
                </a:spcAft>
              </a:pPr>
              <a:r>
                <a:rPr lang="fr-CA" sz="2200" dirty="0"/>
                <a:t>absence, complet respect</a:t>
              </a:r>
            </a:p>
          </p:txBody>
        </p:sp>
        <p:sp>
          <p:nvSpPr>
            <p:cNvPr id="13" name="Forme libre 12"/>
            <p:cNvSpPr/>
            <p:nvPr/>
          </p:nvSpPr>
          <p:spPr>
            <a:xfrm>
              <a:off x="1702749" y="3832572"/>
              <a:ext cx="992312" cy="431617"/>
            </a:xfrm>
            <a:custGeom>
              <a:avLst/>
              <a:gdLst>
                <a:gd name="connsiteX0" fmla="*/ 0 w 976379"/>
                <a:gd name="connsiteY0" fmla="*/ 0 h 390551"/>
                <a:gd name="connsiteX1" fmla="*/ 781104 w 976379"/>
                <a:gd name="connsiteY1" fmla="*/ 0 h 390551"/>
                <a:gd name="connsiteX2" fmla="*/ 976379 w 976379"/>
                <a:gd name="connsiteY2" fmla="*/ 195276 h 390551"/>
                <a:gd name="connsiteX3" fmla="*/ 781104 w 976379"/>
                <a:gd name="connsiteY3" fmla="*/ 390551 h 390551"/>
                <a:gd name="connsiteX4" fmla="*/ 0 w 976379"/>
                <a:gd name="connsiteY4" fmla="*/ 390551 h 390551"/>
                <a:gd name="connsiteX5" fmla="*/ 195276 w 976379"/>
                <a:gd name="connsiteY5" fmla="*/ 195276 h 390551"/>
                <a:gd name="connsiteX6" fmla="*/ 0 w 976379"/>
                <a:gd name="connsiteY6" fmla="*/ 0 h 39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6379" h="390551">
                  <a:moveTo>
                    <a:pt x="0" y="0"/>
                  </a:moveTo>
                  <a:lnTo>
                    <a:pt x="781104" y="0"/>
                  </a:lnTo>
                  <a:lnTo>
                    <a:pt x="976379" y="195276"/>
                  </a:lnTo>
                  <a:lnTo>
                    <a:pt x="781104" y="390551"/>
                  </a:lnTo>
                  <a:lnTo>
                    <a:pt x="0" y="390551"/>
                  </a:lnTo>
                  <a:lnTo>
                    <a:pt x="195276" y="195276"/>
                  </a:lnTo>
                  <a:lnTo>
                    <a:pt x="0" y="0"/>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79" tIns="8001" rIns="203276" bIns="8001" numCol="1" spcCol="1270" anchor="ctr" anchorCtr="0">
              <a:noAutofit/>
            </a:bodyPr>
            <a:lstStyle/>
            <a:p>
              <a:pPr algn="ctr" defTabSz="266700">
                <a:lnSpc>
                  <a:spcPct val="90000"/>
                </a:lnSpc>
                <a:spcBef>
                  <a:spcPct val="0"/>
                </a:spcBef>
                <a:spcAft>
                  <a:spcPct val="35000"/>
                </a:spcAft>
              </a:pPr>
              <a:r>
                <a:rPr lang="fr-CA" sz="2400" b="1" dirty="0"/>
                <a:t>Élevé</a:t>
              </a:r>
              <a:endParaRPr lang="fr-CA" sz="2400" dirty="0"/>
            </a:p>
          </p:txBody>
        </p:sp>
        <p:sp>
          <p:nvSpPr>
            <p:cNvPr id="14" name="Forme libre 13"/>
            <p:cNvSpPr/>
            <p:nvPr/>
          </p:nvSpPr>
          <p:spPr>
            <a:xfrm>
              <a:off x="2582335" y="3856322"/>
              <a:ext cx="1323083" cy="431617"/>
            </a:xfrm>
            <a:custGeom>
              <a:avLst/>
              <a:gdLst>
                <a:gd name="connsiteX0" fmla="*/ 0 w 976379"/>
                <a:gd name="connsiteY0" fmla="*/ 0 h 390551"/>
                <a:gd name="connsiteX1" fmla="*/ 781104 w 976379"/>
                <a:gd name="connsiteY1" fmla="*/ 0 h 390551"/>
                <a:gd name="connsiteX2" fmla="*/ 976379 w 976379"/>
                <a:gd name="connsiteY2" fmla="*/ 195276 h 390551"/>
                <a:gd name="connsiteX3" fmla="*/ 781104 w 976379"/>
                <a:gd name="connsiteY3" fmla="*/ 390551 h 390551"/>
                <a:gd name="connsiteX4" fmla="*/ 0 w 976379"/>
                <a:gd name="connsiteY4" fmla="*/ 390551 h 390551"/>
                <a:gd name="connsiteX5" fmla="*/ 195276 w 976379"/>
                <a:gd name="connsiteY5" fmla="*/ 195276 h 390551"/>
                <a:gd name="connsiteX6" fmla="*/ 0 w 976379"/>
                <a:gd name="connsiteY6" fmla="*/ 0 h 39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6379" h="390551">
                  <a:moveTo>
                    <a:pt x="0" y="0"/>
                  </a:moveTo>
                  <a:lnTo>
                    <a:pt x="781104" y="0"/>
                  </a:lnTo>
                  <a:lnTo>
                    <a:pt x="976379" y="195276"/>
                  </a:lnTo>
                  <a:lnTo>
                    <a:pt x="781104" y="390551"/>
                  </a:lnTo>
                  <a:lnTo>
                    <a:pt x="0" y="390551"/>
                  </a:lnTo>
                  <a:lnTo>
                    <a:pt x="195276" y="195276"/>
                  </a:lnTo>
                  <a:lnTo>
                    <a:pt x="0" y="0"/>
                  </a:ln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79" tIns="8001" rIns="203276" bIns="8001" numCol="1" spcCol="1270" anchor="ctr" anchorCtr="0">
              <a:noAutofit/>
            </a:bodyPr>
            <a:lstStyle/>
            <a:p>
              <a:pPr marL="533400" algn="ctr" defTabSz="266700">
                <a:lnSpc>
                  <a:spcPct val="90000"/>
                </a:lnSpc>
                <a:spcBef>
                  <a:spcPct val="0"/>
                </a:spcBef>
                <a:spcAft>
                  <a:spcPct val="35000"/>
                </a:spcAft>
              </a:pPr>
              <a:r>
                <a:rPr lang="fr-CA" sz="2200" dirty="0"/>
                <a:t>exact, pertinent, </a:t>
              </a:r>
              <a:br>
                <a:rPr lang="fr-CA" sz="2200" dirty="0"/>
              </a:br>
              <a:r>
                <a:rPr lang="fr-CA" sz="2200" dirty="0"/>
                <a:t>précis</a:t>
              </a:r>
            </a:p>
          </p:txBody>
        </p:sp>
        <p:sp>
          <p:nvSpPr>
            <p:cNvPr id="15" name="Forme libre 14"/>
            <p:cNvSpPr/>
            <p:nvPr/>
          </p:nvSpPr>
          <p:spPr>
            <a:xfrm>
              <a:off x="1710452" y="4328653"/>
              <a:ext cx="992312" cy="431617"/>
            </a:xfrm>
            <a:custGeom>
              <a:avLst/>
              <a:gdLst>
                <a:gd name="connsiteX0" fmla="*/ 0 w 976379"/>
                <a:gd name="connsiteY0" fmla="*/ 0 h 390551"/>
                <a:gd name="connsiteX1" fmla="*/ 781104 w 976379"/>
                <a:gd name="connsiteY1" fmla="*/ 0 h 390551"/>
                <a:gd name="connsiteX2" fmla="*/ 976379 w 976379"/>
                <a:gd name="connsiteY2" fmla="*/ 195276 h 390551"/>
                <a:gd name="connsiteX3" fmla="*/ 781104 w 976379"/>
                <a:gd name="connsiteY3" fmla="*/ 390551 h 390551"/>
                <a:gd name="connsiteX4" fmla="*/ 0 w 976379"/>
                <a:gd name="connsiteY4" fmla="*/ 390551 h 390551"/>
                <a:gd name="connsiteX5" fmla="*/ 195276 w 976379"/>
                <a:gd name="connsiteY5" fmla="*/ 195276 h 390551"/>
                <a:gd name="connsiteX6" fmla="*/ 0 w 976379"/>
                <a:gd name="connsiteY6" fmla="*/ 0 h 39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6379" h="390551">
                  <a:moveTo>
                    <a:pt x="0" y="0"/>
                  </a:moveTo>
                  <a:lnTo>
                    <a:pt x="781104" y="0"/>
                  </a:lnTo>
                  <a:lnTo>
                    <a:pt x="976379" y="195276"/>
                  </a:lnTo>
                  <a:lnTo>
                    <a:pt x="781104" y="390551"/>
                  </a:lnTo>
                  <a:lnTo>
                    <a:pt x="0" y="390551"/>
                  </a:lnTo>
                  <a:lnTo>
                    <a:pt x="195276" y="195276"/>
                  </a:lnTo>
                  <a:lnTo>
                    <a:pt x="0" y="0"/>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79" tIns="8001" rIns="203276" bIns="8001" numCol="1" spcCol="1270" anchor="ctr" anchorCtr="0">
              <a:noAutofit/>
            </a:bodyPr>
            <a:lstStyle/>
            <a:p>
              <a:pPr algn="ctr" defTabSz="266700">
                <a:lnSpc>
                  <a:spcPct val="90000"/>
                </a:lnSpc>
                <a:spcBef>
                  <a:spcPct val="0"/>
                </a:spcBef>
                <a:spcAft>
                  <a:spcPct val="35000"/>
                </a:spcAft>
              </a:pPr>
              <a:r>
                <a:rPr lang="fr-CA" sz="2400" b="1" dirty="0"/>
                <a:t>Moyennement élevé</a:t>
              </a:r>
              <a:endParaRPr lang="fr-CA" sz="2400" dirty="0"/>
            </a:p>
          </p:txBody>
        </p:sp>
        <p:sp>
          <p:nvSpPr>
            <p:cNvPr id="16" name="Forme libre 15"/>
            <p:cNvSpPr/>
            <p:nvPr/>
          </p:nvSpPr>
          <p:spPr>
            <a:xfrm>
              <a:off x="2582335" y="4320197"/>
              <a:ext cx="1323083" cy="431617"/>
            </a:xfrm>
            <a:custGeom>
              <a:avLst/>
              <a:gdLst>
                <a:gd name="connsiteX0" fmla="*/ 0 w 976379"/>
                <a:gd name="connsiteY0" fmla="*/ 0 h 390551"/>
                <a:gd name="connsiteX1" fmla="*/ 781104 w 976379"/>
                <a:gd name="connsiteY1" fmla="*/ 0 h 390551"/>
                <a:gd name="connsiteX2" fmla="*/ 976379 w 976379"/>
                <a:gd name="connsiteY2" fmla="*/ 195276 h 390551"/>
                <a:gd name="connsiteX3" fmla="*/ 781104 w 976379"/>
                <a:gd name="connsiteY3" fmla="*/ 390551 h 390551"/>
                <a:gd name="connsiteX4" fmla="*/ 0 w 976379"/>
                <a:gd name="connsiteY4" fmla="*/ 390551 h 390551"/>
                <a:gd name="connsiteX5" fmla="*/ 195276 w 976379"/>
                <a:gd name="connsiteY5" fmla="*/ 195276 h 390551"/>
                <a:gd name="connsiteX6" fmla="*/ 0 w 976379"/>
                <a:gd name="connsiteY6" fmla="*/ 0 h 39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6379" h="390551">
                  <a:moveTo>
                    <a:pt x="0" y="0"/>
                  </a:moveTo>
                  <a:lnTo>
                    <a:pt x="781104" y="0"/>
                  </a:lnTo>
                  <a:lnTo>
                    <a:pt x="976379" y="195276"/>
                  </a:lnTo>
                  <a:lnTo>
                    <a:pt x="781104" y="390551"/>
                  </a:lnTo>
                  <a:lnTo>
                    <a:pt x="0" y="390551"/>
                  </a:lnTo>
                  <a:lnTo>
                    <a:pt x="195276" y="195276"/>
                  </a:lnTo>
                  <a:lnTo>
                    <a:pt x="0" y="0"/>
                  </a:ln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79" tIns="8001" rIns="203276" bIns="8001" numCol="1" spcCol="1270" anchor="ctr" anchorCtr="0">
              <a:noAutofit/>
            </a:bodyPr>
            <a:lstStyle/>
            <a:p>
              <a:pPr marL="533400" algn="ctr" defTabSz="266700">
                <a:lnSpc>
                  <a:spcPct val="90000"/>
                </a:lnSpc>
                <a:spcBef>
                  <a:spcPct val="0"/>
                </a:spcBef>
                <a:spcAft>
                  <a:spcPct val="35000"/>
                </a:spcAft>
              </a:pPr>
              <a:r>
                <a:rPr lang="fr-CA" sz="2200" dirty="0"/>
                <a:t>adéquat, approprié, soigné</a:t>
              </a:r>
            </a:p>
          </p:txBody>
        </p:sp>
        <p:sp>
          <p:nvSpPr>
            <p:cNvPr id="17" name="Forme libre 16"/>
            <p:cNvSpPr/>
            <p:nvPr/>
          </p:nvSpPr>
          <p:spPr>
            <a:xfrm>
              <a:off x="1710715" y="4824733"/>
              <a:ext cx="992312" cy="431617"/>
            </a:xfrm>
            <a:custGeom>
              <a:avLst/>
              <a:gdLst>
                <a:gd name="connsiteX0" fmla="*/ 0 w 976379"/>
                <a:gd name="connsiteY0" fmla="*/ 0 h 390551"/>
                <a:gd name="connsiteX1" fmla="*/ 781104 w 976379"/>
                <a:gd name="connsiteY1" fmla="*/ 0 h 390551"/>
                <a:gd name="connsiteX2" fmla="*/ 976379 w 976379"/>
                <a:gd name="connsiteY2" fmla="*/ 195276 h 390551"/>
                <a:gd name="connsiteX3" fmla="*/ 781104 w 976379"/>
                <a:gd name="connsiteY3" fmla="*/ 390551 h 390551"/>
                <a:gd name="connsiteX4" fmla="*/ 0 w 976379"/>
                <a:gd name="connsiteY4" fmla="*/ 390551 h 390551"/>
                <a:gd name="connsiteX5" fmla="*/ 195276 w 976379"/>
                <a:gd name="connsiteY5" fmla="*/ 195276 h 390551"/>
                <a:gd name="connsiteX6" fmla="*/ 0 w 976379"/>
                <a:gd name="connsiteY6" fmla="*/ 0 h 39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6379" h="390551">
                  <a:moveTo>
                    <a:pt x="0" y="0"/>
                  </a:moveTo>
                  <a:lnTo>
                    <a:pt x="781104" y="0"/>
                  </a:lnTo>
                  <a:lnTo>
                    <a:pt x="976379" y="195276"/>
                  </a:lnTo>
                  <a:lnTo>
                    <a:pt x="781104" y="390551"/>
                  </a:lnTo>
                  <a:lnTo>
                    <a:pt x="0" y="390551"/>
                  </a:lnTo>
                  <a:lnTo>
                    <a:pt x="195276" y="195276"/>
                  </a:lnTo>
                  <a:lnTo>
                    <a:pt x="0" y="0"/>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79" tIns="8001" rIns="203276" bIns="8001" numCol="1" spcCol="1270" anchor="ctr" anchorCtr="0">
              <a:noAutofit/>
            </a:bodyPr>
            <a:lstStyle/>
            <a:p>
              <a:pPr algn="ctr" defTabSz="266700">
                <a:lnSpc>
                  <a:spcPct val="90000"/>
                </a:lnSpc>
                <a:spcBef>
                  <a:spcPct val="0"/>
                </a:spcBef>
                <a:spcAft>
                  <a:spcPct val="35000"/>
                </a:spcAft>
              </a:pPr>
              <a:r>
                <a:rPr lang="fr-CA" sz="2400" b="1" dirty="0"/>
                <a:t>Variable</a:t>
              </a:r>
              <a:endParaRPr lang="fr-CA" sz="2400" dirty="0"/>
            </a:p>
          </p:txBody>
        </p:sp>
        <p:sp>
          <p:nvSpPr>
            <p:cNvPr id="18" name="Forme libre 17"/>
            <p:cNvSpPr/>
            <p:nvPr/>
          </p:nvSpPr>
          <p:spPr>
            <a:xfrm>
              <a:off x="2547630" y="4848483"/>
              <a:ext cx="1357788" cy="431617"/>
            </a:xfrm>
            <a:custGeom>
              <a:avLst/>
              <a:gdLst>
                <a:gd name="connsiteX0" fmla="*/ 0 w 976379"/>
                <a:gd name="connsiteY0" fmla="*/ 0 h 390551"/>
                <a:gd name="connsiteX1" fmla="*/ 781104 w 976379"/>
                <a:gd name="connsiteY1" fmla="*/ 0 h 390551"/>
                <a:gd name="connsiteX2" fmla="*/ 976379 w 976379"/>
                <a:gd name="connsiteY2" fmla="*/ 195276 h 390551"/>
                <a:gd name="connsiteX3" fmla="*/ 781104 w 976379"/>
                <a:gd name="connsiteY3" fmla="*/ 390551 h 390551"/>
                <a:gd name="connsiteX4" fmla="*/ 0 w 976379"/>
                <a:gd name="connsiteY4" fmla="*/ 390551 h 390551"/>
                <a:gd name="connsiteX5" fmla="*/ 195276 w 976379"/>
                <a:gd name="connsiteY5" fmla="*/ 195276 h 390551"/>
                <a:gd name="connsiteX6" fmla="*/ 0 w 976379"/>
                <a:gd name="connsiteY6" fmla="*/ 0 h 39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6379" h="390551">
                  <a:moveTo>
                    <a:pt x="0" y="0"/>
                  </a:moveTo>
                  <a:lnTo>
                    <a:pt x="781104" y="0"/>
                  </a:lnTo>
                  <a:lnTo>
                    <a:pt x="976379" y="195276"/>
                  </a:lnTo>
                  <a:lnTo>
                    <a:pt x="781104" y="390551"/>
                  </a:lnTo>
                  <a:lnTo>
                    <a:pt x="0" y="390551"/>
                  </a:lnTo>
                  <a:lnTo>
                    <a:pt x="195276" y="195276"/>
                  </a:lnTo>
                  <a:lnTo>
                    <a:pt x="0" y="0"/>
                  </a:ln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279" tIns="8001" rIns="203276" bIns="8001" numCol="1" spcCol="1270" anchor="ctr" anchorCtr="0">
              <a:noAutofit/>
            </a:bodyPr>
            <a:lstStyle/>
            <a:p>
              <a:pPr marL="533400" algn="ctr" defTabSz="266700">
                <a:lnSpc>
                  <a:spcPct val="90000"/>
                </a:lnSpc>
                <a:spcBef>
                  <a:spcPct val="0"/>
                </a:spcBef>
                <a:spcAft>
                  <a:spcPct val="35000"/>
                </a:spcAft>
              </a:pPr>
              <a:r>
                <a:rPr lang="fr-CA" sz="2200" dirty="0"/>
                <a:t>acceptable, convenable, harmonieux</a:t>
              </a:r>
            </a:p>
          </p:txBody>
        </p:sp>
      </p:grpSp>
      <p:sp>
        <p:nvSpPr>
          <p:cNvPr id="3" name="Titre 2"/>
          <p:cNvSpPr>
            <a:spLocks noGrp="1"/>
          </p:cNvSpPr>
          <p:nvPr>
            <p:ph type="title"/>
            <p:custDataLst>
              <p:tags r:id="rId2"/>
            </p:custDataLst>
          </p:nvPr>
        </p:nvSpPr>
        <p:spPr>
          <a:xfrm>
            <a:off x="2279576" y="274638"/>
            <a:ext cx="9649072" cy="1143000"/>
          </a:xfrm>
        </p:spPr>
        <p:txBody>
          <a:bodyPr/>
          <a:lstStyle/>
          <a:p>
            <a:pPr algn="ctr"/>
            <a:r>
              <a:rPr lang="fr-CA" dirty="0"/>
              <a:t>Classification </a:t>
            </a:r>
          </a:p>
        </p:txBody>
      </p:sp>
      <p:sp>
        <p:nvSpPr>
          <p:cNvPr id="19" name="ZoneTexte 18"/>
          <p:cNvSpPr txBox="1"/>
          <p:nvPr>
            <p:custDataLst>
              <p:tags r:id="rId3"/>
            </p:custDataLst>
          </p:nvPr>
        </p:nvSpPr>
        <p:spPr>
          <a:xfrm>
            <a:off x="2134913" y="1444688"/>
            <a:ext cx="6601544" cy="461665"/>
          </a:xfrm>
          <a:prstGeom prst="rect">
            <a:avLst/>
          </a:prstGeom>
          <a:noFill/>
        </p:spPr>
        <p:txBody>
          <a:bodyPr wrap="square" rtlCol="0">
            <a:spAutoFit/>
          </a:bodyPr>
          <a:lstStyle/>
          <a:p>
            <a:r>
              <a:rPr lang="fr-CA" sz="2400" b="1" dirty="0">
                <a:solidFill>
                  <a:srgbClr val="C00000"/>
                </a:solidFill>
              </a:rPr>
              <a:t>Niveaux d’exigence retenus à l’évaluation :</a:t>
            </a:r>
          </a:p>
        </p:txBody>
      </p:sp>
      <p:sp>
        <p:nvSpPr>
          <p:cNvPr id="20" name="ZoneTexte 19"/>
          <p:cNvSpPr txBox="1"/>
          <p:nvPr>
            <p:custDataLst>
              <p:tags r:id="rId4"/>
            </p:custDataLst>
          </p:nvPr>
        </p:nvSpPr>
        <p:spPr>
          <a:xfrm>
            <a:off x="2123109" y="5887577"/>
            <a:ext cx="6812260" cy="923330"/>
          </a:xfrm>
          <a:prstGeom prst="rect">
            <a:avLst/>
          </a:prstGeom>
          <a:noFill/>
        </p:spPr>
        <p:txBody>
          <a:bodyPr wrap="square" rtlCol="0">
            <a:spAutoFit/>
          </a:bodyPr>
          <a:lstStyle/>
          <a:p>
            <a:pPr lvl="0">
              <a:spcBef>
                <a:spcPct val="20000"/>
              </a:spcBef>
              <a:buClr>
                <a:srgbClr val="C00000"/>
              </a:buClr>
            </a:pPr>
            <a:r>
              <a:rPr lang="fr-CA" b="1" dirty="0">
                <a:solidFill>
                  <a:srgbClr val="C00000"/>
                </a:solidFill>
              </a:rPr>
              <a:t>Important : </a:t>
            </a:r>
            <a:r>
              <a:rPr lang="fr-CA" dirty="0">
                <a:solidFill>
                  <a:srgbClr val="679B9A">
                    <a:lumMod val="50000"/>
                  </a:srgbClr>
                </a:solidFill>
              </a:rPr>
              <a:t>permet de déterminer la </a:t>
            </a:r>
            <a:r>
              <a:rPr lang="fr-CA" u="sng" dirty="0">
                <a:solidFill>
                  <a:srgbClr val="679B9A">
                    <a:lumMod val="50000"/>
                  </a:srgbClr>
                </a:solidFill>
              </a:rPr>
              <a:t>pondération </a:t>
            </a:r>
            <a:r>
              <a:rPr lang="fr-CA" dirty="0">
                <a:solidFill>
                  <a:srgbClr val="679B9A">
                    <a:lumMod val="50000"/>
                  </a:srgbClr>
                </a:solidFill>
              </a:rPr>
              <a:t>d’un critère (discriminant ou non) et les </a:t>
            </a:r>
            <a:r>
              <a:rPr lang="fr-CA" u="sng" dirty="0">
                <a:solidFill>
                  <a:srgbClr val="679B9A">
                    <a:lumMod val="50000"/>
                  </a:srgbClr>
                </a:solidFill>
              </a:rPr>
              <a:t>tolérances autorisées</a:t>
            </a:r>
            <a:r>
              <a:rPr lang="fr-CA" dirty="0">
                <a:solidFill>
                  <a:srgbClr val="679B9A">
                    <a:lumMod val="50000"/>
                  </a:srgbClr>
                </a:solidFill>
              </a:rPr>
              <a:t>, s’il y a lieu.</a:t>
            </a:r>
          </a:p>
          <a:p>
            <a:endParaRPr lang="fr-CA" dirty="0"/>
          </a:p>
        </p:txBody>
      </p:sp>
      <p:sp>
        <p:nvSpPr>
          <p:cNvPr id="21" name="ZoneTexte 20">
            <a:extLst>
              <a:ext uri="{FF2B5EF4-FFF2-40B4-BE49-F238E27FC236}">
                <a16:creationId xmlns:a16="http://schemas.microsoft.com/office/drawing/2014/main" id="{65FCF2D4-E35F-40D5-A175-6CA464B662DC}"/>
              </a:ext>
            </a:extLst>
          </p:cNvPr>
          <p:cNvSpPr txBox="1"/>
          <p:nvPr>
            <p:custDataLst>
              <p:tags r:id="rId5"/>
            </p:custDataLst>
          </p:nvPr>
        </p:nvSpPr>
        <p:spPr>
          <a:xfrm>
            <a:off x="7202146" y="6550133"/>
            <a:ext cx="479810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prstClr val="black"/>
                </a:solidFill>
                <a:effectLst/>
                <a:uLnTx/>
                <a:uFillTx/>
                <a:latin typeface="Arial"/>
                <a:cs typeface="+mn-cs"/>
              </a:rPr>
              <a:t>*Guide d’élaboration des cadres d’évaluation (MEQ, p.35, 2019)</a:t>
            </a:r>
          </a:p>
        </p:txBody>
      </p:sp>
    </p:spTree>
    <p:extLst>
      <p:ext uri="{BB962C8B-B14F-4D97-AF65-F5344CB8AC3E}">
        <p14:creationId xmlns:p14="http://schemas.microsoft.com/office/powerpoint/2010/main" val="21298895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FFBF370-370C-436A-B40E-1F8DFC198115}"/>
              </a:ext>
            </a:extLst>
          </p:cNvPr>
          <p:cNvPicPr>
            <a:picLocks noChangeAspect="1"/>
          </p:cNvPicPr>
          <p:nvPr>
            <p:custDataLst>
              <p:tags r:id="rId1"/>
            </p:custDataLst>
          </p:nvPr>
        </p:nvPicPr>
        <p:blipFill rotWithShape="1">
          <a:blip r:embed="rId4"/>
          <a:srcRect t="2751" b="4850"/>
          <a:stretch/>
        </p:blipFill>
        <p:spPr>
          <a:xfrm>
            <a:off x="3183958" y="188639"/>
            <a:ext cx="5648346" cy="6145499"/>
          </a:xfrm>
          <a:prstGeom prst="rect">
            <a:avLst/>
          </a:prstGeom>
          <a:ln w="3175">
            <a:solidFill>
              <a:srgbClr val="000000"/>
            </a:solidFill>
          </a:ln>
        </p:spPr>
      </p:pic>
      <p:sp>
        <p:nvSpPr>
          <p:cNvPr id="7" name="Bulle narrative : ronde 6">
            <a:extLst>
              <a:ext uri="{FF2B5EF4-FFF2-40B4-BE49-F238E27FC236}">
                <a16:creationId xmlns:a16="http://schemas.microsoft.com/office/drawing/2014/main" id="{9EA2E065-93C5-4C1B-8357-30DB66221201}"/>
              </a:ext>
            </a:extLst>
          </p:cNvPr>
          <p:cNvSpPr/>
          <p:nvPr>
            <p:custDataLst>
              <p:tags r:id="rId2"/>
            </p:custDataLst>
          </p:nvPr>
        </p:nvSpPr>
        <p:spPr>
          <a:xfrm>
            <a:off x="9264352" y="193374"/>
            <a:ext cx="2664296" cy="1800201"/>
          </a:xfrm>
          <a:prstGeom prst="wedgeEllipseCallout">
            <a:avLst>
              <a:gd name="adj1" fmla="val -57331"/>
              <a:gd name="adj2" fmla="val 4619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chemeClr val="bg1"/>
                </a:solidFill>
                <a:latin typeface="Arial"/>
              </a:rPr>
              <a:t>*</a:t>
            </a:r>
            <a:r>
              <a:rPr lang="fr-CA" sz="1400" b="1" dirty="0">
                <a:solidFill>
                  <a:schemeClr val="bg1"/>
                </a:solidFill>
                <a:latin typeface="Arial"/>
              </a:rPr>
              <a:t>Guide d’élaboration des cadres d’évaluation </a:t>
            </a:r>
            <a:br>
              <a:rPr lang="fr-CA" sz="1400" b="1" dirty="0">
                <a:solidFill>
                  <a:schemeClr val="bg1"/>
                </a:solidFill>
                <a:latin typeface="Arial"/>
              </a:rPr>
            </a:br>
            <a:r>
              <a:rPr lang="fr-CA" sz="1400" b="1" dirty="0">
                <a:solidFill>
                  <a:schemeClr val="bg1"/>
                </a:solidFill>
                <a:latin typeface="Arial"/>
              </a:rPr>
              <a:t>(MEQ, p.35, 2019)</a:t>
            </a:r>
            <a:endParaRPr lang="fr-CA" b="1" dirty="0">
              <a:solidFill>
                <a:schemeClr val="bg1"/>
              </a:solidFill>
            </a:endParaRPr>
          </a:p>
        </p:txBody>
      </p:sp>
    </p:spTree>
    <p:extLst>
      <p:ext uri="{BB962C8B-B14F-4D97-AF65-F5344CB8AC3E}">
        <p14:creationId xmlns:p14="http://schemas.microsoft.com/office/powerpoint/2010/main" val="4181605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51A0085F-7AD8-578A-3590-CECDAC4A1EC8}"/>
              </a:ext>
            </a:extLst>
          </p:cNvPr>
          <p:cNvGraphicFramePr>
            <a:graphicFrameLocks/>
          </p:cNvGraphicFramePr>
          <p:nvPr>
            <p:custDataLst>
              <p:tags r:id="rId1"/>
            </p:custDataLst>
            <p:extLst>
              <p:ext uri="{D42A27DB-BD31-4B8C-83A1-F6EECF244321}">
                <p14:modId xmlns:p14="http://schemas.microsoft.com/office/powerpoint/2010/main" val="28557600"/>
              </p:ext>
            </p:extLst>
          </p:nvPr>
        </p:nvGraphicFramePr>
        <p:xfrm>
          <a:off x="3647728" y="1556792"/>
          <a:ext cx="5544616" cy="439248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 name="Titre 1"/>
          <p:cNvSpPr>
            <a:spLocks noGrp="1"/>
          </p:cNvSpPr>
          <p:nvPr>
            <p:ph type="title"/>
            <p:custDataLst>
              <p:tags r:id="rId2"/>
            </p:custDataLst>
          </p:nvPr>
        </p:nvSpPr>
        <p:spPr>
          <a:xfrm>
            <a:off x="2423592" y="288945"/>
            <a:ext cx="9073008" cy="1143000"/>
          </a:xfrm>
        </p:spPr>
        <p:txBody>
          <a:bodyPr/>
          <a:lstStyle/>
          <a:p>
            <a:pPr algn="ctr"/>
            <a:r>
              <a:rPr lang="fr-CA" sz="4400" dirty="0"/>
              <a:t>Processus d’évaluation</a:t>
            </a:r>
          </a:p>
        </p:txBody>
      </p:sp>
      <p:sp>
        <p:nvSpPr>
          <p:cNvPr id="4" name="ZoneTexte 3">
            <a:extLst>
              <a:ext uri="{FF2B5EF4-FFF2-40B4-BE49-F238E27FC236}">
                <a16:creationId xmlns:a16="http://schemas.microsoft.com/office/drawing/2014/main" id="{110A8417-646D-8576-7EA3-0AEEF0F37363}"/>
              </a:ext>
            </a:extLst>
          </p:cNvPr>
          <p:cNvSpPr txBox="1"/>
          <p:nvPr>
            <p:custDataLst>
              <p:tags r:id="rId3"/>
            </p:custDataLst>
          </p:nvPr>
        </p:nvSpPr>
        <p:spPr>
          <a:xfrm>
            <a:off x="8832304" y="6371704"/>
            <a:ext cx="3225788" cy="369332"/>
          </a:xfrm>
          <a:prstGeom prst="rect">
            <a:avLst/>
          </a:prstGeom>
          <a:noFill/>
        </p:spPr>
        <p:txBody>
          <a:bodyPr wrap="square">
            <a:spAutoFit/>
          </a:bodyPr>
          <a:lstStyle/>
          <a:p>
            <a:pPr marL="69056">
              <a:spcBef>
                <a:spcPts val="450"/>
              </a:spcBef>
              <a:spcAft>
                <a:spcPts val="450"/>
              </a:spcAft>
            </a:pPr>
            <a:r>
              <a:rPr lang="fr-CA" sz="9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Adapté du </a:t>
            </a:r>
            <a:r>
              <a:rPr lang="fr-CA" sz="9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Cadre de référence sur la planification des activités d’apprentissage et d’évaluation</a:t>
            </a:r>
            <a:r>
              <a:rPr lang="fr-CA" sz="9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(MEQ, 2003. p.51)</a:t>
            </a:r>
          </a:p>
        </p:txBody>
      </p:sp>
      <p:sp>
        <p:nvSpPr>
          <p:cNvPr id="7" name="ZoneTexte 6">
            <a:extLst>
              <a:ext uri="{FF2B5EF4-FFF2-40B4-BE49-F238E27FC236}">
                <a16:creationId xmlns:a16="http://schemas.microsoft.com/office/drawing/2014/main" id="{035B51C8-599D-9210-DCCC-C5CB25AD577C}"/>
              </a:ext>
            </a:extLst>
          </p:cNvPr>
          <p:cNvSpPr txBox="1"/>
          <p:nvPr>
            <p:custDataLst>
              <p:tags r:id="rId4"/>
            </p:custDataLst>
          </p:nvPr>
        </p:nvSpPr>
        <p:spPr>
          <a:xfrm>
            <a:off x="3215680" y="2633401"/>
            <a:ext cx="3479442" cy="646331"/>
          </a:xfrm>
          <a:prstGeom prst="rect">
            <a:avLst/>
          </a:prstGeom>
          <a:noFill/>
        </p:spPr>
        <p:txBody>
          <a:bodyPr wrap="square">
            <a:spAutoFit/>
          </a:bodyPr>
          <a:lstStyle/>
          <a:p>
            <a:pPr marL="214313" indent="-214313">
              <a:buFont typeface="Arial" panose="020B0604020202020204" pitchFamily="34" charset="0"/>
              <a:buChar char="•"/>
            </a:pPr>
            <a:r>
              <a:rPr lang="fr-CA" sz="1200" dirty="0">
                <a:solidFill>
                  <a:srgbClr val="000000"/>
                </a:solidFill>
              </a:rPr>
              <a:t>Permet </a:t>
            </a:r>
            <a:r>
              <a:rPr lang="fr-CA" sz="1200" b="1" dirty="0">
                <a:solidFill>
                  <a:srgbClr val="000000"/>
                </a:solidFill>
              </a:rPr>
              <a:t>d’établir l’intention</a:t>
            </a:r>
            <a:r>
              <a:rPr lang="fr-CA" sz="1200" dirty="0">
                <a:solidFill>
                  <a:srgbClr val="000000"/>
                </a:solidFill>
              </a:rPr>
              <a:t>, </a:t>
            </a:r>
            <a:r>
              <a:rPr lang="fr-CA" sz="1200" b="1" dirty="0">
                <a:solidFill>
                  <a:srgbClr val="000000"/>
                </a:solidFill>
              </a:rPr>
              <a:t>le moment </a:t>
            </a:r>
            <a:r>
              <a:rPr lang="fr-CA" sz="1200" dirty="0">
                <a:solidFill>
                  <a:srgbClr val="000000"/>
                </a:solidFill>
              </a:rPr>
              <a:t>de l’évaluation ainsi que </a:t>
            </a:r>
            <a:r>
              <a:rPr lang="fr-CA" sz="1200" b="1" dirty="0">
                <a:solidFill>
                  <a:srgbClr val="000000"/>
                </a:solidFill>
              </a:rPr>
              <a:t>les moyens</a:t>
            </a:r>
            <a:r>
              <a:rPr lang="fr-CA" sz="1200" dirty="0">
                <a:solidFill>
                  <a:srgbClr val="000000"/>
                </a:solidFill>
              </a:rPr>
              <a:t>.</a:t>
            </a:r>
          </a:p>
          <a:p>
            <a:pPr marL="214313" indent="-214313">
              <a:buFont typeface="Arial" panose="020B0604020202020204" pitchFamily="34" charset="0"/>
              <a:buChar char="•"/>
            </a:pPr>
            <a:r>
              <a:rPr lang="fr-CA" sz="1200" dirty="0">
                <a:solidFill>
                  <a:srgbClr val="000000"/>
                </a:solidFill>
              </a:rPr>
              <a:t>Permet un ajustement en cours d’enseignement.</a:t>
            </a:r>
          </a:p>
        </p:txBody>
      </p:sp>
      <p:sp>
        <p:nvSpPr>
          <p:cNvPr id="9" name="ZoneTexte 8">
            <a:extLst>
              <a:ext uri="{FF2B5EF4-FFF2-40B4-BE49-F238E27FC236}">
                <a16:creationId xmlns:a16="http://schemas.microsoft.com/office/drawing/2014/main" id="{3C834690-EF82-32EF-18B6-F7C67DA01A49}"/>
              </a:ext>
            </a:extLst>
          </p:cNvPr>
          <p:cNvSpPr txBox="1"/>
          <p:nvPr>
            <p:custDataLst>
              <p:tags r:id="rId5"/>
            </p:custDataLst>
          </p:nvPr>
        </p:nvSpPr>
        <p:spPr>
          <a:xfrm>
            <a:off x="8454264" y="2621212"/>
            <a:ext cx="2754304" cy="1015663"/>
          </a:xfrm>
          <a:prstGeom prst="rect">
            <a:avLst/>
          </a:prstGeom>
          <a:noFill/>
        </p:spPr>
        <p:txBody>
          <a:bodyPr wrap="square">
            <a:spAutoFit/>
          </a:bodyPr>
          <a:lstStyle/>
          <a:p>
            <a:pPr marL="128588" indent="-128588">
              <a:buFont typeface="Arial" panose="020B0604020202020204" pitchFamily="34" charset="0"/>
              <a:buChar char="•"/>
            </a:pPr>
            <a:r>
              <a:rPr lang="fr-CA" sz="1200" b="1" dirty="0">
                <a:solidFill>
                  <a:srgbClr val="000000"/>
                </a:solidFill>
              </a:rPr>
              <a:t>Nécessaire</a:t>
            </a:r>
            <a:r>
              <a:rPr lang="fr-CA" sz="1200" dirty="0">
                <a:solidFill>
                  <a:srgbClr val="000000"/>
                </a:solidFill>
              </a:rPr>
              <a:t> pour porter un jugement.</a:t>
            </a:r>
          </a:p>
          <a:p>
            <a:pPr marL="128588" indent="-128588">
              <a:buFont typeface="Arial" panose="020B0604020202020204" pitchFamily="34" charset="0"/>
              <a:buChar char="•"/>
            </a:pPr>
            <a:r>
              <a:rPr lang="fr-CA" sz="1200" dirty="0">
                <a:solidFill>
                  <a:srgbClr val="000000"/>
                </a:solidFill>
              </a:rPr>
              <a:t>Peut se réaliser </a:t>
            </a:r>
            <a:r>
              <a:rPr lang="fr-CA" sz="1200" b="1" dirty="0">
                <a:solidFill>
                  <a:srgbClr val="000000"/>
                </a:solidFill>
              </a:rPr>
              <a:t>pendant le déroulement </a:t>
            </a:r>
            <a:r>
              <a:rPr lang="fr-CA" sz="1200" dirty="0">
                <a:solidFill>
                  <a:srgbClr val="000000"/>
                </a:solidFill>
              </a:rPr>
              <a:t>des activités de l’élève </a:t>
            </a:r>
            <a:r>
              <a:rPr lang="fr-CA" sz="1200" b="1" dirty="0">
                <a:solidFill>
                  <a:srgbClr val="000000"/>
                </a:solidFill>
              </a:rPr>
              <a:t>ou de manière formelle </a:t>
            </a:r>
            <a:r>
              <a:rPr lang="fr-CA" sz="1200" dirty="0">
                <a:solidFill>
                  <a:srgbClr val="000000"/>
                </a:solidFill>
              </a:rPr>
              <a:t>lors de périodes d’évaluation.</a:t>
            </a:r>
          </a:p>
        </p:txBody>
      </p:sp>
      <p:sp>
        <p:nvSpPr>
          <p:cNvPr id="11" name="ZoneTexte 10">
            <a:extLst>
              <a:ext uri="{FF2B5EF4-FFF2-40B4-BE49-F238E27FC236}">
                <a16:creationId xmlns:a16="http://schemas.microsoft.com/office/drawing/2014/main" id="{A7BA2A26-0DE7-A95A-84BE-BFF2A3A21B6F}"/>
              </a:ext>
            </a:extLst>
          </p:cNvPr>
          <p:cNvSpPr txBox="1"/>
          <p:nvPr>
            <p:custDataLst>
              <p:tags r:id="rId6"/>
            </p:custDataLst>
          </p:nvPr>
        </p:nvSpPr>
        <p:spPr>
          <a:xfrm>
            <a:off x="8604883" y="4653136"/>
            <a:ext cx="2651480" cy="1384995"/>
          </a:xfrm>
          <a:prstGeom prst="rect">
            <a:avLst/>
          </a:prstGeom>
          <a:noFill/>
        </p:spPr>
        <p:txBody>
          <a:bodyPr wrap="square">
            <a:spAutoFit/>
          </a:bodyPr>
          <a:lstStyle/>
          <a:p>
            <a:pPr marL="128588" indent="-128588">
              <a:buFont typeface="Arial" panose="020B0604020202020204" pitchFamily="34" charset="0"/>
              <a:buChar char="•"/>
            </a:pPr>
            <a:r>
              <a:rPr lang="fr-CA" sz="1200" dirty="0">
                <a:solidFill>
                  <a:srgbClr val="C00000"/>
                </a:solidFill>
              </a:rPr>
              <a:t>L’enseignant est le premier responsable de l’évaluation</a:t>
            </a:r>
            <a:r>
              <a:rPr lang="fr-CA" sz="1200" dirty="0">
                <a:solidFill>
                  <a:srgbClr val="FF0000"/>
                </a:solidFill>
              </a:rPr>
              <a:t>.</a:t>
            </a:r>
            <a:r>
              <a:rPr lang="fr-CA" sz="1200" dirty="0">
                <a:solidFill>
                  <a:srgbClr val="000000"/>
                </a:solidFill>
              </a:rPr>
              <a:t> </a:t>
            </a:r>
          </a:p>
          <a:p>
            <a:pPr marL="128588" indent="-128588">
              <a:buFont typeface="Arial" panose="020B0604020202020204" pitchFamily="34" charset="0"/>
              <a:buChar char="•"/>
            </a:pPr>
            <a:r>
              <a:rPr lang="fr-CA" sz="1200" dirty="0">
                <a:solidFill>
                  <a:srgbClr val="000000"/>
                </a:solidFill>
              </a:rPr>
              <a:t>Cet acte s’applique </a:t>
            </a:r>
            <a:r>
              <a:rPr lang="fr-CA" sz="1200" b="1" dirty="0">
                <a:solidFill>
                  <a:srgbClr val="000000"/>
                </a:solidFill>
              </a:rPr>
              <a:t>dans le respect des caractéristiques de l’élève</a:t>
            </a:r>
            <a:r>
              <a:rPr lang="fr-CA" sz="1200" dirty="0">
                <a:solidFill>
                  <a:srgbClr val="000000"/>
                </a:solidFill>
              </a:rPr>
              <a:t>.</a:t>
            </a:r>
          </a:p>
          <a:p>
            <a:pPr marL="128588" indent="-128588">
              <a:buFont typeface="Arial" panose="020B0604020202020204" pitchFamily="34" charset="0"/>
              <a:buChar char="•"/>
            </a:pPr>
            <a:r>
              <a:rPr lang="fr-CA" sz="1200" dirty="0">
                <a:solidFill>
                  <a:srgbClr val="000000"/>
                </a:solidFill>
              </a:rPr>
              <a:t>Les moyens utilisés doivent être variés et </a:t>
            </a:r>
            <a:r>
              <a:rPr lang="fr-CA" sz="1200" b="1" dirty="0">
                <a:solidFill>
                  <a:srgbClr val="000000"/>
                </a:solidFill>
              </a:rPr>
              <a:t>appropriés aux intentions poursuivies</a:t>
            </a:r>
            <a:r>
              <a:rPr lang="fr-CA" sz="1200" dirty="0">
                <a:solidFill>
                  <a:srgbClr val="000000"/>
                </a:solidFill>
              </a:rPr>
              <a:t>.</a:t>
            </a:r>
          </a:p>
        </p:txBody>
      </p:sp>
      <p:sp>
        <p:nvSpPr>
          <p:cNvPr id="12" name="ZoneTexte 11">
            <a:extLst>
              <a:ext uri="{FF2B5EF4-FFF2-40B4-BE49-F238E27FC236}">
                <a16:creationId xmlns:a16="http://schemas.microsoft.com/office/drawing/2014/main" id="{A029D9DB-FBBC-DA63-D736-E81B7A551453}"/>
              </a:ext>
            </a:extLst>
          </p:cNvPr>
          <p:cNvSpPr txBox="1"/>
          <p:nvPr>
            <p:custDataLst>
              <p:tags r:id="rId7"/>
            </p:custDataLst>
          </p:nvPr>
        </p:nvSpPr>
        <p:spPr>
          <a:xfrm>
            <a:off x="2437329" y="5324487"/>
            <a:ext cx="2651481" cy="1015663"/>
          </a:xfrm>
          <a:prstGeom prst="rect">
            <a:avLst/>
          </a:prstGeom>
          <a:noFill/>
        </p:spPr>
        <p:txBody>
          <a:bodyPr wrap="square">
            <a:spAutoFit/>
          </a:bodyPr>
          <a:lstStyle/>
          <a:p>
            <a:pPr marL="214313" indent="-214313">
              <a:buFont typeface="Arial" panose="020B0604020202020204" pitchFamily="34" charset="0"/>
              <a:buChar char="•"/>
            </a:pPr>
            <a:r>
              <a:rPr lang="fr-CA" sz="1200" b="1" dirty="0">
                <a:solidFill>
                  <a:srgbClr val="000000"/>
                </a:solidFill>
              </a:rPr>
              <a:t>Décision pédagogique </a:t>
            </a:r>
            <a:r>
              <a:rPr lang="fr-CA" sz="1200" dirty="0">
                <a:solidFill>
                  <a:srgbClr val="000000"/>
                </a:solidFill>
              </a:rPr>
              <a:t>afin de soutenir l’apprentissage.</a:t>
            </a:r>
          </a:p>
          <a:p>
            <a:pPr marL="214313" indent="-214313">
              <a:buFont typeface="Arial" panose="020B0604020202020204" pitchFamily="34" charset="0"/>
              <a:buChar char="•"/>
            </a:pPr>
            <a:r>
              <a:rPr lang="fr-CA" sz="1200" b="1" dirty="0">
                <a:solidFill>
                  <a:srgbClr val="000000"/>
                </a:solidFill>
              </a:rPr>
              <a:t>Décision administrative </a:t>
            </a:r>
            <a:r>
              <a:rPr lang="fr-CA" sz="1200" dirty="0">
                <a:solidFill>
                  <a:srgbClr val="000000"/>
                </a:solidFill>
              </a:rPr>
              <a:t>afin de rendre compte et de sanctionner les apprentissages acquis.</a:t>
            </a:r>
          </a:p>
        </p:txBody>
      </p:sp>
    </p:spTree>
    <p:extLst>
      <p:ext uri="{BB962C8B-B14F-4D97-AF65-F5344CB8AC3E}">
        <p14:creationId xmlns:p14="http://schemas.microsoft.com/office/powerpoint/2010/main" val="96809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159562" y="274638"/>
            <a:ext cx="9540000" cy="1143000"/>
          </a:xfrm>
        </p:spPr>
        <p:txBody>
          <a:bodyPr/>
          <a:lstStyle/>
          <a:p>
            <a:pPr algn="ctr"/>
            <a:r>
              <a:rPr kumimoji="0" lang="fr-CA" sz="4400" b="1" i="0" u="none" strike="noStrike" kern="1200" cap="none" spc="-100" normalizeH="0" baseline="0" noProof="0" dirty="0">
                <a:ln>
                  <a:noFill/>
                </a:ln>
                <a:solidFill>
                  <a:srgbClr val="C00000"/>
                </a:solidFill>
                <a:effectLst/>
                <a:uLnTx/>
                <a:uFillTx/>
                <a:latin typeface="Cambria"/>
              </a:rPr>
              <a:t>Taxonomie et niveaux </a:t>
            </a:r>
            <a:br>
              <a:rPr kumimoji="0" lang="fr-CA" sz="4400" b="1" i="0" u="none" strike="noStrike" kern="1200" cap="none" spc="-100" normalizeH="0" baseline="0" noProof="0" dirty="0">
                <a:ln>
                  <a:noFill/>
                </a:ln>
                <a:solidFill>
                  <a:srgbClr val="C00000"/>
                </a:solidFill>
                <a:effectLst/>
                <a:uLnTx/>
                <a:uFillTx/>
                <a:latin typeface="Cambria"/>
              </a:rPr>
            </a:br>
            <a:r>
              <a:rPr kumimoji="0" lang="fr-CA" sz="4400" b="1" i="0" u="none" strike="noStrike" kern="1200" cap="none" spc="-100" normalizeH="0" baseline="0" noProof="0" dirty="0">
                <a:ln>
                  <a:noFill/>
                </a:ln>
                <a:solidFill>
                  <a:srgbClr val="C00000"/>
                </a:solidFill>
                <a:effectLst/>
                <a:uLnTx/>
                <a:uFillTx/>
                <a:latin typeface="Cambria"/>
              </a:rPr>
              <a:t>d’exigence en action</a:t>
            </a:r>
            <a:endParaRPr lang="fr-CA" sz="4400" dirty="0"/>
          </a:p>
        </p:txBody>
      </p:sp>
      <p:sp>
        <p:nvSpPr>
          <p:cNvPr id="8" name="ZoneTexte 7">
            <a:extLst>
              <a:ext uri="{FF2B5EF4-FFF2-40B4-BE49-F238E27FC236}">
                <a16:creationId xmlns:a16="http://schemas.microsoft.com/office/drawing/2014/main" id="{FECF08C6-B195-49DA-0E46-0468C15E5102}"/>
              </a:ext>
            </a:extLst>
          </p:cNvPr>
          <p:cNvSpPr txBox="1"/>
          <p:nvPr>
            <p:custDataLst>
              <p:tags r:id="rId2"/>
            </p:custDataLst>
          </p:nvPr>
        </p:nvSpPr>
        <p:spPr>
          <a:xfrm>
            <a:off x="2539310" y="1990454"/>
            <a:ext cx="8041910" cy="357021"/>
          </a:xfrm>
          <a:prstGeom prst="rect">
            <a:avLst/>
          </a:prstGeom>
          <a:noFill/>
        </p:spPr>
        <p:txBody>
          <a:bodyPr wrap="square">
            <a:spAutoFit/>
          </a:bodyPr>
          <a:lstStyle/>
          <a:p>
            <a:pPr marL="92075" marR="0" lvl="0" indent="0" algn="l" defTabSz="914400" rtl="0" eaLnBrk="1" fontAlgn="auto" latinLnBrk="0" hangingPunct="1">
              <a:lnSpc>
                <a:spcPct val="114000"/>
              </a:lnSpc>
              <a:spcBef>
                <a:spcPts val="600"/>
              </a:spcBef>
              <a:spcAft>
                <a:spcPts val="600"/>
              </a:spcAft>
              <a:buClrTx/>
              <a:buSzTx/>
              <a:buFontTx/>
              <a:buNone/>
              <a:tabLst/>
              <a:defRPr/>
            </a:pPr>
            <a:r>
              <a:rPr lang="fr-CA"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Analyse basée sur la taxonomie et les niveaux d’exigence</a:t>
            </a:r>
            <a:endParaRPr kumimoji="0" lang="fr-CA"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82" name="ZoneTexte 481">
            <a:extLst>
              <a:ext uri="{FF2B5EF4-FFF2-40B4-BE49-F238E27FC236}">
                <a16:creationId xmlns:a16="http://schemas.microsoft.com/office/drawing/2014/main" id="{771AEA4B-F8FE-27E8-8543-E4B74578AF59}"/>
              </a:ext>
            </a:extLst>
          </p:cNvPr>
          <p:cNvSpPr txBox="1"/>
          <p:nvPr>
            <p:custDataLst>
              <p:tags r:id="rId3"/>
            </p:custDataLst>
          </p:nvPr>
        </p:nvSpPr>
        <p:spPr>
          <a:xfrm>
            <a:off x="2635881" y="1722859"/>
            <a:ext cx="118500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rgbClr val="000000"/>
                </a:solidFill>
                <a:effectLst/>
                <a:uLnTx/>
                <a:uFillTx/>
                <a:latin typeface="Calibri"/>
                <a:ea typeface="+mn-ea"/>
                <a:cs typeface="+mn-cs"/>
              </a:rPr>
              <a:t>Activité 5</a:t>
            </a:r>
          </a:p>
        </p:txBody>
      </p:sp>
      <p:sp>
        <p:nvSpPr>
          <p:cNvPr id="483" name="ZoneTexte 482">
            <a:extLst>
              <a:ext uri="{FF2B5EF4-FFF2-40B4-BE49-F238E27FC236}">
                <a16:creationId xmlns:a16="http://schemas.microsoft.com/office/drawing/2014/main" id="{71ACB41B-C1BF-DFC1-D13B-55C354923DFD}"/>
              </a:ext>
            </a:extLst>
          </p:cNvPr>
          <p:cNvSpPr txBox="1"/>
          <p:nvPr>
            <p:custDataLst>
              <p:tags r:id="rId4"/>
            </p:custDataLst>
          </p:nvPr>
        </p:nvSpPr>
        <p:spPr>
          <a:xfrm>
            <a:off x="2063551" y="2458190"/>
            <a:ext cx="125386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rgbClr val="000000"/>
                </a:solidFill>
                <a:effectLst/>
                <a:uLnTx/>
                <a:uFillTx/>
                <a:latin typeface="Calibri"/>
                <a:ea typeface="+mn-ea"/>
                <a:cs typeface="+mn-cs"/>
              </a:rPr>
              <a:t>Consignes</a:t>
            </a:r>
          </a:p>
        </p:txBody>
      </p:sp>
      <p:sp>
        <p:nvSpPr>
          <p:cNvPr id="484" name="ZoneTexte 483">
            <a:extLst>
              <a:ext uri="{FF2B5EF4-FFF2-40B4-BE49-F238E27FC236}">
                <a16:creationId xmlns:a16="http://schemas.microsoft.com/office/drawing/2014/main" id="{CD109A13-6702-176B-3296-987F13695621}"/>
              </a:ext>
            </a:extLst>
          </p:cNvPr>
          <p:cNvSpPr txBox="1"/>
          <p:nvPr>
            <p:custDataLst>
              <p:tags r:id="rId5"/>
            </p:custDataLst>
          </p:nvPr>
        </p:nvSpPr>
        <p:spPr>
          <a:xfrm>
            <a:off x="2063551" y="2900031"/>
            <a:ext cx="9540000" cy="357021"/>
          </a:xfrm>
          <a:prstGeom prst="rect">
            <a:avLst/>
          </a:prstGeom>
          <a:noFill/>
        </p:spPr>
        <p:txBody>
          <a:bodyPr wrap="square">
            <a:spAutoFit/>
          </a:bodyPr>
          <a:lstStyle/>
          <a:p>
            <a:pPr marL="92075" marR="0" lvl="0" indent="0" algn="l" defTabSz="914400" rtl="0" eaLnBrk="1" fontAlgn="auto" latinLnBrk="0" hangingPunct="1">
              <a:lnSpc>
                <a:spcPct val="114000"/>
              </a:lnSpc>
              <a:spcBef>
                <a:spcPts val="600"/>
              </a:spcBef>
              <a:spcAft>
                <a:spcPts val="600"/>
              </a:spcAft>
              <a:buClrTx/>
              <a:buSzTx/>
              <a:buFontTx/>
              <a:buNone/>
              <a:tabLst/>
              <a:defRPr/>
            </a:pPr>
            <a:r>
              <a:rPr kumimoji="0" lang="fr-CA"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À partir du ou des éléments de compétence assigné(s) à votre équipe</a:t>
            </a:r>
            <a:r>
              <a:rPr lang="fr-CA"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kumimoji="0" lang="fr-CA"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493" name="Groupe 492">
            <a:extLst>
              <a:ext uri="{FF2B5EF4-FFF2-40B4-BE49-F238E27FC236}">
                <a16:creationId xmlns:a16="http://schemas.microsoft.com/office/drawing/2014/main" id="{4F03C06C-7C59-89BF-C54A-C162DFC1A6F3}"/>
              </a:ext>
            </a:extLst>
          </p:cNvPr>
          <p:cNvGrpSpPr/>
          <p:nvPr>
            <p:custDataLst>
              <p:tags r:id="rId6"/>
            </p:custDataLst>
          </p:nvPr>
        </p:nvGrpSpPr>
        <p:grpSpPr>
          <a:xfrm>
            <a:off x="2110759" y="1765414"/>
            <a:ext cx="579727" cy="602018"/>
            <a:chOff x="5117727" y="4388131"/>
            <a:chExt cx="579727" cy="602018"/>
          </a:xfrm>
        </p:grpSpPr>
        <p:pic>
          <p:nvPicPr>
            <p:cNvPr id="486" name="Image 485">
              <a:extLst>
                <a:ext uri="{FF2B5EF4-FFF2-40B4-BE49-F238E27FC236}">
                  <a16:creationId xmlns:a16="http://schemas.microsoft.com/office/drawing/2014/main" id="{1568849B-248F-F61C-5336-3305D37935A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17727" y="4410422"/>
              <a:ext cx="579727" cy="579727"/>
            </a:xfrm>
            <a:prstGeom prst="rect">
              <a:avLst/>
            </a:prstGeom>
          </p:spPr>
        </p:pic>
        <p:pic>
          <p:nvPicPr>
            <p:cNvPr id="488" name="Image 487">
              <a:extLst>
                <a:ext uri="{FF2B5EF4-FFF2-40B4-BE49-F238E27FC236}">
                  <a16:creationId xmlns:a16="http://schemas.microsoft.com/office/drawing/2014/main" id="{0B440C7A-06A8-4BD2-6313-C9DF91D12D2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47095" y="4869160"/>
              <a:ext cx="120989" cy="120989"/>
            </a:xfrm>
            <a:prstGeom prst="rect">
              <a:avLst/>
            </a:prstGeom>
          </p:spPr>
        </p:pic>
        <p:pic>
          <p:nvPicPr>
            <p:cNvPr id="491" name="Image 490">
              <a:extLst>
                <a:ext uri="{FF2B5EF4-FFF2-40B4-BE49-F238E27FC236}">
                  <a16:creationId xmlns:a16="http://schemas.microsoft.com/office/drawing/2014/main" id="{6F49A185-C80B-A8B2-F236-4BBC4D91187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47094" y="4388131"/>
              <a:ext cx="120989" cy="120989"/>
            </a:xfrm>
            <a:prstGeom prst="rect">
              <a:avLst/>
            </a:prstGeom>
          </p:spPr>
        </p:pic>
        <p:pic>
          <p:nvPicPr>
            <p:cNvPr id="492" name="Image 491">
              <a:extLst>
                <a:ext uri="{FF2B5EF4-FFF2-40B4-BE49-F238E27FC236}">
                  <a16:creationId xmlns:a16="http://schemas.microsoft.com/office/drawing/2014/main" id="{047060AA-C983-9ED9-8D31-8F63B93A4E5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546278" y="4713767"/>
              <a:ext cx="120989" cy="120989"/>
            </a:xfrm>
            <a:prstGeom prst="rect">
              <a:avLst/>
            </a:prstGeom>
          </p:spPr>
        </p:pic>
      </p:grpSp>
      <p:grpSp>
        <p:nvGrpSpPr>
          <p:cNvPr id="494" name="Groupe 493">
            <a:extLst>
              <a:ext uri="{FF2B5EF4-FFF2-40B4-BE49-F238E27FC236}">
                <a16:creationId xmlns:a16="http://schemas.microsoft.com/office/drawing/2014/main" id="{DBCAD71C-D363-CFAE-1559-4B5533D497F4}"/>
              </a:ext>
            </a:extLst>
          </p:cNvPr>
          <p:cNvGrpSpPr/>
          <p:nvPr>
            <p:custDataLst>
              <p:tags r:id="rId7"/>
            </p:custDataLst>
          </p:nvPr>
        </p:nvGrpSpPr>
        <p:grpSpPr>
          <a:xfrm>
            <a:off x="9826584" y="5733256"/>
            <a:ext cx="2365416" cy="1053349"/>
            <a:chOff x="6768206" y="5877272"/>
            <a:chExt cx="2365416" cy="1053349"/>
          </a:xfrm>
        </p:grpSpPr>
        <p:pic>
          <p:nvPicPr>
            <p:cNvPr id="495" name="Image 494">
              <a:extLst>
                <a:ext uri="{FF2B5EF4-FFF2-40B4-BE49-F238E27FC236}">
                  <a16:creationId xmlns:a16="http://schemas.microsoft.com/office/drawing/2014/main" id="{1EE0EBDB-1080-EB0A-237D-B2749B57F24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68206" y="5877272"/>
              <a:ext cx="2365416" cy="1053349"/>
            </a:xfrm>
            <a:prstGeom prst="rect">
              <a:avLst/>
            </a:prstGeom>
          </p:spPr>
        </p:pic>
        <p:sp>
          <p:nvSpPr>
            <p:cNvPr id="496" name="ZoneTexte 495">
              <a:extLst>
                <a:ext uri="{FF2B5EF4-FFF2-40B4-BE49-F238E27FC236}">
                  <a16:creationId xmlns:a16="http://schemas.microsoft.com/office/drawing/2014/main" id="{1A4F5D9D-1F5C-744F-FC4A-396B8C479777}"/>
                </a:ext>
              </a:extLst>
            </p:cNvPr>
            <p:cNvSpPr txBox="1"/>
            <p:nvPr/>
          </p:nvSpPr>
          <p:spPr>
            <a:xfrm>
              <a:off x="7812360" y="6309320"/>
              <a:ext cx="100811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solidFill>
                    <a:srgbClr val="FFFFFF"/>
                  </a:solidFill>
                  <a:latin typeface="Calibri"/>
                </a:rPr>
                <a:t>10</a:t>
              </a:r>
              <a:r>
                <a:rPr kumimoji="0" lang="fr-CA" sz="1200" b="0" i="0" u="none" strike="noStrike" kern="1200" cap="none" spc="0" normalizeH="0" baseline="0" noProof="0" dirty="0">
                  <a:ln>
                    <a:noFill/>
                  </a:ln>
                  <a:solidFill>
                    <a:srgbClr val="FFFFFF"/>
                  </a:solidFill>
                  <a:effectLst/>
                  <a:uLnTx/>
                  <a:uFillTx/>
                  <a:latin typeface="Calibri"/>
                  <a:ea typeface="+mn-ea"/>
                  <a:cs typeface="+mn-cs"/>
                </a:rPr>
                <a:t> minutes</a:t>
              </a:r>
            </a:p>
          </p:txBody>
        </p:sp>
      </p:grpSp>
      <p:grpSp>
        <p:nvGrpSpPr>
          <p:cNvPr id="501" name="Groupe 500">
            <a:extLst>
              <a:ext uri="{FF2B5EF4-FFF2-40B4-BE49-F238E27FC236}">
                <a16:creationId xmlns:a16="http://schemas.microsoft.com/office/drawing/2014/main" id="{210E31BC-3582-80B9-02F0-A5E301431087}"/>
              </a:ext>
            </a:extLst>
          </p:cNvPr>
          <p:cNvGrpSpPr/>
          <p:nvPr>
            <p:custDataLst>
              <p:tags r:id="rId8"/>
            </p:custDataLst>
          </p:nvPr>
        </p:nvGrpSpPr>
        <p:grpSpPr>
          <a:xfrm>
            <a:off x="7779691" y="5980637"/>
            <a:ext cx="1947367" cy="646331"/>
            <a:chOff x="10083601" y="4786594"/>
            <a:chExt cx="1947367" cy="646331"/>
          </a:xfrm>
        </p:grpSpPr>
        <p:pic>
          <p:nvPicPr>
            <p:cNvPr id="499" name="Image 498">
              <a:hlinkClick r:id="rId15"/>
              <a:extLst>
                <a:ext uri="{FF2B5EF4-FFF2-40B4-BE49-F238E27FC236}">
                  <a16:creationId xmlns:a16="http://schemas.microsoft.com/office/drawing/2014/main" id="{CCCDE73D-FC5D-A9EB-ED36-F69929C6BEA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083601" y="4880054"/>
              <a:ext cx="493162" cy="493162"/>
            </a:xfrm>
            <a:prstGeom prst="rect">
              <a:avLst/>
            </a:prstGeom>
          </p:spPr>
        </p:pic>
        <p:sp>
          <p:nvSpPr>
            <p:cNvPr id="500" name="ZoneTexte 499">
              <a:extLst>
                <a:ext uri="{FF2B5EF4-FFF2-40B4-BE49-F238E27FC236}">
                  <a16:creationId xmlns:a16="http://schemas.microsoft.com/office/drawing/2014/main" id="{F5390940-9CEF-E188-D2AE-9417FDDB4258}"/>
                </a:ext>
              </a:extLst>
            </p:cNvPr>
            <p:cNvSpPr txBox="1"/>
            <p:nvPr/>
          </p:nvSpPr>
          <p:spPr>
            <a:xfrm>
              <a:off x="10613018" y="4786594"/>
              <a:ext cx="1417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a:ln>
                    <a:noFill/>
                  </a:ln>
                  <a:solidFill>
                    <a:srgbClr val="000000"/>
                  </a:solidFill>
                  <a:effectLst/>
                  <a:uLnTx/>
                  <a:uFillTx/>
                  <a:latin typeface="Calibri"/>
                  <a:ea typeface="+mn-ea"/>
                  <a:cs typeface="+mn-cs"/>
                  <a:hlinkClick r:id="rId15"/>
                </a:rPr>
                <a:t>Document collaboratif</a:t>
              </a:r>
              <a:endParaRPr kumimoji="0" lang="fr-CA" sz="1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19" name="Espace réservé du contenu 6">
            <a:extLst>
              <a:ext uri="{FF2B5EF4-FFF2-40B4-BE49-F238E27FC236}">
                <a16:creationId xmlns:a16="http://schemas.microsoft.com/office/drawing/2014/main" id="{F711C783-1CE9-454B-BC91-804D2656987A}"/>
              </a:ext>
            </a:extLst>
          </p:cNvPr>
          <p:cNvSpPr>
            <a:spLocks noGrp="1"/>
          </p:cNvSpPr>
          <p:nvPr>
            <p:ph idx="1"/>
            <p:custDataLst>
              <p:tags r:id="rId9"/>
            </p:custDataLst>
          </p:nvPr>
        </p:nvSpPr>
        <p:spPr>
          <a:xfrm>
            <a:off x="2159562" y="3392132"/>
            <a:ext cx="9603275" cy="2428870"/>
          </a:xfrm>
        </p:spPr>
        <p:txBody>
          <a:bodyPr>
            <a:normAutofit/>
          </a:bodyPr>
          <a:lstStyle/>
          <a:p>
            <a:pPr marL="617220" indent="-457200">
              <a:buFont typeface="+mj-lt"/>
              <a:buAutoNum type="arabicPeriod"/>
            </a:pPr>
            <a:r>
              <a:rPr lang="fr-FR" sz="2600" dirty="0">
                <a:latin typeface="Calibri"/>
                <a:cs typeface="Calibri"/>
              </a:rPr>
              <a:t>Dans la </a:t>
            </a:r>
            <a:r>
              <a:rPr lang="fr-FR" sz="2600" dirty="0">
                <a:cs typeface="Calibri"/>
              </a:rPr>
              <a:t>colonne </a:t>
            </a:r>
            <a:r>
              <a:rPr lang="fr-FR" sz="2600" b="1" i="1" dirty="0">
                <a:cs typeface="Calibri"/>
              </a:rPr>
              <a:t>Éléments de compétence</a:t>
            </a:r>
            <a:r>
              <a:rPr lang="fr-FR" sz="2600" dirty="0">
                <a:latin typeface="Calibri"/>
                <a:cs typeface="Calibri"/>
              </a:rPr>
              <a:t>, </a:t>
            </a:r>
            <a:r>
              <a:rPr lang="fr-FR" sz="2600" b="1" dirty="0">
                <a:latin typeface="Calibri"/>
                <a:cs typeface="Calibri"/>
              </a:rPr>
              <a:t>déplacez les pastilles de taxonomie vis-à-vis les énoncés.</a:t>
            </a:r>
          </a:p>
          <a:p>
            <a:pPr marL="617220" indent="-457200">
              <a:buFont typeface="+mj-lt"/>
              <a:buAutoNum type="arabicPeriod"/>
            </a:pPr>
            <a:r>
              <a:rPr lang="fr-FR" sz="2600" dirty="0">
                <a:cs typeface="Calibri"/>
              </a:rPr>
              <a:t>Dans la colonne </a:t>
            </a:r>
            <a:r>
              <a:rPr lang="fr-FR" sz="2600" b="1" i="1" dirty="0">
                <a:cs typeface="Calibri"/>
              </a:rPr>
              <a:t>Critères de performance</a:t>
            </a:r>
            <a:r>
              <a:rPr lang="fr-FR" sz="2600" dirty="0">
                <a:cs typeface="Calibri"/>
              </a:rPr>
              <a:t>, </a:t>
            </a:r>
            <a:r>
              <a:rPr lang="fr-FR" sz="2600" b="1" dirty="0">
                <a:cs typeface="Calibri"/>
              </a:rPr>
              <a:t>s</a:t>
            </a:r>
            <a:r>
              <a:rPr lang="fr-FR" sz="2600" b="1" dirty="0">
                <a:latin typeface="Calibri"/>
                <a:cs typeface="Calibri"/>
              </a:rPr>
              <a:t>urlignez le texte avec la couleur associée au niveau d’exigence</a:t>
            </a:r>
            <a:r>
              <a:rPr lang="fr-FR" sz="2600" dirty="0">
                <a:latin typeface="Calibri"/>
                <a:cs typeface="Calibri"/>
              </a:rPr>
              <a:t> correspondant.</a:t>
            </a:r>
            <a:endParaRPr lang="fr-FR" sz="2600" dirty="0"/>
          </a:p>
          <a:p>
            <a:pPr marL="617220" indent="-457200">
              <a:buFont typeface="+mj-lt"/>
              <a:buAutoNum type="arabicPeriod"/>
            </a:pPr>
            <a:r>
              <a:rPr lang="fr-FR" sz="2600" dirty="0">
                <a:cs typeface="Calibri"/>
              </a:rPr>
              <a:t>Nommez un porte-parole et présentez votre résultat au groupe.</a:t>
            </a:r>
          </a:p>
          <a:p>
            <a:endParaRPr lang="fr-FR" dirty="0"/>
          </a:p>
        </p:txBody>
      </p:sp>
    </p:spTree>
    <p:extLst>
      <p:ext uri="{BB962C8B-B14F-4D97-AF65-F5344CB8AC3E}">
        <p14:creationId xmlns:p14="http://schemas.microsoft.com/office/powerpoint/2010/main" val="17304970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215680" y="274638"/>
            <a:ext cx="7344816" cy="850106"/>
          </a:xfrm>
        </p:spPr>
        <p:txBody>
          <a:bodyPr>
            <a:normAutofit/>
          </a:bodyPr>
          <a:lstStyle/>
          <a:p>
            <a:pPr algn="ctr"/>
            <a:r>
              <a:rPr lang="fr-CA" b="1" dirty="0"/>
              <a:t>Activité de conclusion</a:t>
            </a:r>
          </a:p>
        </p:txBody>
      </p:sp>
      <p:sp>
        <p:nvSpPr>
          <p:cNvPr id="5" name="ZoneTexte 4">
            <a:extLst>
              <a:ext uri="{FF2B5EF4-FFF2-40B4-BE49-F238E27FC236}">
                <a16:creationId xmlns:a16="http://schemas.microsoft.com/office/drawing/2014/main" id="{9245FAC9-F2DC-45E4-97CF-D665F88A1828}"/>
              </a:ext>
            </a:extLst>
          </p:cNvPr>
          <p:cNvSpPr txBox="1"/>
          <p:nvPr>
            <p:custDataLst>
              <p:tags r:id="rId2"/>
            </p:custDataLst>
          </p:nvPr>
        </p:nvSpPr>
        <p:spPr>
          <a:xfrm>
            <a:off x="2818046" y="1521223"/>
            <a:ext cx="118500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rgbClr val="000000"/>
                </a:solidFill>
                <a:effectLst/>
                <a:uLnTx/>
                <a:uFillTx/>
                <a:latin typeface="Calibri"/>
                <a:ea typeface="+mn-ea"/>
                <a:cs typeface="+mn-cs"/>
              </a:rPr>
              <a:t>Activité 6</a:t>
            </a:r>
          </a:p>
        </p:txBody>
      </p:sp>
      <p:grpSp>
        <p:nvGrpSpPr>
          <p:cNvPr id="6" name="Groupe 5">
            <a:extLst>
              <a:ext uri="{FF2B5EF4-FFF2-40B4-BE49-F238E27FC236}">
                <a16:creationId xmlns:a16="http://schemas.microsoft.com/office/drawing/2014/main" id="{82937A83-D86D-4C1B-9B91-12806DAD3682}"/>
              </a:ext>
            </a:extLst>
          </p:cNvPr>
          <p:cNvGrpSpPr/>
          <p:nvPr>
            <p:custDataLst>
              <p:tags r:id="rId3"/>
            </p:custDataLst>
          </p:nvPr>
        </p:nvGrpSpPr>
        <p:grpSpPr>
          <a:xfrm>
            <a:off x="2243681" y="1478636"/>
            <a:ext cx="579727" cy="602018"/>
            <a:chOff x="5117727" y="4388131"/>
            <a:chExt cx="579727" cy="602018"/>
          </a:xfrm>
        </p:grpSpPr>
        <p:pic>
          <p:nvPicPr>
            <p:cNvPr id="7" name="Image 6">
              <a:extLst>
                <a:ext uri="{FF2B5EF4-FFF2-40B4-BE49-F238E27FC236}">
                  <a16:creationId xmlns:a16="http://schemas.microsoft.com/office/drawing/2014/main" id="{9FD279EE-2CC2-4259-A3E7-8A54B8E3CB0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17727" y="4410422"/>
              <a:ext cx="579727" cy="579727"/>
            </a:xfrm>
            <a:prstGeom prst="rect">
              <a:avLst/>
            </a:prstGeom>
          </p:spPr>
        </p:pic>
        <p:pic>
          <p:nvPicPr>
            <p:cNvPr id="8" name="Image 7">
              <a:extLst>
                <a:ext uri="{FF2B5EF4-FFF2-40B4-BE49-F238E27FC236}">
                  <a16:creationId xmlns:a16="http://schemas.microsoft.com/office/drawing/2014/main" id="{F6E04738-7616-4F4E-BEC7-794CB2B4C30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47095" y="4869160"/>
              <a:ext cx="120989" cy="120989"/>
            </a:xfrm>
            <a:prstGeom prst="rect">
              <a:avLst/>
            </a:prstGeom>
          </p:spPr>
        </p:pic>
        <p:pic>
          <p:nvPicPr>
            <p:cNvPr id="9" name="Image 8">
              <a:extLst>
                <a:ext uri="{FF2B5EF4-FFF2-40B4-BE49-F238E27FC236}">
                  <a16:creationId xmlns:a16="http://schemas.microsoft.com/office/drawing/2014/main" id="{869B405D-DADC-4D30-AF2C-AE7823A74DD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47094" y="4388131"/>
              <a:ext cx="120989" cy="120989"/>
            </a:xfrm>
            <a:prstGeom prst="rect">
              <a:avLst/>
            </a:prstGeom>
          </p:spPr>
        </p:pic>
        <p:pic>
          <p:nvPicPr>
            <p:cNvPr id="10" name="Image 9">
              <a:extLst>
                <a:ext uri="{FF2B5EF4-FFF2-40B4-BE49-F238E27FC236}">
                  <a16:creationId xmlns:a16="http://schemas.microsoft.com/office/drawing/2014/main" id="{0A7D71EB-0DB1-4C83-B82A-6A6DBD88A3F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46278" y="4713767"/>
              <a:ext cx="120989" cy="120989"/>
            </a:xfrm>
            <a:prstGeom prst="rect">
              <a:avLst/>
            </a:prstGeom>
          </p:spPr>
        </p:pic>
      </p:grpSp>
      <p:sp>
        <p:nvSpPr>
          <p:cNvPr id="4" name="Rectangle 3">
            <a:extLst>
              <a:ext uri="{FF2B5EF4-FFF2-40B4-BE49-F238E27FC236}">
                <a16:creationId xmlns:a16="http://schemas.microsoft.com/office/drawing/2014/main" id="{B83F66D5-6B5E-42C1-83E5-D842581FAA24}"/>
              </a:ext>
            </a:extLst>
          </p:cNvPr>
          <p:cNvSpPr/>
          <p:nvPr>
            <p:custDataLst>
              <p:tags r:id="rId4"/>
            </p:custDataLst>
          </p:nvPr>
        </p:nvSpPr>
        <p:spPr>
          <a:xfrm>
            <a:off x="2697057" y="1820918"/>
            <a:ext cx="6480720" cy="620426"/>
          </a:xfrm>
          <a:prstGeom prst="rect">
            <a:avLst/>
          </a:prstGeom>
        </p:spPr>
        <p:txBody>
          <a:bodyPr wrap="square">
            <a:spAutoFit/>
          </a:bodyPr>
          <a:lstStyle/>
          <a:p>
            <a:pPr algn="ctr">
              <a:lnSpc>
                <a:spcPct val="110000"/>
              </a:lnSpc>
              <a:spcBef>
                <a:spcPts val="1800"/>
              </a:spcBef>
              <a:spcAft>
                <a:spcPts val="0"/>
              </a:spcAft>
            </a:pPr>
            <a:r>
              <a:rPr lang="fr-CA" sz="1600" b="1" spc="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Questions synthétisant le cours d’évaluation des apprentissages </a:t>
            </a:r>
            <a:br>
              <a:rPr lang="fr-CA" sz="1600" b="1" spc="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r>
              <a:rPr lang="fr-CA" sz="1600" b="1" spc="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(normes, modalités, mesures d’adaptation, compétences, etc.)</a:t>
            </a:r>
          </a:p>
        </p:txBody>
      </p:sp>
      <p:sp>
        <p:nvSpPr>
          <p:cNvPr id="11" name="Espace réservé du contenu 6">
            <a:extLst>
              <a:ext uri="{FF2B5EF4-FFF2-40B4-BE49-F238E27FC236}">
                <a16:creationId xmlns:a16="http://schemas.microsoft.com/office/drawing/2014/main" id="{0ACFF0DC-CEAC-447B-BD5D-0482381CA0D8}"/>
              </a:ext>
            </a:extLst>
          </p:cNvPr>
          <p:cNvSpPr txBox="1">
            <a:spLocks/>
          </p:cNvSpPr>
          <p:nvPr>
            <p:custDataLst>
              <p:tags r:id="rId5"/>
            </p:custDataLst>
          </p:nvPr>
        </p:nvSpPr>
        <p:spPr>
          <a:xfrm>
            <a:off x="2485787" y="2953584"/>
            <a:ext cx="8994214" cy="1463073"/>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rgbClr val="000000"/>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rgbClr val="000000"/>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rgbClr val="000000"/>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rgbClr val="000000"/>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rgbClr val="000000"/>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buNone/>
            </a:pPr>
            <a:r>
              <a:rPr lang="fr-CA" sz="2400" dirty="0"/>
              <a:t>Individuellement</a:t>
            </a:r>
            <a:endParaRPr lang="fr-FR" sz="2400" dirty="0">
              <a:latin typeface="Calibri"/>
              <a:cs typeface="Calibri"/>
            </a:endParaRPr>
          </a:p>
          <a:p>
            <a:pPr marL="914400" lvl="1" indent="-457200">
              <a:buFont typeface="+mj-lt"/>
              <a:buAutoNum type="alphaLcPeriod"/>
            </a:pPr>
            <a:r>
              <a:rPr lang="fr-CA" sz="2400" dirty="0"/>
              <a:t>Dans Moodle, téléchargez l’activité </a:t>
            </a:r>
            <a:r>
              <a:rPr lang="fr-CA" sz="2400" i="1" dirty="0"/>
              <a:t>6 - Activité de conclusion</a:t>
            </a:r>
          </a:p>
          <a:p>
            <a:pPr marL="914400" lvl="1" indent="-457200">
              <a:buFont typeface="+mj-lt"/>
              <a:buAutoNum type="alphaLcPeriod"/>
            </a:pPr>
            <a:r>
              <a:rPr lang="fr-CA" sz="2400" dirty="0"/>
              <a:t>Cochez</a:t>
            </a:r>
            <a:r>
              <a:rPr lang="fr-CA" sz="2400" i="1" dirty="0"/>
              <a:t> </a:t>
            </a:r>
            <a:r>
              <a:rPr lang="fr-CA" sz="2400" dirty="0"/>
              <a:t>oui ou non aux 12 questions</a:t>
            </a:r>
            <a:r>
              <a:rPr lang="fr-CA" dirty="0"/>
              <a:t>. </a:t>
            </a:r>
            <a:endParaRPr lang="fr-FR" sz="2400" dirty="0">
              <a:latin typeface="Calibri"/>
              <a:cs typeface="Calibri"/>
            </a:endParaRPr>
          </a:p>
        </p:txBody>
      </p:sp>
      <p:grpSp>
        <p:nvGrpSpPr>
          <p:cNvPr id="13" name="Groupe 12">
            <a:extLst>
              <a:ext uri="{FF2B5EF4-FFF2-40B4-BE49-F238E27FC236}">
                <a16:creationId xmlns:a16="http://schemas.microsoft.com/office/drawing/2014/main" id="{91FDA441-DC30-4514-81A0-B9B644203FD4}"/>
              </a:ext>
            </a:extLst>
          </p:cNvPr>
          <p:cNvGrpSpPr/>
          <p:nvPr>
            <p:custDataLst>
              <p:tags r:id="rId6"/>
            </p:custDataLst>
          </p:nvPr>
        </p:nvGrpSpPr>
        <p:grpSpPr>
          <a:xfrm>
            <a:off x="9552384" y="5559388"/>
            <a:ext cx="2365416" cy="1053349"/>
            <a:chOff x="6768206" y="5877272"/>
            <a:chExt cx="2365416" cy="1053349"/>
          </a:xfrm>
        </p:grpSpPr>
        <p:pic>
          <p:nvPicPr>
            <p:cNvPr id="14" name="Image 13">
              <a:extLst>
                <a:ext uri="{FF2B5EF4-FFF2-40B4-BE49-F238E27FC236}">
                  <a16:creationId xmlns:a16="http://schemas.microsoft.com/office/drawing/2014/main" id="{EEC85301-7500-4C62-9FE0-0FCC55FAEAB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68206" y="5877272"/>
              <a:ext cx="2365416" cy="1053349"/>
            </a:xfrm>
            <a:prstGeom prst="rect">
              <a:avLst/>
            </a:prstGeom>
          </p:spPr>
        </p:pic>
        <p:sp>
          <p:nvSpPr>
            <p:cNvPr id="15" name="ZoneTexte 14">
              <a:extLst>
                <a:ext uri="{FF2B5EF4-FFF2-40B4-BE49-F238E27FC236}">
                  <a16:creationId xmlns:a16="http://schemas.microsoft.com/office/drawing/2014/main" id="{C79EFF27-0534-4D96-B200-4418CEE78DD9}"/>
                </a:ext>
              </a:extLst>
            </p:cNvPr>
            <p:cNvSpPr txBox="1"/>
            <p:nvPr/>
          </p:nvSpPr>
          <p:spPr>
            <a:xfrm>
              <a:off x="7812360" y="6309320"/>
              <a:ext cx="100811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FFFFFF"/>
                  </a:solidFill>
                  <a:effectLst/>
                  <a:uLnTx/>
                  <a:uFillTx/>
                  <a:latin typeface="Calibri"/>
                  <a:ea typeface="+mn-ea"/>
                  <a:cs typeface="+mn-cs"/>
                </a:rPr>
                <a:t>5 minutes</a:t>
              </a:r>
            </a:p>
          </p:txBody>
        </p:sp>
      </p:grpSp>
      <p:pic>
        <p:nvPicPr>
          <p:cNvPr id="12" name="Image 11">
            <a:extLst>
              <a:ext uri="{FF2B5EF4-FFF2-40B4-BE49-F238E27FC236}">
                <a16:creationId xmlns:a16="http://schemas.microsoft.com/office/drawing/2014/main" id="{D367A862-9999-49FB-89F3-135EBF194AE9}"/>
              </a:ext>
            </a:extLst>
          </p:cNvPr>
          <p:cNvPicPr>
            <a:picLocks noChangeAspect="1"/>
          </p:cNvPicPr>
          <p:nvPr>
            <p:custDataLst>
              <p:tags r:id="rId7"/>
            </p:custDataLst>
          </p:nvPr>
        </p:nvPicPr>
        <p:blipFill>
          <a:blip r:embed="rId13"/>
          <a:stretch>
            <a:fillRect/>
          </a:stretch>
        </p:blipFill>
        <p:spPr>
          <a:xfrm>
            <a:off x="4511824" y="4829944"/>
            <a:ext cx="3487806" cy="543272"/>
          </a:xfrm>
          <a:prstGeom prst="rect">
            <a:avLst/>
          </a:prstGeom>
        </p:spPr>
      </p:pic>
      <p:pic>
        <p:nvPicPr>
          <p:cNvPr id="17" name="Image 16">
            <a:extLst>
              <a:ext uri="{FF2B5EF4-FFF2-40B4-BE49-F238E27FC236}">
                <a16:creationId xmlns:a16="http://schemas.microsoft.com/office/drawing/2014/main" id="{C244E9E7-C4C4-44E0-91FA-B78466C7F1D5}"/>
              </a:ext>
            </a:extLst>
          </p:cNvPr>
          <p:cNvPicPr>
            <a:picLocks noChangeAspect="1"/>
          </p:cNvPicPr>
          <p:nvPr/>
        </p:nvPicPr>
        <p:blipFill>
          <a:blip r:embed="rId14">
            <a:extLst>
              <a:ext uri="{BEBA8EAE-BF5A-486C-A8C5-ECC9F3942E4B}">
                <a14:imgProps xmlns:a14="http://schemas.microsoft.com/office/drawing/2010/main">
                  <a14:imgLayer r:embed="rId15">
                    <a14:imgEffect>
                      <a14:saturation sat="0"/>
                    </a14:imgEffect>
                  </a14:imgLayer>
                </a14:imgProps>
              </a:ext>
            </a:extLst>
          </a:blip>
          <a:stretch>
            <a:fillRect/>
          </a:stretch>
        </p:blipFill>
        <p:spPr>
          <a:xfrm>
            <a:off x="8389042" y="4338087"/>
            <a:ext cx="949368" cy="2315365"/>
          </a:xfrm>
          <a:prstGeom prst="rect">
            <a:avLst/>
          </a:prstGeom>
        </p:spPr>
      </p:pic>
      <p:pic>
        <p:nvPicPr>
          <p:cNvPr id="19" name="Image 18">
            <a:extLst>
              <a:ext uri="{FF2B5EF4-FFF2-40B4-BE49-F238E27FC236}">
                <a16:creationId xmlns:a16="http://schemas.microsoft.com/office/drawing/2014/main" id="{FC8E9210-BDAF-4F3A-B5CD-39A57894D33C}"/>
              </a:ext>
            </a:extLst>
          </p:cNvPr>
          <p:cNvPicPr>
            <a:picLocks noChangeAspect="1"/>
          </p:cNvPicPr>
          <p:nvPr/>
        </p:nvPicPr>
        <p:blipFill>
          <a:blip r:embed="rId16">
            <a:extLst>
              <a:ext uri="{BEBA8EAE-BF5A-486C-A8C5-ECC9F3942E4B}">
                <a14:imgProps xmlns:a14="http://schemas.microsoft.com/office/drawing/2010/main">
                  <a14:imgLayer r:embed="rId17">
                    <a14:imgEffect>
                      <a14:saturation sat="0"/>
                    </a14:imgEffect>
                  </a14:imgLayer>
                </a14:imgProps>
              </a:ext>
            </a:extLst>
          </a:blip>
          <a:stretch>
            <a:fillRect/>
          </a:stretch>
        </p:blipFill>
        <p:spPr>
          <a:xfrm>
            <a:off x="3237569" y="4259690"/>
            <a:ext cx="751530" cy="2393762"/>
          </a:xfrm>
          <a:prstGeom prst="rect">
            <a:avLst/>
          </a:prstGeom>
        </p:spPr>
      </p:pic>
      <p:sp>
        <p:nvSpPr>
          <p:cNvPr id="21" name="Rectangle 20">
            <a:extLst>
              <a:ext uri="{FF2B5EF4-FFF2-40B4-BE49-F238E27FC236}">
                <a16:creationId xmlns:a16="http://schemas.microsoft.com/office/drawing/2014/main" id="{46F30A18-0057-4D4D-874A-0BED3A42CD6B}"/>
              </a:ext>
            </a:extLst>
          </p:cNvPr>
          <p:cNvSpPr/>
          <p:nvPr/>
        </p:nvSpPr>
        <p:spPr>
          <a:xfrm>
            <a:off x="4511824" y="6514952"/>
            <a:ext cx="3005951" cy="276999"/>
          </a:xfrm>
          <a:prstGeom prst="rect">
            <a:avLst/>
          </a:prstGeom>
        </p:spPr>
        <p:txBody>
          <a:bodyPr wrap="none">
            <a:spAutoFit/>
          </a:bodyPr>
          <a:lstStyle/>
          <a:p>
            <a:pPr lvl="0">
              <a:defRPr/>
            </a:pPr>
            <a:r>
              <a:rPr lang="fr-CA" sz="1200" kern="0" dirty="0">
                <a:solidFill>
                  <a:prstClr val="black"/>
                </a:solidFill>
              </a:rPr>
              <a:t>Image : Généré par IA, Optimisé par DALL·E 3</a:t>
            </a:r>
          </a:p>
        </p:txBody>
      </p:sp>
    </p:spTree>
    <p:extLst>
      <p:ext uri="{BB962C8B-B14F-4D97-AF65-F5344CB8AC3E}">
        <p14:creationId xmlns:p14="http://schemas.microsoft.com/office/powerpoint/2010/main" val="18846896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2999656" y="1628800"/>
            <a:ext cx="6385520" cy="4800600"/>
          </a:xfrm>
        </p:spPr>
        <p:txBody>
          <a:bodyPr>
            <a:normAutofit lnSpcReduction="10000"/>
          </a:bodyPr>
          <a:lstStyle/>
          <a:p>
            <a:pPr marL="571500" indent="-457200">
              <a:spcAft>
                <a:spcPts val="1200"/>
              </a:spcAft>
              <a:buClr>
                <a:srgbClr val="C00000"/>
              </a:buClr>
              <a:buAutoNum type="arabicPeriod"/>
            </a:pPr>
            <a:r>
              <a:rPr lang="fr-CA" dirty="0"/>
              <a:t>Un élève a démontré la maîtrise d’une technique à quelques reprises en cours d’apprentissage et la réussit très bien. Vous pouvez la comptabiliser pour fins de sanction. </a:t>
            </a:r>
          </a:p>
          <a:p>
            <a:pPr marL="571500" indent="-457200">
              <a:spcAft>
                <a:spcPts val="1200"/>
              </a:spcAft>
              <a:buClr>
                <a:srgbClr val="C00000"/>
              </a:buClr>
              <a:buFont typeface="Arial" pitchFamily="34" charset="0"/>
              <a:buAutoNum type="arabicPeriod"/>
            </a:pPr>
            <a:r>
              <a:rPr lang="fr-CA" dirty="0"/>
              <a:t>Peut-on accepter dans la classe un élève en retard lorsque qu’il y a déjà un élève qui a terminé et quitté.</a:t>
            </a:r>
          </a:p>
          <a:p>
            <a:pPr marL="571500" indent="-457200">
              <a:spcAft>
                <a:spcPts val="1200"/>
              </a:spcAft>
              <a:buClr>
                <a:srgbClr val="C00000"/>
              </a:buClr>
              <a:buAutoNum type="arabicPeriod"/>
            </a:pPr>
            <a:r>
              <a:rPr lang="fr-CA" dirty="0"/>
              <a:t>Une équipe d’enseignants en accord avec la direction peut modifier le seuil de réussite d’une compétence.</a:t>
            </a:r>
          </a:p>
          <a:p>
            <a:pPr marL="571500" indent="-457200">
              <a:spcAft>
                <a:spcPts val="1200"/>
              </a:spcAft>
              <a:buClr>
                <a:srgbClr val="C00000"/>
              </a:buClr>
              <a:buAutoNum type="arabicPeriod"/>
            </a:pPr>
            <a:r>
              <a:rPr lang="fr-CA" dirty="0"/>
              <a:t>L’enseignant change la pondération dans la fiche d’évaluation, lorsqu’il s’aperçoit qu’une notion n’a pas été enseignée. Il veut être juste et équitable. </a:t>
            </a:r>
          </a:p>
        </p:txBody>
      </p:sp>
      <p:sp>
        <p:nvSpPr>
          <p:cNvPr id="4" name="Titre 3"/>
          <p:cNvSpPr>
            <a:spLocks noGrp="1"/>
          </p:cNvSpPr>
          <p:nvPr>
            <p:ph type="title"/>
            <p:custDataLst>
              <p:tags r:id="rId2"/>
            </p:custDataLst>
          </p:nvPr>
        </p:nvSpPr>
        <p:spPr>
          <a:xfrm>
            <a:off x="3096072" y="353098"/>
            <a:ext cx="7571928" cy="1143000"/>
          </a:xfrm>
        </p:spPr>
        <p:txBody>
          <a:bodyPr/>
          <a:lstStyle/>
          <a:p>
            <a:pPr algn="ctr"/>
            <a:r>
              <a:rPr lang="fr-CA" sz="4800" dirty="0"/>
              <a:t>Oui ou non?</a:t>
            </a:r>
          </a:p>
        </p:txBody>
      </p:sp>
      <p:sp>
        <p:nvSpPr>
          <p:cNvPr id="2" name="Ellipse 1"/>
          <p:cNvSpPr/>
          <p:nvPr>
            <p:custDataLst>
              <p:tags r:id="rId3"/>
            </p:custDataLst>
          </p:nvPr>
        </p:nvSpPr>
        <p:spPr>
          <a:xfrm rot="20041395">
            <a:off x="9300819" y="1823603"/>
            <a:ext cx="1620000" cy="540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chemeClr val="bg1"/>
                </a:solidFill>
              </a:rPr>
              <a:t>Non</a:t>
            </a:r>
          </a:p>
        </p:txBody>
      </p:sp>
      <p:sp>
        <p:nvSpPr>
          <p:cNvPr id="5" name="Ellipse 4"/>
          <p:cNvSpPr/>
          <p:nvPr>
            <p:custDataLst>
              <p:tags r:id="rId4"/>
            </p:custDataLst>
          </p:nvPr>
        </p:nvSpPr>
        <p:spPr>
          <a:xfrm rot="20059492">
            <a:off x="9206348" y="2867880"/>
            <a:ext cx="1620000" cy="540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chemeClr val="bg1"/>
                </a:solidFill>
              </a:rPr>
              <a:t>Non</a:t>
            </a:r>
          </a:p>
        </p:txBody>
      </p:sp>
      <p:sp>
        <p:nvSpPr>
          <p:cNvPr id="7" name="Ellipse 6"/>
          <p:cNvSpPr/>
          <p:nvPr>
            <p:custDataLst>
              <p:tags r:id="rId5"/>
            </p:custDataLst>
          </p:nvPr>
        </p:nvSpPr>
        <p:spPr>
          <a:xfrm rot="20041395">
            <a:off x="9279974" y="3933410"/>
            <a:ext cx="1620000" cy="540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chemeClr val="bg1"/>
                </a:solidFill>
              </a:rPr>
              <a:t>Oui, mais</a:t>
            </a:r>
          </a:p>
        </p:txBody>
      </p:sp>
      <p:sp>
        <p:nvSpPr>
          <p:cNvPr id="8" name="Ellipse 7"/>
          <p:cNvSpPr/>
          <p:nvPr>
            <p:custDataLst>
              <p:tags r:id="rId6"/>
            </p:custDataLst>
          </p:nvPr>
        </p:nvSpPr>
        <p:spPr>
          <a:xfrm rot="20041395">
            <a:off x="9285100" y="5191021"/>
            <a:ext cx="1620000" cy="540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chemeClr val="bg1"/>
                </a:solidFill>
              </a:rPr>
              <a:t>Non</a:t>
            </a:r>
          </a:p>
        </p:txBody>
      </p:sp>
      <p:grpSp>
        <p:nvGrpSpPr>
          <p:cNvPr id="9" name="Groupe 8"/>
          <p:cNvGrpSpPr/>
          <p:nvPr>
            <p:custDataLst>
              <p:tags r:id="rId7"/>
            </p:custDataLst>
          </p:nvPr>
        </p:nvGrpSpPr>
        <p:grpSpPr>
          <a:xfrm>
            <a:off x="1063485" y="52919"/>
            <a:ext cx="1924050" cy="1908124"/>
            <a:chOff x="0" y="255640"/>
            <a:chExt cx="2231923" cy="1927122"/>
          </a:xfrm>
        </p:grpSpPr>
        <p:sp>
          <p:nvSpPr>
            <p:cNvPr id="10" name="Flèche droite 9"/>
            <p:cNvSpPr/>
            <p:nvPr/>
          </p:nvSpPr>
          <p:spPr>
            <a:xfrm>
              <a:off x="0" y="255640"/>
              <a:ext cx="2231923" cy="1927122"/>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10"/>
            <p:cNvSpPr/>
            <p:nvPr/>
          </p:nvSpPr>
          <p:spPr>
            <a:xfrm>
              <a:off x="0" y="970528"/>
              <a:ext cx="1968365" cy="497346"/>
            </a:xfrm>
            <a:prstGeom prst="rect">
              <a:avLst/>
            </a:prstGeom>
          </p:spPr>
          <p:txBody>
            <a:bodyPr wrap="square">
              <a:spAutoFit/>
            </a:bodyPr>
            <a:lstStyle/>
            <a:p>
              <a:pPr algn="ctr"/>
              <a:r>
                <a:rPr lang="fr-CA" sz="2600" b="1" dirty="0">
                  <a:solidFill>
                    <a:schemeClr val="bg1"/>
                  </a:solidFill>
                </a:rPr>
                <a:t>Corrigé</a:t>
              </a:r>
            </a:p>
          </p:txBody>
        </p:sp>
      </p:grpSp>
    </p:spTree>
    <p:extLst>
      <p:ext uri="{BB962C8B-B14F-4D97-AF65-F5344CB8AC3E}">
        <p14:creationId xmlns:p14="http://schemas.microsoft.com/office/powerpoint/2010/main" val="102861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143672" y="260648"/>
            <a:ext cx="7200800" cy="1143000"/>
          </a:xfrm>
        </p:spPr>
        <p:txBody>
          <a:bodyPr/>
          <a:lstStyle/>
          <a:p>
            <a:pPr algn="ctr"/>
            <a:r>
              <a:rPr lang="fr-CA" sz="4800" dirty="0"/>
              <a:t>Oui ou non?</a:t>
            </a:r>
            <a:endParaRPr lang="fr-CA" dirty="0"/>
          </a:p>
        </p:txBody>
      </p:sp>
      <p:sp>
        <p:nvSpPr>
          <p:cNvPr id="3" name="Espace réservé du contenu 2"/>
          <p:cNvSpPr>
            <a:spLocks noGrp="1"/>
          </p:cNvSpPr>
          <p:nvPr>
            <p:ph idx="1"/>
            <p:custDataLst>
              <p:tags r:id="rId2"/>
            </p:custDataLst>
          </p:nvPr>
        </p:nvSpPr>
        <p:spPr>
          <a:xfrm>
            <a:off x="2927648" y="1628800"/>
            <a:ext cx="6385520" cy="4800600"/>
          </a:xfrm>
        </p:spPr>
        <p:txBody>
          <a:bodyPr>
            <a:normAutofit/>
          </a:bodyPr>
          <a:lstStyle/>
          <a:p>
            <a:pPr marL="571500" indent="-457200">
              <a:buClr>
                <a:srgbClr val="C00000"/>
              </a:buClr>
              <a:buFont typeface="+mj-lt"/>
              <a:buAutoNum type="arabicPeriod" startAt="5"/>
            </a:pPr>
            <a:r>
              <a:rPr lang="fr-CA" dirty="0"/>
              <a:t>Une épreuve pratique se déroule en 2 parties de 3 h chacune. Un élève est absent à la 2</a:t>
            </a:r>
            <a:r>
              <a:rPr lang="fr-CA" baseline="30000" dirty="0"/>
              <a:t>e</a:t>
            </a:r>
            <a:r>
              <a:rPr lang="fr-CA" dirty="0"/>
              <a:t> partie, car il est malade. Il présente un billet médical. L’enseignant inscrit « échec » sur le bordereau</a:t>
            </a:r>
            <a:br>
              <a:rPr lang="fr-CA" dirty="0"/>
            </a:br>
            <a:r>
              <a:rPr lang="fr-CA" dirty="0"/>
              <a:t>de notes.</a:t>
            </a:r>
          </a:p>
          <a:p>
            <a:pPr marL="571500" indent="-457200">
              <a:buClr>
                <a:srgbClr val="C00000"/>
              </a:buClr>
              <a:buFont typeface="+mj-lt"/>
              <a:buAutoNum type="arabicPeriod" startAt="5"/>
            </a:pPr>
            <a:endParaRPr lang="fr-CA" dirty="0"/>
          </a:p>
          <a:p>
            <a:pPr marL="571500" indent="-457200">
              <a:buClr>
                <a:srgbClr val="C00000"/>
              </a:buClr>
              <a:buFont typeface="+mj-lt"/>
              <a:buAutoNum type="arabicPeriod" startAt="5"/>
            </a:pPr>
            <a:r>
              <a:rPr lang="fr-CA" dirty="0"/>
              <a:t>En début d’épreuve, un enseignant peut décider que les élèves ayant des besoins particuliers s’installeront ailleurs qu’avec le reste du groupe, dans un endroit adapté à leurs problématiques, surveillés par un collègue enseignant disponible.</a:t>
            </a:r>
          </a:p>
          <a:p>
            <a:pPr marL="571500" indent="-457200">
              <a:buClr>
                <a:srgbClr val="C00000"/>
              </a:buClr>
              <a:buFont typeface="+mj-lt"/>
              <a:buAutoNum type="arabicPeriod" startAt="5"/>
            </a:pPr>
            <a:endParaRPr lang="fr-CA" dirty="0"/>
          </a:p>
        </p:txBody>
      </p:sp>
      <p:sp>
        <p:nvSpPr>
          <p:cNvPr id="4" name="Ellipse 3"/>
          <p:cNvSpPr/>
          <p:nvPr>
            <p:custDataLst>
              <p:tags r:id="rId3"/>
            </p:custDataLst>
          </p:nvPr>
        </p:nvSpPr>
        <p:spPr>
          <a:xfrm rot="20041395">
            <a:off x="8971995" y="2387629"/>
            <a:ext cx="1620000" cy="540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chemeClr val="bg1"/>
                </a:solidFill>
              </a:rPr>
              <a:t>Non</a:t>
            </a:r>
          </a:p>
        </p:txBody>
      </p:sp>
      <p:grpSp>
        <p:nvGrpSpPr>
          <p:cNvPr id="6" name="Groupe 5"/>
          <p:cNvGrpSpPr/>
          <p:nvPr>
            <p:custDataLst>
              <p:tags r:id="rId4"/>
            </p:custDataLst>
          </p:nvPr>
        </p:nvGrpSpPr>
        <p:grpSpPr>
          <a:xfrm>
            <a:off x="1127448" y="151997"/>
            <a:ext cx="1924050" cy="1908124"/>
            <a:chOff x="0" y="255640"/>
            <a:chExt cx="2231923" cy="1927122"/>
          </a:xfrm>
        </p:grpSpPr>
        <p:sp>
          <p:nvSpPr>
            <p:cNvPr id="7" name="Flèche droite 6"/>
            <p:cNvSpPr/>
            <p:nvPr/>
          </p:nvSpPr>
          <p:spPr>
            <a:xfrm>
              <a:off x="0" y="255640"/>
              <a:ext cx="2231923" cy="1927122"/>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p:cNvSpPr/>
            <p:nvPr/>
          </p:nvSpPr>
          <p:spPr>
            <a:xfrm>
              <a:off x="0" y="970528"/>
              <a:ext cx="1968365" cy="497346"/>
            </a:xfrm>
            <a:prstGeom prst="rect">
              <a:avLst/>
            </a:prstGeom>
          </p:spPr>
          <p:txBody>
            <a:bodyPr wrap="square">
              <a:spAutoFit/>
            </a:bodyPr>
            <a:lstStyle/>
            <a:p>
              <a:pPr algn="ctr"/>
              <a:r>
                <a:rPr lang="fr-CA" sz="2600" b="1" dirty="0">
                  <a:solidFill>
                    <a:schemeClr val="bg1"/>
                  </a:solidFill>
                </a:rPr>
                <a:t>Corrigé</a:t>
              </a:r>
            </a:p>
          </p:txBody>
        </p:sp>
      </p:grpSp>
      <p:sp>
        <p:nvSpPr>
          <p:cNvPr id="9" name="Ellipse 8"/>
          <p:cNvSpPr/>
          <p:nvPr>
            <p:custDataLst>
              <p:tags r:id="rId5"/>
            </p:custDataLst>
          </p:nvPr>
        </p:nvSpPr>
        <p:spPr>
          <a:xfrm rot="20041395">
            <a:off x="8999603" y="4239119"/>
            <a:ext cx="1620000" cy="540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chemeClr val="bg1"/>
                </a:solidFill>
              </a:rPr>
              <a:t>Non, mais</a:t>
            </a:r>
          </a:p>
        </p:txBody>
      </p:sp>
    </p:spTree>
    <p:extLst>
      <p:ext uri="{BB962C8B-B14F-4D97-AF65-F5344CB8AC3E}">
        <p14:creationId xmlns:p14="http://schemas.microsoft.com/office/powerpoint/2010/main" val="111386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143672" y="260648"/>
            <a:ext cx="7272808" cy="1143000"/>
          </a:xfrm>
        </p:spPr>
        <p:txBody>
          <a:bodyPr/>
          <a:lstStyle/>
          <a:p>
            <a:pPr algn="ctr"/>
            <a:r>
              <a:rPr lang="fr-CA" sz="4800" dirty="0"/>
              <a:t>Oui ou non?</a:t>
            </a:r>
            <a:endParaRPr lang="fr-CA" dirty="0"/>
          </a:p>
        </p:txBody>
      </p:sp>
      <p:sp>
        <p:nvSpPr>
          <p:cNvPr id="3" name="Espace réservé du contenu 2"/>
          <p:cNvSpPr>
            <a:spLocks noGrp="1"/>
          </p:cNvSpPr>
          <p:nvPr>
            <p:ph idx="1"/>
            <p:custDataLst>
              <p:tags r:id="rId2"/>
            </p:custDataLst>
          </p:nvPr>
        </p:nvSpPr>
        <p:spPr>
          <a:xfrm>
            <a:off x="2999656" y="1772816"/>
            <a:ext cx="6385520" cy="4800600"/>
          </a:xfrm>
        </p:spPr>
        <p:txBody>
          <a:bodyPr>
            <a:normAutofit lnSpcReduction="10000"/>
          </a:bodyPr>
          <a:lstStyle/>
          <a:p>
            <a:pPr marL="571500" indent="-457200">
              <a:buClr>
                <a:srgbClr val="C00000"/>
              </a:buClr>
              <a:buFont typeface="+mj-lt"/>
              <a:buAutoNum type="arabicPeriod" startAt="7"/>
            </a:pPr>
            <a:r>
              <a:rPr lang="fr-CA" dirty="0"/>
              <a:t>Un élève abandonne en cours de route dans une compétence de situation. L’enseignant a cumulé des appréciations formelles depuis le début de </a:t>
            </a:r>
            <a:br>
              <a:rPr lang="fr-CA" dirty="0"/>
            </a:br>
            <a:r>
              <a:rPr lang="fr-CA" dirty="0"/>
              <a:t>la compétence. Il pourra inscrire au bordereau </a:t>
            </a:r>
            <a:br>
              <a:rPr lang="fr-CA" dirty="0"/>
            </a:br>
            <a:r>
              <a:rPr lang="fr-CA" dirty="0"/>
              <a:t>de notes la mention « échec ».</a:t>
            </a:r>
          </a:p>
          <a:p>
            <a:pPr marL="571500" indent="-457200">
              <a:buClr>
                <a:srgbClr val="C00000"/>
              </a:buClr>
              <a:buFont typeface="+mj-lt"/>
              <a:buAutoNum type="arabicPeriod" startAt="7"/>
            </a:pPr>
            <a:endParaRPr lang="fr-CA" dirty="0"/>
          </a:p>
          <a:p>
            <a:pPr marL="571500" indent="-457200">
              <a:buClr>
                <a:srgbClr val="C00000"/>
              </a:buClr>
              <a:buFont typeface="+mj-lt"/>
              <a:buAutoNum type="arabicPeriod" startAt="7"/>
            </a:pPr>
            <a:r>
              <a:rPr lang="fr-CA" dirty="0"/>
              <a:t>Un élève qui est coupable de plagiat ou qui en aide un autre délibérément a automatiquement un échec et pourra avoir droit à la reprise.</a:t>
            </a:r>
          </a:p>
          <a:p>
            <a:pPr marL="571500" indent="-457200">
              <a:buClr>
                <a:srgbClr val="C00000"/>
              </a:buClr>
              <a:buFont typeface="+mj-lt"/>
              <a:buAutoNum type="arabicPeriod" startAt="7"/>
            </a:pPr>
            <a:endParaRPr lang="fr-CA" dirty="0"/>
          </a:p>
          <a:p>
            <a:pPr marL="571500" indent="-457200">
              <a:buClr>
                <a:srgbClr val="C00000"/>
              </a:buClr>
              <a:buFont typeface="+mj-lt"/>
              <a:buAutoNum type="arabicPeriod" startAt="7"/>
            </a:pPr>
            <a:r>
              <a:rPr lang="fr-CA" dirty="0"/>
              <a:t>Un enseignant peut utiliser la copie de l’épreuve de sanction de l’élève pour lui transmettre les résultats obtenus et justifier, en cas d’échec, les erreurs commises.</a:t>
            </a:r>
          </a:p>
        </p:txBody>
      </p:sp>
      <p:sp>
        <p:nvSpPr>
          <p:cNvPr id="4" name="Ellipse 3"/>
          <p:cNvSpPr/>
          <p:nvPr>
            <p:custDataLst>
              <p:tags r:id="rId3"/>
            </p:custDataLst>
          </p:nvPr>
        </p:nvSpPr>
        <p:spPr>
          <a:xfrm rot="20041395">
            <a:off x="8940741" y="2255144"/>
            <a:ext cx="1620000" cy="540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chemeClr val="bg1"/>
                </a:solidFill>
              </a:rPr>
              <a:t>Oui</a:t>
            </a:r>
          </a:p>
        </p:txBody>
      </p:sp>
      <p:sp>
        <p:nvSpPr>
          <p:cNvPr id="5" name="Ellipse 4"/>
          <p:cNvSpPr/>
          <p:nvPr>
            <p:custDataLst>
              <p:tags r:id="rId4"/>
            </p:custDataLst>
          </p:nvPr>
        </p:nvSpPr>
        <p:spPr>
          <a:xfrm rot="20041395">
            <a:off x="9090830" y="3784763"/>
            <a:ext cx="1620000" cy="540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chemeClr val="bg1"/>
                </a:solidFill>
              </a:rPr>
              <a:t>Non, mais</a:t>
            </a:r>
          </a:p>
        </p:txBody>
      </p:sp>
      <p:sp>
        <p:nvSpPr>
          <p:cNvPr id="7" name="Ellipse 6"/>
          <p:cNvSpPr/>
          <p:nvPr>
            <p:custDataLst>
              <p:tags r:id="rId5"/>
            </p:custDataLst>
          </p:nvPr>
        </p:nvSpPr>
        <p:spPr>
          <a:xfrm rot="20041395">
            <a:off x="9091688" y="5196667"/>
            <a:ext cx="1620000" cy="540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chemeClr val="bg1"/>
                </a:solidFill>
              </a:rPr>
              <a:t>Non</a:t>
            </a:r>
          </a:p>
        </p:txBody>
      </p:sp>
      <p:grpSp>
        <p:nvGrpSpPr>
          <p:cNvPr id="8" name="Groupe 7"/>
          <p:cNvGrpSpPr/>
          <p:nvPr>
            <p:custDataLst>
              <p:tags r:id="rId6"/>
            </p:custDataLst>
          </p:nvPr>
        </p:nvGrpSpPr>
        <p:grpSpPr>
          <a:xfrm>
            <a:off x="1092668" y="116632"/>
            <a:ext cx="1924050" cy="1908124"/>
            <a:chOff x="0" y="255640"/>
            <a:chExt cx="2231923" cy="1927122"/>
          </a:xfrm>
        </p:grpSpPr>
        <p:sp>
          <p:nvSpPr>
            <p:cNvPr id="9" name="Flèche droite 8"/>
            <p:cNvSpPr/>
            <p:nvPr/>
          </p:nvSpPr>
          <p:spPr>
            <a:xfrm>
              <a:off x="0" y="255640"/>
              <a:ext cx="2231923" cy="1927122"/>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Rectangle 9"/>
            <p:cNvSpPr/>
            <p:nvPr/>
          </p:nvSpPr>
          <p:spPr>
            <a:xfrm>
              <a:off x="0" y="970528"/>
              <a:ext cx="1968365" cy="497346"/>
            </a:xfrm>
            <a:prstGeom prst="rect">
              <a:avLst/>
            </a:prstGeom>
          </p:spPr>
          <p:txBody>
            <a:bodyPr wrap="square">
              <a:spAutoFit/>
            </a:bodyPr>
            <a:lstStyle/>
            <a:p>
              <a:pPr algn="ctr"/>
              <a:r>
                <a:rPr lang="fr-CA" sz="2600" b="1" dirty="0">
                  <a:solidFill>
                    <a:schemeClr val="bg1"/>
                  </a:solidFill>
                </a:rPr>
                <a:t>Corrigé</a:t>
              </a:r>
            </a:p>
          </p:txBody>
        </p:sp>
      </p:grpSp>
    </p:spTree>
    <p:extLst>
      <p:ext uri="{BB962C8B-B14F-4D97-AF65-F5344CB8AC3E}">
        <p14:creationId xmlns:p14="http://schemas.microsoft.com/office/powerpoint/2010/main" val="272179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215680" y="274638"/>
            <a:ext cx="7272808" cy="1143000"/>
          </a:xfrm>
        </p:spPr>
        <p:txBody>
          <a:bodyPr/>
          <a:lstStyle/>
          <a:p>
            <a:pPr algn="ctr"/>
            <a:r>
              <a:rPr lang="fr-CA" sz="4800" dirty="0"/>
              <a:t>Oui ou non?</a:t>
            </a:r>
            <a:endParaRPr lang="fr-CA" dirty="0"/>
          </a:p>
        </p:txBody>
      </p:sp>
      <p:sp>
        <p:nvSpPr>
          <p:cNvPr id="3" name="Espace réservé du contenu 2"/>
          <p:cNvSpPr>
            <a:spLocks noGrp="1"/>
          </p:cNvSpPr>
          <p:nvPr>
            <p:ph idx="1"/>
            <p:custDataLst>
              <p:tags r:id="rId2"/>
            </p:custDataLst>
          </p:nvPr>
        </p:nvSpPr>
        <p:spPr>
          <a:xfrm>
            <a:off x="3215680" y="1628800"/>
            <a:ext cx="6192688" cy="4800600"/>
          </a:xfrm>
        </p:spPr>
        <p:txBody>
          <a:bodyPr>
            <a:normAutofit fontScale="92500" lnSpcReduction="10000"/>
          </a:bodyPr>
          <a:lstStyle/>
          <a:p>
            <a:pPr marL="571500" indent="-457200">
              <a:buClr>
                <a:srgbClr val="C00000"/>
              </a:buClr>
              <a:buFont typeface="+mj-lt"/>
              <a:buAutoNum type="arabicPeriod" startAt="10"/>
            </a:pPr>
            <a:r>
              <a:rPr lang="fr-CA" dirty="0"/>
              <a:t>En stage, un élève utilise un langage très irrespectueux envers un membre du personnel </a:t>
            </a:r>
            <a:br>
              <a:rPr lang="fr-CA" dirty="0"/>
            </a:br>
            <a:r>
              <a:rPr lang="fr-CA" dirty="0"/>
              <a:t>(ex : propos orduriers). </a:t>
            </a:r>
            <a:br>
              <a:rPr lang="fr-CA" dirty="0"/>
            </a:br>
            <a:r>
              <a:rPr lang="fr-CA" dirty="0"/>
              <a:t>L’école pourrait mettre fin à son stage.</a:t>
            </a:r>
          </a:p>
          <a:p>
            <a:pPr marL="571500" indent="-457200">
              <a:buClr>
                <a:srgbClr val="C00000"/>
              </a:buClr>
              <a:buFont typeface="+mj-lt"/>
              <a:buAutoNum type="arabicPeriod" startAt="10"/>
            </a:pPr>
            <a:endParaRPr lang="fr-CA" dirty="0"/>
          </a:p>
          <a:p>
            <a:pPr marL="571500" indent="-457200">
              <a:buClr>
                <a:srgbClr val="C00000"/>
              </a:buClr>
              <a:buFont typeface="+mj-lt"/>
              <a:buAutoNum type="arabicPeriod" startAt="10"/>
            </a:pPr>
            <a:r>
              <a:rPr lang="fr-CA" dirty="0"/>
              <a:t>En début d’épreuve, un enseignant peut lire et expliquer les questions et les consignes aux élèves </a:t>
            </a:r>
            <a:br>
              <a:rPr lang="fr-CA" dirty="0"/>
            </a:br>
            <a:r>
              <a:rPr lang="fr-CA" dirty="0"/>
              <a:t>si cela ne contrevient pas à l’intention d’évaluation ni aux règles de passation de l’épreuve.</a:t>
            </a:r>
          </a:p>
          <a:p>
            <a:pPr marL="571500" indent="-457200">
              <a:buClr>
                <a:srgbClr val="C00000"/>
              </a:buClr>
              <a:buFont typeface="+mj-lt"/>
              <a:buAutoNum type="arabicPeriod" startAt="10"/>
            </a:pPr>
            <a:endParaRPr lang="fr-CA" dirty="0"/>
          </a:p>
          <a:p>
            <a:pPr marL="571500" indent="-457200">
              <a:buClr>
                <a:srgbClr val="C00000"/>
              </a:buClr>
              <a:buFont typeface="+mj-lt"/>
              <a:buAutoNum type="arabicPeriod" startAt="10"/>
            </a:pPr>
            <a:r>
              <a:rPr lang="fr-CA" dirty="0"/>
              <a:t>Marie a été malade (elle a un billet médical) et n’a pu participer à un jeu de rôles prescrit dans la compétence « Communication au travail ». Elle n’a pas pu compléter les fiches de travail, ni faire la mise en commun en classe. Pouvez-vous demander à l’élève un travail écrit pour évaluer cet élément?</a:t>
            </a:r>
          </a:p>
        </p:txBody>
      </p:sp>
      <p:sp>
        <p:nvSpPr>
          <p:cNvPr id="4" name="Ellipse 3"/>
          <p:cNvSpPr/>
          <p:nvPr>
            <p:custDataLst>
              <p:tags r:id="rId3"/>
            </p:custDataLst>
          </p:nvPr>
        </p:nvSpPr>
        <p:spPr>
          <a:xfrm rot="20041395">
            <a:off x="9109076" y="1745145"/>
            <a:ext cx="1620000" cy="540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chemeClr val="bg1"/>
                </a:solidFill>
              </a:rPr>
              <a:t>Oui, mais</a:t>
            </a:r>
          </a:p>
        </p:txBody>
      </p:sp>
      <p:grpSp>
        <p:nvGrpSpPr>
          <p:cNvPr id="5" name="Groupe 4"/>
          <p:cNvGrpSpPr/>
          <p:nvPr>
            <p:custDataLst>
              <p:tags r:id="rId4"/>
            </p:custDataLst>
          </p:nvPr>
        </p:nvGrpSpPr>
        <p:grpSpPr>
          <a:xfrm>
            <a:off x="1148187" y="107021"/>
            <a:ext cx="1924050" cy="1908124"/>
            <a:chOff x="0" y="255640"/>
            <a:chExt cx="2231923" cy="1927122"/>
          </a:xfrm>
        </p:grpSpPr>
        <p:sp>
          <p:nvSpPr>
            <p:cNvPr id="6" name="Flèche droite 5"/>
            <p:cNvSpPr/>
            <p:nvPr/>
          </p:nvSpPr>
          <p:spPr>
            <a:xfrm>
              <a:off x="0" y="255640"/>
              <a:ext cx="2231923" cy="1927122"/>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0" y="970528"/>
              <a:ext cx="1968365" cy="497346"/>
            </a:xfrm>
            <a:prstGeom prst="rect">
              <a:avLst/>
            </a:prstGeom>
          </p:spPr>
          <p:txBody>
            <a:bodyPr wrap="square">
              <a:spAutoFit/>
            </a:bodyPr>
            <a:lstStyle/>
            <a:p>
              <a:pPr algn="ctr"/>
              <a:r>
                <a:rPr lang="fr-CA" sz="2600" b="1" dirty="0">
                  <a:solidFill>
                    <a:schemeClr val="bg1"/>
                  </a:solidFill>
                </a:rPr>
                <a:t>Corrigé</a:t>
              </a:r>
            </a:p>
          </p:txBody>
        </p:sp>
      </p:grpSp>
      <p:sp>
        <p:nvSpPr>
          <p:cNvPr id="10" name="Ellipse 9"/>
          <p:cNvSpPr/>
          <p:nvPr>
            <p:custDataLst>
              <p:tags r:id="rId5"/>
            </p:custDataLst>
          </p:nvPr>
        </p:nvSpPr>
        <p:spPr>
          <a:xfrm rot="20041395">
            <a:off x="9156765" y="4764620"/>
            <a:ext cx="1620000" cy="540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chemeClr val="bg1"/>
                </a:solidFill>
              </a:rPr>
              <a:t>Non</a:t>
            </a:r>
          </a:p>
        </p:txBody>
      </p:sp>
      <p:sp>
        <p:nvSpPr>
          <p:cNvPr id="11" name="Ellipse 10"/>
          <p:cNvSpPr/>
          <p:nvPr>
            <p:custDataLst>
              <p:tags r:id="rId6"/>
            </p:custDataLst>
          </p:nvPr>
        </p:nvSpPr>
        <p:spPr>
          <a:xfrm rot="20041395">
            <a:off x="9156765" y="3290886"/>
            <a:ext cx="1620000" cy="540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chemeClr val="bg1"/>
                </a:solidFill>
              </a:rPr>
              <a:t>Oui, mais</a:t>
            </a:r>
          </a:p>
        </p:txBody>
      </p:sp>
    </p:spTree>
    <p:extLst>
      <p:ext uri="{BB962C8B-B14F-4D97-AF65-F5344CB8AC3E}">
        <p14:creationId xmlns:p14="http://schemas.microsoft.com/office/powerpoint/2010/main" val="384291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7FD8C-919D-AA56-530E-35357B280653}"/>
              </a:ext>
            </a:extLst>
          </p:cNvPr>
          <p:cNvSpPr>
            <a:spLocks noGrp="1"/>
          </p:cNvSpPr>
          <p:nvPr>
            <p:ph type="title"/>
            <p:custDataLst>
              <p:tags r:id="rId1"/>
            </p:custDataLst>
          </p:nvPr>
        </p:nvSpPr>
        <p:spPr/>
        <p:txBody>
          <a:bodyPr>
            <a:normAutofit/>
          </a:bodyPr>
          <a:lstStyle/>
          <a:p>
            <a:r>
              <a:rPr lang="fr-CA" dirty="0">
                <a:latin typeface="Cambria" panose="02040503050406030204" pitchFamily="18" charset="0"/>
                <a:ea typeface="Cambria" panose="02040503050406030204" pitchFamily="18" charset="0"/>
              </a:rPr>
              <a:t>En conclusion</a:t>
            </a:r>
          </a:p>
        </p:txBody>
      </p:sp>
    </p:spTree>
    <p:extLst>
      <p:ext uri="{BB962C8B-B14F-4D97-AF65-F5344CB8AC3E}">
        <p14:creationId xmlns:p14="http://schemas.microsoft.com/office/powerpoint/2010/main" val="833667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159562" y="274638"/>
            <a:ext cx="9540000" cy="1143000"/>
          </a:xfrm>
        </p:spPr>
        <p:txBody>
          <a:bodyPr/>
          <a:lstStyle/>
          <a:p>
            <a:pPr algn="ctr"/>
            <a:r>
              <a:rPr lang="fr-CA" sz="4400" dirty="0">
                <a:latin typeface="Cambria"/>
              </a:rPr>
              <a:t>Évaluation</a:t>
            </a:r>
            <a:endParaRPr lang="fr-CA" sz="4400" dirty="0"/>
          </a:p>
        </p:txBody>
      </p:sp>
      <p:sp>
        <p:nvSpPr>
          <p:cNvPr id="4" name="ZoneTexte 3">
            <a:extLst>
              <a:ext uri="{FF2B5EF4-FFF2-40B4-BE49-F238E27FC236}">
                <a16:creationId xmlns:a16="http://schemas.microsoft.com/office/drawing/2014/main" id="{B5A491D9-1203-6FC4-9598-E9B7A8DF39CD}"/>
              </a:ext>
            </a:extLst>
          </p:cNvPr>
          <p:cNvSpPr txBox="1"/>
          <p:nvPr>
            <p:custDataLst>
              <p:tags r:id="rId2"/>
            </p:custDataLst>
          </p:nvPr>
        </p:nvSpPr>
        <p:spPr>
          <a:xfrm>
            <a:off x="2886743" y="1594008"/>
            <a:ext cx="280422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sng" strike="noStrike" kern="1200" cap="none" spc="0" normalizeH="0" baseline="0" noProof="0" dirty="0">
                <a:ln>
                  <a:noFill/>
                </a:ln>
                <a:solidFill>
                  <a:srgbClr val="C00000"/>
                </a:solidFill>
                <a:effectLst/>
                <a:uLnTx/>
                <a:uFillTx/>
                <a:latin typeface="Calibri"/>
                <a:ea typeface="+mn-ea"/>
                <a:cs typeface="+mn-cs"/>
              </a:rPr>
              <a:t>En aide à l’apprentissage</a:t>
            </a:r>
            <a:endParaRPr kumimoji="0" lang="fr-CA" sz="2000" b="0" i="0" u="sng" strike="noStrike" kern="1200" cap="none" spc="0" normalizeH="0" baseline="0" noProof="0" dirty="0">
              <a:ln>
                <a:noFill/>
              </a:ln>
              <a:solidFill>
                <a:srgbClr val="C00000"/>
              </a:solidFill>
              <a:effectLst/>
              <a:uLnTx/>
              <a:uFillTx/>
              <a:latin typeface="Calibri"/>
              <a:ea typeface="+mn-ea"/>
              <a:cs typeface="+mn-cs"/>
            </a:endParaRPr>
          </a:p>
        </p:txBody>
      </p:sp>
      <p:sp>
        <p:nvSpPr>
          <p:cNvPr id="5" name="ZoneTexte 4">
            <a:extLst>
              <a:ext uri="{FF2B5EF4-FFF2-40B4-BE49-F238E27FC236}">
                <a16:creationId xmlns:a16="http://schemas.microsoft.com/office/drawing/2014/main" id="{7D43C3E9-5E2D-9F61-EC19-39D0817CDAC6}"/>
              </a:ext>
            </a:extLst>
          </p:cNvPr>
          <p:cNvSpPr txBox="1"/>
          <p:nvPr>
            <p:custDataLst>
              <p:tags r:id="rId3"/>
            </p:custDataLst>
          </p:nvPr>
        </p:nvSpPr>
        <p:spPr>
          <a:xfrm>
            <a:off x="8400256" y="1594008"/>
            <a:ext cx="25699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2000" b="1" u="sng" dirty="0">
                <a:solidFill>
                  <a:srgbClr val="C00000"/>
                </a:solidFill>
                <a:latin typeface="Calibri"/>
              </a:rPr>
              <a:t>Aux fins de la sanction</a:t>
            </a:r>
          </a:p>
        </p:txBody>
      </p:sp>
      <p:sp>
        <p:nvSpPr>
          <p:cNvPr id="6" name="ZoneTexte 5">
            <a:extLst>
              <a:ext uri="{FF2B5EF4-FFF2-40B4-BE49-F238E27FC236}">
                <a16:creationId xmlns:a16="http://schemas.microsoft.com/office/drawing/2014/main" id="{FD84DFBC-6D67-9213-DBA7-7D3B07ECEE58}"/>
              </a:ext>
            </a:extLst>
          </p:cNvPr>
          <p:cNvSpPr txBox="1"/>
          <p:nvPr>
            <p:custDataLst>
              <p:tags r:id="rId4"/>
            </p:custDataLst>
          </p:nvPr>
        </p:nvSpPr>
        <p:spPr>
          <a:xfrm>
            <a:off x="2159562" y="2170488"/>
            <a:ext cx="4872542" cy="3970318"/>
          </a:xfrm>
          <a:prstGeom prst="rect">
            <a:avLst/>
          </a:prstGeom>
          <a:noFill/>
        </p:spPr>
        <p:txBody>
          <a:bodyPr wrap="square" rtlCol="0">
            <a:spAutoFit/>
          </a:bodyPr>
          <a:lstStyle/>
          <a:p>
            <a:pPr marL="285750" indent="-285750">
              <a:buFont typeface="Arial" panose="020B0604020202020204" pitchFamily="34" charset="0"/>
              <a:buChar char="•"/>
            </a:pPr>
            <a:r>
              <a:rPr lang="fr-CA" dirty="0">
                <a:solidFill>
                  <a:srgbClr val="000000"/>
                </a:solidFill>
              </a:rPr>
              <a:t>Est centrée sur les apprentissages</a:t>
            </a:r>
          </a:p>
          <a:p>
            <a:pPr marL="285750" indent="-285750">
              <a:buFont typeface="Arial" panose="020B0604020202020204" pitchFamily="34" charset="0"/>
              <a:buChar char="•"/>
            </a:pPr>
            <a:r>
              <a:rPr lang="fr-CA" dirty="0">
                <a:solidFill>
                  <a:srgbClr val="000000"/>
                </a:solidFill>
              </a:rPr>
              <a:t>Vise le </a:t>
            </a:r>
            <a:r>
              <a:rPr lang="fr-CA" b="1" dirty="0">
                <a:solidFill>
                  <a:srgbClr val="C00000"/>
                </a:solidFill>
              </a:rPr>
              <a:t>diagnostic</a:t>
            </a:r>
            <a:r>
              <a:rPr lang="fr-CA" dirty="0">
                <a:solidFill>
                  <a:srgbClr val="000000"/>
                </a:solidFill>
              </a:rPr>
              <a:t> des </a:t>
            </a:r>
            <a:r>
              <a:rPr lang="fr-CA" b="1" dirty="0">
                <a:solidFill>
                  <a:srgbClr val="C00000"/>
                </a:solidFill>
              </a:rPr>
              <a:t>apprentissages</a:t>
            </a:r>
            <a:r>
              <a:rPr lang="fr-CA" dirty="0">
                <a:solidFill>
                  <a:srgbClr val="000000"/>
                </a:solidFill>
              </a:rPr>
              <a:t> ou la </a:t>
            </a:r>
            <a:r>
              <a:rPr lang="fr-CA" b="1" dirty="0">
                <a:solidFill>
                  <a:srgbClr val="C00000"/>
                </a:solidFill>
              </a:rPr>
              <a:t>régulation</a:t>
            </a:r>
            <a:r>
              <a:rPr lang="fr-CA" dirty="0">
                <a:solidFill>
                  <a:srgbClr val="000000"/>
                </a:solidFill>
              </a:rPr>
              <a:t> de ceux-ci</a:t>
            </a:r>
          </a:p>
          <a:p>
            <a:pPr marL="285750" indent="-285750">
              <a:buFont typeface="Arial" panose="020B0604020202020204" pitchFamily="34" charset="0"/>
              <a:buChar char="•"/>
            </a:pPr>
            <a:r>
              <a:rPr lang="fr-CA" dirty="0">
                <a:solidFill>
                  <a:srgbClr val="000000"/>
                </a:solidFill>
              </a:rPr>
              <a:t>Est sujette à la différenciation pédagogique </a:t>
            </a:r>
          </a:p>
          <a:p>
            <a:pPr marL="285750" indent="-285750">
              <a:buFont typeface="Arial" panose="020B0604020202020204" pitchFamily="34" charset="0"/>
              <a:buChar char="•"/>
            </a:pPr>
            <a:r>
              <a:rPr lang="fr-CA" dirty="0">
                <a:solidFill>
                  <a:srgbClr val="000000"/>
                </a:solidFill>
              </a:rPr>
              <a:t>Est cohérente avec le </a:t>
            </a:r>
            <a:r>
              <a:rPr lang="fr-CA" b="1" dirty="0">
                <a:solidFill>
                  <a:srgbClr val="C00000"/>
                </a:solidFill>
              </a:rPr>
              <a:t>programme d’études</a:t>
            </a:r>
          </a:p>
          <a:p>
            <a:pPr marL="285750" indent="-285750">
              <a:buFont typeface="Arial" panose="020B0604020202020204" pitchFamily="34" charset="0"/>
              <a:buChar char="•"/>
            </a:pPr>
            <a:r>
              <a:rPr lang="fr-CA" dirty="0">
                <a:solidFill>
                  <a:srgbClr val="000000"/>
                </a:solidFill>
              </a:rPr>
              <a:t>Utilise des critères d’évaluation adaptés au type d’évaluation (appréciation, pondération chiffrée, barème de notation, etc.) </a:t>
            </a:r>
          </a:p>
          <a:p>
            <a:pPr marL="285750" indent="-285750">
              <a:buFont typeface="Arial" panose="020B0604020202020204" pitchFamily="34" charset="0"/>
              <a:buChar char="•"/>
            </a:pPr>
            <a:r>
              <a:rPr lang="fr-CA" dirty="0">
                <a:solidFill>
                  <a:srgbClr val="000000"/>
                </a:solidFill>
              </a:rPr>
              <a:t>Est planifiée et élaborée par l’enseignant d’une compétence</a:t>
            </a:r>
          </a:p>
          <a:p>
            <a:pPr marL="285750" indent="-285750">
              <a:buFont typeface="Arial" panose="020B0604020202020204" pitchFamily="34" charset="0"/>
              <a:buChar char="•"/>
            </a:pPr>
            <a:r>
              <a:rPr lang="fr-CA" dirty="0">
                <a:solidFill>
                  <a:srgbClr val="000000"/>
                </a:solidFill>
              </a:rPr>
              <a:t>Permet une </a:t>
            </a:r>
            <a:r>
              <a:rPr lang="fr-CA" b="1" dirty="0">
                <a:solidFill>
                  <a:srgbClr val="C00000"/>
                </a:solidFill>
              </a:rPr>
              <a:t>rétroaction</a:t>
            </a:r>
            <a:r>
              <a:rPr lang="fr-CA" dirty="0">
                <a:solidFill>
                  <a:srgbClr val="000000"/>
                </a:solidFill>
              </a:rPr>
              <a:t> claire et efficace</a:t>
            </a:r>
          </a:p>
          <a:p>
            <a:pPr marL="285750" indent="-285750">
              <a:buFont typeface="Arial" panose="020B0604020202020204" pitchFamily="34" charset="0"/>
              <a:buChar char="•"/>
            </a:pPr>
            <a:r>
              <a:rPr lang="fr-CA" dirty="0">
                <a:solidFill>
                  <a:srgbClr val="000000"/>
                </a:solidFill>
              </a:rPr>
              <a:t>Assure une traçabilité du jugement (et des décisions) exercé par l’enseignant </a:t>
            </a:r>
          </a:p>
          <a:p>
            <a:pPr marL="285750" indent="-285750">
              <a:buFont typeface="Arial" panose="020B0604020202020204" pitchFamily="34" charset="0"/>
              <a:buChar char="•"/>
            </a:pPr>
            <a:endParaRPr lang="fr-CA" dirty="0">
              <a:solidFill>
                <a:srgbClr val="000000"/>
              </a:solidFill>
            </a:endParaRPr>
          </a:p>
        </p:txBody>
      </p:sp>
      <p:sp>
        <p:nvSpPr>
          <p:cNvPr id="13" name="ZoneTexte 12">
            <a:extLst>
              <a:ext uri="{FF2B5EF4-FFF2-40B4-BE49-F238E27FC236}">
                <a16:creationId xmlns:a16="http://schemas.microsoft.com/office/drawing/2014/main" id="{63C7DED5-F97E-B7E8-D14F-3726724EF417}"/>
              </a:ext>
            </a:extLst>
          </p:cNvPr>
          <p:cNvSpPr txBox="1"/>
          <p:nvPr>
            <p:custDataLst>
              <p:tags r:id="rId5"/>
            </p:custDataLst>
          </p:nvPr>
        </p:nvSpPr>
        <p:spPr>
          <a:xfrm>
            <a:off x="7032104" y="2010221"/>
            <a:ext cx="5159896" cy="4801314"/>
          </a:xfrm>
          <a:prstGeom prst="rect">
            <a:avLst/>
          </a:prstGeom>
          <a:noFill/>
        </p:spPr>
        <p:txBody>
          <a:bodyPr wrap="square" rtlCol="0">
            <a:spAutoFit/>
          </a:bodyPr>
          <a:lstStyle/>
          <a:p>
            <a:pPr marL="285750" indent="-285750">
              <a:buFont typeface="Arial" panose="020B0604020202020204" pitchFamily="34" charset="0"/>
              <a:buChar char="•"/>
            </a:pPr>
            <a:r>
              <a:rPr lang="fr-CA" dirty="0">
                <a:solidFill>
                  <a:srgbClr val="000000"/>
                </a:solidFill>
              </a:rPr>
              <a:t>Est centrée sur la tâche </a:t>
            </a:r>
          </a:p>
          <a:p>
            <a:pPr marL="285750" indent="-285750">
              <a:buFont typeface="Arial" panose="020B0604020202020204" pitchFamily="34" charset="0"/>
              <a:buChar char="•"/>
            </a:pPr>
            <a:r>
              <a:rPr lang="fr-CA" dirty="0">
                <a:solidFill>
                  <a:srgbClr val="000000"/>
                </a:solidFill>
              </a:rPr>
              <a:t>Vise la </a:t>
            </a:r>
            <a:r>
              <a:rPr lang="fr-CA" b="1" dirty="0">
                <a:solidFill>
                  <a:srgbClr val="C00000"/>
                </a:solidFill>
              </a:rPr>
              <a:t>reconnaissance d’une compétence </a:t>
            </a:r>
            <a:r>
              <a:rPr lang="fr-CA" dirty="0">
                <a:solidFill>
                  <a:srgbClr val="000000"/>
                </a:solidFill>
              </a:rPr>
              <a:t>aux fins de la sanction des études</a:t>
            </a:r>
          </a:p>
          <a:p>
            <a:pPr marL="285750" indent="-285750">
              <a:buFont typeface="Arial" panose="020B0604020202020204" pitchFamily="34" charset="0"/>
              <a:buChar char="•"/>
            </a:pPr>
            <a:r>
              <a:rPr lang="fr-CA" dirty="0">
                <a:solidFill>
                  <a:srgbClr val="000000"/>
                </a:solidFill>
              </a:rPr>
              <a:t>Est sujette à la différenciation pédagogique</a:t>
            </a:r>
          </a:p>
          <a:p>
            <a:pPr marL="285750" indent="-285750">
              <a:buFont typeface="Arial" panose="020B0604020202020204" pitchFamily="34" charset="0"/>
              <a:buChar char="•"/>
            </a:pPr>
            <a:r>
              <a:rPr lang="fr-CA" dirty="0">
                <a:solidFill>
                  <a:srgbClr val="000000"/>
                </a:solidFill>
              </a:rPr>
              <a:t>Respecte les spécifications locales</a:t>
            </a:r>
          </a:p>
          <a:p>
            <a:pPr marL="285750" indent="-285750">
              <a:buFont typeface="Arial" panose="020B0604020202020204" pitchFamily="34" charset="0"/>
              <a:buChar char="•"/>
            </a:pPr>
            <a:r>
              <a:rPr lang="fr-CA" dirty="0">
                <a:solidFill>
                  <a:srgbClr val="000000"/>
                </a:solidFill>
              </a:rPr>
              <a:t>Utilise une </a:t>
            </a:r>
            <a:r>
              <a:rPr lang="fr-CA" b="1" dirty="0">
                <a:solidFill>
                  <a:srgbClr val="C00000"/>
                </a:solidFill>
              </a:rPr>
              <a:t>pondération dichotomique</a:t>
            </a:r>
            <a:r>
              <a:rPr lang="fr-CA" dirty="0">
                <a:solidFill>
                  <a:srgbClr val="000000"/>
                </a:solidFill>
              </a:rPr>
              <a:t>, un seuil de réussite et une durée prescrite</a:t>
            </a:r>
          </a:p>
          <a:p>
            <a:pPr marL="285750" indent="-285750">
              <a:buFont typeface="Arial" panose="020B0604020202020204" pitchFamily="34" charset="0"/>
              <a:buChar char="•"/>
            </a:pPr>
            <a:r>
              <a:rPr lang="fr-CA" dirty="0">
                <a:solidFill>
                  <a:srgbClr val="000000"/>
                </a:solidFill>
              </a:rPr>
              <a:t>Peut contenir une règle de verdict entraînant l’arrêt et l’échec immédiats de la compétence</a:t>
            </a:r>
          </a:p>
          <a:p>
            <a:pPr marL="285750" indent="-285750">
              <a:buFont typeface="Arial" panose="020B0604020202020204" pitchFamily="34" charset="0"/>
              <a:buChar char="•"/>
            </a:pPr>
            <a:r>
              <a:rPr lang="fr-CA" dirty="0">
                <a:solidFill>
                  <a:srgbClr val="000000"/>
                </a:solidFill>
              </a:rPr>
              <a:t>Est planifiée et choisie par l’enseignant parmi une </a:t>
            </a:r>
            <a:r>
              <a:rPr lang="fr-CA" b="1" dirty="0">
                <a:solidFill>
                  <a:srgbClr val="C00000"/>
                </a:solidFill>
              </a:rPr>
              <a:t>banque d’évaluations validées </a:t>
            </a:r>
            <a:r>
              <a:rPr lang="fr-CA" dirty="0">
                <a:solidFill>
                  <a:srgbClr val="000000"/>
                </a:solidFill>
              </a:rPr>
              <a:t>en fonction du processus établi dans les normes et modalités en évaluation des apprentissages</a:t>
            </a:r>
          </a:p>
          <a:p>
            <a:pPr marL="285750" indent="-285750">
              <a:buFont typeface="Arial" panose="020B0604020202020204" pitchFamily="34" charset="0"/>
              <a:buChar char="•"/>
            </a:pPr>
            <a:r>
              <a:rPr lang="fr-CA" dirty="0">
                <a:solidFill>
                  <a:srgbClr val="000000"/>
                </a:solidFill>
              </a:rPr>
              <a:t>Repose sur une </a:t>
            </a:r>
            <a:r>
              <a:rPr lang="fr-CA" b="1" dirty="0">
                <a:solidFill>
                  <a:srgbClr val="C00000"/>
                </a:solidFill>
              </a:rPr>
              <a:t>instrumentation officielle </a:t>
            </a:r>
            <a:r>
              <a:rPr lang="fr-CA" dirty="0">
                <a:solidFill>
                  <a:srgbClr val="000000"/>
                </a:solidFill>
              </a:rPr>
              <a:t>et de qualité</a:t>
            </a:r>
          </a:p>
          <a:p>
            <a:pPr marL="285750" indent="-285750">
              <a:buFont typeface="Arial" panose="020B0604020202020204" pitchFamily="34" charset="0"/>
              <a:buChar char="•"/>
            </a:pPr>
            <a:r>
              <a:rPr lang="fr-CA" dirty="0">
                <a:solidFill>
                  <a:srgbClr val="000000"/>
                </a:solidFill>
              </a:rPr>
              <a:t>Permet une </a:t>
            </a:r>
            <a:r>
              <a:rPr lang="fr-CA" b="1" dirty="0">
                <a:solidFill>
                  <a:srgbClr val="C00000"/>
                </a:solidFill>
              </a:rPr>
              <a:t>rétroaction claire et efficace </a:t>
            </a:r>
            <a:r>
              <a:rPr lang="fr-CA" dirty="0">
                <a:solidFill>
                  <a:srgbClr val="000000"/>
                </a:solidFill>
              </a:rPr>
              <a:t>et assure la </a:t>
            </a:r>
            <a:r>
              <a:rPr lang="fr-CA" b="1" dirty="0">
                <a:solidFill>
                  <a:srgbClr val="C00000"/>
                </a:solidFill>
              </a:rPr>
              <a:t>traçabilité</a:t>
            </a:r>
            <a:r>
              <a:rPr lang="fr-CA" dirty="0">
                <a:solidFill>
                  <a:srgbClr val="000000"/>
                </a:solidFill>
              </a:rPr>
              <a:t> </a:t>
            </a:r>
            <a:r>
              <a:rPr lang="fr-CA" b="1" dirty="0">
                <a:solidFill>
                  <a:srgbClr val="C00000"/>
                </a:solidFill>
              </a:rPr>
              <a:t>du jugement </a:t>
            </a:r>
            <a:r>
              <a:rPr lang="fr-CA" dirty="0">
                <a:solidFill>
                  <a:srgbClr val="000000"/>
                </a:solidFill>
              </a:rPr>
              <a:t>exercé par l’enseignant</a:t>
            </a:r>
          </a:p>
        </p:txBody>
      </p:sp>
      <p:cxnSp>
        <p:nvCxnSpPr>
          <p:cNvPr id="18" name="Connecteur droit 17">
            <a:extLst>
              <a:ext uri="{FF2B5EF4-FFF2-40B4-BE49-F238E27FC236}">
                <a16:creationId xmlns:a16="http://schemas.microsoft.com/office/drawing/2014/main" id="{7D34C0B6-2637-D4E4-BF62-E4B19B838883}"/>
              </a:ext>
            </a:extLst>
          </p:cNvPr>
          <p:cNvCxnSpPr>
            <a:cxnSpLocks/>
          </p:cNvCxnSpPr>
          <p:nvPr>
            <p:custDataLst>
              <p:tags r:id="rId6"/>
            </p:custDataLst>
          </p:nvPr>
        </p:nvCxnSpPr>
        <p:spPr>
          <a:xfrm>
            <a:off x="6929562" y="1489646"/>
            <a:ext cx="30534" cy="525172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26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431704" y="260648"/>
            <a:ext cx="6961584" cy="1143000"/>
          </a:xfrm>
        </p:spPr>
        <p:txBody>
          <a:bodyPr/>
          <a:lstStyle/>
          <a:p>
            <a:pPr algn="ctr"/>
            <a:r>
              <a:rPr lang="fr-CA" sz="4400" dirty="0"/>
              <a:t>Retour sur la formation </a:t>
            </a:r>
          </a:p>
        </p:txBody>
      </p:sp>
      <p:pic>
        <p:nvPicPr>
          <p:cNvPr id="20482" name="Picture 2"/>
          <p:cNvPicPr>
            <a:picLocks noGrp="1" noChangeAspect="1" noChangeArrowheads="1"/>
          </p:cNvPicPr>
          <p:nvPr>
            <p:ph idx="1"/>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3431704" y="2763166"/>
            <a:ext cx="6169496" cy="2474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2582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fr-CA" sz="4400" dirty="0"/>
              <a:t>Appréciation de la formation</a:t>
            </a:r>
          </a:p>
        </p:txBody>
      </p:sp>
      <p:pic>
        <p:nvPicPr>
          <p:cNvPr id="6" name="Espace réservé du contenu 5">
            <a:extLst>
              <a:ext uri="{FF2B5EF4-FFF2-40B4-BE49-F238E27FC236}">
                <a16:creationId xmlns:a16="http://schemas.microsoft.com/office/drawing/2014/main" id="{A6C6944F-9227-4BF1-905F-E795BBF5F300}"/>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37383" t="12012" r="38962" b="11489"/>
          <a:stretch/>
        </p:blipFill>
        <p:spPr>
          <a:xfrm rot="1241402">
            <a:off x="6312024" y="2276871"/>
            <a:ext cx="1224136" cy="3672409"/>
          </a:xfrm>
        </p:spPr>
      </p:pic>
      <p:sp>
        <p:nvSpPr>
          <p:cNvPr id="8" name="Rectangle 7">
            <a:extLst>
              <a:ext uri="{FF2B5EF4-FFF2-40B4-BE49-F238E27FC236}">
                <a16:creationId xmlns:a16="http://schemas.microsoft.com/office/drawing/2014/main" id="{FFEC636A-266E-40E3-9EE3-8E59A6BC9CAD}"/>
              </a:ext>
            </a:extLst>
          </p:cNvPr>
          <p:cNvSpPr/>
          <p:nvPr/>
        </p:nvSpPr>
        <p:spPr>
          <a:xfrm>
            <a:off x="7749901" y="6363732"/>
            <a:ext cx="3005951" cy="276999"/>
          </a:xfrm>
          <a:prstGeom prst="rect">
            <a:avLst/>
          </a:prstGeom>
        </p:spPr>
        <p:txBody>
          <a:bodyPr wrap="none">
            <a:spAutoFit/>
          </a:bodyPr>
          <a:lstStyle/>
          <a:p>
            <a:pPr lvl="0">
              <a:defRPr/>
            </a:pPr>
            <a:r>
              <a:rPr lang="fr-CA" sz="1200" kern="0" dirty="0">
                <a:solidFill>
                  <a:prstClr val="black"/>
                </a:solidFill>
              </a:rPr>
              <a:t>Image : Généré par IA, Optimisé par DALL·E 3</a:t>
            </a:r>
          </a:p>
        </p:txBody>
      </p:sp>
    </p:spTree>
    <p:extLst>
      <p:ext uri="{BB962C8B-B14F-4D97-AF65-F5344CB8AC3E}">
        <p14:creationId xmlns:p14="http://schemas.microsoft.com/office/powerpoint/2010/main" val="2113805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567372" y="260648"/>
            <a:ext cx="6489068" cy="1368152"/>
          </a:xfrm>
          <a:ln>
            <a:noFill/>
          </a:ln>
        </p:spPr>
        <p:txBody>
          <a:bodyPr/>
          <a:lstStyle/>
          <a:p>
            <a:pPr algn="ctr"/>
            <a:r>
              <a:rPr lang="fr-CA" sz="4400" dirty="0"/>
              <a:t>Les types d’évaluation et </a:t>
            </a:r>
            <a:br>
              <a:rPr lang="fr-CA" sz="4400" dirty="0"/>
            </a:br>
            <a:r>
              <a:rPr lang="fr-CA" sz="4400" dirty="0"/>
              <a:t>leurs fonctions</a:t>
            </a:r>
          </a:p>
        </p:txBody>
      </p:sp>
      <p:pic>
        <p:nvPicPr>
          <p:cNvPr id="6" name="Espace réservé du contenu 5">
            <a:extLst>
              <a:ext uri="{FF2B5EF4-FFF2-40B4-BE49-F238E27FC236}">
                <a16:creationId xmlns:a16="http://schemas.microsoft.com/office/drawing/2014/main" id="{95006B06-2A37-4723-81FA-08FFBF290B9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223792" y="1831885"/>
            <a:ext cx="4800600" cy="4800600"/>
          </a:xfrm>
        </p:spPr>
      </p:pic>
      <p:sp>
        <p:nvSpPr>
          <p:cNvPr id="7" name="ZoneTexte 6">
            <a:extLst>
              <a:ext uri="{FF2B5EF4-FFF2-40B4-BE49-F238E27FC236}">
                <a16:creationId xmlns:a16="http://schemas.microsoft.com/office/drawing/2014/main" id="{20B6B015-598A-4CE3-8681-D9EB26EB6028}"/>
              </a:ext>
            </a:extLst>
          </p:cNvPr>
          <p:cNvSpPr txBox="1"/>
          <p:nvPr/>
        </p:nvSpPr>
        <p:spPr>
          <a:xfrm rot="20230109">
            <a:off x="4325572" y="2957559"/>
            <a:ext cx="3060271" cy="646331"/>
          </a:xfrm>
          <a:prstGeom prst="rect">
            <a:avLst/>
          </a:prstGeom>
          <a:solidFill>
            <a:schemeClr val="bg1">
              <a:lumMod val="85000"/>
            </a:schemeClr>
          </a:solidFill>
        </p:spPr>
        <p:txBody>
          <a:bodyPr wrap="square" rtlCol="0">
            <a:spAutoFit/>
          </a:bodyPr>
          <a:lstStyle/>
          <a:p>
            <a:r>
              <a:rPr lang="fr-CA" sz="3600" dirty="0">
                <a:solidFill>
                  <a:srgbClr val="000000"/>
                </a:solidFill>
              </a:rPr>
              <a:t>      </a:t>
            </a:r>
            <a:r>
              <a:rPr lang="fr-CA" sz="3600" b="1" dirty="0">
                <a:solidFill>
                  <a:srgbClr val="000000"/>
                </a:solidFill>
              </a:rPr>
              <a:t>Évaluation</a:t>
            </a:r>
            <a:endParaRPr lang="fr-CA" b="1" dirty="0">
              <a:solidFill>
                <a:srgbClr val="000000"/>
              </a:solidFill>
            </a:endParaRPr>
          </a:p>
        </p:txBody>
      </p:sp>
      <p:sp>
        <p:nvSpPr>
          <p:cNvPr id="9" name="Rectangle 8">
            <a:extLst>
              <a:ext uri="{FF2B5EF4-FFF2-40B4-BE49-F238E27FC236}">
                <a16:creationId xmlns:a16="http://schemas.microsoft.com/office/drawing/2014/main" id="{A9E6FCDE-C357-4DDC-AEBC-C9984E637AE3}"/>
              </a:ext>
            </a:extLst>
          </p:cNvPr>
          <p:cNvSpPr/>
          <p:nvPr/>
        </p:nvSpPr>
        <p:spPr>
          <a:xfrm>
            <a:off x="9186049" y="6493985"/>
            <a:ext cx="3082895" cy="276999"/>
          </a:xfrm>
          <a:prstGeom prst="rect">
            <a:avLst/>
          </a:prstGeom>
        </p:spPr>
        <p:txBody>
          <a:bodyPr wrap="none">
            <a:spAutoFit/>
          </a:bodyPr>
          <a:lstStyle/>
          <a:p>
            <a:pPr lvl="0">
              <a:defRPr/>
            </a:pPr>
            <a:r>
              <a:rPr lang="fr-CA" sz="1200" kern="0" dirty="0">
                <a:solidFill>
                  <a:prstClr val="black"/>
                </a:solidFill>
              </a:rPr>
              <a:t>Image : Générée par IA, Optimisé par DALL·E 3</a:t>
            </a:r>
          </a:p>
        </p:txBody>
      </p:sp>
    </p:spTree>
    <p:extLst>
      <p:ext uri="{BB962C8B-B14F-4D97-AF65-F5344CB8AC3E}">
        <p14:creationId xmlns:p14="http://schemas.microsoft.com/office/powerpoint/2010/main" val="31882121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831232" y="332656"/>
            <a:ext cx="6961584" cy="1143000"/>
          </a:xfrm>
        </p:spPr>
        <p:txBody>
          <a:bodyPr/>
          <a:lstStyle/>
          <a:p>
            <a:r>
              <a:rPr lang="fr-CA" sz="4400" dirty="0">
                <a:latin typeface="Cambria" panose="02040503050406030204" pitchFamily="18" charset="0"/>
                <a:ea typeface="Cambria" panose="02040503050406030204" pitchFamily="18" charset="0"/>
              </a:rPr>
              <a:t>Travaux universitaires</a:t>
            </a:r>
          </a:p>
        </p:txBody>
      </p:sp>
      <p:sp>
        <p:nvSpPr>
          <p:cNvPr id="6" name="Rectangle 5">
            <a:extLst>
              <a:ext uri="{FF2B5EF4-FFF2-40B4-BE49-F238E27FC236}">
                <a16:creationId xmlns:a16="http://schemas.microsoft.com/office/drawing/2014/main" id="{AB9D9DA7-7980-4384-9119-CB420250AC0C}"/>
              </a:ext>
            </a:extLst>
          </p:cNvPr>
          <p:cNvSpPr/>
          <p:nvPr>
            <p:custDataLst>
              <p:tags r:id="rId2"/>
            </p:custDataLst>
          </p:nvPr>
        </p:nvSpPr>
        <p:spPr>
          <a:xfrm>
            <a:off x="2711624" y="2852936"/>
            <a:ext cx="7200800" cy="2862322"/>
          </a:xfrm>
          <a:prstGeom prst="rect">
            <a:avLst/>
          </a:prstGeom>
        </p:spPr>
        <p:txBody>
          <a:bodyPr wrap="square">
            <a:spAutoFit/>
          </a:bodyPr>
          <a:lstStyle/>
          <a:p>
            <a:r>
              <a:rPr lang="fr-CA" dirty="0">
                <a:solidFill>
                  <a:srgbClr val="000000"/>
                </a:solidFill>
              </a:rPr>
              <a:t>Présentation et rétroaction d’une évaluation en aide à l’apprentissage, de connaissances pratiques ou théoriques, que vous avez faite ou déjà faite par un autre enseignant.</a:t>
            </a:r>
          </a:p>
          <a:p>
            <a:endParaRPr lang="fr-CA" dirty="0">
              <a:solidFill>
                <a:srgbClr val="000000"/>
              </a:solidFill>
            </a:endParaRPr>
          </a:p>
          <a:p>
            <a:pPr marL="342900" indent="-342900">
              <a:buFont typeface="+mj-lt"/>
              <a:buAutoNum type="arabicPeriod"/>
            </a:pPr>
            <a:r>
              <a:rPr lang="fr-CA" dirty="0">
                <a:solidFill>
                  <a:srgbClr val="000000"/>
                </a:solidFill>
              </a:rPr>
              <a:t>Décrivez l’outil d’évaluation choisi, et expliquez ce choix par rapport à un autre. Qu’espérez-vous évaluer exactement dans cette évaluation en aide à l’apprentissage? (minimum ½ page)</a:t>
            </a:r>
          </a:p>
          <a:p>
            <a:pPr marL="342900" indent="-342900">
              <a:buFont typeface="+mj-lt"/>
              <a:buAutoNum type="arabicPeriod"/>
            </a:pPr>
            <a:endParaRPr lang="fr-CA" dirty="0">
              <a:solidFill>
                <a:srgbClr val="000000"/>
              </a:solidFill>
            </a:endParaRPr>
          </a:p>
          <a:p>
            <a:pPr marL="342900" indent="-342900">
              <a:buFont typeface="+mj-lt"/>
              <a:buAutoNum type="arabicPeriod"/>
            </a:pPr>
            <a:r>
              <a:rPr lang="fr-CA" dirty="0">
                <a:solidFill>
                  <a:srgbClr val="000000"/>
                </a:solidFill>
              </a:rPr>
              <a:t>Faites une rétroaction sur l’évaluation en aide à l’apprentissage utilisée. (minimum 1 page)</a:t>
            </a:r>
          </a:p>
        </p:txBody>
      </p:sp>
      <p:sp>
        <p:nvSpPr>
          <p:cNvPr id="7" name="ZoneTexte 6">
            <a:extLst>
              <a:ext uri="{FF2B5EF4-FFF2-40B4-BE49-F238E27FC236}">
                <a16:creationId xmlns:a16="http://schemas.microsoft.com/office/drawing/2014/main" id="{DD936573-AF81-46F0-B837-ADDF050483B8}"/>
              </a:ext>
            </a:extLst>
          </p:cNvPr>
          <p:cNvSpPr txBox="1"/>
          <p:nvPr>
            <p:custDataLst>
              <p:tags r:id="rId3"/>
            </p:custDataLst>
          </p:nvPr>
        </p:nvSpPr>
        <p:spPr>
          <a:xfrm>
            <a:off x="9480376" y="6046879"/>
            <a:ext cx="2592288" cy="523220"/>
          </a:xfrm>
          <a:prstGeom prst="rect">
            <a:avLst/>
          </a:prstGeom>
          <a:noFill/>
        </p:spPr>
        <p:txBody>
          <a:bodyPr wrap="square" rtlCol="0">
            <a:spAutoFit/>
          </a:bodyPr>
          <a:lstStyle/>
          <a:p>
            <a:r>
              <a:rPr lang="fr-CA" sz="1400" dirty="0">
                <a:solidFill>
                  <a:srgbClr val="000000"/>
                </a:solidFill>
              </a:rPr>
              <a:t>Voir les consignes dans le cours </a:t>
            </a:r>
            <a:r>
              <a:rPr lang="fr-CA" sz="1400" i="1" dirty="0">
                <a:solidFill>
                  <a:srgbClr val="000000"/>
                </a:solidFill>
              </a:rPr>
              <a:t>«Parcours universitaire» - IPE-06</a:t>
            </a:r>
          </a:p>
        </p:txBody>
      </p:sp>
      <p:sp>
        <p:nvSpPr>
          <p:cNvPr id="3" name="Phylactère : pensées 2">
            <a:extLst>
              <a:ext uri="{FF2B5EF4-FFF2-40B4-BE49-F238E27FC236}">
                <a16:creationId xmlns:a16="http://schemas.microsoft.com/office/drawing/2014/main" id="{482E43CA-41CC-4514-B4F6-6F4169AB55BC}"/>
              </a:ext>
            </a:extLst>
          </p:cNvPr>
          <p:cNvSpPr/>
          <p:nvPr>
            <p:custDataLst>
              <p:tags r:id="rId4"/>
            </p:custDataLst>
          </p:nvPr>
        </p:nvSpPr>
        <p:spPr>
          <a:xfrm>
            <a:off x="8688288" y="260648"/>
            <a:ext cx="3240360" cy="2276872"/>
          </a:xfrm>
          <a:prstGeom prst="cloudCallout">
            <a:avLst>
              <a:gd name="adj1" fmla="val -68063"/>
              <a:gd name="adj2" fmla="val 4897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N’oubliez pas de déposer vos cahiers </a:t>
            </a:r>
            <a:r>
              <a:rPr lang="fr-CA" i="1" dirty="0"/>
              <a:t>Accompagné</a:t>
            </a:r>
            <a:r>
              <a:rPr lang="fr-CA" dirty="0"/>
              <a:t> et </a:t>
            </a:r>
            <a:r>
              <a:rPr lang="fr-CA" i="1" dirty="0"/>
              <a:t>Accompagnateur </a:t>
            </a:r>
          </a:p>
        </p:txBody>
      </p:sp>
    </p:spTree>
    <p:extLst>
      <p:ext uri="{BB962C8B-B14F-4D97-AF65-F5344CB8AC3E}">
        <p14:creationId xmlns:p14="http://schemas.microsoft.com/office/powerpoint/2010/main" val="33193483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fr-CA" sz="4400" dirty="0"/>
              <a:t>Informations universitaires</a:t>
            </a:r>
          </a:p>
        </p:txBody>
      </p:sp>
      <p:sp>
        <p:nvSpPr>
          <p:cNvPr id="3" name="Espace réservé du contenu 2"/>
          <p:cNvSpPr>
            <a:spLocks noGrp="1"/>
          </p:cNvSpPr>
          <p:nvPr>
            <p:ph idx="1"/>
            <p:custDataLst>
              <p:tags r:id="rId2"/>
            </p:custDataLst>
          </p:nvPr>
        </p:nvSpPr>
        <p:spPr/>
        <p:txBody>
          <a:bodyPr/>
          <a:lstStyle/>
          <a:p>
            <a:pPr marL="571500" indent="-457200">
              <a:buClr>
                <a:srgbClr val="C00000"/>
              </a:buClr>
              <a:buFont typeface="+mj-lt"/>
              <a:buAutoNum type="arabicPeriod"/>
            </a:pPr>
            <a:r>
              <a:rPr lang="fr-CA" sz="2400" dirty="0"/>
              <a:t>Remise des travaux</a:t>
            </a:r>
          </a:p>
          <a:p>
            <a:pPr marL="571500" indent="-457200">
              <a:buClr>
                <a:srgbClr val="C00000"/>
              </a:buClr>
              <a:buFont typeface="+mj-lt"/>
              <a:buAutoNum type="arabicPeriod"/>
            </a:pPr>
            <a:r>
              <a:rPr lang="fr-CA" sz="2400" dirty="0"/>
              <a:t>Demande de crédits universitaires : </a:t>
            </a:r>
          </a:p>
          <a:p>
            <a:pPr lvl="2">
              <a:buClr>
                <a:srgbClr val="C00000"/>
              </a:buClr>
            </a:pPr>
            <a:r>
              <a:rPr lang="fr-CA" sz="2400" dirty="0"/>
              <a:t>Dans Moodle :</a:t>
            </a:r>
            <a:br>
              <a:rPr lang="fr-CA" sz="2400" dirty="0"/>
            </a:br>
            <a:r>
              <a:rPr lang="fr-CA" sz="2400" dirty="0"/>
              <a:t>- Reconnaissance de crédits universitaires - Étape 1 </a:t>
            </a:r>
            <a:r>
              <a:rPr lang="fr-CA" sz="2400" b="1" u="sng" dirty="0">
                <a:solidFill>
                  <a:srgbClr val="C00000"/>
                </a:solidFill>
              </a:rPr>
              <a:t>ou</a:t>
            </a:r>
            <a:r>
              <a:rPr lang="fr-CA" sz="2400" dirty="0"/>
              <a:t> 2</a:t>
            </a:r>
          </a:p>
          <a:p>
            <a:pPr lvl="4">
              <a:buClr>
                <a:srgbClr val="C00000"/>
              </a:buClr>
              <a:buFont typeface="Wingdings" panose="05000000000000000000" pitchFamily="2" charset="2"/>
              <a:buChar char="ü"/>
            </a:pPr>
            <a:r>
              <a:rPr lang="fr-CA" sz="2000" dirty="0" err="1">
                <a:solidFill>
                  <a:srgbClr val="C00000"/>
                </a:solidFill>
                <a:hlinkClick r:id="rId5" action="ppaction://hlinkfile">
                  <a:extLst>
                    <a:ext uri="{A12FA001-AC4F-418D-AE19-62706E023703}">
                      <ahyp:hlinkClr xmlns:ahyp="http://schemas.microsoft.com/office/drawing/2018/hyperlinkcolor" val="tx"/>
                    </a:ext>
                  </a:extLst>
                </a:hlinkClick>
              </a:rPr>
              <a:t>UdeS</a:t>
            </a:r>
            <a:endParaRPr lang="fr-CA" sz="2000" dirty="0">
              <a:solidFill>
                <a:srgbClr val="C00000"/>
              </a:solidFill>
              <a:hlinkClick r:id="rId5" action="ppaction://hlinkfile">
                <a:extLst>
                  <a:ext uri="{A12FA001-AC4F-418D-AE19-62706E023703}">
                    <ahyp:hlinkClr xmlns:ahyp="http://schemas.microsoft.com/office/drawing/2018/hyperlinkcolor" val="tx"/>
                  </a:ext>
                </a:extLst>
              </a:hlinkClick>
            </a:endParaRPr>
          </a:p>
          <a:p>
            <a:pPr lvl="4">
              <a:buClr>
                <a:srgbClr val="C00000"/>
              </a:buClr>
              <a:buFont typeface="Wingdings" panose="05000000000000000000" pitchFamily="2" charset="2"/>
              <a:buChar char="ü"/>
            </a:pPr>
            <a:r>
              <a:rPr lang="fr-CA" sz="2000" dirty="0">
                <a:solidFill>
                  <a:srgbClr val="C00000"/>
                </a:solidFill>
                <a:hlinkClick r:id="rId5" action="ppaction://hlinkfile">
                  <a:extLst>
                    <a:ext uri="{A12FA001-AC4F-418D-AE19-62706E023703}">
                      <ahyp:hlinkClr xmlns:ahyp="http://schemas.microsoft.com/office/drawing/2018/hyperlinkcolor" val="tx"/>
                    </a:ext>
                  </a:extLst>
                </a:hlinkClick>
              </a:rPr>
              <a:t>UQAM</a:t>
            </a:r>
            <a:br>
              <a:rPr lang="fr-CA" sz="2000" dirty="0">
                <a:solidFill>
                  <a:srgbClr val="C00000"/>
                </a:solidFill>
              </a:rPr>
            </a:br>
            <a:endParaRPr lang="fr-CA" sz="2000" dirty="0">
              <a:solidFill>
                <a:srgbClr val="C00000"/>
              </a:solidFill>
            </a:endParaRPr>
          </a:p>
          <a:p>
            <a:pPr marL="1051560" lvl="3" indent="0">
              <a:buClr>
                <a:srgbClr val="C00000"/>
              </a:buClr>
              <a:buNone/>
            </a:pPr>
            <a:r>
              <a:rPr lang="fr-CA" sz="2400" dirty="0"/>
              <a:t>- Reconnaissance de crédits universitaires - Étape 1 </a:t>
            </a:r>
            <a:r>
              <a:rPr lang="fr-CA" sz="2400" b="1" u="sng" dirty="0">
                <a:solidFill>
                  <a:srgbClr val="C00000"/>
                </a:solidFill>
              </a:rPr>
              <a:t>et</a:t>
            </a:r>
            <a:r>
              <a:rPr lang="fr-CA" sz="2400" dirty="0"/>
              <a:t> 2</a:t>
            </a:r>
          </a:p>
          <a:p>
            <a:pPr lvl="4">
              <a:buClr>
                <a:srgbClr val="C00000"/>
              </a:buClr>
              <a:buFont typeface="Wingdings" panose="05000000000000000000" pitchFamily="2" charset="2"/>
              <a:buChar char="ü"/>
            </a:pPr>
            <a:r>
              <a:rPr lang="fr-CA" sz="2000" dirty="0">
                <a:solidFill>
                  <a:srgbClr val="C00000"/>
                </a:solidFill>
                <a:hlinkClick r:id="rId5" action="ppaction://hlinkfile">
                  <a:extLst>
                    <a:ext uri="{A12FA001-AC4F-418D-AE19-62706E023703}">
                      <ahyp:hlinkClr xmlns:ahyp="http://schemas.microsoft.com/office/drawing/2018/hyperlinkcolor" val="tx"/>
                    </a:ext>
                  </a:extLst>
                </a:hlinkClick>
              </a:rPr>
              <a:t>UQAR</a:t>
            </a:r>
          </a:p>
          <a:p>
            <a:pPr marL="571500" indent="-457200">
              <a:buClr>
                <a:srgbClr val="C00000"/>
              </a:buClr>
              <a:buFont typeface="+mj-lt"/>
              <a:buAutoNum type="arabicPeriod"/>
            </a:pPr>
            <a:endParaRPr lang="fr-CA" sz="2400" dirty="0"/>
          </a:p>
          <a:p>
            <a:pPr marL="777240" lvl="2" indent="0">
              <a:buNone/>
            </a:pPr>
            <a:endParaRPr lang="fr-CA" sz="2400" dirty="0"/>
          </a:p>
        </p:txBody>
      </p:sp>
    </p:spTree>
    <p:extLst>
      <p:ext uri="{BB962C8B-B14F-4D97-AF65-F5344CB8AC3E}">
        <p14:creationId xmlns:p14="http://schemas.microsoft.com/office/powerpoint/2010/main" val="18913051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503712" y="260648"/>
            <a:ext cx="6385520" cy="1143000"/>
          </a:xfrm>
        </p:spPr>
        <p:txBody>
          <a:bodyPr/>
          <a:lstStyle/>
          <a:p>
            <a:pPr algn="ctr"/>
            <a:r>
              <a:rPr lang="fr-CA" b="1" dirty="0"/>
              <a:t>C’EST FINI…</a:t>
            </a:r>
          </a:p>
        </p:txBody>
      </p:sp>
      <p:pic>
        <p:nvPicPr>
          <p:cNvPr id="6" name="Espace réservé du contenu 5">
            <a:extLst>
              <a:ext uri="{FF2B5EF4-FFF2-40B4-BE49-F238E27FC236}">
                <a16:creationId xmlns:a16="http://schemas.microsoft.com/office/drawing/2014/main" id="{F4E83F91-B6C1-4615-82B0-3D62CE3DAC3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295800" y="1772816"/>
            <a:ext cx="4570288" cy="4570288"/>
          </a:xfrm>
        </p:spPr>
      </p:pic>
      <p:sp>
        <p:nvSpPr>
          <p:cNvPr id="8" name="Rectangle 7">
            <a:extLst>
              <a:ext uri="{FF2B5EF4-FFF2-40B4-BE49-F238E27FC236}">
                <a16:creationId xmlns:a16="http://schemas.microsoft.com/office/drawing/2014/main" id="{7C1B5AAF-2521-4C91-BD4D-B4F104303F87}"/>
              </a:ext>
            </a:extLst>
          </p:cNvPr>
          <p:cNvSpPr/>
          <p:nvPr/>
        </p:nvSpPr>
        <p:spPr>
          <a:xfrm>
            <a:off x="8386256" y="6435273"/>
            <a:ext cx="3005951" cy="276999"/>
          </a:xfrm>
          <a:prstGeom prst="rect">
            <a:avLst/>
          </a:prstGeom>
        </p:spPr>
        <p:txBody>
          <a:bodyPr wrap="none">
            <a:spAutoFit/>
          </a:bodyPr>
          <a:lstStyle/>
          <a:p>
            <a:pPr lvl="0">
              <a:defRPr/>
            </a:pPr>
            <a:r>
              <a:rPr lang="fr-CA" sz="1200" kern="0" dirty="0">
                <a:solidFill>
                  <a:prstClr val="black"/>
                </a:solidFill>
              </a:rPr>
              <a:t>Image : Généré par IA, Optimisé par DALL·E 3</a:t>
            </a:r>
          </a:p>
        </p:txBody>
      </p:sp>
    </p:spTree>
    <p:extLst>
      <p:ext uri="{BB962C8B-B14F-4D97-AF65-F5344CB8AC3E}">
        <p14:creationId xmlns:p14="http://schemas.microsoft.com/office/powerpoint/2010/main" val="38526065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10.xml><?xml version="1.0" encoding="utf-8"?>
<p:tagLst xmlns:a="http://schemas.openxmlformats.org/drawingml/2006/main" xmlns:r="http://schemas.openxmlformats.org/officeDocument/2006/relationships" xmlns:p="http://schemas.openxmlformats.org/presentationml/2006/main">
  <p:tag name="NUM" val="7"/>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4"/>
</p:tagLst>
</file>

<file path=ppt/tags/tag102.xml><?xml version="1.0" encoding="utf-8"?>
<p:tagLst xmlns:a="http://schemas.openxmlformats.org/drawingml/2006/main" xmlns:r="http://schemas.openxmlformats.org/officeDocument/2006/relationships" xmlns:p="http://schemas.openxmlformats.org/presentationml/2006/main">
  <p:tag name="NUM" val="5"/>
</p:tagLst>
</file>

<file path=ppt/tags/tag103.xml><?xml version="1.0" encoding="utf-8"?>
<p:tagLst xmlns:a="http://schemas.openxmlformats.org/drawingml/2006/main" xmlns:r="http://schemas.openxmlformats.org/officeDocument/2006/relationships" xmlns:p="http://schemas.openxmlformats.org/presentationml/2006/main">
  <p:tag name="NUM" val="6"/>
</p:tagLst>
</file>

<file path=ppt/tags/tag104.xml><?xml version="1.0" encoding="utf-8"?>
<p:tagLst xmlns:a="http://schemas.openxmlformats.org/drawingml/2006/main" xmlns:r="http://schemas.openxmlformats.org/officeDocument/2006/relationships" xmlns:p="http://schemas.openxmlformats.org/presentationml/2006/main">
  <p:tag name="NUM" val="7"/>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10"/>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4"/>
</p:tagLst>
</file>

<file path=ppt/tags/tag116.xml><?xml version="1.0" encoding="utf-8"?>
<p:tagLst xmlns:a="http://schemas.openxmlformats.org/drawingml/2006/main" xmlns:r="http://schemas.openxmlformats.org/officeDocument/2006/relationships" xmlns:p="http://schemas.openxmlformats.org/presentationml/2006/main">
  <p:tag name="NUM" val="5"/>
</p:tagLst>
</file>

<file path=ppt/tags/tag117.xml><?xml version="1.0" encoding="utf-8"?>
<p:tagLst xmlns:a="http://schemas.openxmlformats.org/drawingml/2006/main" xmlns:r="http://schemas.openxmlformats.org/officeDocument/2006/relationships" xmlns:p="http://schemas.openxmlformats.org/presentationml/2006/main">
  <p:tag name="NUM" val="6"/>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1"/>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4"/>
</p:tagLst>
</file>

<file path=ppt/tags/tag122.xml><?xml version="1.0" encoding="utf-8"?>
<p:tagLst xmlns:a="http://schemas.openxmlformats.org/drawingml/2006/main" xmlns:r="http://schemas.openxmlformats.org/officeDocument/2006/relationships" xmlns:p="http://schemas.openxmlformats.org/presentationml/2006/main">
  <p:tag name="NUM" val="5"/>
</p:tagLst>
</file>

<file path=ppt/tags/tag123.xml><?xml version="1.0" encoding="utf-8"?>
<p:tagLst xmlns:a="http://schemas.openxmlformats.org/drawingml/2006/main" xmlns:r="http://schemas.openxmlformats.org/officeDocument/2006/relationships" xmlns:p="http://schemas.openxmlformats.org/presentationml/2006/main">
  <p:tag name="NUM" val="6"/>
</p:tagLst>
</file>

<file path=ppt/tags/tag124.xml><?xml version="1.0" encoding="utf-8"?>
<p:tagLst xmlns:a="http://schemas.openxmlformats.org/drawingml/2006/main" xmlns:r="http://schemas.openxmlformats.org/officeDocument/2006/relationships" xmlns:p="http://schemas.openxmlformats.org/presentationml/2006/main">
  <p:tag name="NUM" val="7"/>
</p:tagLst>
</file>

<file path=ppt/tags/tag125.xml><?xml version="1.0" encoding="utf-8"?>
<p:tagLst xmlns:a="http://schemas.openxmlformats.org/drawingml/2006/main" xmlns:r="http://schemas.openxmlformats.org/officeDocument/2006/relationships" xmlns:p="http://schemas.openxmlformats.org/presentationml/2006/main">
  <p:tag name="NUM" val="8"/>
</p:tagLst>
</file>

<file path=ppt/tags/tag126.xml><?xml version="1.0" encoding="utf-8"?>
<p:tagLst xmlns:a="http://schemas.openxmlformats.org/drawingml/2006/main" xmlns:r="http://schemas.openxmlformats.org/officeDocument/2006/relationships" xmlns:p="http://schemas.openxmlformats.org/presentationml/2006/main">
  <p:tag name="NUM" val="9"/>
</p:tagLst>
</file>

<file path=ppt/tags/tag127.xml><?xml version="1.0" encoding="utf-8"?>
<p:tagLst xmlns:a="http://schemas.openxmlformats.org/drawingml/2006/main" xmlns:r="http://schemas.openxmlformats.org/officeDocument/2006/relationships" xmlns:p="http://schemas.openxmlformats.org/presentationml/2006/main">
  <p:tag name="NUM" val="10"/>
</p:tagLst>
</file>

<file path=ppt/tags/tag128.xml><?xml version="1.0" encoding="utf-8"?>
<p:tagLst xmlns:a="http://schemas.openxmlformats.org/drawingml/2006/main" xmlns:r="http://schemas.openxmlformats.org/officeDocument/2006/relationships" xmlns:p="http://schemas.openxmlformats.org/presentationml/2006/main">
  <p:tag name="NUM" val="11"/>
</p:tagLst>
</file>

<file path=ppt/tags/tag129.xml><?xml version="1.0" encoding="utf-8"?>
<p:tagLst xmlns:a="http://schemas.openxmlformats.org/drawingml/2006/main" xmlns:r="http://schemas.openxmlformats.org/officeDocument/2006/relationships" xmlns:p="http://schemas.openxmlformats.org/presentationml/2006/main">
  <p:tag name="NUM" val="12"/>
</p:tagLst>
</file>

<file path=ppt/tags/tag13.xml><?xml version="1.0" encoding="utf-8"?>
<p:tagLst xmlns:a="http://schemas.openxmlformats.org/drawingml/2006/main" xmlns:r="http://schemas.openxmlformats.org/officeDocument/2006/relationships" xmlns:p="http://schemas.openxmlformats.org/presentationml/2006/main">
  <p:tag name="NUM" val="12"/>
</p:tagLst>
</file>

<file path=ppt/tags/tag130.xml><?xml version="1.0" encoding="utf-8"?>
<p:tagLst xmlns:a="http://schemas.openxmlformats.org/drawingml/2006/main" xmlns:r="http://schemas.openxmlformats.org/officeDocument/2006/relationships" xmlns:p="http://schemas.openxmlformats.org/presentationml/2006/main">
  <p:tag name="NUM" val="13"/>
</p:tagLst>
</file>

<file path=ppt/tags/tag131.xml><?xml version="1.0" encoding="utf-8"?>
<p:tagLst xmlns:a="http://schemas.openxmlformats.org/drawingml/2006/main" xmlns:r="http://schemas.openxmlformats.org/officeDocument/2006/relationships" xmlns:p="http://schemas.openxmlformats.org/presentationml/2006/main">
  <p:tag name="NUM" val="14"/>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3"/>
</p:tagLst>
</file>

<file path=ppt/tags/tag135.xml><?xml version="1.0" encoding="utf-8"?>
<p:tagLst xmlns:a="http://schemas.openxmlformats.org/drawingml/2006/main" xmlns:r="http://schemas.openxmlformats.org/officeDocument/2006/relationships" xmlns:p="http://schemas.openxmlformats.org/presentationml/2006/main">
  <p:tag name="NUM" val="4"/>
</p:tagLst>
</file>

<file path=ppt/tags/tag136.xml><?xml version="1.0" encoding="utf-8"?>
<p:tagLst xmlns:a="http://schemas.openxmlformats.org/drawingml/2006/main" xmlns:r="http://schemas.openxmlformats.org/officeDocument/2006/relationships" xmlns:p="http://schemas.openxmlformats.org/presentationml/2006/main">
  <p:tag name="NUM" val="5"/>
</p:tagLst>
</file>

<file path=ppt/tags/tag137.xml><?xml version="1.0" encoding="utf-8"?>
<p:tagLst xmlns:a="http://schemas.openxmlformats.org/drawingml/2006/main" xmlns:r="http://schemas.openxmlformats.org/officeDocument/2006/relationships" xmlns:p="http://schemas.openxmlformats.org/presentationml/2006/main">
  <p:tag name="NUM" val="1"/>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3"/>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4"/>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2"/>
</p:tagLst>
</file>

<file path=ppt/tags/tag144.xml><?xml version="1.0" encoding="utf-8"?>
<p:tagLst xmlns:a="http://schemas.openxmlformats.org/drawingml/2006/main" xmlns:r="http://schemas.openxmlformats.org/officeDocument/2006/relationships" xmlns:p="http://schemas.openxmlformats.org/presentationml/2006/main">
  <p:tag name="NUM" val="3"/>
</p:tagLst>
</file>

<file path=ppt/tags/tag145.xml><?xml version="1.0" encoding="utf-8"?>
<p:tagLst xmlns:a="http://schemas.openxmlformats.org/drawingml/2006/main" xmlns:r="http://schemas.openxmlformats.org/officeDocument/2006/relationships" xmlns:p="http://schemas.openxmlformats.org/presentationml/2006/main">
  <p:tag name="NUM" val="4"/>
</p:tagLst>
</file>

<file path=ppt/tags/tag146.xml><?xml version="1.0" encoding="utf-8"?>
<p:tagLst xmlns:a="http://schemas.openxmlformats.org/drawingml/2006/main" xmlns:r="http://schemas.openxmlformats.org/officeDocument/2006/relationships" xmlns:p="http://schemas.openxmlformats.org/presentationml/2006/main">
  <p:tag name="NUM" val="1"/>
</p:tagLst>
</file>

<file path=ppt/tags/tag147.xml><?xml version="1.0" encoding="utf-8"?>
<p:tagLst xmlns:a="http://schemas.openxmlformats.org/drawingml/2006/main" xmlns:r="http://schemas.openxmlformats.org/officeDocument/2006/relationships" xmlns:p="http://schemas.openxmlformats.org/presentationml/2006/main">
  <p:tag name="NUM" val="2"/>
</p:tagLst>
</file>

<file path=ppt/tags/tag148.xml><?xml version="1.0" encoding="utf-8"?>
<p:tagLst xmlns:a="http://schemas.openxmlformats.org/drawingml/2006/main" xmlns:r="http://schemas.openxmlformats.org/officeDocument/2006/relationships" xmlns:p="http://schemas.openxmlformats.org/presentationml/2006/main">
  <p:tag name="NUM" val="3"/>
</p:tagLst>
</file>

<file path=ppt/tags/tag149.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5"/>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53.xml><?xml version="1.0" encoding="utf-8"?>
<p:tagLst xmlns:a="http://schemas.openxmlformats.org/drawingml/2006/main" xmlns:r="http://schemas.openxmlformats.org/officeDocument/2006/relationships" xmlns:p="http://schemas.openxmlformats.org/presentationml/2006/main">
  <p:tag name="NUM" val="4"/>
</p:tagLst>
</file>

<file path=ppt/tags/tag154.xml><?xml version="1.0" encoding="utf-8"?>
<p:tagLst xmlns:a="http://schemas.openxmlformats.org/drawingml/2006/main" xmlns:r="http://schemas.openxmlformats.org/officeDocument/2006/relationships" xmlns:p="http://schemas.openxmlformats.org/presentationml/2006/main">
  <p:tag name="NUM" val="5"/>
</p:tagLst>
</file>

<file path=ppt/tags/tag155.xml><?xml version="1.0" encoding="utf-8"?>
<p:tagLst xmlns:a="http://schemas.openxmlformats.org/drawingml/2006/main" xmlns:r="http://schemas.openxmlformats.org/officeDocument/2006/relationships" xmlns:p="http://schemas.openxmlformats.org/presentationml/2006/main">
  <p:tag name="NUM" val="6"/>
</p:tagLst>
</file>

<file path=ppt/tags/tag156.xml><?xml version="1.0" encoding="utf-8"?>
<p:tagLst xmlns:a="http://schemas.openxmlformats.org/drawingml/2006/main" xmlns:r="http://schemas.openxmlformats.org/officeDocument/2006/relationships" xmlns:p="http://schemas.openxmlformats.org/presentationml/2006/main">
  <p:tag name="NUM" val="1"/>
</p:tagLst>
</file>

<file path=ppt/tags/tag157.xml><?xml version="1.0" encoding="utf-8"?>
<p:tagLst xmlns:a="http://schemas.openxmlformats.org/drawingml/2006/main" xmlns:r="http://schemas.openxmlformats.org/officeDocument/2006/relationships" xmlns:p="http://schemas.openxmlformats.org/presentationml/2006/main">
  <p:tag name="NUM" val="1"/>
</p:tagLst>
</file>

<file path=ppt/tags/tag158.xml><?xml version="1.0" encoding="utf-8"?>
<p:tagLst xmlns:a="http://schemas.openxmlformats.org/drawingml/2006/main" xmlns:r="http://schemas.openxmlformats.org/officeDocument/2006/relationships" xmlns:p="http://schemas.openxmlformats.org/presentationml/2006/main">
  <p:tag name="NUM" val="2"/>
</p:tagLst>
</file>

<file path=ppt/tags/tag159.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2"/>
</p:tagLst>
</file>

<file path=ppt/tags/tag160.xml><?xml version="1.0" encoding="utf-8"?>
<p:tagLst xmlns:a="http://schemas.openxmlformats.org/drawingml/2006/main" xmlns:r="http://schemas.openxmlformats.org/officeDocument/2006/relationships" xmlns:p="http://schemas.openxmlformats.org/presentationml/2006/main">
  <p:tag name="NUM" val="4"/>
</p:tagLst>
</file>

<file path=ppt/tags/tag161.xml><?xml version="1.0" encoding="utf-8"?>
<p:tagLst xmlns:a="http://schemas.openxmlformats.org/drawingml/2006/main" xmlns:r="http://schemas.openxmlformats.org/officeDocument/2006/relationships" xmlns:p="http://schemas.openxmlformats.org/presentationml/2006/main">
  <p:tag name="NUM" val="5"/>
</p:tagLst>
</file>

<file path=ppt/tags/tag162.xml><?xml version="1.0" encoding="utf-8"?>
<p:tagLst xmlns:a="http://schemas.openxmlformats.org/drawingml/2006/main" xmlns:r="http://schemas.openxmlformats.org/officeDocument/2006/relationships" xmlns:p="http://schemas.openxmlformats.org/presentationml/2006/main">
  <p:tag name="NUM" val="6"/>
</p:tagLst>
</file>

<file path=ppt/tags/tag163.xml><?xml version="1.0" encoding="utf-8"?>
<p:tagLst xmlns:a="http://schemas.openxmlformats.org/drawingml/2006/main" xmlns:r="http://schemas.openxmlformats.org/officeDocument/2006/relationships" xmlns:p="http://schemas.openxmlformats.org/presentationml/2006/main">
  <p:tag name="NUM" val="7"/>
</p:tagLst>
</file>

<file path=ppt/tags/tag164.xml><?xml version="1.0" encoding="utf-8"?>
<p:tagLst xmlns:a="http://schemas.openxmlformats.org/drawingml/2006/main" xmlns:r="http://schemas.openxmlformats.org/officeDocument/2006/relationships" xmlns:p="http://schemas.openxmlformats.org/presentationml/2006/main">
  <p:tag name="NUM" val="1"/>
</p:tagLst>
</file>

<file path=ppt/tags/tag165.xml><?xml version="1.0" encoding="utf-8"?>
<p:tagLst xmlns:a="http://schemas.openxmlformats.org/drawingml/2006/main" xmlns:r="http://schemas.openxmlformats.org/officeDocument/2006/relationships" xmlns:p="http://schemas.openxmlformats.org/presentationml/2006/main">
  <p:tag name="NUM" val="2"/>
</p:tagLst>
</file>

<file path=ppt/tags/tag166.xml><?xml version="1.0" encoding="utf-8"?>
<p:tagLst xmlns:a="http://schemas.openxmlformats.org/drawingml/2006/main" xmlns:r="http://schemas.openxmlformats.org/officeDocument/2006/relationships" xmlns:p="http://schemas.openxmlformats.org/presentationml/2006/main">
  <p:tag name="NUM" val="3"/>
</p:tagLst>
</file>

<file path=ppt/tags/tag167.xml><?xml version="1.0" encoding="utf-8"?>
<p:tagLst xmlns:a="http://schemas.openxmlformats.org/drawingml/2006/main" xmlns:r="http://schemas.openxmlformats.org/officeDocument/2006/relationships" xmlns:p="http://schemas.openxmlformats.org/presentationml/2006/main">
  <p:tag name="NUM" val="4"/>
</p:tagLst>
</file>

<file path=ppt/tags/tag168.xml><?xml version="1.0" encoding="utf-8"?>
<p:tagLst xmlns:a="http://schemas.openxmlformats.org/drawingml/2006/main" xmlns:r="http://schemas.openxmlformats.org/officeDocument/2006/relationships" xmlns:p="http://schemas.openxmlformats.org/presentationml/2006/main">
  <p:tag name="NUM" val="5"/>
</p:tagLst>
</file>

<file path=ppt/tags/tag169.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13"/>
</p:tagLst>
</file>

<file path=ppt/tags/tag170.xml><?xml version="1.0" encoding="utf-8"?>
<p:tagLst xmlns:a="http://schemas.openxmlformats.org/drawingml/2006/main" xmlns:r="http://schemas.openxmlformats.org/officeDocument/2006/relationships" xmlns:p="http://schemas.openxmlformats.org/presentationml/2006/main">
  <p:tag name="NUM" val="7"/>
</p:tagLst>
</file>

<file path=ppt/tags/tag171.xml><?xml version="1.0" encoding="utf-8"?>
<p:tagLst xmlns:a="http://schemas.openxmlformats.org/drawingml/2006/main" xmlns:r="http://schemas.openxmlformats.org/officeDocument/2006/relationships" xmlns:p="http://schemas.openxmlformats.org/presentationml/2006/main">
  <p:tag name="NUM" val="8"/>
</p:tagLst>
</file>

<file path=ppt/tags/tag172.xml><?xml version="1.0" encoding="utf-8"?>
<p:tagLst xmlns:a="http://schemas.openxmlformats.org/drawingml/2006/main" xmlns:r="http://schemas.openxmlformats.org/officeDocument/2006/relationships" xmlns:p="http://schemas.openxmlformats.org/presentationml/2006/main">
  <p:tag name="NUM" val="9"/>
</p:tagLst>
</file>

<file path=ppt/tags/tag173.xml><?xml version="1.0" encoding="utf-8"?>
<p:tagLst xmlns:a="http://schemas.openxmlformats.org/drawingml/2006/main" xmlns:r="http://schemas.openxmlformats.org/officeDocument/2006/relationships" xmlns:p="http://schemas.openxmlformats.org/presentationml/2006/main">
  <p:tag name="NUM" val="10"/>
</p:tagLst>
</file>

<file path=ppt/tags/tag174.xml><?xml version="1.0" encoding="utf-8"?>
<p:tagLst xmlns:a="http://schemas.openxmlformats.org/drawingml/2006/main" xmlns:r="http://schemas.openxmlformats.org/officeDocument/2006/relationships" xmlns:p="http://schemas.openxmlformats.org/presentationml/2006/main">
  <p:tag name="NUM" val="11"/>
</p:tagLst>
</file>

<file path=ppt/tags/tag175.xml><?xml version="1.0" encoding="utf-8"?>
<p:tagLst xmlns:a="http://schemas.openxmlformats.org/drawingml/2006/main" xmlns:r="http://schemas.openxmlformats.org/officeDocument/2006/relationships" xmlns:p="http://schemas.openxmlformats.org/presentationml/2006/main">
  <p:tag name="NUM" val="12"/>
</p:tagLst>
</file>

<file path=ppt/tags/tag176.xml><?xml version="1.0" encoding="utf-8"?>
<p:tagLst xmlns:a="http://schemas.openxmlformats.org/drawingml/2006/main" xmlns:r="http://schemas.openxmlformats.org/officeDocument/2006/relationships" xmlns:p="http://schemas.openxmlformats.org/presentationml/2006/main">
  <p:tag name="NUM" val="13"/>
</p:tagLst>
</file>

<file path=ppt/tags/tag177.xml><?xml version="1.0" encoding="utf-8"?>
<p:tagLst xmlns:a="http://schemas.openxmlformats.org/drawingml/2006/main" xmlns:r="http://schemas.openxmlformats.org/officeDocument/2006/relationships" xmlns:p="http://schemas.openxmlformats.org/presentationml/2006/main">
  <p:tag name="NUM" val="1"/>
</p:tagLst>
</file>

<file path=ppt/tags/tag178.xml><?xml version="1.0" encoding="utf-8"?>
<p:tagLst xmlns:a="http://schemas.openxmlformats.org/drawingml/2006/main" xmlns:r="http://schemas.openxmlformats.org/officeDocument/2006/relationships" xmlns:p="http://schemas.openxmlformats.org/presentationml/2006/main">
  <p:tag name="NUM" val="2"/>
</p:tagLst>
</file>

<file path=ppt/tags/tag179.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9"/>
</p:tagLst>
</file>

<file path=ppt/tags/tag180.xml><?xml version="1.0" encoding="utf-8"?>
<p:tagLst xmlns:a="http://schemas.openxmlformats.org/drawingml/2006/main" xmlns:r="http://schemas.openxmlformats.org/officeDocument/2006/relationships" xmlns:p="http://schemas.openxmlformats.org/presentationml/2006/main">
  <p:tag name="NUM" val="4"/>
</p:tagLst>
</file>

<file path=ppt/tags/tag181.xml><?xml version="1.0" encoding="utf-8"?>
<p:tagLst xmlns:a="http://schemas.openxmlformats.org/drawingml/2006/main" xmlns:r="http://schemas.openxmlformats.org/officeDocument/2006/relationships" xmlns:p="http://schemas.openxmlformats.org/presentationml/2006/main">
  <p:tag name="NUM" val="5"/>
</p:tagLst>
</file>

<file path=ppt/tags/tag182.xml><?xml version="1.0" encoding="utf-8"?>
<p:tagLst xmlns:a="http://schemas.openxmlformats.org/drawingml/2006/main" xmlns:r="http://schemas.openxmlformats.org/officeDocument/2006/relationships" xmlns:p="http://schemas.openxmlformats.org/presentationml/2006/main">
  <p:tag name="NUM" val="6"/>
</p:tagLst>
</file>

<file path=ppt/tags/tag183.xml><?xml version="1.0" encoding="utf-8"?>
<p:tagLst xmlns:a="http://schemas.openxmlformats.org/drawingml/2006/main" xmlns:r="http://schemas.openxmlformats.org/officeDocument/2006/relationships" xmlns:p="http://schemas.openxmlformats.org/presentationml/2006/main">
  <p:tag name="NUM" val="7"/>
</p:tagLst>
</file>

<file path=ppt/tags/tag184.xml><?xml version="1.0" encoding="utf-8"?>
<p:tagLst xmlns:a="http://schemas.openxmlformats.org/drawingml/2006/main" xmlns:r="http://schemas.openxmlformats.org/officeDocument/2006/relationships" xmlns:p="http://schemas.openxmlformats.org/presentationml/2006/main">
  <p:tag name="NUM" val="8"/>
</p:tagLst>
</file>

<file path=ppt/tags/tag185.xml><?xml version="1.0" encoding="utf-8"?>
<p:tagLst xmlns:a="http://schemas.openxmlformats.org/drawingml/2006/main" xmlns:r="http://schemas.openxmlformats.org/officeDocument/2006/relationships" xmlns:p="http://schemas.openxmlformats.org/presentationml/2006/main">
  <p:tag name="NUM" val="9"/>
</p:tagLst>
</file>

<file path=ppt/tags/tag186.xml><?xml version="1.0" encoding="utf-8"?>
<p:tagLst xmlns:a="http://schemas.openxmlformats.org/drawingml/2006/main" xmlns:r="http://schemas.openxmlformats.org/officeDocument/2006/relationships" xmlns:p="http://schemas.openxmlformats.org/presentationml/2006/main">
  <p:tag name="NUM" val="10"/>
</p:tagLst>
</file>

<file path=ppt/tags/tag187.xml><?xml version="1.0" encoding="utf-8"?>
<p:tagLst xmlns:a="http://schemas.openxmlformats.org/drawingml/2006/main" xmlns:r="http://schemas.openxmlformats.org/officeDocument/2006/relationships" xmlns:p="http://schemas.openxmlformats.org/presentationml/2006/main">
  <p:tag name="NUM" val="3"/>
</p:tagLst>
</file>

<file path=ppt/tags/tag188.xml><?xml version="1.0" encoding="utf-8"?>
<p:tagLst xmlns:a="http://schemas.openxmlformats.org/drawingml/2006/main" xmlns:r="http://schemas.openxmlformats.org/officeDocument/2006/relationships" xmlns:p="http://schemas.openxmlformats.org/presentationml/2006/main">
  <p:tag name="NUM" val="1"/>
</p:tagLst>
</file>

<file path=ppt/tags/tag189.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0"/>
</p:tagLst>
</file>

<file path=ppt/tags/tag190.xml><?xml version="1.0" encoding="utf-8"?>
<p:tagLst xmlns:a="http://schemas.openxmlformats.org/drawingml/2006/main" xmlns:r="http://schemas.openxmlformats.org/officeDocument/2006/relationships" xmlns:p="http://schemas.openxmlformats.org/presentationml/2006/main">
  <p:tag name="NUM" val="4"/>
</p:tagLst>
</file>

<file path=ppt/tags/tag191.xml><?xml version="1.0" encoding="utf-8"?>
<p:tagLst xmlns:a="http://schemas.openxmlformats.org/drawingml/2006/main" xmlns:r="http://schemas.openxmlformats.org/officeDocument/2006/relationships" xmlns:p="http://schemas.openxmlformats.org/presentationml/2006/main">
  <p:tag name="NUM" val="1"/>
</p:tagLst>
</file>

<file path=ppt/tags/tag192.xml><?xml version="1.0" encoding="utf-8"?>
<p:tagLst xmlns:a="http://schemas.openxmlformats.org/drawingml/2006/main" xmlns:r="http://schemas.openxmlformats.org/officeDocument/2006/relationships" xmlns:p="http://schemas.openxmlformats.org/presentationml/2006/main">
  <p:tag name="NUM" val="2"/>
</p:tagLst>
</file>

<file path=ppt/tags/tag193.xml><?xml version="1.0" encoding="utf-8"?>
<p:tagLst xmlns:a="http://schemas.openxmlformats.org/drawingml/2006/main" xmlns:r="http://schemas.openxmlformats.org/officeDocument/2006/relationships" xmlns:p="http://schemas.openxmlformats.org/presentationml/2006/main">
  <p:tag name="NUM" val="3"/>
</p:tagLst>
</file>

<file path=ppt/tags/tag194.xml><?xml version="1.0" encoding="utf-8"?>
<p:tagLst xmlns:a="http://schemas.openxmlformats.org/drawingml/2006/main" xmlns:r="http://schemas.openxmlformats.org/officeDocument/2006/relationships" xmlns:p="http://schemas.openxmlformats.org/presentationml/2006/main">
  <p:tag name="NUM" val="4"/>
</p:tagLst>
</file>

<file path=ppt/tags/tag195.xml><?xml version="1.0" encoding="utf-8"?>
<p:tagLst xmlns:a="http://schemas.openxmlformats.org/drawingml/2006/main" xmlns:r="http://schemas.openxmlformats.org/officeDocument/2006/relationships" xmlns:p="http://schemas.openxmlformats.org/presentationml/2006/main">
  <p:tag name="NUM" val="5"/>
</p:tagLst>
</file>

<file path=ppt/tags/tag196.xml><?xml version="1.0" encoding="utf-8"?>
<p:tagLst xmlns:a="http://schemas.openxmlformats.org/drawingml/2006/main" xmlns:r="http://schemas.openxmlformats.org/officeDocument/2006/relationships" xmlns:p="http://schemas.openxmlformats.org/presentationml/2006/main">
  <p:tag name="NUM" val="6"/>
</p:tagLst>
</file>

<file path=ppt/tags/tag197.xml><?xml version="1.0" encoding="utf-8"?>
<p:tagLst xmlns:a="http://schemas.openxmlformats.org/drawingml/2006/main" xmlns:r="http://schemas.openxmlformats.org/officeDocument/2006/relationships" xmlns:p="http://schemas.openxmlformats.org/presentationml/2006/main">
  <p:tag name="NUM" val="7"/>
</p:tagLst>
</file>

<file path=ppt/tags/tag198.xml><?xml version="1.0" encoding="utf-8"?>
<p:tagLst xmlns:a="http://schemas.openxmlformats.org/drawingml/2006/main" xmlns:r="http://schemas.openxmlformats.org/officeDocument/2006/relationships" xmlns:p="http://schemas.openxmlformats.org/presentationml/2006/main">
  <p:tag name="NUM" val="8"/>
</p:tagLst>
</file>

<file path=ppt/tags/tag19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5"/>
</p:tagLst>
</file>

<file path=ppt/tags/tag20.xml><?xml version="1.0" encoding="utf-8"?>
<p:tagLst xmlns:a="http://schemas.openxmlformats.org/drawingml/2006/main" xmlns:r="http://schemas.openxmlformats.org/officeDocument/2006/relationships" xmlns:p="http://schemas.openxmlformats.org/presentationml/2006/main">
  <p:tag name="NUM" val="16"/>
</p:tagLst>
</file>

<file path=ppt/tags/tag200.xml><?xml version="1.0" encoding="utf-8"?>
<p:tagLst xmlns:a="http://schemas.openxmlformats.org/drawingml/2006/main" xmlns:r="http://schemas.openxmlformats.org/officeDocument/2006/relationships" xmlns:p="http://schemas.openxmlformats.org/presentationml/2006/main">
  <p:tag name="NUM" val="2"/>
</p:tagLst>
</file>

<file path=ppt/tags/tag201.xml><?xml version="1.0" encoding="utf-8"?>
<p:tagLst xmlns:a="http://schemas.openxmlformats.org/drawingml/2006/main" xmlns:r="http://schemas.openxmlformats.org/officeDocument/2006/relationships" xmlns:p="http://schemas.openxmlformats.org/presentationml/2006/main">
  <p:tag name="NUM" val="3"/>
</p:tagLst>
</file>

<file path=ppt/tags/tag202.xml><?xml version="1.0" encoding="utf-8"?>
<p:tagLst xmlns:a="http://schemas.openxmlformats.org/drawingml/2006/main" xmlns:r="http://schemas.openxmlformats.org/officeDocument/2006/relationships" xmlns:p="http://schemas.openxmlformats.org/presentationml/2006/main">
  <p:tag name="NUM" val="4"/>
</p:tagLst>
</file>

<file path=ppt/tags/tag203.xml><?xml version="1.0" encoding="utf-8"?>
<p:tagLst xmlns:a="http://schemas.openxmlformats.org/drawingml/2006/main" xmlns:r="http://schemas.openxmlformats.org/officeDocument/2006/relationships" xmlns:p="http://schemas.openxmlformats.org/presentationml/2006/main">
  <p:tag name="NUM" val="5"/>
</p:tagLst>
</file>

<file path=ppt/tags/tag204.xml><?xml version="1.0" encoding="utf-8"?>
<p:tagLst xmlns:a="http://schemas.openxmlformats.org/drawingml/2006/main" xmlns:r="http://schemas.openxmlformats.org/officeDocument/2006/relationships" xmlns:p="http://schemas.openxmlformats.org/presentationml/2006/main">
  <p:tag name="NUM" val="6"/>
</p:tagLst>
</file>

<file path=ppt/tags/tag205.xml><?xml version="1.0" encoding="utf-8"?>
<p:tagLst xmlns:a="http://schemas.openxmlformats.org/drawingml/2006/main" xmlns:r="http://schemas.openxmlformats.org/officeDocument/2006/relationships" xmlns:p="http://schemas.openxmlformats.org/presentationml/2006/main">
  <p:tag name="NUM" val="7"/>
</p:tagLst>
</file>

<file path=ppt/tags/tag206.xml><?xml version="1.0" encoding="utf-8"?>
<p:tagLst xmlns:a="http://schemas.openxmlformats.org/drawingml/2006/main" xmlns:r="http://schemas.openxmlformats.org/officeDocument/2006/relationships" xmlns:p="http://schemas.openxmlformats.org/presentationml/2006/main">
  <p:tag name="NUM" val="8"/>
</p:tagLst>
</file>

<file path=ppt/tags/tag207.xml><?xml version="1.0" encoding="utf-8"?>
<p:tagLst xmlns:a="http://schemas.openxmlformats.org/drawingml/2006/main" xmlns:r="http://schemas.openxmlformats.org/officeDocument/2006/relationships" xmlns:p="http://schemas.openxmlformats.org/presentationml/2006/main">
  <p:tag name="NUM" val="1"/>
</p:tagLst>
</file>

<file path=ppt/tags/tag208.xml><?xml version="1.0" encoding="utf-8"?>
<p:tagLst xmlns:a="http://schemas.openxmlformats.org/drawingml/2006/main" xmlns:r="http://schemas.openxmlformats.org/officeDocument/2006/relationships" xmlns:p="http://schemas.openxmlformats.org/presentationml/2006/main">
  <p:tag name="NUM" val="2"/>
</p:tagLst>
</file>

<file path=ppt/tags/tag209.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8"/>
</p:tagLst>
</file>

<file path=ppt/tags/tag210.xml><?xml version="1.0" encoding="utf-8"?>
<p:tagLst xmlns:a="http://schemas.openxmlformats.org/drawingml/2006/main" xmlns:r="http://schemas.openxmlformats.org/officeDocument/2006/relationships" xmlns:p="http://schemas.openxmlformats.org/presentationml/2006/main">
  <p:tag name="NUM" val="4"/>
</p:tagLst>
</file>

<file path=ppt/tags/tag211.xml><?xml version="1.0" encoding="utf-8"?>
<p:tagLst xmlns:a="http://schemas.openxmlformats.org/drawingml/2006/main" xmlns:r="http://schemas.openxmlformats.org/officeDocument/2006/relationships" xmlns:p="http://schemas.openxmlformats.org/presentationml/2006/main">
  <p:tag name="NUM" val="1"/>
</p:tagLst>
</file>

<file path=ppt/tags/tag212.xml><?xml version="1.0" encoding="utf-8"?>
<p:tagLst xmlns:a="http://schemas.openxmlformats.org/drawingml/2006/main" xmlns:r="http://schemas.openxmlformats.org/officeDocument/2006/relationships" xmlns:p="http://schemas.openxmlformats.org/presentationml/2006/main">
  <p:tag name="NUM" val="2"/>
</p:tagLst>
</file>

<file path=ppt/tags/tag213.xml><?xml version="1.0" encoding="utf-8"?>
<p:tagLst xmlns:a="http://schemas.openxmlformats.org/drawingml/2006/main" xmlns:r="http://schemas.openxmlformats.org/officeDocument/2006/relationships" xmlns:p="http://schemas.openxmlformats.org/presentationml/2006/main">
  <p:tag name="NUM" val="3"/>
</p:tagLst>
</file>

<file path=ppt/tags/tag214.xml><?xml version="1.0" encoding="utf-8"?>
<p:tagLst xmlns:a="http://schemas.openxmlformats.org/drawingml/2006/main" xmlns:r="http://schemas.openxmlformats.org/officeDocument/2006/relationships" xmlns:p="http://schemas.openxmlformats.org/presentationml/2006/main">
  <p:tag name="NUM" val="4"/>
</p:tagLst>
</file>

<file path=ppt/tags/tag215.xml><?xml version="1.0" encoding="utf-8"?>
<p:tagLst xmlns:a="http://schemas.openxmlformats.org/drawingml/2006/main" xmlns:r="http://schemas.openxmlformats.org/officeDocument/2006/relationships" xmlns:p="http://schemas.openxmlformats.org/presentationml/2006/main">
  <p:tag name="NUM" val="1"/>
</p:tagLst>
</file>

<file path=ppt/tags/tag216.xml><?xml version="1.0" encoding="utf-8"?>
<p:tagLst xmlns:a="http://schemas.openxmlformats.org/drawingml/2006/main" xmlns:r="http://schemas.openxmlformats.org/officeDocument/2006/relationships" xmlns:p="http://schemas.openxmlformats.org/presentationml/2006/main">
  <p:tag name="NUM" val="2"/>
</p:tagLst>
</file>

<file path=ppt/tags/tag217.xml><?xml version="1.0" encoding="utf-8"?>
<p:tagLst xmlns:a="http://schemas.openxmlformats.org/drawingml/2006/main" xmlns:r="http://schemas.openxmlformats.org/officeDocument/2006/relationships" xmlns:p="http://schemas.openxmlformats.org/presentationml/2006/main">
  <p:tag name="NUM" val="3"/>
</p:tagLst>
</file>

<file path=ppt/tags/tag218.xml><?xml version="1.0" encoding="utf-8"?>
<p:tagLst xmlns:a="http://schemas.openxmlformats.org/drawingml/2006/main" xmlns:r="http://schemas.openxmlformats.org/officeDocument/2006/relationships" xmlns:p="http://schemas.openxmlformats.org/presentationml/2006/main">
  <p:tag name="NUM" val="4"/>
</p:tagLst>
</file>

<file path=ppt/tags/tag219.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14"/>
</p:tagLst>
</file>

<file path=ppt/tags/tag220.xml><?xml version="1.0" encoding="utf-8"?>
<p:tagLst xmlns:a="http://schemas.openxmlformats.org/drawingml/2006/main" xmlns:r="http://schemas.openxmlformats.org/officeDocument/2006/relationships" xmlns:p="http://schemas.openxmlformats.org/presentationml/2006/main">
  <p:tag name="NUM" val="2"/>
</p:tagLst>
</file>

<file path=ppt/tags/tag221.xml><?xml version="1.0" encoding="utf-8"?>
<p:tagLst xmlns:a="http://schemas.openxmlformats.org/drawingml/2006/main" xmlns:r="http://schemas.openxmlformats.org/officeDocument/2006/relationships" xmlns:p="http://schemas.openxmlformats.org/presentationml/2006/main">
  <p:tag name="NUM" val="3"/>
</p:tagLst>
</file>

<file path=ppt/tags/tag222.xml><?xml version="1.0" encoding="utf-8"?>
<p:tagLst xmlns:a="http://schemas.openxmlformats.org/drawingml/2006/main" xmlns:r="http://schemas.openxmlformats.org/officeDocument/2006/relationships" xmlns:p="http://schemas.openxmlformats.org/presentationml/2006/main">
  <p:tag name="NUM" val="4"/>
</p:tagLst>
</file>

<file path=ppt/tags/tag223.xml><?xml version="1.0" encoding="utf-8"?>
<p:tagLst xmlns:a="http://schemas.openxmlformats.org/drawingml/2006/main" xmlns:r="http://schemas.openxmlformats.org/officeDocument/2006/relationships" xmlns:p="http://schemas.openxmlformats.org/presentationml/2006/main">
  <p:tag name="NUM" val="1"/>
</p:tagLst>
</file>

<file path=ppt/tags/tag224.xml><?xml version="1.0" encoding="utf-8"?>
<p:tagLst xmlns:a="http://schemas.openxmlformats.org/drawingml/2006/main" xmlns:r="http://schemas.openxmlformats.org/officeDocument/2006/relationships" xmlns:p="http://schemas.openxmlformats.org/presentationml/2006/main">
  <p:tag name="NUM" val="2"/>
</p:tagLst>
</file>

<file path=ppt/tags/tag225.xml><?xml version="1.0" encoding="utf-8"?>
<p:tagLst xmlns:a="http://schemas.openxmlformats.org/drawingml/2006/main" xmlns:r="http://schemas.openxmlformats.org/officeDocument/2006/relationships" xmlns:p="http://schemas.openxmlformats.org/presentationml/2006/main">
  <p:tag name="NUM" val="3"/>
</p:tagLst>
</file>

<file path=ppt/tags/tag226.xml><?xml version="1.0" encoding="utf-8"?>
<p:tagLst xmlns:a="http://schemas.openxmlformats.org/drawingml/2006/main" xmlns:r="http://schemas.openxmlformats.org/officeDocument/2006/relationships" xmlns:p="http://schemas.openxmlformats.org/presentationml/2006/main">
  <p:tag name="NUM" val="4"/>
</p:tagLst>
</file>

<file path=ppt/tags/tag227.xml><?xml version="1.0" encoding="utf-8"?>
<p:tagLst xmlns:a="http://schemas.openxmlformats.org/drawingml/2006/main" xmlns:r="http://schemas.openxmlformats.org/officeDocument/2006/relationships" xmlns:p="http://schemas.openxmlformats.org/presentationml/2006/main">
  <p:tag name="NUM" val="1"/>
</p:tagLst>
</file>

<file path=ppt/tags/tag228.xml><?xml version="1.0" encoding="utf-8"?>
<p:tagLst xmlns:a="http://schemas.openxmlformats.org/drawingml/2006/main" xmlns:r="http://schemas.openxmlformats.org/officeDocument/2006/relationships" xmlns:p="http://schemas.openxmlformats.org/presentationml/2006/main">
  <p:tag name="NUM" val="2"/>
</p:tagLst>
</file>

<file path=ppt/tags/tag229.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2"/>
</p:tagLst>
</file>

<file path=ppt/tags/tag230.xml><?xml version="1.0" encoding="utf-8"?>
<p:tagLst xmlns:a="http://schemas.openxmlformats.org/drawingml/2006/main" xmlns:r="http://schemas.openxmlformats.org/officeDocument/2006/relationships" xmlns:p="http://schemas.openxmlformats.org/presentationml/2006/main">
  <p:tag name="NUM" val="4"/>
</p:tagLst>
</file>

<file path=ppt/tags/tag231.xml><?xml version="1.0" encoding="utf-8"?>
<p:tagLst xmlns:a="http://schemas.openxmlformats.org/drawingml/2006/main" xmlns:r="http://schemas.openxmlformats.org/officeDocument/2006/relationships" xmlns:p="http://schemas.openxmlformats.org/presentationml/2006/main">
  <p:tag name="NUM" val="5"/>
</p:tagLst>
</file>

<file path=ppt/tags/tag232.xml><?xml version="1.0" encoding="utf-8"?>
<p:tagLst xmlns:a="http://schemas.openxmlformats.org/drawingml/2006/main" xmlns:r="http://schemas.openxmlformats.org/officeDocument/2006/relationships" xmlns:p="http://schemas.openxmlformats.org/presentationml/2006/main">
  <p:tag name="NUM" val="6"/>
</p:tagLst>
</file>

<file path=ppt/tags/tag233.xml><?xml version="1.0" encoding="utf-8"?>
<p:tagLst xmlns:a="http://schemas.openxmlformats.org/drawingml/2006/main" xmlns:r="http://schemas.openxmlformats.org/officeDocument/2006/relationships" xmlns:p="http://schemas.openxmlformats.org/presentationml/2006/main">
  <p:tag name="NUM" val="7"/>
</p:tagLst>
</file>

<file path=ppt/tags/tag234.xml><?xml version="1.0" encoding="utf-8"?>
<p:tagLst xmlns:a="http://schemas.openxmlformats.org/drawingml/2006/main" xmlns:r="http://schemas.openxmlformats.org/officeDocument/2006/relationships" xmlns:p="http://schemas.openxmlformats.org/presentationml/2006/main">
  <p:tag name="NUM" val="8"/>
</p:tagLst>
</file>

<file path=ppt/tags/tag235.xml><?xml version="1.0" encoding="utf-8"?>
<p:tagLst xmlns:a="http://schemas.openxmlformats.org/drawingml/2006/main" xmlns:r="http://schemas.openxmlformats.org/officeDocument/2006/relationships" xmlns:p="http://schemas.openxmlformats.org/presentationml/2006/main">
  <p:tag name="NUM" val="1"/>
</p:tagLst>
</file>

<file path=ppt/tags/tag236.xml><?xml version="1.0" encoding="utf-8"?>
<p:tagLst xmlns:a="http://schemas.openxmlformats.org/drawingml/2006/main" xmlns:r="http://schemas.openxmlformats.org/officeDocument/2006/relationships" xmlns:p="http://schemas.openxmlformats.org/presentationml/2006/main">
  <p:tag name="NUM" val="2"/>
</p:tagLst>
</file>

<file path=ppt/tags/tag237.xml><?xml version="1.0" encoding="utf-8"?>
<p:tagLst xmlns:a="http://schemas.openxmlformats.org/drawingml/2006/main" xmlns:r="http://schemas.openxmlformats.org/officeDocument/2006/relationships" xmlns:p="http://schemas.openxmlformats.org/presentationml/2006/main">
  <p:tag name="NUM" val="3"/>
</p:tagLst>
</file>

<file path=ppt/tags/tag238.xml><?xml version="1.0" encoding="utf-8"?>
<p:tagLst xmlns:a="http://schemas.openxmlformats.org/drawingml/2006/main" xmlns:r="http://schemas.openxmlformats.org/officeDocument/2006/relationships" xmlns:p="http://schemas.openxmlformats.org/presentationml/2006/main">
  <p:tag name="NUM" val="4"/>
</p:tagLst>
</file>

<file path=ppt/tags/tag239.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9"/>
</p:tagLst>
</file>

<file path=ppt/tags/tag240.xml><?xml version="1.0" encoding="utf-8"?>
<p:tagLst xmlns:a="http://schemas.openxmlformats.org/drawingml/2006/main" xmlns:r="http://schemas.openxmlformats.org/officeDocument/2006/relationships" xmlns:p="http://schemas.openxmlformats.org/presentationml/2006/main">
  <p:tag name="NUM" val="2"/>
</p:tagLst>
</file>

<file path=ppt/tags/tag241.xml><?xml version="1.0" encoding="utf-8"?>
<p:tagLst xmlns:a="http://schemas.openxmlformats.org/drawingml/2006/main" xmlns:r="http://schemas.openxmlformats.org/officeDocument/2006/relationships" xmlns:p="http://schemas.openxmlformats.org/presentationml/2006/main">
  <p:tag name="NUM" val="3"/>
</p:tagLst>
</file>

<file path=ppt/tags/tag242.xml><?xml version="1.0" encoding="utf-8"?>
<p:tagLst xmlns:a="http://schemas.openxmlformats.org/drawingml/2006/main" xmlns:r="http://schemas.openxmlformats.org/officeDocument/2006/relationships" xmlns:p="http://schemas.openxmlformats.org/presentationml/2006/main">
  <p:tag name="NUM" val="4"/>
</p:tagLst>
</file>

<file path=ppt/tags/tag243.xml><?xml version="1.0" encoding="utf-8"?>
<p:tagLst xmlns:a="http://schemas.openxmlformats.org/drawingml/2006/main" xmlns:r="http://schemas.openxmlformats.org/officeDocument/2006/relationships" xmlns:p="http://schemas.openxmlformats.org/presentationml/2006/main">
  <p:tag name="NUM" val="1"/>
</p:tagLst>
</file>

<file path=ppt/tags/tag244.xml><?xml version="1.0" encoding="utf-8"?>
<p:tagLst xmlns:a="http://schemas.openxmlformats.org/drawingml/2006/main" xmlns:r="http://schemas.openxmlformats.org/officeDocument/2006/relationships" xmlns:p="http://schemas.openxmlformats.org/presentationml/2006/main">
  <p:tag name="NUM" val="2"/>
</p:tagLst>
</file>

<file path=ppt/tags/tag245.xml><?xml version="1.0" encoding="utf-8"?>
<p:tagLst xmlns:a="http://schemas.openxmlformats.org/drawingml/2006/main" xmlns:r="http://schemas.openxmlformats.org/officeDocument/2006/relationships" xmlns:p="http://schemas.openxmlformats.org/presentationml/2006/main">
  <p:tag name="NUM" val="3"/>
</p:tagLst>
</file>

<file path=ppt/tags/tag246.xml><?xml version="1.0" encoding="utf-8"?>
<p:tagLst xmlns:a="http://schemas.openxmlformats.org/drawingml/2006/main" xmlns:r="http://schemas.openxmlformats.org/officeDocument/2006/relationships" xmlns:p="http://schemas.openxmlformats.org/presentationml/2006/main">
  <p:tag name="NUM" val="4"/>
</p:tagLst>
</file>

<file path=ppt/tags/tag247.xml><?xml version="1.0" encoding="utf-8"?>
<p:tagLst xmlns:a="http://schemas.openxmlformats.org/drawingml/2006/main" xmlns:r="http://schemas.openxmlformats.org/officeDocument/2006/relationships" xmlns:p="http://schemas.openxmlformats.org/presentationml/2006/main">
  <p:tag name="NUM" val="1"/>
</p:tagLst>
</file>

<file path=ppt/tags/tag248.xml><?xml version="1.0" encoding="utf-8"?>
<p:tagLst xmlns:a="http://schemas.openxmlformats.org/drawingml/2006/main" xmlns:r="http://schemas.openxmlformats.org/officeDocument/2006/relationships" xmlns:p="http://schemas.openxmlformats.org/presentationml/2006/main">
  <p:tag name="NUM" val="2"/>
</p:tagLst>
</file>

<file path=ppt/tags/tag249.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6"/>
</p:tagLst>
</file>

<file path=ppt/tags/tag250.xml><?xml version="1.0" encoding="utf-8"?>
<p:tagLst xmlns:a="http://schemas.openxmlformats.org/drawingml/2006/main" xmlns:r="http://schemas.openxmlformats.org/officeDocument/2006/relationships" xmlns:p="http://schemas.openxmlformats.org/presentationml/2006/main">
  <p:tag name="NUM" val="4"/>
</p:tagLst>
</file>

<file path=ppt/tags/tag251.xml><?xml version="1.0" encoding="utf-8"?>
<p:tagLst xmlns:a="http://schemas.openxmlformats.org/drawingml/2006/main" xmlns:r="http://schemas.openxmlformats.org/officeDocument/2006/relationships" xmlns:p="http://schemas.openxmlformats.org/presentationml/2006/main">
  <p:tag name="NUM" val="5"/>
</p:tagLst>
</file>

<file path=ppt/tags/tag252.xml><?xml version="1.0" encoding="utf-8"?>
<p:tagLst xmlns:a="http://schemas.openxmlformats.org/drawingml/2006/main" xmlns:r="http://schemas.openxmlformats.org/officeDocument/2006/relationships" xmlns:p="http://schemas.openxmlformats.org/presentationml/2006/main">
  <p:tag name="NUM" val="6"/>
</p:tagLst>
</file>

<file path=ppt/tags/tag253.xml><?xml version="1.0" encoding="utf-8"?>
<p:tagLst xmlns:a="http://schemas.openxmlformats.org/drawingml/2006/main" xmlns:r="http://schemas.openxmlformats.org/officeDocument/2006/relationships" xmlns:p="http://schemas.openxmlformats.org/presentationml/2006/main">
  <p:tag name="NUM" val="7"/>
</p:tagLst>
</file>

<file path=ppt/tags/tag254.xml><?xml version="1.0" encoding="utf-8"?>
<p:tagLst xmlns:a="http://schemas.openxmlformats.org/drawingml/2006/main" xmlns:r="http://schemas.openxmlformats.org/officeDocument/2006/relationships" xmlns:p="http://schemas.openxmlformats.org/presentationml/2006/main">
  <p:tag name="NUM" val="3"/>
</p:tagLst>
</file>

<file path=ppt/tags/tag255.xml><?xml version="1.0" encoding="utf-8"?>
<p:tagLst xmlns:a="http://schemas.openxmlformats.org/drawingml/2006/main" xmlns:r="http://schemas.openxmlformats.org/officeDocument/2006/relationships" xmlns:p="http://schemas.openxmlformats.org/presentationml/2006/main">
  <p:tag name="NUM" val="1"/>
</p:tagLst>
</file>

<file path=ppt/tags/tag256.xml><?xml version="1.0" encoding="utf-8"?>
<p:tagLst xmlns:a="http://schemas.openxmlformats.org/drawingml/2006/main" xmlns:r="http://schemas.openxmlformats.org/officeDocument/2006/relationships" xmlns:p="http://schemas.openxmlformats.org/presentationml/2006/main">
  <p:tag name="NUM" val="2"/>
</p:tagLst>
</file>

<file path=ppt/tags/tag257.xml><?xml version="1.0" encoding="utf-8"?>
<p:tagLst xmlns:a="http://schemas.openxmlformats.org/drawingml/2006/main" xmlns:r="http://schemas.openxmlformats.org/officeDocument/2006/relationships" xmlns:p="http://schemas.openxmlformats.org/presentationml/2006/main">
  <p:tag name="NUM" val="3"/>
</p:tagLst>
</file>

<file path=ppt/tags/tag258.xml><?xml version="1.0" encoding="utf-8"?>
<p:tagLst xmlns:a="http://schemas.openxmlformats.org/drawingml/2006/main" xmlns:r="http://schemas.openxmlformats.org/officeDocument/2006/relationships" xmlns:p="http://schemas.openxmlformats.org/presentationml/2006/main">
  <p:tag name="NUM" val="1"/>
</p:tagLst>
</file>

<file path=ppt/tags/tag259.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1"/>
</p:tagLst>
</file>

<file path=ppt/tags/tag260.xml><?xml version="1.0" encoding="utf-8"?>
<p:tagLst xmlns:a="http://schemas.openxmlformats.org/drawingml/2006/main" xmlns:r="http://schemas.openxmlformats.org/officeDocument/2006/relationships" xmlns:p="http://schemas.openxmlformats.org/presentationml/2006/main">
  <p:tag name="NUM" val="1"/>
</p:tagLst>
</file>

<file path=ppt/tags/tag261.xml><?xml version="1.0" encoding="utf-8"?>
<p:tagLst xmlns:a="http://schemas.openxmlformats.org/drawingml/2006/main" xmlns:r="http://schemas.openxmlformats.org/officeDocument/2006/relationships" xmlns:p="http://schemas.openxmlformats.org/presentationml/2006/main">
  <p:tag name="NUM" val="2"/>
</p:tagLst>
</file>

<file path=ppt/tags/tag262.xml><?xml version="1.0" encoding="utf-8"?>
<p:tagLst xmlns:a="http://schemas.openxmlformats.org/drawingml/2006/main" xmlns:r="http://schemas.openxmlformats.org/officeDocument/2006/relationships" xmlns:p="http://schemas.openxmlformats.org/presentationml/2006/main">
  <p:tag name="NUM" val="3"/>
</p:tagLst>
</file>

<file path=ppt/tags/tag263.xml><?xml version="1.0" encoding="utf-8"?>
<p:tagLst xmlns:a="http://schemas.openxmlformats.org/drawingml/2006/main" xmlns:r="http://schemas.openxmlformats.org/officeDocument/2006/relationships" xmlns:p="http://schemas.openxmlformats.org/presentationml/2006/main">
  <p:tag name="NUM" val="4"/>
</p:tagLst>
</file>

<file path=ppt/tags/tag264.xml><?xml version="1.0" encoding="utf-8"?>
<p:tagLst xmlns:a="http://schemas.openxmlformats.org/drawingml/2006/main" xmlns:r="http://schemas.openxmlformats.org/officeDocument/2006/relationships" xmlns:p="http://schemas.openxmlformats.org/presentationml/2006/main">
  <p:tag name="NUM" val="1"/>
</p:tagLst>
</file>

<file path=ppt/tags/tag265.xml><?xml version="1.0" encoding="utf-8"?>
<p:tagLst xmlns:a="http://schemas.openxmlformats.org/drawingml/2006/main" xmlns:r="http://schemas.openxmlformats.org/officeDocument/2006/relationships" xmlns:p="http://schemas.openxmlformats.org/presentationml/2006/main">
  <p:tag name="NUM" val="2"/>
</p:tagLst>
</file>

<file path=ppt/tags/tag266.xml><?xml version="1.0" encoding="utf-8"?>
<p:tagLst xmlns:a="http://schemas.openxmlformats.org/drawingml/2006/main" xmlns:r="http://schemas.openxmlformats.org/officeDocument/2006/relationships" xmlns:p="http://schemas.openxmlformats.org/presentationml/2006/main">
  <p:tag name="NUM" val="3"/>
</p:tagLst>
</file>

<file path=ppt/tags/tag267.xml><?xml version="1.0" encoding="utf-8"?>
<p:tagLst xmlns:a="http://schemas.openxmlformats.org/drawingml/2006/main" xmlns:r="http://schemas.openxmlformats.org/officeDocument/2006/relationships" xmlns:p="http://schemas.openxmlformats.org/presentationml/2006/main">
  <p:tag name="NUM" val="4"/>
</p:tagLst>
</file>

<file path=ppt/tags/tag268.xml><?xml version="1.0" encoding="utf-8"?>
<p:tagLst xmlns:a="http://schemas.openxmlformats.org/drawingml/2006/main" xmlns:r="http://schemas.openxmlformats.org/officeDocument/2006/relationships" xmlns:p="http://schemas.openxmlformats.org/presentationml/2006/main">
  <p:tag name="NUM" val="1"/>
</p:tagLst>
</file>

<file path=ppt/tags/tag269.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3"/>
</p:tagLst>
</file>

<file path=ppt/tags/tag270.xml><?xml version="1.0" encoding="utf-8"?>
<p:tagLst xmlns:a="http://schemas.openxmlformats.org/drawingml/2006/main" xmlns:r="http://schemas.openxmlformats.org/officeDocument/2006/relationships" xmlns:p="http://schemas.openxmlformats.org/presentationml/2006/main">
  <p:tag name="NUM" val="3"/>
</p:tagLst>
</file>

<file path=ppt/tags/tag271.xml><?xml version="1.0" encoding="utf-8"?>
<p:tagLst xmlns:a="http://schemas.openxmlformats.org/drawingml/2006/main" xmlns:r="http://schemas.openxmlformats.org/officeDocument/2006/relationships" xmlns:p="http://schemas.openxmlformats.org/presentationml/2006/main">
  <p:tag name="NUM" val="4"/>
</p:tagLst>
</file>

<file path=ppt/tags/tag272.xml><?xml version="1.0" encoding="utf-8"?>
<p:tagLst xmlns:a="http://schemas.openxmlformats.org/drawingml/2006/main" xmlns:r="http://schemas.openxmlformats.org/officeDocument/2006/relationships" xmlns:p="http://schemas.openxmlformats.org/presentationml/2006/main">
  <p:tag name="NUM" val="5"/>
</p:tagLst>
</file>

<file path=ppt/tags/tag273.xml><?xml version="1.0" encoding="utf-8"?>
<p:tagLst xmlns:a="http://schemas.openxmlformats.org/drawingml/2006/main" xmlns:r="http://schemas.openxmlformats.org/officeDocument/2006/relationships" xmlns:p="http://schemas.openxmlformats.org/presentationml/2006/main">
  <p:tag name="NUM" val="6"/>
</p:tagLst>
</file>

<file path=ppt/tags/tag274.xml><?xml version="1.0" encoding="utf-8"?>
<p:tagLst xmlns:a="http://schemas.openxmlformats.org/drawingml/2006/main" xmlns:r="http://schemas.openxmlformats.org/officeDocument/2006/relationships" xmlns:p="http://schemas.openxmlformats.org/presentationml/2006/main">
  <p:tag name="NUM" val="7"/>
</p:tagLst>
</file>

<file path=ppt/tags/tag275.xml><?xml version="1.0" encoding="utf-8"?>
<p:tagLst xmlns:a="http://schemas.openxmlformats.org/drawingml/2006/main" xmlns:r="http://schemas.openxmlformats.org/officeDocument/2006/relationships" xmlns:p="http://schemas.openxmlformats.org/presentationml/2006/main">
  <p:tag name="NUM" val="8"/>
</p:tagLst>
</file>

<file path=ppt/tags/tag276.xml><?xml version="1.0" encoding="utf-8"?>
<p:tagLst xmlns:a="http://schemas.openxmlformats.org/drawingml/2006/main" xmlns:r="http://schemas.openxmlformats.org/officeDocument/2006/relationships" xmlns:p="http://schemas.openxmlformats.org/presentationml/2006/main">
  <p:tag name="NUM" val="9"/>
</p:tagLst>
</file>

<file path=ppt/tags/tag277.xml><?xml version="1.0" encoding="utf-8"?>
<p:tagLst xmlns:a="http://schemas.openxmlformats.org/drawingml/2006/main" xmlns:r="http://schemas.openxmlformats.org/officeDocument/2006/relationships" xmlns:p="http://schemas.openxmlformats.org/presentationml/2006/main">
  <p:tag name="NUM" val="10"/>
</p:tagLst>
</file>

<file path=ppt/tags/tag278.xml><?xml version="1.0" encoding="utf-8"?>
<p:tagLst xmlns:a="http://schemas.openxmlformats.org/drawingml/2006/main" xmlns:r="http://schemas.openxmlformats.org/officeDocument/2006/relationships" xmlns:p="http://schemas.openxmlformats.org/presentationml/2006/main">
  <p:tag name="NUM" val="11"/>
</p:tagLst>
</file>

<file path=ppt/tags/tag279.xml><?xml version="1.0" encoding="utf-8"?>
<p:tagLst xmlns:a="http://schemas.openxmlformats.org/drawingml/2006/main" xmlns:r="http://schemas.openxmlformats.org/officeDocument/2006/relationships" xmlns:p="http://schemas.openxmlformats.org/presentationml/2006/main">
  <p:tag name="NUM" val="1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80.xml><?xml version="1.0" encoding="utf-8"?>
<p:tagLst xmlns:a="http://schemas.openxmlformats.org/drawingml/2006/main" xmlns:r="http://schemas.openxmlformats.org/officeDocument/2006/relationships" xmlns:p="http://schemas.openxmlformats.org/presentationml/2006/main">
  <p:tag name="NUM" val="13"/>
</p:tagLst>
</file>

<file path=ppt/tags/tag281.xml><?xml version="1.0" encoding="utf-8"?>
<p:tagLst xmlns:a="http://schemas.openxmlformats.org/drawingml/2006/main" xmlns:r="http://schemas.openxmlformats.org/officeDocument/2006/relationships" xmlns:p="http://schemas.openxmlformats.org/presentationml/2006/main">
  <p:tag name="NUM" val="1"/>
</p:tagLst>
</file>

<file path=ppt/tags/tag282.xml><?xml version="1.0" encoding="utf-8"?>
<p:tagLst xmlns:a="http://schemas.openxmlformats.org/drawingml/2006/main" xmlns:r="http://schemas.openxmlformats.org/officeDocument/2006/relationships" xmlns:p="http://schemas.openxmlformats.org/presentationml/2006/main">
  <p:tag name="NUM" val="1"/>
</p:tagLst>
</file>

<file path=ppt/tags/tag283.xml><?xml version="1.0" encoding="utf-8"?>
<p:tagLst xmlns:a="http://schemas.openxmlformats.org/drawingml/2006/main" xmlns:r="http://schemas.openxmlformats.org/officeDocument/2006/relationships" xmlns:p="http://schemas.openxmlformats.org/presentationml/2006/main">
  <p:tag name="NUM" val="2"/>
</p:tagLst>
</file>

<file path=ppt/tags/tag284.xml><?xml version="1.0" encoding="utf-8"?>
<p:tagLst xmlns:a="http://schemas.openxmlformats.org/drawingml/2006/main" xmlns:r="http://schemas.openxmlformats.org/officeDocument/2006/relationships" xmlns:p="http://schemas.openxmlformats.org/presentationml/2006/main">
  <p:tag name="NUM" val="3"/>
</p:tagLst>
</file>

<file path=ppt/tags/tag285.xml><?xml version="1.0" encoding="utf-8"?>
<p:tagLst xmlns:a="http://schemas.openxmlformats.org/drawingml/2006/main" xmlns:r="http://schemas.openxmlformats.org/officeDocument/2006/relationships" xmlns:p="http://schemas.openxmlformats.org/presentationml/2006/main">
  <p:tag name="NUM" val="4"/>
</p:tagLst>
</file>

<file path=ppt/tags/tag286.xml><?xml version="1.0" encoding="utf-8"?>
<p:tagLst xmlns:a="http://schemas.openxmlformats.org/drawingml/2006/main" xmlns:r="http://schemas.openxmlformats.org/officeDocument/2006/relationships" xmlns:p="http://schemas.openxmlformats.org/presentationml/2006/main">
  <p:tag name="NUM" val="5"/>
</p:tagLst>
</file>

<file path=ppt/tags/tag287.xml><?xml version="1.0" encoding="utf-8"?>
<p:tagLst xmlns:a="http://schemas.openxmlformats.org/drawingml/2006/main" xmlns:r="http://schemas.openxmlformats.org/officeDocument/2006/relationships" xmlns:p="http://schemas.openxmlformats.org/presentationml/2006/main">
  <p:tag name="NUM" val="6"/>
</p:tagLst>
</file>

<file path=ppt/tags/tag288.xml><?xml version="1.0" encoding="utf-8"?>
<p:tagLst xmlns:a="http://schemas.openxmlformats.org/drawingml/2006/main" xmlns:r="http://schemas.openxmlformats.org/officeDocument/2006/relationships" xmlns:p="http://schemas.openxmlformats.org/presentationml/2006/main">
  <p:tag name="NUM" val="7"/>
</p:tagLst>
</file>

<file path=ppt/tags/tag289.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290.xml><?xml version="1.0" encoding="utf-8"?>
<p:tagLst xmlns:a="http://schemas.openxmlformats.org/drawingml/2006/main" xmlns:r="http://schemas.openxmlformats.org/officeDocument/2006/relationships" xmlns:p="http://schemas.openxmlformats.org/presentationml/2006/main">
  <p:tag name="NUM" val="2"/>
</p:tagLst>
</file>

<file path=ppt/tags/tag291.xml><?xml version="1.0" encoding="utf-8"?>
<p:tagLst xmlns:a="http://schemas.openxmlformats.org/drawingml/2006/main" xmlns:r="http://schemas.openxmlformats.org/officeDocument/2006/relationships" xmlns:p="http://schemas.openxmlformats.org/presentationml/2006/main">
  <p:tag name="NUM" val="3"/>
</p:tagLst>
</file>

<file path=ppt/tags/tag292.xml><?xml version="1.0" encoding="utf-8"?>
<p:tagLst xmlns:a="http://schemas.openxmlformats.org/drawingml/2006/main" xmlns:r="http://schemas.openxmlformats.org/officeDocument/2006/relationships" xmlns:p="http://schemas.openxmlformats.org/presentationml/2006/main">
  <p:tag name="NUM" val="4"/>
</p:tagLst>
</file>

<file path=ppt/tags/tag293.xml><?xml version="1.0" encoding="utf-8"?>
<p:tagLst xmlns:a="http://schemas.openxmlformats.org/drawingml/2006/main" xmlns:r="http://schemas.openxmlformats.org/officeDocument/2006/relationships" xmlns:p="http://schemas.openxmlformats.org/presentationml/2006/main">
  <p:tag name="NUM" val="5"/>
</p:tagLst>
</file>

<file path=ppt/tags/tag294.xml><?xml version="1.0" encoding="utf-8"?>
<p:tagLst xmlns:a="http://schemas.openxmlformats.org/drawingml/2006/main" xmlns:r="http://schemas.openxmlformats.org/officeDocument/2006/relationships" xmlns:p="http://schemas.openxmlformats.org/presentationml/2006/main">
  <p:tag name="NUM" val="6"/>
</p:tagLst>
</file>

<file path=ppt/tags/tag295.xml><?xml version="1.0" encoding="utf-8"?>
<p:tagLst xmlns:a="http://schemas.openxmlformats.org/drawingml/2006/main" xmlns:r="http://schemas.openxmlformats.org/officeDocument/2006/relationships" xmlns:p="http://schemas.openxmlformats.org/presentationml/2006/main">
  <p:tag name="NUM" val="7"/>
</p:tagLst>
</file>

<file path=ppt/tags/tag296.xml><?xml version="1.0" encoding="utf-8"?>
<p:tagLst xmlns:a="http://schemas.openxmlformats.org/drawingml/2006/main" xmlns:r="http://schemas.openxmlformats.org/officeDocument/2006/relationships" xmlns:p="http://schemas.openxmlformats.org/presentationml/2006/main">
  <p:tag name="NUM" val="8"/>
</p:tagLst>
</file>

<file path=ppt/tags/tag297.xml><?xml version="1.0" encoding="utf-8"?>
<p:tagLst xmlns:a="http://schemas.openxmlformats.org/drawingml/2006/main" xmlns:r="http://schemas.openxmlformats.org/officeDocument/2006/relationships" xmlns:p="http://schemas.openxmlformats.org/presentationml/2006/main">
  <p:tag name="NUM" val="9"/>
</p:tagLst>
</file>

<file path=ppt/tags/tag298.xml><?xml version="1.0" encoding="utf-8"?>
<p:tagLst xmlns:a="http://schemas.openxmlformats.org/drawingml/2006/main" xmlns:r="http://schemas.openxmlformats.org/officeDocument/2006/relationships" xmlns:p="http://schemas.openxmlformats.org/presentationml/2006/main">
  <p:tag name="NUM" val="10"/>
</p:tagLst>
</file>

<file path=ppt/tags/tag299.xml><?xml version="1.0" encoding="utf-8"?>
<p:tagLst xmlns:a="http://schemas.openxmlformats.org/drawingml/2006/main" xmlns:r="http://schemas.openxmlformats.org/officeDocument/2006/relationships" xmlns:p="http://schemas.openxmlformats.org/presentationml/2006/main">
  <p:tag name="NUM" val="11"/>
</p:tagLst>
</file>

<file path=ppt/tags/tag3.xml><?xml version="1.0" encoding="utf-8"?>
<p:tagLst xmlns:a="http://schemas.openxmlformats.org/drawingml/2006/main" xmlns:r="http://schemas.openxmlformats.org/officeDocument/2006/relationships" xmlns:p="http://schemas.openxmlformats.org/presentationml/2006/main">
  <p:tag name="NUM" val="8"/>
</p:tagLst>
</file>

<file path=ppt/tags/tag30.xml><?xml version="1.0" encoding="utf-8"?>
<p:tagLst xmlns:a="http://schemas.openxmlformats.org/drawingml/2006/main" xmlns:r="http://schemas.openxmlformats.org/officeDocument/2006/relationships" xmlns:p="http://schemas.openxmlformats.org/presentationml/2006/main">
  <p:tag name="NUM" val="6"/>
</p:tagLst>
</file>

<file path=ppt/tags/tag300.xml><?xml version="1.0" encoding="utf-8"?>
<p:tagLst xmlns:a="http://schemas.openxmlformats.org/drawingml/2006/main" xmlns:r="http://schemas.openxmlformats.org/officeDocument/2006/relationships" xmlns:p="http://schemas.openxmlformats.org/presentationml/2006/main">
  <p:tag name="NUM" val="1"/>
</p:tagLst>
</file>

<file path=ppt/tags/tag301.xml><?xml version="1.0" encoding="utf-8"?>
<p:tagLst xmlns:a="http://schemas.openxmlformats.org/drawingml/2006/main" xmlns:r="http://schemas.openxmlformats.org/officeDocument/2006/relationships" xmlns:p="http://schemas.openxmlformats.org/presentationml/2006/main">
  <p:tag name="NUM" val="3"/>
</p:tagLst>
</file>

<file path=ppt/tags/tag302.xml><?xml version="1.0" encoding="utf-8"?>
<p:tagLst xmlns:a="http://schemas.openxmlformats.org/drawingml/2006/main" xmlns:r="http://schemas.openxmlformats.org/officeDocument/2006/relationships" xmlns:p="http://schemas.openxmlformats.org/presentationml/2006/main">
  <p:tag name="NUM" val="3"/>
</p:tagLst>
</file>

<file path=ppt/tags/tag303.xml><?xml version="1.0" encoding="utf-8"?>
<p:tagLst xmlns:a="http://schemas.openxmlformats.org/drawingml/2006/main" xmlns:r="http://schemas.openxmlformats.org/officeDocument/2006/relationships" xmlns:p="http://schemas.openxmlformats.org/presentationml/2006/main">
  <p:tag name="NUM" val="4"/>
</p:tagLst>
</file>

<file path=ppt/tags/tag304.xml><?xml version="1.0" encoding="utf-8"?>
<p:tagLst xmlns:a="http://schemas.openxmlformats.org/drawingml/2006/main" xmlns:r="http://schemas.openxmlformats.org/officeDocument/2006/relationships" xmlns:p="http://schemas.openxmlformats.org/presentationml/2006/main">
  <p:tag name="NUM" val="5"/>
</p:tagLst>
</file>

<file path=ppt/tags/tag305.xml><?xml version="1.0" encoding="utf-8"?>
<p:tagLst xmlns:a="http://schemas.openxmlformats.org/drawingml/2006/main" xmlns:r="http://schemas.openxmlformats.org/officeDocument/2006/relationships" xmlns:p="http://schemas.openxmlformats.org/presentationml/2006/main">
  <p:tag name="NUM" val="6"/>
</p:tagLst>
</file>

<file path=ppt/tags/tag306.xml><?xml version="1.0" encoding="utf-8"?>
<p:tagLst xmlns:a="http://schemas.openxmlformats.org/drawingml/2006/main" xmlns:r="http://schemas.openxmlformats.org/officeDocument/2006/relationships" xmlns:p="http://schemas.openxmlformats.org/presentationml/2006/main">
  <p:tag name="NUM" val="7"/>
</p:tagLst>
</file>

<file path=ppt/tags/tag307.xml><?xml version="1.0" encoding="utf-8"?>
<p:tagLst xmlns:a="http://schemas.openxmlformats.org/drawingml/2006/main" xmlns:r="http://schemas.openxmlformats.org/officeDocument/2006/relationships" xmlns:p="http://schemas.openxmlformats.org/presentationml/2006/main">
  <p:tag name="NUM" val="8"/>
</p:tagLst>
</file>

<file path=ppt/tags/tag308.xml><?xml version="1.0" encoding="utf-8"?>
<p:tagLst xmlns:a="http://schemas.openxmlformats.org/drawingml/2006/main" xmlns:r="http://schemas.openxmlformats.org/officeDocument/2006/relationships" xmlns:p="http://schemas.openxmlformats.org/presentationml/2006/main">
  <p:tag name="NUM" val="9"/>
</p:tagLst>
</file>

<file path=ppt/tags/tag309.xml><?xml version="1.0" encoding="utf-8"?>
<p:tagLst xmlns:a="http://schemas.openxmlformats.org/drawingml/2006/main" xmlns:r="http://schemas.openxmlformats.org/officeDocument/2006/relationships" xmlns:p="http://schemas.openxmlformats.org/presentationml/2006/main">
  <p:tag name="NUM" val="18"/>
</p:tagLst>
</file>

<file path=ppt/tags/tag31.xml><?xml version="1.0" encoding="utf-8"?>
<p:tagLst xmlns:a="http://schemas.openxmlformats.org/drawingml/2006/main" xmlns:r="http://schemas.openxmlformats.org/officeDocument/2006/relationships" xmlns:p="http://schemas.openxmlformats.org/presentationml/2006/main">
  <p:tag name="NUM" val="7"/>
</p:tagLst>
</file>

<file path=ppt/tags/tag310.xml><?xml version="1.0" encoding="utf-8"?>
<p:tagLst xmlns:a="http://schemas.openxmlformats.org/drawingml/2006/main" xmlns:r="http://schemas.openxmlformats.org/officeDocument/2006/relationships" xmlns:p="http://schemas.openxmlformats.org/presentationml/2006/main">
  <p:tag name="NUM" val="22"/>
</p:tagLst>
</file>

<file path=ppt/tags/tag311.xml><?xml version="1.0" encoding="utf-8"?>
<p:tagLst xmlns:a="http://schemas.openxmlformats.org/drawingml/2006/main" xmlns:r="http://schemas.openxmlformats.org/officeDocument/2006/relationships" xmlns:p="http://schemas.openxmlformats.org/presentationml/2006/main">
  <p:tag name="NUM" val="17"/>
</p:tagLst>
</file>

<file path=ppt/tags/tag312.xml><?xml version="1.0" encoding="utf-8"?>
<p:tagLst xmlns:a="http://schemas.openxmlformats.org/drawingml/2006/main" xmlns:r="http://schemas.openxmlformats.org/officeDocument/2006/relationships" xmlns:p="http://schemas.openxmlformats.org/presentationml/2006/main">
  <p:tag name="NUM" val="21"/>
</p:tagLst>
</file>

<file path=ppt/tags/tag313.xml><?xml version="1.0" encoding="utf-8"?>
<p:tagLst xmlns:a="http://schemas.openxmlformats.org/drawingml/2006/main" xmlns:r="http://schemas.openxmlformats.org/officeDocument/2006/relationships" xmlns:p="http://schemas.openxmlformats.org/presentationml/2006/main">
  <p:tag name="NUM" val="16"/>
</p:tagLst>
</file>

<file path=ppt/tags/tag314.xml><?xml version="1.0" encoding="utf-8"?>
<p:tagLst xmlns:a="http://schemas.openxmlformats.org/drawingml/2006/main" xmlns:r="http://schemas.openxmlformats.org/officeDocument/2006/relationships" xmlns:p="http://schemas.openxmlformats.org/presentationml/2006/main">
  <p:tag name="NUM" val="20"/>
</p:tagLst>
</file>

<file path=ppt/tags/tag315.xml><?xml version="1.0" encoding="utf-8"?>
<p:tagLst xmlns:a="http://schemas.openxmlformats.org/drawingml/2006/main" xmlns:r="http://schemas.openxmlformats.org/officeDocument/2006/relationships" xmlns:p="http://schemas.openxmlformats.org/presentationml/2006/main">
  <p:tag name="NUM" val="5"/>
</p:tagLst>
</file>

<file path=ppt/tags/tag316.xml><?xml version="1.0" encoding="utf-8"?>
<p:tagLst xmlns:a="http://schemas.openxmlformats.org/drawingml/2006/main" xmlns:r="http://schemas.openxmlformats.org/officeDocument/2006/relationships" xmlns:p="http://schemas.openxmlformats.org/presentationml/2006/main">
  <p:tag name="NUM" val="9"/>
</p:tagLst>
</file>

<file path=ppt/tags/tag317.xml><?xml version="1.0" encoding="utf-8"?>
<p:tagLst xmlns:a="http://schemas.openxmlformats.org/drawingml/2006/main" xmlns:r="http://schemas.openxmlformats.org/officeDocument/2006/relationships" xmlns:p="http://schemas.openxmlformats.org/presentationml/2006/main">
  <p:tag name="NUM" val="13"/>
</p:tagLst>
</file>

<file path=ppt/tags/tag318.xml><?xml version="1.0" encoding="utf-8"?>
<p:tagLst xmlns:a="http://schemas.openxmlformats.org/drawingml/2006/main" xmlns:r="http://schemas.openxmlformats.org/officeDocument/2006/relationships" xmlns:p="http://schemas.openxmlformats.org/presentationml/2006/main">
  <p:tag name="NUM" val="15"/>
</p:tagLst>
</file>

<file path=ppt/tags/tag319.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8"/>
</p:tagLst>
</file>

<file path=ppt/tags/tag320.xml><?xml version="1.0" encoding="utf-8"?>
<p:tagLst xmlns:a="http://schemas.openxmlformats.org/drawingml/2006/main" xmlns:r="http://schemas.openxmlformats.org/officeDocument/2006/relationships" xmlns:p="http://schemas.openxmlformats.org/presentationml/2006/main">
  <p:tag name="NUM" val="2"/>
</p:tagLst>
</file>

<file path=ppt/tags/tag321.xml><?xml version="1.0" encoding="utf-8"?>
<p:tagLst xmlns:a="http://schemas.openxmlformats.org/drawingml/2006/main" xmlns:r="http://schemas.openxmlformats.org/officeDocument/2006/relationships" xmlns:p="http://schemas.openxmlformats.org/presentationml/2006/main">
  <p:tag name="NUM" val="1"/>
</p:tagLst>
</file>

<file path=ppt/tags/tag322.xml><?xml version="1.0" encoding="utf-8"?>
<p:tagLst xmlns:a="http://schemas.openxmlformats.org/drawingml/2006/main" xmlns:r="http://schemas.openxmlformats.org/officeDocument/2006/relationships" xmlns:p="http://schemas.openxmlformats.org/presentationml/2006/main">
  <p:tag name="NUM" val="2"/>
</p:tagLst>
</file>

<file path=ppt/tags/tag323.xml><?xml version="1.0" encoding="utf-8"?>
<p:tagLst xmlns:a="http://schemas.openxmlformats.org/drawingml/2006/main" xmlns:r="http://schemas.openxmlformats.org/officeDocument/2006/relationships" xmlns:p="http://schemas.openxmlformats.org/presentationml/2006/main">
  <p:tag name="NUM" val="1"/>
</p:tagLst>
</file>

<file path=ppt/tags/tag324.xml><?xml version="1.0" encoding="utf-8"?>
<p:tagLst xmlns:a="http://schemas.openxmlformats.org/drawingml/2006/main" xmlns:r="http://schemas.openxmlformats.org/officeDocument/2006/relationships" xmlns:p="http://schemas.openxmlformats.org/presentationml/2006/main">
  <p:tag name="NUM" val="2"/>
</p:tagLst>
</file>

<file path=ppt/tags/tag325.xml><?xml version="1.0" encoding="utf-8"?>
<p:tagLst xmlns:a="http://schemas.openxmlformats.org/drawingml/2006/main" xmlns:r="http://schemas.openxmlformats.org/officeDocument/2006/relationships" xmlns:p="http://schemas.openxmlformats.org/presentationml/2006/main">
  <p:tag name="NUM" val="3"/>
</p:tagLst>
</file>

<file path=ppt/tags/tag326.xml><?xml version="1.0" encoding="utf-8"?>
<p:tagLst xmlns:a="http://schemas.openxmlformats.org/drawingml/2006/main" xmlns:r="http://schemas.openxmlformats.org/officeDocument/2006/relationships" xmlns:p="http://schemas.openxmlformats.org/presentationml/2006/main">
  <p:tag name="NUM" val="4"/>
</p:tagLst>
</file>

<file path=ppt/tags/tag327.xml><?xml version="1.0" encoding="utf-8"?>
<p:tagLst xmlns:a="http://schemas.openxmlformats.org/drawingml/2006/main" xmlns:r="http://schemas.openxmlformats.org/officeDocument/2006/relationships" xmlns:p="http://schemas.openxmlformats.org/presentationml/2006/main">
  <p:tag name="NUM" val="5"/>
</p:tagLst>
</file>

<file path=ppt/tags/tag328.xml><?xml version="1.0" encoding="utf-8"?>
<p:tagLst xmlns:a="http://schemas.openxmlformats.org/drawingml/2006/main" xmlns:r="http://schemas.openxmlformats.org/officeDocument/2006/relationships" xmlns:p="http://schemas.openxmlformats.org/presentationml/2006/main">
  <p:tag name="NUM" val="6"/>
</p:tagLst>
</file>

<file path=ppt/tags/tag329.xml><?xml version="1.0" encoding="utf-8"?>
<p:tagLst xmlns:a="http://schemas.openxmlformats.org/drawingml/2006/main" xmlns:r="http://schemas.openxmlformats.org/officeDocument/2006/relationships" xmlns:p="http://schemas.openxmlformats.org/presentationml/2006/main">
  <p:tag name="NUM" val="7"/>
</p:tagLst>
</file>

<file path=ppt/tags/tag33.xml><?xml version="1.0" encoding="utf-8"?>
<p:tagLst xmlns:a="http://schemas.openxmlformats.org/drawingml/2006/main" xmlns:r="http://schemas.openxmlformats.org/officeDocument/2006/relationships" xmlns:p="http://schemas.openxmlformats.org/presentationml/2006/main">
  <p:tag name="NUM" val="9"/>
</p:tagLst>
</file>

<file path=ppt/tags/tag330.xml><?xml version="1.0" encoding="utf-8"?>
<p:tagLst xmlns:a="http://schemas.openxmlformats.org/drawingml/2006/main" xmlns:r="http://schemas.openxmlformats.org/officeDocument/2006/relationships" xmlns:p="http://schemas.openxmlformats.org/presentationml/2006/main">
  <p:tag name="NUM" val="8"/>
</p:tagLst>
</file>

<file path=ppt/tags/tag331.xml><?xml version="1.0" encoding="utf-8"?>
<p:tagLst xmlns:a="http://schemas.openxmlformats.org/drawingml/2006/main" xmlns:r="http://schemas.openxmlformats.org/officeDocument/2006/relationships" xmlns:p="http://schemas.openxmlformats.org/presentationml/2006/main">
  <p:tag name="NUM" val="9"/>
</p:tagLst>
</file>

<file path=ppt/tags/tag332.xml><?xml version="1.0" encoding="utf-8"?>
<p:tagLst xmlns:a="http://schemas.openxmlformats.org/drawingml/2006/main" xmlns:r="http://schemas.openxmlformats.org/officeDocument/2006/relationships" xmlns:p="http://schemas.openxmlformats.org/presentationml/2006/main">
  <p:tag name="NUM" val="1"/>
</p:tagLst>
</file>

<file path=ppt/tags/tag333.xml><?xml version="1.0" encoding="utf-8"?>
<p:tagLst xmlns:a="http://schemas.openxmlformats.org/drawingml/2006/main" xmlns:r="http://schemas.openxmlformats.org/officeDocument/2006/relationships" xmlns:p="http://schemas.openxmlformats.org/presentationml/2006/main">
  <p:tag name="NUM" val="2"/>
</p:tagLst>
</file>

<file path=ppt/tags/tag334.xml><?xml version="1.0" encoding="utf-8"?>
<p:tagLst xmlns:a="http://schemas.openxmlformats.org/drawingml/2006/main" xmlns:r="http://schemas.openxmlformats.org/officeDocument/2006/relationships" xmlns:p="http://schemas.openxmlformats.org/presentationml/2006/main">
  <p:tag name="NUM" val="3"/>
</p:tagLst>
</file>

<file path=ppt/tags/tag335.xml><?xml version="1.0" encoding="utf-8"?>
<p:tagLst xmlns:a="http://schemas.openxmlformats.org/drawingml/2006/main" xmlns:r="http://schemas.openxmlformats.org/officeDocument/2006/relationships" xmlns:p="http://schemas.openxmlformats.org/presentationml/2006/main">
  <p:tag name="NUM" val="4"/>
</p:tagLst>
</file>

<file path=ppt/tags/tag336.xml><?xml version="1.0" encoding="utf-8"?>
<p:tagLst xmlns:a="http://schemas.openxmlformats.org/drawingml/2006/main" xmlns:r="http://schemas.openxmlformats.org/officeDocument/2006/relationships" xmlns:p="http://schemas.openxmlformats.org/presentationml/2006/main">
  <p:tag name="NUM" val="5"/>
</p:tagLst>
</file>

<file path=ppt/tags/tag337.xml><?xml version="1.0" encoding="utf-8"?>
<p:tagLst xmlns:a="http://schemas.openxmlformats.org/drawingml/2006/main" xmlns:r="http://schemas.openxmlformats.org/officeDocument/2006/relationships" xmlns:p="http://schemas.openxmlformats.org/presentationml/2006/main">
  <p:tag name="NUM" val="6"/>
</p:tagLst>
</file>

<file path=ppt/tags/tag338.xml><?xml version="1.0" encoding="utf-8"?>
<p:tagLst xmlns:a="http://schemas.openxmlformats.org/drawingml/2006/main" xmlns:r="http://schemas.openxmlformats.org/officeDocument/2006/relationships" xmlns:p="http://schemas.openxmlformats.org/presentationml/2006/main">
  <p:tag name="NUM" val="7"/>
</p:tagLst>
</file>

<file path=ppt/tags/tag339.xml><?xml version="1.0" encoding="utf-8"?>
<p:tagLst xmlns:a="http://schemas.openxmlformats.org/drawingml/2006/main" xmlns:r="http://schemas.openxmlformats.org/officeDocument/2006/relationships" xmlns:p="http://schemas.openxmlformats.org/presentationml/2006/main">
  <p:tag name="NUM" val="8"/>
</p:tagLst>
</file>

<file path=ppt/tags/tag34.xml><?xml version="1.0" encoding="utf-8"?>
<p:tagLst xmlns:a="http://schemas.openxmlformats.org/drawingml/2006/main" xmlns:r="http://schemas.openxmlformats.org/officeDocument/2006/relationships" xmlns:p="http://schemas.openxmlformats.org/presentationml/2006/main">
  <p:tag name="NUM" val="10"/>
</p:tagLst>
</file>

<file path=ppt/tags/tag340.xml><?xml version="1.0" encoding="utf-8"?>
<p:tagLst xmlns:a="http://schemas.openxmlformats.org/drawingml/2006/main" xmlns:r="http://schemas.openxmlformats.org/officeDocument/2006/relationships" xmlns:p="http://schemas.openxmlformats.org/presentationml/2006/main">
  <p:tag name="NUM" val="1"/>
</p:tagLst>
</file>

<file path=ppt/tags/tag341.xml><?xml version="1.0" encoding="utf-8"?>
<p:tagLst xmlns:a="http://schemas.openxmlformats.org/drawingml/2006/main" xmlns:r="http://schemas.openxmlformats.org/officeDocument/2006/relationships" xmlns:p="http://schemas.openxmlformats.org/presentationml/2006/main">
  <p:tag name="NUM" val="2"/>
</p:tagLst>
</file>

<file path=ppt/tags/tag342.xml><?xml version="1.0" encoding="utf-8"?>
<p:tagLst xmlns:a="http://schemas.openxmlformats.org/drawingml/2006/main" xmlns:r="http://schemas.openxmlformats.org/officeDocument/2006/relationships" xmlns:p="http://schemas.openxmlformats.org/presentationml/2006/main">
  <p:tag name="NUM" val="1"/>
</p:tagLst>
</file>

<file path=ppt/tags/tag343.xml><?xml version="1.0" encoding="utf-8"?>
<p:tagLst xmlns:a="http://schemas.openxmlformats.org/drawingml/2006/main" xmlns:r="http://schemas.openxmlformats.org/officeDocument/2006/relationships" xmlns:p="http://schemas.openxmlformats.org/presentationml/2006/main">
  <p:tag name="NUM" val="2"/>
</p:tagLst>
</file>

<file path=ppt/tags/tag344.xml><?xml version="1.0" encoding="utf-8"?>
<p:tagLst xmlns:a="http://schemas.openxmlformats.org/drawingml/2006/main" xmlns:r="http://schemas.openxmlformats.org/officeDocument/2006/relationships" xmlns:p="http://schemas.openxmlformats.org/presentationml/2006/main">
  <p:tag name="NUM" val="3"/>
</p:tagLst>
</file>

<file path=ppt/tags/tag345.xml><?xml version="1.0" encoding="utf-8"?>
<p:tagLst xmlns:a="http://schemas.openxmlformats.org/drawingml/2006/main" xmlns:r="http://schemas.openxmlformats.org/officeDocument/2006/relationships" xmlns:p="http://schemas.openxmlformats.org/presentationml/2006/main">
  <p:tag name="NUM" val="4"/>
</p:tagLst>
</file>

<file path=ppt/tags/tag346.xml><?xml version="1.0" encoding="utf-8"?>
<p:tagLst xmlns:a="http://schemas.openxmlformats.org/drawingml/2006/main" xmlns:r="http://schemas.openxmlformats.org/officeDocument/2006/relationships" xmlns:p="http://schemas.openxmlformats.org/presentationml/2006/main">
  <p:tag name="NUM" val="5"/>
</p:tagLst>
</file>

<file path=ppt/tags/tag347.xml><?xml version="1.0" encoding="utf-8"?>
<p:tagLst xmlns:a="http://schemas.openxmlformats.org/drawingml/2006/main" xmlns:r="http://schemas.openxmlformats.org/officeDocument/2006/relationships" xmlns:p="http://schemas.openxmlformats.org/presentationml/2006/main">
  <p:tag name="NUM" val="6"/>
</p:tagLst>
</file>

<file path=ppt/tags/tag348.xml><?xml version="1.0" encoding="utf-8"?>
<p:tagLst xmlns:a="http://schemas.openxmlformats.org/drawingml/2006/main" xmlns:r="http://schemas.openxmlformats.org/officeDocument/2006/relationships" xmlns:p="http://schemas.openxmlformats.org/presentationml/2006/main">
  <p:tag name="NUM" val="1"/>
</p:tagLst>
</file>

<file path=ppt/tags/tag349.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1"/>
</p:tagLst>
</file>

<file path=ppt/tags/tag350.xml><?xml version="1.0" encoding="utf-8"?>
<p:tagLst xmlns:a="http://schemas.openxmlformats.org/drawingml/2006/main" xmlns:r="http://schemas.openxmlformats.org/officeDocument/2006/relationships" xmlns:p="http://schemas.openxmlformats.org/presentationml/2006/main">
  <p:tag name="NUM" val="3"/>
</p:tagLst>
</file>

<file path=ppt/tags/tag351.xml><?xml version="1.0" encoding="utf-8"?>
<p:tagLst xmlns:a="http://schemas.openxmlformats.org/drawingml/2006/main" xmlns:r="http://schemas.openxmlformats.org/officeDocument/2006/relationships" xmlns:p="http://schemas.openxmlformats.org/presentationml/2006/main">
  <p:tag name="NUM" val="1"/>
</p:tagLst>
</file>

<file path=ppt/tags/tag352.xml><?xml version="1.0" encoding="utf-8"?>
<p:tagLst xmlns:a="http://schemas.openxmlformats.org/drawingml/2006/main" xmlns:r="http://schemas.openxmlformats.org/officeDocument/2006/relationships" xmlns:p="http://schemas.openxmlformats.org/presentationml/2006/main">
  <p:tag name="NUM" val="2"/>
</p:tagLst>
</file>

<file path=ppt/tags/tag353.xml><?xml version="1.0" encoding="utf-8"?>
<p:tagLst xmlns:a="http://schemas.openxmlformats.org/drawingml/2006/main" xmlns:r="http://schemas.openxmlformats.org/officeDocument/2006/relationships" xmlns:p="http://schemas.openxmlformats.org/presentationml/2006/main">
  <p:tag name="NUM" val="3"/>
</p:tagLst>
</file>

<file path=ppt/tags/tag354.xml><?xml version="1.0" encoding="utf-8"?>
<p:tagLst xmlns:a="http://schemas.openxmlformats.org/drawingml/2006/main" xmlns:r="http://schemas.openxmlformats.org/officeDocument/2006/relationships" xmlns:p="http://schemas.openxmlformats.org/presentationml/2006/main">
  <p:tag name="NUM" val="4"/>
</p:tagLst>
</file>

<file path=ppt/tags/tag355.xml><?xml version="1.0" encoding="utf-8"?>
<p:tagLst xmlns:a="http://schemas.openxmlformats.org/drawingml/2006/main" xmlns:r="http://schemas.openxmlformats.org/officeDocument/2006/relationships" xmlns:p="http://schemas.openxmlformats.org/presentationml/2006/main">
  <p:tag name="NUM" val="5"/>
</p:tagLst>
</file>

<file path=ppt/tags/tag356.xml><?xml version="1.0" encoding="utf-8"?>
<p:tagLst xmlns:a="http://schemas.openxmlformats.org/drawingml/2006/main" xmlns:r="http://schemas.openxmlformats.org/officeDocument/2006/relationships" xmlns:p="http://schemas.openxmlformats.org/presentationml/2006/main">
  <p:tag name="NUM" val="6"/>
</p:tagLst>
</file>

<file path=ppt/tags/tag357.xml><?xml version="1.0" encoding="utf-8"?>
<p:tagLst xmlns:a="http://schemas.openxmlformats.org/drawingml/2006/main" xmlns:r="http://schemas.openxmlformats.org/officeDocument/2006/relationships" xmlns:p="http://schemas.openxmlformats.org/presentationml/2006/main">
  <p:tag name="NUM" val="7"/>
</p:tagLst>
</file>

<file path=ppt/tags/tag358.xml><?xml version="1.0" encoding="utf-8"?>
<p:tagLst xmlns:a="http://schemas.openxmlformats.org/drawingml/2006/main" xmlns:r="http://schemas.openxmlformats.org/officeDocument/2006/relationships" xmlns:p="http://schemas.openxmlformats.org/presentationml/2006/main">
  <p:tag name="NUM" val="1"/>
</p:tagLst>
</file>

<file path=ppt/tags/tag359.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2"/>
</p:tagLst>
</file>

<file path=ppt/tags/tag360.xml><?xml version="1.0" encoding="utf-8"?>
<p:tagLst xmlns:a="http://schemas.openxmlformats.org/drawingml/2006/main" xmlns:r="http://schemas.openxmlformats.org/officeDocument/2006/relationships" xmlns:p="http://schemas.openxmlformats.org/presentationml/2006/main">
  <p:tag name="NUM" val="4"/>
</p:tagLst>
</file>

<file path=ppt/tags/tag361.xml><?xml version="1.0" encoding="utf-8"?>
<p:tagLst xmlns:a="http://schemas.openxmlformats.org/drawingml/2006/main" xmlns:r="http://schemas.openxmlformats.org/officeDocument/2006/relationships" xmlns:p="http://schemas.openxmlformats.org/presentationml/2006/main">
  <p:tag name="NUM" val="5"/>
</p:tagLst>
</file>

<file path=ppt/tags/tag362.xml><?xml version="1.0" encoding="utf-8"?>
<p:tagLst xmlns:a="http://schemas.openxmlformats.org/drawingml/2006/main" xmlns:r="http://schemas.openxmlformats.org/officeDocument/2006/relationships" xmlns:p="http://schemas.openxmlformats.org/presentationml/2006/main">
  <p:tag name="NUM" val="6"/>
</p:tagLst>
</file>

<file path=ppt/tags/tag363.xml><?xml version="1.0" encoding="utf-8"?>
<p:tagLst xmlns:a="http://schemas.openxmlformats.org/drawingml/2006/main" xmlns:r="http://schemas.openxmlformats.org/officeDocument/2006/relationships" xmlns:p="http://schemas.openxmlformats.org/presentationml/2006/main">
  <p:tag name="NUM" val="7"/>
</p:tagLst>
</file>

<file path=ppt/tags/tag364.xml><?xml version="1.0" encoding="utf-8"?>
<p:tagLst xmlns:a="http://schemas.openxmlformats.org/drawingml/2006/main" xmlns:r="http://schemas.openxmlformats.org/officeDocument/2006/relationships" xmlns:p="http://schemas.openxmlformats.org/presentationml/2006/main">
  <p:tag name="NUM" val="8"/>
</p:tagLst>
</file>

<file path=ppt/tags/tag365.xml><?xml version="1.0" encoding="utf-8"?>
<p:tagLst xmlns:a="http://schemas.openxmlformats.org/drawingml/2006/main" xmlns:r="http://schemas.openxmlformats.org/officeDocument/2006/relationships" xmlns:p="http://schemas.openxmlformats.org/presentationml/2006/main">
  <p:tag name="NUM" val="9"/>
</p:tagLst>
</file>

<file path=ppt/tags/tag366.xml><?xml version="1.0" encoding="utf-8"?>
<p:tagLst xmlns:a="http://schemas.openxmlformats.org/drawingml/2006/main" xmlns:r="http://schemas.openxmlformats.org/officeDocument/2006/relationships" xmlns:p="http://schemas.openxmlformats.org/presentationml/2006/main">
  <p:tag name="NUM" val="10"/>
</p:tagLst>
</file>

<file path=ppt/tags/tag367.xml><?xml version="1.0" encoding="utf-8"?>
<p:tagLst xmlns:a="http://schemas.openxmlformats.org/drawingml/2006/main" xmlns:r="http://schemas.openxmlformats.org/officeDocument/2006/relationships" xmlns:p="http://schemas.openxmlformats.org/presentationml/2006/main">
  <p:tag name="NUM" val="11"/>
</p:tagLst>
</file>

<file path=ppt/tags/tag368.xml><?xml version="1.0" encoding="utf-8"?>
<p:tagLst xmlns:a="http://schemas.openxmlformats.org/drawingml/2006/main" xmlns:r="http://schemas.openxmlformats.org/officeDocument/2006/relationships" xmlns:p="http://schemas.openxmlformats.org/presentationml/2006/main">
  <p:tag name="NUM" val="12"/>
</p:tagLst>
</file>

<file path=ppt/tags/tag369.xml><?xml version="1.0" encoding="utf-8"?>
<p:tagLst xmlns:a="http://schemas.openxmlformats.org/drawingml/2006/main" xmlns:r="http://schemas.openxmlformats.org/officeDocument/2006/relationships" xmlns:p="http://schemas.openxmlformats.org/presentationml/2006/main">
  <p:tag name="NUM" val="13"/>
</p:tagLst>
</file>

<file path=ppt/tags/tag37.xml><?xml version="1.0" encoding="utf-8"?>
<p:tagLst xmlns:a="http://schemas.openxmlformats.org/drawingml/2006/main" xmlns:r="http://schemas.openxmlformats.org/officeDocument/2006/relationships" xmlns:p="http://schemas.openxmlformats.org/presentationml/2006/main">
  <p:tag name="NUM" val="13"/>
</p:tagLst>
</file>

<file path=ppt/tags/tag370.xml><?xml version="1.0" encoding="utf-8"?>
<p:tagLst xmlns:a="http://schemas.openxmlformats.org/drawingml/2006/main" xmlns:r="http://schemas.openxmlformats.org/officeDocument/2006/relationships" xmlns:p="http://schemas.openxmlformats.org/presentationml/2006/main">
  <p:tag name="NUM" val="14"/>
</p:tagLst>
</file>

<file path=ppt/tags/tag371.xml><?xml version="1.0" encoding="utf-8"?>
<p:tagLst xmlns:a="http://schemas.openxmlformats.org/drawingml/2006/main" xmlns:r="http://schemas.openxmlformats.org/officeDocument/2006/relationships" xmlns:p="http://schemas.openxmlformats.org/presentationml/2006/main">
  <p:tag name="NUM" val="17"/>
</p:tagLst>
</file>

<file path=ppt/tags/tag372.xml><?xml version="1.0" encoding="utf-8"?>
<p:tagLst xmlns:a="http://schemas.openxmlformats.org/drawingml/2006/main" xmlns:r="http://schemas.openxmlformats.org/officeDocument/2006/relationships" xmlns:p="http://schemas.openxmlformats.org/presentationml/2006/main">
  <p:tag name="NUM" val="18"/>
</p:tagLst>
</file>

<file path=ppt/tags/tag373.xml><?xml version="1.0" encoding="utf-8"?>
<p:tagLst xmlns:a="http://schemas.openxmlformats.org/drawingml/2006/main" xmlns:r="http://schemas.openxmlformats.org/officeDocument/2006/relationships" xmlns:p="http://schemas.openxmlformats.org/presentationml/2006/main">
  <p:tag name="NUM" val="19"/>
</p:tagLst>
</file>

<file path=ppt/tags/tag374.xml><?xml version="1.0" encoding="utf-8"?>
<p:tagLst xmlns:a="http://schemas.openxmlformats.org/drawingml/2006/main" xmlns:r="http://schemas.openxmlformats.org/officeDocument/2006/relationships" xmlns:p="http://schemas.openxmlformats.org/presentationml/2006/main">
  <p:tag name="NUM" val="20"/>
</p:tagLst>
</file>

<file path=ppt/tags/tag375.xml><?xml version="1.0" encoding="utf-8"?>
<p:tagLst xmlns:a="http://schemas.openxmlformats.org/drawingml/2006/main" xmlns:r="http://schemas.openxmlformats.org/officeDocument/2006/relationships" xmlns:p="http://schemas.openxmlformats.org/presentationml/2006/main">
  <p:tag name="NUM" val="21"/>
</p:tagLst>
</file>

<file path=ppt/tags/tag376.xml><?xml version="1.0" encoding="utf-8"?>
<p:tagLst xmlns:a="http://schemas.openxmlformats.org/drawingml/2006/main" xmlns:r="http://schemas.openxmlformats.org/officeDocument/2006/relationships" xmlns:p="http://schemas.openxmlformats.org/presentationml/2006/main">
  <p:tag name="NUM" val="1"/>
</p:tagLst>
</file>

<file path=ppt/tags/tag377.xml><?xml version="1.0" encoding="utf-8"?>
<p:tagLst xmlns:a="http://schemas.openxmlformats.org/drawingml/2006/main" xmlns:r="http://schemas.openxmlformats.org/officeDocument/2006/relationships" xmlns:p="http://schemas.openxmlformats.org/presentationml/2006/main">
  <p:tag name="NUM" val="2"/>
</p:tagLst>
</file>

<file path=ppt/tags/tag378.xml><?xml version="1.0" encoding="utf-8"?>
<p:tagLst xmlns:a="http://schemas.openxmlformats.org/drawingml/2006/main" xmlns:r="http://schemas.openxmlformats.org/officeDocument/2006/relationships" xmlns:p="http://schemas.openxmlformats.org/presentationml/2006/main">
  <p:tag name="NUM" val="3"/>
</p:tagLst>
</file>

<file path=ppt/tags/tag379.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14"/>
</p:tagLst>
</file>

<file path=ppt/tags/tag380.xml><?xml version="1.0" encoding="utf-8"?>
<p:tagLst xmlns:a="http://schemas.openxmlformats.org/drawingml/2006/main" xmlns:r="http://schemas.openxmlformats.org/officeDocument/2006/relationships" xmlns:p="http://schemas.openxmlformats.org/presentationml/2006/main">
  <p:tag name="NUM" val="5"/>
</p:tagLst>
</file>

<file path=ppt/tags/tag381.xml><?xml version="1.0" encoding="utf-8"?>
<p:tagLst xmlns:a="http://schemas.openxmlformats.org/drawingml/2006/main" xmlns:r="http://schemas.openxmlformats.org/officeDocument/2006/relationships" xmlns:p="http://schemas.openxmlformats.org/presentationml/2006/main">
  <p:tag name="NUM" val="6"/>
</p:tagLst>
</file>

<file path=ppt/tags/tag382.xml><?xml version="1.0" encoding="utf-8"?>
<p:tagLst xmlns:a="http://schemas.openxmlformats.org/drawingml/2006/main" xmlns:r="http://schemas.openxmlformats.org/officeDocument/2006/relationships" xmlns:p="http://schemas.openxmlformats.org/presentationml/2006/main">
  <p:tag name="NUM" val="7"/>
</p:tagLst>
</file>

<file path=ppt/tags/tag383.xml><?xml version="1.0" encoding="utf-8"?>
<p:tagLst xmlns:a="http://schemas.openxmlformats.org/drawingml/2006/main" xmlns:r="http://schemas.openxmlformats.org/officeDocument/2006/relationships" xmlns:p="http://schemas.openxmlformats.org/presentationml/2006/main">
  <p:tag name="NUM" val="8"/>
</p:tagLst>
</file>

<file path=ppt/tags/tag384.xml><?xml version="1.0" encoding="utf-8"?>
<p:tagLst xmlns:a="http://schemas.openxmlformats.org/drawingml/2006/main" xmlns:r="http://schemas.openxmlformats.org/officeDocument/2006/relationships" xmlns:p="http://schemas.openxmlformats.org/presentationml/2006/main">
  <p:tag name="NUM" val="9"/>
</p:tagLst>
</file>

<file path=ppt/tags/tag385.xml><?xml version="1.0" encoding="utf-8"?>
<p:tagLst xmlns:a="http://schemas.openxmlformats.org/drawingml/2006/main" xmlns:r="http://schemas.openxmlformats.org/officeDocument/2006/relationships" xmlns:p="http://schemas.openxmlformats.org/presentationml/2006/main">
  <p:tag name="NUM" val="10"/>
</p:tagLst>
</file>

<file path=ppt/tags/tag386.xml><?xml version="1.0" encoding="utf-8"?>
<p:tagLst xmlns:a="http://schemas.openxmlformats.org/drawingml/2006/main" xmlns:r="http://schemas.openxmlformats.org/officeDocument/2006/relationships" xmlns:p="http://schemas.openxmlformats.org/presentationml/2006/main">
  <p:tag name="NUM" val="6"/>
</p:tagLst>
</file>

<file path=ppt/tags/tag387.xml><?xml version="1.0" encoding="utf-8"?>
<p:tagLst xmlns:a="http://schemas.openxmlformats.org/drawingml/2006/main" xmlns:r="http://schemas.openxmlformats.org/officeDocument/2006/relationships" xmlns:p="http://schemas.openxmlformats.org/presentationml/2006/main">
  <p:tag name="NUM" val="10"/>
</p:tagLst>
</file>

<file path=ppt/tags/tag388.xml><?xml version="1.0" encoding="utf-8"?>
<p:tagLst xmlns:a="http://schemas.openxmlformats.org/drawingml/2006/main" xmlns:r="http://schemas.openxmlformats.org/officeDocument/2006/relationships" xmlns:p="http://schemas.openxmlformats.org/presentationml/2006/main">
  <p:tag name="NUM" val="6"/>
</p:tagLst>
</file>

<file path=ppt/tags/tag389.xml><?xml version="1.0" encoding="utf-8"?>
<p:tagLst xmlns:a="http://schemas.openxmlformats.org/drawingml/2006/main" xmlns:r="http://schemas.openxmlformats.org/officeDocument/2006/relationships" xmlns:p="http://schemas.openxmlformats.org/presentationml/2006/main">
  <p:tag name="NUM" val="10"/>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390.xml><?xml version="1.0" encoding="utf-8"?>
<p:tagLst xmlns:a="http://schemas.openxmlformats.org/drawingml/2006/main" xmlns:r="http://schemas.openxmlformats.org/officeDocument/2006/relationships" xmlns:p="http://schemas.openxmlformats.org/presentationml/2006/main">
  <p:tag name="NUM" val="5"/>
</p:tagLst>
</file>

<file path=ppt/tags/tag391.xml><?xml version="1.0" encoding="utf-8"?>
<p:tagLst xmlns:a="http://schemas.openxmlformats.org/drawingml/2006/main" xmlns:r="http://schemas.openxmlformats.org/officeDocument/2006/relationships" xmlns:p="http://schemas.openxmlformats.org/presentationml/2006/main">
  <p:tag name="NUM" val="9"/>
</p:tagLst>
</file>

<file path=ppt/tags/tag392.xml><?xml version="1.0" encoding="utf-8"?>
<p:tagLst xmlns:a="http://schemas.openxmlformats.org/drawingml/2006/main" xmlns:r="http://schemas.openxmlformats.org/officeDocument/2006/relationships" xmlns:p="http://schemas.openxmlformats.org/presentationml/2006/main">
  <p:tag name="NUM" val="7"/>
</p:tagLst>
</file>

<file path=ppt/tags/tag393.xml><?xml version="1.0" encoding="utf-8"?>
<p:tagLst xmlns:a="http://schemas.openxmlformats.org/drawingml/2006/main" xmlns:r="http://schemas.openxmlformats.org/officeDocument/2006/relationships" xmlns:p="http://schemas.openxmlformats.org/presentationml/2006/main">
  <p:tag name="NUM" val="8"/>
</p:tagLst>
</file>

<file path=ppt/tags/tag394.xml><?xml version="1.0" encoding="utf-8"?>
<p:tagLst xmlns:a="http://schemas.openxmlformats.org/drawingml/2006/main" xmlns:r="http://schemas.openxmlformats.org/officeDocument/2006/relationships" xmlns:p="http://schemas.openxmlformats.org/presentationml/2006/main">
  <p:tag name="NUM" val="1"/>
</p:tagLst>
</file>

<file path=ppt/tags/tag395.xml><?xml version="1.0" encoding="utf-8"?>
<p:tagLst xmlns:a="http://schemas.openxmlformats.org/drawingml/2006/main" xmlns:r="http://schemas.openxmlformats.org/officeDocument/2006/relationships" xmlns:p="http://schemas.openxmlformats.org/presentationml/2006/main">
  <p:tag name="NUM" val="2"/>
</p:tagLst>
</file>

<file path=ppt/tags/tag396.xml><?xml version="1.0" encoding="utf-8"?>
<p:tagLst xmlns:a="http://schemas.openxmlformats.org/drawingml/2006/main" xmlns:r="http://schemas.openxmlformats.org/officeDocument/2006/relationships" xmlns:p="http://schemas.openxmlformats.org/presentationml/2006/main">
  <p:tag name="NUM" val="3"/>
</p:tagLst>
</file>

<file path=ppt/tags/tag397.xml><?xml version="1.0" encoding="utf-8"?>
<p:tagLst xmlns:a="http://schemas.openxmlformats.org/drawingml/2006/main" xmlns:r="http://schemas.openxmlformats.org/officeDocument/2006/relationships" xmlns:p="http://schemas.openxmlformats.org/presentationml/2006/main">
  <p:tag name="NUM" val="1"/>
</p:tagLst>
</file>

<file path=ppt/tags/tag398.xml><?xml version="1.0" encoding="utf-8"?>
<p:tagLst xmlns:a="http://schemas.openxmlformats.org/drawingml/2006/main" xmlns:r="http://schemas.openxmlformats.org/officeDocument/2006/relationships" xmlns:p="http://schemas.openxmlformats.org/presentationml/2006/main">
  <p:tag name="NUM" val="2"/>
</p:tagLst>
</file>

<file path=ppt/tags/tag39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9"/>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00.xml><?xml version="1.0" encoding="utf-8"?>
<p:tagLst xmlns:a="http://schemas.openxmlformats.org/drawingml/2006/main" xmlns:r="http://schemas.openxmlformats.org/officeDocument/2006/relationships" xmlns:p="http://schemas.openxmlformats.org/presentationml/2006/main">
  <p:tag name="NUM" val="1"/>
</p:tagLst>
</file>

<file path=ppt/tags/tag401.xml><?xml version="1.0" encoding="utf-8"?>
<p:tagLst xmlns:a="http://schemas.openxmlformats.org/drawingml/2006/main" xmlns:r="http://schemas.openxmlformats.org/officeDocument/2006/relationships" xmlns:p="http://schemas.openxmlformats.org/presentationml/2006/main">
  <p:tag name="NUM" val="2"/>
</p:tagLst>
</file>

<file path=ppt/tags/tag402.xml><?xml version="1.0" encoding="utf-8"?>
<p:tagLst xmlns:a="http://schemas.openxmlformats.org/drawingml/2006/main" xmlns:r="http://schemas.openxmlformats.org/officeDocument/2006/relationships" xmlns:p="http://schemas.openxmlformats.org/presentationml/2006/main">
  <p:tag name="NUM" val="3"/>
</p:tagLst>
</file>

<file path=ppt/tags/tag403.xml><?xml version="1.0" encoding="utf-8"?>
<p:tagLst xmlns:a="http://schemas.openxmlformats.org/drawingml/2006/main" xmlns:r="http://schemas.openxmlformats.org/officeDocument/2006/relationships" xmlns:p="http://schemas.openxmlformats.org/presentationml/2006/main">
  <p:tag name="NUM" val="4"/>
</p:tagLst>
</file>

<file path=ppt/tags/tag404.xml><?xml version="1.0" encoding="utf-8"?>
<p:tagLst xmlns:a="http://schemas.openxmlformats.org/drawingml/2006/main" xmlns:r="http://schemas.openxmlformats.org/officeDocument/2006/relationships" xmlns:p="http://schemas.openxmlformats.org/presentationml/2006/main">
  <p:tag name="NUM" val="1"/>
</p:tagLst>
</file>

<file path=ppt/tags/tag405.xml><?xml version="1.0" encoding="utf-8"?>
<p:tagLst xmlns:a="http://schemas.openxmlformats.org/drawingml/2006/main" xmlns:r="http://schemas.openxmlformats.org/officeDocument/2006/relationships" xmlns:p="http://schemas.openxmlformats.org/presentationml/2006/main">
  <p:tag name="NUM" val="1"/>
</p:tagLst>
</file>

<file path=ppt/tags/tag406.xml><?xml version="1.0" encoding="utf-8"?>
<p:tagLst xmlns:a="http://schemas.openxmlformats.org/drawingml/2006/main" xmlns:r="http://schemas.openxmlformats.org/officeDocument/2006/relationships" xmlns:p="http://schemas.openxmlformats.org/presentationml/2006/main">
  <p:tag name="NUM" val="2"/>
</p:tagLst>
</file>

<file path=ppt/tags/tag407.xml><?xml version="1.0" encoding="utf-8"?>
<p:tagLst xmlns:a="http://schemas.openxmlformats.org/drawingml/2006/main" xmlns:r="http://schemas.openxmlformats.org/officeDocument/2006/relationships" xmlns:p="http://schemas.openxmlformats.org/presentationml/2006/main">
  <p:tag name="NUM" val="3"/>
</p:tagLst>
</file>

<file path=ppt/tags/tag408.xml><?xml version="1.0" encoding="utf-8"?>
<p:tagLst xmlns:a="http://schemas.openxmlformats.org/drawingml/2006/main" xmlns:r="http://schemas.openxmlformats.org/officeDocument/2006/relationships" xmlns:p="http://schemas.openxmlformats.org/presentationml/2006/main">
  <p:tag name="NUM" val="4"/>
</p:tagLst>
</file>

<file path=ppt/tags/tag409.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10.xml><?xml version="1.0" encoding="utf-8"?>
<p:tagLst xmlns:a="http://schemas.openxmlformats.org/drawingml/2006/main" xmlns:r="http://schemas.openxmlformats.org/officeDocument/2006/relationships" xmlns:p="http://schemas.openxmlformats.org/presentationml/2006/main">
  <p:tag name="NUM" val="1"/>
</p:tagLst>
</file>

<file path=ppt/tags/tag411.xml><?xml version="1.0" encoding="utf-8"?>
<p:tagLst xmlns:a="http://schemas.openxmlformats.org/drawingml/2006/main" xmlns:r="http://schemas.openxmlformats.org/officeDocument/2006/relationships" xmlns:p="http://schemas.openxmlformats.org/presentationml/2006/main">
  <p:tag name="NUM" val="3"/>
</p:tagLst>
</file>

<file path=ppt/tags/tag412.xml><?xml version="1.0" encoding="utf-8"?>
<p:tagLst xmlns:a="http://schemas.openxmlformats.org/drawingml/2006/main" xmlns:r="http://schemas.openxmlformats.org/officeDocument/2006/relationships" xmlns:p="http://schemas.openxmlformats.org/presentationml/2006/main">
  <p:tag name="NUM" val="1"/>
</p:tagLst>
</file>

<file path=ppt/tags/tag413.xml><?xml version="1.0" encoding="utf-8"?>
<p:tagLst xmlns:a="http://schemas.openxmlformats.org/drawingml/2006/main" xmlns:r="http://schemas.openxmlformats.org/officeDocument/2006/relationships" xmlns:p="http://schemas.openxmlformats.org/presentationml/2006/main">
  <p:tag name="NUM" val="1"/>
</p:tagLst>
</file>

<file path=ppt/tags/tag414.xml><?xml version="1.0" encoding="utf-8"?>
<p:tagLst xmlns:a="http://schemas.openxmlformats.org/drawingml/2006/main" xmlns:r="http://schemas.openxmlformats.org/officeDocument/2006/relationships" xmlns:p="http://schemas.openxmlformats.org/presentationml/2006/main">
  <p:tag name="NUM" val="2"/>
</p:tagLst>
</file>

<file path=ppt/tags/tag415.xml><?xml version="1.0" encoding="utf-8"?>
<p:tagLst xmlns:a="http://schemas.openxmlformats.org/drawingml/2006/main" xmlns:r="http://schemas.openxmlformats.org/officeDocument/2006/relationships" xmlns:p="http://schemas.openxmlformats.org/presentationml/2006/main">
  <p:tag name="NUM" val="1"/>
</p:tagLst>
</file>

<file path=ppt/tags/tag416.xml><?xml version="1.0" encoding="utf-8"?>
<p:tagLst xmlns:a="http://schemas.openxmlformats.org/drawingml/2006/main" xmlns:r="http://schemas.openxmlformats.org/officeDocument/2006/relationships" xmlns:p="http://schemas.openxmlformats.org/presentationml/2006/main">
  <p:tag name="NUM" val="2"/>
</p:tagLst>
</file>

<file path=ppt/tags/tag417.xml><?xml version="1.0" encoding="utf-8"?>
<p:tagLst xmlns:a="http://schemas.openxmlformats.org/drawingml/2006/main" xmlns:r="http://schemas.openxmlformats.org/officeDocument/2006/relationships" xmlns:p="http://schemas.openxmlformats.org/presentationml/2006/main">
  <p:tag name="NUM" val="3"/>
</p:tagLst>
</file>

<file path=ppt/tags/tag418.xml><?xml version="1.0" encoding="utf-8"?>
<p:tagLst xmlns:a="http://schemas.openxmlformats.org/drawingml/2006/main" xmlns:r="http://schemas.openxmlformats.org/officeDocument/2006/relationships" xmlns:p="http://schemas.openxmlformats.org/presentationml/2006/main">
  <p:tag name="NUM" val="4"/>
</p:tagLst>
</file>

<file path=ppt/tags/tag419.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20.xml><?xml version="1.0" encoding="utf-8"?>
<p:tagLst xmlns:a="http://schemas.openxmlformats.org/drawingml/2006/main" xmlns:r="http://schemas.openxmlformats.org/officeDocument/2006/relationships" xmlns:p="http://schemas.openxmlformats.org/presentationml/2006/main">
  <p:tag name="NUM" val="1"/>
</p:tagLst>
</file>

<file path=ppt/tags/tag421.xml><?xml version="1.0" encoding="utf-8"?>
<p:tagLst xmlns:a="http://schemas.openxmlformats.org/drawingml/2006/main" xmlns:r="http://schemas.openxmlformats.org/officeDocument/2006/relationships" xmlns:p="http://schemas.openxmlformats.org/presentationml/2006/main">
  <p:tag name="NUM" val="2"/>
</p:tagLst>
</file>

<file path=ppt/tags/tag422.xml><?xml version="1.0" encoding="utf-8"?>
<p:tagLst xmlns:a="http://schemas.openxmlformats.org/drawingml/2006/main" xmlns:r="http://schemas.openxmlformats.org/officeDocument/2006/relationships" xmlns:p="http://schemas.openxmlformats.org/presentationml/2006/main">
  <p:tag name="NUM" val="3"/>
</p:tagLst>
</file>

<file path=ppt/tags/tag423.xml><?xml version="1.0" encoding="utf-8"?>
<p:tagLst xmlns:a="http://schemas.openxmlformats.org/drawingml/2006/main" xmlns:r="http://schemas.openxmlformats.org/officeDocument/2006/relationships" xmlns:p="http://schemas.openxmlformats.org/presentationml/2006/main">
  <p:tag name="NUM" val="4"/>
</p:tagLst>
</file>

<file path=ppt/tags/tag424.xml><?xml version="1.0" encoding="utf-8"?>
<p:tagLst xmlns:a="http://schemas.openxmlformats.org/drawingml/2006/main" xmlns:r="http://schemas.openxmlformats.org/officeDocument/2006/relationships" xmlns:p="http://schemas.openxmlformats.org/presentationml/2006/main">
  <p:tag name="NUM" val="5"/>
</p:tagLst>
</file>

<file path=ppt/tags/tag425.xml><?xml version="1.0" encoding="utf-8"?>
<p:tagLst xmlns:a="http://schemas.openxmlformats.org/drawingml/2006/main" xmlns:r="http://schemas.openxmlformats.org/officeDocument/2006/relationships" xmlns:p="http://schemas.openxmlformats.org/presentationml/2006/main">
  <p:tag name="NUM" val="6"/>
</p:tagLst>
</file>

<file path=ppt/tags/tag426.xml><?xml version="1.0" encoding="utf-8"?>
<p:tagLst xmlns:a="http://schemas.openxmlformats.org/drawingml/2006/main" xmlns:r="http://schemas.openxmlformats.org/officeDocument/2006/relationships" xmlns:p="http://schemas.openxmlformats.org/presentationml/2006/main">
  <p:tag name="NUM" val="1"/>
</p:tagLst>
</file>

<file path=ppt/tags/tag427.xml><?xml version="1.0" encoding="utf-8"?>
<p:tagLst xmlns:a="http://schemas.openxmlformats.org/drawingml/2006/main" xmlns:r="http://schemas.openxmlformats.org/officeDocument/2006/relationships" xmlns:p="http://schemas.openxmlformats.org/presentationml/2006/main">
  <p:tag name="NUM" val="2"/>
</p:tagLst>
</file>

<file path=ppt/tags/tag428.xml><?xml version="1.0" encoding="utf-8"?>
<p:tagLst xmlns:a="http://schemas.openxmlformats.org/drawingml/2006/main" xmlns:r="http://schemas.openxmlformats.org/officeDocument/2006/relationships" xmlns:p="http://schemas.openxmlformats.org/presentationml/2006/main">
  <p:tag name="NUM" val="3"/>
</p:tagLst>
</file>

<file path=ppt/tags/tag429.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30.xml><?xml version="1.0" encoding="utf-8"?>
<p:tagLst xmlns:a="http://schemas.openxmlformats.org/drawingml/2006/main" xmlns:r="http://schemas.openxmlformats.org/officeDocument/2006/relationships" xmlns:p="http://schemas.openxmlformats.org/presentationml/2006/main">
  <p:tag name="NUM" val="2"/>
</p:tagLst>
</file>

<file path=ppt/tags/tag431.xml><?xml version="1.0" encoding="utf-8"?>
<p:tagLst xmlns:a="http://schemas.openxmlformats.org/drawingml/2006/main" xmlns:r="http://schemas.openxmlformats.org/officeDocument/2006/relationships" xmlns:p="http://schemas.openxmlformats.org/presentationml/2006/main">
  <p:tag name="NUM" val="3"/>
</p:tagLst>
</file>

<file path=ppt/tags/tag432.xml><?xml version="1.0" encoding="utf-8"?>
<p:tagLst xmlns:a="http://schemas.openxmlformats.org/drawingml/2006/main" xmlns:r="http://schemas.openxmlformats.org/officeDocument/2006/relationships" xmlns:p="http://schemas.openxmlformats.org/presentationml/2006/main">
  <p:tag name="NUM" val="1"/>
</p:tagLst>
</file>

<file path=ppt/tags/tag433.xml><?xml version="1.0" encoding="utf-8"?>
<p:tagLst xmlns:a="http://schemas.openxmlformats.org/drawingml/2006/main" xmlns:r="http://schemas.openxmlformats.org/officeDocument/2006/relationships" xmlns:p="http://schemas.openxmlformats.org/presentationml/2006/main">
  <p:tag name="NUM" val="2"/>
</p:tagLst>
</file>

<file path=ppt/tags/tag434.xml><?xml version="1.0" encoding="utf-8"?>
<p:tagLst xmlns:a="http://schemas.openxmlformats.org/drawingml/2006/main" xmlns:r="http://schemas.openxmlformats.org/officeDocument/2006/relationships" xmlns:p="http://schemas.openxmlformats.org/presentationml/2006/main">
  <p:tag name="NUM" val="3"/>
</p:tagLst>
</file>

<file path=ppt/tags/tag435.xml><?xml version="1.0" encoding="utf-8"?>
<p:tagLst xmlns:a="http://schemas.openxmlformats.org/drawingml/2006/main" xmlns:r="http://schemas.openxmlformats.org/officeDocument/2006/relationships" xmlns:p="http://schemas.openxmlformats.org/presentationml/2006/main">
  <p:tag name="NUM" val="5"/>
</p:tagLst>
</file>

<file path=ppt/tags/tag436.xml><?xml version="1.0" encoding="utf-8"?>
<p:tagLst xmlns:a="http://schemas.openxmlformats.org/drawingml/2006/main" xmlns:r="http://schemas.openxmlformats.org/officeDocument/2006/relationships" xmlns:p="http://schemas.openxmlformats.org/presentationml/2006/main">
  <p:tag name="NUM" val="6"/>
</p:tagLst>
</file>

<file path=ppt/tags/tag437.xml><?xml version="1.0" encoding="utf-8"?>
<p:tagLst xmlns:a="http://schemas.openxmlformats.org/drawingml/2006/main" xmlns:r="http://schemas.openxmlformats.org/officeDocument/2006/relationships" xmlns:p="http://schemas.openxmlformats.org/presentationml/2006/main">
  <p:tag name="NUM" val="7"/>
</p:tagLst>
</file>

<file path=ppt/tags/tag438.xml><?xml version="1.0" encoding="utf-8"?>
<p:tagLst xmlns:a="http://schemas.openxmlformats.org/drawingml/2006/main" xmlns:r="http://schemas.openxmlformats.org/officeDocument/2006/relationships" xmlns:p="http://schemas.openxmlformats.org/presentationml/2006/main">
  <p:tag name="NUM" val="8"/>
</p:tagLst>
</file>

<file path=ppt/tags/tag439.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40.xml><?xml version="1.0" encoding="utf-8"?>
<p:tagLst xmlns:a="http://schemas.openxmlformats.org/drawingml/2006/main" xmlns:r="http://schemas.openxmlformats.org/officeDocument/2006/relationships" xmlns:p="http://schemas.openxmlformats.org/presentationml/2006/main">
  <p:tag name="NUM" val="2"/>
</p:tagLst>
</file>

<file path=ppt/tags/tag441.xml><?xml version="1.0" encoding="utf-8"?>
<p:tagLst xmlns:a="http://schemas.openxmlformats.org/drawingml/2006/main" xmlns:r="http://schemas.openxmlformats.org/officeDocument/2006/relationships" xmlns:p="http://schemas.openxmlformats.org/presentationml/2006/main">
  <p:tag name="NUM" val="3"/>
</p:tagLst>
</file>

<file path=ppt/tags/tag442.xml><?xml version="1.0" encoding="utf-8"?>
<p:tagLst xmlns:a="http://schemas.openxmlformats.org/drawingml/2006/main" xmlns:r="http://schemas.openxmlformats.org/officeDocument/2006/relationships" xmlns:p="http://schemas.openxmlformats.org/presentationml/2006/main">
  <p:tag name="NUM" val="4"/>
</p:tagLst>
</file>

<file path=ppt/tags/tag443.xml><?xml version="1.0" encoding="utf-8"?>
<p:tagLst xmlns:a="http://schemas.openxmlformats.org/drawingml/2006/main" xmlns:r="http://schemas.openxmlformats.org/officeDocument/2006/relationships" xmlns:p="http://schemas.openxmlformats.org/presentationml/2006/main">
  <p:tag name="NUM" val="5"/>
</p:tagLst>
</file>

<file path=ppt/tags/tag444.xml><?xml version="1.0" encoding="utf-8"?>
<p:tagLst xmlns:a="http://schemas.openxmlformats.org/drawingml/2006/main" xmlns:r="http://schemas.openxmlformats.org/officeDocument/2006/relationships" xmlns:p="http://schemas.openxmlformats.org/presentationml/2006/main">
  <p:tag name="NUM" val="6"/>
</p:tagLst>
</file>

<file path=ppt/tags/tag445.xml><?xml version="1.0" encoding="utf-8"?>
<p:tagLst xmlns:a="http://schemas.openxmlformats.org/drawingml/2006/main" xmlns:r="http://schemas.openxmlformats.org/officeDocument/2006/relationships" xmlns:p="http://schemas.openxmlformats.org/presentationml/2006/main">
  <p:tag name="NUM" val="7"/>
</p:tagLst>
</file>

<file path=ppt/tags/tag446.xml><?xml version="1.0" encoding="utf-8"?>
<p:tagLst xmlns:a="http://schemas.openxmlformats.org/drawingml/2006/main" xmlns:r="http://schemas.openxmlformats.org/officeDocument/2006/relationships" xmlns:p="http://schemas.openxmlformats.org/presentationml/2006/main">
  <p:tag name="NUM" val="8"/>
</p:tagLst>
</file>

<file path=ppt/tags/tag447.xml><?xml version="1.0" encoding="utf-8"?>
<p:tagLst xmlns:a="http://schemas.openxmlformats.org/drawingml/2006/main" xmlns:r="http://schemas.openxmlformats.org/officeDocument/2006/relationships" xmlns:p="http://schemas.openxmlformats.org/presentationml/2006/main">
  <p:tag name="NUM" val="1"/>
</p:tagLst>
</file>

<file path=ppt/tags/tag448.xml><?xml version="1.0" encoding="utf-8"?>
<p:tagLst xmlns:a="http://schemas.openxmlformats.org/drawingml/2006/main" xmlns:r="http://schemas.openxmlformats.org/officeDocument/2006/relationships" xmlns:p="http://schemas.openxmlformats.org/presentationml/2006/main">
  <p:tag name="NUM" val="1"/>
</p:tagLst>
</file>

<file path=ppt/tags/tag449.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7"/>
</p:tagLst>
</file>

<file path=ppt/tags/tag450.xml><?xml version="1.0" encoding="utf-8"?>
<p:tagLst xmlns:a="http://schemas.openxmlformats.org/drawingml/2006/main" xmlns:r="http://schemas.openxmlformats.org/officeDocument/2006/relationships" xmlns:p="http://schemas.openxmlformats.org/presentationml/2006/main">
  <p:tag name="NUM" val="3"/>
</p:tagLst>
</file>

<file path=ppt/tags/tag451.xml><?xml version="1.0" encoding="utf-8"?>
<p:tagLst xmlns:a="http://schemas.openxmlformats.org/drawingml/2006/main" xmlns:r="http://schemas.openxmlformats.org/officeDocument/2006/relationships" xmlns:p="http://schemas.openxmlformats.org/presentationml/2006/main">
  <p:tag name="NUM" val="4"/>
</p:tagLst>
</file>

<file path=ppt/tags/tag452.xml><?xml version="1.0" encoding="utf-8"?>
<p:tagLst xmlns:a="http://schemas.openxmlformats.org/drawingml/2006/main" xmlns:r="http://schemas.openxmlformats.org/officeDocument/2006/relationships" xmlns:p="http://schemas.openxmlformats.org/presentationml/2006/main">
  <p:tag name="NUM" val="5"/>
</p:tagLst>
</file>

<file path=ppt/tags/tag453.xml><?xml version="1.0" encoding="utf-8"?>
<p:tagLst xmlns:a="http://schemas.openxmlformats.org/drawingml/2006/main" xmlns:r="http://schemas.openxmlformats.org/officeDocument/2006/relationships" xmlns:p="http://schemas.openxmlformats.org/presentationml/2006/main">
  <p:tag name="NUM" val="6"/>
</p:tagLst>
</file>

<file path=ppt/tags/tag454.xml><?xml version="1.0" encoding="utf-8"?>
<p:tagLst xmlns:a="http://schemas.openxmlformats.org/drawingml/2006/main" xmlns:r="http://schemas.openxmlformats.org/officeDocument/2006/relationships" xmlns:p="http://schemas.openxmlformats.org/presentationml/2006/main">
  <p:tag name="NUM" val="7"/>
</p:tagLst>
</file>

<file path=ppt/tags/tag455.xml><?xml version="1.0" encoding="utf-8"?>
<p:tagLst xmlns:a="http://schemas.openxmlformats.org/drawingml/2006/main" xmlns:r="http://schemas.openxmlformats.org/officeDocument/2006/relationships" xmlns:p="http://schemas.openxmlformats.org/presentationml/2006/main">
  <p:tag name="NUM" val="8"/>
</p:tagLst>
</file>

<file path=ppt/tags/tag456.xml><?xml version="1.0" encoding="utf-8"?>
<p:tagLst xmlns:a="http://schemas.openxmlformats.org/drawingml/2006/main" xmlns:r="http://schemas.openxmlformats.org/officeDocument/2006/relationships" xmlns:p="http://schemas.openxmlformats.org/presentationml/2006/main">
  <p:tag name="NUM" val="9"/>
</p:tagLst>
</file>

<file path=ppt/tags/tag457.xml><?xml version="1.0" encoding="utf-8"?>
<p:tagLst xmlns:a="http://schemas.openxmlformats.org/drawingml/2006/main" xmlns:r="http://schemas.openxmlformats.org/officeDocument/2006/relationships" xmlns:p="http://schemas.openxmlformats.org/presentationml/2006/main">
  <p:tag name="NUM" val="1"/>
</p:tagLst>
</file>

<file path=ppt/tags/tag458.xml><?xml version="1.0" encoding="utf-8"?>
<p:tagLst xmlns:a="http://schemas.openxmlformats.org/drawingml/2006/main" xmlns:r="http://schemas.openxmlformats.org/officeDocument/2006/relationships" xmlns:p="http://schemas.openxmlformats.org/presentationml/2006/main">
  <p:tag name="NUM" val="2"/>
</p:tagLst>
</file>

<file path=ppt/tags/tag459.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60.xml><?xml version="1.0" encoding="utf-8"?>
<p:tagLst xmlns:a="http://schemas.openxmlformats.org/drawingml/2006/main" xmlns:r="http://schemas.openxmlformats.org/officeDocument/2006/relationships" xmlns:p="http://schemas.openxmlformats.org/presentationml/2006/main">
  <p:tag name="NUM" val="2"/>
</p:tagLst>
</file>

<file path=ppt/tags/tag461.xml><?xml version="1.0" encoding="utf-8"?>
<p:tagLst xmlns:a="http://schemas.openxmlformats.org/drawingml/2006/main" xmlns:r="http://schemas.openxmlformats.org/officeDocument/2006/relationships" xmlns:p="http://schemas.openxmlformats.org/presentationml/2006/main">
  <p:tag name="NUM" val="1"/>
</p:tagLst>
</file>

<file path=ppt/tags/tag462.xml><?xml version="1.0" encoding="utf-8"?>
<p:tagLst xmlns:a="http://schemas.openxmlformats.org/drawingml/2006/main" xmlns:r="http://schemas.openxmlformats.org/officeDocument/2006/relationships" xmlns:p="http://schemas.openxmlformats.org/presentationml/2006/main">
  <p:tag name="NUM" val="2"/>
</p:tagLst>
</file>

<file path=ppt/tags/tag463.xml><?xml version="1.0" encoding="utf-8"?>
<p:tagLst xmlns:a="http://schemas.openxmlformats.org/drawingml/2006/main" xmlns:r="http://schemas.openxmlformats.org/officeDocument/2006/relationships" xmlns:p="http://schemas.openxmlformats.org/presentationml/2006/main">
  <p:tag name="NUM" val="1"/>
</p:tagLst>
</file>

<file path=ppt/tags/tag464.xml><?xml version="1.0" encoding="utf-8"?>
<p:tagLst xmlns:a="http://schemas.openxmlformats.org/drawingml/2006/main" xmlns:r="http://schemas.openxmlformats.org/officeDocument/2006/relationships" xmlns:p="http://schemas.openxmlformats.org/presentationml/2006/main">
  <p:tag name="NUM" val="3"/>
</p:tagLst>
</file>

<file path=ppt/tags/tag465.xml><?xml version="1.0" encoding="utf-8"?>
<p:tagLst xmlns:a="http://schemas.openxmlformats.org/drawingml/2006/main" xmlns:r="http://schemas.openxmlformats.org/officeDocument/2006/relationships" xmlns:p="http://schemas.openxmlformats.org/presentationml/2006/main">
  <p:tag name="NUM" val="4"/>
</p:tagLst>
</file>

<file path=ppt/tags/tag466.xml><?xml version="1.0" encoding="utf-8"?>
<p:tagLst xmlns:a="http://schemas.openxmlformats.org/drawingml/2006/main" xmlns:r="http://schemas.openxmlformats.org/officeDocument/2006/relationships" xmlns:p="http://schemas.openxmlformats.org/presentationml/2006/main">
  <p:tag name="NUM" val="1"/>
</p:tagLst>
</file>

<file path=ppt/tags/tag467.xml><?xml version="1.0" encoding="utf-8"?>
<p:tagLst xmlns:a="http://schemas.openxmlformats.org/drawingml/2006/main" xmlns:r="http://schemas.openxmlformats.org/officeDocument/2006/relationships" xmlns:p="http://schemas.openxmlformats.org/presentationml/2006/main">
  <p:tag name="NUM" val="2"/>
</p:tagLst>
</file>

<file path=ppt/tags/tag468.xml><?xml version="1.0" encoding="utf-8"?>
<p:tagLst xmlns:a="http://schemas.openxmlformats.org/drawingml/2006/main" xmlns:r="http://schemas.openxmlformats.org/officeDocument/2006/relationships" xmlns:p="http://schemas.openxmlformats.org/presentationml/2006/main">
  <p:tag name="NUM" val="3"/>
</p:tagLst>
</file>

<file path=ppt/tags/tag469.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70.xml><?xml version="1.0" encoding="utf-8"?>
<p:tagLst xmlns:a="http://schemas.openxmlformats.org/drawingml/2006/main" xmlns:r="http://schemas.openxmlformats.org/officeDocument/2006/relationships" xmlns:p="http://schemas.openxmlformats.org/presentationml/2006/main">
  <p:tag name="NUM" val="2"/>
</p:tagLst>
</file>

<file path=ppt/tags/tag471.xml><?xml version="1.0" encoding="utf-8"?>
<p:tagLst xmlns:a="http://schemas.openxmlformats.org/drawingml/2006/main" xmlns:r="http://schemas.openxmlformats.org/officeDocument/2006/relationships" xmlns:p="http://schemas.openxmlformats.org/presentationml/2006/main">
  <p:tag name="NUM" val="1"/>
</p:tagLst>
</file>

<file path=ppt/tags/tag472.xml><?xml version="1.0" encoding="utf-8"?>
<p:tagLst xmlns:a="http://schemas.openxmlformats.org/drawingml/2006/main" xmlns:r="http://schemas.openxmlformats.org/officeDocument/2006/relationships" xmlns:p="http://schemas.openxmlformats.org/presentationml/2006/main">
  <p:tag name="NUM" val="2"/>
</p:tagLst>
</file>

<file path=ppt/tags/tag473.xml><?xml version="1.0" encoding="utf-8"?>
<p:tagLst xmlns:a="http://schemas.openxmlformats.org/drawingml/2006/main" xmlns:r="http://schemas.openxmlformats.org/officeDocument/2006/relationships" xmlns:p="http://schemas.openxmlformats.org/presentationml/2006/main">
  <p:tag name="NUM" val="3"/>
</p:tagLst>
</file>

<file path=ppt/tags/tag474.xml><?xml version="1.0" encoding="utf-8"?>
<p:tagLst xmlns:a="http://schemas.openxmlformats.org/drawingml/2006/main" xmlns:r="http://schemas.openxmlformats.org/officeDocument/2006/relationships" xmlns:p="http://schemas.openxmlformats.org/presentationml/2006/main">
  <p:tag name="NUM" val="1"/>
</p:tagLst>
</file>

<file path=ppt/tags/tag475.xml><?xml version="1.0" encoding="utf-8"?>
<p:tagLst xmlns:a="http://schemas.openxmlformats.org/drawingml/2006/main" xmlns:r="http://schemas.openxmlformats.org/officeDocument/2006/relationships" xmlns:p="http://schemas.openxmlformats.org/presentationml/2006/main">
  <p:tag name="NUM" val="2"/>
</p:tagLst>
</file>

<file path=ppt/tags/tag476.xml><?xml version="1.0" encoding="utf-8"?>
<p:tagLst xmlns:a="http://schemas.openxmlformats.org/drawingml/2006/main" xmlns:r="http://schemas.openxmlformats.org/officeDocument/2006/relationships" xmlns:p="http://schemas.openxmlformats.org/presentationml/2006/main">
  <p:tag name="NUM" val="3"/>
</p:tagLst>
</file>

<file path=ppt/tags/tag477.xml><?xml version="1.0" encoding="utf-8"?>
<p:tagLst xmlns:a="http://schemas.openxmlformats.org/drawingml/2006/main" xmlns:r="http://schemas.openxmlformats.org/officeDocument/2006/relationships" xmlns:p="http://schemas.openxmlformats.org/presentationml/2006/main">
  <p:tag name="NUM" val="4"/>
</p:tagLst>
</file>

<file path=ppt/tags/tag478.xml><?xml version="1.0" encoding="utf-8"?>
<p:tagLst xmlns:a="http://schemas.openxmlformats.org/drawingml/2006/main" xmlns:r="http://schemas.openxmlformats.org/officeDocument/2006/relationships" xmlns:p="http://schemas.openxmlformats.org/presentationml/2006/main">
  <p:tag name="NUM" val="5"/>
</p:tagLst>
</file>

<file path=ppt/tags/tag479.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80.xml><?xml version="1.0" encoding="utf-8"?>
<p:tagLst xmlns:a="http://schemas.openxmlformats.org/drawingml/2006/main" xmlns:r="http://schemas.openxmlformats.org/officeDocument/2006/relationships" xmlns:p="http://schemas.openxmlformats.org/presentationml/2006/main">
  <p:tag name="NUM" val="7"/>
</p:tagLst>
</file>

<file path=ppt/tags/tag481.xml><?xml version="1.0" encoding="utf-8"?>
<p:tagLst xmlns:a="http://schemas.openxmlformats.org/drawingml/2006/main" xmlns:r="http://schemas.openxmlformats.org/officeDocument/2006/relationships" xmlns:p="http://schemas.openxmlformats.org/presentationml/2006/main">
  <p:tag name="NUM" val="2"/>
</p:tagLst>
</file>

<file path=ppt/tags/tag482.xml><?xml version="1.0" encoding="utf-8"?>
<p:tagLst xmlns:a="http://schemas.openxmlformats.org/drawingml/2006/main" xmlns:r="http://schemas.openxmlformats.org/officeDocument/2006/relationships" xmlns:p="http://schemas.openxmlformats.org/presentationml/2006/main">
  <p:tag name="NUM" val="3"/>
</p:tagLst>
</file>

<file path=ppt/tags/tag483.xml><?xml version="1.0" encoding="utf-8"?>
<p:tagLst xmlns:a="http://schemas.openxmlformats.org/drawingml/2006/main" xmlns:r="http://schemas.openxmlformats.org/officeDocument/2006/relationships" xmlns:p="http://schemas.openxmlformats.org/presentationml/2006/main">
  <p:tag name="NUM" val="4"/>
</p:tagLst>
</file>

<file path=ppt/tags/tag484.xml><?xml version="1.0" encoding="utf-8"?>
<p:tagLst xmlns:a="http://schemas.openxmlformats.org/drawingml/2006/main" xmlns:r="http://schemas.openxmlformats.org/officeDocument/2006/relationships" xmlns:p="http://schemas.openxmlformats.org/presentationml/2006/main">
  <p:tag name="NUM" val="5"/>
</p:tagLst>
</file>

<file path=ppt/tags/tag485.xml><?xml version="1.0" encoding="utf-8"?>
<p:tagLst xmlns:a="http://schemas.openxmlformats.org/drawingml/2006/main" xmlns:r="http://schemas.openxmlformats.org/officeDocument/2006/relationships" xmlns:p="http://schemas.openxmlformats.org/presentationml/2006/main">
  <p:tag name="NUM" val="6"/>
</p:tagLst>
</file>

<file path=ppt/tags/tag486.xml><?xml version="1.0" encoding="utf-8"?>
<p:tagLst xmlns:a="http://schemas.openxmlformats.org/drawingml/2006/main" xmlns:r="http://schemas.openxmlformats.org/officeDocument/2006/relationships" xmlns:p="http://schemas.openxmlformats.org/presentationml/2006/main">
  <p:tag name="NUM" val="1"/>
</p:tagLst>
</file>

<file path=ppt/tags/tag487.xml><?xml version="1.0" encoding="utf-8"?>
<p:tagLst xmlns:a="http://schemas.openxmlformats.org/drawingml/2006/main" xmlns:r="http://schemas.openxmlformats.org/officeDocument/2006/relationships" xmlns:p="http://schemas.openxmlformats.org/presentationml/2006/main">
  <p:tag name="NUM" val="2"/>
</p:tagLst>
</file>

<file path=ppt/tags/tag488.xml><?xml version="1.0" encoding="utf-8"?>
<p:tagLst xmlns:a="http://schemas.openxmlformats.org/drawingml/2006/main" xmlns:r="http://schemas.openxmlformats.org/officeDocument/2006/relationships" xmlns:p="http://schemas.openxmlformats.org/presentationml/2006/main">
  <p:tag name="NUM" val="3"/>
</p:tagLst>
</file>

<file path=ppt/tags/tag489.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490.xml><?xml version="1.0" encoding="utf-8"?>
<p:tagLst xmlns:a="http://schemas.openxmlformats.org/drawingml/2006/main" xmlns:r="http://schemas.openxmlformats.org/officeDocument/2006/relationships" xmlns:p="http://schemas.openxmlformats.org/presentationml/2006/main">
  <p:tag name="NUM" val="5"/>
</p:tagLst>
</file>

<file path=ppt/tags/tag491.xml><?xml version="1.0" encoding="utf-8"?>
<p:tagLst xmlns:a="http://schemas.openxmlformats.org/drawingml/2006/main" xmlns:r="http://schemas.openxmlformats.org/officeDocument/2006/relationships" xmlns:p="http://schemas.openxmlformats.org/presentationml/2006/main">
  <p:tag name="NUM" val="6"/>
</p:tagLst>
</file>

<file path=ppt/tags/tag492.xml><?xml version="1.0" encoding="utf-8"?>
<p:tagLst xmlns:a="http://schemas.openxmlformats.org/drawingml/2006/main" xmlns:r="http://schemas.openxmlformats.org/officeDocument/2006/relationships" xmlns:p="http://schemas.openxmlformats.org/presentationml/2006/main">
  <p:tag name="NUM" val="7"/>
</p:tagLst>
</file>

<file path=ppt/tags/tag493.xml><?xml version="1.0" encoding="utf-8"?>
<p:tagLst xmlns:a="http://schemas.openxmlformats.org/drawingml/2006/main" xmlns:r="http://schemas.openxmlformats.org/officeDocument/2006/relationships" xmlns:p="http://schemas.openxmlformats.org/presentationml/2006/main">
  <p:tag name="NUM" val="8"/>
</p:tagLst>
</file>

<file path=ppt/tags/tag494.xml><?xml version="1.0" encoding="utf-8"?>
<p:tagLst xmlns:a="http://schemas.openxmlformats.org/drawingml/2006/main" xmlns:r="http://schemas.openxmlformats.org/officeDocument/2006/relationships" xmlns:p="http://schemas.openxmlformats.org/presentationml/2006/main">
  <p:tag name="NUM" val="9"/>
</p:tagLst>
</file>

<file path=ppt/tags/tag495.xml><?xml version="1.0" encoding="utf-8"?>
<p:tagLst xmlns:a="http://schemas.openxmlformats.org/drawingml/2006/main" xmlns:r="http://schemas.openxmlformats.org/officeDocument/2006/relationships" xmlns:p="http://schemas.openxmlformats.org/presentationml/2006/main">
  <p:tag name="NUM" val="10"/>
</p:tagLst>
</file>

<file path=ppt/tags/tag496.xml><?xml version="1.0" encoding="utf-8"?>
<p:tagLst xmlns:a="http://schemas.openxmlformats.org/drawingml/2006/main" xmlns:r="http://schemas.openxmlformats.org/officeDocument/2006/relationships" xmlns:p="http://schemas.openxmlformats.org/presentationml/2006/main">
  <p:tag name="NUM" val="11"/>
</p:tagLst>
</file>

<file path=ppt/tags/tag497.xml><?xml version="1.0" encoding="utf-8"?>
<p:tagLst xmlns:a="http://schemas.openxmlformats.org/drawingml/2006/main" xmlns:r="http://schemas.openxmlformats.org/officeDocument/2006/relationships" xmlns:p="http://schemas.openxmlformats.org/presentationml/2006/main">
  <p:tag name="NUM" val="12"/>
</p:tagLst>
</file>

<file path=ppt/tags/tag498.xml><?xml version="1.0" encoding="utf-8"?>
<p:tagLst xmlns:a="http://schemas.openxmlformats.org/drawingml/2006/main" xmlns:r="http://schemas.openxmlformats.org/officeDocument/2006/relationships" xmlns:p="http://schemas.openxmlformats.org/presentationml/2006/main">
  <p:tag name="NUM" val="1"/>
</p:tagLst>
</file>

<file path=ppt/tags/tag49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4"/>
</p:tagLst>
</file>

<file path=ppt/tags/tag50.xml><?xml version="1.0" encoding="utf-8"?>
<p:tagLst xmlns:a="http://schemas.openxmlformats.org/drawingml/2006/main" xmlns:r="http://schemas.openxmlformats.org/officeDocument/2006/relationships" xmlns:p="http://schemas.openxmlformats.org/presentationml/2006/main">
  <p:tag name="NUM" val="6"/>
</p:tagLst>
</file>

<file path=ppt/tags/tag500.xml><?xml version="1.0" encoding="utf-8"?>
<p:tagLst xmlns:a="http://schemas.openxmlformats.org/drawingml/2006/main" xmlns:r="http://schemas.openxmlformats.org/officeDocument/2006/relationships" xmlns:p="http://schemas.openxmlformats.org/presentationml/2006/main">
  <p:tag name="NUM" val="3"/>
</p:tagLst>
</file>

<file path=ppt/tags/tag501.xml><?xml version="1.0" encoding="utf-8"?>
<p:tagLst xmlns:a="http://schemas.openxmlformats.org/drawingml/2006/main" xmlns:r="http://schemas.openxmlformats.org/officeDocument/2006/relationships" xmlns:p="http://schemas.openxmlformats.org/presentationml/2006/main">
  <p:tag name="NUM" val="4"/>
</p:tagLst>
</file>

<file path=ppt/tags/tag502.xml><?xml version="1.0" encoding="utf-8"?>
<p:tagLst xmlns:a="http://schemas.openxmlformats.org/drawingml/2006/main" xmlns:r="http://schemas.openxmlformats.org/officeDocument/2006/relationships" xmlns:p="http://schemas.openxmlformats.org/presentationml/2006/main">
  <p:tag name="NUM" val="5"/>
</p:tagLst>
</file>

<file path=ppt/tags/tag503.xml><?xml version="1.0" encoding="utf-8"?>
<p:tagLst xmlns:a="http://schemas.openxmlformats.org/drawingml/2006/main" xmlns:r="http://schemas.openxmlformats.org/officeDocument/2006/relationships" xmlns:p="http://schemas.openxmlformats.org/presentationml/2006/main">
  <p:tag name="NUM" val="1"/>
</p:tagLst>
</file>

<file path=ppt/tags/tag504.xml><?xml version="1.0" encoding="utf-8"?>
<p:tagLst xmlns:a="http://schemas.openxmlformats.org/drawingml/2006/main" xmlns:r="http://schemas.openxmlformats.org/officeDocument/2006/relationships" xmlns:p="http://schemas.openxmlformats.org/presentationml/2006/main">
  <p:tag name="NUM" val="2"/>
</p:tagLst>
</file>

<file path=ppt/tags/tag505.xml><?xml version="1.0" encoding="utf-8"?>
<p:tagLst xmlns:a="http://schemas.openxmlformats.org/drawingml/2006/main" xmlns:r="http://schemas.openxmlformats.org/officeDocument/2006/relationships" xmlns:p="http://schemas.openxmlformats.org/presentationml/2006/main">
  <p:tag name="NUM" val="1"/>
</p:tagLst>
</file>

<file path=ppt/tags/tag506.xml><?xml version="1.0" encoding="utf-8"?>
<p:tagLst xmlns:a="http://schemas.openxmlformats.org/drawingml/2006/main" xmlns:r="http://schemas.openxmlformats.org/officeDocument/2006/relationships" xmlns:p="http://schemas.openxmlformats.org/presentationml/2006/main">
  <p:tag name="NUM" val="2"/>
</p:tagLst>
</file>

<file path=ppt/tags/tag507.xml><?xml version="1.0" encoding="utf-8"?>
<p:tagLst xmlns:a="http://schemas.openxmlformats.org/drawingml/2006/main" xmlns:r="http://schemas.openxmlformats.org/officeDocument/2006/relationships" xmlns:p="http://schemas.openxmlformats.org/presentationml/2006/main">
  <p:tag name="NUM" val="3"/>
</p:tagLst>
</file>

<file path=ppt/tags/tag508.xml><?xml version="1.0" encoding="utf-8"?>
<p:tagLst xmlns:a="http://schemas.openxmlformats.org/drawingml/2006/main" xmlns:r="http://schemas.openxmlformats.org/officeDocument/2006/relationships" xmlns:p="http://schemas.openxmlformats.org/presentationml/2006/main">
  <p:tag name="NUM" val="4"/>
</p:tagLst>
</file>

<file path=ppt/tags/tag509.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7"/>
</p:tagLst>
</file>

<file path=ppt/tags/tag510.xml><?xml version="1.0" encoding="utf-8"?>
<p:tagLst xmlns:a="http://schemas.openxmlformats.org/drawingml/2006/main" xmlns:r="http://schemas.openxmlformats.org/officeDocument/2006/relationships" xmlns:p="http://schemas.openxmlformats.org/presentationml/2006/main">
  <p:tag name="NUM" val="6"/>
</p:tagLst>
</file>

<file path=ppt/tags/tag511.xml><?xml version="1.0" encoding="utf-8"?>
<p:tagLst xmlns:a="http://schemas.openxmlformats.org/drawingml/2006/main" xmlns:r="http://schemas.openxmlformats.org/officeDocument/2006/relationships" xmlns:p="http://schemas.openxmlformats.org/presentationml/2006/main">
  <p:tag name="NUM" val="7"/>
</p:tagLst>
</file>

<file path=ppt/tags/tag512.xml><?xml version="1.0" encoding="utf-8"?>
<p:tagLst xmlns:a="http://schemas.openxmlformats.org/drawingml/2006/main" xmlns:r="http://schemas.openxmlformats.org/officeDocument/2006/relationships" xmlns:p="http://schemas.openxmlformats.org/presentationml/2006/main">
  <p:tag name="NUM" val="8"/>
</p:tagLst>
</file>

<file path=ppt/tags/tag513.xml><?xml version="1.0" encoding="utf-8"?>
<p:tagLst xmlns:a="http://schemas.openxmlformats.org/drawingml/2006/main" xmlns:r="http://schemas.openxmlformats.org/officeDocument/2006/relationships" xmlns:p="http://schemas.openxmlformats.org/presentationml/2006/main">
  <p:tag name="NUM" val="9"/>
</p:tagLst>
</file>

<file path=ppt/tags/tag514.xml><?xml version="1.0" encoding="utf-8"?>
<p:tagLst xmlns:a="http://schemas.openxmlformats.org/drawingml/2006/main" xmlns:r="http://schemas.openxmlformats.org/officeDocument/2006/relationships" xmlns:p="http://schemas.openxmlformats.org/presentationml/2006/main">
  <p:tag name="NUM" val="1"/>
</p:tagLst>
</file>

<file path=ppt/tags/tag515.xml><?xml version="1.0" encoding="utf-8"?>
<p:tagLst xmlns:a="http://schemas.openxmlformats.org/drawingml/2006/main" xmlns:r="http://schemas.openxmlformats.org/officeDocument/2006/relationships" xmlns:p="http://schemas.openxmlformats.org/presentationml/2006/main">
  <p:tag name="NUM" val="3"/>
</p:tagLst>
</file>

<file path=ppt/tags/tag516.xml><?xml version="1.0" encoding="utf-8"?>
<p:tagLst xmlns:a="http://schemas.openxmlformats.org/drawingml/2006/main" xmlns:r="http://schemas.openxmlformats.org/officeDocument/2006/relationships" xmlns:p="http://schemas.openxmlformats.org/presentationml/2006/main">
  <p:tag name="NUM" val="4"/>
</p:tagLst>
</file>

<file path=ppt/tags/tag517.xml><?xml version="1.0" encoding="utf-8"?>
<p:tagLst xmlns:a="http://schemas.openxmlformats.org/drawingml/2006/main" xmlns:r="http://schemas.openxmlformats.org/officeDocument/2006/relationships" xmlns:p="http://schemas.openxmlformats.org/presentationml/2006/main">
  <p:tag name="NUM" val="5"/>
</p:tagLst>
</file>

<file path=ppt/tags/tag518.xml><?xml version="1.0" encoding="utf-8"?>
<p:tagLst xmlns:a="http://schemas.openxmlformats.org/drawingml/2006/main" xmlns:r="http://schemas.openxmlformats.org/officeDocument/2006/relationships" xmlns:p="http://schemas.openxmlformats.org/presentationml/2006/main">
  <p:tag name="NUM" val="6"/>
</p:tagLst>
</file>

<file path=ppt/tags/tag519.xml><?xml version="1.0" encoding="utf-8"?>
<p:tagLst xmlns:a="http://schemas.openxmlformats.org/drawingml/2006/main" xmlns:r="http://schemas.openxmlformats.org/officeDocument/2006/relationships" xmlns:p="http://schemas.openxmlformats.org/presentationml/2006/main">
  <p:tag name="NUM" val="7"/>
</p:tagLst>
</file>

<file path=ppt/tags/tag52.xml><?xml version="1.0" encoding="utf-8"?>
<p:tagLst xmlns:a="http://schemas.openxmlformats.org/drawingml/2006/main" xmlns:r="http://schemas.openxmlformats.org/officeDocument/2006/relationships" xmlns:p="http://schemas.openxmlformats.org/presentationml/2006/main">
  <p:tag name="NUM" val="8"/>
</p:tagLst>
</file>

<file path=ppt/tags/tag520.xml><?xml version="1.0" encoding="utf-8"?>
<p:tagLst xmlns:a="http://schemas.openxmlformats.org/drawingml/2006/main" xmlns:r="http://schemas.openxmlformats.org/officeDocument/2006/relationships" xmlns:p="http://schemas.openxmlformats.org/presentationml/2006/main">
  <p:tag name="NUM" val="8"/>
</p:tagLst>
</file>

<file path=ppt/tags/tag521.xml><?xml version="1.0" encoding="utf-8"?>
<p:tagLst xmlns:a="http://schemas.openxmlformats.org/drawingml/2006/main" xmlns:r="http://schemas.openxmlformats.org/officeDocument/2006/relationships" xmlns:p="http://schemas.openxmlformats.org/presentationml/2006/main">
  <p:tag name="NUM" val="1"/>
</p:tagLst>
</file>

<file path=ppt/tags/tag522.xml><?xml version="1.0" encoding="utf-8"?>
<p:tagLst xmlns:a="http://schemas.openxmlformats.org/drawingml/2006/main" xmlns:r="http://schemas.openxmlformats.org/officeDocument/2006/relationships" xmlns:p="http://schemas.openxmlformats.org/presentationml/2006/main">
  <p:tag name="NUM" val="2"/>
</p:tagLst>
</file>

<file path=ppt/tags/tag523.xml><?xml version="1.0" encoding="utf-8"?>
<p:tagLst xmlns:a="http://schemas.openxmlformats.org/drawingml/2006/main" xmlns:r="http://schemas.openxmlformats.org/officeDocument/2006/relationships" xmlns:p="http://schemas.openxmlformats.org/presentationml/2006/main">
  <p:tag name="NUM" val="3"/>
</p:tagLst>
</file>

<file path=ppt/tags/tag524.xml><?xml version="1.0" encoding="utf-8"?>
<p:tagLst xmlns:a="http://schemas.openxmlformats.org/drawingml/2006/main" xmlns:r="http://schemas.openxmlformats.org/officeDocument/2006/relationships" xmlns:p="http://schemas.openxmlformats.org/presentationml/2006/main">
  <p:tag name="NUM" val="4"/>
</p:tagLst>
</file>

<file path=ppt/tags/tag525.xml><?xml version="1.0" encoding="utf-8"?>
<p:tagLst xmlns:a="http://schemas.openxmlformats.org/drawingml/2006/main" xmlns:r="http://schemas.openxmlformats.org/officeDocument/2006/relationships" xmlns:p="http://schemas.openxmlformats.org/presentationml/2006/main">
  <p:tag name="NUM" val="5"/>
</p:tagLst>
</file>

<file path=ppt/tags/tag526.xml><?xml version="1.0" encoding="utf-8"?>
<p:tagLst xmlns:a="http://schemas.openxmlformats.org/drawingml/2006/main" xmlns:r="http://schemas.openxmlformats.org/officeDocument/2006/relationships" xmlns:p="http://schemas.openxmlformats.org/presentationml/2006/main">
  <p:tag name="NUM" val="6"/>
</p:tagLst>
</file>

<file path=ppt/tags/tag527.xml><?xml version="1.0" encoding="utf-8"?>
<p:tagLst xmlns:a="http://schemas.openxmlformats.org/drawingml/2006/main" xmlns:r="http://schemas.openxmlformats.org/officeDocument/2006/relationships" xmlns:p="http://schemas.openxmlformats.org/presentationml/2006/main">
  <p:tag name="NUM" val="7"/>
</p:tagLst>
</file>

<file path=ppt/tags/tag528.xml><?xml version="1.0" encoding="utf-8"?>
<p:tagLst xmlns:a="http://schemas.openxmlformats.org/drawingml/2006/main" xmlns:r="http://schemas.openxmlformats.org/officeDocument/2006/relationships" xmlns:p="http://schemas.openxmlformats.org/presentationml/2006/main">
  <p:tag name="NUM" val="1"/>
</p:tagLst>
</file>

<file path=ppt/tags/tag529.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9"/>
</p:tagLst>
</file>

<file path=ppt/tags/tag530.xml><?xml version="1.0" encoding="utf-8"?>
<p:tagLst xmlns:a="http://schemas.openxmlformats.org/drawingml/2006/main" xmlns:r="http://schemas.openxmlformats.org/officeDocument/2006/relationships" xmlns:p="http://schemas.openxmlformats.org/presentationml/2006/main">
  <p:tag name="NUM" val="3"/>
</p:tagLst>
</file>

<file path=ppt/tags/tag531.xml><?xml version="1.0" encoding="utf-8"?>
<p:tagLst xmlns:a="http://schemas.openxmlformats.org/drawingml/2006/main" xmlns:r="http://schemas.openxmlformats.org/officeDocument/2006/relationships" xmlns:p="http://schemas.openxmlformats.org/presentationml/2006/main">
  <p:tag name="NUM" val="4"/>
</p:tagLst>
</file>

<file path=ppt/tags/tag532.xml><?xml version="1.0" encoding="utf-8"?>
<p:tagLst xmlns:a="http://schemas.openxmlformats.org/drawingml/2006/main" xmlns:r="http://schemas.openxmlformats.org/officeDocument/2006/relationships" xmlns:p="http://schemas.openxmlformats.org/presentationml/2006/main">
  <p:tag name="NUM" val="5"/>
</p:tagLst>
</file>

<file path=ppt/tags/tag533.xml><?xml version="1.0" encoding="utf-8"?>
<p:tagLst xmlns:a="http://schemas.openxmlformats.org/drawingml/2006/main" xmlns:r="http://schemas.openxmlformats.org/officeDocument/2006/relationships" xmlns:p="http://schemas.openxmlformats.org/presentationml/2006/main">
  <p:tag name="NUM" val="1"/>
</p:tagLst>
</file>

<file path=ppt/tags/tag534.xml><?xml version="1.0" encoding="utf-8"?>
<p:tagLst xmlns:a="http://schemas.openxmlformats.org/drawingml/2006/main" xmlns:r="http://schemas.openxmlformats.org/officeDocument/2006/relationships" xmlns:p="http://schemas.openxmlformats.org/presentationml/2006/main">
  <p:tag name="NUM" val="2"/>
</p:tagLst>
</file>

<file path=ppt/tags/tag535.xml><?xml version="1.0" encoding="utf-8"?>
<p:tagLst xmlns:a="http://schemas.openxmlformats.org/drawingml/2006/main" xmlns:r="http://schemas.openxmlformats.org/officeDocument/2006/relationships" xmlns:p="http://schemas.openxmlformats.org/presentationml/2006/main">
  <p:tag name="NUM" val="3"/>
</p:tagLst>
</file>

<file path=ppt/tags/tag536.xml><?xml version="1.0" encoding="utf-8"?>
<p:tagLst xmlns:a="http://schemas.openxmlformats.org/drawingml/2006/main" xmlns:r="http://schemas.openxmlformats.org/officeDocument/2006/relationships" xmlns:p="http://schemas.openxmlformats.org/presentationml/2006/main">
  <p:tag name="NUM" val="4"/>
</p:tagLst>
</file>

<file path=ppt/tags/tag537.xml><?xml version="1.0" encoding="utf-8"?>
<p:tagLst xmlns:a="http://schemas.openxmlformats.org/drawingml/2006/main" xmlns:r="http://schemas.openxmlformats.org/officeDocument/2006/relationships" xmlns:p="http://schemas.openxmlformats.org/presentationml/2006/main">
  <p:tag name="NUM" val="5"/>
</p:tagLst>
</file>

<file path=ppt/tags/tag538.xml><?xml version="1.0" encoding="utf-8"?>
<p:tagLst xmlns:a="http://schemas.openxmlformats.org/drawingml/2006/main" xmlns:r="http://schemas.openxmlformats.org/officeDocument/2006/relationships" xmlns:p="http://schemas.openxmlformats.org/presentationml/2006/main">
  <p:tag name="NUM" val="6"/>
</p:tagLst>
</file>

<file path=ppt/tags/tag539.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10"/>
</p:tagLst>
</file>

<file path=ppt/tags/tag540.xml><?xml version="1.0" encoding="utf-8"?>
<p:tagLst xmlns:a="http://schemas.openxmlformats.org/drawingml/2006/main" xmlns:r="http://schemas.openxmlformats.org/officeDocument/2006/relationships" xmlns:p="http://schemas.openxmlformats.org/presentationml/2006/main">
  <p:tag name="NUM" val="2"/>
</p:tagLst>
</file>

<file path=ppt/tags/tag541.xml><?xml version="1.0" encoding="utf-8"?>
<p:tagLst xmlns:a="http://schemas.openxmlformats.org/drawingml/2006/main" xmlns:r="http://schemas.openxmlformats.org/officeDocument/2006/relationships" xmlns:p="http://schemas.openxmlformats.org/presentationml/2006/main">
  <p:tag name="NUM" val="3"/>
</p:tagLst>
</file>

<file path=ppt/tags/tag542.xml><?xml version="1.0" encoding="utf-8"?>
<p:tagLst xmlns:a="http://schemas.openxmlformats.org/drawingml/2006/main" xmlns:r="http://schemas.openxmlformats.org/officeDocument/2006/relationships" xmlns:p="http://schemas.openxmlformats.org/presentationml/2006/main">
  <p:tag name="NUM" val="4"/>
</p:tagLst>
</file>

<file path=ppt/tags/tag543.xml><?xml version="1.0" encoding="utf-8"?>
<p:tagLst xmlns:a="http://schemas.openxmlformats.org/drawingml/2006/main" xmlns:r="http://schemas.openxmlformats.org/officeDocument/2006/relationships" xmlns:p="http://schemas.openxmlformats.org/presentationml/2006/main">
  <p:tag name="NUM" val="5"/>
</p:tagLst>
</file>

<file path=ppt/tags/tag544.xml><?xml version="1.0" encoding="utf-8"?>
<p:tagLst xmlns:a="http://schemas.openxmlformats.org/drawingml/2006/main" xmlns:r="http://schemas.openxmlformats.org/officeDocument/2006/relationships" xmlns:p="http://schemas.openxmlformats.org/presentationml/2006/main">
  <p:tag name="NUM" val="6"/>
</p:tagLst>
</file>

<file path=ppt/tags/tag545.xml><?xml version="1.0" encoding="utf-8"?>
<p:tagLst xmlns:a="http://schemas.openxmlformats.org/drawingml/2006/main" xmlns:r="http://schemas.openxmlformats.org/officeDocument/2006/relationships" xmlns:p="http://schemas.openxmlformats.org/presentationml/2006/main">
  <p:tag name="NUM" val="1"/>
</p:tagLst>
</file>

<file path=ppt/tags/tag546.xml><?xml version="1.0" encoding="utf-8"?>
<p:tagLst xmlns:a="http://schemas.openxmlformats.org/drawingml/2006/main" xmlns:r="http://schemas.openxmlformats.org/officeDocument/2006/relationships" xmlns:p="http://schemas.openxmlformats.org/presentationml/2006/main">
  <p:tag name="NUM" val="1"/>
</p:tagLst>
</file>

<file path=ppt/tags/tag547.xml><?xml version="1.0" encoding="utf-8"?>
<p:tagLst xmlns:a="http://schemas.openxmlformats.org/drawingml/2006/main" xmlns:r="http://schemas.openxmlformats.org/officeDocument/2006/relationships" xmlns:p="http://schemas.openxmlformats.org/presentationml/2006/main">
  <p:tag name="NUM" val="2"/>
</p:tagLst>
</file>

<file path=ppt/tags/tag548.xml><?xml version="1.0" encoding="utf-8"?>
<p:tagLst xmlns:a="http://schemas.openxmlformats.org/drawingml/2006/main" xmlns:r="http://schemas.openxmlformats.org/officeDocument/2006/relationships" xmlns:p="http://schemas.openxmlformats.org/presentationml/2006/main">
  <p:tag name="NUM" val="3"/>
</p:tagLst>
</file>

<file path=ppt/tags/tag549.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11"/>
</p:tagLst>
</file>

<file path=ppt/tags/tag550.xml><?xml version="1.0" encoding="utf-8"?>
<p:tagLst xmlns:a="http://schemas.openxmlformats.org/drawingml/2006/main" xmlns:r="http://schemas.openxmlformats.org/officeDocument/2006/relationships" xmlns:p="http://schemas.openxmlformats.org/presentationml/2006/main">
  <p:tag name="NUM" val="5"/>
</p:tagLst>
</file>

<file path=ppt/tags/tag551.xml><?xml version="1.0" encoding="utf-8"?>
<p:tagLst xmlns:a="http://schemas.openxmlformats.org/drawingml/2006/main" xmlns:r="http://schemas.openxmlformats.org/officeDocument/2006/relationships" xmlns:p="http://schemas.openxmlformats.org/presentationml/2006/main">
  <p:tag name="NUM" val="6"/>
</p:tagLst>
</file>

<file path=ppt/tags/tag552.xml><?xml version="1.0" encoding="utf-8"?>
<p:tagLst xmlns:a="http://schemas.openxmlformats.org/drawingml/2006/main" xmlns:r="http://schemas.openxmlformats.org/officeDocument/2006/relationships" xmlns:p="http://schemas.openxmlformats.org/presentationml/2006/main">
  <p:tag name="NUM" val="1"/>
</p:tagLst>
</file>

<file path=ppt/tags/tag553.xml><?xml version="1.0" encoding="utf-8"?>
<p:tagLst xmlns:a="http://schemas.openxmlformats.org/drawingml/2006/main" xmlns:r="http://schemas.openxmlformats.org/officeDocument/2006/relationships" xmlns:p="http://schemas.openxmlformats.org/presentationml/2006/main">
  <p:tag name="NUM" val="2"/>
</p:tagLst>
</file>

<file path=ppt/tags/tag554.xml><?xml version="1.0" encoding="utf-8"?>
<p:tagLst xmlns:a="http://schemas.openxmlformats.org/drawingml/2006/main" xmlns:r="http://schemas.openxmlformats.org/officeDocument/2006/relationships" xmlns:p="http://schemas.openxmlformats.org/presentationml/2006/main">
  <p:tag name="NUM" val="1"/>
</p:tagLst>
</file>

<file path=ppt/tags/tag555.xml><?xml version="1.0" encoding="utf-8"?>
<p:tagLst xmlns:a="http://schemas.openxmlformats.org/drawingml/2006/main" xmlns:r="http://schemas.openxmlformats.org/officeDocument/2006/relationships" xmlns:p="http://schemas.openxmlformats.org/presentationml/2006/main">
  <p:tag name="NUM" val="1"/>
</p:tagLst>
</file>

<file path=ppt/tags/tag556.xml><?xml version="1.0" encoding="utf-8"?>
<p:tagLst xmlns:a="http://schemas.openxmlformats.org/drawingml/2006/main" xmlns:r="http://schemas.openxmlformats.org/officeDocument/2006/relationships" xmlns:p="http://schemas.openxmlformats.org/presentationml/2006/main">
  <p:tag name="NUM" val="2"/>
</p:tagLst>
</file>

<file path=ppt/tags/tag557.xml><?xml version="1.0" encoding="utf-8"?>
<p:tagLst xmlns:a="http://schemas.openxmlformats.org/drawingml/2006/main" xmlns:r="http://schemas.openxmlformats.org/officeDocument/2006/relationships" xmlns:p="http://schemas.openxmlformats.org/presentationml/2006/main">
  <p:tag name="NUM" val="3"/>
</p:tagLst>
</file>

<file path=ppt/tags/tag558.xml><?xml version="1.0" encoding="utf-8"?>
<p:tagLst xmlns:a="http://schemas.openxmlformats.org/drawingml/2006/main" xmlns:r="http://schemas.openxmlformats.org/officeDocument/2006/relationships" xmlns:p="http://schemas.openxmlformats.org/presentationml/2006/main">
  <p:tag name="NUM" val="4"/>
</p:tagLst>
</file>

<file path=ppt/tags/tag559.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12"/>
</p:tagLst>
</file>

<file path=ppt/tags/tag560.xml><?xml version="1.0" encoding="utf-8"?>
<p:tagLst xmlns:a="http://schemas.openxmlformats.org/drawingml/2006/main" xmlns:r="http://schemas.openxmlformats.org/officeDocument/2006/relationships" xmlns:p="http://schemas.openxmlformats.org/presentationml/2006/main">
  <p:tag name="NUM" val="2"/>
</p:tagLst>
</file>

<file path=ppt/tags/tag561.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13"/>
</p:tagLst>
</file>

<file path=ppt/tags/tag58.xml><?xml version="1.0" encoding="utf-8"?>
<p:tagLst xmlns:a="http://schemas.openxmlformats.org/drawingml/2006/main" xmlns:r="http://schemas.openxmlformats.org/officeDocument/2006/relationships" xmlns:p="http://schemas.openxmlformats.org/presentationml/2006/main">
  <p:tag name="NUM" val="14"/>
</p:tagLst>
</file>

<file path=ppt/tags/tag59.xml><?xml version="1.0" encoding="utf-8"?>
<p:tagLst xmlns:a="http://schemas.openxmlformats.org/drawingml/2006/main" xmlns:r="http://schemas.openxmlformats.org/officeDocument/2006/relationships" xmlns:p="http://schemas.openxmlformats.org/presentationml/2006/main">
  <p:tag name="NUM" val="17"/>
</p:tagLst>
</file>

<file path=ppt/tags/tag6.xml><?xml version="1.0" encoding="utf-8"?>
<p:tagLst xmlns:a="http://schemas.openxmlformats.org/drawingml/2006/main" xmlns:r="http://schemas.openxmlformats.org/officeDocument/2006/relationships" xmlns:p="http://schemas.openxmlformats.org/presentationml/2006/main">
  <p:tag name="NUM" val="15"/>
</p:tagLst>
</file>

<file path=ppt/tags/tag60.xml><?xml version="1.0" encoding="utf-8"?>
<p:tagLst xmlns:a="http://schemas.openxmlformats.org/drawingml/2006/main" xmlns:r="http://schemas.openxmlformats.org/officeDocument/2006/relationships" xmlns:p="http://schemas.openxmlformats.org/presentationml/2006/main">
  <p:tag name="NUM" val="18"/>
</p:tagLst>
</file>

<file path=ppt/tags/tag61.xml><?xml version="1.0" encoding="utf-8"?>
<p:tagLst xmlns:a="http://schemas.openxmlformats.org/drawingml/2006/main" xmlns:r="http://schemas.openxmlformats.org/officeDocument/2006/relationships" xmlns:p="http://schemas.openxmlformats.org/presentationml/2006/main">
  <p:tag name="NUM" val="19"/>
</p:tagLst>
</file>

<file path=ppt/tags/tag62.xml><?xml version="1.0" encoding="utf-8"?>
<p:tagLst xmlns:a="http://schemas.openxmlformats.org/drawingml/2006/main" xmlns:r="http://schemas.openxmlformats.org/officeDocument/2006/relationships" xmlns:p="http://schemas.openxmlformats.org/presentationml/2006/main">
  <p:tag name="NUM" val="20"/>
</p:tagLst>
</file>

<file path=ppt/tags/tag63.xml><?xml version="1.0" encoding="utf-8"?>
<p:tagLst xmlns:a="http://schemas.openxmlformats.org/drawingml/2006/main" xmlns:r="http://schemas.openxmlformats.org/officeDocument/2006/relationships" xmlns:p="http://schemas.openxmlformats.org/presentationml/2006/main">
  <p:tag name="NUM" val="21"/>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69.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16"/>
</p:tagLst>
</file>

<file path=ppt/tags/tag70.xml><?xml version="1.0" encoding="utf-8"?>
<p:tagLst xmlns:a="http://schemas.openxmlformats.org/drawingml/2006/main" xmlns:r="http://schemas.openxmlformats.org/officeDocument/2006/relationships" xmlns:p="http://schemas.openxmlformats.org/presentationml/2006/main">
  <p:tag name="NUM" val="7"/>
</p:tagLst>
</file>

<file path=ppt/tags/tag71.xml><?xml version="1.0" encoding="utf-8"?>
<p:tagLst xmlns:a="http://schemas.openxmlformats.org/drawingml/2006/main" xmlns:r="http://schemas.openxmlformats.org/officeDocument/2006/relationships" xmlns:p="http://schemas.openxmlformats.org/presentationml/2006/main">
  <p:tag name="NUM" val="8"/>
</p:tagLst>
</file>

<file path=ppt/tags/tag72.xml><?xml version="1.0" encoding="utf-8"?>
<p:tagLst xmlns:a="http://schemas.openxmlformats.org/drawingml/2006/main" xmlns:r="http://schemas.openxmlformats.org/officeDocument/2006/relationships" xmlns:p="http://schemas.openxmlformats.org/presentationml/2006/main">
  <p:tag name="NUM" val="9"/>
</p:tagLst>
</file>

<file path=ppt/tags/tag73.xml><?xml version="1.0" encoding="utf-8"?>
<p:tagLst xmlns:a="http://schemas.openxmlformats.org/drawingml/2006/main" xmlns:r="http://schemas.openxmlformats.org/officeDocument/2006/relationships" xmlns:p="http://schemas.openxmlformats.org/presentationml/2006/main">
  <p:tag name="NUM" val="10"/>
</p:tagLst>
</file>

<file path=ppt/tags/tag74.xml><?xml version="1.0" encoding="utf-8"?>
<p:tagLst xmlns:a="http://schemas.openxmlformats.org/drawingml/2006/main" xmlns:r="http://schemas.openxmlformats.org/officeDocument/2006/relationships" xmlns:p="http://schemas.openxmlformats.org/presentationml/2006/main">
  <p:tag name="NUM" val="6"/>
</p:tagLst>
</file>

<file path=ppt/tags/tag75.xml><?xml version="1.0" encoding="utf-8"?>
<p:tagLst xmlns:a="http://schemas.openxmlformats.org/drawingml/2006/main" xmlns:r="http://schemas.openxmlformats.org/officeDocument/2006/relationships" xmlns:p="http://schemas.openxmlformats.org/presentationml/2006/main">
  <p:tag name="NUM" val="10"/>
</p:tagLst>
</file>

<file path=ppt/tags/tag76.xml><?xml version="1.0" encoding="utf-8"?>
<p:tagLst xmlns:a="http://schemas.openxmlformats.org/drawingml/2006/main" xmlns:r="http://schemas.openxmlformats.org/officeDocument/2006/relationships" xmlns:p="http://schemas.openxmlformats.org/presentationml/2006/main">
  <p:tag name="NUM" val="6"/>
</p:tagLst>
</file>

<file path=ppt/tags/tag77.xml><?xml version="1.0" encoding="utf-8"?>
<p:tagLst xmlns:a="http://schemas.openxmlformats.org/drawingml/2006/main" xmlns:r="http://schemas.openxmlformats.org/officeDocument/2006/relationships" xmlns:p="http://schemas.openxmlformats.org/presentationml/2006/main">
  <p:tag name="NUM" val="10"/>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9"/>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7"/>
</p:tagLst>
</file>

<file path=ppt/tags/tag81.xml><?xml version="1.0" encoding="utf-8"?>
<p:tagLst xmlns:a="http://schemas.openxmlformats.org/drawingml/2006/main" xmlns:r="http://schemas.openxmlformats.org/officeDocument/2006/relationships" xmlns:p="http://schemas.openxmlformats.org/presentationml/2006/main">
  <p:tag name="NUM" val="8"/>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4"/>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4"/>
</p:tagLst>
</file>

<file path=ppt/tags/tag97.xml><?xml version="1.0" encoding="utf-8"?>
<p:tagLst xmlns:a="http://schemas.openxmlformats.org/drawingml/2006/main" xmlns:r="http://schemas.openxmlformats.org/officeDocument/2006/relationships" xmlns:p="http://schemas.openxmlformats.org/presentationml/2006/main">
  <p:tag name="NUM" val="5"/>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_rels/theme2.xml.rels><?xml version="1.0" encoding="UTF-8" standalone="yes"?>
<Relationships xmlns="http://schemas.openxmlformats.org/package/2006/relationships"><Relationship Id="rId1" Type="http://schemas.openxmlformats.org/officeDocument/2006/relationships/image" Target="../media/image23.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iguïté">
  <a:themeElements>
    <a:clrScheme name="Personnalisé 10">
      <a:dk1>
        <a:srgbClr val="FFFFFF"/>
      </a:dk1>
      <a:lt1>
        <a:srgbClr val="FFFFFF"/>
      </a:lt1>
      <a:dk2>
        <a:srgbClr val="FFFFFF"/>
      </a:dk2>
      <a:lt2>
        <a:srgbClr val="FFFFFF"/>
      </a:lt2>
      <a:accent1>
        <a:srgbClr val="679B9A"/>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17599</TotalTime>
  <Words>11274</Words>
  <Application>Microsoft Office PowerPoint</Application>
  <PresentationFormat>Grand écran</PresentationFormat>
  <Paragraphs>1116</Paragraphs>
  <Slides>92</Slides>
  <Notes>87</Notes>
  <HiddenSlides>16</HiddenSlides>
  <MMClips>0</MMClips>
  <ScaleCrop>false</ScaleCrop>
  <HeadingPairs>
    <vt:vector size="6" baseType="variant">
      <vt:variant>
        <vt:lpstr>Polices utilisées</vt:lpstr>
      </vt:variant>
      <vt:variant>
        <vt:i4>12</vt:i4>
      </vt:variant>
      <vt:variant>
        <vt:lpstr>Thème</vt:lpstr>
      </vt:variant>
      <vt:variant>
        <vt:i4>2</vt:i4>
      </vt:variant>
      <vt:variant>
        <vt:lpstr>Titres des diapositives</vt:lpstr>
      </vt:variant>
      <vt:variant>
        <vt:i4>92</vt:i4>
      </vt:variant>
    </vt:vector>
  </HeadingPairs>
  <TitlesOfParts>
    <vt:vector size="106" baseType="lpstr">
      <vt:lpstr>맑은 고딕</vt:lpstr>
      <vt:lpstr>Arial</vt:lpstr>
      <vt:lpstr>Arial Unicode MS</vt:lpstr>
      <vt:lpstr>Calibri</vt:lpstr>
      <vt:lpstr>Calibri Light</vt:lpstr>
      <vt:lpstr>Cambria</vt:lpstr>
      <vt:lpstr>Century Gothic</vt:lpstr>
      <vt:lpstr>Nunito</vt:lpstr>
      <vt:lpstr>Times New Roman</vt:lpstr>
      <vt:lpstr>Univers</vt:lpstr>
      <vt:lpstr>Wingdings</vt:lpstr>
      <vt:lpstr>Wingdings 2</vt:lpstr>
      <vt:lpstr>Thème Office</vt:lpstr>
      <vt:lpstr>Contiguïté</vt:lpstr>
      <vt:lpstr>Présentation PowerPoint</vt:lpstr>
      <vt:lpstr>Intention de la formation</vt:lpstr>
      <vt:lpstr>Déroulement de la formation</vt:lpstr>
      <vt:lpstr>Images ou symboles associés à l’évaluation</vt:lpstr>
      <vt:lpstr>« L'autoévaluation de toutes nos actions est la base de tout succès. »  </vt:lpstr>
      <vt:lpstr>Parlons de ce que nous savons  (retour sur les connaissances antérieures)</vt:lpstr>
      <vt:lpstr>Qu’est-ce que l’évaluation?</vt:lpstr>
      <vt:lpstr>Processus d’évaluation</vt:lpstr>
      <vt:lpstr>Les types d’évaluation et  leurs fonctions</vt:lpstr>
      <vt:lpstr>Évaluation diagnostique</vt:lpstr>
      <vt:lpstr>Évaluation en aide à l’apprentissage</vt:lpstr>
      <vt:lpstr>Évaluation aux fins de la sanction</vt:lpstr>
      <vt:lpstr>Schématisation des types, des fonctions  et des visées de l’évaluation</vt:lpstr>
      <vt:lpstr>Rôles et responsabilités lors des épreuves aux fins de la sanction</vt:lpstr>
      <vt:lpstr>Présentation PowerPoint</vt:lpstr>
      <vt:lpstr> Plénière - Avant l’évaluation</vt:lpstr>
      <vt:lpstr>Plénière – Pendant l’évaluation</vt:lpstr>
      <vt:lpstr> Plénière – Après l’évaluation </vt:lpstr>
      <vt:lpstr>Présentation PowerPoint</vt:lpstr>
      <vt:lpstr>Les documents soutenant l’évaluation  (encadrements légaux, politiques, orientations, cadres, guides, etc.)</vt:lpstr>
      <vt:lpstr>Encadrements légaux,  qu’est-ce que c’est?</vt:lpstr>
      <vt:lpstr>Quelques exemples  d’encadrements légaux</vt:lpstr>
      <vt:lpstr>Quelques documents non prescriptifs</vt:lpstr>
      <vt:lpstr>Pause</vt:lpstr>
      <vt:lpstr>Connais-tu tes encadrements légaux?</vt:lpstr>
      <vt:lpstr>Encadrement légaux essentiels</vt:lpstr>
      <vt:lpstr>Encadrement légaux essentiels</vt:lpstr>
      <vt:lpstr>Encadrement légaux essentiels</vt:lpstr>
      <vt:lpstr>Encadrement légaux essentiels</vt:lpstr>
      <vt:lpstr>Encadrement légaux essentiels</vt:lpstr>
      <vt:lpstr>Encadrement légaux essentiels</vt:lpstr>
      <vt:lpstr>Encadrement légaux essentiels</vt:lpstr>
      <vt:lpstr>Encadrement légaux essentiels</vt:lpstr>
      <vt:lpstr>Encadrement légaux essentiels</vt:lpstr>
      <vt:lpstr>Les encadrement légaux essentiels</vt:lpstr>
      <vt:lpstr>Présentation PowerPoint</vt:lpstr>
      <vt:lpstr>  Cadre d’évaluation (2016 +)</vt:lpstr>
      <vt:lpstr>Responsabilités des établissements</vt:lpstr>
      <vt:lpstr> Normes et modalités</vt:lpstr>
      <vt:lpstr> Normes et modalités</vt:lpstr>
      <vt:lpstr>Fonctions et responsabilités de l’enseignant</vt:lpstr>
      <vt:lpstr>VALEURS ET QUALITÉS  DE L’ÉVALUATION</vt:lpstr>
      <vt:lpstr>Qualités de l’évaluation</vt:lpstr>
      <vt:lpstr>Valeurs de l’évaluation</vt:lpstr>
      <vt:lpstr>Avant d’écrire la première ligne</vt:lpstr>
      <vt:lpstr>   Analyser la compétence  </vt:lpstr>
      <vt:lpstr>Description de l’évaluation</vt:lpstr>
      <vt:lpstr>Concevoir une évaluation</vt:lpstr>
      <vt:lpstr>Conception d’évaluation </vt:lpstr>
      <vt:lpstr>Régulation des nouvelles épreuves</vt:lpstr>
      <vt:lpstr>Retour sur les notions vues aujourd’hui</vt:lpstr>
      <vt:lpstr>Devoirs – Jour 1</vt:lpstr>
      <vt:lpstr>Présentation PowerPoint</vt:lpstr>
      <vt:lpstr>Intention de la formation</vt:lpstr>
      <vt:lpstr>Déroulement de la formation</vt:lpstr>
      <vt:lpstr>Retour jour 1</vt:lpstr>
      <vt:lpstr>Retour jour 1</vt:lpstr>
      <vt:lpstr>La différenciation pédagogique en évaluation des apprentissages</vt:lpstr>
      <vt:lpstr>Présentation PowerPoint</vt:lpstr>
      <vt:lpstr>Intervention universelle ou  mesure d’adaptation?</vt:lpstr>
      <vt:lpstr>Présentation PowerPoint</vt:lpstr>
      <vt:lpstr>Mesures d’adaptation  Info/Sanction (juillet 2019)</vt:lpstr>
      <vt:lpstr>Mesures d’adaptation Info/Sanction (juillet 2019)</vt:lpstr>
      <vt:lpstr>Mises en situation EBP</vt:lpstr>
      <vt:lpstr>Différenciation pédagogique en évaluation des apprentissages</vt:lpstr>
      <vt:lpstr>L’évaluation aux fins de la sanction en bref</vt:lpstr>
      <vt:lpstr>Instrumentation essentielle en évaluation aux fins de la sanction </vt:lpstr>
      <vt:lpstr>Présentation PowerPoint</vt:lpstr>
      <vt:lpstr>Présentation PowerPoint</vt:lpstr>
      <vt:lpstr>Présentation PowerPoint</vt:lpstr>
      <vt:lpstr>Pause</vt:lpstr>
      <vt:lpstr>Quelques notions indispensables</vt:lpstr>
      <vt:lpstr>Taxonomie de Bloom</vt:lpstr>
      <vt:lpstr>Taxonomie (Bloom)</vt:lpstr>
      <vt:lpstr>Taxonomie et niveaux d’exigence</vt:lpstr>
      <vt:lpstr>Présentation PowerPoint</vt:lpstr>
      <vt:lpstr>Présentation PowerPoint</vt:lpstr>
      <vt:lpstr>Classification </vt:lpstr>
      <vt:lpstr>Présentation PowerPoint</vt:lpstr>
      <vt:lpstr>Taxonomie et niveaux  d’exigence en action</vt:lpstr>
      <vt:lpstr>Activité de conclusion</vt:lpstr>
      <vt:lpstr>Oui ou non?</vt:lpstr>
      <vt:lpstr>Oui ou non?</vt:lpstr>
      <vt:lpstr>Oui ou non?</vt:lpstr>
      <vt:lpstr>Oui ou non?</vt:lpstr>
      <vt:lpstr>En conclusion</vt:lpstr>
      <vt:lpstr>Évaluation</vt:lpstr>
      <vt:lpstr>Retour sur la formation </vt:lpstr>
      <vt:lpstr>Appréciation de la formation</vt:lpstr>
      <vt:lpstr>Travaux universitaires</vt:lpstr>
      <vt:lpstr>Informations universitaires</vt:lpstr>
      <vt:lpstr>C’EST FINI…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Tremblay Guylaine</dc:creator>
  <cp:lastModifiedBy>Sigouin-Mohin Sylvie</cp:lastModifiedBy>
  <cp:revision>768</cp:revision>
  <cp:lastPrinted>2019-12-09T16:26:13Z</cp:lastPrinted>
  <dcterms:created xsi:type="dcterms:W3CDTF">2016-07-08T13:21:26Z</dcterms:created>
  <dcterms:modified xsi:type="dcterms:W3CDTF">2024-05-24T14:35:19Z</dcterms:modified>
</cp:coreProperties>
</file>