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8" r:id="rId5"/>
    <p:sldMasterId id="2147483696" r:id="rId6"/>
  </p:sldMasterIdLst>
  <p:sldIdLst>
    <p:sldId id="256" r:id="rId7"/>
    <p:sldId id="266" r:id="rId8"/>
    <p:sldId id="257" r:id="rId9"/>
    <p:sldId id="272" r:id="rId10"/>
    <p:sldId id="273" r:id="rId11"/>
    <p:sldId id="276" r:id="rId12"/>
    <p:sldId id="274"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D5D5"/>
    <a:srgbClr val="C55A11"/>
    <a:srgbClr val="F1E1FF"/>
    <a:srgbClr val="03FFEE"/>
    <a:srgbClr val="E0D5F7"/>
    <a:srgbClr val="F2E6E6"/>
    <a:srgbClr val="E3D0F5"/>
    <a:srgbClr val="FCE6E6"/>
    <a:srgbClr val="BF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975902-8E6B-BCAF-B6CA-714B6727440E}" v="6" dt="2024-03-19T19:17:19.004"/>
    <p1510:client id="{21E27531-063B-70D6-C72C-806AF3C4AB92}" v="8" dt="2024-03-19T17:35:33.554"/>
    <p1510:client id="{5B83F018-15B8-0506-DA26-0CAFFC7B4201}" v="506" dt="2024-03-19T18:29:38.973"/>
    <p1510:client id="{94F9DE5F-1407-B36A-EBE3-F4FCE311D563}" v="244" dt="2024-03-19T18:16:23.668"/>
    <p1510:client id="{AB27F5EF-8F79-D864-3903-C236AFA491E1}" v="20" dt="2024-03-19T18:10:10.058"/>
    <p1510:client id="{C4327E14-E892-71B9-CAD5-C19461CCF41D}" v="125" dt="2024-03-19T18:10:29.321"/>
    <p1510:client id="{C465EB8C-FA77-624D-BBA0-CA8FC36A93C7}" v="172" dt="2024-03-19T18:17:08.089"/>
    <p1510:client id="{C4E00630-FD6F-D70A-F3CC-E5D899DBD762}" v="61" dt="2024-03-19T19:16:09.733"/>
    <p1510:client id="{CD3D3FC6-FCFE-2A9C-233C-39BFB2CC6959}" v="305" dt="2024-03-19T18:15:48.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de-D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03.05.2024</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03.05.2024</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de-D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03.05.2024</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90217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a:xfrm>
            <a:off x="7983232" y="5037663"/>
            <a:ext cx="897467" cy="279400"/>
          </a:xfrm>
        </p:spPr>
        <p:txBody>
          <a:bodyPr/>
          <a:lstStyle/>
          <a:p>
            <a:fld id="{638941B0-F4D5-4460-BCAD-F7E2B41A8257}" type="datetimeFigureOut">
              <a:rPr lang="de-DE" smtClean="0"/>
              <a:t>03.05.2024</a:t>
            </a:fld>
            <a:endParaRPr lang="de-DE"/>
          </a:p>
        </p:txBody>
      </p:sp>
      <p:sp>
        <p:nvSpPr>
          <p:cNvPr id="5" name="Footer Placeholder 4"/>
          <p:cNvSpPr>
            <a:spLocks noGrp="1"/>
          </p:cNvSpPr>
          <p:nvPr>
            <p:ph type="ftr" sz="quarter" idx="11"/>
          </p:nvPr>
        </p:nvSpPr>
        <p:spPr>
          <a:xfrm>
            <a:off x="2692397" y="5037663"/>
            <a:ext cx="5214635" cy="279400"/>
          </a:xfrm>
        </p:spPr>
        <p:txBody>
          <a:bodyPr/>
          <a:lstStyle/>
          <a:p>
            <a:endParaRPr lang="de-DE"/>
          </a:p>
        </p:txBody>
      </p:sp>
      <p:sp>
        <p:nvSpPr>
          <p:cNvPr id="6" name="Slide Number Placeholder 5"/>
          <p:cNvSpPr>
            <a:spLocks noGrp="1"/>
          </p:cNvSpPr>
          <p:nvPr>
            <p:ph type="sldNum" sz="quarter" idx="12"/>
          </p:nvPr>
        </p:nvSpPr>
        <p:spPr>
          <a:xfrm>
            <a:off x="8956900" y="5037663"/>
            <a:ext cx="551167" cy="279400"/>
          </a:xfrm>
        </p:spPr>
        <p:txBody>
          <a:bodyPr/>
          <a:lstStyle/>
          <a:p>
            <a:fld id="{27C6CCC6-2BE5-4E42-96A4-D1E8E81A3D8E}" type="slidenum">
              <a:rPr lang="de-DE" smtClean="0"/>
              <a:t>‹N°›</a:t>
            </a:fld>
            <a:endParaRPr lang="de-DE"/>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3253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38941B0-F4D5-4460-BCAD-F7E2B41A8257}" type="datetimeFigureOut">
              <a:rPr lang="de-DE" smtClean="0"/>
              <a:t>03.05.2024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208294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38941B0-F4D5-4460-BCAD-F7E2B41A8257}" type="datetimeFigureOut">
              <a:rPr lang="de-DE" smtClean="0"/>
              <a:t>03.05.2024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C6CCC6-2BE5-4E42-96A4-D1E8E81A3D8E}" type="slidenum">
              <a:rPr lang="de-DE" smtClean="0"/>
              <a:t>‹N°›</a:t>
            </a:fld>
            <a:endParaRPr lang="de-DE"/>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3455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638941B0-F4D5-4460-BCAD-F7E2B41A8257}" type="datetimeFigureOut">
              <a:rPr lang="de-DE" smtClean="0"/>
              <a:t>03.05.2024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891933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638941B0-F4D5-4460-BCAD-F7E2B41A8257}" type="datetimeFigureOut">
              <a:rPr lang="de-DE" smtClean="0"/>
              <a:t>03.05.2024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27C6CCC6-2BE5-4E42-96A4-D1E8E81A3D8E}" type="slidenum">
              <a:rPr lang="de-DE" smtClean="0"/>
              <a:t>‹N°›</a:t>
            </a:fld>
            <a:endParaRPr lang="de-DE"/>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6543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638941B0-F4D5-4460-BCAD-F7E2B41A8257}" type="datetimeFigureOut">
              <a:rPr lang="de-DE" smtClean="0"/>
              <a:t>03.05.2024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27C6CCC6-2BE5-4E42-96A4-D1E8E81A3D8E}" type="slidenum">
              <a:rPr lang="de-DE" smtClean="0"/>
              <a:t>‹N°›</a:t>
            </a:fld>
            <a:endParaRPr lang="de-D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3497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941B0-F4D5-4460-BCAD-F7E2B41A8257}" type="datetimeFigureOut">
              <a:rPr lang="de-DE" smtClean="0"/>
              <a:t>03.05.2024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480665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38941B0-F4D5-4460-BCAD-F7E2B41A8257}" type="datetimeFigureOut">
              <a:rPr lang="de-DE" smtClean="0"/>
              <a:t>03.05.2024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7C6CCC6-2BE5-4E42-96A4-D1E8E81A3D8E}" type="slidenum">
              <a:rPr lang="de-DE" smtClean="0"/>
              <a:t>‹N°›</a:t>
            </a:fld>
            <a:endParaRPr lang="de-DE"/>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063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03.05.2024</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841795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38941B0-F4D5-4460-BCAD-F7E2B41A8257}" type="datetimeFigureOut">
              <a:rPr lang="de-DE" smtClean="0"/>
              <a:t>03.05.2024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135402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38941B0-F4D5-4460-BCAD-F7E2B41A8257}" type="datetimeFigureOut">
              <a:rPr lang="de-DE" smtClean="0"/>
              <a:t>03.05.2024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514775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38941B0-F4D5-4460-BCAD-F7E2B41A8257}" type="datetimeFigureOut">
              <a:rPr lang="de-DE" smtClean="0"/>
              <a:t>03.05.2024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C6CCC6-2BE5-4E42-96A4-D1E8E81A3D8E}" type="slidenum">
              <a:rPr lang="de-DE" smtClean="0"/>
              <a:t>‹N°›</a:t>
            </a:fld>
            <a:endParaRPr lang="de-DE"/>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7645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38941B0-F4D5-4460-BCAD-F7E2B41A8257}" type="datetimeFigureOut">
              <a:rPr lang="de-DE" smtClean="0"/>
              <a:t>03.05.2024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C6CCC6-2BE5-4E42-96A4-D1E8E81A3D8E}" type="slidenum">
              <a:rPr lang="de-DE" smtClean="0"/>
              <a:t>‹N°›</a:t>
            </a:fld>
            <a:endParaRPr lang="de-DE"/>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7869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38941B0-F4D5-4460-BCAD-F7E2B41A8257}" type="datetimeFigureOut">
              <a:rPr lang="de-DE" smtClean="0"/>
              <a:t>03.05.2024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622669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38941B0-F4D5-4460-BCAD-F7E2B41A8257}" type="datetimeFigureOut">
              <a:rPr lang="de-DE" smtClean="0"/>
              <a:t>03.05.2024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C6CCC6-2BE5-4E42-96A4-D1E8E81A3D8E}" type="slidenum">
              <a:rPr lang="de-DE" smtClean="0"/>
              <a:t>‹N°›</a:t>
            </a:fld>
            <a:endParaRPr lang="de-DE"/>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090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38941B0-F4D5-4460-BCAD-F7E2B41A8257}" type="datetimeFigureOut">
              <a:rPr lang="de-DE" smtClean="0"/>
              <a:t>03.05.2024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C6CCC6-2BE5-4E42-96A4-D1E8E81A3D8E}" type="slidenum">
              <a:rPr lang="de-DE" smtClean="0"/>
              <a:t>‹N°›</a:t>
            </a:fld>
            <a:endParaRPr lang="de-DE"/>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5242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38941B0-F4D5-4460-BCAD-F7E2B41A8257}" type="datetimeFigureOut">
              <a:rPr lang="de-DE" smtClean="0"/>
              <a:t>03.05.2024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C6CCC6-2BE5-4E42-96A4-D1E8E81A3D8E}" type="slidenum">
              <a:rPr lang="de-DE" smtClean="0"/>
              <a:t>‹N°›</a:t>
            </a:fld>
            <a:endParaRPr lang="de-D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9819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38941B0-F4D5-4460-BCAD-F7E2B41A8257}" type="datetimeFigureOut">
              <a:rPr lang="de-DE" smtClean="0"/>
              <a:t>03.05.2024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C6CCC6-2BE5-4E42-96A4-D1E8E81A3D8E}" type="slidenum">
              <a:rPr lang="de-DE" smtClean="0"/>
              <a:t>‹N°›</a:t>
            </a:fld>
            <a:endParaRPr lang="de-DE"/>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1167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a:xfrm>
            <a:off x="7983232" y="5037663"/>
            <a:ext cx="897467" cy="279400"/>
          </a:xfrm>
        </p:spPr>
        <p:txBody>
          <a:bodyPr/>
          <a:lstStyle/>
          <a:p>
            <a:fld id="{638941B0-F4D5-4460-BCAD-F7E2B41A8257}" type="datetimeFigureOut">
              <a:rPr lang="de-DE" smtClean="0"/>
              <a:t>03.05.2024</a:t>
            </a:fld>
            <a:endParaRPr lang="de-DE"/>
          </a:p>
        </p:txBody>
      </p:sp>
      <p:sp>
        <p:nvSpPr>
          <p:cNvPr id="5" name="Footer Placeholder 4"/>
          <p:cNvSpPr>
            <a:spLocks noGrp="1"/>
          </p:cNvSpPr>
          <p:nvPr>
            <p:ph type="ftr" sz="quarter" idx="11"/>
          </p:nvPr>
        </p:nvSpPr>
        <p:spPr>
          <a:xfrm>
            <a:off x="2692397" y="5037663"/>
            <a:ext cx="5214635" cy="279400"/>
          </a:xfrm>
        </p:spPr>
        <p:txBody>
          <a:bodyPr/>
          <a:lstStyle/>
          <a:p>
            <a:endParaRPr lang="de-DE"/>
          </a:p>
        </p:txBody>
      </p:sp>
      <p:sp>
        <p:nvSpPr>
          <p:cNvPr id="6" name="Slide Number Placeholder 5"/>
          <p:cNvSpPr>
            <a:spLocks noGrp="1"/>
          </p:cNvSpPr>
          <p:nvPr>
            <p:ph type="sldNum" sz="quarter" idx="12"/>
          </p:nvPr>
        </p:nvSpPr>
        <p:spPr>
          <a:xfrm>
            <a:off x="8956900" y="5037663"/>
            <a:ext cx="551167" cy="279400"/>
          </a:xfrm>
        </p:spPr>
        <p:txBody>
          <a:bodyPr/>
          <a:lstStyle/>
          <a:p>
            <a:fld id="{27C6CCC6-2BE5-4E42-96A4-D1E8E81A3D8E}" type="slidenum">
              <a:rPr lang="de-DE" smtClean="0"/>
              <a:t>‹N°›</a:t>
            </a:fld>
            <a:endParaRPr lang="de-DE"/>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57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de-D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de-DE" smtClean="0"/>
              <a:t>03.05.2024</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4669234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38941B0-F4D5-4460-BCAD-F7E2B41A8257}" type="datetimeFigureOut">
              <a:rPr lang="de-DE" smtClean="0"/>
              <a:t>03.05.2024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63948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38941B0-F4D5-4460-BCAD-F7E2B41A8257}" type="datetimeFigureOut">
              <a:rPr lang="de-DE" smtClean="0"/>
              <a:t>03.05.2024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C6CCC6-2BE5-4E42-96A4-D1E8E81A3D8E}" type="slidenum">
              <a:rPr lang="de-DE" smtClean="0"/>
              <a:t>‹N°›</a:t>
            </a:fld>
            <a:endParaRPr lang="de-DE"/>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3274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638941B0-F4D5-4460-BCAD-F7E2B41A8257}" type="datetimeFigureOut">
              <a:rPr lang="de-DE" smtClean="0"/>
              <a:t>03.05.2024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485825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638941B0-F4D5-4460-BCAD-F7E2B41A8257}" type="datetimeFigureOut">
              <a:rPr lang="de-DE" smtClean="0"/>
              <a:t>03.05.2024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27C6CCC6-2BE5-4E42-96A4-D1E8E81A3D8E}" type="slidenum">
              <a:rPr lang="de-DE" smtClean="0"/>
              <a:t>‹N°›</a:t>
            </a:fld>
            <a:endParaRPr lang="de-DE"/>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93623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638941B0-F4D5-4460-BCAD-F7E2B41A8257}" type="datetimeFigureOut">
              <a:rPr lang="de-DE" smtClean="0"/>
              <a:t>03.05.2024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27C6CCC6-2BE5-4E42-96A4-D1E8E81A3D8E}" type="slidenum">
              <a:rPr lang="de-DE" smtClean="0"/>
              <a:t>‹N°›</a:t>
            </a:fld>
            <a:endParaRPr lang="de-D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9873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941B0-F4D5-4460-BCAD-F7E2B41A8257}" type="datetimeFigureOut">
              <a:rPr lang="de-DE" smtClean="0"/>
              <a:t>03.05.2024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4811797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38941B0-F4D5-4460-BCAD-F7E2B41A8257}" type="datetimeFigureOut">
              <a:rPr lang="de-DE" smtClean="0"/>
              <a:t>03.05.2024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7C6CCC6-2BE5-4E42-96A4-D1E8E81A3D8E}" type="slidenum">
              <a:rPr lang="de-DE" smtClean="0"/>
              <a:t>‹N°›</a:t>
            </a:fld>
            <a:endParaRPr lang="de-DE"/>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66225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38941B0-F4D5-4460-BCAD-F7E2B41A8257}" type="datetimeFigureOut">
              <a:rPr lang="de-DE" smtClean="0"/>
              <a:t>03.05.2024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3688757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38941B0-F4D5-4460-BCAD-F7E2B41A8257}" type="datetimeFigureOut">
              <a:rPr lang="de-DE" smtClean="0"/>
              <a:t>03.05.2024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638629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38941B0-F4D5-4460-BCAD-F7E2B41A8257}" type="datetimeFigureOut">
              <a:rPr lang="de-DE" smtClean="0"/>
              <a:t>03.05.2024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C6CCC6-2BE5-4E42-96A4-D1E8E81A3D8E}" type="slidenum">
              <a:rPr lang="de-DE" smtClean="0"/>
              <a:t>‹N°›</a:t>
            </a:fld>
            <a:endParaRPr lang="de-DE"/>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9084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e la date 4"/>
          <p:cNvSpPr>
            <a:spLocks noGrp="1"/>
          </p:cNvSpPr>
          <p:nvPr>
            <p:ph type="dt" sz="half" idx="10"/>
          </p:nvPr>
        </p:nvSpPr>
        <p:spPr/>
        <p:txBody>
          <a:bodyPr/>
          <a:lstStyle/>
          <a:p>
            <a:fld id="{638941B0-F4D5-4460-BCAD-F7E2B41A8257}" type="datetimeFigureOut">
              <a:rPr lang="de-DE" smtClean="0"/>
              <a:t>03.05.2024</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747632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38941B0-F4D5-4460-BCAD-F7E2B41A8257}" type="datetimeFigureOut">
              <a:rPr lang="de-DE" smtClean="0"/>
              <a:t>03.05.2024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C6CCC6-2BE5-4E42-96A4-D1E8E81A3D8E}" type="slidenum">
              <a:rPr lang="de-DE" smtClean="0"/>
              <a:t>‹N°›</a:t>
            </a:fld>
            <a:endParaRPr lang="de-DE"/>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67724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38941B0-F4D5-4460-BCAD-F7E2B41A8257}" type="datetimeFigureOut">
              <a:rPr lang="de-DE" smtClean="0"/>
              <a:t>03.05.2024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9078207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38941B0-F4D5-4460-BCAD-F7E2B41A8257}" type="datetimeFigureOut">
              <a:rPr lang="de-DE" smtClean="0"/>
              <a:t>03.05.2024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C6CCC6-2BE5-4E42-96A4-D1E8E81A3D8E}" type="slidenum">
              <a:rPr lang="de-DE" smtClean="0"/>
              <a:t>‹N°›</a:t>
            </a:fld>
            <a:endParaRPr lang="de-DE"/>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7020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38941B0-F4D5-4460-BCAD-F7E2B41A8257}" type="datetimeFigureOut">
              <a:rPr lang="de-DE" smtClean="0"/>
              <a:t>03.05.2024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C6CCC6-2BE5-4E42-96A4-D1E8E81A3D8E}" type="slidenum">
              <a:rPr lang="de-DE" smtClean="0"/>
              <a:t>‹N°›</a:t>
            </a:fld>
            <a:endParaRPr lang="de-DE"/>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07959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38941B0-F4D5-4460-BCAD-F7E2B41A8257}" type="datetimeFigureOut">
              <a:rPr lang="de-DE" smtClean="0"/>
              <a:t>03.05.2024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C6CCC6-2BE5-4E42-96A4-D1E8E81A3D8E}" type="slidenum">
              <a:rPr lang="de-DE" smtClean="0"/>
              <a:t>‹N°›</a:t>
            </a:fld>
            <a:endParaRPr lang="de-D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89679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38941B0-F4D5-4460-BCAD-F7E2B41A8257}" type="datetimeFigureOut">
              <a:rPr lang="de-DE" smtClean="0"/>
              <a:t>03.05.2024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7C6CCC6-2BE5-4E42-96A4-D1E8E81A3D8E}" type="slidenum">
              <a:rPr lang="de-DE" smtClean="0"/>
              <a:t>‹N°›</a:t>
            </a:fld>
            <a:endParaRPr lang="de-DE"/>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39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de-D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Espace réservé de la date 6"/>
          <p:cNvSpPr>
            <a:spLocks noGrp="1"/>
          </p:cNvSpPr>
          <p:nvPr>
            <p:ph type="dt" sz="half" idx="10"/>
          </p:nvPr>
        </p:nvSpPr>
        <p:spPr/>
        <p:txBody>
          <a:bodyPr/>
          <a:lstStyle/>
          <a:p>
            <a:fld id="{638941B0-F4D5-4460-BCAD-F7E2B41A8257}" type="datetimeFigureOut">
              <a:rPr lang="de-DE" smtClean="0"/>
              <a:t>03.05.2024</a:t>
            </a:fld>
            <a:endParaRPr lang="de-DE"/>
          </a:p>
        </p:txBody>
      </p:sp>
      <p:sp>
        <p:nvSpPr>
          <p:cNvPr id="8" name="Espace réservé du pied de page 7"/>
          <p:cNvSpPr>
            <a:spLocks noGrp="1"/>
          </p:cNvSpPr>
          <p:nvPr>
            <p:ph type="ftr" sz="quarter" idx="11"/>
          </p:nvPr>
        </p:nvSpPr>
        <p:spPr/>
        <p:txBody>
          <a:bodyPr/>
          <a:lstStyle/>
          <a:p>
            <a:endParaRPr lang="de-DE"/>
          </a:p>
        </p:txBody>
      </p:sp>
      <p:sp>
        <p:nvSpPr>
          <p:cNvPr id="9" name="Espace réservé du numéro de diapositive 8"/>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e la date 2"/>
          <p:cNvSpPr>
            <a:spLocks noGrp="1"/>
          </p:cNvSpPr>
          <p:nvPr>
            <p:ph type="dt" sz="half" idx="10"/>
          </p:nvPr>
        </p:nvSpPr>
        <p:spPr/>
        <p:txBody>
          <a:bodyPr/>
          <a:lstStyle/>
          <a:p>
            <a:fld id="{638941B0-F4D5-4460-BCAD-F7E2B41A8257}" type="datetimeFigureOut">
              <a:rPr lang="de-DE" smtClean="0"/>
              <a:t>03.05.2024</a:t>
            </a:fld>
            <a:endParaRPr lang="de-DE"/>
          </a:p>
        </p:txBody>
      </p:sp>
      <p:sp>
        <p:nvSpPr>
          <p:cNvPr id="4" name="Espace réservé du pied de page 3"/>
          <p:cNvSpPr>
            <a:spLocks noGrp="1"/>
          </p:cNvSpPr>
          <p:nvPr>
            <p:ph type="ftr" sz="quarter" idx="11"/>
          </p:nvPr>
        </p:nvSpPr>
        <p:spPr/>
        <p:txBody>
          <a:bodyPr/>
          <a:lstStyle/>
          <a:p>
            <a:endParaRPr lang="de-DE"/>
          </a:p>
        </p:txBody>
      </p:sp>
      <p:sp>
        <p:nvSpPr>
          <p:cNvPr id="5" name="Espace réservé du numéro de diapositive 4"/>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de-DE" smtClean="0"/>
              <a:t>03.05.2024</a:t>
            </a:fld>
            <a:endParaRPr lang="de-DE"/>
          </a:p>
        </p:txBody>
      </p:sp>
      <p:sp>
        <p:nvSpPr>
          <p:cNvPr id="3" name="Espace réservé du pied de page 2"/>
          <p:cNvSpPr>
            <a:spLocks noGrp="1"/>
          </p:cNvSpPr>
          <p:nvPr>
            <p:ph type="ftr" sz="quarter" idx="11"/>
          </p:nvPr>
        </p:nvSpPr>
        <p:spPr/>
        <p:txBody>
          <a:bodyPr/>
          <a:lstStyle/>
          <a:p>
            <a:endParaRPr lang="de-DE"/>
          </a:p>
        </p:txBody>
      </p:sp>
      <p:sp>
        <p:nvSpPr>
          <p:cNvPr id="4" name="Espace réservé du numéro de diapositive 3"/>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03.05.2024</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03.05.2024</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de-D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de-DE" smtClean="0"/>
              <a:t>03.05.2024</a:t>
            </a:fld>
            <a:endParaRPr lang="de-D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de-DE" smtClean="0"/>
              <a:t>‹N°›</a:t>
            </a:fld>
            <a:endParaRPr lang="de-DE"/>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8941B0-F4D5-4460-BCAD-F7E2B41A8257}" type="datetimeFigureOut">
              <a:rPr lang="de-DE" smtClean="0"/>
              <a:t>03.05.2024</a:t>
            </a:fld>
            <a:endParaRPr lang="de-DE"/>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de-DE"/>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C6CCC6-2BE5-4E42-96A4-D1E8E81A3D8E}" type="slidenum">
              <a:rPr lang="de-DE" smtClean="0"/>
              <a:t>‹N°›</a:t>
            </a:fld>
            <a:endParaRPr lang="de-DE"/>
          </a:p>
        </p:txBody>
      </p:sp>
    </p:spTree>
    <p:extLst>
      <p:ext uri="{BB962C8B-B14F-4D97-AF65-F5344CB8AC3E}">
        <p14:creationId xmlns:p14="http://schemas.microsoft.com/office/powerpoint/2010/main" val="3267044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8941B0-F4D5-4460-BCAD-F7E2B41A8257}" type="datetimeFigureOut">
              <a:rPr lang="de-DE" smtClean="0"/>
              <a:t>03.05.2024</a:t>
            </a:fld>
            <a:endParaRPr lang="de-DE"/>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de-DE"/>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C6CCC6-2BE5-4E42-96A4-D1E8E81A3D8E}" type="slidenum">
              <a:rPr lang="de-DE" smtClean="0"/>
              <a:t>‹N°›</a:t>
            </a:fld>
            <a:endParaRPr lang="de-DE"/>
          </a:p>
        </p:txBody>
      </p:sp>
    </p:spTree>
    <p:extLst>
      <p:ext uri="{BB962C8B-B14F-4D97-AF65-F5344CB8AC3E}">
        <p14:creationId xmlns:p14="http://schemas.microsoft.com/office/powerpoint/2010/main" val="35101415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slideLayout" Target="../slideLayouts/slideLayout30.xml"/><Relationship Id="rId4" Type="http://schemas.openxmlformats.org/officeDocument/2006/relationships/tags" Target="../tags/tag6.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10.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microsoft.com/office/2007/relationships/hdphoto" Target="../media/hdphoto1.wdp"/><Relationship Id="rId5" Type="http://schemas.openxmlformats.org/officeDocument/2006/relationships/tags" Target="../tags/tag11.xml"/><Relationship Id="rId10" Type="http://schemas.openxmlformats.org/officeDocument/2006/relationships/image" Target="../media/image9.png"/><Relationship Id="rId4" Type="http://schemas.openxmlformats.org/officeDocument/2006/relationships/tags" Target="../tags/tag10.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10.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microsoft.com/office/2007/relationships/hdphoto" Target="../media/hdphoto1.wdp"/><Relationship Id="rId5" Type="http://schemas.openxmlformats.org/officeDocument/2006/relationships/tags" Target="../tags/tag18.xml"/><Relationship Id="rId10" Type="http://schemas.openxmlformats.org/officeDocument/2006/relationships/image" Target="../media/image9.png"/><Relationship Id="rId4" Type="http://schemas.openxmlformats.org/officeDocument/2006/relationships/tags" Target="../tags/tag17.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tags" Target="../tags/tag28.xml"/><Relationship Id="rId13" Type="http://schemas.microsoft.com/office/2007/relationships/hdphoto" Target="../media/hdphoto1.wdp"/><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9.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8.png"/><Relationship Id="rId5" Type="http://schemas.openxmlformats.org/officeDocument/2006/relationships/tags" Target="../tags/tag25.xml"/><Relationship Id="rId10" Type="http://schemas.openxmlformats.org/officeDocument/2006/relationships/image" Target="../media/image10.png"/><Relationship Id="rId4" Type="http://schemas.openxmlformats.org/officeDocument/2006/relationships/tags" Target="../tags/tag24.xml"/><Relationship Id="rId9"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image" Target="../media/image10.png"/><Relationship Id="rId3" Type="http://schemas.openxmlformats.org/officeDocument/2006/relationships/tags" Target="../tags/tag31.xml"/><Relationship Id="rId7" Type="http://schemas.openxmlformats.org/officeDocument/2006/relationships/tags" Target="../tags/tag35.xml"/><Relationship Id="rId12" Type="http://schemas.microsoft.com/office/2007/relationships/hdphoto" Target="../media/hdphoto1.wdp"/><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9.png"/><Relationship Id="rId5" Type="http://schemas.openxmlformats.org/officeDocument/2006/relationships/tags" Target="../tags/tag33.xml"/><Relationship Id="rId10" Type="http://schemas.openxmlformats.org/officeDocument/2006/relationships/image" Target="../media/image8.png"/><Relationship Id="rId4" Type="http://schemas.openxmlformats.org/officeDocument/2006/relationships/tags" Target="../tags/tag32.xml"/><Relationship Id="rId9"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image" Target="../media/image10.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microsoft.com/office/2007/relationships/hdphoto" Target="../media/hdphoto1.wdp"/><Relationship Id="rId5" Type="http://schemas.openxmlformats.org/officeDocument/2006/relationships/tags" Target="../tags/tag41.xml"/><Relationship Id="rId10" Type="http://schemas.openxmlformats.org/officeDocument/2006/relationships/image" Target="../media/image9.png"/><Relationship Id="rId4" Type="http://schemas.openxmlformats.org/officeDocument/2006/relationships/tags" Target="../tags/tag40.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p:txBody>
          <a:bodyPr>
            <a:normAutofit fontScale="90000"/>
          </a:bodyPr>
          <a:lstStyle/>
          <a:p>
            <a:r>
              <a:rPr lang="fr-CA">
                <a:cs typeface="Calibri Light"/>
              </a:rPr>
              <a:t>Activité 4</a:t>
            </a:r>
            <a:br>
              <a:rPr lang="fr-CA">
                <a:cs typeface="Calibri Light"/>
              </a:rPr>
            </a:br>
            <a:r>
              <a:rPr lang="fr-CA" sz="4000" b="1">
                <a:solidFill>
                  <a:srgbClr val="000000"/>
                </a:solidFill>
                <a:latin typeface="Calibri"/>
                <a:cs typeface="Times New Roman"/>
              </a:rPr>
              <a:t>Mises en situation </a:t>
            </a:r>
            <a:r>
              <a:rPr lang="fr-CA" sz="4000" b="1">
                <a:solidFill>
                  <a:srgbClr val="000000"/>
                </a:solidFill>
                <a:latin typeface="Calibri"/>
                <a:ea typeface="Calibri"/>
                <a:cs typeface="Times New Roman"/>
              </a:rPr>
              <a:t>EBP </a:t>
            </a:r>
            <a:endParaRPr lang="fr-CA" sz="5300">
              <a:ea typeface="Calibri"/>
              <a:cs typeface="Calibri Light"/>
            </a:endParaRPr>
          </a:p>
        </p:txBody>
      </p:sp>
      <p:sp>
        <p:nvSpPr>
          <p:cNvPr id="3" name="Sous-titre 2"/>
          <p:cNvSpPr>
            <a:spLocks noGrp="1"/>
          </p:cNvSpPr>
          <p:nvPr>
            <p:ph type="subTitle" idx="1"/>
            <p:custDataLst>
              <p:tags r:id="rId2"/>
            </p:custDataLst>
          </p:nvPr>
        </p:nvSpPr>
        <p:spPr/>
        <p:txBody>
          <a:bodyPr vert="horz" lIns="91440" tIns="45720" rIns="91440" bIns="45720" rtlCol="0" anchor="t">
            <a:normAutofit/>
          </a:bodyPr>
          <a:lstStyle/>
          <a:p>
            <a:pPr algn="l"/>
            <a:endParaRPr lang="fr-CA" sz="1600">
              <a:ea typeface="+mn-lt"/>
              <a:cs typeface="+mn-lt"/>
            </a:endParaRPr>
          </a:p>
          <a:p>
            <a:r>
              <a:rPr lang="fr-CA" sz="1600">
                <a:ea typeface="+mn-lt"/>
                <a:cs typeface="+mn-lt"/>
              </a:rPr>
              <a:t>Inspiré de l’étude de cas (Chamberland, G., Lavoie, L., Marquis, D., 2011, p.147)</a:t>
            </a:r>
            <a:br>
              <a:rPr lang="fr-CA" sz="1800">
                <a:ea typeface="+mn-lt"/>
                <a:cs typeface="+mn-lt"/>
              </a:rPr>
            </a:br>
            <a:br>
              <a:rPr lang="fr-CA" sz="1800">
                <a:ea typeface="+mn-lt"/>
                <a:cs typeface="+mn-lt"/>
              </a:rPr>
            </a:br>
            <a:endParaRPr lang="fr-CA" sz="1800">
              <a:ea typeface="+mn-lt"/>
              <a:cs typeface="+mn-lt"/>
            </a:endParaRPr>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3D17C-917C-4BED-9157-E862ECCCD37B}"/>
              </a:ext>
            </a:extLst>
          </p:cNvPr>
          <p:cNvSpPr>
            <a:spLocks noGrp="1"/>
          </p:cNvSpPr>
          <p:nvPr>
            <p:ph type="title"/>
            <p:custDataLst>
              <p:tags r:id="rId1"/>
            </p:custDataLst>
          </p:nvPr>
        </p:nvSpPr>
        <p:spPr/>
        <p:txBody>
          <a:bodyPr/>
          <a:lstStyle/>
          <a:p>
            <a:r>
              <a:rPr lang="fr-FR">
                <a:cs typeface="Calibri Light"/>
              </a:rPr>
              <a:t>Consignes</a:t>
            </a:r>
            <a:endParaRPr lang="fr-FR"/>
          </a:p>
        </p:txBody>
      </p:sp>
      <p:sp>
        <p:nvSpPr>
          <p:cNvPr id="3" name="Espace réservé du contenu 2">
            <a:extLst>
              <a:ext uri="{FF2B5EF4-FFF2-40B4-BE49-F238E27FC236}">
                <a16:creationId xmlns:a16="http://schemas.microsoft.com/office/drawing/2014/main" id="{97139D5D-0CAB-4DB5-B302-7861CEF31D60}"/>
              </a:ext>
            </a:extLst>
          </p:cNvPr>
          <p:cNvSpPr>
            <a:spLocks noGrp="1"/>
          </p:cNvSpPr>
          <p:nvPr>
            <p:ph idx="1"/>
            <p:custDataLst>
              <p:tags r:id="rId2"/>
            </p:custDataLst>
          </p:nvPr>
        </p:nvSpPr>
        <p:spPr>
          <a:xfrm>
            <a:off x="1293690" y="2713630"/>
            <a:ext cx="9892991" cy="4741630"/>
          </a:xfrm>
        </p:spPr>
        <p:txBody>
          <a:bodyPr vert="horz" lIns="91440" tIns="45720" rIns="91440" bIns="45720" rtlCol="0" anchor="t">
            <a:normAutofit/>
          </a:bodyPr>
          <a:lstStyle/>
          <a:p>
            <a:pPr marL="342900" indent="-342900">
              <a:lnSpc>
                <a:spcPct val="150000"/>
              </a:lnSpc>
              <a:buFont typeface="+mj-lt"/>
              <a:buAutoNum type="arabicPeriod"/>
            </a:pPr>
            <a:r>
              <a:rPr lang="fr-CA">
                <a:solidFill>
                  <a:srgbClr val="000000"/>
                </a:solidFill>
              </a:rPr>
              <a:t>Lisez la mise en situation associée à votre équipe.</a:t>
            </a:r>
          </a:p>
          <a:p>
            <a:pPr marL="342900" indent="-342900">
              <a:lnSpc>
                <a:spcPct val="150000"/>
              </a:lnSpc>
              <a:buFont typeface="+mj-lt"/>
              <a:buAutoNum type="arabicPeriod"/>
            </a:pPr>
            <a:r>
              <a:rPr lang="fr-CA">
                <a:solidFill>
                  <a:srgbClr val="000000"/>
                </a:solidFill>
              </a:rPr>
              <a:t>Discutez de la situation:</a:t>
            </a:r>
          </a:p>
          <a:p>
            <a:pPr marL="800100" lvl="1" indent="-342900">
              <a:lnSpc>
                <a:spcPct val="150000"/>
              </a:lnSpc>
              <a:buSzPct val="114999"/>
              <a:buFont typeface="Courier New"/>
              <a:buChar char="o"/>
            </a:pPr>
            <a:r>
              <a:rPr lang="fr-CA">
                <a:solidFill>
                  <a:srgbClr val="000000"/>
                </a:solidFill>
              </a:rPr>
              <a:t>Identifiez et expliquez les fautes de l'enseignant(e).</a:t>
            </a:r>
            <a:endParaRPr lang="fr-CA">
              <a:solidFill>
                <a:srgbClr val="262626"/>
              </a:solidFill>
            </a:endParaRPr>
          </a:p>
          <a:p>
            <a:pPr marL="800100" lvl="1" indent="-342900">
              <a:lnSpc>
                <a:spcPct val="150000"/>
              </a:lnSpc>
              <a:buSzPct val="114999"/>
              <a:buFont typeface="Courier New"/>
              <a:buChar char="o"/>
            </a:pPr>
            <a:r>
              <a:rPr lang="fr-CA">
                <a:solidFill>
                  <a:srgbClr val="000000"/>
                </a:solidFill>
              </a:rPr>
              <a:t>Proposez des alternatives ou des solutions à envisager.</a:t>
            </a:r>
            <a:endParaRPr lang="fr-CA"/>
          </a:p>
          <a:p>
            <a:pPr marL="342900" indent="-342900">
              <a:lnSpc>
                <a:spcPct val="150000"/>
              </a:lnSpc>
              <a:buFont typeface="+mj-lt"/>
              <a:buAutoNum type="arabicPeriod"/>
            </a:pPr>
            <a:r>
              <a:rPr lang="fr-CA">
                <a:solidFill>
                  <a:srgbClr val="000000"/>
                </a:solidFill>
              </a:rPr>
              <a:t>Notez vos réponses dans le tableau et partagez-les en grand groupe.</a:t>
            </a:r>
          </a:p>
        </p:txBody>
      </p:sp>
      <p:pic>
        <p:nvPicPr>
          <p:cNvPr id="5" name="Image 5">
            <a:extLst>
              <a:ext uri="{FF2B5EF4-FFF2-40B4-BE49-F238E27FC236}">
                <a16:creationId xmlns:a16="http://schemas.microsoft.com/office/drawing/2014/main" id="{72492E50-D4CB-4189-A9C4-04564C74F138}"/>
              </a:ext>
            </a:extLst>
          </p:cNvPr>
          <p:cNvPicPr>
            <a:picLocks noChangeAspect="1"/>
          </p:cNvPicPr>
          <p:nvPr>
            <p:custDataLst>
              <p:tags r:id="rId3"/>
            </p:custDataLst>
          </p:nvPr>
        </p:nvPicPr>
        <p:blipFill>
          <a:blip r:embed="rId6"/>
          <a:stretch>
            <a:fillRect/>
          </a:stretch>
        </p:blipFill>
        <p:spPr>
          <a:xfrm>
            <a:off x="8745381" y="1133484"/>
            <a:ext cx="698811" cy="698811"/>
          </a:xfrm>
          <a:prstGeom prst="rect">
            <a:avLst/>
          </a:prstGeom>
        </p:spPr>
      </p:pic>
      <p:sp>
        <p:nvSpPr>
          <p:cNvPr id="6" name="ZoneTexte 5">
            <a:extLst>
              <a:ext uri="{FF2B5EF4-FFF2-40B4-BE49-F238E27FC236}">
                <a16:creationId xmlns:a16="http://schemas.microsoft.com/office/drawing/2014/main" id="{2130A801-6608-4B2C-A109-A2A24B4FC0B1}"/>
              </a:ext>
            </a:extLst>
          </p:cNvPr>
          <p:cNvSpPr txBox="1"/>
          <p:nvPr>
            <p:custDataLst>
              <p:tags r:id="rId4"/>
            </p:custDataLst>
          </p:nvPr>
        </p:nvSpPr>
        <p:spPr>
          <a:xfrm>
            <a:off x="9996297" y="1264733"/>
            <a:ext cx="11960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15</a:t>
            </a:r>
            <a:r>
              <a:rPr lang="fr-FR">
                <a:cs typeface="Calibri"/>
              </a:rPr>
              <a:t> min</a:t>
            </a:r>
            <a:endParaRPr lang="fr-FR"/>
          </a:p>
        </p:txBody>
      </p:sp>
    </p:spTree>
    <p:extLst>
      <p:ext uri="{BB962C8B-B14F-4D97-AF65-F5344CB8AC3E}">
        <p14:creationId xmlns:p14="http://schemas.microsoft.com/office/powerpoint/2010/main" val="2434567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4CDD07-590B-4C8C-BDCA-660556DEAC2B}"/>
              </a:ext>
            </a:extLst>
          </p:cNvPr>
          <p:cNvSpPr>
            <a:spLocks noGrp="1"/>
          </p:cNvSpPr>
          <p:nvPr>
            <p:ph type="title"/>
            <p:custDataLst>
              <p:tags r:id="rId1"/>
            </p:custDataLst>
          </p:nvPr>
        </p:nvSpPr>
        <p:spPr>
          <a:xfrm>
            <a:off x="818016" y="457670"/>
            <a:ext cx="10905497" cy="618996"/>
          </a:xfrm>
          <a:solidFill>
            <a:srgbClr val="203864"/>
          </a:solidFill>
          <a:ln>
            <a:solidFill>
              <a:srgbClr val="002060"/>
            </a:solidFill>
          </a:ln>
        </p:spPr>
        <p:txBody>
          <a:bodyPr>
            <a:normAutofit/>
          </a:bodyPr>
          <a:lstStyle/>
          <a:p>
            <a:r>
              <a:rPr lang="fr-FR">
                <a:solidFill>
                  <a:schemeClr val="bg1"/>
                </a:solidFill>
                <a:cs typeface="Calibri Light"/>
              </a:rPr>
              <a:t>ÉQUIPE 1</a:t>
            </a:r>
            <a:endParaRPr lang="fr-FR">
              <a:solidFill>
                <a:schemeClr val="bg1"/>
              </a:solidFill>
              <a:ea typeface="Calibri Light" panose="020F0302020204030204"/>
              <a:cs typeface="Calibri Light"/>
            </a:endParaRPr>
          </a:p>
        </p:txBody>
      </p:sp>
      <p:sp>
        <p:nvSpPr>
          <p:cNvPr id="11" name="Espace réservé du contenu 3">
            <a:extLst>
              <a:ext uri="{FF2B5EF4-FFF2-40B4-BE49-F238E27FC236}">
                <a16:creationId xmlns:a16="http://schemas.microsoft.com/office/drawing/2014/main" id="{9CC66CB4-E9CF-4970-87BB-BAEB240CAD4B}"/>
              </a:ext>
            </a:extLst>
          </p:cNvPr>
          <p:cNvSpPr txBox="1">
            <a:spLocks/>
          </p:cNvSpPr>
          <p:nvPr>
            <p:custDataLst>
              <p:tags r:id="rId2"/>
            </p:custDataLst>
          </p:nvPr>
        </p:nvSpPr>
        <p:spPr>
          <a:xfrm>
            <a:off x="818016" y="3366398"/>
            <a:ext cx="5664532" cy="1454073"/>
          </a:xfrm>
          <a:prstGeom prst="rect">
            <a:avLst/>
          </a:prstGeom>
          <a:solidFill>
            <a:schemeClr val="accent1">
              <a:lumMod val="20000"/>
              <a:lumOff val="80000"/>
            </a:schemeClr>
          </a:solidFill>
          <a:ln>
            <a:solidFill>
              <a:schemeClr val="accent1">
                <a:lumMod val="50000"/>
              </a:schemeClr>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sz="1400" i="1">
              <a:ea typeface="Calibri"/>
              <a:cs typeface="Calibri"/>
            </a:endParaRPr>
          </a:p>
        </p:txBody>
      </p:sp>
      <p:sp>
        <p:nvSpPr>
          <p:cNvPr id="15" name="Espace réservé du contenu 3">
            <a:extLst>
              <a:ext uri="{FF2B5EF4-FFF2-40B4-BE49-F238E27FC236}">
                <a16:creationId xmlns:a16="http://schemas.microsoft.com/office/drawing/2014/main" id="{361751FA-B21A-47A9-828B-4D714ED8D3D5}"/>
              </a:ext>
            </a:extLst>
          </p:cNvPr>
          <p:cNvSpPr txBox="1">
            <a:spLocks/>
          </p:cNvSpPr>
          <p:nvPr>
            <p:custDataLst>
              <p:tags r:id="rId3"/>
            </p:custDataLst>
          </p:nvPr>
        </p:nvSpPr>
        <p:spPr>
          <a:xfrm>
            <a:off x="834403" y="1525585"/>
            <a:ext cx="10897303" cy="1475610"/>
          </a:xfrm>
          <a:prstGeom prst="rect">
            <a:avLst/>
          </a:prstGeom>
          <a:solidFill>
            <a:schemeClr val="accent1">
              <a:lumMod val="20000"/>
              <a:lumOff val="80000"/>
            </a:schemeClr>
          </a:solidFill>
          <a:ln>
            <a:solidFill>
              <a:schemeClr val="accent1">
                <a:lumMod val="50000"/>
              </a:schemeClr>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400" i="1">
                <a:cs typeface="Calibri" panose="020F0502020204030204"/>
              </a:rPr>
              <a:t>Pamela est une enseignante dévouée et bienveillante. Au début de la compétence, elle constate que Magalie a beaucoup de difficulté à se concentrer lors des exercices individuels et constate également que son élève rencontre certains défis avec la lecture. Après de nombreux efforts qu'elle juge infructueux, après la mise en place d’interventions universelles et de périodes de récupération, Pamela déduit que Magalie n’est peut-être pas faite pour cette formation et l'invite à aller voir le conseiller d'orientation.</a:t>
            </a:r>
          </a:p>
        </p:txBody>
      </p:sp>
      <p:sp>
        <p:nvSpPr>
          <p:cNvPr id="13" name="Espace réservé du contenu 3">
            <a:extLst>
              <a:ext uri="{FF2B5EF4-FFF2-40B4-BE49-F238E27FC236}">
                <a16:creationId xmlns:a16="http://schemas.microsoft.com/office/drawing/2014/main" id="{F68B73B3-73E9-82CB-322F-C8CB5ED9326F}"/>
              </a:ext>
            </a:extLst>
          </p:cNvPr>
          <p:cNvSpPr txBox="1">
            <a:spLocks/>
          </p:cNvSpPr>
          <p:nvPr>
            <p:custDataLst>
              <p:tags r:id="rId4"/>
            </p:custDataLst>
          </p:nvPr>
        </p:nvSpPr>
        <p:spPr>
          <a:xfrm>
            <a:off x="6513637" y="3366398"/>
            <a:ext cx="5201682" cy="1481288"/>
          </a:xfrm>
          <a:prstGeom prst="rect">
            <a:avLst/>
          </a:prstGeom>
          <a:solidFill>
            <a:schemeClr val="accent1">
              <a:lumMod val="20000"/>
              <a:lumOff val="80000"/>
            </a:schemeClr>
          </a:solidFill>
          <a:ln>
            <a:solidFill>
              <a:schemeClr val="accent1">
                <a:lumMod val="50000"/>
              </a:schemeClr>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sz="1400" i="1">
              <a:cs typeface="Calibri" panose="020F0502020204030204"/>
            </a:endParaRPr>
          </a:p>
        </p:txBody>
      </p:sp>
      <p:grpSp>
        <p:nvGrpSpPr>
          <p:cNvPr id="21" name="Groupe 20">
            <a:extLst>
              <a:ext uri="{FF2B5EF4-FFF2-40B4-BE49-F238E27FC236}">
                <a16:creationId xmlns:a16="http://schemas.microsoft.com/office/drawing/2014/main" id="{40F2114E-3717-39DC-9C01-949047986FD9}"/>
              </a:ext>
            </a:extLst>
          </p:cNvPr>
          <p:cNvGrpSpPr/>
          <p:nvPr/>
        </p:nvGrpSpPr>
        <p:grpSpPr>
          <a:xfrm>
            <a:off x="809822" y="3004770"/>
            <a:ext cx="5666747" cy="369332"/>
            <a:chOff x="818016" y="3544213"/>
            <a:chExt cx="5666747" cy="369332"/>
          </a:xfrm>
        </p:grpSpPr>
        <p:sp>
          <p:nvSpPr>
            <p:cNvPr id="16" name="ZoneTexte 15">
              <a:extLst>
                <a:ext uri="{FF2B5EF4-FFF2-40B4-BE49-F238E27FC236}">
                  <a16:creationId xmlns:a16="http://schemas.microsoft.com/office/drawing/2014/main" id="{D8639D9D-F670-40C3-85D4-0DC0B3FA78F1}"/>
                </a:ext>
              </a:extLst>
            </p:cNvPr>
            <p:cNvSpPr txBox="1"/>
            <p:nvPr/>
          </p:nvSpPr>
          <p:spPr>
            <a:xfrm>
              <a:off x="818016" y="3544213"/>
              <a:ext cx="566674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rgbClr val="FFFFFF"/>
                  </a:solidFill>
                </a:rPr>
                <a:t>         Faute(s) de l’enseignante</a:t>
              </a:r>
              <a:endParaRPr lang="fr-FR">
                <a:solidFill>
                  <a:srgbClr val="FFFFFF"/>
                </a:solidFill>
              </a:endParaRPr>
            </a:p>
          </p:txBody>
        </p:sp>
        <p:pic>
          <p:nvPicPr>
            <p:cNvPr id="9" name="Image 8">
              <a:extLst>
                <a:ext uri="{FF2B5EF4-FFF2-40B4-BE49-F238E27FC236}">
                  <a16:creationId xmlns:a16="http://schemas.microsoft.com/office/drawing/2014/main" id="{A15D9A25-3CA8-474F-A528-D778B8732438}"/>
                </a:ext>
              </a:extLst>
            </p:cNvPr>
            <p:cNvPicPr>
              <a:picLocks noChangeAspect="1"/>
            </p:cNvPicPr>
            <p:nvPr/>
          </p:nvPicPr>
          <p:blipFill>
            <a:blip r:embed="rId9">
              <a:lum bright="70000" contrast="-70000"/>
            </a:blip>
            <a:stretch>
              <a:fillRect/>
            </a:stretch>
          </p:blipFill>
          <p:spPr>
            <a:xfrm>
              <a:off x="936884" y="3566459"/>
              <a:ext cx="314997" cy="314997"/>
            </a:xfrm>
            <a:prstGeom prst="rect">
              <a:avLst/>
            </a:prstGeom>
          </p:spPr>
        </p:pic>
      </p:grpSp>
      <p:sp>
        <p:nvSpPr>
          <p:cNvPr id="14" name="ZoneTexte 13">
            <a:extLst>
              <a:ext uri="{FF2B5EF4-FFF2-40B4-BE49-F238E27FC236}">
                <a16:creationId xmlns:a16="http://schemas.microsoft.com/office/drawing/2014/main" id="{185897DF-5625-4EBC-9230-3232FED1A72F}"/>
              </a:ext>
            </a:extLst>
          </p:cNvPr>
          <p:cNvSpPr txBox="1"/>
          <p:nvPr/>
        </p:nvSpPr>
        <p:spPr>
          <a:xfrm>
            <a:off x="818015" y="1126765"/>
            <a:ext cx="10916783" cy="379770"/>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rgbClr val="FFFFFF"/>
                </a:solidFill>
              </a:rPr>
              <a:t>         Mise en situation</a:t>
            </a:r>
            <a:endParaRPr lang="fr-FR">
              <a:solidFill>
                <a:srgbClr val="FFFFFF"/>
              </a:solidFill>
            </a:endParaRPr>
          </a:p>
        </p:txBody>
      </p:sp>
      <p:sp>
        <p:nvSpPr>
          <p:cNvPr id="17" name="ZoneTexte 16">
            <a:extLst>
              <a:ext uri="{FF2B5EF4-FFF2-40B4-BE49-F238E27FC236}">
                <a16:creationId xmlns:a16="http://schemas.microsoft.com/office/drawing/2014/main" id="{21DDC6AD-0CF9-6AC1-096F-8DE436D1C377}"/>
              </a:ext>
            </a:extLst>
          </p:cNvPr>
          <p:cNvSpPr txBox="1"/>
          <p:nvPr/>
        </p:nvSpPr>
        <p:spPr>
          <a:xfrm>
            <a:off x="6513638" y="3004770"/>
            <a:ext cx="521296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rgbClr val="FFFFFF"/>
                </a:solidFill>
              </a:rPr>
              <a:t>        Explication de la (des) faute(s)</a:t>
            </a:r>
            <a:endParaRPr lang="fr-FR">
              <a:solidFill>
                <a:srgbClr val="FFFFFF"/>
              </a:solidFill>
            </a:endParaRPr>
          </a:p>
        </p:txBody>
      </p:sp>
      <p:pic>
        <p:nvPicPr>
          <p:cNvPr id="4" name="Image 3">
            <a:extLst>
              <a:ext uri="{FF2B5EF4-FFF2-40B4-BE49-F238E27FC236}">
                <a16:creationId xmlns:a16="http://schemas.microsoft.com/office/drawing/2014/main" id="{C438AE27-201A-97C5-93E6-82368B17C164}"/>
              </a:ext>
            </a:extLst>
          </p:cNvPr>
          <p:cNvPicPr>
            <a:picLocks noChangeAspect="1"/>
          </p:cNvPicPr>
          <p:nvPr>
            <p:custDataLst>
              <p:tags r:id="rId5"/>
            </p:custDataLst>
          </p:nvPr>
        </p:nvPicPr>
        <p:blipFill>
          <a:blip r:embed="rId10">
            <a:extLst>
              <a:ext uri="{BEBA8EAE-BF5A-486C-A8C5-ECC9F3942E4B}">
                <a14:imgProps xmlns:a14="http://schemas.microsoft.com/office/drawing/2010/main">
                  <a14:imgLayer r:embed="rId11">
                    <a14:imgEffect>
                      <a14:artisticPhotocopy/>
                    </a14:imgEffect>
                  </a14:imgLayer>
                </a14:imgProps>
              </a:ext>
              <a:ext uri="{28A0092B-C50C-407E-A947-70E740481C1C}">
                <a14:useLocalDpi xmlns:a14="http://schemas.microsoft.com/office/drawing/2010/main" val="0"/>
              </a:ext>
            </a:extLst>
          </a:blip>
          <a:stretch>
            <a:fillRect/>
          </a:stretch>
        </p:blipFill>
        <p:spPr>
          <a:xfrm>
            <a:off x="6595437" y="3025213"/>
            <a:ext cx="316800" cy="316800"/>
          </a:xfrm>
          <a:prstGeom prst="rect">
            <a:avLst/>
          </a:prstGeom>
        </p:spPr>
      </p:pic>
      <p:pic>
        <p:nvPicPr>
          <p:cNvPr id="6" name="Image 5" descr="Une image contenant ciel nocturne&#10;&#10;Description générée automatiquement">
            <a:extLst>
              <a:ext uri="{FF2B5EF4-FFF2-40B4-BE49-F238E27FC236}">
                <a16:creationId xmlns:a16="http://schemas.microsoft.com/office/drawing/2014/main" id="{F83D0A5A-5844-D18B-DDC8-58409E46DE91}"/>
              </a:ext>
            </a:extLst>
          </p:cNvPr>
          <p:cNvPicPr>
            <a:picLocks noChangeAspect="1"/>
          </p:cNvPicPr>
          <p:nvPr>
            <p:custDataLst>
              <p:tags r:id="rId6"/>
            </p:custDataLst>
          </p:nvPr>
        </p:nvPicPr>
        <p:blipFill>
          <a:blip r:embed="rId12">
            <a:lum bright="70000" contrast="-70000"/>
            <a:extLst>
              <a:ext uri="{28A0092B-C50C-407E-A947-70E740481C1C}">
                <a14:useLocalDpi xmlns:a14="http://schemas.microsoft.com/office/drawing/2010/main" val="0"/>
              </a:ext>
            </a:extLst>
          </a:blip>
          <a:stretch>
            <a:fillRect/>
          </a:stretch>
        </p:blipFill>
        <p:spPr>
          <a:xfrm>
            <a:off x="911428" y="1130132"/>
            <a:ext cx="320400" cy="320400"/>
          </a:xfrm>
          <a:prstGeom prst="rect">
            <a:avLst/>
          </a:prstGeom>
        </p:spPr>
      </p:pic>
      <p:sp>
        <p:nvSpPr>
          <p:cNvPr id="3" name="Espace réservé du contenu 3">
            <a:extLst>
              <a:ext uri="{FF2B5EF4-FFF2-40B4-BE49-F238E27FC236}">
                <a16:creationId xmlns:a16="http://schemas.microsoft.com/office/drawing/2014/main" id="{4D9C3CA5-7519-8A27-E9D3-C1727C0A999F}"/>
              </a:ext>
            </a:extLst>
          </p:cNvPr>
          <p:cNvSpPr txBox="1">
            <a:spLocks/>
          </p:cNvSpPr>
          <p:nvPr>
            <p:custDataLst>
              <p:tags r:id="rId7"/>
            </p:custDataLst>
          </p:nvPr>
        </p:nvSpPr>
        <p:spPr>
          <a:xfrm>
            <a:off x="821948" y="5182440"/>
            <a:ext cx="10897236" cy="1419987"/>
          </a:xfrm>
          <a:prstGeom prst="rect">
            <a:avLst/>
          </a:prstGeom>
          <a:solidFill>
            <a:schemeClr val="accent1">
              <a:lumMod val="20000"/>
              <a:lumOff val="80000"/>
            </a:schemeClr>
          </a:solidFill>
          <a:ln>
            <a:solidFill>
              <a:schemeClr val="accent1">
                <a:lumMod val="50000"/>
              </a:schemeClr>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sz="1400" i="1">
              <a:cs typeface="Calibri"/>
            </a:endParaRPr>
          </a:p>
        </p:txBody>
      </p:sp>
      <p:grpSp>
        <p:nvGrpSpPr>
          <p:cNvPr id="5" name="Groupe 20">
            <a:extLst>
              <a:ext uri="{FF2B5EF4-FFF2-40B4-BE49-F238E27FC236}">
                <a16:creationId xmlns:a16="http://schemas.microsoft.com/office/drawing/2014/main" id="{9C4EB5A4-7F84-45F6-A269-1C3D76E8FC7C}"/>
              </a:ext>
            </a:extLst>
          </p:cNvPr>
          <p:cNvGrpSpPr/>
          <p:nvPr/>
        </p:nvGrpSpPr>
        <p:grpSpPr>
          <a:xfrm>
            <a:off x="818013" y="4812618"/>
            <a:ext cx="10897158" cy="369332"/>
            <a:chOff x="826499" y="3519633"/>
            <a:chExt cx="5666747" cy="369332"/>
          </a:xfrm>
        </p:grpSpPr>
        <p:sp>
          <p:nvSpPr>
            <p:cNvPr id="7" name="ZoneTexte 15">
              <a:extLst>
                <a:ext uri="{FF2B5EF4-FFF2-40B4-BE49-F238E27FC236}">
                  <a16:creationId xmlns:a16="http://schemas.microsoft.com/office/drawing/2014/main" id="{6FCEBCF2-2252-32E5-F690-563DE355773E}"/>
                </a:ext>
              </a:extLst>
            </p:cNvPr>
            <p:cNvSpPr txBox="1"/>
            <p:nvPr/>
          </p:nvSpPr>
          <p:spPr>
            <a:xfrm>
              <a:off x="826499" y="3519633"/>
              <a:ext cx="5666747" cy="369332"/>
            </a:xfrm>
            <a:prstGeom prst="rect">
              <a:avLst/>
            </a:prstGeom>
            <a:solidFill>
              <a:schemeClr val="accent1">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rgbClr val="FFFFFF"/>
                  </a:solidFill>
                </a:rPr>
                <a:t>          Alternative(s) ou solution(s) à envisager</a:t>
              </a:r>
              <a:endParaRPr lang="fr-FR">
                <a:solidFill>
                  <a:srgbClr val="FFFFFF"/>
                </a:solidFill>
              </a:endParaRPr>
            </a:p>
          </p:txBody>
        </p:sp>
        <p:pic>
          <p:nvPicPr>
            <p:cNvPr id="8" name="Image 8">
              <a:extLst>
                <a:ext uri="{FF2B5EF4-FFF2-40B4-BE49-F238E27FC236}">
                  <a16:creationId xmlns:a16="http://schemas.microsoft.com/office/drawing/2014/main" id="{CEACFD6A-B944-4D70-172A-6ECFC44D61D0}"/>
                </a:ext>
              </a:extLst>
            </p:cNvPr>
            <p:cNvPicPr>
              <a:picLocks noChangeAspect="1"/>
            </p:cNvPicPr>
            <p:nvPr/>
          </p:nvPicPr>
          <p:blipFill>
            <a:blip r:embed="rId9">
              <a:lum bright="70000" contrast="-70000"/>
            </a:blip>
            <a:stretch>
              <a:fillRect/>
            </a:stretch>
          </p:blipFill>
          <p:spPr>
            <a:xfrm>
              <a:off x="936884" y="3558266"/>
              <a:ext cx="175022" cy="323190"/>
            </a:xfrm>
            <a:prstGeom prst="rect">
              <a:avLst/>
            </a:prstGeom>
          </p:spPr>
        </p:pic>
      </p:grpSp>
    </p:spTree>
    <p:extLst>
      <p:ext uri="{BB962C8B-B14F-4D97-AF65-F5344CB8AC3E}">
        <p14:creationId xmlns:p14="http://schemas.microsoft.com/office/powerpoint/2010/main" val="3397549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4CDD07-590B-4C8C-BDCA-660556DEAC2B}"/>
              </a:ext>
            </a:extLst>
          </p:cNvPr>
          <p:cNvSpPr>
            <a:spLocks noGrp="1"/>
          </p:cNvSpPr>
          <p:nvPr>
            <p:ph type="title"/>
            <p:custDataLst>
              <p:tags r:id="rId1"/>
            </p:custDataLst>
          </p:nvPr>
        </p:nvSpPr>
        <p:spPr>
          <a:xfrm>
            <a:off x="818016" y="457670"/>
            <a:ext cx="10905497" cy="618996"/>
          </a:xfrm>
          <a:solidFill>
            <a:schemeClr val="accent6">
              <a:lumMod val="50000"/>
            </a:schemeClr>
          </a:solidFill>
          <a:ln>
            <a:solidFill>
              <a:srgbClr val="002060"/>
            </a:solidFill>
          </a:ln>
        </p:spPr>
        <p:txBody>
          <a:bodyPr>
            <a:normAutofit/>
          </a:bodyPr>
          <a:lstStyle/>
          <a:p>
            <a:r>
              <a:rPr lang="fr-FR">
                <a:solidFill>
                  <a:schemeClr val="bg1"/>
                </a:solidFill>
                <a:cs typeface="Calibri Light"/>
              </a:rPr>
              <a:t>ÉQUIPE 2</a:t>
            </a:r>
          </a:p>
        </p:txBody>
      </p:sp>
      <p:sp>
        <p:nvSpPr>
          <p:cNvPr id="11" name="Espace réservé du contenu 3">
            <a:extLst>
              <a:ext uri="{FF2B5EF4-FFF2-40B4-BE49-F238E27FC236}">
                <a16:creationId xmlns:a16="http://schemas.microsoft.com/office/drawing/2014/main" id="{9CC66CB4-E9CF-4970-87BB-BAEB240CAD4B}"/>
              </a:ext>
            </a:extLst>
          </p:cNvPr>
          <p:cNvSpPr txBox="1">
            <a:spLocks/>
          </p:cNvSpPr>
          <p:nvPr>
            <p:custDataLst>
              <p:tags r:id="rId2"/>
            </p:custDataLst>
          </p:nvPr>
        </p:nvSpPr>
        <p:spPr>
          <a:xfrm>
            <a:off x="795270" y="3330732"/>
            <a:ext cx="5666834" cy="1665966"/>
          </a:xfrm>
          <a:prstGeom prst="rect">
            <a:avLst/>
          </a:prstGeom>
          <a:solidFill>
            <a:schemeClr val="accent6">
              <a:lumMod val="20000"/>
              <a:lumOff val="80000"/>
            </a:schemeClr>
          </a:solidFill>
          <a:ln>
            <a:solidFill>
              <a:schemeClr val="accent1">
                <a:lumMod val="50000"/>
              </a:schemeClr>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sz="1600" i="1">
              <a:ea typeface="Calibri"/>
              <a:cs typeface="Calibri"/>
            </a:endParaRPr>
          </a:p>
          <a:p>
            <a:pPr>
              <a:buFont typeface="Calibri" panose="020B0604020202020204" pitchFamily="34" charset="0"/>
              <a:buChar char="-"/>
            </a:pPr>
            <a:endParaRPr lang="fr-FR" sz="1600" i="1">
              <a:ea typeface="Calibri"/>
              <a:cs typeface="Calibri"/>
            </a:endParaRPr>
          </a:p>
          <a:p>
            <a:pPr>
              <a:buFont typeface="Calibri" panose="020B0604020202020204" pitchFamily="34" charset="0"/>
              <a:buChar char="-"/>
            </a:pPr>
            <a:endParaRPr lang="fr-FR" sz="1600" i="1">
              <a:ea typeface="Calibri"/>
              <a:cs typeface="Calibri"/>
            </a:endParaRPr>
          </a:p>
        </p:txBody>
      </p:sp>
      <p:sp>
        <p:nvSpPr>
          <p:cNvPr id="15" name="Espace réservé du contenu 3">
            <a:extLst>
              <a:ext uri="{FF2B5EF4-FFF2-40B4-BE49-F238E27FC236}">
                <a16:creationId xmlns:a16="http://schemas.microsoft.com/office/drawing/2014/main" id="{361751FA-B21A-47A9-828B-4D714ED8D3D5}"/>
              </a:ext>
            </a:extLst>
          </p:cNvPr>
          <p:cNvSpPr txBox="1">
            <a:spLocks/>
          </p:cNvSpPr>
          <p:nvPr>
            <p:custDataLst>
              <p:tags r:id="rId3"/>
            </p:custDataLst>
          </p:nvPr>
        </p:nvSpPr>
        <p:spPr>
          <a:xfrm>
            <a:off x="806643" y="1502839"/>
            <a:ext cx="10916870" cy="1473653"/>
          </a:xfrm>
          <a:prstGeom prst="rect">
            <a:avLst/>
          </a:prstGeom>
          <a:solidFill>
            <a:schemeClr val="accent6">
              <a:lumMod val="20000"/>
              <a:lumOff val="80000"/>
            </a:schemeClr>
          </a:solidFill>
          <a:ln>
            <a:solidFill>
              <a:schemeClr val="accent1">
                <a:lumMod val="50000"/>
              </a:schemeClr>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400" i="1">
                <a:cs typeface="Calibri" panose="020F0502020204030204"/>
              </a:rPr>
              <a:t>Alphonse enseigne depuis un certain temps et il a une très bonne expérience de la différenciation pédagogique. Dernièrement, il a accueilli dans sa classe un élève dyslexique qui avait de grandes difficultés à lire et à compléter les dossiers clients lors des simulations de tâches réelles. Après une discussion entre lui et l’élève, Alphonse a installé des logiciels d’aide à l’écriture et à la lecture sur le poste de l’élève. Il lui a également promis qu’il y aurait accès lors de l’évaluation puisque ce sont des logiciels faits pour les dyslexiques. </a:t>
            </a:r>
          </a:p>
          <a:p>
            <a:pPr marL="0" indent="0">
              <a:buNone/>
            </a:pPr>
            <a:endParaRPr lang="fr-FR" sz="1400" b="1" i="1">
              <a:cs typeface="Calibri" panose="020F0502020204030204"/>
            </a:endParaRPr>
          </a:p>
        </p:txBody>
      </p:sp>
      <p:sp>
        <p:nvSpPr>
          <p:cNvPr id="13" name="Espace réservé du contenu 3">
            <a:extLst>
              <a:ext uri="{FF2B5EF4-FFF2-40B4-BE49-F238E27FC236}">
                <a16:creationId xmlns:a16="http://schemas.microsoft.com/office/drawing/2014/main" id="{F68B73B3-73E9-82CB-322F-C8CB5ED9326F}"/>
              </a:ext>
            </a:extLst>
          </p:cNvPr>
          <p:cNvSpPr txBox="1">
            <a:spLocks/>
          </p:cNvSpPr>
          <p:nvPr>
            <p:custDataLst>
              <p:tags r:id="rId4"/>
            </p:custDataLst>
          </p:nvPr>
        </p:nvSpPr>
        <p:spPr>
          <a:xfrm>
            <a:off x="6487712" y="3330732"/>
            <a:ext cx="5213055" cy="1665966"/>
          </a:xfrm>
          <a:prstGeom prst="rect">
            <a:avLst/>
          </a:prstGeom>
          <a:solidFill>
            <a:schemeClr val="accent6">
              <a:lumMod val="20000"/>
              <a:lumOff val="80000"/>
            </a:schemeClr>
          </a:solidFill>
          <a:ln>
            <a:solidFill>
              <a:schemeClr val="accent1">
                <a:lumMod val="50000"/>
              </a:schemeClr>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buNone/>
            </a:pPr>
            <a:endParaRPr lang="fr-FR" sz="1400" i="1">
              <a:ea typeface="Calibri"/>
              <a:cs typeface="Calibri" panose="020F0502020204030204"/>
            </a:endParaRPr>
          </a:p>
          <a:p>
            <a:pPr>
              <a:buNone/>
            </a:pPr>
            <a:endParaRPr lang="fr-FR" sz="1400" i="1">
              <a:ea typeface="Calibri"/>
              <a:cs typeface="Calibri" panose="020F0502020204030204"/>
            </a:endParaRPr>
          </a:p>
        </p:txBody>
      </p:sp>
      <p:grpSp>
        <p:nvGrpSpPr>
          <p:cNvPr id="21" name="Groupe 20">
            <a:extLst>
              <a:ext uri="{FF2B5EF4-FFF2-40B4-BE49-F238E27FC236}">
                <a16:creationId xmlns:a16="http://schemas.microsoft.com/office/drawing/2014/main" id="{40F2114E-3717-39DC-9C01-949047986FD9}"/>
              </a:ext>
            </a:extLst>
          </p:cNvPr>
          <p:cNvGrpSpPr/>
          <p:nvPr/>
        </p:nvGrpSpPr>
        <p:grpSpPr>
          <a:xfrm>
            <a:off x="795270" y="2950962"/>
            <a:ext cx="5666747" cy="369332"/>
            <a:chOff x="818016" y="3544213"/>
            <a:chExt cx="5666747" cy="369332"/>
          </a:xfrm>
          <a:solidFill>
            <a:schemeClr val="accent6">
              <a:lumMod val="50000"/>
            </a:schemeClr>
          </a:solidFill>
        </p:grpSpPr>
        <p:sp>
          <p:nvSpPr>
            <p:cNvPr id="16" name="ZoneTexte 15">
              <a:extLst>
                <a:ext uri="{FF2B5EF4-FFF2-40B4-BE49-F238E27FC236}">
                  <a16:creationId xmlns:a16="http://schemas.microsoft.com/office/drawing/2014/main" id="{D8639D9D-F670-40C3-85D4-0DC0B3FA78F1}"/>
                </a:ext>
              </a:extLst>
            </p:cNvPr>
            <p:cNvSpPr txBox="1"/>
            <p:nvPr/>
          </p:nvSpPr>
          <p:spPr>
            <a:xfrm>
              <a:off x="818016" y="3544213"/>
              <a:ext cx="5666747" cy="369332"/>
            </a:xfrm>
            <a:prstGeom prst="rect">
              <a:avLst/>
            </a:prstGeom>
            <a:grp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rgbClr val="FFFFFF"/>
                  </a:solidFill>
                </a:rPr>
                <a:t>         Faute(s) de l’enseignant</a:t>
              </a:r>
              <a:endParaRPr lang="fr-FR">
                <a:solidFill>
                  <a:srgbClr val="FFFFFF"/>
                </a:solidFill>
              </a:endParaRPr>
            </a:p>
          </p:txBody>
        </p:sp>
        <p:pic>
          <p:nvPicPr>
            <p:cNvPr id="9" name="Image 8">
              <a:extLst>
                <a:ext uri="{FF2B5EF4-FFF2-40B4-BE49-F238E27FC236}">
                  <a16:creationId xmlns:a16="http://schemas.microsoft.com/office/drawing/2014/main" id="{A15D9A25-3CA8-474F-A528-D778B8732438}"/>
                </a:ext>
              </a:extLst>
            </p:cNvPr>
            <p:cNvPicPr>
              <a:picLocks noChangeAspect="1"/>
            </p:cNvPicPr>
            <p:nvPr/>
          </p:nvPicPr>
          <p:blipFill>
            <a:blip r:embed="rId9">
              <a:lum bright="70000" contrast="-70000"/>
            </a:blip>
            <a:stretch>
              <a:fillRect/>
            </a:stretch>
          </p:blipFill>
          <p:spPr>
            <a:xfrm>
              <a:off x="936884" y="3566459"/>
              <a:ext cx="314997" cy="314997"/>
            </a:xfrm>
            <a:prstGeom prst="rect">
              <a:avLst/>
            </a:prstGeom>
            <a:grpFill/>
          </p:spPr>
        </p:pic>
      </p:grpSp>
      <p:sp>
        <p:nvSpPr>
          <p:cNvPr id="14" name="ZoneTexte 13">
            <a:extLst>
              <a:ext uri="{FF2B5EF4-FFF2-40B4-BE49-F238E27FC236}">
                <a16:creationId xmlns:a16="http://schemas.microsoft.com/office/drawing/2014/main" id="{185897DF-5625-4EBC-9230-3232FED1A72F}"/>
              </a:ext>
            </a:extLst>
          </p:cNvPr>
          <p:cNvSpPr txBox="1"/>
          <p:nvPr/>
        </p:nvSpPr>
        <p:spPr>
          <a:xfrm>
            <a:off x="818015" y="1126765"/>
            <a:ext cx="10916783" cy="379770"/>
          </a:xfrm>
          <a:prstGeom prst="rect">
            <a:avLst/>
          </a:prstGeom>
          <a:solidFill>
            <a:schemeClr val="accent6">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rgbClr val="FFFFFF"/>
                </a:solidFill>
              </a:rPr>
              <a:t>         Mise en situation</a:t>
            </a:r>
            <a:endParaRPr lang="fr-FR">
              <a:solidFill>
                <a:srgbClr val="FFFFFF"/>
              </a:solidFill>
            </a:endParaRPr>
          </a:p>
        </p:txBody>
      </p:sp>
      <p:sp>
        <p:nvSpPr>
          <p:cNvPr id="17" name="ZoneTexte 16">
            <a:extLst>
              <a:ext uri="{FF2B5EF4-FFF2-40B4-BE49-F238E27FC236}">
                <a16:creationId xmlns:a16="http://schemas.microsoft.com/office/drawing/2014/main" id="{21DDC6AD-0CF9-6AC1-096F-8DE436D1C377}"/>
              </a:ext>
            </a:extLst>
          </p:cNvPr>
          <p:cNvSpPr txBox="1"/>
          <p:nvPr/>
        </p:nvSpPr>
        <p:spPr>
          <a:xfrm>
            <a:off x="6499086" y="2950962"/>
            <a:ext cx="5212967" cy="369332"/>
          </a:xfrm>
          <a:prstGeom prst="rect">
            <a:avLst/>
          </a:prstGeom>
          <a:solidFill>
            <a:schemeClr val="accent6">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rgbClr val="FFFFFF"/>
                </a:solidFill>
              </a:rPr>
              <a:t>        Explication de la (des) faute(s)</a:t>
            </a:r>
            <a:endParaRPr lang="fr-FR">
              <a:solidFill>
                <a:srgbClr val="000000"/>
              </a:solidFill>
            </a:endParaRPr>
          </a:p>
        </p:txBody>
      </p:sp>
      <p:pic>
        <p:nvPicPr>
          <p:cNvPr id="4" name="Image 3">
            <a:extLst>
              <a:ext uri="{FF2B5EF4-FFF2-40B4-BE49-F238E27FC236}">
                <a16:creationId xmlns:a16="http://schemas.microsoft.com/office/drawing/2014/main" id="{C438AE27-201A-97C5-93E6-82368B17C164}"/>
              </a:ext>
            </a:extLst>
          </p:cNvPr>
          <p:cNvPicPr>
            <a:picLocks noChangeAspect="1"/>
          </p:cNvPicPr>
          <p:nvPr>
            <p:custDataLst>
              <p:tags r:id="rId5"/>
            </p:custDataLst>
          </p:nvPr>
        </p:nvPicPr>
        <p:blipFill>
          <a:blip r:embed="rId10">
            <a:extLst>
              <a:ext uri="{BEBA8EAE-BF5A-486C-A8C5-ECC9F3942E4B}">
                <a14:imgProps xmlns:a14="http://schemas.microsoft.com/office/drawing/2010/main">
                  <a14:imgLayer r:embed="rId11">
                    <a14:imgEffect>
                      <a14:artisticPhotocopy/>
                    </a14:imgEffect>
                  </a14:imgLayer>
                </a14:imgProps>
              </a:ext>
              <a:ext uri="{28A0092B-C50C-407E-A947-70E740481C1C}">
                <a14:useLocalDpi xmlns:a14="http://schemas.microsoft.com/office/drawing/2010/main" val="0"/>
              </a:ext>
            </a:extLst>
          </a:blip>
          <a:stretch>
            <a:fillRect/>
          </a:stretch>
        </p:blipFill>
        <p:spPr>
          <a:xfrm>
            <a:off x="6593605" y="2972602"/>
            <a:ext cx="316800" cy="316800"/>
          </a:xfrm>
          <a:prstGeom prst="rect">
            <a:avLst/>
          </a:prstGeom>
        </p:spPr>
      </p:pic>
      <p:pic>
        <p:nvPicPr>
          <p:cNvPr id="6" name="Image 5" descr="Une image contenant ciel nocturne&#10;&#10;Description générée automatiquement">
            <a:extLst>
              <a:ext uri="{FF2B5EF4-FFF2-40B4-BE49-F238E27FC236}">
                <a16:creationId xmlns:a16="http://schemas.microsoft.com/office/drawing/2014/main" id="{F83D0A5A-5844-D18B-DDC8-58409E46DE91}"/>
              </a:ext>
            </a:extLst>
          </p:cNvPr>
          <p:cNvPicPr>
            <a:picLocks noChangeAspect="1"/>
          </p:cNvPicPr>
          <p:nvPr>
            <p:custDataLst>
              <p:tags r:id="rId6"/>
            </p:custDataLst>
          </p:nvPr>
        </p:nvPicPr>
        <p:blipFill>
          <a:blip r:embed="rId12">
            <a:lum bright="70000" contrast="-70000"/>
            <a:extLst>
              <a:ext uri="{28A0092B-C50C-407E-A947-70E740481C1C}">
                <a14:useLocalDpi xmlns:a14="http://schemas.microsoft.com/office/drawing/2010/main" val="0"/>
              </a:ext>
            </a:extLst>
          </a:blip>
          <a:stretch>
            <a:fillRect/>
          </a:stretch>
        </p:blipFill>
        <p:spPr>
          <a:xfrm>
            <a:off x="931481" y="1140158"/>
            <a:ext cx="320400" cy="320400"/>
          </a:xfrm>
          <a:prstGeom prst="rect">
            <a:avLst/>
          </a:prstGeom>
        </p:spPr>
      </p:pic>
      <p:sp>
        <p:nvSpPr>
          <p:cNvPr id="5" name="Espace réservé du contenu 3">
            <a:extLst>
              <a:ext uri="{FF2B5EF4-FFF2-40B4-BE49-F238E27FC236}">
                <a16:creationId xmlns:a16="http://schemas.microsoft.com/office/drawing/2014/main" id="{6024B842-5371-5FFB-61C1-98A447D36574}"/>
              </a:ext>
            </a:extLst>
          </p:cNvPr>
          <p:cNvSpPr txBox="1">
            <a:spLocks/>
          </p:cNvSpPr>
          <p:nvPr>
            <p:custDataLst>
              <p:tags r:id="rId7"/>
            </p:custDataLst>
          </p:nvPr>
        </p:nvSpPr>
        <p:spPr>
          <a:xfrm>
            <a:off x="810575" y="5364410"/>
            <a:ext cx="10919982" cy="1397241"/>
          </a:xfrm>
          <a:prstGeom prst="rect">
            <a:avLst/>
          </a:prstGeom>
          <a:solidFill>
            <a:schemeClr val="accent6">
              <a:lumMod val="20000"/>
              <a:lumOff val="80000"/>
            </a:schemeClr>
          </a:solidFill>
          <a:ln>
            <a:solidFill>
              <a:schemeClr val="accent1">
                <a:lumMod val="50000"/>
              </a:schemeClr>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sz="1400" i="1">
              <a:ea typeface="Calibri"/>
              <a:cs typeface="Calibri"/>
            </a:endParaRPr>
          </a:p>
          <a:p>
            <a:pPr marL="0" indent="0">
              <a:buNone/>
            </a:pPr>
            <a:endParaRPr lang="fr-FR" sz="1400" i="1">
              <a:ea typeface="Calibri"/>
              <a:cs typeface="Calibri"/>
            </a:endParaRPr>
          </a:p>
        </p:txBody>
      </p:sp>
      <p:grpSp>
        <p:nvGrpSpPr>
          <p:cNvPr id="12" name="Groupe 20">
            <a:extLst>
              <a:ext uri="{FF2B5EF4-FFF2-40B4-BE49-F238E27FC236}">
                <a16:creationId xmlns:a16="http://schemas.microsoft.com/office/drawing/2014/main" id="{FCC4031D-D67F-DE90-1EB8-1456C4D0D002}"/>
              </a:ext>
            </a:extLst>
          </p:cNvPr>
          <p:cNvGrpSpPr/>
          <p:nvPr/>
        </p:nvGrpSpPr>
        <p:grpSpPr>
          <a:xfrm>
            <a:off x="806640" y="4994591"/>
            <a:ext cx="10919904" cy="369332"/>
            <a:chOff x="826499" y="3519633"/>
            <a:chExt cx="5666747" cy="381066"/>
          </a:xfrm>
        </p:grpSpPr>
        <p:sp>
          <p:nvSpPr>
            <p:cNvPr id="8" name="ZoneTexte 15">
              <a:extLst>
                <a:ext uri="{FF2B5EF4-FFF2-40B4-BE49-F238E27FC236}">
                  <a16:creationId xmlns:a16="http://schemas.microsoft.com/office/drawing/2014/main" id="{E33787F8-D7FA-0A9D-F0C7-E1FA4183781F}"/>
                </a:ext>
              </a:extLst>
            </p:cNvPr>
            <p:cNvSpPr txBox="1"/>
            <p:nvPr/>
          </p:nvSpPr>
          <p:spPr>
            <a:xfrm>
              <a:off x="826499" y="3519633"/>
              <a:ext cx="5666747" cy="381066"/>
            </a:xfrm>
            <a:prstGeom prst="rect">
              <a:avLst/>
            </a:prstGeom>
            <a:solidFill>
              <a:schemeClr val="accent6">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rgbClr val="FFFFFF"/>
                  </a:solidFill>
                </a:rPr>
                <a:t>          Alternative(s) ou solution(s) à envisager</a:t>
              </a:r>
              <a:endParaRPr lang="fr-FR">
                <a:solidFill>
                  <a:srgbClr val="FFFFFF"/>
                </a:solidFill>
              </a:endParaRPr>
            </a:p>
          </p:txBody>
        </p:sp>
        <p:pic>
          <p:nvPicPr>
            <p:cNvPr id="10" name="Image 8">
              <a:extLst>
                <a:ext uri="{FF2B5EF4-FFF2-40B4-BE49-F238E27FC236}">
                  <a16:creationId xmlns:a16="http://schemas.microsoft.com/office/drawing/2014/main" id="{EB986955-0030-9FA8-AC24-D046088FC339}"/>
                </a:ext>
              </a:extLst>
            </p:cNvPr>
            <p:cNvPicPr>
              <a:picLocks noChangeAspect="1"/>
            </p:cNvPicPr>
            <p:nvPr/>
          </p:nvPicPr>
          <p:blipFill>
            <a:blip r:embed="rId9">
              <a:lum bright="70000" contrast="-70000"/>
            </a:blip>
            <a:stretch>
              <a:fillRect/>
            </a:stretch>
          </p:blipFill>
          <p:spPr>
            <a:xfrm>
              <a:off x="936884" y="3558266"/>
              <a:ext cx="175022" cy="323190"/>
            </a:xfrm>
            <a:prstGeom prst="rect">
              <a:avLst/>
            </a:prstGeom>
            <a:solidFill>
              <a:schemeClr val="accent6">
                <a:lumMod val="50000"/>
              </a:schemeClr>
            </a:solidFill>
          </p:spPr>
        </p:pic>
      </p:grpSp>
    </p:spTree>
    <p:extLst>
      <p:ext uri="{BB962C8B-B14F-4D97-AF65-F5344CB8AC3E}">
        <p14:creationId xmlns:p14="http://schemas.microsoft.com/office/powerpoint/2010/main" val="2485110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4CDD07-590B-4C8C-BDCA-660556DEAC2B}"/>
              </a:ext>
            </a:extLst>
          </p:cNvPr>
          <p:cNvSpPr>
            <a:spLocks noGrp="1"/>
          </p:cNvSpPr>
          <p:nvPr>
            <p:ph type="title"/>
            <p:custDataLst>
              <p:tags r:id="rId1"/>
            </p:custDataLst>
          </p:nvPr>
        </p:nvSpPr>
        <p:spPr>
          <a:xfrm>
            <a:off x="818016" y="457670"/>
            <a:ext cx="10905497" cy="618996"/>
          </a:xfrm>
          <a:solidFill>
            <a:srgbClr val="C00000"/>
          </a:solidFill>
          <a:ln>
            <a:solidFill>
              <a:srgbClr val="002060"/>
            </a:solidFill>
          </a:ln>
        </p:spPr>
        <p:txBody>
          <a:bodyPr>
            <a:normAutofit/>
          </a:bodyPr>
          <a:lstStyle/>
          <a:p>
            <a:r>
              <a:rPr lang="fr-FR">
                <a:solidFill>
                  <a:schemeClr val="bg1"/>
                </a:solidFill>
                <a:cs typeface="Calibri Light"/>
              </a:rPr>
              <a:t>ÉQUIPE 3</a:t>
            </a:r>
          </a:p>
        </p:txBody>
      </p:sp>
      <p:sp>
        <p:nvSpPr>
          <p:cNvPr id="11" name="Espace réservé du contenu 3">
            <a:extLst>
              <a:ext uri="{FF2B5EF4-FFF2-40B4-BE49-F238E27FC236}">
                <a16:creationId xmlns:a16="http://schemas.microsoft.com/office/drawing/2014/main" id="{9CC66CB4-E9CF-4970-87BB-BAEB240CAD4B}"/>
              </a:ext>
            </a:extLst>
          </p:cNvPr>
          <p:cNvSpPr txBox="1">
            <a:spLocks/>
          </p:cNvSpPr>
          <p:nvPr>
            <p:custDataLst>
              <p:tags r:id="rId2"/>
            </p:custDataLst>
          </p:nvPr>
        </p:nvSpPr>
        <p:spPr>
          <a:xfrm>
            <a:off x="822000" y="3883284"/>
            <a:ext cx="5655461" cy="1347519"/>
          </a:xfrm>
          <a:prstGeom prst="rect">
            <a:avLst/>
          </a:prstGeom>
          <a:solidFill>
            <a:srgbClr val="FFD5D5"/>
          </a:solidFill>
          <a:ln>
            <a:solidFill>
              <a:schemeClr val="accent1">
                <a:lumMod val="50000"/>
              </a:schemeClr>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buFont typeface="Calibri" panose="020B0604020202020204" pitchFamily="34" charset="0"/>
              <a:buChar char="-"/>
            </a:pPr>
            <a:endParaRPr lang="fr-FR" sz="1400" i="1">
              <a:ea typeface="Calibri"/>
              <a:cs typeface="Calibri"/>
            </a:endParaRPr>
          </a:p>
          <a:p>
            <a:pPr>
              <a:buFont typeface="Calibri" panose="020B0604020202020204" pitchFamily="34" charset="0"/>
              <a:buChar char="-"/>
            </a:pPr>
            <a:endParaRPr lang="fr-FR" sz="1400" i="1">
              <a:ea typeface="Calibri"/>
              <a:cs typeface="Calibri"/>
            </a:endParaRPr>
          </a:p>
        </p:txBody>
      </p:sp>
      <p:sp>
        <p:nvSpPr>
          <p:cNvPr id="15" name="Espace réservé du contenu 3">
            <a:extLst>
              <a:ext uri="{FF2B5EF4-FFF2-40B4-BE49-F238E27FC236}">
                <a16:creationId xmlns:a16="http://schemas.microsoft.com/office/drawing/2014/main" id="{361751FA-B21A-47A9-828B-4D714ED8D3D5}"/>
              </a:ext>
            </a:extLst>
          </p:cNvPr>
          <p:cNvSpPr txBox="1">
            <a:spLocks/>
          </p:cNvSpPr>
          <p:nvPr>
            <p:custDataLst>
              <p:tags r:id="rId3"/>
            </p:custDataLst>
          </p:nvPr>
        </p:nvSpPr>
        <p:spPr>
          <a:xfrm>
            <a:off x="818016" y="1525585"/>
            <a:ext cx="10905497" cy="2008190"/>
          </a:xfrm>
          <a:prstGeom prst="rect">
            <a:avLst/>
          </a:prstGeom>
          <a:solidFill>
            <a:srgbClr val="FFD5D5"/>
          </a:solidFill>
          <a:ln>
            <a:solidFill>
              <a:schemeClr val="accent1">
                <a:lumMod val="50000"/>
              </a:schemeClr>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400" i="1">
                <a:cs typeface="Calibri" panose="020F0502020204030204"/>
              </a:rPr>
              <a:t>Maria est une élève qui a un plan d’aide à l’apprentissage. Ce plan avait été conçu en équipe avec la direction, la psychoéducatrice de l’école et deux enseignants qui ne lui enseignent plus. Dans son plan, deux mesures sont inscrites : l’utilisation de coquilles ou de bouchons ainsi que la passation de l’épreuve dans un endroit adapté à la problématique de Maria. </a:t>
            </a:r>
          </a:p>
          <a:p>
            <a:pPr marL="0" indent="0">
              <a:buNone/>
            </a:pPr>
            <a:r>
              <a:rPr lang="fr-FR" sz="1400" i="1">
                <a:cs typeface="Calibri" panose="020F0502020204030204"/>
              </a:rPr>
              <a:t>Cette semaine, elle entame une nouvelle compétence qui se déroule en atelier. Lorsqu’elle a parlé de son plan d’aide à l’apprentissage à l’enseignant, celui-ci lui a dit que l'atelier ne permettait pas la passation des épreuves dans un endroit adapté, donc que cette mesure d’adaptation ne serait pas possible dans sa compétence. Il avait aussi beaucoup de réserves sur le port de coquilles et de bouchons, car c’est interdit par la CNESST sur le marché du travail. Mais comme il est à l’école dans un environnement plus sécuritaire, il a décidé de lui laisser les utiliser. </a:t>
            </a:r>
            <a:endParaRPr lang="fr-FR" sz="1400" i="1">
              <a:ea typeface="Calibri"/>
              <a:cs typeface="Calibri" panose="020F0502020204030204"/>
            </a:endParaRPr>
          </a:p>
        </p:txBody>
      </p:sp>
      <p:sp>
        <p:nvSpPr>
          <p:cNvPr id="13" name="Espace réservé du contenu 3">
            <a:extLst>
              <a:ext uri="{FF2B5EF4-FFF2-40B4-BE49-F238E27FC236}">
                <a16:creationId xmlns:a16="http://schemas.microsoft.com/office/drawing/2014/main" id="{F68B73B3-73E9-82CB-322F-C8CB5ED9326F}"/>
              </a:ext>
            </a:extLst>
          </p:cNvPr>
          <p:cNvSpPr txBox="1">
            <a:spLocks/>
          </p:cNvSpPr>
          <p:nvPr>
            <p:custDataLst>
              <p:tags r:id="rId4"/>
            </p:custDataLst>
          </p:nvPr>
        </p:nvSpPr>
        <p:spPr>
          <a:xfrm>
            <a:off x="6551519" y="3884028"/>
            <a:ext cx="5201682" cy="1347519"/>
          </a:xfrm>
          <a:prstGeom prst="rect">
            <a:avLst/>
          </a:prstGeom>
          <a:solidFill>
            <a:srgbClr val="FFD5D5"/>
          </a:solidFill>
          <a:ln>
            <a:solidFill>
              <a:schemeClr val="accent1">
                <a:lumMod val="50000"/>
              </a:schemeClr>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buNone/>
            </a:pPr>
            <a:endParaRPr lang="fr-FR" sz="1400" i="1">
              <a:cs typeface="Calibri" panose="020F0502020204030204"/>
            </a:endParaRPr>
          </a:p>
        </p:txBody>
      </p:sp>
      <p:pic>
        <p:nvPicPr>
          <p:cNvPr id="6" name="Image 5" descr="Une image contenant ciel nocturne&#10;&#10;Description générée automatiquement">
            <a:extLst>
              <a:ext uri="{FF2B5EF4-FFF2-40B4-BE49-F238E27FC236}">
                <a16:creationId xmlns:a16="http://schemas.microsoft.com/office/drawing/2014/main" id="{F83D0A5A-5844-D18B-DDC8-58409E46DE91}"/>
              </a:ext>
            </a:extLst>
          </p:cNvPr>
          <p:cNvPicPr>
            <a:picLocks noChangeAspect="1"/>
          </p:cNvPicPr>
          <p:nvPr>
            <p:custDataLst>
              <p:tags r:id="rId5"/>
            </p:custDataLst>
          </p:nvPr>
        </p:nvPicPr>
        <p:blipFill>
          <a:blip r:embed="rId10">
            <a:lum bright="70000" contrast="-70000"/>
            <a:extLst>
              <a:ext uri="{28A0092B-C50C-407E-A947-70E740481C1C}">
                <a14:useLocalDpi xmlns:a14="http://schemas.microsoft.com/office/drawing/2010/main" val="0"/>
              </a:ext>
            </a:extLst>
          </a:blip>
          <a:stretch>
            <a:fillRect/>
          </a:stretch>
        </p:blipFill>
        <p:spPr>
          <a:xfrm>
            <a:off x="931481" y="1140158"/>
            <a:ext cx="320400" cy="320400"/>
          </a:xfrm>
          <a:prstGeom prst="rect">
            <a:avLst/>
          </a:prstGeom>
        </p:spPr>
      </p:pic>
      <p:sp>
        <p:nvSpPr>
          <p:cNvPr id="5" name="Espace réservé du contenu 3">
            <a:extLst>
              <a:ext uri="{FF2B5EF4-FFF2-40B4-BE49-F238E27FC236}">
                <a16:creationId xmlns:a16="http://schemas.microsoft.com/office/drawing/2014/main" id="{3EF1B580-B31E-B314-D38E-3B01F0F03B25}"/>
              </a:ext>
            </a:extLst>
          </p:cNvPr>
          <p:cNvSpPr txBox="1">
            <a:spLocks/>
          </p:cNvSpPr>
          <p:nvPr>
            <p:custDataLst>
              <p:tags r:id="rId6"/>
            </p:custDataLst>
          </p:nvPr>
        </p:nvSpPr>
        <p:spPr>
          <a:xfrm>
            <a:off x="821948" y="5614619"/>
            <a:ext cx="10897236" cy="987808"/>
          </a:xfrm>
          <a:prstGeom prst="rect">
            <a:avLst/>
          </a:prstGeom>
          <a:solidFill>
            <a:srgbClr val="FFD5D5"/>
          </a:solidFill>
          <a:ln>
            <a:solidFill>
              <a:schemeClr val="accent1">
                <a:lumMod val="50000"/>
              </a:schemeClr>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buFont typeface="Calibri" panose="020B0604020202020204" pitchFamily="34" charset="0"/>
              <a:buChar char="-"/>
            </a:pPr>
            <a:endParaRPr lang="fr-FR" sz="1400" i="1">
              <a:ea typeface="Calibri"/>
              <a:cs typeface="Calibri"/>
            </a:endParaRPr>
          </a:p>
          <a:p>
            <a:pPr>
              <a:buFont typeface="Calibri" panose="020B0604020202020204" pitchFamily="34" charset="0"/>
              <a:buChar char="-"/>
            </a:pPr>
            <a:endParaRPr lang="fr-FR" sz="1400" i="1">
              <a:ea typeface="Calibri"/>
              <a:cs typeface="Calibri"/>
            </a:endParaRPr>
          </a:p>
        </p:txBody>
      </p:sp>
      <p:grpSp>
        <p:nvGrpSpPr>
          <p:cNvPr id="12" name="Groupe 20">
            <a:extLst>
              <a:ext uri="{FF2B5EF4-FFF2-40B4-BE49-F238E27FC236}">
                <a16:creationId xmlns:a16="http://schemas.microsoft.com/office/drawing/2014/main" id="{8732519B-7AAD-D2AA-D831-E4322CD1B20F}"/>
              </a:ext>
            </a:extLst>
          </p:cNvPr>
          <p:cNvGrpSpPr/>
          <p:nvPr/>
        </p:nvGrpSpPr>
        <p:grpSpPr>
          <a:xfrm>
            <a:off x="818013" y="5244797"/>
            <a:ext cx="10897158" cy="369332"/>
            <a:chOff x="826499" y="3951812"/>
            <a:chExt cx="5666747" cy="369332"/>
          </a:xfrm>
        </p:grpSpPr>
        <p:sp>
          <p:nvSpPr>
            <p:cNvPr id="8" name="ZoneTexte 15">
              <a:extLst>
                <a:ext uri="{FF2B5EF4-FFF2-40B4-BE49-F238E27FC236}">
                  <a16:creationId xmlns:a16="http://schemas.microsoft.com/office/drawing/2014/main" id="{4191443D-1D73-4B58-A202-C4BA090B74EA}"/>
                </a:ext>
              </a:extLst>
            </p:cNvPr>
            <p:cNvSpPr txBox="1"/>
            <p:nvPr/>
          </p:nvSpPr>
          <p:spPr>
            <a:xfrm>
              <a:off x="826499" y="3951812"/>
              <a:ext cx="5666747" cy="369332"/>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rgbClr val="FFFFFF"/>
                  </a:solidFill>
                </a:rPr>
                <a:t>          Alternative(s) ou solution(s) à envisager</a:t>
              </a:r>
              <a:endParaRPr lang="fr-FR">
                <a:solidFill>
                  <a:srgbClr val="FFFFFF"/>
                </a:solidFill>
              </a:endParaRPr>
            </a:p>
          </p:txBody>
        </p:sp>
        <p:pic>
          <p:nvPicPr>
            <p:cNvPr id="10" name="Image 8">
              <a:extLst>
                <a:ext uri="{FF2B5EF4-FFF2-40B4-BE49-F238E27FC236}">
                  <a16:creationId xmlns:a16="http://schemas.microsoft.com/office/drawing/2014/main" id="{7968A45D-E655-F64D-4C09-E0241047DB27}"/>
                </a:ext>
              </a:extLst>
            </p:cNvPr>
            <p:cNvPicPr>
              <a:picLocks noChangeAspect="1"/>
            </p:cNvPicPr>
            <p:nvPr/>
          </p:nvPicPr>
          <p:blipFill>
            <a:blip r:embed="rId11">
              <a:lum bright="70000" contrast="-70000"/>
            </a:blip>
            <a:stretch>
              <a:fillRect/>
            </a:stretch>
          </p:blipFill>
          <p:spPr>
            <a:xfrm>
              <a:off x="913226" y="3979072"/>
              <a:ext cx="175022" cy="323190"/>
            </a:xfrm>
            <a:prstGeom prst="rect">
              <a:avLst/>
            </a:prstGeom>
          </p:spPr>
        </p:pic>
      </p:grpSp>
      <p:sp>
        <p:nvSpPr>
          <p:cNvPr id="7" name="ZoneTexte 6">
            <a:extLst>
              <a:ext uri="{FF2B5EF4-FFF2-40B4-BE49-F238E27FC236}">
                <a16:creationId xmlns:a16="http://schemas.microsoft.com/office/drawing/2014/main" id="{E7AC5555-3C1C-1D82-4C02-400DB87A5BAB}"/>
              </a:ext>
            </a:extLst>
          </p:cNvPr>
          <p:cNvSpPr txBox="1"/>
          <p:nvPr/>
        </p:nvSpPr>
        <p:spPr>
          <a:xfrm>
            <a:off x="825349" y="3522462"/>
            <a:ext cx="5666747" cy="369332"/>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rgbClr val="FFFFFF"/>
                </a:solidFill>
              </a:rPr>
              <a:t>         Faute(s) de l’enseignant</a:t>
            </a:r>
            <a:endParaRPr lang="fr-FR">
              <a:solidFill>
                <a:srgbClr val="FFFFFF"/>
              </a:solidFill>
            </a:endParaRPr>
          </a:p>
        </p:txBody>
      </p:sp>
      <p:sp>
        <p:nvSpPr>
          <p:cNvPr id="17" name="ZoneTexte 16">
            <a:extLst>
              <a:ext uri="{FF2B5EF4-FFF2-40B4-BE49-F238E27FC236}">
                <a16:creationId xmlns:a16="http://schemas.microsoft.com/office/drawing/2014/main" id="{78537A27-5A84-7737-FE0E-DCE7692FA980}"/>
              </a:ext>
            </a:extLst>
          </p:cNvPr>
          <p:cNvSpPr txBox="1"/>
          <p:nvPr/>
        </p:nvSpPr>
        <p:spPr>
          <a:xfrm>
            <a:off x="6549218" y="3532488"/>
            <a:ext cx="5212967" cy="369332"/>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rgbClr val="FFFFFF"/>
                </a:solidFill>
              </a:rPr>
              <a:t>        Explication de la (des) faute(s)</a:t>
            </a:r>
            <a:endParaRPr lang="fr-FR">
              <a:solidFill>
                <a:srgbClr val="000000"/>
              </a:solidFill>
            </a:endParaRPr>
          </a:p>
        </p:txBody>
      </p:sp>
      <p:pic>
        <p:nvPicPr>
          <p:cNvPr id="18" name="Image 17">
            <a:extLst>
              <a:ext uri="{FF2B5EF4-FFF2-40B4-BE49-F238E27FC236}">
                <a16:creationId xmlns:a16="http://schemas.microsoft.com/office/drawing/2014/main" id="{C672DEC7-2FF3-19B3-86A5-AF680E762C66}"/>
              </a:ext>
            </a:extLst>
          </p:cNvPr>
          <p:cNvPicPr>
            <a:picLocks noChangeAspect="1"/>
          </p:cNvPicPr>
          <p:nvPr>
            <p:custDataLst>
              <p:tags r:id="rId7"/>
            </p:custDataLst>
          </p:nvPr>
        </p:nvPicPr>
        <p:blipFill>
          <a:blip r:embed="rId12">
            <a:extLst>
              <a:ext uri="{BEBA8EAE-BF5A-486C-A8C5-ECC9F3942E4B}">
                <a14:imgProps xmlns:a14="http://schemas.microsoft.com/office/drawing/2010/main">
                  <a14:imgLayer r:embed="rId13">
                    <a14:imgEffect>
                      <a14:artisticPhotocopy/>
                    </a14:imgEffect>
                  </a14:imgLayer>
                </a14:imgProps>
              </a:ext>
              <a:ext uri="{28A0092B-C50C-407E-A947-70E740481C1C}">
                <a14:useLocalDpi xmlns:a14="http://schemas.microsoft.com/office/drawing/2010/main" val="0"/>
              </a:ext>
            </a:extLst>
          </a:blip>
          <a:stretch>
            <a:fillRect/>
          </a:stretch>
        </p:blipFill>
        <p:spPr>
          <a:xfrm>
            <a:off x="6633710" y="3524049"/>
            <a:ext cx="316800" cy="316800"/>
          </a:xfrm>
          <a:prstGeom prst="rect">
            <a:avLst/>
          </a:prstGeom>
        </p:spPr>
      </p:pic>
      <p:pic>
        <p:nvPicPr>
          <p:cNvPr id="20" name="Image 8">
            <a:extLst>
              <a:ext uri="{FF2B5EF4-FFF2-40B4-BE49-F238E27FC236}">
                <a16:creationId xmlns:a16="http://schemas.microsoft.com/office/drawing/2014/main" id="{B281C0C8-F6B0-8664-3CC4-326E27A3A436}"/>
              </a:ext>
            </a:extLst>
          </p:cNvPr>
          <p:cNvPicPr>
            <a:picLocks noChangeAspect="1"/>
          </p:cNvPicPr>
          <p:nvPr/>
        </p:nvPicPr>
        <p:blipFill>
          <a:blip r:embed="rId11">
            <a:lum bright="70000" contrast="-70000"/>
          </a:blip>
          <a:stretch>
            <a:fillRect/>
          </a:stretch>
        </p:blipFill>
        <p:spPr>
          <a:xfrm>
            <a:off x="926636" y="3529483"/>
            <a:ext cx="336567" cy="323190"/>
          </a:xfrm>
          <a:prstGeom prst="rect">
            <a:avLst/>
          </a:prstGeom>
        </p:spPr>
      </p:pic>
      <p:sp>
        <p:nvSpPr>
          <p:cNvPr id="4" name="ZoneTexte 3">
            <a:extLst>
              <a:ext uri="{FF2B5EF4-FFF2-40B4-BE49-F238E27FC236}">
                <a16:creationId xmlns:a16="http://schemas.microsoft.com/office/drawing/2014/main" id="{4F9C0594-A265-A23F-7428-0A7BA13A74EF}"/>
              </a:ext>
            </a:extLst>
          </p:cNvPr>
          <p:cNvSpPr txBox="1"/>
          <p:nvPr/>
        </p:nvSpPr>
        <p:spPr>
          <a:xfrm>
            <a:off x="818015" y="1126765"/>
            <a:ext cx="10916783" cy="379770"/>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rgbClr val="FFFFFF"/>
                </a:solidFill>
              </a:rPr>
              <a:t>         Mise en situation</a:t>
            </a:r>
            <a:endParaRPr lang="fr-FR">
              <a:solidFill>
                <a:srgbClr val="FFFFFF"/>
              </a:solidFill>
            </a:endParaRPr>
          </a:p>
        </p:txBody>
      </p:sp>
      <p:pic>
        <p:nvPicPr>
          <p:cNvPr id="14" name="Image 13" descr="Une image contenant ciel nocturne&#10;&#10;Description générée automatiquement">
            <a:extLst>
              <a:ext uri="{FF2B5EF4-FFF2-40B4-BE49-F238E27FC236}">
                <a16:creationId xmlns:a16="http://schemas.microsoft.com/office/drawing/2014/main" id="{F805BB0F-A7F2-FBF6-67D5-2DB6C3D0DC2E}"/>
              </a:ext>
            </a:extLst>
          </p:cNvPr>
          <p:cNvPicPr>
            <a:picLocks noChangeAspect="1"/>
          </p:cNvPicPr>
          <p:nvPr>
            <p:custDataLst>
              <p:tags r:id="rId8"/>
            </p:custDataLst>
          </p:nvPr>
        </p:nvPicPr>
        <p:blipFill>
          <a:blip r:embed="rId10">
            <a:lum bright="70000" contrast="-70000"/>
            <a:extLst>
              <a:ext uri="{28A0092B-C50C-407E-A947-70E740481C1C}">
                <a14:useLocalDpi xmlns:a14="http://schemas.microsoft.com/office/drawing/2010/main" val="0"/>
              </a:ext>
            </a:extLst>
          </a:blip>
          <a:stretch>
            <a:fillRect/>
          </a:stretch>
        </p:blipFill>
        <p:spPr>
          <a:xfrm>
            <a:off x="911428" y="1130132"/>
            <a:ext cx="320400" cy="320400"/>
          </a:xfrm>
          <a:prstGeom prst="rect">
            <a:avLst/>
          </a:prstGeom>
        </p:spPr>
      </p:pic>
    </p:spTree>
    <p:extLst>
      <p:ext uri="{BB962C8B-B14F-4D97-AF65-F5344CB8AC3E}">
        <p14:creationId xmlns:p14="http://schemas.microsoft.com/office/powerpoint/2010/main" val="3838202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4CDD07-590B-4C8C-BDCA-660556DEAC2B}"/>
              </a:ext>
            </a:extLst>
          </p:cNvPr>
          <p:cNvSpPr>
            <a:spLocks noGrp="1"/>
          </p:cNvSpPr>
          <p:nvPr>
            <p:ph type="title"/>
            <p:custDataLst>
              <p:tags r:id="rId1"/>
            </p:custDataLst>
          </p:nvPr>
        </p:nvSpPr>
        <p:spPr>
          <a:xfrm>
            <a:off x="818016" y="457670"/>
            <a:ext cx="10905497" cy="618996"/>
          </a:xfrm>
          <a:solidFill>
            <a:srgbClr val="C55A11"/>
          </a:solidFill>
          <a:ln>
            <a:solidFill>
              <a:srgbClr val="002060"/>
            </a:solidFill>
          </a:ln>
        </p:spPr>
        <p:txBody>
          <a:bodyPr>
            <a:normAutofit/>
          </a:bodyPr>
          <a:lstStyle/>
          <a:p>
            <a:r>
              <a:rPr lang="fr-FR">
                <a:solidFill>
                  <a:schemeClr val="bg1"/>
                </a:solidFill>
                <a:cs typeface="Calibri Light"/>
              </a:rPr>
              <a:t>ÉQUIPE 4</a:t>
            </a:r>
          </a:p>
        </p:txBody>
      </p:sp>
      <p:sp>
        <p:nvSpPr>
          <p:cNvPr id="11" name="Espace réservé du contenu 3">
            <a:extLst>
              <a:ext uri="{FF2B5EF4-FFF2-40B4-BE49-F238E27FC236}">
                <a16:creationId xmlns:a16="http://schemas.microsoft.com/office/drawing/2014/main" id="{9CC66CB4-E9CF-4970-87BB-BAEB240CAD4B}"/>
              </a:ext>
            </a:extLst>
          </p:cNvPr>
          <p:cNvSpPr txBox="1">
            <a:spLocks/>
          </p:cNvSpPr>
          <p:nvPr>
            <p:custDataLst>
              <p:tags r:id="rId2"/>
            </p:custDataLst>
          </p:nvPr>
        </p:nvSpPr>
        <p:spPr>
          <a:xfrm>
            <a:off x="818016" y="3933508"/>
            <a:ext cx="5655461" cy="1584000"/>
          </a:xfrm>
          <a:prstGeom prst="rect">
            <a:avLst/>
          </a:prstGeom>
          <a:solidFill>
            <a:schemeClr val="accent2">
              <a:lumMod val="20000"/>
              <a:lumOff val="80000"/>
            </a:schemeClr>
          </a:solidFill>
          <a:ln>
            <a:solidFill>
              <a:schemeClr val="accent1">
                <a:lumMod val="50000"/>
              </a:schemeClr>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sz="1400" i="1">
              <a:cs typeface="Calibri"/>
            </a:endParaRPr>
          </a:p>
        </p:txBody>
      </p:sp>
      <p:sp>
        <p:nvSpPr>
          <p:cNvPr id="15" name="Espace réservé du contenu 3">
            <a:extLst>
              <a:ext uri="{FF2B5EF4-FFF2-40B4-BE49-F238E27FC236}">
                <a16:creationId xmlns:a16="http://schemas.microsoft.com/office/drawing/2014/main" id="{361751FA-B21A-47A9-828B-4D714ED8D3D5}"/>
              </a:ext>
            </a:extLst>
          </p:cNvPr>
          <p:cNvSpPr txBox="1">
            <a:spLocks/>
          </p:cNvSpPr>
          <p:nvPr>
            <p:custDataLst>
              <p:tags r:id="rId3"/>
            </p:custDataLst>
          </p:nvPr>
        </p:nvSpPr>
        <p:spPr>
          <a:xfrm>
            <a:off x="818016" y="1525585"/>
            <a:ext cx="10905497" cy="2008190"/>
          </a:xfrm>
          <a:prstGeom prst="rect">
            <a:avLst/>
          </a:prstGeom>
          <a:solidFill>
            <a:schemeClr val="accent2">
              <a:lumMod val="20000"/>
              <a:lumOff val="80000"/>
            </a:schemeClr>
          </a:solidFill>
          <a:ln>
            <a:solidFill>
              <a:schemeClr val="accent1">
                <a:lumMod val="50000"/>
              </a:schemeClr>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400" i="1">
                <a:cs typeface="Calibri" panose="020F0502020204030204"/>
              </a:rPr>
              <a:t>Anastasia enseigne à plusieurs élèves ayant des besoins particuliers. L’un d’eux, Jérôme, ne semble pas répondre aux mesures mises en place pour le soutenir. Son plan d’aide à l’apprentissage prévoit plusieurs mesures d’adaptation, mais aucune ne semble efficace. Malgré tout, Anastasia a insisté auprès de Jérôme pour qu’il continue d’utiliser le portable qui lui a été fourni même si celui-ci mentionne ne pas être à l’aise avec cet outil. </a:t>
            </a:r>
            <a:endParaRPr lang="fr-FR" sz="1400" b="1" i="1">
              <a:cs typeface="Calibri" panose="020F0502020204030204"/>
            </a:endParaRPr>
          </a:p>
        </p:txBody>
      </p:sp>
      <p:sp>
        <p:nvSpPr>
          <p:cNvPr id="13" name="Espace réservé du contenu 3">
            <a:extLst>
              <a:ext uri="{FF2B5EF4-FFF2-40B4-BE49-F238E27FC236}">
                <a16:creationId xmlns:a16="http://schemas.microsoft.com/office/drawing/2014/main" id="{F68B73B3-73E9-82CB-322F-C8CB5ED9326F}"/>
              </a:ext>
            </a:extLst>
          </p:cNvPr>
          <p:cNvSpPr txBox="1">
            <a:spLocks/>
          </p:cNvSpPr>
          <p:nvPr>
            <p:custDataLst>
              <p:tags r:id="rId4"/>
            </p:custDataLst>
          </p:nvPr>
        </p:nvSpPr>
        <p:spPr>
          <a:xfrm>
            <a:off x="6521831" y="3933508"/>
            <a:ext cx="5201682" cy="1584000"/>
          </a:xfrm>
          <a:prstGeom prst="rect">
            <a:avLst/>
          </a:prstGeom>
          <a:solidFill>
            <a:schemeClr val="accent2">
              <a:lumMod val="20000"/>
              <a:lumOff val="80000"/>
            </a:schemeClr>
          </a:solidFill>
          <a:ln>
            <a:solidFill>
              <a:schemeClr val="accent1">
                <a:lumMod val="50000"/>
              </a:schemeClr>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buNone/>
            </a:pPr>
            <a:endParaRPr lang="fr-FR" sz="1400" i="1">
              <a:cs typeface="Calibri" panose="020F0502020204030204"/>
            </a:endParaRPr>
          </a:p>
        </p:txBody>
      </p:sp>
      <p:grpSp>
        <p:nvGrpSpPr>
          <p:cNvPr id="23" name="Groupe 22">
            <a:extLst>
              <a:ext uri="{FF2B5EF4-FFF2-40B4-BE49-F238E27FC236}">
                <a16:creationId xmlns:a16="http://schemas.microsoft.com/office/drawing/2014/main" id="{DC9EB47E-2609-EADD-0F51-5CDD95E2EF98}"/>
              </a:ext>
            </a:extLst>
          </p:cNvPr>
          <p:cNvGrpSpPr/>
          <p:nvPr>
            <p:custDataLst>
              <p:tags r:id="rId5"/>
            </p:custDataLst>
          </p:nvPr>
        </p:nvGrpSpPr>
        <p:grpSpPr>
          <a:xfrm>
            <a:off x="818015" y="1126765"/>
            <a:ext cx="10916784" cy="2796305"/>
            <a:chOff x="818015" y="1126765"/>
            <a:chExt cx="10916784" cy="2796305"/>
          </a:xfrm>
          <a:solidFill>
            <a:srgbClr val="C55A11"/>
          </a:solidFill>
        </p:grpSpPr>
        <p:grpSp>
          <p:nvGrpSpPr>
            <p:cNvPr id="21" name="Groupe 20">
              <a:extLst>
                <a:ext uri="{FF2B5EF4-FFF2-40B4-BE49-F238E27FC236}">
                  <a16:creationId xmlns:a16="http://schemas.microsoft.com/office/drawing/2014/main" id="{40F2114E-3717-39DC-9C01-949047986FD9}"/>
                </a:ext>
              </a:extLst>
            </p:cNvPr>
            <p:cNvGrpSpPr/>
            <p:nvPr/>
          </p:nvGrpSpPr>
          <p:grpSpPr>
            <a:xfrm>
              <a:off x="818016" y="3553738"/>
              <a:ext cx="5666747" cy="369332"/>
              <a:chOff x="818016" y="3544213"/>
              <a:chExt cx="5666747" cy="369332"/>
            </a:xfrm>
            <a:grpFill/>
          </p:grpSpPr>
          <p:sp>
            <p:nvSpPr>
              <p:cNvPr id="16" name="ZoneTexte 15">
                <a:extLst>
                  <a:ext uri="{FF2B5EF4-FFF2-40B4-BE49-F238E27FC236}">
                    <a16:creationId xmlns:a16="http://schemas.microsoft.com/office/drawing/2014/main" id="{D8639D9D-F670-40C3-85D4-0DC0B3FA78F1}"/>
                  </a:ext>
                </a:extLst>
              </p:cNvPr>
              <p:cNvSpPr txBox="1"/>
              <p:nvPr/>
            </p:nvSpPr>
            <p:spPr>
              <a:xfrm>
                <a:off x="818016" y="3544213"/>
                <a:ext cx="5666747" cy="369332"/>
              </a:xfrm>
              <a:prstGeom prst="rect">
                <a:avLst/>
              </a:prstGeom>
              <a:grp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rgbClr val="FFFFFF"/>
                    </a:solidFill>
                  </a:rPr>
                  <a:t>         Faute(s) de l’enseignante</a:t>
                </a:r>
                <a:endParaRPr lang="fr-FR">
                  <a:solidFill>
                    <a:srgbClr val="FFFFFF"/>
                  </a:solidFill>
                </a:endParaRPr>
              </a:p>
            </p:txBody>
          </p:sp>
          <p:pic>
            <p:nvPicPr>
              <p:cNvPr id="9" name="Image 8">
                <a:extLst>
                  <a:ext uri="{FF2B5EF4-FFF2-40B4-BE49-F238E27FC236}">
                    <a16:creationId xmlns:a16="http://schemas.microsoft.com/office/drawing/2014/main" id="{A15D9A25-3CA8-474F-A528-D778B8732438}"/>
                  </a:ext>
                </a:extLst>
              </p:cNvPr>
              <p:cNvPicPr>
                <a:picLocks noChangeAspect="1"/>
              </p:cNvPicPr>
              <p:nvPr/>
            </p:nvPicPr>
            <p:blipFill>
              <a:blip r:embed="rId10">
                <a:lum bright="70000" contrast="-70000"/>
              </a:blip>
              <a:stretch>
                <a:fillRect/>
              </a:stretch>
            </p:blipFill>
            <p:spPr>
              <a:xfrm>
                <a:off x="936884" y="3566459"/>
                <a:ext cx="314997" cy="314997"/>
              </a:xfrm>
              <a:prstGeom prst="rect">
                <a:avLst/>
              </a:prstGeom>
              <a:grpFill/>
            </p:spPr>
          </p:pic>
        </p:grpSp>
        <p:sp>
          <p:nvSpPr>
            <p:cNvPr id="14" name="ZoneTexte 13">
              <a:extLst>
                <a:ext uri="{FF2B5EF4-FFF2-40B4-BE49-F238E27FC236}">
                  <a16:creationId xmlns:a16="http://schemas.microsoft.com/office/drawing/2014/main" id="{185897DF-5625-4EBC-9230-3232FED1A72F}"/>
                </a:ext>
              </a:extLst>
            </p:cNvPr>
            <p:cNvSpPr txBox="1"/>
            <p:nvPr/>
          </p:nvSpPr>
          <p:spPr>
            <a:xfrm>
              <a:off x="818015" y="1126765"/>
              <a:ext cx="10916783" cy="379770"/>
            </a:xfrm>
            <a:prstGeom prst="rect">
              <a:avLst/>
            </a:prstGeom>
            <a:grp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rgbClr val="FFFFFF"/>
                  </a:solidFill>
                </a:rPr>
                <a:t>         Mise en situation</a:t>
              </a:r>
              <a:endParaRPr lang="fr-FR">
                <a:solidFill>
                  <a:srgbClr val="FFFFFF"/>
                </a:solidFill>
              </a:endParaRPr>
            </a:p>
          </p:txBody>
        </p:sp>
        <p:sp>
          <p:nvSpPr>
            <p:cNvPr id="17" name="ZoneTexte 16">
              <a:extLst>
                <a:ext uri="{FF2B5EF4-FFF2-40B4-BE49-F238E27FC236}">
                  <a16:creationId xmlns:a16="http://schemas.microsoft.com/office/drawing/2014/main" id="{21DDC6AD-0CF9-6AC1-096F-8DE436D1C377}"/>
                </a:ext>
              </a:extLst>
            </p:cNvPr>
            <p:cNvSpPr txBox="1"/>
            <p:nvPr/>
          </p:nvSpPr>
          <p:spPr>
            <a:xfrm>
              <a:off x="6521832" y="3553738"/>
              <a:ext cx="5212967" cy="369332"/>
            </a:xfrm>
            <a:prstGeom prst="rect">
              <a:avLst/>
            </a:prstGeom>
            <a:grp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rgbClr val="FFFFFF"/>
                  </a:solidFill>
                </a:rPr>
                <a:t>        Explication de la (des) faute(s)</a:t>
              </a:r>
              <a:endParaRPr lang="fr-FR">
                <a:solidFill>
                  <a:srgbClr val="000000"/>
                </a:solidFill>
              </a:endParaRPr>
            </a:p>
          </p:txBody>
        </p:sp>
      </p:grpSp>
      <p:pic>
        <p:nvPicPr>
          <p:cNvPr id="4" name="Image 3">
            <a:extLst>
              <a:ext uri="{FF2B5EF4-FFF2-40B4-BE49-F238E27FC236}">
                <a16:creationId xmlns:a16="http://schemas.microsoft.com/office/drawing/2014/main" id="{C438AE27-201A-97C5-93E6-82368B17C164}"/>
              </a:ext>
            </a:extLst>
          </p:cNvPr>
          <p:cNvPicPr>
            <a:picLocks noChangeAspect="1"/>
          </p:cNvPicPr>
          <p:nvPr>
            <p:custDataLst>
              <p:tags r:id="rId6"/>
            </p:custDataLst>
          </p:nvPr>
        </p:nvPicPr>
        <p:blipFill>
          <a:blip r:embed="rId11">
            <a:extLst>
              <a:ext uri="{BEBA8EAE-BF5A-486C-A8C5-ECC9F3942E4B}">
                <a14:imgProps xmlns:a14="http://schemas.microsoft.com/office/drawing/2010/main">
                  <a14:imgLayer r:embed="rId12">
                    <a14:imgEffect>
                      <a14:artisticPhotocopy/>
                    </a14:imgEffect>
                  </a14:imgLayer>
                </a14:imgProps>
              </a:ext>
              <a:ext uri="{28A0092B-C50C-407E-A947-70E740481C1C}">
                <a14:useLocalDpi xmlns:a14="http://schemas.microsoft.com/office/drawing/2010/main" val="0"/>
              </a:ext>
            </a:extLst>
          </a:blip>
          <a:stretch>
            <a:fillRect/>
          </a:stretch>
        </p:blipFill>
        <p:spPr>
          <a:xfrm>
            <a:off x="6603631" y="3574181"/>
            <a:ext cx="316800" cy="316800"/>
          </a:xfrm>
          <a:prstGeom prst="rect">
            <a:avLst/>
          </a:prstGeom>
        </p:spPr>
      </p:pic>
      <p:pic>
        <p:nvPicPr>
          <p:cNvPr id="6" name="Image 5" descr="Une image contenant ciel nocturne&#10;&#10;Description générée automatiquement">
            <a:extLst>
              <a:ext uri="{FF2B5EF4-FFF2-40B4-BE49-F238E27FC236}">
                <a16:creationId xmlns:a16="http://schemas.microsoft.com/office/drawing/2014/main" id="{F83D0A5A-5844-D18B-DDC8-58409E46DE91}"/>
              </a:ext>
            </a:extLst>
          </p:cNvPr>
          <p:cNvPicPr>
            <a:picLocks noChangeAspect="1"/>
          </p:cNvPicPr>
          <p:nvPr>
            <p:custDataLst>
              <p:tags r:id="rId7"/>
            </p:custDataLst>
          </p:nvPr>
        </p:nvPicPr>
        <p:blipFill>
          <a:blip r:embed="rId13">
            <a:lum bright="70000" contrast="-70000"/>
            <a:extLst>
              <a:ext uri="{28A0092B-C50C-407E-A947-70E740481C1C}">
                <a14:useLocalDpi xmlns:a14="http://schemas.microsoft.com/office/drawing/2010/main" val="0"/>
              </a:ext>
            </a:extLst>
          </a:blip>
          <a:stretch>
            <a:fillRect/>
          </a:stretch>
        </p:blipFill>
        <p:spPr>
          <a:xfrm>
            <a:off x="931481" y="1140158"/>
            <a:ext cx="320400" cy="320400"/>
          </a:xfrm>
          <a:prstGeom prst="rect">
            <a:avLst/>
          </a:prstGeom>
        </p:spPr>
      </p:pic>
      <p:sp>
        <p:nvSpPr>
          <p:cNvPr id="18" name="ZoneTexte 15">
            <a:extLst>
              <a:ext uri="{FF2B5EF4-FFF2-40B4-BE49-F238E27FC236}">
                <a16:creationId xmlns:a16="http://schemas.microsoft.com/office/drawing/2014/main" id="{63E98B52-6130-4683-A74D-D5D458D97F0C}"/>
              </a:ext>
            </a:extLst>
          </p:cNvPr>
          <p:cNvSpPr txBox="1"/>
          <p:nvPr/>
        </p:nvSpPr>
        <p:spPr>
          <a:xfrm>
            <a:off x="818015" y="5517508"/>
            <a:ext cx="10897158" cy="369332"/>
          </a:xfrm>
          <a:prstGeom prst="rect">
            <a:avLst/>
          </a:prstGeom>
          <a:solidFill>
            <a:schemeClr val="accent2">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rgbClr val="FFFFFF"/>
                </a:solidFill>
              </a:rPr>
              <a:t>          Alternative(s) ou solution(s) à envisager</a:t>
            </a:r>
            <a:endParaRPr lang="fr-FR">
              <a:solidFill>
                <a:srgbClr val="FFFFFF"/>
              </a:solidFill>
            </a:endParaRPr>
          </a:p>
        </p:txBody>
      </p:sp>
      <p:sp>
        <p:nvSpPr>
          <p:cNvPr id="19" name="Espace réservé du contenu 3">
            <a:extLst>
              <a:ext uri="{FF2B5EF4-FFF2-40B4-BE49-F238E27FC236}">
                <a16:creationId xmlns:a16="http://schemas.microsoft.com/office/drawing/2014/main" id="{349E767A-EEAB-4980-8CED-2C2DACBE7DD2}"/>
              </a:ext>
            </a:extLst>
          </p:cNvPr>
          <p:cNvSpPr txBox="1">
            <a:spLocks/>
          </p:cNvSpPr>
          <p:nvPr>
            <p:custDataLst>
              <p:tags r:id="rId8"/>
            </p:custDataLst>
          </p:nvPr>
        </p:nvSpPr>
        <p:spPr>
          <a:xfrm>
            <a:off x="810575" y="5874714"/>
            <a:ext cx="10919982" cy="886937"/>
          </a:xfrm>
          <a:prstGeom prst="rect">
            <a:avLst/>
          </a:prstGeom>
          <a:solidFill>
            <a:schemeClr val="accent2">
              <a:lumMod val="20000"/>
              <a:lumOff val="80000"/>
            </a:schemeClr>
          </a:solidFill>
          <a:ln>
            <a:solidFill>
              <a:schemeClr val="accent1">
                <a:lumMod val="50000"/>
              </a:schemeClr>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sz="1400" i="1">
              <a:cs typeface="Calibri"/>
            </a:endParaRPr>
          </a:p>
        </p:txBody>
      </p:sp>
      <p:pic>
        <p:nvPicPr>
          <p:cNvPr id="20" name="Image 19">
            <a:extLst>
              <a:ext uri="{FF2B5EF4-FFF2-40B4-BE49-F238E27FC236}">
                <a16:creationId xmlns:a16="http://schemas.microsoft.com/office/drawing/2014/main" id="{2023CA0A-DD9B-4B2C-818D-142E4E63C5BD}"/>
              </a:ext>
            </a:extLst>
          </p:cNvPr>
          <p:cNvPicPr>
            <a:picLocks noChangeAspect="1"/>
          </p:cNvPicPr>
          <p:nvPr/>
        </p:nvPicPr>
        <p:blipFill>
          <a:blip r:embed="rId10">
            <a:lum bright="70000" contrast="-70000"/>
          </a:blip>
          <a:stretch>
            <a:fillRect/>
          </a:stretch>
        </p:blipFill>
        <p:spPr>
          <a:xfrm>
            <a:off x="944497" y="5547292"/>
            <a:ext cx="314997" cy="314997"/>
          </a:xfrm>
          <a:prstGeom prst="rect">
            <a:avLst/>
          </a:prstGeom>
          <a:solidFill>
            <a:srgbClr val="C55A11"/>
          </a:solidFill>
        </p:spPr>
      </p:pic>
    </p:spTree>
    <p:extLst>
      <p:ext uri="{BB962C8B-B14F-4D97-AF65-F5344CB8AC3E}">
        <p14:creationId xmlns:p14="http://schemas.microsoft.com/office/powerpoint/2010/main" val="3968469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4CDD07-590B-4C8C-BDCA-660556DEAC2B}"/>
              </a:ext>
            </a:extLst>
          </p:cNvPr>
          <p:cNvSpPr>
            <a:spLocks noGrp="1"/>
          </p:cNvSpPr>
          <p:nvPr>
            <p:ph type="title"/>
            <p:custDataLst>
              <p:tags r:id="rId1"/>
            </p:custDataLst>
          </p:nvPr>
        </p:nvSpPr>
        <p:spPr>
          <a:xfrm>
            <a:off x="818016" y="457670"/>
            <a:ext cx="10905497" cy="618996"/>
          </a:xfrm>
          <a:solidFill>
            <a:schemeClr val="accent4">
              <a:lumMod val="75000"/>
            </a:schemeClr>
          </a:solidFill>
          <a:ln>
            <a:solidFill>
              <a:srgbClr val="002060"/>
            </a:solidFill>
          </a:ln>
        </p:spPr>
        <p:txBody>
          <a:bodyPr>
            <a:normAutofit/>
          </a:bodyPr>
          <a:lstStyle/>
          <a:p>
            <a:r>
              <a:rPr lang="fr-FR">
                <a:solidFill>
                  <a:schemeClr val="bg1"/>
                </a:solidFill>
                <a:cs typeface="Calibri Light"/>
              </a:rPr>
              <a:t>ÉQUIPE 5</a:t>
            </a:r>
            <a:endParaRPr lang="fr-FR">
              <a:solidFill>
                <a:schemeClr val="bg1"/>
              </a:solidFill>
              <a:ea typeface="Calibri Light"/>
              <a:cs typeface="Calibri Light"/>
            </a:endParaRPr>
          </a:p>
        </p:txBody>
      </p:sp>
      <p:sp>
        <p:nvSpPr>
          <p:cNvPr id="11" name="Espace réservé du contenu 3">
            <a:extLst>
              <a:ext uri="{FF2B5EF4-FFF2-40B4-BE49-F238E27FC236}">
                <a16:creationId xmlns:a16="http://schemas.microsoft.com/office/drawing/2014/main" id="{9CC66CB4-E9CF-4970-87BB-BAEB240CAD4B}"/>
              </a:ext>
            </a:extLst>
          </p:cNvPr>
          <p:cNvSpPr txBox="1">
            <a:spLocks/>
          </p:cNvSpPr>
          <p:nvPr>
            <p:custDataLst>
              <p:tags r:id="rId2"/>
            </p:custDataLst>
          </p:nvPr>
        </p:nvSpPr>
        <p:spPr>
          <a:xfrm>
            <a:off x="818016" y="3933508"/>
            <a:ext cx="5655461" cy="1584000"/>
          </a:xfrm>
          <a:prstGeom prst="rect">
            <a:avLst/>
          </a:prstGeom>
          <a:solidFill>
            <a:schemeClr val="accent4">
              <a:lumMod val="20000"/>
              <a:lumOff val="80000"/>
            </a:schemeClr>
          </a:solidFill>
          <a:ln>
            <a:solidFill>
              <a:schemeClr val="accent1">
                <a:lumMod val="50000"/>
              </a:schemeClr>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sz="1400" i="1">
              <a:cs typeface="Calibri" panose="020F0502020204030204"/>
            </a:endParaRPr>
          </a:p>
        </p:txBody>
      </p:sp>
      <p:sp>
        <p:nvSpPr>
          <p:cNvPr id="15" name="Espace réservé du contenu 3">
            <a:extLst>
              <a:ext uri="{FF2B5EF4-FFF2-40B4-BE49-F238E27FC236}">
                <a16:creationId xmlns:a16="http://schemas.microsoft.com/office/drawing/2014/main" id="{361751FA-B21A-47A9-828B-4D714ED8D3D5}"/>
              </a:ext>
            </a:extLst>
          </p:cNvPr>
          <p:cNvSpPr txBox="1">
            <a:spLocks/>
          </p:cNvSpPr>
          <p:nvPr>
            <p:custDataLst>
              <p:tags r:id="rId3"/>
            </p:custDataLst>
          </p:nvPr>
        </p:nvSpPr>
        <p:spPr>
          <a:xfrm>
            <a:off x="818016" y="1525585"/>
            <a:ext cx="10905497" cy="2008190"/>
          </a:xfrm>
          <a:prstGeom prst="rect">
            <a:avLst/>
          </a:prstGeom>
          <a:solidFill>
            <a:schemeClr val="accent4">
              <a:lumMod val="20000"/>
              <a:lumOff val="80000"/>
            </a:schemeClr>
          </a:solidFill>
          <a:ln>
            <a:solidFill>
              <a:schemeClr val="accent1">
                <a:lumMod val="50000"/>
              </a:schemeClr>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400" i="1">
                <a:cs typeface="Calibri" panose="020F0502020204030204"/>
              </a:rPr>
              <a:t>Marcel est un élève qui a toujours eu de grandes difficultés en mathématique. Les chiffres, ce n’est pas pour lui! Il a aussi une très grande difficulté à écrire même si son expression orale est parfaite. Depuis le début de la compétence, Marcel peine à suivre le groupe, surtout depuis que son enseignant lui a interdit d’utiliser sa calculatrice par souci d’équité avec ceux qui n’en ont pas. </a:t>
            </a:r>
          </a:p>
          <a:p>
            <a:pPr marL="0" indent="0">
              <a:buNone/>
            </a:pPr>
            <a:r>
              <a:rPr lang="fr-FR" sz="1400" i="1">
                <a:cs typeface="Calibri" panose="020F0502020204030204"/>
              </a:rPr>
              <a:t>À l’approche de l’examen, Marcel décide de parler avec la direction de sa situation. Celle-ci amorce alors une démarche d’élaboration d’un plan d’aide à l’apprentissage (PAA) après consultation des enseignants. Pendant la rencontre de PAA, la technicienne en éducation spécialisée (TES) propose que Marcel puisse enregistrer ses réponses à l’oral puisque la compétence à lire ou à écrire n’est pratiquement jamais évaluée dans son métier. Elle propose aussi que Marcel puisse utiliser sa calculatrice puisque c’est fréquemment utilisé dans le métier. L’enseignant de Marcel trouve injuste que celui-ci puisse donner ses réponses à l’oral. </a:t>
            </a:r>
          </a:p>
          <a:p>
            <a:pPr marL="0" indent="0">
              <a:buNone/>
            </a:pPr>
            <a:endParaRPr lang="fr-FR" sz="1400" i="1">
              <a:cs typeface="Calibri" panose="020F0502020204030204"/>
            </a:endParaRPr>
          </a:p>
          <a:p>
            <a:pPr marL="0" indent="0">
              <a:buNone/>
            </a:pPr>
            <a:endParaRPr lang="fr-FR" sz="1400" b="1" i="1">
              <a:cs typeface="Calibri" panose="020F0502020204030204"/>
            </a:endParaRPr>
          </a:p>
        </p:txBody>
      </p:sp>
      <p:sp>
        <p:nvSpPr>
          <p:cNvPr id="13" name="Espace réservé du contenu 3">
            <a:extLst>
              <a:ext uri="{FF2B5EF4-FFF2-40B4-BE49-F238E27FC236}">
                <a16:creationId xmlns:a16="http://schemas.microsoft.com/office/drawing/2014/main" id="{F68B73B3-73E9-82CB-322F-C8CB5ED9326F}"/>
              </a:ext>
            </a:extLst>
          </p:cNvPr>
          <p:cNvSpPr txBox="1">
            <a:spLocks/>
          </p:cNvSpPr>
          <p:nvPr>
            <p:custDataLst>
              <p:tags r:id="rId4"/>
            </p:custDataLst>
          </p:nvPr>
        </p:nvSpPr>
        <p:spPr>
          <a:xfrm>
            <a:off x="6521831" y="3933508"/>
            <a:ext cx="5201682" cy="1584000"/>
          </a:xfrm>
          <a:prstGeom prst="rect">
            <a:avLst/>
          </a:prstGeom>
          <a:solidFill>
            <a:schemeClr val="accent4">
              <a:lumMod val="20000"/>
              <a:lumOff val="80000"/>
            </a:schemeClr>
          </a:solidFill>
          <a:ln>
            <a:solidFill>
              <a:schemeClr val="accent1">
                <a:lumMod val="50000"/>
              </a:schemeClr>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buNone/>
            </a:pPr>
            <a:endParaRPr lang="fr-FR" sz="1400" i="1">
              <a:cs typeface="Calibri" panose="020F0502020204030204"/>
            </a:endParaRPr>
          </a:p>
        </p:txBody>
      </p:sp>
      <p:grpSp>
        <p:nvGrpSpPr>
          <p:cNvPr id="21" name="Groupe 20">
            <a:extLst>
              <a:ext uri="{FF2B5EF4-FFF2-40B4-BE49-F238E27FC236}">
                <a16:creationId xmlns:a16="http://schemas.microsoft.com/office/drawing/2014/main" id="{40F2114E-3717-39DC-9C01-949047986FD9}"/>
              </a:ext>
            </a:extLst>
          </p:cNvPr>
          <p:cNvGrpSpPr/>
          <p:nvPr/>
        </p:nvGrpSpPr>
        <p:grpSpPr>
          <a:xfrm>
            <a:off x="818015" y="3571459"/>
            <a:ext cx="5666747" cy="369332"/>
            <a:chOff x="818016" y="3544213"/>
            <a:chExt cx="5666747" cy="369332"/>
          </a:xfrm>
          <a:solidFill>
            <a:schemeClr val="accent4">
              <a:lumMod val="75000"/>
            </a:schemeClr>
          </a:solidFill>
        </p:grpSpPr>
        <p:sp>
          <p:nvSpPr>
            <p:cNvPr id="16" name="ZoneTexte 15">
              <a:extLst>
                <a:ext uri="{FF2B5EF4-FFF2-40B4-BE49-F238E27FC236}">
                  <a16:creationId xmlns:a16="http://schemas.microsoft.com/office/drawing/2014/main" id="{D8639D9D-F670-40C3-85D4-0DC0B3FA78F1}"/>
                </a:ext>
              </a:extLst>
            </p:cNvPr>
            <p:cNvSpPr txBox="1"/>
            <p:nvPr/>
          </p:nvSpPr>
          <p:spPr>
            <a:xfrm>
              <a:off x="818016" y="3544213"/>
              <a:ext cx="5666747" cy="369332"/>
            </a:xfrm>
            <a:prstGeom prst="rect">
              <a:avLst/>
            </a:prstGeom>
            <a:grp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rgbClr val="FFFFFF"/>
                  </a:solidFill>
                </a:rPr>
                <a:t>         Faute(s) de l’enseignant</a:t>
              </a:r>
              <a:endParaRPr lang="fr-FR">
                <a:solidFill>
                  <a:srgbClr val="FFFFFF"/>
                </a:solidFill>
              </a:endParaRPr>
            </a:p>
          </p:txBody>
        </p:sp>
        <p:pic>
          <p:nvPicPr>
            <p:cNvPr id="9" name="Image 8">
              <a:extLst>
                <a:ext uri="{FF2B5EF4-FFF2-40B4-BE49-F238E27FC236}">
                  <a16:creationId xmlns:a16="http://schemas.microsoft.com/office/drawing/2014/main" id="{A15D9A25-3CA8-474F-A528-D778B8732438}"/>
                </a:ext>
              </a:extLst>
            </p:cNvPr>
            <p:cNvPicPr>
              <a:picLocks noChangeAspect="1"/>
            </p:cNvPicPr>
            <p:nvPr/>
          </p:nvPicPr>
          <p:blipFill>
            <a:blip r:embed="rId9">
              <a:lum bright="70000" contrast="-70000"/>
            </a:blip>
            <a:stretch>
              <a:fillRect/>
            </a:stretch>
          </p:blipFill>
          <p:spPr>
            <a:xfrm>
              <a:off x="936884" y="3566459"/>
              <a:ext cx="314997" cy="314997"/>
            </a:xfrm>
            <a:prstGeom prst="rect">
              <a:avLst/>
            </a:prstGeom>
            <a:grpFill/>
          </p:spPr>
        </p:pic>
      </p:grpSp>
      <p:sp>
        <p:nvSpPr>
          <p:cNvPr id="14" name="ZoneTexte 13">
            <a:extLst>
              <a:ext uri="{FF2B5EF4-FFF2-40B4-BE49-F238E27FC236}">
                <a16:creationId xmlns:a16="http://schemas.microsoft.com/office/drawing/2014/main" id="{185897DF-5625-4EBC-9230-3232FED1A72F}"/>
              </a:ext>
            </a:extLst>
          </p:cNvPr>
          <p:cNvSpPr txBox="1"/>
          <p:nvPr/>
        </p:nvSpPr>
        <p:spPr>
          <a:xfrm>
            <a:off x="818014" y="1144486"/>
            <a:ext cx="10916783" cy="379770"/>
          </a:xfrm>
          <a:prstGeom prst="rect">
            <a:avLst/>
          </a:prstGeom>
          <a:solidFill>
            <a:schemeClr val="accent4">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rgbClr val="FFFFFF"/>
                </a:solidFill>
              </a:rPr>
              <a:t>         Mise en situation</a:t>
            </a:r>
            <a:endParaRPr lang="fr-FR">
              <a:solidFill>
                <a:srgbClr val="FFFFFF"/>
              </a:solidFill>
            </a:endParaRPr>
          </a:p>
        </p:txBody>
      </p:sp>
      <p:sp>
        <p:nvSpPr>
          <p:cNvPr id="17" name="ZoneTexte 16">
            <a:extLst>
              <a:ext uri="{FF2B5EF4-FFF2-40B4-BE49-F238E27FC236}">
                <a16:creationId xmlns:a16="http://schemas.microsoft.com/office/drawing/2014/main" id="{21DDC6AD-0CF9-6AC1-096F-8DE436D1C377}"/>
              </a:ext>
            </a:extLst>
          </p:cNvPr>
          <p:cNvSpPr txBox="1"/>
          <p:nvPr/>
        </p:nvSpPr>
        <p:spPr>
          <a:xfrm>
            <a:off x="6521831" y="3571459"/>
            <a:ext cx="5212967" cy="369332"/>
          </a:xfrm>
          <a:prstGeom prst="rect">
            <a:avLst/>
          </a:prstGeom>
          <a:solidFill>
            <a:schemeClr val="accent4">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rgbClr val="FFFFFF"/>
                </a:solidFill>
              </a:rPr>
              <a:t>        Explication de la (des) faute(s)</a:t>
            </a:r>
            <a:endParaRPr lang="fr-FR">
              <a:solidFill>
                <a:srgbClr val="000000"/>
              </a:solidFill>
            </a:endParaRPr>
          </a:p>
        </p:txBody>
      </p:sp>
      <p:pic>
        <p:nvPicPr>
          <p:cNvPr id="4" name="Image 3">
            <a:extLst>
              <a:ext uri="{FF2B5EF4-FFF2-40B4-BE49-F238E27FC236}">
                <a16:creationId xmlns:a16="http://schemas.microsoft.com/office/drawing/2014/main" id="{C438AE27-201A-97C5-93E6-82368B17C164}"/>
              </a:ext>
            </a:extLst>
          </p:cNvPr>
          <p:cNvPicPr>
            <a:picLocks noChangeAspect="1"/>
          </p:cNvPicPr>
          <p:nvPr>
            <p:custDataLst>
              <p:tags r:id="rId5"/>
            </p:custDataLst>
          </p:nvPr>
        </p:nvPicPr>
        <p:blipFill>
          <a:blip r:embed="rId10">
            <a:extLst>
              <a:ext uri="{BEBA8EAE-BF5A-486C-A8C5-ECC9F3942E4B}">
                <a14:imgProps xmlns:a14="http://schemas.microsoft.com/office/drawing/2010/main">
                  <a14:imgLayer r:embed="rId11">
                    <a14:imgEffect>
                      <a14:artisticPhotocopy/>
                    </a14:imgEffect>
                  </a14:imgLayer>
                </a14:imgProps>
              </a:ext>
              <a:ext uri="{28A0092B-C50C-407E-A947-70E740481C1C}">
                <a14:useLocalDpi xmlns:a14="http://schemas.microsoft.com/office/drawing/2010/main" val="0"/>
              </a:ext>
            </a:extLst>
          </a:blip>
          <a:stretch>
            <a:fillRect/>
          </a:stretch>
        </p:blipFill>
        <p:spPr>
          <a:xfrm>
            <a:off x="6603631" y="3574181"/>
            <a:ext cx="316800" cy="316800"/>
          </a:xfrm>
          <a:prstGeom prst="rect">
            <a:avLst/>
          </a:prstGeom>
        </p:spPr>
      </p:pic>
      <p:pic>
        <p:nvPicPr>
          <p:cNvPr id="6" name="Image 5" descr="Une image contenant ciel nocturne&#10;&#10;Description générée automatiquement">
            <a:extLst>
              <a:ext uri="{FF2B5EF4-FFF2-40B4-BE49-F238E27FC236}">
                <a16:creationId xmlns:a16="http://schemas.microsoft.com/office/drawing/2014/main" id="{F83D0A5A-5844-D18B-DDC8-58409E46DE91}"/>
              </a:ext>
            </a:extLst>
          </p:cNvPr>
          <p:cNvPicPr>
            <a:picLocks noChangeAspect="1"/>
          </p:cNvPicPr>
          <p:nvPr>
            <p:custDataLst>
              <p:tags r:id="rId6"/>
            </p:custDataLst>
          </p:nvPr>
        </p:nvPicPr>
        <p:blipFill>
          <a:blip r:embed="rId12">
            <a:lum bright="70000" contrast="-70000"/>
            <a:extLst>
              <a:ext uri="{28A0092B-C50C-407E-A947-70E740481C1C}">
                <a14:useLocalDpi xmlns:a14="http://schemas.microsoft.com/office/drawing/2010/main" val="0"/>
              </a:ext>
            </a:extLst>
          </a:blip>
          <a:stretch>
            <a:fillRect/>
          </a:stretch>
        </p:blipFill>
        <p:spPr>
          <a:xfrm>
            <a:off x="931481" y="1140158"/>
            <a:ext cx="320400" cy="320400"/>
          </a:xfrm>
          <a:prstGeom prst="rect">
            <a:avLst/>
          </a:prstGeom>
        </p:spPr>
      </p:pic>
      <p:sp>
        <p:nvSpPr>
          <p:cNvPr id="18" name="ZoneTexte 15">
            <a:extLst>
              <a:ext uri="{FF2B5EF4-FFF2-40B4-BE49-F238E27FC236}">
                <a16:creationId xmlns:a16="http://schemas.microsoft.com/office/drawing/2014/main" id="{24692B9B-666F-476B-A36A-2ADBA57EC062}"/>
              </a:ext>
            </a:extLst>
          </p:cNvPr>
          <p:cNvSpPr txBox="1"/>
          <p:nvPr/>
        </p:nvSpPr>
        <p:spPr>
          <a:xfrm>
            <a:off x="826355" y="5542314"/>
            <a:ext cx="10897158" cy="369332"/>
          </a:xfrm>
          <a:prstGeom prst="rect">
            <a:avLst/>
          </a:prstGeom>
          <a:solidFill>
            <a:schemeClr val="accent4">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rgbClr val="FFFFFF"/>
                </a:solidFill>
              </a:rPr>
              <a:t>          Alternative(s) ou solution(s) à envisager</a:t>
            </a:r>
            <a:endParaRPr lang="fr-FR">
              <a:solidFill>
                <a:srgbClr val="FFFFFF"/>
              </a:solidFill>
            </a:endParaRPr>
          </a:p>
        </p:txBody>
      </p:sp>
      <p:sp>
        <p:nvSpPr>
          <p:cNvPr id="19" name="Espace réservé du contenu 3">
            <a:extLst>
              <a:ext uri="{FF2B5EF4-FFF2-40B4-BE49-F238E27FC236}">
                <a16:creationId xmlns:a16="http://schemas.microsoft.com/office/drawing/2014/main" id="{A90511F8-2C1E-4CD8-946C-35105B809C15}"/>
              </a:ext>
            </a:extLst>
          </p:cNvPr>
          <p:cNvSpPr txBox="1">
            <a:spLocks/>
          </p:cNvSpPr>
          <p:nvPr>
            <p:custDataLst>
              <p:tags r:id="rId7"/>
            </p:custDataLst>
          </p:nvPr>
        </p:nvSpPr>
        <p:spPr>
          <a:xfrm>
            <a:off x="810575" y="5911646"/>
            <a:ext cx="10919982" cy="850005"/>
          </a:xfrm>
          <a:prstGeom prst="rect">
            <a:avLst/>
          </a:prstGeom>
          <a:solidFill>
            <a:schemeClr val="accent4">
              <a:lumMod val="20000"/>
              <a:lumOff val="80000"/>
            </a:schemeClr>
          </a:solidFill>
          <a:ln>
            <a:solidFill>
              <a:schemeClr val="accent1">
                <a:lumMod val="50000"/>
              </a:schemeClr>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sz="1400" i="1">
              <a:cs typeface="Calibri"/>
            </a:endParaRPr>
          </a:p>
        </p:txBody>
      </p:sp>
      <p:pic>
        <p:nvPicPr>
          <p:cNvPr id="22" name="Image 21">
            <a:extLst>
              <a:ext uri="{FF2B5EF4-FFF2-40B4-BE49-F238E27FC236}">
                <a16:creationId xmlns:a16="http://schemas.microsoft.com/office/drawing/2014/main" id="{98BEC629-B514-4871-8F3F-AEB9D222E437}"/>
              </a:ext>
            </a:extLst>
          </p:cNvPr>
          <p:cNvPicPr>
            <a:picLocks noChangeAspect="1"/>
          </p:cNvPicPr>
          <p:nvPr/>
        </p:nvPicPr>
        <p:blipFill>
          <a:blip r:embed="rId9">
            <a:lum bright="70000" contrast="-70000"/>
          </a:blip>
          <a:stretch>
            <a:fillRect/>
          </a:stretch>
        </p:blipFill>
        <p:spPr>
          <a:xfrm>
            <a:off x="936883" y="5572222"/>
            <a:ext cx="314997" cy="314997"/>
          </a:xfrm>
          <a:prstGeom prst="rect">
            <a:avLst/>
          </a:prstGeom>
          <a:solidFill>
            <a:schemeClr val="accent4">
              <a:lumMod val="75000"/>
            </a:schemeClr>
          </a:solidFill>
        </p:spPr>
      </p:pic>
    </p:spTree>
    <p:extLst>
      <p:ext uri="{BB962C8B-B14F-4D97-AF65-F5344CB8AC3E}">
        <p14:creationId xmlns:p14="http://schemas.microsoft.com/office/powerpoint/2010/main" val="16558241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1_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4DC76AB36CE14C8A9723AC4E791C4C" ma:contentTypeVersion="18" ma:contentTypeDescription="Crée un document." ma:contentTypeScope="" ma:versionID="dc077582eca3d751fef5373234b96ac4">
  <xsd:schema xmlns:xsd="http://www.w3.org/2001/XMLSchema" xmlns:xs="http://www.w3.org/2001/XMLSchema" xmlns:p="http://schemas.microsoft.com/office/2006/metadata/properties" xmlns:ns2="fd1d902c-cda5-4dec-bafe-e7fccb72c06e" xmlns:ns3="6e05271d-ded2-4706-8106-7db5d81db34b" targetNamespace="http://schemas.microsoft.com/office/2006/metadata/properties" ma:root="true" ma:fieldsID="1cf5c57980737c41d18667aacdab0b58" ns2:_="" ns3:_="">
    <xsd:import namespace="fd1d902c-cda5-4dec-bafe-e7fccb72c06e"/>
    <xsd:import namespace="6e05271d-ded2-4706-8106-7db5d81db3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d902c-cda5-4dec-bafe-e7fccb72c0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53b9c76b-9f1d-48e3-a9ce-7628945a9b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05271d-ded2-4706-8106-7db5d81db34b"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034e50c5-e967-4ace-a5fd-a910b611a113}" ma:internalName="TaxCatchAll" ma:showField="CatchAllData" ma:web="6e05271d-ded2-4706-8106-7db5d81db3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d1d902c-cda5-4dec-bafe-e7fccb72c06e">
      <Terms xmlns="http://schemas.microsoft.com/office/infopath/2007/PartnerControls"/>
    </lcf76f155ced4ddcb4097134ff3c332f>
    <TaxCatchAll xmlns="6e05271d-ded2-4706-8106-7db5d81db34b" xsi:nil="true"/>
  </documentManagement>
</p:properties>
</file>

<file path=customXml/itemProps1.xml><?xml version="1.0" encoding="utf-8"?>
<ds:datastoreItem xmlns:ds="http://schemas.openxmlformats.org/officeDocument/2006/customXml" ds:itemID="{198E3904-6AB4-47AE-99D5-67A022B983BD}">
  <ds:schemaRefs>
    <ds:schemaRef ds:uri="6e05271d-ded2-4706-8106-7db5d81db34b"/>
    <ds:schemaRef ds:uri="fd1d902c-cda5-4dec-bafe-e7fccb72c0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4DE8E3F-0DF9-4E2A-80DC-F46BCF782D8D}">
  <ds:schemaRefs>
    <ds:schemaRef ds:uri="http://schemas.microsoft.com/sharepoint/v3/contenttype/forms"/>
  </ds:schemaRefs>
</ds:datastoreItem>
</file>

<file path=customXml/itemProps3.xml><?xml version="1.0" encoding="utf-8"?>
<ds:datastoreItem xmlns:ds="http://schemas.openxmlformats.org/officeDocument/2006/customXml" ds:itemID="{60B2EF8B-ABF1-4E81-8EB0-F07618087DEB}">
  <ds:schemaRefs>
    <ds:schemaRef ds:uri="6e05271d-ded2-4706-8106-7db5d81db34b"/>
    <ds:schemaRef ds:uri="fd1d902c-cda5-4dec-bafe-e7fccb72c06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Organic</Template>
  <Application>Microsoft Office PowerPoint</Application>
  <PresentationFormat>Grand écran</PresentationFormat>
  <Slides>7</Slides>
  <Notes>0</Notes>
  <HiddenSlides>0</HiddenSlides>
  <ScaleCrop>false</ScaleCrop>
  <HeadingPairs>
    <vt:vector size="4" baseType="variant">
      <vt:variant>
        <vt:lpstr>Thème</vt:lpstr>
      </vt:variant>
      <vt:variant>
        <vt:i4>3</vt:i4>
      </vt:variant>
      <vt:variant>
        <vt:lpstr>Titres des diapositives</vt:lpstr>
      </vt:variant>
      <vt:variant>
        <vt:i4>7</vt:i4>
      </vt:variant>
    </vt:vector>
  </HeadingPairs>
  <TitlesOfParts>
    <vt:vector size="10" baseType="lpstr">
      <vt:lpstr>Thème Office</vt:lpstr>
      <vt:lpstr>Organique</vt:lpstr>
      <vt:lpstr>1_Organique</vt:lpstr>
      <vt:lpstr>Activité 4 Mises en situation EBP </vt:lpstr>
      <vt:lpstr>Consignes</vt:lpstr>
      <vt:lpstr>ÉQUIPE 1</vt:lpstr>
      <vt:lpstr>ÉQUIPE 2</vt:lpstr>
      <vt:lpstr>ÉQUIPE 3</vt:lpstr>
      <vt:lpstr>ÉQUIPE 4</vt:lpstr>
      <vt:lpstr>ÉQUIPE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Plamondon Marc</dc:creator>
  <cp:revision>2</cp:revision>
  <dcterms:created xsi:type="dcterms:W3CDTF">2021-01-24T19:11:45Z</dcterms:created>
  <dcterms:modified xsi:type="dcterms:W3CDTF">2024-05-03T19:18:49Z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0x010100844DC76AB36CE14C8A9723AC4E791C4C</vt:lpwstr>
  </property>
  <property fmtid="{D5CDD505-2E9C-101B-9397-08002B2CF9AE}" pid="3" name="MediaServiceImageTags">
    <vt:lpwstr/>
  </property>
</Properties>
</file>