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78" r:id="rId5"/>
    <p:sldId id="279" r:id="rId6"/>
    <p:sldId id="280" r:id="rId7"/>
    <p:sldId id="281" r:id="rId8"/>
    <p:sldId id="282" r:id="rId9"/>
    <p:sldId id="283" r:id="rId10"/>
  </p:sldIdLst>
  <p:sldSz cx="12192000" cy="6858000"/>
  <p:notesSz cx="6858000" cy="9144000"/>
  <p:defaultTextStyle>
    <a:defPPr rtl="0">
      <a:defRPr lang="fr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52" d="100"/>
          <a:sy n="52" d="100"/>
        </p:scale>
        <p:origin x="7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5AA7C-8AC5-4F2E-A31F-726D4662038B}" type="datetime1">
              <a:rPr lang="fr-CA" smtClean="0"/>
              <a:t>2024-02-12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0A463-F59C-4A0A-8D3F-CDBE9611C9F7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66191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CA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F89B8-A2DA-4BF4-B95E-9AD2C0D0E719}" type="datetime1">
              <a:rPr lang="fr-CA" smtClean="0"/>
              <a:pPr/>
              <a:t>2024-02-12</a:t>
            </a:fld>
            <a:endParaRPr lang="fr-CA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CA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CA" noProof="0" dirty="0"/>
              <a:t>Modifiez les styles du texte du masque</a:t>
            </a:r>
          </a:p>
          <a:p>
            <a:pPr lvl="1" rtl="0"/>
            <a:r>
              <a:rPr lang="fr-CA" noProof="0" dirty="0"/>
              <a:t>Deuxième niveau</a:t>
            </a:r>
          </a:p>
          <a:p>
            <a:pPr lvl="2" rtl="0"/>
            <a:r>
              <a:rPr lang="fr-CA" noProof="0" dirty="0"/>
              <a:t>Troisième niveau</a:t>
            </a:r>
          </a:p>
          <a:p>
            <a:pPr lvl="3" rtl="0"/>
            <a:r>
              <a:rPr lang="fr-CA" noProof="0" dirty="0"/>
              <a:t>Quatrième niveau</a:t>
            </a:r>
          </a:p>
          <a:p>
            <a:pPr lvl="4" rtl="0"/>
            <a:r>
              <a:rPr lang="fr-CA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CA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CA" smtClean="0"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7291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CA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CA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CA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8A4AC7-D7A7-446C-979C-AA05D4FC399C}" type="datetime1">
              <a:rPr lang="fr-CA" noProof="0" smtClean="0"/>
              <a:t>2024-02-12</a:t>
            </a:fld>
            <a:endParaRPr lang="fr-CA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pPr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CA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3B2457-4B94-40DC-8D2B-F1C5A5FE6AF2}" type="datetime1">
              <a:rPr lang="fr-CA" noProof="0" smtClean="0"/>
              <a:t>2024-02-12</a:t>
            </a:fld>
            <a:endParaRPr lang="fr-CA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9B0DC9-6983-4204-992F-AB4DBD68513B}" type="datetime1">
              <a:rPr lang="fr-CA" noProof="0" smtClean="0"/>
              <a:t>2024-02-12</a:t>
            </a:fld>
            <a:endParaRPr lang="fr-CA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ABFDCB-A59B-4EAA-94ED-86ADA5A2727F}" type="datetime1">
              <a:rPr lang="fr-CA" noProof="0" smtClean="0"/>
              <a:t>2024-02-12</a:t>
            </a:fld>
            <a:endParaRPr lang="fr-CA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CA" sz="8000" noProof="0" dirty="0">
                <a:solidFill>
                  <a:schemeClr val="tx1"/>
                </a:solidFill>
                <a:effectLst/>
              </a:rPr>
              <a:t>« 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CA" sz="8000" noProof="0" dirty="0">
                <a:solidFill>
                  <a:schemeClr val="tx1"/>
                </a:solidFill>
                <a:effectLst/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A35EB0-95F1-4D16-A0A8-383A582563A8}" type="datetime1">
              <a:rPr lang="fr-CA" noProof="0" smtClean="0"/>
              <a:t>2024-02-12</a:t>
            </a:fld>
            <a:endParaRPr lang="fr-CA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926FA0-1DE2-4EDB-80F4-73C242336A98}" type="datetime1">
              <a:rPr lang="fr-CA" noProof="0" smtClean="0"/>
              <a:t>2024-02-12</a:t>
            </a:fld>
            <a:endParaRPr lang="fr-CA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 de 3 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CA" noProof="0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CA" noProof="0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CA" noProof="0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781741-74B7-4968-9A5F-42A033C929F5}" type="datetime1">
              <a:rPr lang="fr-CA" noProof="0" smtClean="0"/>
              <a:t>2024-02-12</a:t>
            </a:fld>
            <a:endParaRPr lang="fr-CA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CA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75B8C2-23A8-4DC3-A3E5-D7677747322A}" type="datetime1">
              <a:rPr lang="fr-CA" noProof="0" smtClean="0"/>
              <a:t>2024-02-12</a:t>
            </a:fld>
            <a:endParaRPr lang="fr-CA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A55311-998D-4B7F-9816-96CBB8872445}" type="datetime1">
              <a:rPr lang="fr-CA" noProof="0" smtClean="0"/>
              <a:t>2024-02-12</a:t>
            </a:fld>
            <a:endParaRPr lang="fr-CA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pPr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CA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CA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EB15CD-11AF-427B-A8A3-C0D0CA16A31E}" type="datetime1">
              <a:rPr lang="fr-CA" noProof="0" smtClean="0"/>
              <a:t>2024-02-12</a:t>
            </a:fld>
            <a:endParaRPr lang="fr-CA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 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CA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CA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89D414-4DD8-40C5-A5DD-6CCC37652AE8}" type="datetime1">
              <a:rPr lang="fr-CA" noProof="0" smtClean="0"/>
              <a:t>2024-02-12</a:t>
            </a:fld>
            <a:endParaRPr lang="fr-CA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031462-A3CF-4DDA-B6C0-DF4CB64B7954}" type="datetime1">
              <a:rPr lang="fr-CA" noProof="0" smtClean="0"/>
              <a:t>2024-02-12</a:t>
            </a:fld>
            <a:endParaRPr lang="fr-CA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580536-3AA8-4FEC-8ACA-8F9D671322D8}" type="datetime1">
              <a:rPr lang="fr-CA" noProof="0" smtClean="0"/>
              <a:t>2024-02-12</a:t>
            </a:fld>
            <a:endParaRPr lang="fr-CA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CA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E8C452-B0D0-4DFB-B49F-915F1488131A}" type="datetime1">
              <a:rPr lang="fr-CA" noProof="0" smtClean="0"/>
              <a:t>2024-02-12</a:t>
            </a:fld>
            <a:endParaRPr lang="fr-CA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CA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pPr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CA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1D2E46-E4E0-4189-89F4-6F4A64337A68}" type="datetime1">
              <a:rPr lang="fr-CA" noProof="0" smtClean="0"/>
              <a:t>2024-02-12</a:t>
            </a:fld>
            <a:endParaRPr lang="fr-CA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fr-CA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CA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r-CA" noProof="0" dirty="0"/>
              <a:t>Modifiez les styles du texte du masque</a:t>
            </a:r>
          </a:p>
          <a:p>
            <a:pPr lvl="1" rtl="0"/>
            <a:r>
              <a:rPr lang="fr-CA" noProof="0" dirty="0"/>
              <a:t>Deuxième niveau</a:t>
            </a:r>
          </a:p>
          <a:p>
            <a:pPr lvl="2" rtl="0"/>
            <a:r>
              <a:rPr lang="fr-CA" noProof="0" dirty="0"/>
              <a:t>Troisième niveau</a:t>
            </a:r>
          </a:p>
          <a:p>
            <a:pPr lvl="3" rtl="0"/>
            <a:r>
              <a:rPr lang="fr-CA" noProof="0" dirty="0"/>
              <a:t>Quatrième niveau</a:t>
            </a:r>
          </a:p>
          <a:p>
            <a:pPr lvl="4" rtl="0"/>
            <a:r>
              <a:rPr lang="fr-CA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5690F4A0-9814-4698-A6C8-6CDFF94B7E62}" type="datetime1">
              <a:rPr lang="fr-CA" noProof="0" smtClean="0"/>
              <a:t>2024-02-12</a:t>
            </a:fld>
            <a:endParaRPr lang="fr-CA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fr-CA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fr-CA" noProof="0" smtClean="0"/>
              <a:t>‹N°›</a:t>
            </a:fld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orme libre 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 rtlCol="0">
            <a:normAutofit/>
          </a:bodyPr>
          <a:lstStyle/>
          <a:p>
            <a:pPr algn="l" rtl="0"/>
            <a:r>
              <a:rPr lang="fr-CA" sz="4000" dirty="0"/>
              <a:t>COURS #8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fr-CA" sz="2300" dirty="0"/>
              <a:t>Compétence 1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rtlCol="0" anchor="b">
            <a:normAutofit/>
          </a:bodyPr>
          <a:lstStyle/>
          <a:p>
            <a:pPr algn="l" rtl="0"/>
            <a:r>
              <a:rPr lang="fr-CA" sz="4000" dirty="0"/>
              <a:t>QUOI LIRE!	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rtlCol="0" anchor="t">
            <a:normAutofit/>
          </a:bodyPr>
          <a:lstStyle/>
          <a:p>
            <a:pPr rtl="0"/>
            <a:r>
              <a:rPr lang="fr-CA" sz="2400" dirty="0"/>
              <a:t>Vous devez dans un premier temps lire le point 3. 6 de la page 104 de votre guide CÉMEQ intitulé : le profil de l'infirmière auxiliaire </a:t>
            </a:r>
          </a:p>
          <a:p>
            <a:pPr rtl="0"/>
            <a:r>
              <a:rPr lang="fr-CA" sz="2400" dirty="0"/>
              <a:t>Dans un deuxième temps, vous devez compléter le petit questionnaire au bas de la page</a:t>
            </a: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139C90-12E1-3429-DF61-0EA9D54F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CONNAISSANCES ET HABILETÉS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25EFFC-6E78-D323-E4F5-C44F30FF0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Vous possédez assurément plusieurs connaissances et habiletés nécessaire à la profession d'infirmière auxiliaire. Vous pouvez voir les plus importantes dans le tableau de la page 105</a:t>
            </a:r>
          </a:p>
        </p:txBody>
      </p:sp>
    </p:spTree>
    <p:extLst>
      <p:ext uri="{BB962C8B-B14F-4D97-AF65-F5344CB8AC3E}">
        <p14:creationId xmlns:p14="http://schemas.microsoft.com/office/powerpoint/2010/main" val="242069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C8A9D0-4460-D1EA-556D-3746E97D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 DÉCORUM VESTIMENTAIRE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CC4F10-097D-DFA5-D021-A2CA50928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Après avoir pris connaissance des pages 105 et 106 sur le décorum vestimentaire je vous invite à prendre connaissance du document sur le décorum au point 8. 4 dans le Moodle</a:t>
            </a:r>
          </a:p>
        </p:txBody>
      </p:sp>
    </p:spTree>
    <p:extLst>
      <p:ext uri="{BB962C8B-B14F-4D97-AF65-F5344CB8AC3E}">
        <p14:creationId xmlns:p14="http://schemas.microsoft.com/office/powerpoint/2010/main" val="1186695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57CB27-3432-1F10-ECBA-21D24EF07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 3.7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D0140F-B84B-1E26-1799-771975811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Vous devez maintenant effectuer l'activité 3 7 qui débute à la page 106. Une fois cette activité complétée vous devez poursuivre avec l'activité d'intégration débutant à la page 115.</a:t>
            </a:r>
          </a:p>
        </p:txBody>
      </p:sp>
    </p:spTree>
    <p:extLst>
      <p:ext uri="{BB962C8B-B14F-4D97-AF65-F5344CB8AC3E}">
        <p14:creationId xmlns:p14="http://schemas.microsoft.com/office/powerpoint/2010/main" val="62971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ADCB9-AFEE-3C79-2CDB-F6B2589B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FICHE DE TRAVAIL #4 et #6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8AB48D-FC29-A971-F841-D1FB8664B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Tel que mentionné dans </a:t>
            </a:r>
            <a:r>
              <a:rPr lang="fr-CA"/>
              <a:t>le </a:t>
            </a:r>
            <a:r>
              <a:rPr lang="fr-CA" dirty="0"/>
              <a:t>M</a:t>
            </a:r>
            <a:r>
              <a:rPr lang="fr-CA"/>
              <a:t>oodle </a:t>
            </a:r>
            <a:r>
              <a:rPr lang="fr-CA" dirty="0"/>
              <a:t>de </a:t>
            </a:r>
            <a:r>
              <a:rPr lang="fr-CA"/>
              <a:t>la compétence #1, </a:t>
            </a:r>
            <a:r>
              <a:rPr lang="fr-CA" dirty="0"/>
              <a:t>il est maintenant temps de planifier avec votre enseignant </a:t>
            </a:r>
            <a:r>
              <a:rPr lang="fr-CA"/>
              <a:t>d'effectuer les fiches </a:t>
            </a:r>
            <a:r>
              <a:rPr lang="fr-CA" dirty="0"/>
              <a:t>de </a:t>
            </a:r>
            <a:r>
              <a:rPr lang="fr-CA"/>
              <a:t>travail 4 et 6.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76174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074_TF55705232.potx" id="{E9C95E18-F48C-485C-A763-8C05574DF94A}" vid="{D205E556-75B2-409F-AC2F-53B7C0B5389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{7684491A-1AD9-4637-9DE0-2D06544945FC}tf55705232_win32</Template>
  <TotalTime>31</TotalTime>
  <Words>190</Words>
  <Application>Microsoft Office PowerPoint</Application>
  <PresentationFormat>Grand écran</PresentationFormat>
  <Paragraphs>15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Calibri</vt:lpstr>
      <vt:lpstr>Goudy Old Style</vt:lpstr>
      <vt:lpstr>Wingdings 2</vt:lpstr>
      <vt:lpstr>SlateVTI</vt:lpstr>
      <vt:lpstr>COURS #8</vt:lpstr>
      <vt:lpstr>QUOI LIRE! </vt:lpstr>
      <vt:lpstr>CONNAISSANCES ET HABILETÉS</vt:lpstr>
      <vt:lpstr> DÉCORUM VESTIMENTAIRE</vt:lpstr>
      <vt:lpstr>EXERCICE 3.7</vt:lpstr>
      <vt:lpstr>FICHE DE TRAVAIL #4 et #6</vt:lpstr>
    </vt:vector>
  </TitlesOfParts>
  <Company>CSSRDN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#8</dc:title>
  <dc:creator>Daniel Beaulieu</dc:creator>
  <cp:lastModifiedBy>Beaulieu, Daniel</cp:lastModifiedBy>
  <cp:revision>3</cp:revision>
  <dcterms:created xsi:type="dcterms:W3CDTF">2024-02-12T14:09:50Z</dcterms:created>
  <dcterms:modified xsi:type="dcterms:W3CDTF">2024-02-12T19:45:08Z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