
<file path=[Content_Types].xml><?xml version="1.0" encoding="utf-8"?>
<Types xmlns="http://schemas.openxmlformats.org/package/2006/content-types">
  <Default Extension="gif" ContentType="image/gif"/>
  <Default Extension="jpeg" ContentType="image/jpeg"/>
  <Default Extension="m4a" ContentType="audio/mp4"/>
  <Default Extension="mp4" ContentType="vide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26" r:id="rId1"/>
  </p:sldMasterIdLst>
  <p:notesMasterIdLst>
    <p:notesMasterId r:id="rId24"/>
  </p:notesMasterIdLst>
  <p:handoutMasterIdLst>
    <p:handoutMasterId r:id="rId25"/>
  </p:handoutMasterIdLst>
  <p:sldIdLst>
    <p:sldId id="256" r:id="rId2"/>
    <p:sldId id="257" r:id="rId3"/>
    <p:sldId id="258" r:id="rId4"/>
    <p:sldId id="259" r:id="rId5"/>
    <p:sldId id="261" r:id="rId6"/>
    <p:sldId id="260"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Cours 1" id="{62A29637-C747-4E74-B967-537E60750A23}">
          <p14:sldIdLst>
            <p14:sldId id="256"/>
          </p14:sldIdLst>
        </p14:section>
        <p14:section name="Approche global de la santé - Cours 1" id="{53DDF287-CBC3-4F99-9889-BEC2D32D6F1E}">
          <p14:sldIdLst>
            <p14:sldId id="257"/>
          </p14:sldIdLst>
        </p14:section>
        <p14:section name="Chapitre 1" id="{17B2F28C-6320-4AA9-A659-D535E4F24E6B}">
          <p14:sldIdLst>
            <p14:sldId id="258"/>
          </p14:sldIdLst>
        </p14:section>
        <p14:section name="Définition de la santé" id="{798C44C5-9F31-49BB-B31D-F8006650B0BE}">
          <p14:sldIdLst>
            <p14:sldId id="259"/>
          </p14:sldIdLst>
        </p14:section>
        <p14:section name="Les visions de la santé" id="{7EC4F7AF-2902-4AEA-B6C4-F7B2A46FF5C3}">
          <p14:sldIdLst>
            <p14:sldId id="261"/>
          </p14:sldIdLst>
        </p14:section>
        <p14:section name="La vision holistique" id="{6433A983-A67B-4D54-91B7-5BEEC9064B40}">
          <p14:sldIdLst>
            <p14:sldId id="260"/>
            <p14:sldId id="262"/>
            <p14:sldId id="263"/>
            <p14:sldId id="264"/>
            <p14:sldId id="265"/>
            <p14:sldId id="266"/>
          </p14:sldIdLst>
        </p14:section>
        <p14:section name="Vision de l'approche globale" id="{E808B01F-F5A1-414F-BE0C-40F565BCC698}">
          <p14:sldIdLst>
            <p14:sldId id="267"/>
          </p14:sldIdLst>
        </p14:section>
        <p14:section name="Continuum santé-maladie" id="{6A2063CC-6453-447D-9C6F-ADDAA9000C94}">
          <p14:sldIdLst>
            <p14:sldId id="268"/>
          </p14:sldIdLst>
        </p14:section>
        <p14:section name="Activité 1.1" id="{227CD3A6-B20A-4BE5-9819-AB80C3F226C3}">
          <p14:sldIdLst>
            <p14:sldId id="269"/>
          </p14:sldIdLst>
        </p14:section>
        <p14:section name="Les déterminants de la santé" id="{C7EEA676-CF71-4777-9E22-8199449B6848}">
          <p14:sldIdLst>
            <p14:sldId id="270"/>
            <p14:sldId id="271"/>
            <p14:sldId id="272"/>
            <p14:sldId id="273"/>
            <p14:sldId id="274"/>
            <p14:sldId id="275"/>
            <p14:sldId id="276"/>
            <p14:sldId id="277"/>
          </p14:sldIdLst>
        </p14:section>
      </p14:sectionLst>
    </p:ex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D347"/>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3184" autoAdjust="0"/>
  </p:normalViewPr>
  <p:slideViewPr>
    <p:cSldViewPr snapToGrid="0">
      <p:cViewPr varScale="1">
        <p:scale>
          <a:sx n="72" d="100"/>
          <a:sy n="72" d="100"/>
        </p:scale>
        <p:origin x="660" y="-96"/>
      </p:cViewPr>
      <p:guideLst/>
    </p:cSldViewPr>
  </p:slideViewPr>
  <p:notesTextViewPr>
    <p:cViewPr>
      <p:scale>
        <a:sx n="1" d="1"/>
        <a:sy n="1" d="1"/>
      </p:scale>
      <p:origin x="0" y="0"/>
    </p:cViewPr>
  </p:notesTextViewPr>
  <p:notesViewPr>
    <p:cSldViewPr snapToGrid="0">
      <p:cViewPr varScale="1">
        <p:scale>
          <a:sx n="93" d="100"/>
          <a:sy n="93" d="100"/>
        </p:scale>
        <p:origin x="2958" y="102"/>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1_3">
  <dgm:title val=""/>
  <dgm:desc val=""/>
  <dgm:catLst>
    <dgm:cat type="accent1" pri="11300"/>
  </dgm:catLst>
  <dgm:styleLbl name="node0">
    <dgm:fillClrLst meth="repeat">
      <a:schemeClr val="accent1">
        <a:shade val="80000"/>
      </a:schemeClr>
    </dgm:fillClrLst>
    <dgm:linClrLst meth="repeat">
      <a:schemeClr val="lt1"/>
    </dgm:linClrLst>
    <dgm:effectClrLst/>
    <dgm:txLinClrLst/>
    <dgm:txFillClrLst/>
    <dgm:txEffectClrLst/>
  </dgm:styleLbl>
  <dgm:styleLbl name="alignNode1">
    <dgm:fillClrLst>
      <a:schemeClr val="accent1">
        <a:shade val="80000"/>
      </a:schemeClr>
      <a:schemeClr val="accent1">
        <a:tint val="70000"/>
      </a:schemeClr>
    </dgm:fillClrLst>
    <dgm:linClrLst>
      <a:schemeClr val="accent1">
        <a:shade val="80000"/>
      </a:schemeClr>
      <a:schemeClr val="accent1">
        <a:tint val="70000"/>
      </a:schemeClr>
    </dgm:linClrLst>
    <dgm:effectClrLst/>
    <dgm:txLinClrLst/>
    <dgm:txFillClrLst/>
    <dgm:txEffectClrLst/>
  </dgm:styleLbl>
  <dgm:styleLbl name="node1">
    <dgm:fillClrLst>
      <a:schemeClr val="accent1">
        <a:shade val="80000"/>
      </a:schemeClr>
      <a:schemeClr val="accent1">
        <a:tint val="70000"/>
      </a:schemeClr>
    </dgm:fillClrLst>
    <dgm:linClrLst meth="repeat">
      <a:schemeClr val="lt1"/>
    </dgm:linClrLst>
    <dgm:effectClrLst/>
    <dgm:txLinClrLst/>
    <dgm:txFillClrLst/>
    <dgm:txEffectClrLst/>
  </dgm:styleLbl>
  <dgm:styleLbl name="lnNode1">
    <dgm:fillClrLst>
      <a:schemeClr val="accent1">
        <a:shade val="80000"/>
      </a:schemeClr>
      <a:schemeClr val="accent1">
        <a:tint val="7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tint val="70000"/>
        <a:alpha val="50000"/>
      </a:schemeClr>
    </dgm:fillClrLst>
    <dgm:linClrLst meth="repeat">
      <a:schemeClr val="lt1"/>
    </dgm:linClrLst>
    <dgm:effectClrLst/>
    <dgm:txLinClrLst/>
    <dgm:txFillClrLst/>
    <dgm:txEffectClrLst/>
  </dgm:styleLbl>
  <dgm:styleLbl name="node2">
    <dgm:fillClrLst>
      <a:schemeClr val="accent1">
        <a:tint val="99000"/>
      </a:schemeClr>
    </dgm:fillClrLst>
    <dgm:linClrLst meth="repeat">
      <a:schemeClr val="lt1"/>
    </dgm:linClrLst>
    <dgm:effectClrLst/>
    <dgm:txLinClrLst/>
    <dgm:txFillClrLst/>
    <dgm:txEffectClrLst/>
  </dgm:styleLbl>
  <dgm:styleLbl name="node3">
    <dgm:fillClrLst>
      <a:schemeClr val="accent1">
        <a:tint val="80000"/>
      </a:schemeClr>
    </dgm:fillClrLst>
    <dgm:linClrLst meth="repeat">
      <a:schemeClr val="lt1"/>
    </dgm:linClrLst>
    <dgm:effectClrLst/>
    <dgm:txLinClrLst/>
    <dgm:txFillClrLst/>
    <dgm:txEffectClrLst/>
  </dgm:styleLbl>
  <dgm:styleLbl name="node4">
    <dgm:fillClrLst>
      <a:schemeClr val="accent1">
        <a:tint val="70000"/>
      </a:schemeClr>
    </dgm:fillClrLst>
    <dgm:linClrLst meth="repeat">
      <a:schemeClr val="lt1"/>
    </dgm:linClrLst>
    <dgm:effectClrLst/>
    <dgm:txLinClrLst/>
    <dgm:txFillClrLst/>
    <dgm:txEffectClrLst/>
  </dgm:styleLbl>
  <dgm:styleLbl name="f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dgm:txEffectClrLst/>
  </dgm:styleLbl>
  <dgm:styleLbl name="f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b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sibTrans1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shade val="80000"/>
      </a:schemeClr>
    </dgm:fillClrLst>
    <dgm:linClrLst meth="repeat">
      <a:schemeClr val="lt1"/>
    </dgm:linClrLst>
    <dgm:effectClrLst/>
    <dgm:txLinClrLst/>
    <dgm:txFillClrLst/>
    <dgm:txEffectClrLst/>
  </dgm:styleLbl>
  <dgm:styleLbl name="asst1">
    <dgm:fillClrLst meth="repeat">
      <a:schemeClr val="accent1">
        <a:shade val="80000"/>
      </a:schemeClr>
    </dgm:fillClrLst>
    <dgm:linClrLst meth="repeat">
      <a:schemeClr val="lt1"/>
    </dgm:linClrLst>
    <dgm:effectClrLst/>
    <dgm:txLinClrLst/>
    <dgm:txFillClrLst/>
    <dgm:txEffectClrLst/>
  </dgm:styleLbl>
  <dgm:styleLbl name="asst2">
    <dgm:fillClrLst>
      <a:schemeClr val="accent1">
        <a:tint val="99000"/>
      </a:schemeClr>
    </dgm:fillClrLst>
    <dgm:linClrLst meth="repeat">
      <a:schemeClr val="lt1"/>
    </dgm:linClrLst>
    <dgm:effectClrLst/>
    <dgm:txLinClrLst/>
    <dgm:txFillClrLst/>
    <dgm:txEffectClrLst/>
  </dgm:styleLbl>
  <dgm:styleLbl name="asst3">
    <dgm:fillClrLst>
      <a:schemeClr val="accent1">
        <a:tint val="80000"/>
      </a:schemeClr>
    </dgm:fillClrLst>
    <dgm:linClrLst meth="repeat">
      <a:schemeClr val="lt1"/>
    </dgm:linClrLst>
    <dgm:effectClrLst/>
    <dgm:txLinClrLst/>
    <dgm:txFillClrLst/>
    <dgm:txEffectClrLst/>
  </dgm:styleLbl>
  <dgm:styleLbl name="asst4">
    <dgm:fillClrLst>
      <a:schemeClr val="accent1">
        <a:tint val="70000"/>
      </a:schemeClr>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lt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9000"/>
      </a:schemeClr>
    </dgm:fillClrLst>
    <dgm:linClrLst meth="repeat">
      <a:schemeClr val="accent1">
        <a:tint val="99000"/>
      </a:schemeClr>
    </dgm:linClrLst>
    <dgm:effectClrLst/>
    <dgm:txLinClrLst/>
    <dgm:txFillClrLst meth="repeat">
      <a:schemeClr val="tx1"/>
    </dgm:txFillClrLst>
    <dgm:txEffectClrLst/>
  </dgm:styleLbl>
  <dgm:styleLbl name="parChTrans1D3">
    <dgm:fillClrLst meth="repeat">
      <a:schemeClr val="accent1">
        <a:tint val="80000"/>
      </a:schemeClr>
    </dgm:fillClrLst>
    <dgm:linClrLst meth="repeat">
      <a:schemeClr val="accent1">
        <a:tint val="80000"/>
      </a:schemeClr>
    </dgm:linClrLst>
    <dgm:effectClrLst/>
    <dgm:txLinClrLst/>
    <dgm:txFillClrLst meth="repeat">
      <a:schemeClr val="tx1"/>
    </dgm:txFillClrLst>
    <dgm:txEffectClrLst/>
  </dgm:styleLbl>
  <dgm:styleLbl name="parChTrans1D4">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010EC02-303A-42B5-AB39-7A0223D744F7}" type="doc">
      <dgm:prSet loTypeId="urn:microsoft.com/office/officeart/2005/8/layout/cycle8" loCatId="cycle" qsTypeId="urn:microsoft.com/office/officeart/2005/8/quickstyle/3d2" qsCatId="3D" csTypeId="urn:microsoft.com/office/officeart/2005/8/colors/accent1_3" csCatId="accent1" phldr="1"/>
      <dgm:spPr/>
    </dgm:pt>
    <dgm:pt modelId="{86E5491F-1B51-407B-8DCA-4D7AEC49207D}">
      <dgm:prSet phldrT="[Texte]"/>
      <dgm:spPr/>
      <dgm:t>
        <a:bodyPr/>
        <a:lstStyle/>
        <a:p>
          <a:r>
            <a:rPr lang="fr-CA" dirty="0"/>
            <a:t>Excellente santé</a:t>
          </a:r>
        </a:p>
      </dgm:t>
    </dgm:pt>
    <dgm:pt modelId="{8B6DB6CA-BB1F-4831-930D-46C27A8A1ECB}" type="parTrans" cxnId="{20128EF9-7BB0-4640-BE5F-30B2C6C9E087}">
      <dgm:prSet/>
      <dgm:spPr/>
      <dgm:t>
        <a:bodyPr/>
        <a:lstStyle/>
        <a:p>
          <a:endParaRPr lang="fr-CA"/>
        </a:p>
      </dgm:t>
    </dgm:pt>
    <dgm:pt modelId="{DFAB0617-131E-46DB-944D-DB353937495D}" type="sibTrans" cxnId="{20128EF9-7BB0-4640-BE5F-30B2C6C9E087}">
      <dgm:prSet/>
      <dgm:spPr/>
      <dgm:t>
        <a:bodyPr/>
        <a:lstStyle/>
        <a:p>
          <a:endParaRPr lang="fr-CA"/>
        </a:p>
      </dgm:t>
    </dgm:pt>
    <dgm:pt modelId="{2FDA742A-4F40-4215-B705-9BAD5E9636A5}">
      <dgm:prSet phldrT="[Texte]"/>
      <dgm:spPr/>
      <dgm:t>
        <a:bodyPr/>
        <a:lstStyle/>
        <a:p>
          <a:r>
            <a:rPr lang="fr-CA" dirty="0"/>
            <a:t>Mauvaise santé</a:t>
          </a:r>
        </a:p>
      </dgm:t>
    </dgm:pt>
    <dgm:pt modelId="{36E12CD4-F23D-4CB2-88FA-E8544447BF63}" type="parTrans" cxnId="{131E182E-1D70-43AB-88DC-3E2E26FB920C}">
      <dgm:prSet/>
      <dgm:spPr/>
      <dgm:t>
        <a:bodyPr/>
        <a:lstStyle/>
        <a:p>
          <a:endParaRPr lang="fr-CA"/>
        </a:p>
      </dgm:t>
    </dgm:pt>
    <dgm:pt modelId="{42FFC86E-0A47-424A-BCCC-93F04DA93C2B}" type="sibTrans" cxnId="{131E182E-1D70-43AB-88DC-3E2E26FB920C}">
      <dgm:prSet/>
      <dgm:spPr/>
      <dgm:t>
        <a:bodyPr/>
        <a:lstStyle/>
        <a:p>
          <a:endParaRPr lang="fr-CA"/>
        </a:p>
      </dgm:t>
    </dgm:pt>
    <dgm:pt modelId="{E49E5B61-8B9C-422D-81E0-6074D033AACC}">
      <dgm:prSet phldrT="[Texte]"/>
      <dgm:spPr/>
      <dgm:t>
        <a:bodyPr/>
        <a:lstStyle/>
        <a:p>
          <a:r>
            <a:rPr lang="fr-CA" dirty="0"/>
            <a:t>Très mauvaise santé</a:t>
          </a:r>
        </a:p>
      </dgm:t>
    </dgm:pt>
    <dgm:pt modelId="{1796E909-5937-422F-8792-00AE988C5152}" type="parTrans" cxnId="{C67D09CA-95D5-4392-971A-F3C6C6799EAB}">
      <dgm:prSet/>
      <dgm:spPr/>
      <dgm:t>
        <a:bodyPr/>
        <a:lstStyle/>
        <a:p>
          <a:endParaRPr lang="fr-CA"/>
        </a:p>
      </dgm:t>
    </dgm:pt>
    <dgm:pt modelId="{0B1CD1CA-4B55-4DC8-AD67-CFD366E84218}" type="sibTrans" cxnId="{C67D09CA-95D5-4392-971A-F3C6C6799EAB}">
      <dgm:prSet/>
      <dgm:spPr/>
      <dgm:t>
        <a:bodyPr/>
        <a:lstStyle/>
        <a:p>
          <a:endParaRPr lang="fr-CA"/>
        </a:p>
      </dgm:t>
    </dgm:pt>
    <dgm:pt modelId="{9219D1C3-41FE-4C1E-81B1-171632377E7C}">
      <dgm:prSet/>
      <dgm:spPr/>
      <dgm:t>
        <a:bodyPr/>
        <a:lstStyle/>
        <a:p>
          <a:r>
            <a:rPr lang="fr-CA" dirty="0"/>
            <a:t>Bonne santé</a:t>
          </a:r>
        </a:p>
      </dgm:t>
    </dgm:pt>
    <dgm:pt modelId="{DF559ACB-A37D-48CD-9BF5-98CF6BCB5B16}" type="parTrans" cxnId="{A39AE48D-C017-45D2-A90C-1A139ACB76E5}">
      <dgm:prSet/>
      <dgm:spPr/>
      <dgm:t>
        <a:bodyPr/>
        <a:lstStyle/>
        <a:p>
          <a:endParaRPr lang="fr-CA"/>
        </a:p>
      </dgm:t>
    </dgm:pt>
    <dgm:pt modelId="{D69656C6-EE9F-4B20-AE01-DB424F95964E}" type="sibTrans" cxnId="{A39AE48D-C017-45D2-A90C-1A139ACB76E5}">
      <dgm:prSet/>
      <dgm:spPr/>
      <dgm:t>
        <a:bodyPr/>
        <a:lstStyle/>
        <a:p>
          <a:endParaRPr lang="fr-CA"/>
        </a:p>
      </dgm:t>
    </dgm:pt>
    <dgm:pt modelId="{0FCF5A8E-70AC-4DC3-A48E-C6BC3AE2A0C4}" type="pres">
      <dgm:prSet presAssocID="{2010EC02-303A-42B5-AB39-7A0223D744F7}" presName="compositeShape" presStyleCnt="0">
        <dgm:presLayoutVars>
          <dgm:chMax val="7"/>
          <dgm:dir/>
          <dgm:resizeHandles val="exact"/>
        </dgm:presLayoutVars>
      </dgm:prSet>
      <dgm:spPr/>
    </dgm:pt>
    <dgm:pt modelId="{B7DF6415-E36A-4DD0-B817-6594DBE566B5}" type="pres">
      <dgm:prSet presAssocID="{2010EC02-303A-42B5-AB39-7A0223D744F7}" presName="wedge1" presStyleLbl="node1" presStyleIdx="0" presStyleCnt="4"/>
      <dgm:spPr/>
    </dgm:pt>
    <dgm:pt modelId="{513484AB-DAFE-432B-82A4-8A6877DE32DD}" type="pres">
      <dgm:prSet presAssocID="{2010EC02-303A-42B5-AB39-7A0223D744F7}" presName="dummy1a" presStyleCnt="0"/>
      <dgm:spPr/>
    </dgm:pt>
    <dgm:pt modelId="{3DF400AF-70A6-45AD-97AB-E8D01EE70145}" type="pres">
      <dgm:prSet presAssocID="{2010EC02-303A-42B5-AB39-7A0223D744F7}" presName="dummy1b" presStyleCnt="0"/>
      <dgm:spPr/>
    </dgm:pt>
    <dgm:pt modelId="{41012170-8A13-4597-8C58-9AB9DE2F0341}" type="pres">
      <dgm:prSet presAssocID="{2010EC02-303A-42B5-AB39-7A0223D744F7}" presName="wedge1Tx" presStyleLbl="node1" presStyleIdx="0" presStyleCnt="4">
        <dgm:presLayoutVars>
          <dgm:chMax val="0"/>
          <dgm:chPref val="0"/>
          <dgm:bulletEnabled val="1"/>
        </dgm:presLayoutVars>
      </dgm:prSet>
      <dgm:spPr/>
    </dgm:pt>
    <dgm:pt modelId="{C6C7AF84-1FCA-4ED3-B333-A1D515515D10}" type="pres">
      <dgm:prSet presAssocID="{2010EC02-303A-42B5-AB39-7A0223D744F7}" presName="wedge2" presStyleLbl="node1" presStyleIdx="1" presStyleCnt="4"/>
      <dgm:spPr/>
    </dgm:pt>
    <dgm:pt modelId="{31FE83BE-0098-488B-B6C6-C3C58F5BAF3A}" type="pres">
      <dgm:prSet presAssocID="{2010EC02-303A-42B5-AB39-7A0223D744F7}" presName="dummy2a" presStyleCnt="0"/>
      <dgm:spPr/>
    </dgm:pt>
    <dgm:pt modelId="{A4BC91DE-C4C7-434C-B3DD-27A79AD31D1E}" type="pres">
      <dgm:prSet presAssocID="{2010EC02-303A-42B5-AB39-7A0223D744F7}" presName="dummy2b" presStyleCnt="0"/>
      <dgm:spPr/>
    </dgm:pt>
    <dgm:pt modelId="{D838A6A2-574F-4FB6-ACA6-A62109196951}" type="pres">
      <dgm:prSet presAssocID="{2010EC02-303A-42B5-AB39-7A0223D744F7}" presName="wedge2Tx" presStyleLbl="node1" presStyleIdx="1" presStyleCnt="4">
        <dgm:presLayoutVars>
          <dgm:chMax val="0"/>
          <dgm:chPref val="0"/>
          <dgm:bulletEnabled val="1"/>
        </dgm:presLayoutVars>
      </dgm:prSet>
      <dgm:spPr/>
    </dgm:pt>
    <dgm:pt modelId="{C0406CE8-D630-4DA1-A388-A6A1A83CB547}" type="pres">
      <dgm:prSet presAssocID="{2010EC02-303A-42B5-AB39-7A0223D744F7}" presName="wedge3" presStyleLbl="node1" presStyleIdx="2" presStyleCnt="4"/>
      <dgm:spPr/>
    </dgm:pt>
    <dgm:pt modelId="{3D6EC948-FBBE-48F9-B5F4-C042518AC499}" type="pres">
      <dgm:prSet presAssocID="{2010EC02-303A-42B5-AB39-7A0223D744F7}" presName="dummy3a" presStyleCnt="0"/>
      <dgm:spPr/>
    </dgm:pt>
    <dgm:pt modelId="{842DA08E-82CF-42DD-8866-64D70E9EF00D}" type="pres">
      <dgm:prSet presAssocID="{2010EC02-303A-42B5-AB39-7A0223D744F7}" presName="dummy3b" presStyleCnt="0"/>
      <dgm:spPr/>
    </dgm:pt>
    <dgm:pt modelId="{6D6097E5-D97E-4E7E-BEE6-D79D68AA0FEA}" type="pres">
      <dgm:prSet presAssocID="{2010EC02-303A-42B5-AB39-7A0223D744F7}" presName="wedge3Tx" presStyleLbl="node1" presStyleIdx="2" presStyleCnt="4">
        <dgm:presLayoutVars>
          <dgm:chMax val="0"/>
          <dgm:chPref val="0"/>
          <dgm:bulletEnabled val="1"/>
        </dgm:presLayoutVars>
      </dgm:prSet>
      <dgm:spPr/>
    </dgm:pt>
    <dgm:pt modelId="{FD4CEF84-B586-44B8-B872-EE43D02AED42}" type="pres">
      <dgm:prSet presAssocID="{2010EC02-303A-42B5-AB39-7A0223D744F7}" presName="wedge4" presStyleLbl="node1" presStyleIdx="3" presStyleCnt="4"/>
      <dgm:spPr/>
    </dgm:pt>
    <dgm:pt modelId="{4231C034-1C3D-4DBC-A4FC-6AE8C7AA1D78}" type="pres">
      <dgm:prSet presAssocID="{2010EC02-303A-42B5-AB39-7A0223D744F7}" presName="dummy4a" presStyleCnt="0"/>
      <dgm:spPr/>
    </dgm:pt>
    <dgm:pt modelId="{5834E097-E9BB-4D7C-AE28-2E84E8F62382}" type="pres">
      <dgm:prSet presAssocID="{2010EC02-303A-42B5-AB39-7A0223D744F7}" presName="dummy4b" presStyleCnt="0"/>
      <dgm:spPr/>
    </dgm:pt>
    <dgm:pt modelId="{997B473B-1DFF-43BF-9F97-A148DDF97889}" type="pres">
      <dgm:prSet presAssocID="{2010EC02-303A-42B5-AB39-7A0223D744F7}" presName="wedge4Tx" presStyleLbl="node1" presStyleIdx="3" presStyleCnt="4">
        <dgm:presLayoutVars>
          <dgm:chMax val="0"/>
          <dgm:chPref val="0"/>
          <dgm:bulletEnabled val="1"/>
        </dgm:presLayoutVars>
      </dgm:prSet>
      <dgm:spPr/>
    </dgm:pt>
    <dgm:pt modelId="{DFAB1293-8C43-4BEB-9F58-B6A9E556B012}" type="pres">
      <dgm:prSet presAssocID="{DFAB0617-131E-46DB-944D-DB353937495D}" presName="arrowWedge1" presStyleLbl="fgSibTrans2D1" presStyleIdx="0" presStyleCnt="4"/>
      <dgm:spPr/>
    </dgm:pt>
    <dgm:pt modelId="{1A50F646-10EB-4942-B56D-6CCCC444EFE4}" type="pres">
      <dgm:prSet presAssocID="{D69656C6-EE9F-4B20-AE01-DB424F95964E}" presName="arrowWedge2" presStyleLbl="fgSibTrans2D1" presStyleIdx="1" presStyleCnt="4"/>
      <dgm:spPr/>
    </dgm:pt>
    <dgm:pt modelId="{3E90F0EF-5B8F-4D49-ABFF-10D03FBAC5D9}" type="pres">
      <dgm:prSet presAssocID="{42FFC86E-0A47-424A-BCCC-93F04DA93C2B}" presName="arrowWedge3" presStyleLbl="fgSibTrans2D1" presStyleIdx="2" presStyleCnt="4"/>
      <dgm:spPr/>
    </dgm:pt>
    <dgm:pt modelId="{D30E6B85-2BA2-4107-B1FD-653B6CC9BFE4}" type="pres">
      <dgm:prSet presAssocID="{0B1CD1CA-4B55-4DC8-AD67-CFD366E84218}" presName="arrowWedge4" presStyleLbl="fgSibTrans2D1" presStyleIdx="3" presStyleCnt="4"/>
      <dgm:spPr/>
    </dgm:pt>
  </dgm:ptLst>
  <dgm:cxnLst>
    <dgm:cxn modelId="{D2844308-C091-4D18-BFBE-76C4004F298C}" type="presOf" srcId="{E49E5B61-8B9C-422D-81E0-6074D033AACC}" destId="{997B473B-1DFF-43BF-9F97-A148DDF97889}" srcOrd="1" destOrd="0" presId="urn:microsoft.com/office/officeart/2005/8/layout/cycle8"/>
    <dgm:cxn modelId="{131E182E-1D70-43AB-88DC-3E2E26FB920C}" srcId="{2010EC02-303A-42B5-AB39-7A0223D744F7}" destId="{2FDA742A-4F40-4215-B705-9BAD5E9636A5}" srcOrd="2" destOrd="0" parTransId="{36E12CD4-F23D-4CB2-88FA-E8544447BF63}" sibTransId="{42FFC86E-0A47-424A-BCCC-93F04DA93C2B}"/>
    <dgm:cxn modelId="{FA42523D-E5C0-4772-B597-8BA07E4D8C36}" type="presOf" srcId="{2010EC02-303A-42B5-AB39-7A0223D744F7}" destId="{0FCF5A8E-70AC-4DC3-A48E-C6BC3AE2A0C4}" srcOrd="0" destOrd="0" presId="urn:microsoft.com/office/officeart/2005/8/layout/cycle8"/>
    <dgm:cxn modelId="{8AF2D53E-A8F1-49CB-8B26-5B9D718B643B}" type="presOf" srcId="{2FDA742A-4F40-4215-B705-9BAD5E9636A5}" destId="{6D6097E5-D97E-4E7E-BEE6-D79D68AA0FEA}" srcOrd="1" destOrd="0" presId="urn:microsoft.com/office/officeart/2005/8/layout/cycle8"/>
    <dgm:cxn modelId="{511C106E-57B6-42D2-9459-680E8535213A}" type="presOf" srcId="{86E5491F-1B51-407B-8DCA-4D7AEC49207D}" destId="{B7DF6415-E36A-4DD0-B817-6594DBE566B5}" srcOrd="0" destOrd="0" presId="urn:microsoft.com/office/officeart/2005/8/layout/cycle8"/>
    <dgm:cxn modelId="{065DAC50-C4B2-4CE4-A771-9CE597A89AF4}" type="presOf" srcId="{2FDA742A-4F40-4215-B705-9BAD5E9636A5}" destId="{C0406CE8-D630-4DA1-A388-A6A1A83CB547}" srcOrd="0" destOrd="0" presId="urn:microsoft.com/office/officeart/2005/8/layout/cycle8"/>
    <dgm:cxn modelId="{81D1DC57-C714-474A-BE26-74AF8B4A2F98}" type="presOf" srcId="{9219D1C3-41FE-4C1E-81B1-171632377E7C}" destId="{D838A6A2-574F-4FB6-ACA6-A62109196951}" srcOrd="1" destOrd="0" presId="urn:microsoft.com/office/officeart/2005/8/layout/cycle8"/>
    <dgm:cxn modelId="{A39AE48D-C017-45D2-A90C-1A139ACB76E5}" srcId="{2010EC02-303A-42B5-AB39-7A0223D744F7}" destId="{9219D1C3-41FE-4C1E-81B1-171632377E7C}" srcOrd="1" destOrd="0" parTransId="{DF559ACB-A37D-48CD-9BF5-98CF6BCB5B16}" sibTransId="{D69656C6-EE9F-4B20-AE01-DB424F95964E}"/>
    <dgm:cxn modelId="{AAC883AE-DE5F-4F49-A092-6545BF22A9F0}" type="presOf" srcId="{9219D1C3-41FE-4C1E-81B1-171632377E7C}" destId="{C6C7AF84-1FCA-4ED3-B333-A1D515515D10}" srcOrd="0" destOrd="0" presId="urn:microsoft.com/office/officeart/2005/8/layout/cycle8"/>
    <dgm:cxn modelId="{C67D09CA-95D5-4392-971A-F3C6C6799EAB}" srcId="{2010EC02-303A-42B5-AB39-7A0223D744F7}" destId="{E49E5B61-8B9C-422D-81E0-6074D033AACC}" srcOrd="3" destOrd="0" parTransId="{1796E909-5937-422F-8792-00AE988C5152}" sibTransId="{0B1CD1CA-4B55-4DC8-AD67-CFD366E84218}"/>
    <dgm:cxn modelId="{6CBAF2E8-C3E2-4AC9-9F9E-6BD4D91CBEE9}" type="presOf" srcId="{E49E5B61-8B9C-422D-81E0-6074D033AACC}" destId="{FD4CEF84-B586-44B8-B872-EE43D02AED42}" srcOrd="0" destOrd="0" presId="urn:microsoft.com/office/officeart/2005/8/layout/cycle8"/>
    <dgm:cxn modelId="{6B12ADF3-9AB7-4F3F-87B2-E52DE0B1DCB4}" type="presOf" srcId="{86E5491F-1B51-407B-8DCA-4D7AEC49207D}" destId="{41012170-8A13-4597-8C58-9AB9DE2F0341}" srcOrd="1" destOrd="0" presId="urn:microsoft.com/office/officeart/2005/8/layout/cycle8"/>
    <dgm:cxn modelId="{20128EF9-7BB0-4640-BE5F-30B2C6C9E087}" srcId="{2010EC02-303A-42B5-AB39-7A0223D744F7}" destId="{86E5491F-1B51-407B-8DCA-4D7AEC49207D}" srcOrd="0" destOrd="0" parTransId="{8B6DB6CA-BB1F-4831-930D-46C27A8A1ECB}" sibTransId="{DFAB0617-131E-46DB-944D-DB353937495D}"/>
    <dgm:cxn modelId="{39113776-B3E2-468A-8088-1A792F704CC2}" type="presParOf" srcId="{0FCF5A8E-70AC-4DC3-A48E-C6BC3AE2A0C4}" destId="{B7DF6415-E36A-4DD0-B817-6594DBE566B5}" srcOrd="0" destOrd="0" presId="urn:microsoft.com/office/officeart/2005/8/layout/cycle8"/>
    <dgm:cxn modelId="{6E0EA9A9-1D1B-47CD-9333-A32AD0353E66}" type="presParOf" srcId="{0FCF5A8E-70AC-4DC3-A48E-C6BC3AE2A0C4}" destId="{513484AB-DAFE-432B-82A4-8A6877DE32DD}" srcOrd="1" destOrd="0" presId="urn:microsoft.com/office/officeart/2005/8/layout/cycle8"/>
    <dgm:cxn modelId="{97B17EED-93F7-48BD-8420-A5A8395780A9}" type="presParOf" srcId="{0FCF5A8E-70AC-4DC3-A48E-C6BC3AE2A0C4}" destId="{3DF400AF-70A6-45AD-97AB-E8D01EE70145}" srcOrd="2" destOrd="0" presId="urn:microsoft.com/office/officeart/2005/8/layout/cycle8"/>
    <dgm:cxn modelId="{4EECBA6D-F304-4D04-ACDF-28006A396564}" type="presParOf" srcId="{0FCF5A8E-70AC-4DC3-A48E-C6BC3AE2A0C4}" destId="{41012170-8A13-4597-8C58-9AB9DE2F0341}" srcOrd="3" destOrd="0" presId="urn:microsoft.com/office/officeart/2005/8/layout/cycle8"/>
    <dgm:cxn modelId="{57285BCB-B145-4627-845F-56EC495BBD1D}" type="presParOf" srcId="{0FCF5A8E-70AC-4DC3-A48E-C6BC3AE2A0C4}" destId="{C6C7AF84-1FCA-4ED3-B333-A1D515515D10}" srcOrd="4" destOrd="0" presId="urn:microsoft.com/office/officeart/2005/8/layout/cycle8"/>
    <dgm:cxn modelId="{0D7AF98C-DB61-4638-B590-CC3C9EF32CE5}" type="presParOf" srcId="{0FCF5A8E-70AC-4DC3-A48E-C6BC3AE2A0C4}" destId="{31FE83BE-0098-488B-B6C6-C3C58F5BAF3A}" srcOrd="5" destOrd="0" presId="urn:microsoft.com/office/officeart/2005/8/layout/cycle8"/>
    <dgm:cxn modelId="{98263E73-CB14-4AAC-89D3-76A8DC72BA00}" type="presParOf" srcId="{0FCF5A8E-70AC-4DC3-A48E-C6BC3AE2A0C4}" destId="{A4BC91DE-C4C7-434C-B3DD-27A79AD31D1E}" srcOrd="6" destOrd="0" presId="urn:microsoft.com/office/officeart/2005/8/layout/cycle8"/>
    <dgm:cxn modelId="{25083738-0499-4A4F-9929-068BA1D24FE2}" type="presParOf" srcId="{0FCF5A8E-70AC-4DC3-A48E-C6BC3AE2A0C4}" destId="{D838A6A2-574F-4FB6-ACA6-A62109196951}" srcOrd="7" destOrd="0" presId="urn:microsoft.com/office/officeart/2005/8/layout/cycle8"/>
    <dgm:cxn modelId="{E6FBDF69-1358-4585-982A-2A1AB76D788E}" type="presParOf" srcId="{0FCF5A8E-70AC-4DC3-A48E-C6BC3AE2A0C4}" destId="{C0406CE8-D630-4DA1-A388-A6A1A83CB547}" srcOrd="8" destOrd="0" presId="urn:microsoft.com/office/officeart/2005/8/layout/cycle8"/>
    <dgm:cxn modelId="{DF128DAC-93A8-4310-B736-C1400435E398}" type="presParOf" srcId="{0FCF5A8E-70AC-4DC3-A48E-C6BC3AE2A0C4}" destId="{3D6EC948-FBBE-48F9-B5F4-C042518AC499}" srcOrd="9" destOrd="0" presId="urn:microsoft.com/office/officeart/2005/8/layout/cycle8"/>
    <dgm:cxn modelId="{2D8D4DA3-BDF1-40B7-9761-035EAA2EB0AF}" type="presParOf" srcId="{0FCF5A8E-70AC-4DC3-A48E-C6BC3AE2A0C4}" destId="{842DA08E-82CF-42DD-8866-64D70E9EF00D}" srcOrd="10" destOrd="0" presId="urn:microsoft.com/office/officeart/2005/8/layout/cycle8"/>
    <dgm:cxn modelId="{FFD19A17-6061-4B96-BABD-C33EF6DA3BBA}" type="presParOf" srcId="{0FCF5A8E-70AC-4DC3-A48E-C6BC3AE2A0C4}" destId="{6D6097E5-D97E-4E7E-BEE6-D79D68AA0FEA}" srcOrd="11" destOrd="0" presId="urn:microsoft.com/office/officeart/2005/8/layout/cycle8"/>
    <dgm:cxn modelId="{7A51C879-4EEF-40BD-989A-77249B605F0E}" type="presParOf" srcId="{0FCF5A8E-70AC-4DC3-A48E-C6BC3AE2A0C4}" destId="{FD4CEF84-B586-44B8-B872-EE43D02AED42}" srcOrd="12" destOrd="0" presId="urn:microsoft.com/office/officeart/2005/8/layout/cycle8"/>
    <dgm:cxn modelId="{C4C6F8D6-7D00-41B8-B1B3-53DECB4FDBA7}" type="presParOf" srcId="{0FCF5A8E-70AC-4DC3-A48E-C6BC3AE2A0C4}" destId="{4231C034-1C3D-4DBC-A4FC-6AE8C7AA1D78}" srcOrd="13" destOrd="0" presId="urn:microsoft.com/office/officeart/2005/8/layout/cycle8"/>
    <dgm:cxn modelId="{6F8444DA-8994-484A-BABE-D47EE34C4D82}" type="presParOf" srcId="{0FCF5A8E-70AC-4DC3-A48E-C6BC3AE2A0C4}" destId="{5834E097-E9BB-4D7C-AE28-2E84E8F62382}" srcOrd="14" destOrd="0" presId="urn:microsoft.com/office/officeart/2005/8/layout/cycle8"/>
    <dgm:cxn modelId="{8713A6D2-6AFB-4DB1-B686-9A259EF96A4B}" type="presParOf" srcId="{0FCF5A8E-70AC-4DC3-A48E-C6BC3AE2A0C4}" destId="{997B473B-1DFF-43BF-9F97-A148DDF97889}" srcOrd="15" destOrd="0" presId="urn:microsoft.com/office/officeart/2005/8/layout/cycle8"/>
    <dgm:cxn modelId="{462A219D-0896-4F9C-8644-41D5D59E007F}" type="presParOf" srcId="{0FCF5A8E-70AC-4DC3-A48E-C6BC3AE2A0C4}" destId="{DFAB1293-8C43-4BEB-9F58-B6A9E556B012}" srcOrd="16" destOrd="0" presId="urn:microsoft.com/office/officeart/2005/8/layout/cycle8"/>
    <dgm:cxn modelId="{C0CEAF4C-1904-4514-AEE7-A49702616E8E}" type="presParOf" srcId="{0FCF5A8E-70AC-4DC3-A48E-C6BC3AE2A0C4}" destId="{1A50F646-10EB-4942-B56D-6CCCC444EFE4}" srcOrd="17" destOrd="0" presId="urn:microsoft.com/office/officeart/2005/8/layout/cycle8"/>
    <dgm:cxn modelId="{6BB84CE2-5EA5-41EA-B884-A997EED26442}" type="presParOf" srcId="{0FCF5A8E-70AC-4DC3-A48E-C6BC3AE2A0C4}" destId="{3E90F0EF-5B8F-4D49-ABFF-10D03FBAC5D9}" srcOrd="18" destOrd="0" presId="urn:microsoft.com/office/officeart/2005/8/layout/cycle8"/>
    <dgm:cxn modelId="{0D564156-83FC-493A-ADB6-C68F867AEEBA}" type="presParOf" srcId="{0FCF5A8E-70AC-4DC3-A48E-C6BC3AE2A0C4}" destId="{D30E6B85-2BA2-4107-B1FD-653B6CC9BFE4}" srcOrd="19" destOrd="0" presId="urn:microsoft.com/office/officeart/2005/8/layout/cycle8"/>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7DF6415-E36A-4DD0-B817-6594DBE566B5}">
      <dsp:nvSpPr>
        <dsp:cNvPr id="0" name=""/>
        <dsp:cNvSpPr/>
      </dsp:nvSpPr>
      <dsp:spPr>
        <a:xfrm>
          <a:off x="830374" y="243226"/>
          <a:ext cx="3329744" cy="3329744"/>
        </a:xfrm>
        <a:prstGeom prst="pie">
          <a:avLst>
            <a:gd name="adj1" fmla="val 16200000"/>
            <a:gd name="adj2" fmla="val 0"/>
          </a:avLst>
        </a:prstGeom>
        <a:gradFill rotWithShape="0">
          <a:gsLst>
            <a:gs pos="0">
              <a:schemeClr val="accent1">
                <a:shade val="80000"/>
                <a:hueOff val="0"/>
                <a:satOff val="0"/>
                <a:lumOff val="0"/>
                <a:alphaOff val="0"/>
                <a:tint val="96000"/>
                <a:lumMod val="100000"/>
              </a:schemeClr>
            </a:gs>
            <a:gs pos="78000">
              <a:schemeClr val="accent1">
                <a:shade val="80000"/>
                <a:hueOff val="0"/>
                <a:satOff val="0"/>
                <a:lumOff val="0"/>
                <a:alphaOff val="0"/>
                <a:shade val="94000"/>
                <a:lumMod val="94000"/>
              </a:schemeClr>
            </a:gs>
          </a:gsLst>
          <a:lin ang="5400000" scaled="0"/>
        </a:gradFill>
        <a:ln>
          <a:noFill/>
        </a:ln>
        <a:effectLst>
          <a:outerShdw blurRad="38100" dist="254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24130" tIns="24130" rIns="24130" bIns="24130" numCol="1" spcCol="1270" anchor="ctr" anchorCtr="0">
          <a:noAutofit/>
        </a:bodyPr>
        <a:lstStyle/>
        <a:p>
          <a:pPr marL="0" lvl="0" indent="0" algn="ctr" defTabSz="844550">
            <a:lnSpc>
              <a:spcPct val="90000"/>
            </a:lnSpc>
            <a:spcBef>
              <a:spcPct val="0"/>
            </a:spcBef>
            <a:spcAft>
              <a:spcPct val="35000"/>
            </a:spcAft>
            <a:buNone/>
          </a:pPr>
          <a:r>
            <a:rPr lang="fr-CA" sz="1900" kern="1200" dirty="0"/>
            <a:t>Excellente santé</a:t>
          </a:r>
        </a:p>
      </dsp:txBody>
      <dsp:txXfrm>
        <a:off x="2597914" y="933355"/>
        <a:ext cx="1228834" cy="911715"/>
      </dsp:txXfrm>
    </dsp:sp>
    <dsp:sp modelId="{C6C7AF84-1FCA-4ED3-B333-A1D515515D10}">
      <dsp:nvSpPr>
        <dsp:cNvPr id="0" name=""/>
        <dsp:cNvSpPr/>
      </dsp:nvSpPr>
      <dsp:spPr>
        <a:xfrm>
          <a:off x="830374" y="355010"/>
          <a:ext cx="3329744" cy="3329744"/>
        </a:xfrm>
        <a:prstGeom prst="pie">
          <a:avLst>
            <a:gd name="adj1" fmla="val 0"/>
            <a:gd name="adj2" fmla="val 5400000"/>
          </a:avLst>
        </a:prstGeom>
        <a:gradFill rotWithShape="0">
          <a:gsLst>
            <a:gs pos="0">
              <a:schemeClr val="accent1">
                <a:shade val="80000"/>
                <a:hueOff val="150630"/>
                <a:satOff val="-8075"/>
                <a:lumOff val="10310"/>
                <a:alphaOff val="0"/>
                <a:tint val="96000"/>
                <a:lumMod val="100000"/>
              </a:schemeClr>
            </a:gs>
            <a:gs pos="78000">
              <a:schemeClr val="accent1">
                <a:shade val="80000"/>
                <a:hueOff val="150630"/>
                <a:satOff val="-8075"/>
                <a:lumOff val="10310"/>
                <a:alphaOff val="0"/>
                <a:shade val="94000"/>
                <a:lumMod val="94000"/>
              </a:schemeClr>
            </a:gs>
          </a:gsLst>
          <a:lin ang="5400000" scaled="0"/>
        </a:gradFill>
        <a:ln>
          <a:noFill/>
        </a:ln>
        <a:effectLst>
          <a:outerShdw blurRad="38100" dist="254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24130" tIns="24130" rIns="24130" bIns="24130" numCol="1" spcCol="1270" anchor="ctr" anchorCtr="0">
          <a:noAutofit/>
        </a:bodyPr>
        <a:lstStyle/>
        <a:p>
          <a:pPr marL="0" lvl="0" indent="0" algn="ctr" defTabSz="844550">
            <a:lnSpc>
              <a:spcPct val="90000"/>
            </a:lnSpc>
            <a:spcBef>
              <a:spcPct val="0"/>
            </a:spcBef>
            <a:spcAft>
              <a:spcPct val="35000"/>
            </a:spcAft>
            <a:buNone/>
          </a:pPr>
          <a:r>
            <a:rPr lang="fr-CA" sz="1900" kern="1200" dirty="0"/>
            <a:t>Bonne santé</a:t>
          </a:r>
        </a:p>
      </dsp:txBody>
      <dsp:txXfrm>
        <a:off x="2597914" y="2082910"/>
        <a:ext cx="1228834" cy="911715"/>
      </dsp:txXfrm>
    </dsp:sp>
    <dsp:sp modelId="{C0406CE8-D630-4DA1-A388-A6A1A83CB547}">
      <dsp:nvSpPr>
        <dsp:cNvPr id="0" name=""/>
        <dsp:cNvSpPr/>
      </dsp:nvSpPr>
      <dsp:spPr>
        <a:xfrm>
          <a:off x="718590" y="355010"/>
          <a:ext cx="3329744" cy="3329744"/>
        </a:xfrm>
        <a:prstGeom prst="pie">
          <a:avLst>
            <a:gd name="adj1" fmla="val 5400000"/>
            <a:gd name="adj2" fmla="val 10800000"/>
          </a:avLst>
        </a:prstGeom>
        <a:gradFill rotWithShape="0">
          <a:gsLst>
            <a:gs pos="0">
              <a:schemeClr val="accent1">
                <a:shade val="80000"/>
                <a:hueOff val="301259"/>
                <a:satOff val="-16151"/>
                <a:lumOff val="20619"/>
                <a:alphaOff val="0"/>
                <a:tint val="96000"/>
                <a:lumMod val="100000"/>
              </a:schemeClr>
            </a:gs>
            <a:gs pos="78000">
              <a:schemeClr val="accent1">
                <a:shade val="80000"/>
                <a:hueOff val="301259"/>
                <a:satOff val="-16151"/>
                <a:lumOff val="20619"/>
                <a:alphaOff val="0"/>
                <a:shade val="94000"/>
                <a:lumMod val="94000"/>
              </a:schemeClr>
            </a:gs>
          </a:gsLst>
          <a:lin ang="5400000" scaled="0"/>
        </a:gradFill>
        <a:ln>
          <a:noFill/>
        </a:ln>
        <a:effectLst>
          <a:outerShdw blurRad="38100" dist="254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24130" tIns="24130" rIns="24130" bIns="24130" numCol="1" spcCol="1270" anchor="ctr" anchorCtr="0">
          <a:noAutofit/>
        </a:bodyPr>
        <a:lstStyle/>
        <a:p>
          <a:pPr marL="0" lvl="0" indent="0" algn="ctr" defTabSz="844550">
            <a:lnSpc>
              <a:spcPct val="90000"/>
            </a:lnSpc>
            <a:spcBef>
              <a:spcPct val="0"/>
            </a:spcBef>
            <a:spcAft>
              <a:spcPct val="35000"/>
            </a:spcAft>
            <a:buNone/>
          </a:pPr>
          <a:r>
            <a:rPr lang="fr-CA" sz="1900" kern="1200" dirty="0"/>
            <a:t>Mauvaise santé</a:t>
          </a:r>
        </a:p>
      </dsp:txBody>
      <dsp:txXfrm>
        <a:off x="1051961" y="2082910"/>
        <a:ext cx="1228834" cy="911715"/>
      </dsp:txXfrm>
    </dsp:sp>
    <dsp:sp modelId="{FD4CEF84-B586-44B8-B872-EE43D02AED42}">
      <dsp:nvSpPr>
        <dsp:cNvPr id="0" name=""/>
        <dsp:cNvSpPr/>
      </dsp:nvSpPr>
      <dsp:spPr>
        <a:xfrm>
          <a:off x="718590" y="243226"/>
          <a:ext cx="3329744" cy="3329744"/>
        </a:xfrm>
        <a:prstGeom prst="pie">
          <a:avLst>
            <a:gd name="adj1" fmla="val 10800000"/>
            <a:gd name="adj2" fmla="val 16200000"/>
          </a:avLst>
        </a:prstGeom>
        <a:gradFill rotWithShape="0">
          <a:gsLst>
            <a:gs pos="0">
              <a:schemeClr val="accent1">
                <a:shade val="80000"/>
                <a:hueOff val="451889"/>
                <a:satOff val="-24226"/>
                <a:lumOff val="30929"/>
                <a:alphaOff val="0"/>
                <a:tint val="96000"/>
                <a:lumMod val="100000"/>
              </a:schemeClr>
            </a:gs>
            <a:gs pos="78000">
              <a:schemeClr val="accent1">
                <a:shade val="80000"/>
                <a:hueOff val="451889"/>
                <a:satOff val="-24226"/>
                <a:lumOff val="30929"/>
                <a:alphaOff val="0"/>
                <a:shade val="94000"/>
                <a:lumMod val="94000"/>
              </a:schemeClr>
            </a:gs>
          </a:gsLst>
          <a:lin ang="5400000" scaled="0"/>
        </a:gradFill>
        <a:ln>
          <a:noFill/>
        </a:ln>
        <a:effectLst>
          <a:outerShdw blurRad="38100" dist="254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24130" tIns="24130" rIns="24130" bIns="24130" numCol="1" spcCol="1270" anchor="ctr" anchorCtr="0">
          <a:noAutofit/>
        </a:bodyPr>
        <a:lstStyle/>
        <a:p>
          <a:pPr marL="0" lvl="0" indent="0" algn="ctr" defTabSz="844550">
            <a:lnSpc>
              <a:spcPct val="90000"/>
            </a:lnSpc>
            <a:spcBef>
              <a:spcPct val="0"/>
            </a:spcBef>
            <a:spcAft>
              <a:spcPct val="35000"/>
            </a:spcAft>
            <a:buNone/>
          </a:pPr>
          <a:r>
            <a:rPr lang="fr-CA" sz="1900" kern="1200" dirty="0"/>
            <a:t>Très mauvaise santé</a:t>
          </a:r>
        </a:p>
      </dsp:txBody>
      <dsp:txXfrm>
        <a:off x="1051961" y="933355"/>
        <a:ext cx="1228834" cy="911715"/>
      </dsp:txXfrm>
    </dsp:sp>
    <dsp:sp modelId="{DFAB1293-8C43-4BEB-9F58-B6A9E556B012}">
      <dsp:nvSpPr>
        <dsp:cNvPr id="0" name=""/>
        <dsp:cNvSpPr/>
      </dsp:nvSpPr>
      <dsp:spPr>
        <a:xfrm>
          <a:off x="624247" y="37099"/>
          <a:ext cx="3741999" cy="3741999"/>
        </a:xfrm>
        <a:prstGeom prst="circularArrow">
          <a:avLst>
            <a:gd name="adj1" fmla="val 5085"/>
            <a:gd name="adj2" fmla="val 327528"/>
            <a:gd name="adj3" fmla="val 21272472"/>
            <a:gd name="adj4" fmla="val 16200000"/>
            <a:gd name="adj5" fmla="val 5932"/>
          </a:avLst>
        </a:prstGeom>
        <a:solidFill>
          <a:schemeClr val="accent1">
            <a:shade val="90000"/>
            <a:hueOff val="0"/>
            <a:satOff val="0"/>
            <a:lumOff val="0"/>
            <a:alphaOff val="0"/>
          </a:schemeClr>
        </a:solidFill>
        <a:ln>
          <a:noFill/>
        </a:ln>
        <a:effectLst>
          <a:outerShdw blurRad="38100" dist="25400" dir="5400000" rotWithShape="0">
            <a:srgbClr val="000000">
              <a:alpha val="35000"/>
            </a:srgbClr>
          </a:outerShdw>
        </a:effectLst>
        <a:scene3d>
          <a:camera prst="orthographicFront"/>
          <a:lightRig rig="threePt" dir="t">
            <a:rot lat="0" lon="0" rev="7500000"/>
          </a:lightRig>
        </a:scene3d>
        <a:sp3d z="152400" extrusionH="63500" prstMaterial="matte">
          <a:bevelT w="25400" h="6350" prst="relaxedInset"/>
          <a:contourClr>
            <a:schemeClr val="bg1"/>
          </a:contourClr>
        </a:sp3d>
      </dsp:spPr>
      <dsp:style>
        <a:lnRef idx="0">
          <a:scrgbClr r="0" g="0" b="0"/>
        </a:lnRef>
        <a:fillRef idx="1">
          <a:scrgbClr r="0" g="0" b="0"/>
        </a:fillRef>
        <a:effectRef idx="2">
          <a:scrgbClr r="0" g="0" b="0"/>
        </a:effectRef>
        <a:fontRef idx="minor">
          <a:schemeClr val="lt1"/>
        </a:fontRef>
      </dsp:style>
    </dsp:sp>
    <dsp:sp modelId="{1A50F646-10EB-4942-B56D-6CCCC444EFE4}">
      <dsp:nvSpPr>
        <dsp:cNvPr id="0" name=""/>
        <dsp:cNvSpPr/>
      </dsp:nvSpPr>
      <dsp:spPr>
        <a:xfrm>
          <a:off x="624247" y="148883"/>
          <a:ext cx="3741999" cy="3741999"/>
        </a:xfrm>
        <a:prstGeom prst="circularArrow">
          <a:avLst>
            <a:gd name="adj1" fmla="val 5085"/>
            <a:gd name="adj2" fmla="val 327528"/>
            <a:gd name="adj3" fmla="val 5072472"/>
            <a:gd name="adj4" fmla="val 0"/>
            <a:gd name="adj5" fmla="val 5932"/>
          </a:avLst>
        </a:prstGeom>
        <a:solidFill>
          <a:schemeClr val="accent1">
            <a:shade val="90000"/>
            <a:hueOff val="150622"/>
            <a:satOff val="-7930"/>
            <a:lumOff val="9530"/>
            <a:alphaOff val="0"/>
          </a:schemeClr>
        </a:solidFill>
        <a:ln>
          <a:noFill/>
        </a:ln>
        <a:effectLst>
          <a:outerShdw blurRad="38100" dist="25400" dir="5400000" rotWithShape="0">
            <a:srgbClr val="000000">
              <a:alpha val="35000"/>
            </a:srgbClr>
          </a:outerShdw>
        </a:effectLst>
        <a:scene3d>
          <a:camera prst="orthographicFront"/>
          <a:lightRig rig="threePt" dir="t">
            <a:rot lat="0" lon="0" rev="7500000"/>
          </a:lightRig>
        </a:scene3d>
        <a:sp3d z="152400" extrusionH="63500" prstMaterial="matte">
          <a:bevelT w="25400" h="6350" prst="relaxedInset"/>
          <a:contourClr>
            <a:schemeClr val="bg1"/>
          </a:contourClr>
        </a:sp3d>
      </dsp:spPr>
      <dsp:style>
        <a:lnRef idx="0">
          <a:scrgbClr r="0" g="0" b="0"/>
        </a:lnRef>
        <a:fillRef idx="1">
          <a:scrgbClr r="0" g="0" b="0"/>
        </a:fillRef>
        <a:effectRef idx="2">
          <a:scrgbClr r="0" g="0" b="0"/>
        </a:effectRef>
        <a:fontRef idx="minor">
          <a:schemeClr val="lt1"/>
        </a:fontRef>
      </dsp:style>
    </dsp:sp>
    <dsp:sp modelId="{3E90F0EF-5B8F-4D49-ABFF-10D03FBAC5D9}">
      <dsp:nvSpPr>
        <dsp:cNvPr id="0" name=""/>
        <dsp:cNvSpPr/>
      </dsp:nvSpPr>
      <dsp:spPr>
        <a:xfrm>
          <a:off x="512463" y="148883"/>
          <a:ext cx="3741999" cy="3741999"/>
        </a:xfrm>
        <a:prstGeom prst="circularArrow">
          <a:avLst>
            <a:gd name="adj1" fmla="val 5085"/>
            <a:gd name="adj2" fmla="val 327528"/>
            <a:gd name="adj3" fmla="val 10472472"/>
            <a:gd name="adj4" fmla="val 5400000"/>
            <a:gd name="adj5" fmla="val 5932"/>
          </a:avLst>
        </a:prstGeom>
        <a:solidFill>
          <a:schemeClr val="accent1">
            <a:shade val="90000"/>
            <a:hueOff val="301244"/>
            <a:satOff val="-15859"/>
            <a:lumOff val="19061"/>
            <a:alphaOff val="0"/>
          </a:schemeClr>
        </a:solidFill>
        <a:ln>
          <a:noFill/>
        </a:ln>
        <a:effectLst>
          <a:outerShdw blurRad="38100" dist="25400" dir="5400000" rotWithShape="0">
            <a:srgbClr val="000000">
              <a:alpha val="35000"/>
            </a:srgbClr>
          </a:outerShdw>
        </a:effectLst>
        <a:scene3d>
          <a:camera prst="orthographicFront"/>
          <a:lightRig rig="threePt" dir="t">
            <a:rot lat="0" lon="0" rev="7500000"/>
          </a:lightRig>
        </a:scene3d>
        <a:sp3d z="152400" extrusionH="63500" prstMaterial="matte">
          <a:bevelT w="25400" h="6350" prst="relaxedInset"/>
          <a:contourClr>
            <a:schemeClr val="bg1"/>
          </a:contourClr>
        </a:sp3d>
      </dsp:spPr>
      <dsp:style>
        <a:lnRef idx="0">
          <a:scrgbClr r="0" g="0" b="0"/>
        </a:lnRef>
        <a:fillRef idx="1">
          <a:scrgbClr r="0" g="0" b="0"/>
        </a:fillRef>
        <a:effectRef idx="2">
          <a:scrgbClr r="0" g="0" b="0"/>
        </a:effectRef>
        <a:fontRef idx="minor">
          <a:schemeClr val="lt1"/>
        </a:fontRef>
      </dsp:style>
    </dsp:sp>
    <dsp:sp modelId="{D30E6B85-2BA2-4107-B1FD-653B6CC9BFE4}">
      <dsp:nvSpPr>
        <dsp:cNvPr id="0" name=""/>
        <dsp:cNvSpPr/>
      </dsp:nvSpPr>
      <dsp:spPr>
        <a:xfrm>
          <a:off x="512463" y="37099"/>
          <a:ext cx="3741999" cy="3741999"/>
        </a:xfrm>
        <a:prstGeom prst="circularArrow">
          <a:avLst>
            <a:gd name="adj1" fmla="val 5085"/>
            <a:gd name="adj2" fmla="val 327528"/>
            <a:gd name="adj3" fmla="val 15872472"/>
            <a:gd name="adj4" fmla="val 10800000"/>
            <a:gd name="adj5" fmla="val 5932"/>
          </a:avLst>
        </a:prstGeom>
        <a:solidFill>
          <a:schemeClr val="accent1">
            <a:shade val="90000"/>
            <a:hueOff val="451866"/>
            <a:satOff val="-23789"/>
            <a:lumOff val="28591"/>
            <a:alphaOff val="0"/>
          </a:schemeClr>
        </a:solidFill>
        <a:ln>
          <a:noFill/>
        </a:ln>
        <a:effectLst>
          <a:outerShdw blurRad="38100" dist="25400" dir="5400000" rotWithShape="0">
            <a:srgbClr val="000000">
              <a:alpha val="35000"/>
            </a:srgbClr>
          </a:outerShdw>
        </a:effectLst>
        <a:scene3d>
          <a:camera prst="orthographicFront"/>
          <a:lightRig rig="threePt" dir="t">
            <a:rot lat="0" lon="0" rev="7500000"/>
          </a:lightRig>
        </a:scene3d>
        <a:sp3d z="152400" extrusionH="63500" prstMaterial="matte">
          <a:bevelT w="25400" h="6350" prst="relaxedInset"/>
          <a:contourClr>
            <a:schemeClr val="bg1"/>
          </a:contourClr>
        </a:sp3d>
      </dsp:spPr>
      <dsp:style>
        <a:lnRef idx="0">
          <a:scrgbClr r="0" g="0" b="0"/>
        </a:lnRef>
        <a:fillRef idx="1">
          <a:scrgbClr r="0" g="0" b="0"/>
        </a:fillRef>
        <a:effectRef idx="2">
          <a:scrgbClr r="0" g="0" b="0"/>
        </a:effectRef>
        <a:fontRef idx="minor">
          <a:schemeClr val="lt1"/>
        </a:fontRef>
      </dsp:style>
    </dsp:sp>
  </dsp:spTree>
</dsp:drawing>
</file>

<file path=ppt/diagrams/layout1.xml><?xml version="1.0" encoding="utf-8"?>
<dgm:layoutDef xmlns:dgm="http://schemas.openxmlformats.org/drawingml/2006/diagram" xmlns:a="http://schemas.openxmlformats.org/drawingml/2006/main" uniqueId="urn:microsoft.com/office/officeart/2005/8/layout/cycle8">
  <dgm:title val=""/>
  <dgm:desc val=""/>
  <dgm:catLst>
    <dgm:cat type="cycle" pri="7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 modelId="5"/>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clrData>
  <dgm:layoutNode name="compositeShape">
    <dgm:varLst>
      <dgm:chMax val="7"/>
      <dgm:dir/>
      <dgm:resizeHandles val="exact"/>
    </dgm:varLst>
    <dgm:alg type="composite">
      <dgm:param type="horzAlign" val="ctr"/>
      <dgm:param type="vertAlign" val="mid"/>
      <dgm:param type="ar" val="1"/>
    </dgm:alg>
    <dgm:shape xmlns:r="http://schemas.openxmlformats.org/officeDocument/2006/relationships" r:blip="">
      <dgm:adjLst/>
    </dgm:shape>
    <dgm:presOf/>
    <dgm:choose name="Name0">
      <dgm:if name="Name1" axis="ch" ptType="node" func="cnt" op="equ" val="1">
        <dgm:constrLst>
          <dgm:constr type="l" for="ch" forName="wedge1" refType="w" fact="0.08"/>
          <dgm:constr type="t" for="ch" forName="wedge1" refType="w" fact="0.08"/>
          <dgm:constr type="w" for="ch" forName="wedge1" refType="w" fact="0.84"/>
          <dgm:constr type="h" for="ch" forName="wedge1" refType="h" fact="0.84"/>
          <dgm:constr type="l" for="ch" forName="dummy1a" refType="w" fact="0.5"/>
          <dgm:constr type="t" for="ch" forName="dummy1a" refType="h" fact="0.08"/>
          <dgm:constr type="l" for="ch" forName="dummy1b" refType="w" fact="0.5"/>
          <dgm:constr type="t" for="ch" forName="dummy1b" refType="h" fact="0.08"/>
          <dgm:constr type="l" for="ch" forName="wedge1Tx" refType="w" fact="0.22"/>
          <dgm:constr type="t" for="ch" forName="wedge1Tx" refType="h" fact="0.22"/>
          <dgm:constr type="w" for="ch" forName="wedge1Tx" refType="w" fact="0.56"/>
          <dgm:constr type="h" for="ch" forName="wedge1Tx" refType="h" fact="0.56"/>
          <dgm:constr type="h" for="ch" forName="arrowWedge1single" refType="w" fact="0.08"/>
          <dgm:constr type="diam" for="ch" forName="arrowWedge1single" refType="w" fact="0.84"/>
          <dgm:constr type="l" for="ch" forName="arrowWedge1single" refType="w" fact="0.5"/>
          <dgm:constr type="t" for="ch" forName="arrowWedge1single" refType="w" fact="0.5"/>
          <dgm:constr type="primFontSz" for="ch" ptType="node" op="equ"/>
        </dgm:constrLst>
      </dgm:if>
      <dgm:if name="Name2" axis="ch" ptType="node" func="cnt" op="equ" val="2">
        <dgm:constrLst>
          <dgm:constr type="l" for="ch" forName="wedge1" refType="w" fact="0.1"/>
          <dgm:constr type="t" for="ch" forName="wedge1" refType="w" fact="0.08"/>
          <dgm:constr type="w" for="ch" forName="wedge1" refType="w" fact="0.84"/>
          <dgm:constr type="h" for="ch" forName="wedge1" refType="h" fact="0.84"/>
          <dgm:constr type="l" for="ch" forName="dummy1a" refType="w" fact="0.52"/>
          <dgm:constr type="t" for="ch" forName="dummy1a" refType="h" fact="0.08"/>
          <dgm:constr type="l" for="ch" forName="dummy1b" refType="w" fact="0.52"/>
          <dgm:constr type="t" for="ch" forName="dummy1b" refType="h" fact="0.92"/>
          <dgm:constr type="l" for="ch" forName="wedge1Tx" refType="w" fact="0.559"/>
          <dgm:constr type="t" for="ch" forName="wedge1Tx" refType="h" fact="0.3"/>
          <dgm:constr type="w" for="ch" forName="wedge1Tx" refType="w" fact="0.3"/>
          <dgm:constr type="h" for="ch" forName="wedge1Tx" refType="h" fact="0.4"/>
          <dgm:constr type="l" for="ch" forName="wedge2" refType="w" fact="0.06"/>
          <dgm:constr type="t" for="ch" forName="wedge2" refType="w" fact="0.08"/>
          <dgm:constr type="w" for="ch" forName="wedge2" refType="w" fact="0.84"/>
          <dgm:constr type="h" for="ch" forName="wedge2" refType="h" fact="0.84"/>
          <dgm:constr type="l" for="ch" forName="dummy2a" refType="w" fact="0.48"/>
          <dgm:constr type="t" for="ch" forName="dummy2a" refType="h" fact="0.92"/>
          <dgm:constr type="l" for="ch" forName="dummy2b" refType="w" fact="0.48"/>
          <dgm:constr type="t" for="ch" forName="dummy2b" refType="h" fact="0.08"/>
          <dgm:constr type="r" for="ch" forName="wedge2Tx" refType="w" fact="0.441"/>
          <dgm:constr type="t" for="ch" forName="wedge2Tx" refType="h" fact="0.3"/>
          <dgm:constr type="w" for="ch" forName="wedge2Tx" refType="w" fact="0.3"/>
          <dgm:constr type="h" for="ch" forName="wedge2Tx" refType="h" fact="0.4"/>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primFontSz" for="ch" ptType="node" op="equ"/>
        </dgm:constrLst>
      </dgm:if>
      <dgm:if name="Name3" axis="ch" ptType="node" func="cnt" op="equ" val="3">
        <dgm:constrLst>
          <dgm:constr type="l" for="ch" forName="wedge1" refType="w" fact="0.0973"/>
          <dgm:constr type="t" for="ch" forName="wedge1" refType="w" fact="0.07"/>
          <dgm:constr type="w" for="ch" forName="wedge1" refType="w" fact="0.84"/>
          <dgm:constr type="h" for="ch" forName="wedge1" refType="h" fact="0.84"/>
          <dgm:constr type="l" for="ch" forName="dummy1a" refType="w" fact="0.5173"/>
          <dgm:constr type="t" for="ch" forName="dummy1a" refType="h" fact="0.07"/>
          <dgm:constr type="l" for="ch" forName="dummy1b" refType="w" fact="0.8811"/>
          <dgm:constr type="t" for="ch" forName="dummy1b" refType="h" fact="0.7"/>
          <dgm:constr type="l" for="ch" forName="wedge1Tx" refType="w" fact="0.54"/>
          <dgm:constr type="t" for="ch" forName="wedge1Tx" refType="h" fact="0.248"/>
          <dgm:constr type="w" for="ch" forName="wedge1Tx" refType="w" fact="0.3"/>
          <dgm:constr type="h" for="ch" forName="wedge1Tx" refType="h" fact="0.25"/>
          <dgm:constr type="l" for="ch" forName="wedge2" refType="w" fact="0.08"/>
          <dgm:constr type="t" for="ch" forName="wedge2" refType="w" fact="0.1"/>
          <dgm:constr type="w" for="ch" forName="wedge2" refType="w" fact="0.84"/>
          <dgm:constr type="h" for="ch" forName="wedge2" refType="h" fact="0.84"/>
          <dgm:constr type="l" for="ch" forName="dummy2a" refType="w" fact="0.8637"/>
          <dgm:constr type="t" for="ch" forName="dummy2a" refType="h" fact="0.73"/>
          <dgm:constr type="l" for="ch" forName="dummy2b" refType="w" fact="0.1363"/>
          <dgm:constr type="t" for="ch" forName="dummy2b" refType="h" fact="0.73"/>
          <dgm:constr type="l" for="ch" forName="wedge2Tx" refType="w" fact="0.28"/>
          <dgm:constr type="t" for="ch" forName="wedge2Tx" refType="h" fact="0.645"/>
          <dgm:constr type="w" for="ch" forName="wedge2Tx" refType="w" fact="0.45"/>
          <dgm:constr type="h" for="ch" forName="wedge2Tx" refType="h" fact="0.22"/>
          <dgm:constr type="l" for="ch" forName="wedge3" refType="w" fact="0.0627"/>
          <dgm:constr type="t" for="ch" forName="wedge3" refType="w" fact="0.07"/>
          <dgm:constr type="w" for="ch" forName="wedge3" refType="w" fact="0.84"/>
          <dgm:constr type="h" for="ch" forName="wedge3" refType="h" fact="0.84"/>
          <dgm:constr type="l" for="ch" forName="dummy3a" refType="w" fact="0.1189"/>
          <dgm:constr type="t" for="ch" forName="dummy3a" refType="h" fact="0.7"/>
          <dgm:constr type="l" for="ch" forName="dummy3b" refType="w" fact="0.4827"/>
          <dgm:constr type="t" for="ch" forName="dummy3b" refType="h" fact="0.07"/>
          <dgm:constr type="r" for="ch" forName="wedge3Tx" refType="w" fact="0.46"/>
          <dgm:constr type="t" for="ch" forName="wedge3Tx" refType="h" fact="0.248"/>
          <dgm:constr type="w" for="ch" forName="wedge3Tx" refType="w" fact="0.3"/>
          <dgm:constr type="h" for="ch" forName="wedge3Tx" refType="h" fact="0.25"/>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primFontSz" for="ch" ptType="node" op="equ"/>
        </dgm:constrLst>
      </dgm:if>
      <dgm:if name="Name4" axis="ch" ptType="node" func="cnt" op="equ" val="4">
        <dgm:constrLst>
          <dgm:constr type="l" for="ch" forName="wedge1" refType="w" fact="0.0941"/>
          <dgm:constr type="t" for="ch" forName="wedge1" refType="w" fact="0.0659"/>
          <dgm:constr type="w" for="ch" forName="wedge1" refType="w" fact="0.84"/>
          <dgm:constr type="h" for="ch" forName="wedge1" refType="h" fact="0.84"/>
          <dgm:constr type="l" for="ch" forName="dummy1a" refType="w" fact="0.5141"/>
          <dgm:constr type="t" for="ch" forName="dummy1a" refType="h" fact="0.0659"/>
          <dgm:constr type="l" for="ch" forName="dummy1b" refType="w" fact="0.9341"/>
          <dgm:constr type="t" for="ch" forName="dummy1b" refType="h" fact="0.4859"/>
          <dgm:constr type="l" for="ch" forName="wedge1Tx" refType="w" fact="0.54"/>
          <dgm:constr type="t" for="ch" forName="wedge1Tx" refType="h" fact="0.24"/>
          <dgm:constr type="w" for="ch" forName="wedge1Tx" refType="w" fact="0.31"/>
          <dgm:constr type="h" for="ch" forName="wedge1Tx" refType="h" fact="0.23"/>
          <dgm:constr type="l" for="ch" forName="wedge2" refType="w" fact="0.0941"/>
          <dgm:constr type="t" for="ch" forName="wedge2" refType="w" fact="0.0941"/>
          <dgm:constr type="w" for="ch" forName="wedge2" refType="w" fact="0.84"/>
          <dgm:constr type="h" for="ch" forName="wedge2" refType="h" fact="0.84"/>
          <dgm:constr type="l" for="ch" forName="dummy2a" refType="w" fact="0.9341"/>
          <dgm:constr type="t" for="ch" forName="dummy2a" refType="h" fact="0.5141"/>
          <dgm:constr type="l" for="ch" forName="dummy2b" refType="w" fact="0.5141"/>
          <dgm:constr type="t" for="ch" forName="dummy2b" refType="h" fact="0.9341"/>
          <dgm:constr type="l" for="ch" forName="wedge2Tx" refType="w" fact="0.54"/>
          <dgm:constr type="t" for="ch" forName="wedge2Tx" refType="h" fact="0.53"/>
          <dgm:constr type="w" for="ch" forName="wedge2Tx" refType="w" fact="0.31"/>
          <dgm:constr type="h" for="ch" forName="wedge2Tx" refType="h" fact="0.23"/>
          <dgm:constr type="l" for="ch" forName="wedge3" refType="w" fact="0.0659"/>
          <dgm:constr type="t" for="ch" forName="wedge3" refType="w" fact="0.0941"/>
          <dgm:constr type="w" for="ch" forName="wedge3" refType="w" fact="0.84"/>
          <dgm:constr type="h" for="ch" forName="wedge3" refType="h" fact="0.84"/>
          <dgm:constr type="l" for="ch" forName="dummy3a" refType="w" fact="0.4859"/>
          <dgm:constr type="t" for="ch" forName="dummy3a" refType="h" fact="0.9341"/>
          <dgm:constr type="l" for="ch" forName="dummy3b" refType="w" fact="0.0659"/>
          <dgm:constr type="t" for="ch" forName="dummy3b" refType="h" fact="0.5141"/>
          <dgm:constr type="r" for="ch" forName="wedge3Tx" refType="w" fact="0.46"/>
          <dgm:constr type="t" for="ch" forName="wedge3Tx" refType="h" fact="0.53"/>
          <dgm:constr type="w" for="ch" forName="wedge3Tx" refType="w" fact="0.31"/>
          <dgm:constr type="h" for="ch" forName="wedge3Tx" refType="h" fact="0.23"/>
          <dgm:constr type="l" for="ch" forName="wedge4" refType="w" fact="0.0659"/>
          <dgm:constr type="t" for="ch" forName="wedge4" refType="h" fact="0.0659"/>
          <dgm:constr type="w" for="ch" forName="wedge4" refType="w" fact="0.84"/>
          <dgm:constr type="h" for="ch" forName="wedge4" refType="h" fact="0.84"/>
          <dgm:constr type="l" for="ch" forName="dummy4a" refType="w" fact="0.0659"/>
          <dgm:constr type="t" for="ch" forName="dummy4a" refType="h" fact="0.4859"/>
          <dgm:constr type="l" for="ch" forName="dummy4b" refType="w" fact="0.4859"/>
          <dgm:constr type="t" for="ch" forName="dummy4b" refType="h" fact="0.0659"/>
          <dgm:constr type="r" for="ch" forName="wedge4Tx" refType="w" fact="0.46"/>
          <dgm:constr type="t" for="ch" forName="wedge4Tx" refType="h" fact="0.24"/>
          <dgm:constr type="w" for="ch" forName="wedge4Tx" refType="w" fact="0.31"/>
          <dgm:constr type="h" for="ch" forName="wedge4Tx" refType="h" fact="0.23"/>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primFontSz" for="ch" ptType="node" op="equ"/>
        </dgm:constrLst>
      </dgm:if>
      <dgm:if name="Name5" axis="ch" ptType="node" func="cnt" op="equ" val="5">
        <dgm:constrLst>
          <dgm:constr type="l" for="ch" forName="wedge1" refType="w" fact="0.0918"/>
          <dgm:constr type="t" for="ch" forName="wedge1" refType="w" fact="0.0638"/>
          <dgm:constr type="w" for="ch" forName="wedge1" refType="w" fact="0.84"/>
          <dgm:constr type="h" for="ch" forName="wedge1" refType="h" fact="0.84"/>
          <dgm:constr type="l" for="ch" forName="dummy1a" refType="w" fact="0.5118"/>
          <dgm:constr type="t" for="ch" forName="dummy1a" refType="h" fact="0.0638"/>
          <dgm:constr type="l" for="ch" forName="dummy1b" refType="w" fact="0.9112"/>
          <dgm:constr type="t" for="ch" forName="dummy1b" refType="h" fact="0.354"/>
          <dgm:constr type="l" for="ch" forName="wedge1Tx" refType="w" fact="0.53"/>
          <dgm:constr type="t" for="ch" forName="wedge1Tx" refType="h" fact="0.205"/>
          <dgm:constr type="w" for="ch" forName="wedge1Tx" refType="w" fact="0.27"/>
          <dgm:constr type="h" for="ch" forName="wedge1Tx" refType="h" fact="0.18"/>
          <dgm:constr type="l" for="ch" forName="wedge2" refType="w" fact="0.099"/>
          <dgm:constr type="t" for="ch" forName="wedge2" refType="w" fact="0.0862"/>
          <dgm:constr type="w" for="ch" forName="wedge2" refType="w" fact="0.84"/>
          <dgm:constr type="h" for="ch" forName="wedge2" refType="h" fact="0.84"/>
          <dgm:constr type="l" for="ch" forName="dummy2a" refType="w" fact="0.9185"/>
          <dgm:constr type="t" for="ch" forName="dummy2a" refType="h" fact="0.3764"/>
          <dgm:constr type="l" for="ch" forName="dummy2b" refType="w" fact="0.7659"/>
          <dgm:constr type="t" for="ch" forName="dummy2b" refType="h" fact="0.846"/>
          <dgm:constr type="l" for="ch" forName="wedge2Tx" refType="w" fact="0.64"/>
          <dgm:constr type="t" for="ch" forName="wedge2Tx" refType="h" fact="0.47"/>
          <dgm:constr type="w" for="ch" forName="wedge2Tx" refType="w" fact="0.25"/>
          <dgm:constr type="h" for="ch" forName="wedge2Tx" refType="h" fact="0.2"/>
          <dgm:constr type="l" for="ch" forName="wedge3" refType="w" fact="0.08"/>
          <dgm:constr type="t" for="ch" forName="wedge3" refType="w" fact="0.1"/>
          <dgm:constr type="w" for="ch" forName="wedge3" refType="w" fact="0.84"/>
          <dgm:constr type="h" for="ch" forName="wedge3" refType="h" fact="0.84"/>
          <dgm:constr type="l" for="ch" forName="dummy3a" refType="w" fact="0.7469"/>
          <dgm:constr type="t" for="ch" forName="dummy3a" refType="h" fact="0.8598"/>
          <dgm:constr type="l" for="ch" forName="dummy3b" refType="w" fact="0.2531"/>
          <dgm:constr type="t" for="ch" forName="dummy3b" refType="h" fact="0.8598"/>
          <dgm:constr type="l" for="ch" forName="wedge3Tx" refType="w" fact="0.38"/>
          <dgm:constr type="t" for="ch" forName="wedge3Tx" refType="h" fact="0.69"/>
          <dgm:constr type="w" for="ch" forName="wedge3Tx" refType="w" fact="0.24"/>
          <dgm:constr type="h" for="ch" forName="wedge3Tx" refType="h" fact="0.22"/>
          <dgm:constr type="l" for="ch" forName="wedge4" refType="w" fact="0.061"/>
          <dgm:constr type="t" for="ch" forName="wedge4" refType="h" fact="0.0862"/>
          <dgm:constr type="w" for="ch" forName="wedge4" refType="w" fact="0.84"/>
          <dgm:constr type="h" for="ch" forName="wedge4" refType="h" fact="0.84"/>
          <dgm:constr type="l" for="ch" forName="dummy4a" refType="w" fact="0.2341"/>
          <dgm:constr type="t" for="ch" forName="dummy4a" refType="h" fact="0.846"/>
          <dgm:constr type="l" for="ch" forName="dummy4b" refType="w" fact="0.0815"/>
          <dgm:constr type="t" for="ch" forName="dummy4b" refType="h" fact="0.3764"/>
          <dgm:constr type="r" for="ch" forName="wedge4Tx" refType="w" fact="0.36"/>
          <dgm:constr type="t" for="ch" forName="wedge4Tx" refType="h" fact="0.47"/>
          <dgm:constr type="w" for="ch" forName="wedge4Tx" refType="w" fact="0.25"/>
          <dgm:constr type="h" for="ch" forName="wedge4Tx" refType="h" fact="0.2"/>
          <dgm:constr type="l" for="ch" forName="wedge5" refType="w" fact="0.0682"/>
          <dgm:constr type="t" for="ch" forName="wedge5" refType="h" fact="0.0638"/>
          <dgm:constr type="w" for="ch" forName="wedge5" refType="w" fact="0.84"/>
          <dgm:constr type="h" for="ch" forName="wedge5" refType="h" fact="0.84"/>
          <dgm:constr type="l" for="ch" forName="dummy5a" refType="w" fact="0.0888"/>
          <dgm:constr type="t" for="ch" forName="dummy5a" refType="h" fact="0.354"/>
          <dgm:constr type="l" for="ch" forName="dummy5b" refType="w" fact="0.4882"/>
          <dgm:constr type="t" for="ch" forName="dummy5b" refType="h" fact="0.0638"/>
          <dgm:constr type="r" for="ch" forName="wedge5Tx" refType="w" fact="0.47"/>
          <dgm:constr type="t" for="ch" forName="wedge5Tx" refType="h" fact="0.205"/>
          <dgm:constr type="w" for="ch" forName="wedge5Tx" refType="w" fact="0.27"/>
          <dgm:constr type="h" for="ch" forName="wedge5Tx" refType="h" fact="0.18"/>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primFontSz" for="ch" ptType="node" op="equ"/>
        </dgm:constrLst>
      </dgm:if>
      <dgm:if name="Name6" axis="ch" ptType="node" func="cnt" op="equ" val="6">
        <dgm:constrLst>
          <dgm:constr type="l" for="ch" forName="wedge1" refType="w" fact="0.09"/>
          <dgm:constr type="t" for="ch" forName="wedge1" refType="w" fact="0.0627"/>
          <dgm:constr type="w" for="ch" forName="wedge1" refType="w" fact="0.84"/>
          <dgm:constr type="h" for="ch" forName="wedge1" refType="h" fact="0.84"/>
          <dgm:constr type="l" for="ch" forName="dummy1a" refType="w" fact="0.51"/>
          <dgm:constr type="t" for="ch" forName="dummy1a" refType="h" fact="0.0627"/>
          <dgm:constr type="l" for="ch" forName="dummy1b" refType="w" fact="0.8737"/>
          <dgm:constr type="t" for="ch" forName="dummy1b" refType="h" fact="0.2727"/>
          <dgm:constr type="l" for="ch" forName="wedge1Tx" refType="w" fact="0.53"/>
          <dgm:constr type="t" for="ch" forName="wedge1Tx" refType="h" fact="0.17"/>
          <dgm:constr type="w" for="ch" forName="wedge1Tx" refType="w" fact="0.22"/>
          <dgm:constr type="h" for="ch" forName="wedge1Tx" refType="h" fact="0.17"/>
          <dgm:constr type="l" for="ch" forName="wedge2" refType="w" fact="0.1"/>
          <dgm:constr type="t" for="ch" forName="wedge2" refType="w" fact="0.08"/>
          <dgm:constr type="w" for="ch" forName="wedge2" refType="w" fact="0.84"/>
          <dgm:constr type="h" for="ch" forName="wedge2" refType="h" fact="0.84"/>
          <dgm:constr type="l" for="ch" forName="dummy2a" refType="w" fact="0.8837"/>
          <dgm:constr type="t" for="ch" forName="dummy2a" refType="h" fact="0.29"/>
          <dgm:constr type="l" for="ch" forName="dummy2b" refType="w" fact="0.8837"/>
          <dgm:constr type="t" for="ch" forName="dummy2b" refType="h" fact="0.71"/>
          <dgm:constr type="l" for="ch" forName="wedge2Tx" refType="w" fact="0.67"/>
          <dgm:constr type="t" for="ch" forName="wedge2Tx" refType="h" fact="0.42"/>
          <dgm:constr type="w" for="ch" forName="wedge2Tx" refType="w" fact="0.23"/>
          <dgm:constr type="h" for="ch" forName="wedge2Tx" refType="h" fact="0.165"/>
          <dgm:constr type="l" for="ch" forName="wedge3" refType="w" fact="0.09"/>
          <dgm:constr type="t" for="ch" forName="wedge3" refType="w" fact="0.0973"/>
          <dgm:constr type="w" for="ch" forName="wedge3" refType="w" fact="0.84"/>
          <dgm:constr type="h" for="ch" forName="wedge3" refType="h" fact="0.84"/>
          <dgm:constr type="l" for="ch" forName="dummy3a" refType="w" fact="0.8737"/>
          <dgm:constr type="t" for="ch" forName="dummy3a" refType="h" fact="0.7273"/>
          <dgm:constr type="l" for="ch" forName="dummy3b" refType="w" fact="0.51"/>
          <dgm:constr type="t" for="ch" forName="dummy3b" refType="h" fact="0.9373"/>
          <dgm:constr type="l" for="ch" forName="wedge3Tx" refType="w" fact="0.53"/>
          <dgm:constr type="t" for="ch" forName="wedge3Tx" refType="h" fact="0.665"/>
          <dgm:constr type="w" for="ch" forName="wedge3Tx" refType="w" fact="0.22"/>
          <dgm:constr type="h" for="ch" forName="wedge3Tx" refType="h" fact="0.17"/>
          <dgm:constr type="l" for="ch" forName="wedge4" refType="w" fact="0.07"/>
          <dgm:constr type="t" for="ch" forName="wedge4" refType="h" fact="0.0973"/>
          <dgm:constr type="w" for="ch" forName="wedge4" refType="w" fact="0.84"/>
          <dgm:constr type="h" for="ch" forName="wedge4" refType="h" fact="0.84"/>
          <dgm:constr type="l" for="ch" forName="dummy4a" refType="w" fact="0.49"/>
          <dgm:constr type="t" for="ch" forName="dummy4a" refType="h" fact="0.9373"/>
          <dgm:constr type="l" for="ch" forName="dummy4b" refType="w" fact="0.1263"/>
          <dgm:constr type="t" for="ch" forName="dummy4b" refType="h" fact="0.7273"/>
          <dgm:constr type="r" for="ch" forName="wedge4Tx" refType="w" fact="0.47"/>
          <dgm:constr type="t" for="ch" forName="wedge4Tx" refType="h" fact="0.665"/>
          <dgm:constr type="w" for="ch" forName="wedge4Tx" refType="w" fact="0.22"/>
          <dgm:constr type="h" for="ch" forName="wedge4Tx" refType="h" fact="0.17"/>
          <dgm:constr type="l" for="ch" forName="wedge5" refType="w" fact="0.06"/>
          <dgm:constr type="t" for="ch" forName="wedge5" refType="h" fact="0.08"/>
          <dgm:constr type="w" for="ch" forName="wedge5" refType="w" fact="0.84"/>
          <dgm:constr type="h" for="ch" forName="wedge5" refType="h" fact="0.84"/>
          <dgm:constr type="l" for="ch" forName="dummy5a" refType="w" fact="0.1163"/>
          <dgm:constr type="t" for="ch" forName="dummy5a" refType="h" fact="0.71"/>
          <dgm:constr type="l" for="ch" forName="dummy5b" refType="w" fact="0.1163"/>
          <dgm:constr type="t" for="ch" forName="dummy5b" refType="h" fact="0.29"/>
          <dgm:constr type="r" for="ch" forName="wedge5Tx" refType="w" fact="0.33"/>
          <dgm:constr type="t" for="ch" forName="wedge5Tx" refType="h" fact="0.42"/>
          <dgm:constr type="w" for="ch" forName="wedge5Tx" refType="w" fact="0.23"/>
          <dgm:constr type="h" for="ch" forName="wedge5Tx" refType="h" fact="0.165"/>
          <dgm:constr type="l" for="ch" forName="wedge6" refType="w" fact="0.07"/>
          <dgm:constr type="t" for="ch" forName="wedge6" refType="h" fact="0.0627"/>
          <dgm:constr type="w" for="ch" forName="wedge6" refType="w" fact="0.84"/>
          <dgm:constr type="h" for="ch" forName="wedge6" refType="h" fact="0.84"/>
          <dgm:constr type="l" for="ch" forName="dummy6a" refType="w" fact="0.1263"/>
          <dgm:constr type="t" for="ch" forName="dummy6a" refType="h" fact="0.2727"/>
          <dgm:constr type="l" for="ch" forName="dummy6b" refType="w" fact="0.49"/>
          <dgm:constr type="t" for="ch" forName="dummy6b" refType="h" fact="0.0627"/>
          <dgm:constr type="r" for="ch" forName="wedge6Tx" refType="w" fact="0.47"/>
          <dgm:constr type="t" for="ch" forName="wedge6Tx" refType="h" fact="0.17"/>
          <dgm:constr type="w" for="ch" forName="wedge6Tx" refType="w" fact="0.22"/>
          <dgm:constr type="h" for="ch" forName="wedge6Tx" refType="h" fact="0.17"/>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h" for="ch" forName="arrowWedge6" refType="w" fact="0.08"/>
          <dgm:constr type="diam" for="ch" forName="arrowWedge6" refType="w" fact="0.84"/>
          <dgm:constr type="l" for="ch" forName="arrowWedge6" refType="w" fact="0.5"/>
          <dgm:constr type="t" for="ch" forName="arrowWedge6" refType="w" fact="0.5"/>
          <dgm:constr type="primFontSz" for="ch" ptType="node" op="equ"/>
        </dgm:constrLst>
      </dgm:if>
      <dgm:else name="Name7">
        <dgm:constrLst>
          <dgm:constr type="l" for="ch" forName="wedge1" refType="w" fact="0.0887"/>
          <dgm:constr type="t" for="ch" forName="wedge1" refType="w" fact="0.062"/>
          <dgm:constr type="w" for="ch" forName="wedge1" refType="w" fact="0.84"/>
          <dgm:constr type="h" for="ch" forName="wedge1" refType="h" fact="0.84"/>
          <dgm:constr type="l" for="ch" forName="dummy1a" refType="w" fact="0.5087"/>
          <dgm:constr type="t" for="ch" forName="dummy1a" refType="h" fact="0.062"/>
          <dgm:constr type="l" for="ch" forName="dummy1b" refType="w" fact="0.837"/>
          <dgm:constr type="t" for="ch" forName="dummy1b" refType="h" fact="0.2201"/>
          <dgm:constr type="l" for="ch" forName="wedge1Tx" refType="w" fact="0.53"/>
          <dgm:constr type="t" for="ch" forName="wedge1Tx" refType="h" fact="0.14"/>
          <dgm:constr type="w" for="ch" forName="wedge1Tx" refType="w" fact="0.2"/>
          <dgm:constr type="h" for="ch" forName="wedge1Tx" refType="h" fact="0.16"/>
          <dgm:constr type="l" for="ch" forName="wedge2" refType="w" fact="0.0995"/>
          <dgm:constr type="t" for="ch" forName="wedge2" refType="w" fact="0.0755"/>
          <dgm:constr type="w" for="ch" forName="wedge2" refType="w" fact="0.84"/>
          <dgm:constr type="h" for="ch" forName="wedge2" refType="h" fact="0.84"/>
          <dgm:constr type="l" for="ch" forName="dummy2a" refType="w" fact="0.8479"/>
          <dgm:constr type="t" for="ch" forName="dummy2a" refType="h" fact="0.2337"/>
          <dgm:constr type="l" for="ch" forName="dummy2b" refType="w" fact="0.929"/>
          <dgm:constr type="t" for="ch" forName="dummy2b" refType="h" fact="0.589"/>
          <dgm:constr type="l" for="ch" forName="wedge2Tx" refType="w" fact="0.67"/>
          <dgm:constr type="t" for="ch" forName="wedge2Tx" refType="h" fact="0.38"/>
          <dgm:constr type="w" for="ch" forName="wedge2Tx" refType="w" fact="0.23"/>
          <dgm:constr type="h" for="ch" forName="wedge2Tx" refType="h" fact="0.14"/>
          <dgm:constr type="l" for="ch" forName="wedge3" refType="w" fact="0.0956"/>
          <dgm:constr type="t" for="ch" forName="wedge3" refType="w" fact="0.0925"/>
          <dgm:constr type="w" for="ch" forName="wedge3" refType="w" fact="0.84"/>
          <dgm:constr type="h" for="ch" forName="wedge3" refType="h" fact="0.84"/>
          <dgm:constr type="l" for="ch" forName="dummy3a" refType="w" fact="0.9251"/>
          <dgm:constr type="t" for="ch" forName="dummy3a" refType="h" fact="0.6059"/>
          <dgm:constr type="l" for="ch" forName="dummy3b" refType="w" fact="0.6979"/>
          <dgm:constr type="t" for="ch" forName="dummy3b" refType="h" fact="0.8909"/>
          <dgm:constr type="l" for="ch" forName="wedge3Tx" refType="w" fact="0.635"/>
          <dgm:constr type="t" for="ch" forName="wedge3Tx" refType="h" fact="0.59"/>
          <dgm:constr type="w" for="ch" forName="wedge3Tx" refType="w" fact="0.2"/>
          <dgm:constr type="h" for="ch" forName="wedge3Tx" refType="h" fact="0.155"/>
          <dgm:constr type="l" for="ch" forName="wedge4" refType="w" fact="0.08"/>
          <dgm:constr type="t" for="ch" forName="wedge4" refType="h" fact="0.1"/>
          <dgm:constr type="w" for="ch" forName="wedge4" refType="w" fact="0.84"/>
          <dgm:constr type="h" for="ch" forName="wedge4" refType="h" fact="0.84"/>
          <dgm:constr type="l" for="ch" forName="dummy4a" refType="w" fact="0.6822"/>
          <dgm:constr type="t" for="ch" forName="dummy4a" refType="h" fact="0.8984"/>
          <dgm:constr type="l" for="ch" forName="dummy4b" refType="w" fact="0.3178"/>
          <dgm:constr type="t" for="ch" forName="dummy4b" refType="h" fact="0.8984"/>
          <dgm:constr type="l" for="ch" forName="wedge4Tx" refType="w" fact="0.4025"/>
          <dgm:constr type="t" for="ch" forName="wedge4Tx" refType="h" fact="0.76"/>
          <dgm:constr type="w" for="ch" forName="wedge4Tx" refType="w" fact="0.195"/>
          <dgm:constr type="h" for="ch" forName="wedge4Tx" refType="h" fact="0.14"/>
          <dgm:constr type="l" for="ch" forName="wedge5" refType="w" fact="0.0644"/>
          <dgm:constr type="t" for="ch" forName="wedge5" refType="h" fact="0.0925"/>
          <dgm:constr type="w" for="ch" forName="wedge5" refType="w" fact="0.84"/>
          <dgm:constr type="h" for="ch" forName="wedge5" refType="h" fact="0.84"/>
          <dgm:constr type="l" for="ch" forName="dummy5a" refType="w" fact="0.3021"/>
          <dgm:constr type="t" for="ch" forName="dummy5a" refType="h" fact="0.8909"/>
          <dgm:constr type="l" for="ch" forName="dummy5b" refType="w" fact="0.0749"/>
          <dgm:constr type="t" for="ch" forName="dummy5b" refType="h" fact="0.6059"/>
          <dgm:constr type="r" for="ch" forName="wedge5Tx" refType="w" fact="0.365"/>
          <dgm:constr type="t" for="ch" forName="wedge5Tx" refType="h" fact="0.59"/>
          <dgm:constr type="w" for="ch" forName="wedge5Tx" refType="w" fact="0.2"/>
          <dgm:constr type="h" for="ch" forName="wedge5Tx" refType="h" fact="0.155"/>
          <dgm:constr type="l" for="ch" forName="wedge6" refType="w" fact="0.0605"/>
          <dgm:constr type="t" for="ch" forName="wedge6" refType="h" fact="0.0755"/>
          <dgm:constr type="w" for="ch" forName="wedge6" refType="w" fact="0.84"/>
          <dgm:constr type="h" for="ch" forName="wedge6" refType="h" fact="0.84"/>
          <dgm:constr type="l" for="ch" forName="dummy6a" refType="w" fact="0.071"/>
          <dgm:constr type="t" for="ch" forName="dummy6a" refType="h" fact="0.589"/>
          <dgm:constr type="l" for="ch" forName="dummy6b" refType="w" fact="0.1521"/>
          <dgm:constr type="t" for="ch" forName="dummy6b" refType="h" fact="0.2337"/>
          <dgm:constr type="r" for="ch" forName="wedge6Tx" refType="w" fact="0.33"/>
          <dgm:constr type="t" for="ch" forName="wedge6Tx" refType="h" fact="0.38"/>
          <dgm:constr type="w" for="ch" forName="wedge6Tx" refType="w" fact="0.23"/>
          <dgm:constr type="h" for="ch" forName="wedge6Tx" refType="h" fact="0.14"/>
          <dgm:constr type="l" for="ch" forName="wedge7" refType="w" fact="0.0713"/>
          <dgm:constr type="t" for="ch" forName="wedge7" refType="h" fact="0.062"/>
          <dgm:constr type="w" for="ch" forName="wedge7" refType="w" fact="0.84"/>
          <dgm:constr type="h" for="ch" forName="wedge7" refType="h" fact="0.84"/>
          <dgm:constr type="l" for="ch" forName="dummy7a" refType="w" fact="0.163"/>
          <dgm:constr type="t" for="ch" forName="dummy7a" refType="h" fact="0.2201"/>
          <dgm:constr type="l" for="ch" forName="dummy7b" refType="w" fact="0.4913"/>
          <dgm:constr type="t" for="ch" forName="dummy7b" refType="h" fact="0.062"/>
          <dgm:constr type="r" for="ch" forName="wedge7Tx" refType="w" fact="0.47"/>
          <dgm:constr type="t" for="ch" forName="wedge7Tx" refType="h" fact="0.14"/>
          <dgm:constr type="w" for="ch" forName="wedge7Tx" refType="w" fact="0.2"/>
          <dgm:constr type="h" for="ch" forName="wedge7Tx" refType="h" fact="0.16"/>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h" for="ch" forName="arrowWedge6" refType="w" fact="0.08"/>
          <dgm:constr type="diam" for="ch" forName="arrowWedge6" refType="w" fact="0.84"/>
          <dgm:constr type="l" for="ch" forName="arrowWedge6" refType="w" fact="0.5"/>
          <dgm:constr type="t" for="ch" forName="arrowWedge6" refType="w" fact="0.5"/>
          <dgm:constr type="h" for="ch" forName="arrowWedge7" refType="w" fact="0.08"/>
          <dgm:constr type="diam" for="ch" forName="arrowWedge7" refType="w" fact="0.84"/>
          <dgm:constr type="l" for="ch" forName="arrowWedge7" refType="w" fact="0.5"/>
          <dgm:constr type="t" for="ch" forName="arrowWedge7" refType="w" fact="0.5"/>
          <dgm:constr type="primFontSz" for="ch" ptType="node" op="equ"/>
        </dgm:constrLst>
      </dgm:else>
    </dgm:choose>
    <dgm:ruleLst/>
    <dgm:choose name="Name8">
      <dgm:if name="Name9" axis="ch" ptType="node" func="cnt" op="gte" val="1">
        <dgm:layoutNode name="wedge1">
          <dgm:alg type="sp"/>
          <dgm:choose name="Name10">
            <dgm:if name="Name11" axis="ch" ptType="node" func="cnt" op="equ" val="1">
              <dgm:shape xmlns:r="http://schemas.openxmlformats.org/officeDocument/2006/relationships" type="ellipse" r:blip="">
                <dgm:adjLst/>
              </dgm:shape>
            </dgm:if>
            <dgm:if name="Name12" axis="ch" ptType="node" func="cnt" op="equ" val="2">
              <dgm:shape xmlns:r="http://schemas.openxmlformats.org/officeDocument/2006/relationships" type="pie" r:blip="">
                <dgm:adjLst>
                  <dgm:adj idx="1" val="270"/>
                  <dgm:adj idx="2" val="90"/>
                </dgm:adjLst>
              </dgm:shape>
            </dgm:if>
            <dgm:if name="Name13" axis="ch" ptType="node" func="cnt" op="equ" val="3">
              <dgm:shape xmlns:r="http://schemas.openxmlformats.org/officeDocument/2006/relationships" type="pie" r:blip="">
                <dgm:adjLst>
                  <dgm:adj idx="1" val="270"/>
                  <dgm:adj idx="2" val="30"/>
                </dgm:adjLst>
              </dgm:shape>
            </dgm:if>
            <dgm:if name="Name14" axis="ch" ptType="node" func="cnt" op="equ" val="4">
              <dgm:shape xmlns:r="http://schemas.openxmlformats.org/officeDocument/2006/relationships" type="pie" r:blip="">
                <dgm:adjLst>
                  <dgm:adj idx="1" val="270"/>
                  <dgm:adj idx="2" val="0"/>
                </dgm:adjLst>
              </dgm:shape>
            </dgm:if>
            <dgm:if name="Name15" axis="ch" ptType="node" func="cnt" op="equ" val="5">
              <dgm:shape xmlns:r="http://schemas.openxmlformats.org/officeDocument/2006/relationships" type="pie" r:blip="">
                <dgm:adjLst>
                  <dgm:adj idx="1" val="270"/>
                  <dgm:adj idx="2" val="342"/>
                </dgm:adjLst>
              </dgm:shape>
            </dgm:if>
            <dgm:if name="Name16" axis="ch" ptType="node" func="cnt" op="equ" val="6">
              <dgm:shape xmlns:r="http://schemas.openxmlformats.org/officeDocument/2006/relationships" type="pie" r:blip="">
                <dgm:adjLst>
                  <dgm:adj idx="1" val="270"/>
                  <dgm:adj idx="2" val="330"/>
                </dgm:adjLst>
              </dgm:shape>
            </dgm:if>
            <dgm:else name="Name17">
              <dgm:shape xmlns:r="http://schemas.openxmlformats.org/officeDocument/2006/relationships" type="pie" r:blip="">
                <dgm:adjLst>
                  <dgm:adj idx="1" val="270"/>
                  <dgm:adj idx="2" val="321.4286"/>
                </dgm:adjLst>
              </dgm:shape>
            </dgm:else>
          </dgm:choose>
          <dgm:choose name="Name18">
            <dgm:if name="Name19" func="var" arg="dir" op="equ" val="norm">
              <dgm:presOf axis="ch desOrSelf" ptType="node node" st="1 1" cnt="1 0"/>
            </dgm:if>
            <dgm:else name="Name20">
              <dgm:choose name="Name21">
                <dgm:if name="Name22" axis="ch" ptType="node" func="cnt" op="equ" val="1">
                  <dgm:presOf axis="ch desOrSelf" ptType="node node" st="1 1" cnt="1 0"/>
                </dgm:if>
                <dgm:if name="Name23" axis="ch" ptType="node" func="cnt" op="equ" val="2">
                  <dgm:presOf axis="ch desOrSelf" ptType="node node" st="2 1" cnt="1 0"/>
                </dgm:if>
                <dgm:if name="Name24" axis="ch" ptType="node" func="cnt" op="equ" val="3">
                  <dgm:presOf axis="ch desOrSelf" ptType="node node" st="3 1" cnt="1 0"/>
                </dgm:if>
                <dgm:if name="Name25" axis="ch" ptType="node" func="cnt" op="equ" val="4">
                  <dgm:presOf axis="ch desOrSelf" ptType="node node" st="4 1" cnt="1 0"/>
                </dgm:if>
                <dgm:if name="Name26" axis="ch" ptType="node" func="cnt" op="equ" val="5">
                  <dgm:presOf axis="ch desOrSelf" ptType="node node" st="5 1" cnt="1 0"/>
                </dgm:if>
                <dgm:if name="Name27" axis="ch" ptType="node" func="cnt" op="equ" val="6">
                  <dgm:presOf axis="ch desOrSelf" ptType="node node" st="6 1" cnt="1 0"/>
                </dgm:if>
                <dgm:else name="Name28">
                  <dgm:presOf axis="ch desOrSelf" ptType="node node" st="7 1" cnt="1 0"/>
                </dgm:else>
              </dgm:choose>
            </dgm:else>
          </dgm:choose>
          <dgm:constrLst/>
          <dgm:ruleLst/>
        </dgm:layoutNode>
        <dgm:layoutNode name="dummy1a" moveWith="wedge1">
          <dgm:alg type="sp"/>
          <dgm:shape xmlns:r="http://schemas.openxmlformats.org/officeDocument/2006/relationships" r:blip="">
            <dgm:adjLst/>
          </dgm:shape>
          <dgm:presOf/>
          <dgm:constrLst>
            <dgm:constr type="w" val="1"/>
            <dgm:constr type="h" val="1"/>
          </dgm:constrLst>
          <dgm:ruleLst/>
        </dgm:layoutNode>
        <dgm:layoutNode name="dummy1b" moveWith="wedge1">
          <dgm:alg type="sp"/>
          <dgm:shape xmlns:r="http://schemas.openxmlformats.org/officeDocument/2006/relationships" r:blip="">
            <dgm:adjLst/>
          </dgm:shape>
          <dgm:presOf/>
          <dgm:constrLst>
            <dgm:constr type="w" val="1"/>
            <dgm:constr type="h" val="1"/>
          </dgm:constrLst>
          <dgm:ruleLst/>
        </dgm:layoutNode>
        <dgm:layoutNode name="wedge1Tx" moveWith="wedge1">
          <dgm:varLst>
            <dgm:chMax val="0"/>
            <dgm:chPref val="0"/>
            <dgm:bulletEnabled val="1"/>
          </dgm:varLst>
          <dgm:alg type="tx"/>
          <dgm:shape xmlns:r="http://schemas.openxmlformats.org/officeDocument/2006/relationships" type="rect" r:blip="" hideGeom="1">
            <dgm:adjLst/>
          </dgm:shape>
          <dgm:choose name="Name29">
            <dgm:if name="Name30" func="var" arg="dir" op="equ" val="norm">
              <dgm:presOf axis="ch desOrSelf" ptType="node node" st="1 1" cnt="1 0"/>
            </dgm:if>
            <dgm:else name="Name31">
              <dgm:choose name="Name32">
                <dgm:if name="Name33" axis="ch" ptType="node" func="cnt" op="equ" val="1">
                  <dgm:presOf axis="ch desOrSelf" ptType="node node" st="1 1" cnt="1 0"/>
                </dgm:if>
                <dgm:if name="Name34" axis="ch" ptType="node" func="cnt" op="equ" val="2">
                  <dgm:presOf axis="ch desOrSelf" ptType="node node" st="2 1" cnt="1 0"/>
                </dgm:if>
                <dgm:if name="Name35" axis="ch" ptType="node" func="cnt" op="equ" val="3">
                  <dgm:presOf axis="ch desOrSelf" ptType="node node" st="3 1" cnt="1 0"/>
                </dgm:if>
                <dgm:if name="Name36" axis="ch" ptType="node" func="cnt" op="equ" val="4">
                  <dgm:presOf axis="ch desOrSelf" ptType="node node" st="4 1" cnt="1 0"/>
                </dgm:if>
                <dgm:if name="Name37" axis="ch" ptType="node" func="cnt" op="equ" val="5">
                  <dgm:presOf axis="ch desOrSelf" ptType="node node" st="5 1" cnt="1 0"/>
                </dgm:if>
                <dgm:if name="Name38" axis="ch" ptType="node" func="cnt" op="equ" val="6">
                  <dgm:presOf axis="ch desOrSelf" ptType="node node" st="6 1" cnt="1 0"/>
                </dgm:if>
                <dgm:else name="Name39">
                  <dgm:presOf axis="ch desOrSelf" ptType="node node" st="7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40"/>
    </dgm:choose>
    <dgm:choose name="Name41">
      <dgm:if name="Name42" axis="ch" ptType="node" func="cnt" op="gte" val="2">
        <dgm:layoutNode name="wedge2">
          <dgm:alg type="sp"/>
          <dgm:choose name="Name43">
            <dgm:if name="Name44" axis="ch" ptType="node" func="cnt" op="equ" val="2">
              <dgm:shape xmlns:r="http://schemas.openxmlformats.org/officeDocument/2006/relationships" type="pie" r:blip="">
                <dgm:adjLst>
                  <dgm:adj idx="1" val="90"/>
                  <dgm:adj idx="2" val="270"/>
                </dgm:adjLst>
              </dgm:shape>
            </dgm:if>
            <dgm:if name="Name45" axis="ch" ptType="node" func="cnt" op="equ" val="3">
              <dgm:shape xmlns:r="http://schemas.openxmlformats.org/officeDocument/2006/relationships" type="pie" r:blip="">
                <dgm:adjLst>
                  <dgm:adj idx="1" val="30"/>
                  <dgm:adj idx="2" val="150"/>
                </dgm:adjLst>
              </dgm:shape>
            </dgm:if>
            <dgm:if name="Name46" axis="ch" ptType="node" func="cnt" op="equ" val="4">
              <dgm:shape xmlns:r="http://schemas.openxmlformats.org/officeDocument/2006/relationships" type="pie" r:blip="">
                <dgm:adjLst>
                  <dgm:adj idx="1" val="0"/>
                  <dgm:adj idx="2" val="90"/>
                </dgm:adjLst>
              </dgm:shape>
            </dgm:if>
            <dgm:if name="Name47" axis="ch" ptType="node" func="cnt" op="equ" val="5">
              <dgm:shape xmlns:r="http://schemas.openxmlformats.org/officeDocument/2006/relationships" type="pie" r:blip="">
                <dgm:adjLst>
                  <dgm:adj idx="1" val="342"/>
                  <dgm:adj idx="2" val="54"/>
                </dgm:adjLst>
              </dgm:shape>
            </dgm:if>
            <dgm:if name="Name48" axis="ch" ptType="node" func="cnt" op="equ" val="6">
              <dgm:shape xmlns:r="http://schemas.openxmlformats.org/officeDocument/2006/relationships" type="pie" r:blip="">
                <dgm:adjLst>
                  <dgm:adj idx="1" val="330"/>
                  <dgm:adj idx="2" val="30"/>
                </dgm:adjLst>
              </dgm:shape>
            </dgm:if>
            <dgm:else name="Name49">
              <dgm:shape xmlns:r="http://schemas.openxmlformats.org/officeDocument/2006/relationships" type="pie" r:blip="">
                <dgm:adjLst>
                  <dgm:adj idx="1" val="321.4286"/>
                  <dgm:adj idx="2" val="12.85714"/>
                </dgm:adjLst>
              </dgm:shape>
            </dgm:else>
          </dgm:choose>
          <dgm:choose name="Name50">
            <dgm:if name="Name51" func="var" arg="dir" op="equ" val="norm">
              <dgm:presOf axis="ch desOrSelf" ptType="node node" st="2 1" cnt="1 0"/>
            </dgm:if>
            <dgm:else name="Name52">
              <dgm:choose name="Name53">
                <dgm:if name="Name54" axis="ch" ptType="node" func="cnt" op="equ" val="2">
                  <dgm:presOf axis="ch desOrSelf" ptType="node node" st="1 1" cnt="1 0"/>
                </dgm:if>
                <dgm:if name="Name55" axis="ch" ptType="node" func="cnt" op="equ" val="3">
                  <dgm:presOf axis="ch desOrSelf" ptType="node node" st="2 1" cnt="1 0"/>
                </dgm:if>
                <dgm:if name="Name56" axis="ch" ptType="node" func="cnt" op="equ" val="4">
                  <dgm:presOf axis="ch desOrSelf" ptType="node node" st="3 1" cnt="1 0"/>
                </dgm:if>
                <dgm:if name="Name57" axis="ch" ptType="node" func="cnt" op="equ" val="5">
                  <dgm:presOf axis="ch desOrSelf" ptType="node node" st="4 1" cnt="1 0"/>
                </dgm:if>
                <dgm:if name="Name58" axis="ch" ptType="node" func="cnt" op="equ" val="6">
                  <dgm:presOf axis="ch desOrSelf" ptType="node node" st="5 1" cnt="1 0"/>
                </dgm:if>
                <dgm:else name="Name59">
                  <dgm:presOf axis="ch desOrSelf" ptType="node node" st="6 1" cnt="1 0"/>
                </dgm:else>
              </dgm:choose>
            </dgm:else>
          </dgm:choose>
          <dgm:constrLst/>
          <dgm:ruleLst/>
        </dgm:layoutNode>
        <dgm:layoutNode name="dummy2a" moveWith="wedge2">
          <dgm:alg type="sp"/>
          <dgm:shape xmlns:r="http://schemas.openxmlformats.org/officeDocument/2006/relationships" r:blip="">
            <dgm:adjLst/>
          </dgm:shape>
          <dgm:presOf/>
          <dgm:constrLst>
            <dgm:constr type="w" val="1"/>
            <dgm:constr type="h" val="1"/>
          </dgm:constrLst>
          <dgm:ruleLst/>
        </dgm:layoutNode>
        <dgm:layoutNode name="dummy2b" moveWith="wedge2">
          <dgm:alg type="sp"/>
          <dgm:shape xmlns:r="http://schemas.openxmlformats.org/officeDocument/2006/relationships" r:blip="">
            <dgm:adjLst/>
          </dgm:shape>
          <dgm:presOf/>
          <dgm:constrLst>
            <dgm:constr type="w" val="1"/>
            <dgm:constr type="h" val="1"/>
          </dgm:constrLst>
          <dgm:ruleLst/>
        </dgm:layoutNode>
        <dgm:layoutNode name="wedge2Tx" moveWith="wedge2">
          <dgm:varLst>
            <dgm:chMax val="0"/>
            <dgm:chPref val="0"/>
            <dgm:bulletEnabled val="1"/>
          </dgm:varLst>
          <dgm:alg type="tx"/>
          <dgm:shape xmlns:r="http://schemas.openxmlformats.org/officeDocument/2006/relationships" type="rect" r:blip="" hideGeom="1">
            <dgm:adjLst/>
          </dgm:shape>
          <dgm:choose name="Name60">
            <dgm:if name="Name61" func="var" arg="dir" op="equ" val="norm">
              <dgm:presOf axis="ch desOrSelf" ptType="node node" st="2 1" cnt="1 0"/>
            </dgm:if>
            <dgm:else name="Name62">
              <dgm:choose name="Name63">
                <dgm:if name="Name64" axis="ch" ptType="node" func="cnt" op="equ" val="2">
                  <dgm:presOf axis="ch desOrSelf" ptType="node node" st="1 1" cnt="1 0"/>
                </dgm:if>
                <dgm:if name="Name65" axis="ch" ptType="node" func="cnt" op="equ" val="3">
                  <dgm:presOf axis="ch desOrSelf" ptType="node node" st="2 1" cnt="1 0"/>
                </dgm:if>
                <dgm:if name="Name66" axis="ch" ptType="node" func="cnt" op="equ" val="4">
                  <dgm:presOf axis="ch desOrSelf" ptType="node node" st="3 1" cnt="1 0"/>
                </dgm:if>
                <dgm:if name="Name67" axis="ch" ptType="node" func="cnt" op="equ" val="5">
                  <dgm:presOf axis="ch desOrSelf" ptType="node node" st="4 1" cnt="1 0"/>
                </dgm:if>
                <dgm:if name="Name68" axis="ch" ptType="node" func="cnt" op="equ" val="6">
                  <dgm:presOf axis="ch desOrSelf" ptType="node node" st="5 1" cnt="1 0"/>
                </dgm:if>
                <dgm:else name="Name69">
                  <dgm:presOf axis="ch desOrSelf" ptType="node node" st="6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70"/>
    </dgm:choose>
    <dgm:choose name="Name71">
      <dgm:if name="Name72" axis="ch" ptType="node" func="cnt" op="gte" val="3">
        <dgm:layoutNode name="wedge3">
          <dgm:alg type="sp"/>
          <dgm:choose name="Name73">
            <dgm:if name="Name74" axis="ch" ptType="node" func="cnt" op="equ" val="3">
              <dgm:shape xmlns:r="http://schemas.openxmlformats.org/officeDocument/2006/relationships" type="pie" r:blip="">
                <dgm:adjLst>
                  <dgm:adj idx="1" val="150"/>
                  <dgm:adj idx="2" val="270"/>
                </dgm:adjLst>
              </dgm:shape>
            </dgm:if>
            <dgm:if name="Name75" axis="ch" ptType="node" func="cnt" op="equ" val="4">
              <dgm:shape xmlns:r="http://schemas.openxmlformats.org/officeDocument/2006/relationships" type="pie" r:blip="">
                <dgm:adjLst>
                  <dgm:adj idx="1" val="90"/>
                  <dgm:adj idx="2" val="180"/>
                </dgm:adjLst>
              </dgm:shape>
            </dgm:if>
            <dgm:if name="Name76" axis="ch" ptType="node" func="cnt" op="equ" val="5">
              <dgm:shape xmlns:r="http://schemas.openxmlformats.org/officeDocument/2006/relationships" type="pie" r:blip="">
                <dgm:adjLst>
                  <dgm:adj idx="1" val="54"/>
                  <dgm:adj idx="2" val="126"/>
                </dgm:adjLst>
              </dgm:shape>
            </dgm:if>
            <dgm:if name="Name77" axis="ch" ptType="node" func="cnt" op="equ" val="6">
              <dgm:shape xmlns:r="http://schemas.openxmlformats.org/officeDocument/2006/relationships" type="pie" r:blip="">
                <dgm:adjLst>
                  <dgm:adj idx="1" val="30"/>
                  <dgm:adj idx="2" val="90"/>
                </dgm:adjLst>
              </dgm:shape>
            </dgm:if>
            <dgm:else name="Name78">
              <dgm:shape xmlns:r="http://schemas.openxmlformats.org/officeDocument/2006/relationships" type="pie" r:blip="">
                <dgm:adjLst>
                  <dgm:adj idx="1" val="12.85714"/>
                  <dgm:adj idx="2" val="64.28571"/>
                </dgm:adjLst>
              </dgm:shape>
            </dgm:else>
          </dgm:choose>
          <dgm:choose name="Name79">
            <dgm:if name="Name80" func="var" arg="dir" op="equ" val="norm">
              <dgm:presOf axis="ch desOrSelf" ptType="node node" st="3 1" cnt="1 0"/>
            </dgm:if>
            <dgm:else name="Name81">
              <dgm:choose name="Name82">
                <dgm:if name="Name83" axis="ch" ptType="node" func="cnt" op="equ" val="3">
                  <dgm:presOf axis="ch desOrSelf" ptType="node node" st="1 1" cnt="1 0"/>
                </dgm:if>
                <dgm:if name="Name84" axis="ch" ptType="node" func="cnt" op="equ" val="4">
                  <dgm:presOf axis="ch desOrSelf" ptType="node node" st="2 1" cnt="1 0"/>
                </dgm:if>
                <dgm:if name="Name85" axis="ch" ptType="node" func="cnt" op="equ" val="5">
                  <dgm:presOf axis="ch desOrSelf" ptType="node node" st="3 1" cnt="1 0"/>
                </dgm:if>
                <dgm:if name="Name86" axis="ch" ptType="node" func="cnt" op="equ" val="6">
                  <dgm:presOf axis="ch desOrSelf" ptType="node node" st="4 1" cnt="1 0"/>
                </dgm:if>
                <dgm:else name="Name87">
                  <dgm:presOf axis="ch desOrSelf" ptType="node node" st="5 1" cnt="1 0"/>
                </dgm:else>
              </dgm:choose>
            </dgm:else>
          </dgm:choose>
          <dgm:constrLst/>
          <dgm:ruleLst/>
        </dgm:layoutNode>
        <dgm:layoutNode name="dummy3a" moveWith="wedge3">
          <dgm:alg type="sp"/>
          <dgm:shape xmlns:r="http://schemas.openxmlformats.org/officeDocument/2006/relationships" r:blip="">
            <dgm:adjLst/>
          </dgm:shape>
          <dgm:presOf/>
          <dgm:constrLst>
            <dgm:constr type="w" val="1"/>
            <dgm:constr type="h" val="1"/>
          </dgm:constrLst>
          <dgm:ruleLst/>
        </dgm:layoutNode>
        <dgm:layoutNode name="dummy3b" moveWith="wedge3">
          <dgm:alg type="sp"/>
          <dgm:shape xmlns:r="http://schemas.openxmlformats.org/officeDocument/2006/relationships" r:blip="">
            <dgm:adjLst/>
          </dgm:shape>
          <dgm:presOf/>
          <dgm:constrLst>
            <dgm:constr type="w" val="1"/>
            <dgm:constr type="h" val="1"/>
          </dgm:constrLst>
          <dgm:ruleLst/>
        </dgm:layoutNode>
        <dgm:layoutNode name="wedge3Tx" moveWith="wedge3">
          <dgm:varLst>
            <dgm:chMax val="0"/>
            <dgm:chPref val="0"/>
            <dgm:bulletEnabled val="1"/>
          </dgm:varLst>
          <dgm:alg type="tx"/>
          <dgm:shape xmlns:r="http://schemas.openxmlformats.org/officeDocument/2006/relationships" type="rect" r:blip="" hideGeom="1">
            <dgm:adjLst/>
          </dgm:shape>
          <dgm:choose name="Name88">
            <dgm:if name="Name89" func="var" arg="dir" op="equ" val="norm">
              <dgm:presOf axis="ch desOrSelf" ptType="node node" st="3 1" cnt="1 0"/>
            </dgm:if>
            <dgm:else name="Name90">
              <dgm:choose name="Name91">
                <dgm:if name="Name92" axis="ch" ptType="node" func="cnt" op="equ" val="3">
                  <dgm:presOf axis="ch desOrSelf" ptType="node node" st="1 1" cnt="1 0"/>
                </dgm:if>
                <dgm:if name="Name93" axis="ch" ptType="node" func="cnt" op="equ" val="4">
                  <dgm:presOf axis="ch desOrSelf" ptType="node node" st="2 1" cnt="1 0"/>
                </dgm:if>
                <dgm:if name="Name94" axis="ch" ptType="node" func="cnt" op="equ" val="5">
                  <dgm:presOf axis="ch desOrSelf" ptType="node node" st="3 1" cnt="1 0"/>
                </dgm:if>
                <dgm:if name="Name95" axis="ch" ptType="node" func="cnt" op="equ" val="6">
                  <dgm:presOf axis="ch desOrSelf" ptType="node node" st="4 1" cnt="1 0"/>
                </dgm:if>
                <dgm:else name="Name96">
                  <dgm:presOf axis="ch desOrSelf" ptType="node node" st="5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97"/>
    </dgm:choose>
    <dgm:choose name="Name98">
      <dgm:if name="Name99" axis="ch" ptType="node" func="cnt" op="gte" val="4">
        <dgm:layoutNode name="wedge4">
          <dgm:alg type="sp"/>
          <dgm:choose name="Name100">
            <dgm:if name="Name101" axis="ch" ptType="node" func="cnt" op="equ" val="4">
              <dgm:shape xmlns:r="http://schemas.openxmlformats.org/officeDocument/2006/relationships" type="pie" r:blip="">
                <dgm:adjLst>
                  <dgm:adj idx="1" val="180"/>
                  <dgm:adj idx="2" val="270"/>
                </dgm:adjLst>
              </dgm:shape>
            </dgm:if>
            <dgm:if name="Name102" axis="ch" ptType="node" func="cnt" op="equ" val="5">
              <dgm:shape xmlns:r="http://schemas.openxmlformats.org/officeDocument/2006/relationships" type="pie" r:blip="">
                <dgm:adjLst>
                  <dgm:adj idx="1" val="126"/>
                  <dgm:adj idx="2" val="198"/>
                </dgm:adjLst>
              </dgm:shape>
            </dgm:if>
            <dgm:if name="Name103" axis="ch" ptType="node" func="cnt" op="equ" val="6">
              <dgm:shape xmlns:r="http://schemas.openxmlformats.org/officeDocument/2006/relationships" type="pie" r:blip="">
                <dgm:adjLst>
                  <dgm:adj idx="1" val="90"/>
                  <dgm:adj idx="2" val="150"/>
                </dgm:adjLst>
              </dgm:shape>
            </dgm:if>
            <dgm:else name="Name104">
              <dgm:shape xmlns:r="http://schemas.openxmlformats.org/officeDocument/2006/relationships" type="pie" r:blip="">
                <dgm:adjLst>
                  <dgm:adj idx="1" val="64.2871"/>
                  <dgm:adj idx="2" val="115.7143"/>
                </dgm:adjLst>
              </dgm:shape>
            </dgm:else>
          </dgm:choose>
          <dgm:choose name="Name105">
            <dgm:if name="Name106" func="var" arg="dir" op="equ" val="norm">
              <dgm:presOf axis="ch desOrSelf" ptType="node node" st="4 1" cnt="1 0"/>
            </dgm:if>
            <dgm:else name="Name107">
              <dgm:choose name="Name108">
                <dgm:if name="Name109" axis="ch" ptType="node" func="cnt" op="equ" val="4">
                  <dgm:presOf axis="ch desOrSelf" ptType="node node" st="1 1" cnt="1 0"/>
                </dgm:if>
                <dgm:if name="Name110" axis="ch" ptType="node" func="cnt" op="equ" val="5">
                  <dgm:presOf axis="ch desOrSelf" ptType="node node" st="2 1" cnt="1 0"/>
                </dgm:if>
                <dgm:if name="Name111" axis="ch" ptType="node" func="cnt" op="equ" val="6">
                  <dgm:presOf axis="ch desOrSelf" ptType="node node" st="3 1" cnt="1 0"/>
                </dgm:if>
                <dgm:else name="Name112">
                  <dgm:presOf axis="ch desOrSelf" ptType="node node" st="4 1" cnt="1 0"/>
                </dgm:else>
              </dgm:choose>
            </dgm:else>
          </dgm:choose>
          <dgm:constrLst/>
          <dgm:ruleLst/>
        </dgm:layoutNode>
        <dgm:layoutNode name="dummy4a" moveWith="wedge4">
          <dgm:alg type="sp"/>
          <dgm:shape xmlns:r="http://schemas.openxmlformats.org/officeDocument/2006/relationships" r:blip="">
            <dgm:adjLst/>
          </dgm:shape>
          <dgm:presOf/>
          <dgm:constrLst>
            <dgm:constr type="w" val="1"/>
            <dgm:constr type="h" val="1"/>
          </dgm:constrLst>
          <dgm:ruleLst/>
        </dgm:layoutNode>
        <dgm:layoutNode name="dummy4b" moveWith="wedge4">
          <dgm:alg type="sp"/>
          <dgm:shape xmlns:r="http://schemas.openxmlformats.org/officeDocument/2006/relationships" r:blip="">
            <dgm:adjLst/>
          </dgm:shape>
          <dgm:presOf/>
          <dgm:constrLst>
            <dgm:constr type="w" val="1"/>
            <dgm:constr type="h" val="1"/>
          </dgm:constrLst>
          <dgm:ruleLst/>
        </dgm:layoutNode>
        <dgm:layoutNode name="wedge4Tx" moveWith="wedge4">
          <dgm:varLst>
            <dgm:chMax val="0"/>
            <dgm:chPref val="0"/>
            <dgm:bulletEnabled val="1"/>
          </dgm:varLst>
          <dgm:alg type="tx"/>
          <dgm:shape xmlns:r="http://schemas.openxmlformats.org/officeDocument/2006/relationships" type="rect" r:blip="" hideGeom="1">
            <dgm:adjLst/>
          </dgm:shape>
          <dgm:choose name="Name113">
            <dgm:if name="Name114" func="var" arg="dir" op="equ" val="norm">
              <dgm:presOf axis="ch desOrSelf" ptType="node node" st="4 1" cnt="1 0"/>
            </dgm:if>
            <dgm:else name="Name115">
              <dgm:choose name="Name116">
                <dgm:if name="Name117" axis="ch" ptType="node" func="cnt" op="equ" val="4">
                  <dgm:presOf axis="ch desOrSelf" ptType="node node" st="1 1" cnt="1 0"/>
                </dgm:if>
                <dgm:if name="Name118" axis="ch" ptType="node" func="cnt" op="equ" val="5">
                  <dgm:presOf axis="ch desOrSelf" ptType="node node" st="2 1" cnt="1 0"/>
                </dgm:if>
                <dgm:if name="Name119" axis="ch" ptType="node" func="cnt" op="equ" val="6">
                  <dgm:presOf axis="ch desOrSelf" ptType="node node" st="3 1" cnt="1 0"/>
                </dgm:if>
                <dgm:else name="Name120">
                  <dgm:presOf axis="ch desOrSelf" ptType="node node" st="4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21"/>
    </dgm:choose>
    <dgm:choose name="Name122">
      <dgm:if name="Name123" axis="ch" ptType="node" func="cnt" op="gte" val="5">
        <dgm:layoutNode name="wedge5">
          <dgm:alg type="sp"/>
          <dgm:choose name="Name124">
            <dgm:if name="Name125" axis="ch" ptType="node" func="cnt" op="equ" val="5">
              <dgm:shape xmlns:r="http://schemas.openxmlformats.org/officeDocument/2006/relationships" type="pie" r:blip="">
                <dgm:adjLst>
                  <dgm:adj idx="1" val="198"/>
                  <dgm:adj idx="2" val="270"/>
                </dgm:adjLst>
              </dgm:shape>
            </dgm:if>
            <dgm:if name="Name126" axis="ch" ptType="node" func="cnt" op="equ" val="6">
              <dgm:shape xmlns:r="http://schemas.openxmlformats.org/officeDocument/2006/relationships" type="pie" r:blip="">
                <dgm:adjLst>
                  <dgm:adj idx="1" val="150"/>
                  <dgm:adj idx="2" val="210"/>
                </dgm:adjLst>
              </dgm:shape>
            </dgm:if>
            <dgm:else name="Name127">
              <dgm:shape xmlns:r="http://schemas.openxmlformats.org/officeDocument/2006/relationships" type="pie" r:blip="">
                <dgm:adjLst>
                  <dgm:adj idx="1" val="115.7143"/>
                  <dgm:adj idx="2" val="167.1429"/>
                </dgm:adjLst>
              </dgm:shape>
            </dgm:else>
          </dgm:choose>
          <dgm:choose name="Name128">
            <dgm:if name="Name129" func="var" arg="dir" op="equ" val="norm">
              <dgm:presOf axis="ch desOrSelf" ptType="node node" st="5 1" cnt="1 0"/>
            </dgm:if>
            <dgm:else name="Name130">
              <dgm:choose name="Name131">
                <dgm:if name="Name132" axis="ch" ptType="node" func="cnt" op="equ" val="5">
                  <dgm:presOf axis="ch desOrSelf" ptType="node node" st="1 1" cnt="1 0"/>
                </dgm:if>
                <dgm:if name="Name133" axis="ch" ptType="node" func="cnt" op="equ" val="6">
                  <dgm:presOf axis="ch desOrSelf" ptType="node node" st="2 1" cnt="1 0"/>
                </dgm:if>
                <dgm:else name="Name134">
                  <dgm:presOf axis="ch desOrSelf" ptType="node node" st="3 1" cnt="1 0"/>
                </dgm:else>
              </dgm:choose>
            </dgm:else>
          </dgm:choose>
          <dgm:constrLst/>
          <dgm:ruleLst/>
        </dgm:layoutNode>
        <dgm:layoutNode name="dummy5a" moveWith="wedge5">
          <dgm:alg type="sp"/>
          <dgm:shape xmlns:r="http://schemas.openxmlformats.org/officeDocument/2006/relationships" r:blip="">
            <dgm:adjLst/>
          </dgm:shape>
          <dgm:presOf/>
          <dgm:constrLst>
            <dgm:constr type="w" val="1"/>
            <dgm:constr type="h" val="1"/>
          </dgm:constrLst>
          <dgm:ruleLst/>
        </dgm:layoutNode>
        <dgm:layoutNode name="dummy5b" moveWith="wedge5">
          <dgm:alg type="sp"/>
          <dgm:shape xmlns:r="http://schemas.openxmlformats.org/officeDocument/2006/relationships" r:blip="">
            <dgm:adjLst/>
          </dgm:shape>
          <dgm:presOf/>
          <dgm:constrLst>
            <dgm:constr type="w" val="1"/>
            <dgm:constr type="h" val="1"/>
          </dgm:constrLst>
          <dgm:ruleLst/>
        </dgm:layoutNode>
        <dgm:layoutNode name="wedge5Tx" moveWith="wedge5">
          <dgm:varLst>
            <dgm:chMax val="0"/>
            <dgm:chPref val="0"/>
            <dgm:bulletEnabled val="1"/>
          </dgm:varLst>
          <dgm:alg type="tx"/>
          <dgm:shape xmlns:r="http://schemas.openxmlformats.org/officeDocument/2006/relationships" type="rect" r:blip="" hideGeom="1">
            <dgm:adjLst/>
          </dgm:shape>
          <dgm:choose name="Name135">
            <dgm:if name="Name136" func="var" arg="dir" op="equ" val="norm">
              <dgm:presOf axis="ch desOrSelf" ptType="node node" st="5 1" cnt="1 0"/>
            </dgm:if>
            <dgm:else name="Name137">
              <dgm:choose name="Name138">
                <dgm:if name="Name139" axis="ch" ptType="node" func="cnt" op="equ" val="5">
                  <dgm:presOf axis="ch desOrSelf" ptType="node node" st="1 1" cnt="1 0"/>
                </dgm:if>
                <dgm:if name="Name140" axis="ch" ptType="node" func="cnt" op="equ" val="6">
                  <dgm:presOf axis="ch desOrSelf" ptType="node node" st="2 1" cnt="1 0"/>
                </dgm:if>
                <dgm:else name="Name141">
                  <dgm:presOf axis="ch desOrSelf" ptType="node node" st="3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42"/>
    </dgm:choose>
    <dgm:choose name="Name143">
      <dgm:if name="Name144" axis="ch" ptType="node" func="cnt" op="gte" val="6">
        <dgm:layoutNode name="wedge6">
          <dgm:alg type="sp"/>
          <dgm:choose name="Name145">
            <dgm:if name="Name146" axis="ch" ptType="node" func="cnt" op="equ" val="6">
              <dgm:shape xmlns:r="http://schemas.openxmlformats.org/officeDocument/2006/relationships" type="pie" r:blip="">
                <dgm:adjLst>
                  <dgm:adj idx="1" val="210"/>
                  <dgm:adj idx="2" val="270"/>
                </dgm:adjLst>
              </dgm:shape>
            </dgm:if>
            <dgm:else name="Name147">
              <dgm:shape xmlns:r="http://schemas.openxmlformats.org/officeDocument/2006/relationships" type="pie" r:blip="">
                <dgm:adjLst>
                  <dgm:adj idx="1" val="167.1429"/>
                  <dgm:adj idx="2" val="218.5714"/>
                </dgm:adjLst>
              </dgm:shape>
            </dgm:else>
          </dgm:choose>
          <dgm:choose name="Name148">
            <dgm:if name="Name149" func="var" arg="dir" op="equ" val="norm">
              <dgm:presOf axis="ch desOrSelf" ptType="node node" st="6 1" cnt="1 0"/>
            </dgm:if>
            <dgm:else name="Name150">
              <dgm:choose name="Name151">
                <dgm:if name="Name152" axis="ch" ptType="node" func="cnt" op="equ" val="6">
                  <dgm:presOf axis="ch desOrSelf" ptType="node node" st="1 1" cnt="1 0"/>
                </dgm:if>
                <dgm:else name="Name153">
                  <dgm:presOf axis="ch desOrSelf" ptType="node node" st="2 1" cnt="1 0"/>
                </dgm:else>
              </dgm:choose>
            </dgm:else>
          </dgm:choose>
          <dgm:constrLst/>
          <dgm:ruleLst/>
        </dgm:layoutNode>
        <dgm:layoutNode name="dummy6a" moveWith="wedge6">
          <dgm:alg type="sp"/>
          <dgm:shape xmlns:r="http://schemas.openxmlformats.org/officeDocument/2006/relationships" r:blip="">
            <dgm:adjLst/>
          </dgm:shape>
          <dgm:presOf/>
          <dgm:constrLst>
            <dgm:constr type="w" val="1"/>
            <dgm:constr type="h" val="1"/>
          </dgm:constrLst>
          <dgm:ruleLst/>
        </dgm:layoutNode>
        <dgm:layoutNode name="dummy6b" moveWith="wedge6">
          <dgm:alg type="sp"/>
          <dgm:shape xmlns:r="http://schemas.openxmlformats.org/officeDocument/2006/relationships" r:blip="">
            <dgm:adjLst/>
          </dgm:shape>
          <dgm:presOf/>
          <dgm:constrLst>
            <dgm:constr type="w" val="1"/>
            <dgm:constr type="h" val="1"/>
          </dgm:constrLst>
          <dgm:ruleLst/>
        </dgm:layoutNode>
        <dgm:layoutNode name="wedge6Tx" moveWith="wedge6">
          <dgm:varLst>
            <dgm:chMax val="0"/>
            <dgm:chPref val="0"/>
            <dgm:bulletEnabled val="1"/>
          </dgm:varLst>
          <dgm:alg type="tx"/>
          <dgm:shape xmlns:r="http://schemas.openxmlformats.org/officeDocument/2006/relationships" type="rect" r:blip="" hideGeom="1">
            <dgm:adjLst/>
          </dgm:shape>
          <dgm:choose name="Name154">
            <dgm:if name="Name155" func="var" arg="dir" op="equ" val="norm">
              <dgm:presOf axis="ch desOrSelf" ptType="node node" st="6 1" cnt="1 0"/>
            </dgm:if>
            <dgm:else name="Name156">
              <dgm:choose name="Name157">
                <dgm:if name="Name158" axis="ch" ptType="node" func="cnt" op="equ" val="6">
                  <dgm:presOf axis="ch desOrSelf" ptType="node node" st="1 1" cnt="1 0"/>
                </dgm:if>
                <dgm:else name="Name159">
                  <dgm:presOf axis="ch desOrSelf" ptType="node node" st="2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60"/>
    </dgm:choose>
    <dgm:choose name="Name161">
      <dgm:if name="Name162" axis="ch" ptType="node" func="cnt" op="gte" val="7">
        <dgm:layoutNode name="wedge7">
          <dgm:alg type="sp"/>
          <dgm:shape xmlns:r="http://schemas.openxmlformats.org/officeDocument/2006/relationships" type="pie" r:blip="">
            <dgm:adjLst>
              <dgm:adj idx="1" val="218.5714"/>
              <dgm:adj idx="2" val="270"/>
            </dgm:adjLst>
          </dgm:shape>
          <dgm:choose name="Name163">
            <dgm:if name="Name164" func="var" arg="dir" op="equ" val="norm">
              <dgm:presOf axis="ch desOrSelf" ptType="node node" st="7 1" cnt="1 0"/>
            </dgm:if>
            <dgm:else name="Name165">
              <dgm:presOf axis="ch desOrSelf" ptType="node node" st="1 1" cnt="1 0"/>
            </dgm:else>
          </dgm:choose>
          <dgm:constrLst/>
          <dgm:ruleLst/>
        </dgm:layoutNode>
        <dgm:layoutNode name="dummy7a" moveWith="wedge7">
          <dgm:alg type="sp"/>
          <dgm:shape xmlns:r="http://schemas.openxmlformats.org/officeDocument/2006/relationships" r:blip="">
            <dgm:adjLst/>
          </dgm:shape>
          <dgm:presOf/>
          <dgm:constrLst>
            <dgm:constr type="w" val="1"/>
            <dgm:constr type="h" val="1"/>
          </dgm:constrLst>
          <dgm:ruleLst/>
        </dgm:layoutNode>
        <dgm:layoutNode name="dummy7b" moveWith="wedge7">
          <dgm:alg type="sp"/>
          <dgm:shape xmlns:r="http://schemas.openxmlformats.org/officeDocument/2006/relationships" r:blip="">
            <dgm:adjLst/>
          </dgm:shape>
          <dgm:presOf/>
          <dgm:constrLst>
            <dgm:constr type="w" val="1"/>
            <dgm:constr type="h" val="1"/>
          </dgm:constrLst>
          <dgm:ruleLst/>
        </dgm:layoutNode>
        <dgm:layoutNode name="wedge7Tx" moveWith="wedge7">
          <dgm:varLst>
            <dgm:chMax val="0"/>
            <dgm:chPref val="0"/>
            <dgm:bulletEnabled val="1"/>
          </dgm:varLst>
          <dgm:alg type="tx"/>
          <dgm:shape xmlns:r="http://schemas.openxmlformats.org/officeDocument/2006/relationships" type="rect" r:blip="" hideGeom="1">
            <dgm:adjLst/>
          </dgm:shape>
          <dgm:choose name="Name166">
            <dgm:if name="Name167" func="var" arg="dir" op="equ" val="norm">
              <dgm:presOf axis="ch desOrSelf" ptType="node node" st="7 1" cnt="1 0"/>
            </dgm:if>
            <dgm:else name="Name168">
              <dgm:presOf axis="ch desOrSelf" ptType="node node" st="1 1" cnt="1 0"/>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69"/>
    </dgm:choose>
    <dgm:choose name="Name170">
      <dgm:if name="Name171" axis="ch" ptType="node" func="cnt" op="equ" val="1">
        <dgm:forEach name="Name172" axis="ch" ptType="sibTrans" hideLastTrans="0" cnt="1">
          <dgm:layoutNode name="arrowWedge1single" styleLbl="fgSibTrans2D1">
            <dgm:choose name="Name173">
              <dgm:if name="Name174" func="var" arg="dir" op="equ" val="norm">
                <dgm:alg type="conn">
                  <dgm:param type="connRout" val="longCurve"/>
                  <dgm:param type="srcNode" val="dummy1a"/>
                  <dgm:param type="dstNode" val="dummy1b"/>
                  <dgm:param type="begPts" val="tL"/>
                  <dgm:param type="endPts" val="tR"/>
                  <dgm:param type="begSty" val="arr"/>
                  <dgm:param type="endSty" val="noArr"/>
                </dgm:alg>
              </dgm:if>
              <dgm:else name="Name175">
                <dgm:alg type="conn">
                  <dgm:param type="connRout" val="longCurve"/>
                  <dgm:param type="srcNode" val="dummy1a"/>
                  <dgm:param type="dstNode" val="dummy1b"/>
                  <dgm:param type="begPts" val="tL"/>
                  <dgm:param type="endPts" val="tR"/>
                  <dgm:param type="begSty" val="noArr"/>
                  <dgm:param type="endSty" val="arr"/>
                </dgm:alg>
              </dgm:else>
            </dgm:choose>
            <dgm:shape xmlns:r="http://schemas.openxmlformats.org/officeDocument/2006/relationships" type="conn" r:blip="">
              <dgm:adjLst/>
            </dgm:shape>
            <dgm:presOf/>
            <dgm:constrLst>
              <dgm:constr type="w" val="1"/>
              <dgm:constr type="begPad"/>
              <dgm:constr type="endPad"/>
            </dgm:constrLst>
            <dgm:ruleLst/>
          </dgm:layoutNode>
        </dgm:forEach>
      </dgm:if>
      <dgm:if name="Name176" axis="ch" ptType="node" func="cnt" op="gte" val="2">
        <dgm:forEach name="Name177" axis="ch" ptType="sibTrans" hideLastTrans="0" cnt="1">
          <dgm:layoutNode name="arrowWedge1" styleLbl="fgSibTrans2D1">
            <dgm:choose name="Name178">
              <dgm:if name="Name179" func="var" arg="dir" op="equ" val="norm">
                <dgm:alg type="conn">
                  <dgm:param type="connRout" val="curve"/>
                  <dgm:param type="srcNode" val="dummy1a"/>
                  <dgm:param type="dstNode" val="dummy1b"/>
                  <dgm:param type="begPts" val="tL"/>
                  <dgm:param type="endPts" val="tL"/>
                  <dgm:param type="begSty" val="noArr"/>
                  <dgm:param type="endSty" val="arr"/>
                </dgm:alg>
              </dgm:if>
              <dgm:else name="Name180">
                <dgm:alg type="conn">
                  <dgm:param type="connRout" val="curve"/>
                  <dgm:param type="srcNode" val="dummy1a"/>
                  <dgm:param type="dstNode" val="dummy1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if>
      <dgm:else name="Name181"/>
    </dgm:choose>
    <dgm:forEach name="Name182" axis="ch" ptType="sibTrans" hideLastTrans="0" st="2" cnt="1">
      <dgm:layoutNode name="arrowWedge2" styleLbl="fgSibTrans2D1">
        <dgm:choose name="Name183">
          <dgm:if name="Name184" func="var" arg="dir" op="equ" val="norm">
            <dgm:alg type="conn">
              <dgm:param type="connRout" val="curve"/>
              <dgm:param type="srcNode" val="dummy2a"/>
              <dgm:param type="dstNode" val="dummy2b"/>
              <dgm:param type="begPts" val="tL"/>
              <dgm:param type="endPts" val="tL"/>
              <dgm:param type="begSty" val="noArr"/>
              <dgm:param type="endSty" val="arr"/>
            </dgm:alg>
          </dgm:if>
          <dgm:else name="Name185">
            <dgm:alg type="conn">
              <dgm:param type="connRout" val="curve"/>
              <dgm:param type="srcNode" val="dummy2a"/>
              <dgm:param type="dstNode" val="dummy2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86" axis="ch" ptType="sibTrans" hideLastTrans="0" st="3" cnt="1">
      <dgm:layoutNode name="arrowWedge3" styleLbl="fgSibTrans2D1">
        <dgm:choose name="Name187">
          <dgm:if name="Name188" func="var" arg="dir" op="equ" val="norm">
            <dgm:alg type="conn">
              <dgm:param type="connRout" val="curve"/>
              <dgm:param type="srcNode" val="dummy3a"/>
              <dgm:param type="dstNode" val="dummy3b"/>
              <dgm:param type="begPts" val="tL"/>
              <dgm:param type="endPts" val="tL"/>
              <dgm:param type="begSty" val="noArr"/>
              <dgm:param type="endSty" val="arr"/>
            </dgm:alg>
          </dgm:if>
          <dgm:else name="Name189">
            <dgm:alg type="conn">
              <dgm:param type="connRout" val="curve"/>
              <dgm:param type="srcNode" val="dummy3a"/>
              <dgm:param type="dstNode" val="dummy3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0" axis="ch" ptType="sibTrans" hideLastTrans="0" st="4" cnt="1">
      <dgm:layoutNode name="arrowWedge4" styleLbl="fgSibTrans2D1">
        <dgm:choose name="Name191">
          <dgm:if name="Name192" func="var" arg="dir" op="equ" val="norm">
            <dgm:alg type="conn">
              <dgm:param type="connRout" val="curve"/>
              <dgm:param type="srcNode" val="dummy4a"/>
              <dgm:param type="dstNode" val="dummy4b"/>
              <dgm:param type="begPts" val="tL"/>
              <dgm:param type="endPts" val="tL"/>
              <dgm:param type="begSty" val="noArr"/>
              <dgm:param type="endSty" val="arr"/>
            </dgm:alg>
          </dgm:if>
          <dgm:else name="Name193">
            <dgm:alg type="conn">
              <dgm:param type="connRout" val="curve"/>
              <dgm:param type="srcNode" val="dummy4a"/>
              <dgm:param type="dstNode" val="dummy4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4" axis="ch" ptType="sibTrans" hideLastTrans="0" st="5" cnt="1">
      <dgm:layoutNode name="arrowWedge5" styleLbl="fgSibTrans2D1">
        <dgm:choose name="Name195">
          <dgm:if name="Name196" func="var" arg="dir" op="equ" val="norm">
            <dgm:alg type="conn">
              <dgm:param type="connRout" val="curve"/>
              <dgm:param type="srcNode" val="dummy5a"/>
              <dgm:param type="dstNode" val="dummy5b"/>
              <dgm:param type="begPts" val="tL"/>
              <dgm:param type="endPts" val="tL"/>
              <dgm:param type="begSty" val="noArr"/>
              <dgm:param type="endSty" val="arr"/>
            </dgm:alg>
          </dgm:if>
          <dgm:else name="Name197">
            <dgm:alg type="conn">
              <dgm:param type="connRout" val="curve"/>
              <dgm:param type="srcNode" val="dummy5a"/>
              <dgm:param type="dstNode" val="dummy5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8" axis="ch" ptType="sibTrans" hideLastTrans="0" st="6" cnt="1">
      <dgm:layoutNode name="arrowWedge6" styleLbl="fgSibTrans2D1">
        <dgm:choose name="Name199">
          <dgm:if name="Name200" func="var" arg="dir" op="equ" val="norm">
            <dgm:alg type="conn">
              <dgm:param type="connRout" val="curve"/>
              <dgm:param type="srcNode" val="dummy6a"/>
              <dgm:param type="dstNode" val="dummy6b"/>
              <dgm:param type="begPts" val="tL"/>
              <dgm:param type="endPts" val="tL"/>
              <dgm:param type="begSty" val="noArr"/>
              <dgm:param type="endSty" val="arr"/>
            </dgm:alg>
          </dgm:if>
          <dgm:else name="Name201">
            <dgm:alg type="conn">
              <dgm:param type="connRout" val="curve"/>
              <dgm:param type="srcNode" val="dummy6a"/>
              <dgm:param type="dstNode" val="dummy6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202" axis="ch" ptType="sibTrans" hideLastTrans="0" st="7" cnt="1">
      <dgm:layoutNode name="arrowWedge7" styleLbl="fgSibTrans2D1">
        <dgm:choose name="Name203">
          <dgm:if name="Name204" func="var" arg="dir" op="equ" val="norm">
            <dgm:alg type="conn">
              <dgm:param type="connRout" val="curve"/>
              <dgm:param type="srcNode" val="dummy7a"/>
              <dgm:param type="dstNode" val="dummy7b"/>
              <dgm:param type="begPts" val="tL"/>
              <dgm:param type="endPts" val="tL"/>
              <dgm:param type="begSty" val="noArr"/>
              <dgm:param type="endSty" val="arr"/>
            </dgm:alg>
          </dgm:if>
          <dgm:else name="Name205">
            <dgm:alg type="conn">
              <dgm:param type="connRout" val="curve"/>
              <dgm:param type="srcNode" val="dummy7a"/>
              <dgm:param type="dstNode" val="dummy7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a:extLst>
              <a:ext uri="{FF2B5EF4-FFF2-40B4-BE49-F238E27FC236}">
                <a16:creationId xmlns:a16="http://schemas.microsoft.com/office/drawing/2014/main" id="{5659A35A-B45A-471D-8798-A1F634660991}"/>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fr-CA"/>
          </a:p>
        </p:txBody>
      </p:sp>
      <p:sp>
        <p:nvSpPr>
          <p:cNvPr id="3" name="Espace réservé de la date 2">
            <a:extLst>
              <a:ext uri="{FF2B5EF4-FFF2-40B4-BE49-F238E27FC236}">
                <a16:creationId xmlns:a16="http://schemas.microsoft.com/office/drawing/2014/main" id="{86CDBCFF-DB1C-4148-AE10-0009F0ABF666}"/>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pPr rtl="0"/>
            <a:fld id="{7970B8BA-6461-4AF6-B0AD-C05E9ABD6E92}" type="datetime1">
              <a:rPr lang="fr-CA" smtClean="0"/>
              <a:t>2024-06-13</a:t>
            </a:fld>
            <a:endParaRPr lang="fr-CA"/>
          </a:p>
        </p:txBody>
      </p:sp>
      <p:sp>
        <p:nvSpPr>
          <p:cNvPr id="4" name="Espace réservé du pied de page 3">
            <a:extLst>
              <a:ext uri="{FF2B5EF4-FFF2-40B4-BE49-F238E27FC236}">
                <a16:creationId xmlns:a16="http://schemas.microsoft.com/office/drawing/2014/main" id="{BE624F19-BD09-4F8A-BEC3-5B4EC46FBBB9}"/>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fr-CA"/>
          </a:p>
        </p:txBody>
      </p:sp>
      <p:sp>
        <p:nvSpPr>
          <p:cNvPr id="5" name="Espace réservé du numéro de diapositive 4">
            <a:extLst>
              <a:ext uri="{FF2B5EF4-FFF2-40B4-BE49-F238E27FC236}">
                <a16:creationId xmlns:a16="http://schemas.microsoft.com/office/drawing/2014/main" id="{A76897F4-4C0C-4FAD-84FC-2E6522438930}"/>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0D4D6EF6-E2EF-452B-A550-B4BEBF67A7A7}" type="slidenum">
              <a:rPr lang="fr-CA" smtClean="0"/>
              <a:t>‹N°›</a:t>
            </a:fld>
            <a:endParaRPr lang="fr-CA"/>
          </a:p>
        </p:txBody>
      </p:sp>
    </p:spTree>
    <p:extLst>
      <p:ext uri="{BB962C8B-B14F-4D97-AF65-F5344CB8AC3E}">
        <p14:creationId xmlns:p14="http://schemas.microsoft.com/office/powerpoint/2010/main" val="452484784"/>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fr-CA" noProof="0"/>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CCA8977-DE1A-4AC6-88B6-BF6956250A7C}" type="datetime1">
              <a:rPr lang="fr-CA" smtClean="0"/>
              <a:pPr/>
              <a:t>2024-06-13</a:t>
            </a:fld>
            <a:endParaRPr lang="fr-CA" dirty="0"/>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rtl="0"/>
            <a:endParaRPr lang="fr-CA" noProof="0"/>
          </a:p>
        </p:txBody>
      </p:sp>
      <p:sp>
        <p:nvSpPr>
          <p:cNvPr id="5" name="Espace réservé des rétroaction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rtl="0"/>
            <a:r>
              <a:rPr lang="fr-CA" noProof="0"/>
              <a:t>Modifiez les styles du texte</a:t>
            </a:r>
          </a:p>
          <a:p>
            <a:pPr lvl="1" rtl="0"/>
            <a:r>
              <a:rPr lang="fr-CA" noProof="0"/>
              <a:t>Deuxième niveau</a:t>
            </a:r>
          </a:p>
          <a:p>
            <a:pPr lvl="2" rtl="0"/>
            <a:r>
              <a:rPr lang="fr-CA" noProof="0"/>
              <a:t>Troisième niveau</a:t>
            </a:r>
          </a:p>
          <a:p>
            <a:pPr lvl="3" rtl="0"/>
            <a:r>
              <a:rPr lang="fr-CA" noProof="0"/>
              <a:t>Quatrième niveau</a:t>
            </a:r>
          </a:p>
          <a:p>
            <a:pPr lvl="4" rtl="0"/>
            <a:r>
              <a:rPr lang="fr-CA" noProof="0"/>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fr-CA" noProof="0"/>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C853816F-A1CF-4485-B308-1B9F14B36EAD}" type="slidenum">
              <a:rPr lang="fr-CA" noProof="0" smtClean="0"/>
              <a:t>‹N°›</a:t>
            </a:fld>
            <a:endParaRPr lang="fr-CA" noProof="0"/>
          </a:p>
        </p:txBody>
      </p:sp>
    </p:spTree>
    <p:extLst>
      <p:ext uri="{BB962C8B-B14F-4D97-AF65-F5344CB8AC3E}">
        <p14:creationId xmlns:p14="http://schemas.microsoft.com/office/powerpoint/2010/main" val="1726839170"/>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rétroaction 2"/>
          <p:cNvSpPr>
            <a:spLocks noGrp="1"/>
          </p:cNvSpPr>
          <p:nvPr>
            <p:ph type="body" idx="1"/>
          </p:nvPr>
        </p:nvSpPr>
        <p:spPr/>
        <p:txBody>
          <a:bodyPr rtlCol="0"/>
          <a:lstStyle/>
          <a:p>
            <a:pPr rtl="0"/>
            <a:endParaRPr lang="fr-CA"/>
          </a:p>
        </p:txBody>
      </p:sp>
      <p:sp>
        <p:nvSpPr>
          <p:cNvPr id="4" name="Espace réservé du numéro de diapositive 3"/>
          <p:cNvSpPr>
            <a:spLocks noGrp="1"/>
          </p:cNvSpPr>
          <p:nvPr>
            <p:ph type="sldNum" sz="quarter" idx="5"/>
          </p:nvPr>
        </p:nvSpPr>
        <p:spPr/>
        <p:txBody>
          <a:bodyPr rtlCol="0"/>
          <a:lstStyle/>
          <a:p>
            <a:pPr rtl="0"/>
            <a:fld id="{C853816F-A1CF-4485-B308-1B9F14B36EAD}" type="slidenum">
              <a:rPr lang="fr-CA" smtClean="0"/>
              <a:t>1</a:t>
            </a:fld>
            <a:endParaRPr lang="fr-CA"/>
          </a:p>
        </p:txBody>
      </p:sp>
    </p:spTree>
    <p:extLst>
      <p:ext uri="{BB962C8B-B14F-4D97-AF65-F5344CB8AC3E}">
        <p14:creationId xmlns:p14="http://schemas.microsoft.com/office/powerpoint/2010/main" val="190000755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rétroaction 2"/>
          <p:cNvSpPr>
            <a:spLocks noGrp="1"/>
          </p:cNvSpPr>
          <p:nvPr>
            <p:ph type="body" idx="1"/>
          </p:nvPr>
        </p:nvSpPr>
        <p:spPr/>
        <p:txBody>
          <a:bodyPr rtlCol="0"/>
          <a:lstStyle/>
          <a:p>
            <a:pPr rtl="0"/>
            <a:endParaRPr lang="fr-CA"/>
          </a:p>
        </p:txBody>
      </p:sp>
      <p:sp>
        <p:nvSpPr>
          <p:cNvPr id="4" name="Espace réservé du numéro de diapositive 3"/>
          <p:cNvSpPr>
            <a:spLocks noGrp="1"/>
          </p:cNvSpPr>
          <p:nvPr>
            <p:ph type="sldNum" sz="quarter" idx="5"/>
          </p:nvPr>
        </p:nvSpPr>
        <p:spPr/>
        <p:txBody>
          <a:bodyPr rtlCol="0"/>
          <a:lstStyle/>
          <a:p>
            <a:pPr rtl="0"/>
            <a:fld id="{C853816F-A1CF-4485-B308-1B9F14B36EAD}" type="slidenum">
              <a:rPr lang="fr-CA" smtClean="0"/>
              <a:t>22</a:t>
            </a:fld>
            <a:endParaRPr lang="fr-CA"/>
          </a:p>
        </p:txBody>
      </p:sp>
    </p:spTree>
    <p:extLst>
      <p:ext uri="{BB962C8B-B14F-4D97-AF65-F5344CB8AC3E}">
        <p14:creationId xmlns:p14="http://schemas.microsoft.com/office/powerpoint/2010/main" val="130400758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e de titre">
    <p:spTree>
      <p:nvGrpSpPr>
        <p:cNvPr id="1" name=""/>
        <p:cNvGrpSpPr/>
        <p:nvPr/>
      </p:nvGrpSpPr>
      <p:grpSpPr>
        <a:xfrm>
          <a:off x="0" y="0"/>
          <a:ext cx="0" cy="0"/>
          <a:chOff x="0" y="0"/>
          <a:chExt cx="0" cy="0"/>
        </a:xfrm>
      </p:grpSpPr>
      <p:grpSp>
        <p:nvGrpSpPr>
          <p:cNvPr id="8" name="Group 7"/>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fr-FR"/>
              <a:t>Modifiez le style du titre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a:t>Modifiez le style des sous-titres du masque</a:t>
            </a:r>
            <a:endParaRPr lang="en-US" dirty="0"/>
          </a:p>
        </p:txBody>
      </p:sp>
      <p:sp>
        <p:nvSpPr>
          <p:cNvPr id="4" name="Date Placeholder 3"/>
          <p:cNvSpPr>
            <a:spLocks noGrp="1"/>
          </p:cNvSpPr>
          <p:nvPr>
            <p:ph type="dt" sz="half" idx="10"/>
          </p:nvPr>
        </p:nvSpPr>
        <p:spPr/>
        <p:txBody>
          <a:bodyPr/>
          <a:lstStyle/>
          <a:p>
            <a:pPr rtl="0"/>
            <a:fld id="{21C1E131-A665-4D4C-821A-9C4FA67CCA10}" type="datetime1">
              <a:rPr lang="fr-CA" noProof="0" smtClean="0"/>
              <a:t>2024-06-13</a:t>
            </a:fld>
            <a:endParaRPr lang="fr-CA" noProof="0" dirty="0"/>
          </a:p>
        </p:txBody>
      </p:sp>
      <p:sp>
        <p:nvSpPr>
          <p:cNvPr id="5" name="Footer Placeholder 4"/>
          <p:cNvSpPr>
            <a:spLocks noGrp="1"/>
          </p:cNvSpPr>
          <p:nvPr>
            <p:ph type="ftr" sz="quarter" idx="11"/>
          </p:nvPr>
        </p:nvSpPr>
        <p:spPr/>
        <p:txBody>
          <a:bodyPr/>
          <a:lstStyle/>
          <a:p>
            <a:pPr rtl="0"/>
            <a:endParaRPr lang="fr-CA" noProof="0"/>
          </a:p>
        </p:txBody>
      </p:sp>
      <p:sp>
        <p:nvSpPr>
          <p:cNvPr id="6" name="Slide Number Placeholder 5"/>
          <p:cNvSpPr>
            <a:spLocks noGrp="1"/>
          </p:cNvSpPr>
          <p:nvPr>
            <p:ph type="sldNum" sz="quarter" idx="12"/>
          </p:nvPr>
        </p:nvSpPr>
        <p:spPr/>
        <p:txBody>
          <a:bodyPr/>
          <a:lstStyle/>
          <a:p>
            <a:pPr rtl="0"/>
            <a:fld id="{ACEC5C30-0B3A-4B13-ADDD-7C63C8AA921B}" type="slidenum">
              <a:rPr lang="fr-CA" noProof="0" smtClean="0"/>
              <a:t>‹N°›</a:t>
            </a:fld>
            <a:endParaRPr lang="fr-CA" noProof="0"/>
          </a:p>
        </p:txBody>
      </p:sp>
    </p:spTree>
    <p:extLst>
      <p:ext uri="{BB962C8B-B14F-4D97-AF65-F5344CB8AC3E}">
        <p14:creationId xmlns:p14="http://schemas.microsoft.com/office/powerpoint/2010/main" val="1541185571"/>
      </p:ext>
    </p:extLst>
  </p:cSld>
  <p:clrMapOvr>
    <a:masterClrMapping/>
  </p:clrMapOvr>
  <p:transition spd="slow">
    <p:push dir="u"/>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fr-FR"/>
              <a:t>Modifiez le style du titre</a:t>
            </a:r>
            <a:endParaRPr lang="en-US" dirty="0"/>
          </a:p>
        </p:txBody>
      </p:sp>
      <p:sp>
        <p:nvSpPr>
          <p:cNvPr id="3" name="Content Placeholder 2"/>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10"/>
          </p:nvPr>
        </p:nvSpPr>
        <p:spPr/>
        <p:txBody>
          <a:bodyPr/>
          <a:lstStyle/>
          <a:p>
            <a:pPr rtl="0"/>
            <a:fld id="{F6CFAD01-4850-4F2A-A49B-68CD808CA61C}" type="datetime1">
              <a:rPr lang="fr-CA" noProof="0" smtClean="0"/>
              <a:t>2024-06-13</a:t>
            </a:fld>
            <a:endParaRPr lang="fr-CA" noProof="0"/>
          </a:p>
        </p:txBody>
      </p:sp>
      <p:sp>
        <p:nvSpPr>
          <p:cNvPr id="5" name="Footer Placeholder 4"/>
          <p:cNvSpPr>
            <a:spLocks noGrp="1"/>
          </p:cNvSpPr>
          <p:nvPr>
            <p:ph type="ftr" sz="quarter" idx="11"/>
          </p:nvPr>
        </p:nvSpPr>
        <p:spPr/>
        <p:txBody>
          <a:bodyPr/>
          <a:lstStyle/>
          <a:p>
            <a:pPr rtl="0"/>
            <a:endParaRPr lang="fr-CA" noProof="0"/>
          </a:p>
        </p:txBody>
      </p:sp>
      <p:sp>
        <p:nvSpPr>
          <p:cNvPr id="6" name="Slide Number Placeholder 5"/>
          <p:cNvSpPr>
            <a:spLocks noGrp="1"/>
          </p:cNvSpPr>
          <p:nvPr>
            <p:ph type="sldNum" sz="quarter" idx="12"/>
          </p:nvPr>
        </p:nvSpPr>
        <p:spPr/>
        <p:txBody>
          <a:bodyPr/>
          <a:lstStyle/>
          <a:p>
            <a:pPr rtl="0"/>
            <a:fld id="{ACEC5C30-0B3A-4B13-ADDD-7C63C8AA921B}" type="slidenum">
              <a:rPr lang="fr-CA" noProof="0" smtClean="0"/>
              <a:t>‹N°›</a:t>
            </a:fld>
            <a:endParaRPr lang="fr-CA" noProof="0"/>
          </a:p>
        </p:txBody>
      </p:sp>
    </p:spTree>
    <p:extLst>
      <p:ext uri="{BB962C8B-B14F-4D97-AF65-F5344CB8AC3E}">
        <p14:creationId xmlns:p14="http://schemas.microsoft.com/office/powerpoint/2010/main" val="404588498"/>
      </p:ext>
    </p:extLst>
  </p:cSld>
  <p:clrMapOvr>
    <a:masterClrMapping/>
  </p:clrMapOvr>
  <p:transition spd="slow">
    <p:push dir="u"/>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fr-FR"/>
              <a:t>Modifiez le style du titre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a:t>Cliquez pour modifier les styles du texte du masque</a:t>
            </a:r>
          </a:p>
        </p:txBody>
      </p:sp>
      <p:sp>
        <p:nvSpPr>
          <p:cNvPr id="4" name="Date Placeholder 3"/>
          <p:cNvSpPr>
            <a:spLocks noGrp="1"/>
          </p:cNvSpPr>
          <p:nvPr>
            <p:ph type="dt" sz="half" idx="10"/>
          </p:nvPr>
        </p:nvSpPr>
        <p:spPr/>
        <p:txBody>
          <a:bodyPr/>
          <a:lstStyle/>
          <a:p>
            <a:pPr rtl="0"/>
            <a:fld id="{9CB6CE41-27A4-4E3F-8C70-FCBE0855BD93}" type="datetime1">
              <a:rPr lang="fr-CA" noProof="0" smtClean="0"/>
              <a:t>2024-06-13</a:t>
            </a:fld>
            <a:endParaRPr lang="fr-CA" noProof="0" dirty="0"/>
          </a:p>
        </p:txBody>
      </p:sp>
      <p:sp>
        <p:nvSpPr>
          <p:cNvPr id="5" name="Footer Placeholder 4"/>
          <p:cNvSpPr>
            <a:spLocks noGrp="1"/>
          </p:cNvSpPr>
          <p:nvPr>
            <p:ph type="ftr" sz="quarter" idx="11"/>
          </p:nvPr>
        </p:nvSpPr>
        <p:spPr/>
        <p:txBody>
          <a:bodyPr/>
          <a:lstStyle/>
          <a:p>
            <a:pPr rtl="0"/>
            <a:endParaRPr lang="fr-CA" noProof="0"/>
          </a:p>
        </p:txBody>
      </p:sp>
      <p:sp>
        <p:nvSpPr>
          <p:cNvPr id="6" name="Slide Number Placeholder 5"/>
          <p:cNvSpPr>
            <a:spLocks noGrp="1"/>
          </p:cNvSpPr>
          <p:nvPr>
            <p:ph type="sldNum" sz="quarter" idx="12"/>
          </p:nvPr>
        </p:nvSpPr>
        <p:spPr/>
        <p:txBody>
          <a:bodyPr/>
          <a:lstStyle/>
          <a:p>
            <a:pPr rtl="0"/>
            <a:fld id="{ACEC5C30-0B3A-4B13-ADDD-7C63C8AA921B}" type="slidenum">
              <a:rPr lang="fr-CA" noProof="0" smtClean="0"/>
              <a:t>‹N°›</a:t>
            </a:fld>
            <a:endParaRPr lang="fr-CA" noProof="0"/>
          </a:p>
        </p:txBody>
      </p:sp>
    </p:spTree>
    <p:extLst>
      <p:ext uri="{BB962C8B-B14F-4D97-AF65-F5344CB8AC3E}">
        <p14:creationId xmlns:p14="http://schemas.microsoft.com/office/powerpoint/2010/main" val="1870664392"/>
      </p:ext>
    </p:extLst>
  </p:cSld>
  <p:clrMapOvr>
    <a:masterClrMapping/>
  </p:clrMapOvr>
  <p:transition spd="slow">
    <p:push dir="u"/>
  </p:transition>
  <p:hf sldNum="0"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a:t>Modifiez le style du titre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5" name="Date Placeholder 4"/>
          <p:cNvSpPr>
            <a:spLocks noGrp="1"/>
          </p:cNvSpPr>
          <p:nvPr>
            <p:ph type="dt" sz="half" idx="10"/>
          </p:nvPr>
        </p:nvSpPr>
        <p:spPr/>
        <p:txBody>
          <a:bodyPr/>
          <a:lstStyle/>
          <a:p>
            <a:pPr rtl="0"/>
            <a:fld id="{F840E28A-9262-4FA3-AA28-E357374FC79A}" type="datetime1">
              <a:rPr lang="fr-CA" noProof="0" smtClean="0"/>
              <a:t>2024-06-13</a:t>
            </a:fld>
            <a:endParaRPr lang="fr-CA" noProof="0"/>
          </a:p>
        </p:txBody>
      </p:sp>
      <p:sp>
        <p:nvSpPr>
          <p:cNvPr id="6" name="Footer Placeholder 5"/>
          <p:cNvSpPr>
            <a:spLocks noGrp="1"/>
          </p:cNvSpPr>
          <p:nvPr>
            <p:ph type="ftr" sz="quarter" idx="11"/>
          </p:nvPr>
        </p:nvSpPr>
        <p:spPr/>
        <p:txBody>
          <a:bodyPr/>
          <a:lstStyle/>
          <a:p>
            <a:pPr rtl="0"/>
            <a:endParaRPr lang="fr-CA" noProof="0"/>
          </a:p>
        </p:txBody>
      </p:sp>
      <p:sp>
        <p:nvSpPr>
          <p:cNvPr id="7" name="Slide Number Placeholder 6"/>
          <p:cNvSpPr>
            <a:spLocks noGrp="1"/>
          </p:cNvSpPr>
          <p:nvPr>
            <p:ph type="sldNum" sz="quarter" idx="12"/>
          </p:nvPr>
        </p:nvSpPr>
        <p:spPr/>
        <p:txBody>
          <a:bodyPr/>
          <a:lstStyle/>
          <a:p>
            <a:pPr rtl="0"/>
            <a:fld id="{ACEC5C30-0B3A-4B13-ADDD-7C63C8AA921B}" type="slidenum">
              <a:rPr lang="fr-CA" noProof="0" smtClean="0"/>
              <a:t>‹N°›</a:t>
            </a:fld>
            <a:endParaRPr lang="fr-CA" noProof="0"/>
          </a:p>
        </p:txBody>
      </p:sp>
    </p:spTree>
    <p:extLst>
      <p:ext uri="{BB962C8B-B14F-4D97-AF65-F5344CB8AC3E}">
        <p14:creationId xmlns:p14="http://schemas.microsoft.com/office/powerpoint/2010/main" val="1110268789"/>
      </p:ext>
    </p:extLst>
  </p:cSld>
  <p:clrMapOvr>
    <a:masterClrMapping/>
  </p:clrMapOvr>
  <p:transition spd="slow">
    <p:push dir="u"/>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fr-FR"/>
              <a:t>Modifiez le style du titre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7" name="Date Placeholder 6"/>
          <p:cNvSpPr>
            <a:spLocks noGrp="1"/>
          </p:cNvSpPr>
          <p:nvPr>
            <p:ph type="dt" sz="half" idx="10"/>
          </p:nvPr>
        </p:nvSpPr>
        <p:spPr/>
        <p:txBody>
          <a:bodyPr/>
          <a:lstStyle/>
          <a:p>
            <a:pPr rtl="0"/>
            <a:fld id="{D8ACD375-85D8-4EE2-AB88-FDC7220E3A74}" type="datetime1">
              <a:rPr lang="fr-CA" noProof="0" smtClean="0"/>
              <a:t>2024-06-13</a:t>
            </a:fld>
            <a:endParaRPr lang="fr-CA" noProof="0"/>
          </a:p>
        </p:txBody>
      </p:sp>
      <p:sp>
        <p:nvSpPr>
          <p:cNvPr id="8" name="Footer Placeholder 7"/>
          <p:cNvSpPr>
            <a:spLocks noGrp="1"/>
          </p:cNvSpPr>
          <p:nvPr>
            <p:ph type="ftr" sz="quarter" idx="11"/>
          </p:nvPr>
        </p:nvSpPr>
        <p:spPr/>
        <p:txBody>
          <a:bodyPr/>
          <a:lstStyle/>
          <a:p>
            <a:pPr rtl="0"/>
            <a:endParaRPr lang="fr-CA" noProof="0"/>
          </a:p>
        </p:txBody>
      </p:sp>
      <p:sp>
        <p:nvSpPr>
          <p:cNvPr id="9" name="Slide Number Placeholder 8"/>
          <p:cNvSpPr>
            <a:spLocks noGrp="1"/>
          </p:cNvSpPr>
          <p:nvPr>
            <p:ph type="sldNum" sz="quarter" idx="12"/>
          </p:nvPr>
        </p:nvSpPr>
        <p:spPr/>
        <p:txBody>
          <a:bodyPr/>
          <a:lstStyle/>
          <a:p>
            <a:pPr rtl="0"/>
            <a:fld id="{ACEC5C30-0B3A-4B13-ADDD-7C63C8AA921B}" type="slidenum">
              <a:rPr lang="fr-CA" noProof="0" smtClean="0"/>
              <a:t>‹N°›</a:t>
            </a:fld>
            <a:endParaRPr lang="fr-CA" noProof="0"/>
          </a:p>
        </p:txBody>
      </p:sp>
    </p:spTree>
    <p:extLst>
      <p:ext uri="{BB962C8B-B14F-4D97-AF65-F5344CB8AC3E}">
        <p14:creationId xmlns:p14="http://schemas.microsoft.com/office/powerpoint/2010/main" val="205494429"/>
      </p:ext>
    </p:extLst>
  </p:cSld>
  <p:clrMapOvr>
    <a:masterClrMapping/>
  </p:clrMapOvr>
  <p:transition spd="slow">
    <p:push dir="u"/>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fr-FR"/>
              <a:t>Modifiez le style du titre</a:t>
            </a:r>
            <a:endParaRPr lang="en-US" dirty="0"/>
          </a:p>
        </p:txBody>
      </p:sp>
      <p:sp>
        <p:nvSpPr>
          <p:cNvPr id="3" name="Date Placeholder 2"/>
          <p:cNvSpPr>
            <a:spLocks noGrp="1"/>
          </p:cNvSpPr>
          <p:nvPr>
            <p:ph type="dt" sz="half" idx="10"/>
          </p:nvPr>
        </p:nvSpPr>
        <p:spPr/>
        <p:txBody>
          <a:bodyPr/>
          <a:lstStyle/>
          <a:p>
            <a:pPr rtl="0"/>
            <a:fld id="{9CB6CE41-27A4-4E3F-8C70-FCBE0855BD93}" type="datetime1">
              <a:rPr lang="fr-CA" noProof="0" smtClean="0"/>
              <a:t>2024-06-13</a:t>
            </a:fld>
            <a:endParaRPr lang="fr-CA" noProof="0" dirty="0"/>
          </a:p>
        </p:txBody>
      </p:sp>
      <p:sp>
        <p:nvSpPr>
          <p:cNvPr id="4" name="Footer Placeholder 3"/>
          <p:cNvSpPr>
            <a:spLocks noGrp="1"/>
          </p:cNvSpPr>
          <p:nvPr>
            <p:ph type="ftr" sz="quarter" idx="11"/>
          </p:nvPr>
        </p:nvSpPr>
        <p:spPr/>
        <p:txBody>
          <a:bodyPr/>
          <a:lstStyle/>
          <a:p>
            <a:pPr rtl="0"/>
            <a:endParaRPr lang="fr-CA" noProof="0"/>
          </a:p>
        </p:txBody>
      </p:sp>
      <p:sp>
        <p:nvSpPr>
          <p:cNvPr id="5" name="Slide Number Placeholder 4"/>
          <p:cNvSpPr>
            <a:spLocks noGrp="1"/>
          </p:cNvSpPr>
          <p:nvPr>
            <p:ph type="sldNum" sz="quarter" idx="12"/>
          </p:nvPr>
        </p:nvSpPr>
        <p:spPr/>
        <p:txBody>
          <a:bodyPr/>
          <a:lstStyle/>
          <a:p>
            <a:pPr rtl="0"/>
            <a:fld id="{ACEC5C30-0B3A-4B13-ADDD-7C63C8AA921B}" type="slidenum">
              <a:rPr lang="fr-CA" noProof="0" smtClean="0"/>
              <a:t>‹N°›</a:t>
            </a:fld>
            <a:endParaRPr lang="fr-CA" noProof="0"/>
          </a:p>
        </p:txBody>
      </p:sp>
    </p:spTree>
    <p:extLst>
      <p:ext uri="{BB962C8B-B14F-4D97-AF65-F5344CB8AC3E}">
        <p14:creationId xmlns:p14="http://schemas.microsoft.com/office/powerpoint/2010/main" val="641165419"/>
      </p:ext>
    </p:extLst>
  </p:cSld>
  <p:clrMapOvr>
    <a:masterClrMapping/>
  </p:clrMapOvr>
  <p:transition spd="slow">
    <p:push dir="u"/>
  </p:transition>
  <p:hf sldNum="0"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rtl="0"/>
            <a:fld id="{57AE351B-BB57-4495-9BC9-C00528494B7F}" type="datetime1">
              <a:rPr lang="fr-CA" noProof="0" smtClean="0"/>
              <a:t>2024-06-13</a:t>
            </a:fld>
            <a:endParaRPr lang="fr-CA" noProof="0"/>
          </a:p>
        </p:txBody>
      </p:sp>
      <p:sp>
        <p:nvSpPr>
          <p:cNvPr id="3" name="Footer Placeholder 2"/>
          <p:cNvSpPr>
            <a:spLocks noGrp="1"/>
          </p:cNvSpPr>
          <p:nvPr>
            <p:ph type="ftr" sz="quarter" idx="11"/>
          </p:nvPr>
        </p:nvSpPr>
        <p:spPr/>
        <p:txBody>
          <a:bodyPr/>
          <a:lstStyle/>
          <a:p>
            <a:pPr rtl="0"/>
            <a:endParaRPr lang="fr-CA" noProof="0"/>
          </a:p>
        </p:txBody>
      </p:sp>
      <p:sp>
        <p:nvSpPr>
          <p:cNvPr id="4" name="Slide Number Placeholder 3"/>
          <p:cNvSpPr>
            <a:spLocks noGrp="1"/>
          </p:cNvSpPr>
          <p:nvPr>
            <p:ph type="sldNum" sz="quarter" idx="12"/>
          </p:nvPr>
        </p:nvSpPr>
        <p:spPr/>
        <p:txBody>
          <a:bodyPr/>
          <a:lstStyle/>
          <a:p>
            <a:pPr rtl="0"/>
            <a:fld id="{ACEC5C30-0B3A-4B13-ADDD-7C63C8AA921B}" type="slidenum">
              <a:rPr lang="fr-CA" noProof="0" smtClean="0"/>
              <a:t>‹N°›</a:t>
            </a:fld>
            <a:endParaRPr lang="fr-CA" noProof="0"/>
          </a:p>
        </p:txBody>
      </p:sp>
    </p:spTree>
    <p:extLst>
      <p:ext uri="{BB962C8B-B14F-4D97-AF65-F5344CB8AC3E}">
        <p14:creationId xmlns:p14="http://schemas.microsoft.com/office/powerpoint/2010/main" val="1561240643"/>
      </p:ext>
    </p:extLst>
  </p:cSld>
  <p:clrMapOvr>
    <a:masterClrMapping/>
  </p:clrMapOvr>
  <p:transition spd="slow">
    <p:push dir="u"/>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fr-FR"/>
              <a:t>Modifiez le style du titre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fr-FR"/>
              <a:t>Cliquez pour modifier les styles du texte du masque</a:t>
            </a:r>
          </a:p>
        </p:txBody>
      </p:sp>
      <p:sp>
        <p:nvSpPr>
          <p:cNvPr id="5" name="Date Placeholder 4"/>
          <p:cNvSpPr>
            <a:spLocks noGrp="1"/>
          </p:cNvSpPr>
          <p:nvPr>
            <p:ph type="dt" sz="half" idx="10"/>
          </p:nvPr>
        </p:nvSpPr>
        <p:spPr/>
        <p:txBody>
          <a:bodyPr/>
          <a:lstStyle/>
          <a:p>
            <a:pPr rtl="0"/>
            <a:fld id="{39751AAC-96D7-4807-BD2D-0EAF7CEE6E67}" type="datetime1">
              <a:rPr lang="fr-CA" noProof="0" smtClean="0"/>
              <a:t>2024-06-13</a:t>
            </a:fld>
            <a:endParaRPr lang="fr-CA" noProof="0"/>
          </a:p>
        </p:txBody>
      </p:sp>
      <p:sp>
        <p:nvSpPr>
          <p:cNvPr id="6" name="Footer Placeholder 5"/>
          <p:cNvSpPr>
            <a:spLocks noGrp="1"/>
          </p:cNvSpPr>
          <p:nvPr>
            <p:ph type="ftr" sz="quarter" idx="11"/>
          </p:nvPr>
        </p:nvSpPr>
        <p:spPr/>
        <p:txBody>
          <a:bodyPr/>
          <a:lstStyle/>
          <a:p>
            <a:pPr rtl="0"/>
            <a:endParaRPr lang="fr-CA" noProof="0"/>
          </a:p>
        </p:txBody>
      </p:sp>
      <p:sp>
        <p:nvSpPr>
          <p:cNvPr id="7" name="Slide Number Placeholder 6"/>
          <p:cNvSpPr>
            <a:spLocks noGrp="1"/>
          </p:cNvSpPr>
          <p:nvPr>
            <p:ph type="sldNum" sz="quarter" idx="12"/>
          </p:nvPr>
        </p:nvSpPr>
        <p:spPr/>
        <p:txBody>
          <a:bodyPr/>
          <a:lstStyle/>
          <a:p>
            <a:pPr rtl="0"/>
            <a:fld id="{ACEC5C30-0B3A-4B13-ADDD-7C63C8AA921B}" type="slidenum">
              <a:rPr lang="fr-CA" noProof="0" smtClean="0"/>
              <a:t>‹N°›</a:t>
            </a:fld>
            <a:endParaRPr lang="fr-CA" noProof="0"/>
          </a:p>
        </p:txBody>
      </p:sp>
    </p:spTree>
    <p:extLst>
      <p:ext uri="{BB962C8B-B14F-4D97-AF65-F5344CB8AC3E}">
        <p14:creationId xmlns:p14="http://schemas.microsoft.com/office/powerpoint/2010/main" val="1000717732"/>
      </p:ext>
    </p:extLst>
  </p:cSld>
  <p:clrMapOvr>
    <a:masterClrMapping/>
  </p:clrMapOvr>
  <p:transition spd="slow">
    <p:push dir="u"/>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fr-FR"/>
              <a:t>Modifiez le style du titre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fr-FR"/>
              <a:t>Cliquez sur l'icône pour ajouter une image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Cliquez pour modifier les styles du texte du masque</a:t>
            </a:r>
          </a:p>
        </p:txBody>
      </p:sp>
      <p:sp>
        <p:nvSpPr>
          <p:cNvPr id="5" name="Date Placeholder 4"/>
          <p:cNvSpPr>
            <a:spLocks noGrp="1"/>
          </p:cNvSpPr>
          <p:nvPr>
            <p:ph type="dt" sz="half" idx="10"/>
          </p:nvPr>
        </p:nvSpPr>
        <p:spPr/>
        <p:txBody>
          <a:bodyPr/>
          <a:lstStyle/>
          <a:p>
            <a:pPr rtl="0"/>
            <a:fld id="{F301284D-B54E-4E00-BDA2-E1016915A5DA}" type="datetime1">
              <a:rPr lang="fr-CA" noProof="0" smtClean="0"/>
              <a:t>2024-06-13</a:t>
            </a:fld>
            <a:endParaRPr lang="fr-CA" noProof="0"/>
          </a:p>
        </p:txBody>
      </p:sp>
      <p:sp>
        <p:nvSpPr>
          <p:cNvPr id="6" name="Footer Placeholder 5"/>
          <p:cNvSpPr>
            <a:spLocks noGrp="1"/>
          </p:cNvSpPr>
          <p:nvPr>
            <p:ph type="ftr" sz="quarter" idx="11"/>
          </p:nvPr>
        </p:nvSpPr>
        <p:spPr/>
        <p:txBody>
          <a:bodyPr/>
          <a:lstStyle/>
          <a:p>
            <a:pPr rtl="0"/>
            <a:endParaRPr lang="fr-CA" noProof="0"/>
          </a:p>
        </p:txBody>
      </p:sp>
      <p:sp>
        <p:nvSpPr>
          <p:cNvPr id="7" name="Slide Number Placeholder 6"/>
          <p:cNvSpPr>
            <a:spLocks noGrp="1"/>
          </p:cNvSpPr>
          <p:nvPr>
            <p:ph type="sldNum" sz="quarter" idx="12"/>
          </p:nvPr>
        </p:nvSpPr>
        <p:spPr/>
        <p:txBody>
          <a:bodyPr/>
          <a:lstStyle/>
          <a:p>
            <a:pPr rtl="0"/>
            <a:fld id="{ACEC5C30-0B3A-4B13-ADDD-7C63C8AA921B}" type="slidenum">
              <a:rPr lang="fr-CA" noProof="0" smtClean="0"/>
              <a:t>‹N°›</a:t>
            </a:fld>
            <a:endParaRPr lang="fr-CA" noProof="0"/>
          </a:p>
        </p:txBody>
      </p:sp>
    </p:spTree>
    <p:extLst>
      <p:ext uri="{BB962C8B-B14F-4D97-AF65-F5344CB8AC3E}">
        <p14:creationId xmlns:p14="http://schemas.microsoft.com/office/powerpoint/2010/main" val="2004484717"/>
      </p:ext>
    </p:extLst>
  </p:cSld>
  <p:clrMapOvr>
    <a:masterClrMapping/>
  </p:clrMapOvr>
  <p:transition spd="slow">
    <p:push dir="u"/>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re et légende">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fr-FR"/>
              <a:t>Modifiez le style du titre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a:t>Cliquez pour modifier les styles du texte du masque</a:t>
            </a:r>
          </a:p>
        </p:txBody>
      </p:sp>
      <p:sp>
        <p:nvSpPr>
          <p:cNvPr id="4" name="Date Placeholder 3"/>
          <p:cNvSpPr>
            <a:spLocks noGrp="1"/>
          </p:cNvSpPr>
          <p:nvPr>
            <p:ph type="dt" sz="half" idx="10"/>
          </p:nvPr>
        </p:nvSpPr>
        <p:spPr/>
        <p:txBody>
          <a:bodyPr/>
          <a:lstStyle/>
          <a:p>
            <a:pPr rtl="0"/>
            <a:fld id="{9CB6CE41-27A4-4E3F-8C70-FCBE0855BD93}" type="datetime1">
              <a:rPr lang="fr-CA" noProof="0" smtClean="0"/>
              <a:t>2024-06-13</a:t>
            </a:fld>
            <a:endParaRPr lang="fr-CA" noProof="0" dirty="0"/>
          </a:p>
        </p:txBody>
      </p:sp>
      <p:sp>
        <p:nvSpPr>
          <p:cNvPr id="5" name="Footer Placeholder 4"/>
          <p:cNvSpPr>
            <a:spLocks noGrp="1"/>
          </p:cNvSpPr>
          <p:nvPr>
            <p:ph type="ftr" sz="quarter" idx="11"/>
          </p:nvPr>
        </p:nvSpPr>
        <p:spPr/>
        <p:txBody>
          <a:bodyPr/>
          <a:lstStyle/>
          <a:p>
            <a:pPr rtl="0"/>
            <a:endParaRPr lang="fr-CA" noProof="0"/>
          </a:p>
        </p:txBody>
      </p:sp>
      <p:sp>
        <p:nvSpPr>
          <p:cNvPr id="6" name="Slide Number Placeholder 5"/>
          <p:cNvSpPr>
            <a:spLocks noGrp="1"/>
          </p:cNvSpPr>
          <p:nvPr>
            <p:ph type="sldNum" sz="quarter" idx="12"/>
          </p:nvPr>
        </p:nvSpPr>
        <p:spPr/>
        <p:txBody>
          <a:bodyPr/>
          <a:lstStyle/>
          <a:p>
            <a:pPr rtl="0"/>
            <a:fld id="{ACEC5C30-0B3A-4B13-ADDD-7C63C8AA921B}" type="slidenum">
              <a:rPr lang="fr-CA" noProof="0" smtClean="0"/>
              <a:t>‹N°›</a:t>
            </a:fld>
            <a:endParaRPr lang="fr-CA" noProof="0"/>
          </a:p>
        </p:txBody>
      </p:sp>
    </p:spTree>
    <p:extLst>
      <p:ext uri="{BB962C8B-B14F-4D97-AF65-F5344CB8AC3E}">
        <p14:creationId xmlns:p14="http://schemas.microsoft.com/office/powerpoint/2010/main" val="449024852"/>
      </p:ext>
    </p:extLst>
  </p:cSld>
  <p:clrMapOvr>
    <a:masterClrMapping/>
  </p:clrMapOvr>
  <p:transition spd="slow">
    <p:push dir="u"/>
  </p:transition>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Citation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fr-FR"/>
              <a:t>Modifiez le style du titre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fr-FR"/>
              <a:t>Cliquez pour modifier les styles du texte du masque</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a:t>Cliquez pour modifier les styles du texte du masque</a:t>
            </a:r>
          </a:p>
        </p:txBody>
      </p:sp>
      <p:sp>
        <p:nvSpPr>
          <p:cNvPr id="4" name="Date Placeholder 3"/>
          <p:cNvSpPr>
            <a:spLocks noGrp="1"/>
          </p:cNvSpPr>
          <p:nvPr>
            <p:ph type="dt" sz="half" idx="10"/>
          </p:nvPr>
        </p:nvSpPr>
        <p:spPr/>
        <p:txBody>
          <a:bodyPr/>
          <a:lstStyle/>
          <a:p>
            <a:pPr rtl="0"/>
            <a:fld id="{9CB6CE41-27A4-4E3F-8C70-FCBE0855BD93}" type="datetime1">
              <a:rPr lang="fr-CA" noProof="0" smtClean="0"/>
              <a:t>2024-06-13</a:t>
            </a:fld>
            <a:endParaRPr lang="fr-CA" noProof="0" dirty="0"/>
          </a:p>
        </p:txBody>
      </p:sp>
      <p:sp>
        <p:nvSpPr>
          <p:cNvPr id="5" name="Footer Placeholder 4"/>
          <p:cNvSpPr>
            <a:spLocks noGrp="1"/>
          </p:cNvSpPr>
          <p:nvPr>
            <p:ph type="ftr" sz="quarter" idx="11"/>
          </p:nvPr>
        </p:nvSpPr>
        <p:spPr/>
        <p:txBody>
          <a:bodyPr/>
          <a:lstStyle/>
          <a:p>
            <a:pPr rtl="0"/>
            <a:endParaRPr lang="fr-CA" noProof="0"/>
          </a:p>
        </p:txBody>
      </p:sp>
      <p:sp>
        <p:nvSpPr>
          <p:cNvPr id="6" name="Slide Number Placeholder 5"/>
          <p:cNvSpPr>
            <a:spLocks noGrp="1"/>
          </p:cNvSpPr>
          <p:nvPr>
            <p:ph type="sldNum" sz="quarter" idx="12"/>
          </p:nvPr>
        </p:nvSpPr>
        <p:spPr/>
        <p:txBody>
          <a:bodyPr/>
          <a:lstStyle/>
          <a:p>
            <a:pPr rtl="0"/>
            <a:fld id="{ACEC5C30-0B3A-4B13-ADDD-7C63C8AA921B}" type="slidenum">
              <a:rPr lang="fr-CA" noProof="0" smtClean="0"/>
              <a:t>‹N°›</a:t>
            </a:fld>
            <a:endParaRPr lang="fr-CA" noProof="0"/>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494476154"/>
      </p:ext>
    </p:extLst>
  </p:cSld>
  <p:clrMapOvr>
    <a:masterClrMapping/>
  </p:clrMapOvr>
  <p:transition spd="slow">
    <p:push dir="u"/>
  </p:transition>
  <p:hf sldNum="0"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arte nom">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fr-FR"/>
              <a:t>Modifiez le style du titre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a:t>Cliquez pour modifier les styles du texte du masque</a:t>
            </a:r>
          </a:p>
        </p:txBody>
      </p:sp>
      <p:sp>
        <p:nvSpPr>
          <p:cNvPr id="4" name="Date Placeholder 3"/>
          <p:cNvSpPr>
            <a:spLocks noGrp="1"/>
          </p:cNvSpPr>
          <p:nvPr>
            <p:ph type="dt" sz="half" idx="10"/>
          </p:nvPr>
        </p:nvSpPr>
        <p:spPr/>
        <p:txBody>
          <a:bodyPr/>
          <a:lstStyle/>
          <a:p>
            <a:pPr rtl="0"/>
            <a:fld id="{9CB6CE41-27A4-4E3F-8C70-FCBE0855BD93}" type="datetime1">
              <a:rPr lang="fr-CA" noProof="0" smtClean="0"/>
              <a:t>2024-06-13</a:t>
            </a:fld>
            <a:endParaRPr lang="fr-CA" noProof="0" dirty="0"/>
          </a:p>
        </p:txBody>
      </p:sp>
      <p:sp>
        <p:nvSpPr>
          <p:cNvPr id="5" name="Footer Placeholder 4"/>
          <p:cNvSpPr>
            <a:spLocks noGrp="1"/>
          </p:cNvSpPr>
          <p:nvPr>
            <p:ph type="ftr" sz="quarter" idx="11"/>
          </p:nvPr>
        </p:nvSpPr>
        <p:spPr/>
        <p:txBody>
          <a:bodyPr/>
          <a:lstStyle/>
          <a:p>
            <a:pPr rtl="0"/>
            <a:endParaRPr lang="fr-CA" noProof="0"/>
          </a:p>
        </p:txBody>
      </p:sp>
      <p:sp>
        <p:nvSpPr>
          <p:cNvPr id="6" name="Slide Number Placeholder 5"/>
          <p:cNvSpPr>
            <a:spLocks noGrp="1"/>
          </p:cNvSpPr>
          <p:nvPr>
            <p:ph type="sldNum" sz="quarter" idx="12"/>
          </p:nvPr>
        </p:nvSpPr>
        <p:spPr/>
        <p:txBody>
          <a:bodyPr/>
          <a:lstStyle/>
          <a:p>
            <a:pPr rtl="0"/>
            <a:fld id="{ACEC5C30-0B3A-4B13-ADDD-7C63C8AA921B}" type="slidenum">
              <a:rPr lang="fr-CA" noProof="0" smtClean="0"/>
              <a:t>‹N°›</a:t>
            </a:fld>
            <a:endParaRPr lang="fr-CA" noProof="0"/>
          </a:p>
        </p:txBody>
      </p:sp>
    </p:spTree>
    <p:extLst>
      <p:ext uri="{BB962C8B-B14F-4D97-AF65-F5344CB8AC3E}">
        <p14:creationId xmlns:p14="http://schemas.microsoft.com/office/powerpoint/2010/main" val="1538879418"/>
      </p:ext>
    </p:extLst>
  </p:cSld>
  <p:clrMapOvr>
    <a:masterClrMapping/>
  </p:clrMapOvr>
  <p:transition spd="slow">
    <p:push dir="u"/>
  </p:transition>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Carte nom cita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fr-FR"/>
              <a:t>Modifiez le style du titre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fr-FR"/>
              <a:t>Cliquez pour modifier les styles du texte du masque</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a:t>Cliquez pour modifier les styles du texte du masque</a:t>
            </a:r>
          </a:p>
        </p:txBody>
      </p:sp>
      <p:sp>
        <p:nvSpPr>
          <p:cNvPr id="4" name="Date Placeholder 3"/>
          <p:cNvSpPr>
            <a:spLocks noGrp="1"/>
          </p:cNvSpPr>
          <p:nvPr>
            <p:ph type="dt" sz="half" idx="10"/>
          </p:nvPr>
        </p:nvSpPr>
        <p:spPr/>
        <p:txBody>
          <a:bodyPr/>
          <a:lstStyle/>
          <a:p>
            <a:pPr rtl="0"/>
            <a:fld id="{9CB6CE41-27A4-4E3F-8C70-FCBE0855BD93}" type="datetime1">
              <a:rPr lang="fr-CA" noProof="0" smtClean="0"/>
              <a:t>2024-06-13</a:t>
            </a:fld>
            <a:endParaRPr lang="fr-CA" noProof="0" dirty="0"/>
          </a:p>
        </p:txBody>
      </p:sp>
      <p:sp>
        <p:nvSpPr>
          <p:cNvPr id="5" name="Footer Placeholder 4"/>
          <p:cNvSpPr>
            <a:spLocks noGrp="1"/>
          </p:cNvSpPr>
          <p:nvPr>
            <p:ph type="ftr" sz="quarter" idx="11"/>
          </p:nvPr>
        </p:nvSpPr>
        <p:spPr/>
        <p:txBody>
          <a:bodyPr/>
          <a:lstStyle/>
          <a:p>
            <a:pPr rtl="0"/>
            <a:endParaRPr lang="fr-CA" noProof="0"/>
          </a:p>
        </p:txBody>
      </p:sp>
      <p:sp>
        <p:nvSpPr>
          <p:cNvPr id="6" name="Slide Number Placeholder 5"/>
          <p:cNvSpPr>
            <a:spLocks noGrp="1"/>
          </p:cNvSpPr>
          <p:nvPr>
            <p:ph type="sldNum" sz="quarter" idx="12"/>
          </p:nvPr>
        </p:nvSpPr>
        <p:spPr/>
        <p:txBody>
          <a:bodyPr/>
          <a:lstStyle/>
          <a:p>
            <a:pPr rtl="0"/>
            <a:fld id="{ACEC5C30-0B3A-4B13-ADDD-7C63C8AA921B}" type="slidenum">
              <a:rPr lang="fr-CA" noProof="0" smtClean="0"/>
              <a:t>‹N°›</a:t>
            </a:fld>
            <a:endParaRPr lang="fr-CA" noProof="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3511723255"/>
      </p:ext>
    </p:extLst>
  </p:cSld>
  <p:clrMapOvr>
    <a:masterClrMapping/>
  </p:clrMapOvr>
  <p:transition spd="slow">
    <p:push dir="u"/>
  </p:transition>
  <p:hf sldNum="0"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Vrai ou faux">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fr-FR"/>
              <a:t>Modifiez le style du titre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fr-FR"/>
              <a:t>Cliquez pour modifier les styles du texte du masque</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a:t>Cliquez pour modifier les styles du texte du masque</a:t>
            </a:r>
          </a:p>
        </p:txBody>
      </p:sp>
      <p:sp>
        <p:nvSpPr>
          <p:cNvPr id="4" name="Date Placeholder 3"/>
          <p:cNvSpPr>
            <a:spLocks noGrp="1"/>
          </p:cNvSpPr>
          <p:nvPr>
            <p:ph type="dt" sz="half" idx="10"/>
          </p:nvPr>
        </p:nvSpPr>
        <p:spPr/>
        <p:txBody>
          <a:bodyPr/>
          <a:lstStyle/>
          <a:p>
            <a:pPr rtl="0"/>
            <a:fld id="{9CB6CE41-27A4-4E3F-8C70-FCBE0855BD93}" type="datetime1">
              <a:rPr lang="fr-CA" noProof="0" smtClean="0"/>
              <a:t>2024-06-13</a:t>
            </a:fld>
            <a:endParaRPr lang="fr-CA" noProof="0" dirty="0"/>
          </a:p>
        </p:txBody>
      </p:sp>
      <p:sp>
        <p:nvSpPr>
          <p:cNvPr id="5" name="Footer Placeholder 4"/>
          <p:cNvSpPr>
            <a:spLocks noGrp="1"/>
          </p:cNvSpPr>
          <p:nvPr>
            <p:ph type="ftr" sz="quarter" idx="11"/>
          </p:nvPr>
        </p:nvSpPr>
        <p:spPr/>
        <p:txBody>
          <a:bodyPr/>
          <a:lstStyle/>
          <a:p>
            <a:pPr rtl="0"/>
            <a:endParaRPr lang="fr-CA" noProof="0"/>
          </a:p>
        </p:txBody>
      </p:sp>
      <p:sp>
        <p:nvSpPr>
          <p:cNvPr id="6" name="Slide Number Placeholder 5"/>
          <p:cNvSpPr>
            <a:spLocks noGrp="1"/>
          </p:cNvSpPr>
          <p:nvPr>
            <p:ph type="sldNum" sz="quarter" idx="12"/>
          </p:nvPr>
        </p:nvSpPr>
        <p:spPr/>
        <p:txBody>
          <a:bodyPr/>
          <a:lstStyle/>
          <a:p>
            <a:pPr rtl="0"/>
            <a:fld id="{ACEC5C30-0B3A-4B13-ADDD-7C63C8AA921B}" type="slidenum">
              <a:rPr lang="fr-CA" noProof="0" smtClean="0"/>
              <a:t>‹N°›</a:t>
            </a:fld>
            <a:endParaRPr lang="fr-CA" noProof="0"/>
          </a:p>
        </p:txBody>
      </p:sp>
    </p:spTree>
    <p:extLst>
      <p:ext uri="{BB962C8B-B14F-4D97-AF65-F5344CB8AC3E}">
        <p14:creationId xmlns:p14="http://schemas.microsoft.com/office/powerpoint/2010/main" val="2249045995"/>
      </p:ext>
    </p:extLst>
  </p:cSld>
  <p:clrMapOvr>
    <a:masterClrMapping/>
  </p:clrMapOvr>
  <p:transition spd="slow">
    <p:push dir="u"/>
  </p:transition>
  <p:hf sldNum="0"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10"/>
          </p:nvPr>
        </p:nvSpPr>
        <p:spPr/>
        <p:txBody>
          <a:bodyPr/>
          <a:lstStyle/>
          <a:p>
            <a:pPr rtl="0"/>
            <a:fld id="{9CB6CE41-27A4-4E3F-8C70-FCBE0855BD93}" type="datetime1">
              <a:rPr lang="fr-CA" noProof="0" smtClean="0"/>
              <a:t>2024-06-13</a:t>
            </a:fld>
            <a:endParaRPr lang="fr-CA" noProof="0" dirty="0"/>
          </a:p>
        </p:txBody>
      </p:sp>
      <p:sp>
        <p:nvSpPr>
          <p:cNvPr id="5" name="Footer Placeholder 4"/>
          <p:cNvSpPr>
            <a:spLocks noGrp="1"/>
          </p:cNvSpPr>
          <p:nvPr>
            <p:ph type="ftr" sz="quarter" idx="11"/>
          </p:nvPr>
        </p:nvSpPr>
        <p:spPr/>
        <p:txBody>
          <a:bodyPr/>
          <a:lstStyle/>
          <a:p>
            <a:pPr rtl="0"/>
            <a:endParaRPr lang="fr-CA" noProof="0"/>
          </a:p>
        </p:txBody>
      </p:sp>
      <p:sp>
        <p:nvSpPr>
          <p:cNvPr id="6" name="Slide Number Placeholder 5"/>
          <p:cNvSpPr>
            <a:spLocks noGrp="1"/>
          </p:cNvSpPr>
          <p:nvPr>
            <p:ph type="sldNum" sz="quarter" idx="12"/>
          </p:nvPr>
        </p:nvSpPr>
        <p:spPr/>
        <p:txBody>
          <a:bodyPr/>
          <a:lstStyle/>
          <a:p>
            <a:pPr rtl="0"/>
            <a:fld id="{ACEC5C30-0B3A-4B13-ADDD-7C63C8AA921B}" type="slidenum">
              <a:rPr lang="fr-CA" noProof="0" smtClean="0"/>
              <a:t>‹N°›</a:t>
            </a:fld>
            <a:endParaRPr lang="fr-CA" noProof="0"/>
          </a:p>
        </p:txBody>
      </p:sp>
    </p:spTree>
    <p:extLst>
      <p:ext uri="{BB962C8B-B14F-4D97-AF65-F5344CB8AC3E}">
        <p14:creationId xmlns:p14="http://schemas.microsoft.com/office/powerpoint/2010/main" val="1164962326"/>
      </p:ext>
    </p:extLst>
  </p:cSld>
  <p:clrMapOvr>
    <a:masterClrMapping/>
  </p:clrMapOvr>
  <p:transition spd="slow">
    <p:push dir="u"/>
  </p:transition>
  <p:hf sldNum="0" hdr="0" ftr="0" dt="0"/>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fr-FR"/>
              <a:t>Modifiez le style du titre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10"/>
          </p:nvPr>
        </p:nvSpPr>
        <p:spPr/>
        <p:txBody>
          <a:bodyPr/>
          <a:lstStyle/>
          <a:p>
            <a:pPr rtl="0"/>
            <a:fld id="{9CB6CE41-27A4-4E3F-8C70-FCBE0855BD93}" type="datetime1">
              <a:rPr lang="fr-CA" noProof="0" smtClean="0"/>
              <a:t>2024-06-13</a:t>
            </a:fld>
            <a:endParaRPr lang="fr-CA" noProof="0" dirty="0"/>
          </a:p>
        </p:txBody>
      </p:sp>
      <p:sp>
        <p:nvSpPr>
          <p:cNvPr id="5" name="Footer Placeholder 4"/>
          <p:cNvSpPr>
            <a:spLocks noGrp="1"/>
          </p:cNvSpPr>
          <p:nvPr>
            <p:ph type="ftr" sz="quarter" idx="11"/>
          </p:nvPr>
        </p:nvSpPr>
        <p:spPr/>
        <p:txBody>
          <a:bodyPr/>
          <a:lstStyle/>
          <a:p>
            <a:pPr rtl="0"/>
            <a:endParaRPr lang="fr-CA" noProof="0"/>
          </a:p>
        </p:txBody>
      </p:sp>
      <p:sp>
        <p:nvSpPr>
          <p:cNvPr id="6" name="Slide Number Placeholder 5"/>
          <p:cNvSpPr>
            <a:spLocks noGrp="1"/>
          </p:cNvSpPr>
          <p:nvPr>
            <p:ph type="sldNum" sz="quarter" idx="12"/>
          </p:nvPr>
        </p:nvSpPr>
        <p:spPr/>
        <p:txBody>
          <a:bodyPr/>
          <a:lstStyle/>
          <a:p>
            <a:pPr rtl="0"/>
            <a:fld id="{ACEC5C30-0B3A-4B13-ADDD-7C63C8AA921B}" type="slidenum">
              <a:rPr lang="fr-CA" noProof="0" smtClean="0"/>
              <a:t>‹N°›</a:t>
            </a:fld>
            <a:endParaRPr lang="fr-CA" noProof="0"/>
          </a:p>
        </p:txBody>
      </p:sp>
    </p:spTree>
    <p:extLst>
      <p:ext uri="{BB962C8B-B14F-4D97-AF65-F5344CB8AC3E}">
        <p14:creationId xmlns:p14="http://schemas.microsoft.com/office/powerpoint/2010/main" val="1301812535"/>
      </p:ext>
    </p:extLst>
  </p:cSld>
  <p:clrMapOvr>
    <a:masterClrMapping/>
  </p:clrMapOvr>
  <p:transition spd="slow">
    <p:push dir="u"/>
  </p:transition>
  <p:hf sldNum="0" hdr="0" ft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grpSp>
        <p:nvGrpSpPr>
          <p:cNvPr id="8" name="Group 7"/>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fr-FR"/>
              <a:t>Modifiez le style du titre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pPr rtl="0"/>
            <a:fld id="{9CB6CE41-27A4-4E3F-8C70-FCBE0855BD93}" type="datetime1">
              <a:rPr lang="fr-CA" noProof="0" smtClean="0"/>
              <a:t>2024-06-13</a:t>
            </a:fld>
            <a:endParaRPr lang="fr-CA" noProof="0"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rtl="0"/>
            <a:endParaRPr lang="fr-CA" noProof="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pPr rtl="0"/>
            <a:fld id="{ACEC5C30-0B3A-4B13-ADDD-7C63C8AA921B}" type="slidenum">
              <a:rPr lang="fr-CA" noProof="0" smtClean="0"/>
              <a:t>‹N°›</a:t>
            </a:fld>
            <a:endParaRPr lang="fr-CA" noProof="0"/>
          </a:p>
        </p:txBody>
      </p:sp>
    </p:spTree>
    <p:extLst>
      <p:ext uri="{BB962C8B-B14F-4D97-AF65-F5344CB8AC3E}">
        <p14:creationId xmlns:p14="http://schemas.microsoft.com/office/powerpoint/2010/main" val="426082987"/>
      </p:ext>
    </p:extLst>
  </p:cSld>
  <p:clrMap bg1="dk1" tx1="lt1" bg2="dk2" tx2="lt2" accent1="accent1" accent2="accent2" accent3="accent3" accent4="accent4" accent5="accent5" accent6="accent6" hlink="hlink" folHlink="folHlink"/>
  <p:sldLayoutIdLst>
    <p:sldLayoutId id="2147483727" r:id="rId1"/>
    <p:sldLayoutId id="2147483728" r:id="rId2"/>
    <p:sldLayoutId id="2147483729" r:id="rId3"/>
    <p:sldLayoutId id="2147483730" r:id="rId4"/>
    <p:sldLayoutId id="2147483731" r:id="rId5"/>
    <p:sldLayoutId id="2147483732" r:id="rId6"/>
    <p:sldLayoutId id="2147483733" r:id="rId7"/>
    <p:sldLayoutId id="2147483734" r:id="rId8"/>
    <p:sldLayoutId id="2147483735" r:id="rId9"/>
    <p:sldLayoutId id="2147483736" r:id="rId10"/>
    <p:sldLayoutId id="2147483737" r:id="rId11"/>
    <p:sldLayoutId id="2147483738" r:id="rId12"/>
    <p:sldLayoutId id="2147483739" r:id="rId13"/>
    <p:sldLayoutId id="2147483740" r:id="rId14"/>
    <p:sldLayoutId id="2147483741" r:id="rId15"/>
    <p:sldLayoutId id="2147483742" r:id="rId16"/>
  </p:sldLayoutIdLst>
  <p:transition spd="slow">
    <p:push dir="u"/>
  </p:transition>
  <p:hf sldNum="0" hdr="0" ftr="0" dt="0"/>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4.svg"/><Relationship Id="rId13" Type="http://schemas.openxmlformats.org/officeDocument/2006/relationships/image" Target="../media/image9.png"/><Relationship Id="rId18" Type="http://schemas.openxmlformats.org/officeDocument/2006/relationships/image" Target="../media/image14.svg"/><Relationship Id="rId3" Type="http://schemas.openxmlformats.org/officeDocument/2006/relationships/slideLayout" Target="../slideLayouts/slideLayout1.xml"/><Relationship Id="rId7" Type="http://schemas.openxmlformats.org/officeDocument/2006/relationships/image" Target="../media/image3.png"/><Relationship Id="rId12" Type="http://schemas.openxmlformats.org/officeDocument/2006/relationships/image" Target="../media/image8.svg"/><Relationship Id="rId17" Type="http://schemas.openxmlformats.org/officeDocument/2006/relationships/image" Target="../media/image13.png"/><Relationship Id="rId2" Type="http://schemas.openxmlformats.org/officeDocument/2006/relationships/video" Target="../media/media1.mp4"/><Relationship Id="rId16" Type="http://schemas.openxmlformats.org/officeDocument/2006/relationships/image" Target="../media/image12.svg"/><Relationship Id="rId1" Type="http://schemas.microsoft.com/office/2007/relationships/media" Target="../media/media1.mp4"/><Relationship Id="rId6" Type="http://schemas.openxmlformats.org/officeDocument/2006/relationships/image" Target="../media/image2.svg"/><Relationship Id="rId11" Type="http://schemas.openxmlformats.org/officeDocument/2006/relationships/image" Target="../media/image7.png"/><Relationship Id="rId5" Type="http://schemas.openxmlformats.org/officeDocument/2006/relationships/image" Target="../media/image1.png"/><Relationship Id="rId15" Type="http://schemas.openxmlformats.org/officeDocument/2006/relationships/image" Target="../media/image11.png"/><Relationship Id="rId10" Type="http://schemas.openxmlformats.org/officeDocument/2006/relationships/image" Target="../media/image6.svg"/><Relationship Id="rId19" Type="http://schemas.openxmlformats.org/officeDocument/2006/relationships/image" Target="../media/image15.png"/><Relationship Id="rId4" Type="http://schemas.openxmlformats.org/officeDocument/2006/relationships/notesSlide" Target="../notesSlides/notesSlide1.xml"/><Relationship Id="rId9" Type="http://schemas.openxmlformats.org/officeDocument/2006/relationships/image" Target="../media/image5.png"/><Relationship Id="rId14" Type="http://schemas.openxmlformats.org/officeDocument/2006/relationships/image" Target="../media/image10.sv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m4a"/><Relationship Id="rId1" Type="http://schemas.microsoft.com/office/2007/relationships/media" Target="../media/media2.m4a"/><Relationship Id="rId4" Type="http://schemas.openxmlformats.org/officeDocument/2006/relationships/image" Target="../media/image16.pn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m4a"/><Relationship Id="rId1" Type="http://schemas.microsoft.com/office/2007/relationships/media" Target="../media/media3.m4a"/><Relationship Id="rId4" Type="http://schemas.openxmlformats.org/officeDocument/2006/relationships/image" Target="../media/image16.pn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4.m4a"/><Relationship Id="rId1" Type="http://schemas.microsoft.com/office/2007/relationships/media" Target="../media/media4.m4a"/><Relationship Id="rId4" Type="http://schemas.openxmlformats.org/officeDocument/2006/relationships/image" Target="../media/image16.pn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5.m4a"/><Relationship Id="rId1" Type="http://schemas.microsoft.com/office/2007/relationships/media" Target="../media/media5.m4a"/><Relationship Id="rId4" Type="http://schemas.openxmlformats.org/officeDocument/2006/relationships/image" Target="../media/image16.pn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6.m4a"/><Relationship Id="rId1" Type="http://schemas.microsoft.com/office/2007/relationships/media" Target="../media/media6.m4a"/><Relationship Id="rId4" Type="http://schemas.openxmlformats.org/officeDocument/2006/relationships/image" Target="../media/image16.pn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7.m4a"/><Relationship Id="rId1" Type="http://schemas.microsoft.com/office/2007/relationships/media" Target="../media/media7.m4a"/><Relationship Id="rId6" Type="http://schemas.openxmlformats.org/officeDocument/2006/relationships/image" Target="../media/image16.png"/><Relationship Id="rId5" Type="http://schemas.openxmlformats.org/officeDocument/2006/relationships/hyperlink" Target="https://hexrecords.blogspot.com/2020/08/26-body-real-human-heart-beating-gif.html" TargetMode="External"/><Relationship Id="rId4" Type="http://schemas.openxmlformats.org/officeDocument/2006/relationships/image" Target="../media/image17.gif"/></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8.m4a"/><Relationship Id="rId1" Type="http://schemas.microsoft.com/office/2007/relationships/media" Target="../media/media8.m4a"/><Relationship Id="rId6" Type="http://schemas.openxmlformats.org/officeDocument/2006/relationships/image" Target="../media/image16.png"/><Relationship Id="rId5" Type="http://schemas.openxmlformats.org/officeDocument/2006/relationships/hyperlink" Target="https://thebeautyharmony.blogspot.com/2019/11/reiki-energia-sanadora.html" TargetMode="External"/><Relationship Id="rId4" Type="http://schemas.openxmlformats.org/officeDocument/2006/relationships/image" Target="../media/image18.gif"/></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9.m4a"/><Relationship Id="rId1" Type="http://schemas.microsoft.com/office/2007/relationships/media" Target="../media/media9.m4a"/><Relationship Id="rId6" Type="http://schemas.openxmlformats.org/officeDocument/2006/relationships/image" Target="../media/image16.png"/><Relationship Id="rId5" Type="http://schemas.openxmlformats.org/officeDocument/2006/relationships/hyperlink" Target="https://www.pngall.com/environment-png/download/11082" TargetMode="External"/><Relationship Id="rId4" Type="http://schemas.openxmlformats.org/officeDocument/2006/relationships/image" Target="../media/image19.png"/></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0.m4a"/><Relationship Id="rId1" Type="http://schemas.microsoft.com/office/2007/relationships/media" Target="../media/media10.m4a"/><Relationship Id="rId6" Type="http://schemas.openxmlformats.org/officeDocument/2006/relationships/image" Target="../media/image16.png"/><Relationship Id="rId5" Type="http://schemas.openxmlformats.org/officeDocument/2006/relationships/hyperlink" Target="http://www.istockphoto.com/be/illustrations/smiley-vert" TargetMode="External"/><Relationship Id="rId4" Type="http://schemas.openxmlformats.org/officeDocument/2006/relationships/image" Target="../media/image20.jpeg"/></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1.m4a"/><Relationship Id="rId1" Type="http://schemas.microsoft.com/office/2007/relationships/media" Target="../media/media11.m4a"/><Relationship Id="rId6" Type="http://schemas.openxmlformats.org/officeDocument/2006/relationships/image" Target="../media/image16.png"/><Relationship Id="rId5" Type="http://schemas.openxmlformats.org/officeDocument/2006/relationships/hyperlink" Target="https://www.ismartcom.com/blog/artificial-intelligence-for-businesses-in-2019-the-next-big-chapter" TargetMode="External"/><Relationship Id="rId4" Type="http://schemas.openxmlformats.org/officeDocument/2006/relationships/image" Target="../media/image21.gif"/></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2.m4a"/><Relationship Id="rId1" Type="http://schemas.microsoft.com/office/2007/relationships/media" Target="../media/media12.m4a"/><Relationship Id="rId4" Type="http://schemas.openxmlformats.org/officeDocument/2006/relationships/image" Target="../media/image16.png"/></Relationships>
</file>

<file path=ppt/slides/_rels/slide13.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slideLayout" Target="../slideLayouts/slideLayout2.xml"/><Relationship Id="rId7" Type="http://schemas.openxmlformats.org/officeDocument/2006/relationships/diagramColors" Target="../diagrams/colors1.xml"/><Relationship Id="rId2" Type="http://schemas.openxmlformats.org/officeDocument/2006/relationships/audio" Target="../media/media13.m4a"/><Relationship Id="rId1" Type="http://schemas.microsoft.com/office/2007/relationships/media" Target="../media/media13.m4a"/><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 Id="rId9" Type="http://schemas.openxmlformats.org/officeDocument/2006/relationships/image" Target="../media/image16.pn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4.m4a"/><Relationship Id="rId1" Type="http://schemas.microsoft.com/office/2007/relationships/media" Target="../media/media14.m4a"/><Relationship Id="rId6" Type="http://schemas.openxmlformats.org/officeDocument/2006/relationships/image" Target="../media/image16.png"/><Relationship Id="rId5" Type="http://schemas.openxmlformats.org/officeDocument/2006/relationships/image" Target="../media/image23.svg"/><Relationship Id="rId4" Type="http://schemas.openxmlformats.org/officeDocument/2006/relationships/image" Target="../media/image22.png"/></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5.m4a"/><Relationship Id="rId1" Type="http://schemas.microsoft.com/office/2007/relationships/media" Target="../media/media15.m4a"/><Relationship Id="rId4" Type="http://schemas.openxmlformats.org/officeDocument/2006/relationships/image" Target="../media/image16.png"/></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6.m4a"/><Relationship Id="rId1" Type="http://schemas.microsoft.com/office/2007/relationships/media" Target="../media/media16.m4a"/><Relationship Id="rId4" Type="http://schemas.openxmlformats.org/officeDocument/2006/relationships/image" Target="../media/image16.png"/></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7.m4a"/><Relationship Id="rId1" Type="http://schemas.microsoft.com/office/2007/relationships/media" Target="../media/media17.m4a"/><Relationship Id="rId4" Type="http://schemas.openxmlformats.org/officeDocument/2006/relationships/image" Target="../media/image16.png"/></Relationships>
</file>

<file path=ppt/slides/_rels/slide18.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slideLayout" Target="../slideLayouts/slideLayout7.xml"/><Relationship Id="rId1" Type="http://schemas.openxmlformats.org/officeDocument/2006/relationships/video" Target="https://www.youtube.com/embed/W09-6wLlhQ0?feature=oembed" TargetMode="External"/></Relationships>
</file>

<file path=ppt/slides/_rels/slide1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8.m4a"/><Relationship Id="rId1" Type="http://schemas.microsoft.com/office/2007/relationships/media" Target="../media/media18.m4a"/><Relationship Id="rId4" Type="http://schemas.openxmlformats.org/officeDocument/2006/relationships/image" Target="../media/image16.png"/></Relationships>
</file>

<file path=ppt/slides/_rels/slide2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9.m4a"/><Relationship Id="rId1" Type="http://schemas.microsoft.com/office/2007/relationships/media" Target="../media/media19.m4a"/><Relationship Id="rId4" Type="http://schemas.openxmlformats.org/officeDocument/2006/relationships/image" Target="../media/image16.png"/></Relationships>
</file>

<file path=ppt/slides/_rels/slide21.xml.rels><?xml version="1.0" encoding="UTF-8" standalone="yes"?>
<Relationships xmlns="http://schemas.openxmlformats.org/package/2006/relationships"><Relationship Id="rId8" Type="http://schemas.openxmlformats.org/officeDocument/2006/relationships/image" Target="../media/image26.svg"/><Relationship Id="rId3" Type="http://schemas.microsoft.com/office/2007/relationships/media" Target="../media/media21.m4a"/><Relationship Id="rId7" Type="http://schemas.openxmlformats.org/officeDocument/2006/relationships/image" Target="../media/image25.png"/><Relationship Id="rId2" Type="http://schemas.openxmlformats.org/officeDocument/2006/relationships/audio" Target="../media/media20.m4a"/><Relationship Id="rId1" Type="http://schemas.microsoft.com/office/2007/relationships/media" Target="../media/media20.m4a"/><Relationship Id="rId6" Type="http://schemas.openxmlformats.org/officeDocument/2006/relationships/hyperlink" Target="https://www.quebec.ca/sante/conseils-et-prevention/saines-habitudes-de-vie" TargetMode="External"/><Relationship Id="rId5" Type="http://schemas.openxmlformats.org/officeDocument/2006/relationships/slideLayout" Target="../slideLayouts/slideLayout2.xml"/><Relationship Id="rId4" Type="http://schemas.openxmlformats.org/officeDocument/2006/relationships/audio" Target="../media/media21.m4a"/><Relationship Id="rId9" Type="http://schemas.openxmlformats.org/officeDocument/2006/relationships/image" Target="../media/image16.png"/></Relationships>
</file>

<file path=ppt/slides/_rels/slide22.xml.rels><?xml version="1.0" encoding="UTF-8" standalone="yes"?>
<Relationships xmlns="http://schemas.openxmlformats.org/package/2006/relationships"><Relationship Id="rId8" Type="http://schemas.openxmlformats.org/officeDocument/2006/relationships/image" Target="../media/image4.svg"/><Relationship Id="rId13" Type="http://schemas.openxmlformats.org/officeDocument/2006/relationships/image" Target="../media/image9.png"/><Relationship Id="rId18" Type="http://schemas.openxmlformats.org/officeDocument/2006/relationships/image" Target="../media/image14.svg"/><Relationship Id="rId3" Type="http://schemas.openxmlformats.org/officeDocument/2006/relationships/slideLayout" Target="../slideLayouts/slideLayout1.xml"/><Relationship Id="rId7" Type="http://schemas.openxmlformats.org/officeDocument/2006/relationships/image" Target="../media/image3.png"/><Relationship Id="rId12" Type="http://schemas.openxmlformats.org/officeDocument/2006/relationships/image" Target="../media/image8.svg"/><Relationship Id="rId17" Type="http://schemas.openxmlformats.org/officeDocument/2006/relationships/image" Target="../media/image13.png"/><Relationship Id="rId2" Type="http://schemas.openxmlformats.org/officeDocument/2006/relationships/video" Target="../media/media22.mp4"/><Relationship Id="rId16" Type="http://schemas.openxmlformats.org/officeDocument/2006/relationships/image" Target="../media/image12.svg"/><Relationship Id="rId1" Type="http://schemas.microsoft.com/office/2007/relationships/media" Target="../media/media22.mp4"/><Relationship Id="rId6" Type="http://schemas.openxmlformats.org/officeDocument/2006/relationships/image" Target="../media/image2.svg"/><Relationship Id="rId11" Type="http://schemas.openxmlformats.org/officeDocument/2006/relationships/image" Target="../media/image7.png"/><Relationship Id="rId5" Type="http://schemas.openxmlformats.org/officeDocument/2006/relationships/image" Target="../media/image1.png"/><Relationship Id="rId15" Type="http://schemas.openxmlformats.org/officeDocument/2006/relationships/image" Target="../media/image11.png"/><Relationship Id="rId10" Type="http://schemas.openxmlformats.org/officeDocument/2006/relationships/image" Target="../media/image6.svg"/><Relationship Id="rId19" Type="http://schemas.openxmlformats.org/officeDocument/2006/relationships/image" Target="../media/image27.png"/><Relationship Id="rId4" Type="http://schemas.openxmlformats.org/officeDocument/2006/relationships/notesSlide" Target="../notesSlides/notesSlide2.xml"/><Relationship Id="rId9" Type="http://schemas.openxmlformats.org/officeDocument/2006/relationships/image" Target="../media/image5.png"/><Relationship Id="rId14" Type="http://schemas.openxmlformats.org/officeDocument/2006/relationships/image" Target="../media/image10.sv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4B5F415-7490-4054-85B4-10F7AE6D3385}"/>
              </a:ext>
            </a:extLst>
          </p:cNvPr>
          <p:cNvSpPr>
            <a:spLocks noGrp="1"/>
          </p:cNvSpPr>
          <p:nvPr>
            <p:ph type="ctrTitle"/>
          </p:nvPr>
        </p:nvSpPr>
        <p:spPr>
          <a:xfrm>
            <a:off x="1527348" y="420644"/>
            <a:ext cx="9144000" cy="2387600"/>
          </a:xfrm>
        </p:spPr>
        <p:txBody>
          <a:bodyPr rtlCol="0">
            <a:normAutofit/>
          </a:bodyPr>
          <a:lstStyle/>
          <a:p>
            <a:pPr algn="ctr" rtl="0"/>
            <a:r>
              <a:rPr lang="fr-CA" sz="6600" dirty="0">
                <a:solidFill>
                  <a:schemeClr val="tx1"/>
                </a:solidFill>
                <a:latin typeface="Rockwell" panose="02060603020205020403" pitchFamily="18" charset="0"/>
              </a:rPr>
              <a:t>Approche globale de la santé</a:t>
            </a:r>
          </a:p>
        </p:txBody>
      </p:sp>
      <p:sp>
        <p:nvSpPr>
          <p:cNvPr id="3" name="Sous-titre 2">
            <a:extLst>
              <a:ext uri="{FF2B5EF4-FFF2-40B4-BE49-F238E27FC236}">
                <a16:creationId xmlns:a16="http://schemas.microsoft.com/office/drawing/2014/main" id="{D05F6415-1E7C-453D-B6B7-DBF76BDA691B}"/>
              </a:ext>
            </a:extLst>
          </p:cNvPr>
          <p:cNvSpPr>
            <a:spLocks noGrp="1"/>
          </p:cNvSpPr>
          <p:nvPr>
            <p:ph type="subTitle" idx="1"/>
          </p:nvPr>
        </p:nvSpPr>
        <p:spPr>
          <a:xfrm>
            <a:off x="247741" y="2889267"/>
            <a:ext cx="9144000" cy="1655762"/>
          </a:xfrm>
        </p:spPr>
        <p:txBody>
          <a:bodyPr rtlCol="0">
            <a:normAutofit/>
          </a:bodyPr>
          <a:lstStyle/>
          <a:p>
            <a:pPr algn="ctr" rtl="0"/>
            <a:r>
              <a:rPr lang="fr-CA" sz="2800" dirty="0">
                <a:solidFill>
                  <a:schemeClr val="tx1"/>
                </a:solidFill>
                <a:latin typeface="Tahoma" panose="020B0604030504040204" pitchFamily="34" charset="0"/>
                <a:ea typeface="Tahoma" panose="020B0604030504040204" pitchFamily="34" charset="0"/>
                <a:cs typeface="Tahoma" panose="020B0604030504040204" pitchFamily="34" charset="0"/>
              </a:rPr>
              <a:t>Compétence 02</a:t>
            </a:r>
          </a:p>
          <a:p>
            <a:pPr algn="ctr" rtl="0"/>
            <a:r>
              <a:rPr lang="fr-CA" sz="2800" dirty="0">
                <a:solidFill>
                  <a:schemeClr val="tx1"/>
                </a:solidFill>
                <a:latin typeface="Tahoma" panose="020B0604030504040204" pitchFamily="34" charset="0"/>
                <a:ea typeface="Tahoma" panose="020B0604030504040204" pitchFamily="34" charset="0"/>
                <a:cs typeface="Tahoma" panose="020B0604030504040204" pitchFamily="34" charset="0"/>
              </a:rPr>
              <a:t>Santé, assistance et soins infirmiers</a:t>
            </a:r>
          </a:p>
          <a:p>
            <a:pPr algn="ctr" rtl="0"/>
            <a:r>
              <a:rPr lang="fr-CA" sz="2800" dirty="0">
                <a:solidFill>
                  <a:schemeClr val="tx1"/>
                </a:solidFill>
                <a:latin typeface="Tahoma" panose="020B0604030504040204" pitchFamily="34" charset="0"/>
                <a:ea typeface="Tahoma" panose="020B0604030504040204" pitchFamily="34" charset="0"/>
                <a:cs typeface="Tahoma" panose="020B0604030504040204" pitchFamily="34" charset="0"/>
              </a:rPr>
              <a:t>Cours 01</a:t>
            </a:r>
          </a:p>
        </p:txBody>
      </p:sp>
      <p:cxnSp>
        <p:nvCxnSpPr>
          <p:cNvPr id="5" name="Connecteur droit 4">
            <a:extLst>
              <a:ext uri="{FF2B5EF4-FFF2-40B4-BE49-F238E27FC236}">
                <a16:creationId xmlns:a16="http://schemas.microsoft.com/office/drawing/2014/main" id="{AA65E432-C1E6-4C36-BF8E-2DA25E65DC32}"/>
              </a:ext>
              <a:ext uri="{C183D7F6-B498-43B3-948B-1728B52AA6E4}">
                <adec:decorative xmlns:adec="http://schemas.microsoft.com/office/drawing/2017/decorative" val="1"/>
              </a:ext>
            </a:extLst>
          </p:cNvPr>
          <p:cNvCxnSpPr/>
          <p:nvPr/>
        </p:nvCxnSpPr>
        <p:spPr>
          <a:xfrm>
            <a:off x="3556200" y="3535514"/>
            <a:ext cx="5079600"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pic>
        <p:nvPicPr>
          <p:cNvPr id="15" name="Graphique 14">
            <a:extLst>
              <a:ext uri="{FF2B5EF4-FFF2-40B4-BE49-F238E27FC236}">
                <a16:creationId xmlns:a16="http://schemas.microsoft.com/office/drawing/2014/main" id="{2A123BD8-A09C-49C0-98E8-54B55610A928}"/>
              </a:ext>
              <a:ext uri="{C183D7F6-B498-43B3-948B-1728B52AA6E4}">
                <adec:decorative xmlns:adec="http://schemas.microsoft.com/office/drawing/2017/decorative" val="1"/>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rot="631394">
            <a:off x="3790715" y="4482751"/>
            <a:ext cx="3194131" cy="3194131"/>
          </a:xfrm>
          <a:prstGeom prst="rect">
            <a:avLst/>
          </a:prstGeom>
        </p:spPr>
      </p:pic>
      <p:pic>
        <p:nvPicPr>
          <p:cNvPr id="11" name="Graphique 10">
            <a:extLst>
              <a:ext uri="{FF2B5EF4-FFF2-40B4-BE49-F238E27FC236}">
                <a16:creationId xmlns:a16="http://schemas.microsoft.com/office/drawing/2014/main" id="{3CB00449-E308-4DF3-9CFD-9A7D30B672DE}"/>
              </a:ext>
              <a:ext uri="{C183D7F6-B498-43B3-948B-1728B52AA6E4}">
                <adec:decorative xmlns:adec="http://schemas.microsoft.com/office/drawing/2017/decorative" val="1"/>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rot="1338607" flipH="1">
            <a:off x="-543758" y="786893"/>
            <a:ext cx="2684499" cy="2684499"/>
          </a:xfrm>
          <a:prstGeom prst="rect">
            <a:avLst/>
          </a:prstGeom>
        </p:spPr>
      </p:pic>
      <p:pic>
        <p:nvPicPr>
          <p:cNvPr id="13" name="Graphisme 12">
            <a:extLst>
              <a:ext uri="{FF2B5EF4-FFF2-40B4-BE49-F238E27FC236}">
                <a16:creationId xmlns:a16="http://schemas.microsoft.com/office/drawing/2014/main" id="{6A56DF0C-1331-406E-AEE6-06E0E59FB9A8}"/>
              </a:ext>
              <a:ext uri="{C183D7F6-B498-43B3-948B-1728B52AA6E4}">
                <adec:decorative xmlns:adec="http://schemas.microsoft.com/office/drawing/2017/decorative" val="1"/>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rot="21078969">
            <a:off x="1920309" y="4797205"/>
            <a:ext cx="2453456" cy="2453456"/>
          </a:xfrm>
          <a:prstGeom prst="rect">
            <a:avLst/>
          </a:prstGeom>
        </p:spPr>
      </p:pic>
      <p:pic>
        <p:nvPicPr>
          <p:cNvPr id="7" name="Graphique 6">
            <a:extLst>
              <a:ext uri="{FF2B5EF4-FFF2-40B4-BE49-F238E27FC236}">
                <a16:creationId xmlns:a16="http://schemas.microsoft.com/office/drawing/2014/main" id="{88D22565-F42F-439B-A6A4-CF161165E6B6}"/>
              </a:ext>
              <a:ext uri="{C183D7F6-B498-43B3-948B-1728B52AA6E4}">
                <adec:decorative xmlns:adec="http://schemas.microsoft.com/office/drawing/2017/decorative" val="1"/>
              </a:ext>
            </a:extLst>
          </p:cNvPr>
          <p:cNvPicPr>
            <a:picLocks noChangeAspect="1"/>
          </p:cNvPicPr>
          <p:nvPr/>
        </p:nvPicPr>
        <p:blipFill>
          <a:blip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p:blipFill>
        <p:spPr>
          <a:xfrm rot="1213697">
            <a:off x="-576715" y="3388686"/>
            <a:ext cx="3245427" cy="3245427"/>
          </a:xfrm>
          <a:prstGeom prst="rect">
            <a:avLst/>
          </a:prstGeom>
        </p:spPr>
      </p:pic>
      <p:pic>
        <p:nvPicPr>
          <p:cNvPr id="9" name="Graphique 8">
            <a:extLst>
              <a:ext uri="{FF2B5EF4-FFF2-40B4-BE49-F238E27FC236}">
                <a16:creationId xmlns:a16="http://schemas.microsoft.com/office/drawing/2014/main" id="{B46E3E84-D1E6-4422-AA93-3EE98A821B98}"/>
              </a:ext>
              <a:ext uri="{C183D7F6-B498-43B3-948B-1728B52AA6E4}">
                <adec:decorative xmlns:adec="http://schemas.microsoft.com/office/drawing/2017/decorative" val="1"/>
              </a:ext>
            </a:extLst>
          </p:cNvPr>
          <p:cNvPicPr>
            <a:picLocks noChangeAspect="1"/>
          </p:cNvPicPr>
          <p:nvPr/>
        </p:nvPicPr>
        <p:blipFill>
          <a:blip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p:blipFill>
        <p:spPr>
          <a:xfrm rot="20451125">
            <a:off x="9221596" y="1937885"/>
            <a:ext cx="3005286" cy="3005286"/>
          </a:xfrm>
          <a:prstGeom prst="rect">
            <a:avLst/>
          </a:prstGeom>
        </p:spPr>
      </p:pic>
      <p:pic>
        <p:nvPicPr>
          <p:cNvPr id="19" name="Graphisme 18">
            <a:extLst>
              <a:ext uri="{FF2B5EF4-FFF2-40B4-BE49-F238E27FC236}">
                <a16:creationId xmlns:a16="http://schemas.microsoft.com/office/drawing/2014/main" id="{39130E3C-1E93-4315-AE76-13C55147DCF2}"/>
              </a:ext>
              <a:ext uri="{C183D7F6-B498-43B3-948B-1728B52AA6E4}">
                <adec:decorative xmlns:adec="http://schemas.microsoft.com/office/drawing/2017/decorative" val="1"/>
              </a:ext>
            </a:extLst>
          </p:cNvPr>
          <p:cNvPicPr>
            <a:picLocks noChangeAspect="1"/>
          </p:cNvPicPr>
          <p:nvPr/>
        </p:nvPicPr>
        <p:blipFill>
          <a:blip r:embed="rId15">
            <a:extLst>
              <a:ext uri="{28A0092B-C50C-407E-A947-70E740481C1C}">
                <a14:useLocalDpi xmlns:a14="http://schemas.microsoft.com/office/drawing/2010/main" val="0"/>
              </a:ext>
              <a:ext uri="{96DAC541-7B7A-43D3-8B79-37D633B846F1}">
                <asvg:svgBlip xmlns:asvg="http://schemas.microsoft.com/office/drawing/2016/SVG/main" r:embed="rId16"/>
              </a:ext>
            </a:extLst>
          </a:blip>
          <a:stretch>
            <a:fillRect/>
          </a:stretch>
        </p:blipFill>
        <p:spPr>
          <a:xfrm rot="17943356">
            <a:off x="9841343" y="253098"/>
            <a:ext cx="1574403" cy="1574403"/>
          </a:xfrm>
          <a:prstGeom prst="rect">
            <a:avLst/>
          </a:prstGeom>
        </p:spPr>
      </p:pic>
      <p:pic>
        <p:nvPicPr>
          <p:cNvPr id="21" name="Graphique 20">
            <a:extLst>
              <a:ext uri="{FF2B5EF4-FFF2-40B4-BE49-F238E27FC236}">
                <a16:creationId xmlns:a16="http://schemas.microsoft.com/office/drawing/2014/main" id="{FFEC1660-205F-490E-800A-0D57D250BAE4}"/>
              </a:ext>
              <a:ext uri="{C183D7F6-B498-43B3-948B-1728B52AA6E4}">
                <adec:decorative xmlns:adec="http://schemas.microsoft.com/office/drawing/2017/decorative" val="1"/>
              </a:ext>
            </a:extLst>
          </p:cNvPr>
          <p:cNvPicPr>
            <a:picLocks noChangeAspect="1"/>
          </p:cNvPicPr>
          <p:nvPr/>
        </p:nvPicPr>
        <p:blipFill>
          <a:blip r:embed="rId17">
            <a:extLst>
              <a:ext uri="{28A0092B-C50C-407E-A947-70E740481C1C}">
                <a14:useLocalDpi xmlns:a14="http://schemas.microsoft.com/office/drawing/2010/main" val="0"/>
              </a:ext>
              <a:ext uri="{96DAC541-7B7A-43D3-8B79-37D633B846F1}">
                <asvg:svgBlip xmlns:asvg="http://schemas.microsoft.com/office/drawing/2016/SVG/main" r:embed="rId18"/>
              </a:ext>
            </a:extLst>
          </a:blip>
          <a:stretch>
            <a:fillRect/>
          </a:stretch>
        </p:blipFill>
        <p:spPr>
          <a:xfrm rot="20520790">
            <a:off x="10954788" y="1126404"/>
            <a:ext cx="1488402" cy="1488402"/>
          </a:xfrm>
          <a:prstGeom prst="rect">
            <a:avLst/>
          </a:prstGeom>
        </p:spPr>
      </p:pic>
      <p:pic>
        <p:nvPicPr>
          <p:cNvPr id="63" name="Vidéo 62">
            <a:hlinkClick r:id="" action="ppaction://media"/>
            <a:extLst>
              <a:ext uri="{FF2B5EF4-FFF2-40B4-BE49-F238E27FC236}">
                <a16:creationId xmlns:a16="http://schemas.microsoft.com/office/drawing/2014/main" id="{97378004-2331-833F-2CF8-58033FFEDB52}"/>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19"/>
          <a:srcRect l="21875" r="21875"/>
          <a:stretch>
            <a:fillRect/>
          </a:stretch>
        </p:blipFill>
        <p:spPr>
          <a:xfrm>
            <a:off x="8260445" y="2713664"/>
            <a:ext cx="3824778" cy="3824778"/>
          </a:xfrm>
          <a:prstGeom prst="ellipse">
            <a:avLst/>
          </a:prstGeom>
          <a:ln w="38100" cap="rnd">
            <a:solidFill>
              <a:schemeClr val="accent1"/>
            </a:solidFill>
          </a:ln>
          <a:effectLst>
            <a:glow rad="63500">
              <a:schemeClr val="accent1">
                <a:satMod val="175000"/>
                <a:alpha val="40000"/>
              </a:schemeClr>
            </a:glow>
            <a:outerShdw blurRad="50800" dist="38100" dir="2700000" algn="tl" rotWithShape="0">
              <a:prstClr val="black">
                <a:alpha val="40000"/>
              </a:prstClr>
            </a:outerShdw>
            <a:reflection blurRad="6350" stA="52000" endA="300" endPos="35000" dir="5400000" sy="-100000" algn="bl" rotWithShape="0"/>
          </a:effectLst>
        </p:spPr>
      </p:pic>
    </p:spTree>
    <p:extLst>
      <p:ext uri="{BB962C8B-B14F-4D97-AF65-F5344CB8AC3E}">
        <p14:creationId xmlns:p14="http://schemas.microsoft.com/office/powerpoint/2010/main" val="2906397050"/>
      </p:ext>
    </p:extLst>
  </p:cSld>
  <p:clrMapOvr>
    <a:masterClrMapping/>
  </p:clrMapOvr>
  <p:transition spd="slow" advTm="92745">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3"/>
                                        </p:tgtEl>
                                      </p:cBhvr>
                                    </p:cmd>
                                  </p:childTnLst>
                                </p:cTn>
                              </p:par>
                            </p:childTnLst>
                          </p:cTn>
                        </p:par>
                        <p:par>
                          <p:cTn id="7" fill="hold">
                            <p:stCondLst>
                              <p:cond delay="0"/>
                            </p:stCondLst>
                            <p:childTnLst>
                              <p:par>
                                <p:cTn id="8" presetID="16" presetClass="entr" presetSubtype="21" fill="hold" grpId="0" nodeType="after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barn(inVertical)">
                                      <p:cBhvr>
                                        <p:cTn id="10" dur="1000"/>
                                        <p:tgtEl>
                                          <p:spTgt spid="2"/>
                                        </p:tgtEl>
                                      </p:cBhvr>
                                    </p:animEffect>
                                  </p:childTnLst>
                                </p:cTn>
                              </p:par>
                            </p:childTnLst>
                          </p:cTn>
                        </p:par>
                        <p:par>
                          <p:cTn id="11" fill="hold">
                            <p:stCondLst>
                              <p:cond delay="1000"/>
                            </p:stCondLst>
                            <p:childTnLst>
                              <p:par>
                                <p:cTn id="12" presetID="16" presetClass="entr" presetSubtype="21" fill="hold" nodeType="after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barn(inVertical)">
                                      <p:cBhvr>
                                        <p:cTn id="14" dur="1000"/>
                                        <p:tgtEl>
                                          <p:spTgt spid="3">
                                            <p:txEl>
                                              <p:pRg st="0" end="0"/>
                                            </p:txEl>
                                          </p:spTgt>
                                        </p:tgtEl>
                                      </p:cBhvr>
                                    </p:animEffect>
                                  </p:childTnLst>
                                </p:cTn>
                              </p:par>
                              <p:par>
                                <p:cTn id="15" presetID="16" presetClass="entr" presetSubtype="21" fill="hold" nodeType="with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barn(inVertical)">
                                      <p:cBhvr>
                                        <p:cTn id="17" dur="1000"/>
                                        <p:tgtEl>
                                          <p:spTgt spid="3">
                                            <p:txEl>
                                              <p:pRg st="1" end="1"/>
                                            </p:txEl>
                                          </p:spTgt>
                                        </p:tgtEl>
                                      </p:cBhvr>
                                    </p:animEffect>
                                  </p:childTnLst>
                                </p:cTn>
                              </p:par>
                              <p:par>
                                <p:cTn id="18" presetID="16" presetClass="entr" presetSubtype="21" fill="hold" nodeType="withEffect">
                                  <p:stCondLst>
                                    <p:cond delay="0"/>
                                  </p:stCondLst>
                                  <p:childTnLst>
                                    <p:set>
                                      <p:cBhvr>
                                        <p:cTn id="19" dur="1" fill="hold">
                                          <p:stCondLst>
                                            <p:cond delay="0"/>
                                          </p:stCondLst>
                                        </p:cTn>
                                        <p:tgtEl>
                                          <p:spTgt spid="3">
                                            <p:txEl>
                                              <p:pRg st="2" end="2"/>
                                            </p:txEl>
                                          </p:spTgt>
                                        </p:tgtEl>
                                        <p:attrNameLst>
                                          <p:attrName>style.visibility</p:attrName>
                                        </p:attrNameLst>
                                      </p:cBhvr>
                                      <p:to>
                                        <p:strVal val="visible"/>
                                      </p:to>
                                    </p:set>
                                    <p:animEffect transition="in" filter="barn(inVertical)">
                                      <p:cBhvr>
                                        <p:cTn id="20" dur="1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video>
              <p:cMediaNode vol="80000">
                <p:cTn id="21" fill="hold" display="0">
                  <p:stCondLst>
                    <p:cond delay="indefinite"/>
                  </p:stCondLst>
                </p:cTn>
                <p:tgtEl>
                  <p:spTgt spid="63"/>
                </p:tgtEl>
              </p:cMediaNode>
            </p:video>
            <p:seq concurrent="1" nextAc="seek">
              <p:cTn id="22" restart="whenNotActive" fill="hold" evtFilter="cancelBubble" nodeType="interactiveSeq">
                <p:stCondLst>
                  <p:cond evt="onClick" delay="0">
                    <p:tgtEl>
                      <p:spTgt spid="63"/>
                    </p:tgtEl>
                  </p:cond>
                </p:stCondLst>
                <p:endSync evt="end" delay="0">
                  <p:rtn val="all"/>
                </p:endSync>
                <p:childTnLst>
                  <p:par>
                    <p:cTn id="23" fill="hold">
                      <p:stCondLst>
                        <p:cond delay="0"/>
                      </p:stCondLst>
                      <p:childTnLst>
                        <p:par>
                          <p:cTn id="24" fill="hold">
                            <p:stCondLst>
                              <p:cond delay="0"/>
                            </p:stCondLst>
                            <p:childTnLst>
                              <p:par>
                                <p:cTn id="25" presetID="2" presetClass="mediacall" presetSubtype="0" fill="hold" nodeType="clickEffect">
                                  <p:stCondLst>
                                    <p:cond delay="0"/>
                                  </p:stCondLst>
                                  <p:childTnLst>
                                    <p:cmd type="call" cmd="togglePause">
                                      <p:cBhvr>
                                        <p:cTn id="26" dur="1" fill="hold"/>
                                        <p:tgtEl>
                                          <p:spTgt spid="63"/>
                                        </p:tgtEl>
                                      </p:cBhvr>
                                    </p:cmd>
                                  </p:childTnLst>
                                </p:cTn>
                              </p:par>
                            </p:childTnLst>
                          </p:cTn>
                        </p:par>
                      </p:childTnLst>
                    </p:cTn>
                  </p:par>
                </p:childTnLst>
              </p:cTn>
              <p:nextCondLst>
                <p:cond evt="onClick" delay="0">
                  <p:tgtEl>
                    <p:spTgt spid="63"/>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F6F24C7-CCA3-42B2-5614-FD5ACD56FB46}"/>
              </a:ext>
            </a:extLst>
          </p:cNvPr>
          <p:cNvSpPr>
            <a:spLocks noGrp="1"/>
          </p:cNvSpPr>
          <p:nvPr>
            <p:ph type="title"/>
          </p:nvPr>
        </p:nvSpPr>
        <p:spPr/>
        <p:txBody>
          <a:bodyPr>
            <a:normAutofit fontScale="90000"/>
          </a:bodyPr>
          <a:lstStyle/>
          <a:p>
            <a:r>
              <a:rPr lang="fr-CA" sz="6600" dirty="0">
                <a:solidFill>
                  <a:schemeClr val="tx1"/>
                </a:solidFill>
                <a:latin typeface="Rockwell" panose="02060603020205020403" pitchFamily="18" charset="0"/>
              </a:rPr>
              <a:t>Qu’est-ce que la santé?</a:t>
            </a:r>
          </a:p>
        </p:txBody>
      </p:sp>
      <p:sp>
        <p:nvSpPr>
          <p:cNvPr id="3" name="Espace réservé du contenu 2">
            <a:extLst>
              <a:ext uri="{FF2B5EF4-FFF2-40B4-BE49-F238E27FC236}">
                <a16:creationId xmlns:a16="http://schemas.microsoft.com/office/drawing/2014/main" id="{06998031-BA20-4228-4B48-3019A44A54C8}"/>
              </a:ext>
            </a:extLst>
          </p:cNvPr>
          <p:cNvSpPr>
            <a:spLocks noGrp="1"/>
          </p:cNvSpPr>
          <p:nvPr>
            <p:ph idx="1"/>
          </p:nvPr>
        </p:nvSpPr>
        <p:spPr/>
        <p:txBody>
          <a:bodyPr>
            <a:noAutofit/>
          </a:bodyPr>
          <a:lstStyle/>
          <a:p>
            <a:r>
              <a:rPr lang="fr-CA" sz="2000" dirty="0"/>
              <a:t>La santé ou ce que nous connaissons de la santé n’est pas égal pour tous. Nous avons tous une opinion déjà en place à ce sujet. Pour vous aider à bien mettre en place ces idées :</a:t>
            </a:r>
          </a:p>
          <a:p>
            <a:pPr lvl="1"/>
            <a:r>
              <a:rPr lang="fr-CA" sz="1800" dirty="0"/>
              <a:t>Complétez l’activité d’exploration situé à la page 3, de votre CEMEQ,  jusqu’à la page 5. </a:t>
            </a:r>
          </a:p>
          <a:p>
            <a:pPr lvl="1"/>
            <a:r>
              <a:rPr lang="fr-CA" sz="1800" dirty="0"/>
              <a:t>Cette activité ne devrait pas pendre plus de 20 minutes à compléter. </a:t>
            </a:r>
          </a:p>
          <a:p>
            <a:pPr marL="0" indent="0">
              <a:buNone/>
            </a:pPr>
            <a:endParaRPr lang="fr-CA" sz="2000" dirty="0"/>
          </a:p>
          <a:p>
            <a:r>
              <a:rPr lang="fr-CA" sz="2000" dirty="0"/>
              <a:t>Cette activité vous aidera à mieux vous situer par rapport à ce que vous apprendrez tout au long de la compétence et vous apporter à réfléchir sur les notions de la santé.  </a:t>
            </a:r>
          </a:p>
        </p:txBody>
      </p:sp>
      <p:sp>
        <p:nvSpPr>
          <p:cNvPr id="4" name="ZoneTexte 3">
            <a:extLst>
              <a:ext uri="{FF2B5EF4-FFF2-40B4-BE49-F238E27FC236}">
                <a16:creationId xmlns:a16="http://schemas.microsoft.com/office/drawing/2014/main" id="{EB286EDD-ABC9-3AA4-3B86-E1CFD824CD33}"/>
              </a:ext>
            </a:extLst>
          </p:cNvPr>
          <p:cNvSpPr txBox="1"/>
          <p:nvPr/>
        </p:nvSpPr>
        <p:spPr>
          <a:xfrm>
            <a:off x="10270435" y="6334539"/>
            <a:ext cx="1749287" cy="369332"/>
          </a:xfrm>
          <a:prstGeom prst="rect">
            <a:avLst/>
          </a:prstGeom>
          <a:ln>
            <a:noFill/>
          </a:ln>
          <a:effectLst>
            <a:outerShdw blurRad="107950" dist="12700" dir="5400000" algn="ctr">
              <a:srgbClr val="000000"/>
            </a:outerShdw>
            <a:reflection blurRad="6350" stA="52000" endA="300" endPos="35000" dir="5400000" sy="-100000" algn="bl" rotWithShape="0"/>
            <a:softEdge rad="12700"/>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3">
            <a:schemeClr val="lt1"/>
          </a:lnRef>
          <a:fillRef idx="1">
            <a:schemeClr val="dk1"/>
          </a:fillRef>
          <a:effectRef idx="1">
            <a:schemeClr val="dk1"/>
          </a:effectRef>
          <a:fontRef idx="minor">
            <a:schemeClr val="lt1"/>
          </a:fontRef>
        </p:style>
        <p:txBody>
          <a:bodyPr wrap="square" rtlCol="0">
            <a:spAutoFit/>
          </a:bodyPr>
          <a:lstStyle/>
          <a:p>
            <a:r>
              <a:rPr lang="fr-CA" dirty="0"/>
              <a:t>CEMEQ p. 1 à 5</a:t>
            </a:r>
          </a:p>
        </p:txBody>
      </p:sp>
      <p:pic>
        <p:nvPicPr>
          <p:cNvPr id="22" name="Son enregistré">
            <a:hlinkClick r:id="" action="ppaction://media"/>
            <a:extLst>
              <a:ext uri="{FF2B5EF4-FFF2-40B4-BE49-F238E27FC236}">
                <a16:creationId xmlns:a16="http://schemas.microsoft.com/office/drawing/2014/main" id="{66A4A1DE-C7A5-EE27-EAD2-79D7B18752FB}"/>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0840278" y="5696364"/>
            <a:ext cx="609600" cy="609600"/>
          </a:xfrm>
          <a:prstGeom prst="rect">
            <a:avLst/>
          </a:prstGeom>
        </p:spPr>
      </p:pic>
    </p:spTree>
    <p:extLst>
      <p:ext uri="{BB962C8B-B14F-4D97-AF65-F5344CB8AC3E}">
        <p14:creationId xmlns:p14="http://schemas.microsoft.com/office/powerpoint/2010/main" val="1071971843"/>
      </p:ext>
    </p:extLst>
  </p:cSld>
  <p:clrMapOvr>
    <a:masterClrMapping/>
  </p:clrMapOvr>
  <p:transition spd="slow" advTm="37881">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1000"/>
                                        <p:tgtEl>
                                          <p:spTgt spid="2"/>
                                        </p:tgtEl>
                                      </p:cBhvr>
                                    </p:animEffect>
                                  </p:childTnLst>
                                </p:cTn>
                              </p:par>
                            </p:childTnLst>
                          </p:cTn>
                        </p:par>
                        <p:par>
                          <p:cTn id="8" fill="hold">
                            <p:stCondLst>
                              <p:cond delay="1000"/>
                            </p:stCondLst>
                            <p:childTnLst>
                              <p:par>
                                <p:cTn id="9" presetID="16" presetClass="entr" presetSubtype="21" fill="hold" nodeType="after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barn(inVertical)">
                                      <p:cBhvr>
                                        <p:cTn id="11" dur="1000"/>
                                        <p:tgtEl>
                                          <p:spTgt spid="3">
                                            <p:txEl>
                                              <p:pRg st="0" end="0"/>
                                            </p:txEl>
                                          </p:spTgt>
                                        </p:tgtEl>
                                      </p:cBhvr>
                                    </p:animEffect>
                                  </p:childTnLst>
                                </p:cTn>
                              </p:par>
                            </p:childTnLst>
                          </p:cTn>
                        </p:par>
                        <p:par>
                          <p:cTn id="12" fill="hold">
                            <p:stCondLst>
                              <p:cond delay="2000"/>
                            </p:stCondLst>
                            <p:childTnLst>
                              <p:par>
                                <p:cTn id="13" presetID="16" presetClass="entr" presetSubtype="21" fill="hold" nodeType="after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Effect transition="in" filter="barn(inVertical)">
                                      <p:cBhvr>
                                        <p:cTn id="15" dur="1000"/>
                                        <p:tgtEl>
                                          <p:spTgt spid="3">
                                            <p:txEl>
                                              <p:pRg st="1" end="1"/>
                                            </p:txEl>
                                          </p:spTgt>
                                        </p:tgtEl>
                                      </p:cBhvr>
                                    </p:animEffect>
                                  </p:childTnLst>
                                </p:cTn>
                              </p:par>
                            </p:childTnLst>
                          </p:cTn>
                        </p:par>
                        <p:par>
                          <p:cTn id="16" fill="hold">
                            <p:stCondLst>
                              <p:cond delay="3000"/>
                            </p:stCondLst>
                            <p:childTnLst>
                              <p:par>
                                <p:cTn id="17" presetID="16" presetClass="entr" presetSubtype="21" fill="hold" nodeType="after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Effect transition="in" filter="barn(inVertical)">
                                      <p:cBhvr>
                                        <p:cTn id="19" dur="1000"/>
                                        <p:tgtEl>
                                          <p:spTgt spid="3">
                                            <p:txEl>
                                              <p:pRg st="2" end="2"/>
                                            </p:txEl>
                                          </p:spTgt>
                                        </p:tgtEl>
                                      </p:cBhvr>
                                    </p:animEffect>
                                  </p:childTnLst>
                                </p:cTn>
                              </p:par>
                            </p:childTnLst>
                          </p:cTn>
                        </p:par>
                        <p:par>
                          <p:cTn id="20" fill="hold">
                            <p:stCondLst>
                              <p:cond delay="4000"/>
                            </p:stCondLst>
                            <p:childTnLst>
                              <p:par>
                                <p:cTn id="21" presetID="16" presetClass="entr" presetSubtype="21" fill="hold" nodeType="after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barn(inVertical)">
                                      <p:cBhvr>
                                        <p:cTn id="23" dur="1000"/>
                                        <p:tgtEl>
                                          <p:spTgt spid="3">
                                            <p:txEl>
                                              <p:pRg st="4" end="4"/>
                                            </p:txEl>
                                          </p:spTgt>
                                        </p:tgtEl>
                                      </p:cBhvr>
                                    </p:animEffect>
                                  </p:childTnLst>
                                </p:cTn>
                              </p:par>
                            </p:childTnLst>
                          </p:cTn>
                        </p:par>
                        <p:par>
                          <p:cTn id="24" fill="hold">
                            <p:stCondLst>
                              <p:cond delay="5000"/>
                            </p:stCondLst>
                            <p:childTnLst>
                              <p:par>
                                <p:cTn id="25" presetID="1" presetClass="mediacall" presetSubtype="0" fill="hold" nodeType="afterEffect">
                                  <p:stCondLst>
                                    <p:cond delay="0"/>
                                  </p:stCondLst>
                                  <p:childTnLst>
                                    <p:cmd type="call" cmd="playFrom(0.0)">
                                      <p:cBhvr>
                                        <p:cTn id="26" dur="37881" fill="hold"/>
                                        <p:tgtEl>
                                          <p:spTgt spid="2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27" fill="hold" display="0">
                  <p:stCondLst>
                    <p:cond delay="indefinite"/>
                  </p:stCondLst>
                  <p:endCondLst>
                    <p:cond evt="onStopAudio" delay="0">
                      <p:tgtEl>
                        <p:sldTgt/>
                      </p:tgtEl>
                    </p:cond>
                  </p:endCondLst>
                </p:cTn>
                <p:tgtEl>
                  <p:spTgt spid="22"/>
                </p:tgtEl>
              </p:cMediaNode>
            </p:audio>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F6F24C7-CCA3-42B2-5614-FD5ACD56FB46}"/>
              </a:ext>
            </a:extLst>
          </p:cNvPr>
          <p:cNvSpPr>
            <a:spLocks noGrp="1"/>
          </p:cNvSpPr>
          <p:nvPr>
            <p:ph type="title"/>
          </p:nvPr>
        </p:nvSpPr>
        <p:spPr/>
        <p:txBody>
          <a:bodyPr>
            <a:normAutofit/>
          </a:bodyPr>
          <a:lstStyle/>
          <a:p>
            <a:r>
              <a:rPr lang="fr-CA" sz="6600" dirty="0">
                <a:solidFill>
                  <a:schemeClr val="tx1"/>
                </a:solidFill>
                <a:latin typeface="Rockwell" panose="02060603020205020403" pitchFamily="18" charset="0"/>
              </a:rPr>
              <a:t>La santé, c’est quoi?</a:t>
            </a:r>
          </a:p>
        </p:txBody>
      </p:sp>
      <p:sp>
        <p:nvSpPr>
          <p:cNvPr id="3" name="Espace réservé du contenu 2">
            <a:extLst>
              <a:ext uri="{FF2B5EF4-FFF2-40B4-BE49-F238E27FC236}">
                <a16:creationId xmlns:a16="http://schemas.microsoft.com/office/drawing/2014/main" id="{06998031-BA20-4228-4B48-3019A44A54C8}"/>
              </a:ext>
            </a:extLst>
          </p:cNvPr>
          <p:cNvSpPr>
            <a:spLocks noGrp="1"/>
          </p:cNvSpPr>
          <p:nvPr>
            <p:ph idx="1"/>
          </p:nvPr>
        </p:nvSpPr>
        <p:spPr>
          <a:xfrm>
            <a:off x="677334" y="2160589"/>
            <a:ext cx="8596668" cy="4492002"/>
          </a:xfrm>
        </p:spPr>
        <p:txBody>
          <a:bodyPr>
            <a:normAutofit/>
          </a:bodyPr>
          <a:lstStyle/>
          <a:p>
            <a:r>
              <a:rPr lang="fr-CA" sz="2000" dirty="0"/>
              <a:t>La santé a longtemps été vu comme une absence de maladie. Au fil des années, nous avons réalisé qu’il s’agissait plutôt de plusieurs facettes mis ensemble. </a:t>
            </a:r>
          </a:p>
          <a:p>
            <a:pPr marL="0" indent="0">
              <a:buNone/>
            </a:pPr>
            <a:endParaRPr lang="fr-CA" sz="2000" dirty="0"/>
          </a:p>
          <a:p>
            <a:r>
              <a:rPr lang="fr-CA" sz="2000" dirty="0"/>
              <a:t>Au fil de ce cours, vous poserez un premier regard sur la santé, vous explorerez les différentes visions de la santé ainsi que les déterminants de la santé. </a:t>
            </a:r>
          </a:p>
          <a:p>
            <a:endParaRPr lang="fr-CA" sz="2000" dirty="0"/>
          </a:p>
          <a:p>
            <a:r>
              <a:rPr lang="fr-CA" sz="2000" dirty="0"/>
              <a:t>Complétez l’activité d’ouverture du chapitre 1 de votre CEMEQ, de la page 9 et 10. </a:t>
            </a:r>
          </a:p>
          <a:p>
            <a:pPr lvl="2"/>
            <a:r>
              <a:rPr lang="fr-CA" sz="1800" dirty="0"/>
              <a:t>Cette activité ne devrait pas prendre plus de 10 minutes à compléter. </a:t>
            </a:r>
          </a:p>
          <a:p>
            <a:endParaRPr lang="fr-CA" sz="2000" dirty="0"/>
          </a:p>
        </p:txBody>
      </p:sp>
      <p:sp>
        <p:nvSpPr>
          <p:cNvPr id="4" name="ZoneTexte 3">
            <a:extLst>
              <a:ext uri="{FF2B5EF4-FFF2-40B4-BE49-F238E27FC236}">
                <a16:creationId xmlns:a16="http://schemas.microsoft.com/office/drawing/2014/main" id="{68A0AB4E-C12B-423D-58E4-4AF7E51733CA}"/>
              </a:ext>
            </a:extLst>
          </p:cNvPr>
          <p:cNvSpPr txBox="1"/>
          <p:nvPr/>
        </p:nvSpPr>
        <p:spPr>
          <a:xfrm>
            <a:off x="10111409" y="6283259"/>
            <a:ext cx="1855304" cy="369332"/>
          </a:xfrm>
          <a:prstGeom prst="rect">
            <a:avLst/>
          </a:prstGeom>
          <a:ln>
            <a:noFill/>
          </a:ln>
          <a:effectLst>
            <a:outerShdw blurRad="107950" dist="12700" dir="5400000" algn="ctr">
              <a:srgbClr val="000000"/>
            </a:outerShdw>
            <a:reflection blurRad="6350" stA="52000" endA="300" endPos="35000" dir="5400000" sy="-100000" algn="bl" rotWithShape="0"/>
            <a:softEdge rad="12700"/>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3">
            <a:schemeClr val="lt1"/>
          </a:lnRef>
          <a:fillRef idx="1">
            <a:schemeClr val="dk1"/>
          </a:fillRef>
          <a:effectRef idx="1">
            <a:schemeClr val="dk1"/>
          </a:effectRef>
          <a:fontRef idx="minor">
            <a:schemeClr val="lt1"/>
          </a:fontRef>
        </p:style>
        <p:txBody>
          <a:bodyPr wrap="square" rtlCol="0">
            <a:spAutoFit/>
          </a:bodyPr>
          <a:lstStyle/>
          <a:p>
            <a:r>
              <a:rPr lang="fr-CA" dirty="0"/>
              <a:t>CEMEQ p. 7 à 10</a:t>
            </a:r>
          </a:p>
        </p:txBody>
      </p:sp>
      <p:pic>
        <p:nvPicPr>
          <p:cNvPr id="7" name="Son enregistré">
            <a:hlinkClick r:id="" action="ppaction://media"/>
            <a:extLst>
              <a:ext uri="{FF2B5EF4-FFF2-40B4-BE49-F238E27FC236}">
                <a16:creationId xmlns:a16="http://schemas.microsoft.com/office/drawing/2014/main" id="{6E0C6FC3-14D1-FC6C-DDE4-639F5CE532F4}"/>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0734261" y="5410200"/>
            <a:ext cx="609600" cy="609600"/>
          </a:xfrm>
          <a:prstGeom prst="rect">
            <a:avLst/>
          </a:prstGeom>
        </p:spPr>
      </p:pic>
    </p:spTree>
    <p:extLst>
      <p:ext uri="{BB962C8B-B14F-4D97-AF65-F5344CB8AC3E}">
        <p14:creationId xmlns:p14="http://schemas.microsoft.com/office/powerpoint/2010/main" val="105393040"/>
      </p:ext>
    </p:extLst>
  </p:cSld>
  <p:clrMapOvr>
    <a:masterClrMapping/>
  </p:clrMapOvr>
  <p:transition spd="slow" advTm="3189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1000"/>
                                        <p:tgtEl>
                                          <p:spTgt spid="2"/>
                                        </p:tgtEl>
                                      </p:cBhvr>
                                    </p:animEffect>
                                  </p:childTnLst>
                                </p:cTn>
                              </p:par>
                            </p:childTnLst>
                          </p:cTn>
                        </p:par>
                        <p:par>
                          <p:cTn id="8" fill="hold">
                            <p:stCondLst>
                              <p:cond delay="1000"/>
                            </p:stCondLst>
                            <p:childTnLst>
                              <p:par>
                                <p:cTn id="9" presetID="16" presetClass="entr" presetSubtype="21" fill="hold" nodeType="after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barn(inVertical)">
                                      <p:cBhvr>
                                        <p:cTn id="11" dur="1000"/>
                                        <p:tgtEl>
                                          <p:spTgt spid="3">
                                            <p:txEl>
                                              <p:pRg st="0" end="0"/>
                                            </p:txEl>
                                          </p:spTgt>
                                        </p:tgtEl>
                                      </p:cBhvr>
                                    </p:animEffect>
                                  </p:childTnLst>
                                </p:cTn>
                              </p:par>
                            </p:childTnLst>
                          </p:cTn>
                        </p:par>
                        <p:par>
                          <p:cTn id="12" fill="hold">
                            <p:stCondLst>
                              <p:cond delay="2000"/>
                            </p:stCondLst>
                            <p:childTnLst>
                              <p:par>
                                <p:cTn id="13" presetID="16" presetClass="entr" presetSubtype="21" fill="hold" nodeType="after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barn(inVertical)">
                                      <p:cBhvr>
                                        <p:cTn id="15" dur="1000"/>
                                        <p:tgtEl>
                                          <p:spTgt spid="3">
                                            <p:txEl>
                                              <p:pRg st="2" end="2"/>
                                            </p:txEl>
                                          </p:spTgt>
                                        </p:tgtEl>
                                      </p:cBhvr>
                                    </p:animEffect>
                                  </p:childTnLst>
                                </p:cTn>
                              </p:par>
                            </p:childTnLst>
                          </p:cTn>
                        </p:par>
                        <p:par>
                          <p:cTn id="16" fill="hold">
                            <p:stCondLst>
                              <p:cond delay="3000"/>
                            </p:stCondLst>
                            <p:childTnLst>
                              <p:par>
                                <p:cTn id="17" presetID="16" presetClass="entr" presetSubtype="21" fill="hold" nodeType="after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Effect transition="in" filter="barn(inVertical)">
                                      <p:cBhvr>
                                        <p:cTn id="19" dur="1000"/>
                                        <p:tgtEl>
                                          <p:spTgt spid="3">
                                            <p:txEl>
                                              <p:pRg st="4" end="4"/>
                                            </p:txEl>
                                          </p:spTgt>
                                        </p:tgtEl>
                                      </p:cBhvr>
                                    </p:animEffect>
                                  </p:childTnLst>
                                </p:cTn>
                              </p:par>
                            </p:childTnLst>
                          </p:cTn>
                        </p:par>
                        <p:par>
                          <p:cTn id="20" fill="hold">
                            <p:stCondLst>
                              <p:cond delay="4000"/>
                            </p:stCondLst>
                            <p:childTnLst>
                              <p:par>
                                <p:cTn id="21" presetID="16" presetClass="entr" presetSubtype="21" fill="hold" nodeType="after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animEffect transition="in" filter="barn(inVertical)">
                                      <p:cBhvr>
                                        <p:cTn id="23" dur="1000"/>
                                        <p:tgtEl>
                                          <p:spTgt spid="3">
                                            <p:txEl>
                                              <p:pRg st="5" end="5"/>
                                            </p:txEl>
                                          </p:spTgt>
                                        </p:tgtEl>
                                      </p:cBhvr>
                                    </p:animEffect>
                                  </p:childTnLst>
                                </p:cTn>
                              </p:par>
                            </p:childTnLst>
                          </p:cTn>
                        </p:par>
                        <p:par>
                          <p:cTn id="24" fill="hold">
                            <p:stCondLst>
                              <p:cond delay="5000"/>
                            </p:stCondLst>
                            <p:childTnLst>
                              <p:par>
                                <p:cTn id="25" presetID="1" presetClass="mediacall" presetSubtype="0" fill="hold" nodeType="afterEffect">
                                  <p:stCondLst>
                                    <p:cond delay="0"/>
                                  </p:stCondLst>
                                  <p:childTnLst>
                                    <p:cmd type="call" cmd="playFrom(0.0)">
                                      <p:cBhvr>
                                        <p:cTn id="26" dur="3189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27" fill="hold" display="0">
                  <p:stCondLst>
                    <p:cond delay="indefinite"/>
                  </p:stCondLst>
                  <p:endCondLst>
                    <p:cond evt="onStopAudio" delay="0">
                      <p:tgtEl>
                        <p:sldTgt/>
                      </p:tgtEl>
                    </p:cond>
                  </p:endCondLst>
                </p:cTn>
                <p:tgtEl>
                  <p:spTgt spid="7"/>
                </p:tgtEl>
              </p:cMediaNode>
            </p:audio>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F6F24C7-CCA3-42B2-5614-FD5ACD56FB46}"/>
              </a:ext>
            </a:extLst>
          </p:cNvPr>
          <p:cNvSpPr>
            <a:spLocks noGrp="1"/>
          </p:cNvSpPr>
          <p:nvPr>
            <p:ph type="title"/>
          </p:nvPr>
        </p:nvSpPr>
        <p:spPr>
          <a:xfrm>
            <a:off x="677334" y="609600"/>
            <a:ext cx="11342388" cy="1320800"/>
          </a:xfrm>
        </p:spPr>
        <p:txBody>
          <a:bodyPr>
            <a:normAutofit fontScale="90000"/>
          </a:bodyPr>
          <a:lstStyle/>
          <a:p>
            <a:r>
              <a:rPr lang="fr-CA" sz="6600" dirty="0">
                <a:solidFill>
                  <a:schemeClr val="tx1"/>
                </a:solidFill>
                <a:latin typeface="Rockwell" panose="02060603020205020403" pitchFamily="18" charset="0"/>
              </a:rPr>
              <a:t>Un premier regard sur la santé</a:t>
            </a:r>
          </a:p>
        </p:txBody>
      </p:sp>
      <p:sp>
        <p:nvSpPr>
          <p:cNvPr id="3" name="Espace réservé du contenu 2">
            <a:extLst>
              <a:ext uri="{FF2B5EF4-FFF2-40B4-BE49-F238E27FC236}">
                <a16:creationId xmlns:a16="http://schemas.microsoft.com/office/drawing/2014/main" id="{06998031-BA20-4228-4B48-3019A44A54C8}"/>
              </a:ext>
            </a:extLst>
          </p:cNvPr>
          <p:cNvSpPr>
            <a:spLocks noGrp="1"/>
          </p:cNvSpPr>
          <p:nvPr>
            <p:ph idx="1"/>
          </p:nvPr>
        </p:nvSpPr>
        <p:spPr>
          <a:xfrm>
            <a:off x="677334" y="2160589"/>
            <a:ext cx="9208788" cy="4492002"/>
          </a:xfrm>
        </p:spPr>
        <p:txBody>
          <a:bodyPr>
            <a:normAutofit/>
          </a:bodyPr>
          <a:lstStyle/>
          <a:p>
            <a:r>
              <a:rPr lang="fr-CA" sz="2000" dirty="0"/>
              <a:t>Selon l’organisation mondiale de la santé (OMS) la santé signifie:</a:t>
            </a:r>
          </a:p>
          <a:p>
            <a:pPr lvl="1"/>
            <a:r>
              <a:rPr lang="fr-CA" sz="1800" i="1" dirty="0"/>
              <a:t>La santé est un état complet de bien-être </a:t>
            </a:r>
            <a:r>
              <a:rPr lang="fr-CA" sz="1800" i="1" dirty="0">
                <a:solidFill>
                  <a:schemeClr val="accent2"/>
                </a:solidFill>
              </a:rPr>
              <a:t>physique</a:t>
            </a:r>
            <a:r>
              <a:rPr lang="fr-CA" sz="1800" i="1" dirty="0"/>
              <a:t>, </a:t>
            </a:r>
            <a:r>
              <a:rPr lang="fr-CA" sz="1800" i="1" dirty="0">
                <a:solidFill>
                  <a:schemeClr val="accent2"/>
                </a:solidFill>
              </a:rPr>
              <a:t>mental</a:t>
            </a:r>
            <a:r>
              <a:rPr lang="fr-CA" sz="1800" i="1" dirty="0"/>
              <a:t> et </a:t>
            </a:r>
            <a:r>
              <a:rPr lang="fr-CA" sz="1800" i="1" dirty="0">
                <a:solidFill>
                  <a:schemeClr val="accent2"/>
                </a:solidFill>
              </a:rPr>
              <a:t>social</a:t>
            </a:r>
            <a:r>
              <a:rPr lang="fr-CA" sz="1800" i="1" dirty="0"/>
              <a:t> et ne consiste pas seulement en une absence de maladie ou d’infirmité.</a:t>
            </a:r>
          </a:p>
          <a:p>
            <a:pPr marL="457200" lvl="1" indent="0">
              <a:buNone/>
            </a:pPr>
            <a:endParaRPr lang="fr-CA" sz="1800" i="1" dirty="0"/>
          </a:p>
          <a:p>
            <a:r>
              <a:rPr lang="fr-CA" sz="2000" dirty="0"/>
              <a:t>Selon la loi sur la santé et les services sociaux québécois, la santé signifie: </a:t>
            </a:r>
          </a:p>
          <a:p>
            <a:pPr lvl="1"/>
            <a:r>
              <a:rPr lang="fr-CA" sz="1800" i="1" dirty="0"/>
              <a:t>Capacité physique, psychique et sociale des personnes d’agir ans le milieu et d’accomplir les rôles qu’elles entendent assumer d’une manière acceptable pour elles-mêmes et pour les groupes dont elle fait partie.</a:t>
            </a:r>
          </a:p>
          <a:p>
            <a:pPr marL="0" indent="0">
              <a:buNone/>
            </a:pPr>
            <a:endParaRPr lang="fr-CA" sz="2000" dirty="0"/>
          </a:p>
          <a:p>
            <a:endParaRPr lang="fr-CA" sz="2000" dirty="0"/>
          </a:p>
        </p:txBody>
      </p:sp>
      <p:sp>
        <p:nvSpPr>
          <p:cNvPr id="4" name="Rectangle : avec coins arrondis en diagonale 3">
            <a:extLst>
              <a:ext uri="{FF2B5EF4-FFF2-40B4-BE49-F238E27FC236}">
                <a16:creationId xmlns:a16="http://schemas.microsoft.com/office/drawing/2014/main" id="{F2CEEF04-279D-A8D0-95B9-3A3F371571E0}"/>
              </a:ext>
            </a:extLst>
          </p:cNvPr>
          <p:cNvSpPr/>
          <p:nvPr/>
        </p:nvSpPr>
        <p:spPr>
          <a:xfrm>
            <a:off x="495738" y="467624"/>
            <a:ext cx="7712766" cy="3385930"/>
          </a:xfrm>
          <a:prstGeom prst="round2DiagRect">
            <a:avLst/>
          </a:prstGeom>
          <a:ln>
            <a:noFill/>
          </a:ln>
          <a:effectLst>
            <a:outerShdw blurRad="107950" dist="12700" dir="5400000" algn="ctr">
              <a:srgbClr val="000000"/>
            </a:outerShdw>
            <a:reflection blurRad="6350" stA="52000" endA="300" endPos="35000" dir="5400000" sy="-100000" algn="bl" rotWithShape="0"/>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CA" sz="2400" dirty="0"/>
              <a:t>La santé est </a:t>
            </a:r>
            <a:r>
              <a:rPr lang="fr-CA" sz="2400" i="1" dirty="0"/>
              <a:t>subjective</a:t>
            </a:r>
            <a:r>
              <a:rPr lang="fr-CA" sz="2400" dirty="0"/>
              <a:t>, </a:t>
            </a:r>
            <a:r>
              <a:rPr lang="fr-CA" sz="2400" i="1" dirty="0"/>
              <a:t>dynamique</a:t>
            </a:r>
            <a:r>
              <a:rPr lang="fr-CA" sz="2400" dirty="0"/>
              <a:t>, </a:t>
            </a:r>
            <a:r>
              <a:rPr lang="fr-CA" sz="2400" i="1" dirty="0"/>
              <a:t>multidimensionnelle</a:t>
            </a:r>
            <a:r>
              <a:rPr lang="fr-CA" sz="2400" dirty="0"/>
              <a:t> et </a:t>
            </a:r>
            <a:r>
              <a:rPr lang="fr-CA" sz="2400" i="1" dirty="0"/>
              <a:t>varie selon de nombreux facteurs</a:t>
            </a:r>
          </a:p>
        </p:txBody>
      </p:sp>
      <p:sp>
        <p:nvSpPr>
          <p:cNvPr id="5" name="ZoneTexte 4">
            <a:extLst>
              <a:ext uri="{FF2B5EF4-FFF2-40B4-BE49-F238E27FC236}">
                <a16:creationId xmlns:a16="http://schemas.microsoft.com/office/drawing/2014/main" id="{A369824A-209F-0385-0446-A248CF555BB0}"/>
              </a:ext>
            </a:extLst>
          </p:cNvPr>
          <p:cNvSpPr txBox="1"/>
          <p:nvPr/>
        </p:nvSpPr>
        <p:spPr>
          <a:xfrm>
            <a:off x="9939131" y="6314661"/>
            <a:ext cx="2080591" cy="369332"/>
          </a:xfrm>
          <a:prstGeom prst="rect">
            <a:avLst/>
          </a:prstGeom>
          <a:ln>
            <a:noFill/>
          </a:ln>
          <a:effectLst>
            <a:outerShdw blurRad="107950" dist="12700" dir="5400000" algn="ctr">
              <a:srgbClr val="000000"/>
            </a:outerShdw>
            <a:reflection blurRad="6350" stA="52000" endA="300" endPos="35000" dir="5400000" sy="-100000" algn="bl" rotWithShape="0"/>
            <a:softEdge rad="12700"/>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3">
            <a:schemeClr val="lt1"/>
          </a:lnRef>
          <a:fillRef idx="1">
            <a:schemeClr val="dk1"/>
          </a:fillRef>
          <a:effectRef idx="1">
            <a:schemeClr val="dk1"/>
          </a:effectRef>
          <a:fontRef idx="minor">
            <a:schemeClr val="lt1"/>
          </a:fontRef>
        </p:style>
        <p:txBody>
          <a:bodyPr wrap="square" rtlCol="0">
            <a:spAutoFit/>
          </a:bodyPr>
          <a:lstStyle/>
          <a:p>
            <a:r>
              <a:rPr lang="fr-CA" dirty="0"/>
              <a:t>CEMEQ p. 11 et 12</a:t>
            </a:r>
          </a:p>
        </p:txBody>
      </p:sp>
      <p:pic>
        <p:nvPicPr>
          <p:cNvPr id="7" name="Son enregistré">
            <a:hlinkClick r:id="" action="ppaction://media"/>
            <a:extLst>
              <a:ext uri="{FF2B5EF4-FFF2-40B4-BE49-F238E27FC236}">
                <a16:creationId xmlns:a16="http://schemas.microsoft.com/office/drawing/2014/main" id="{7EA2A7E9-EE04-5BEA-BBCB-F1ABDFEF3EB8}"/>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0674626" y="5424487"/>
            <a:ext cx="609600" cy="609600"/>
          </a:xfrm>
          <a:prstGeom prst="rect">
            <a:avLst/>
          </a:prstGeom>
        </p:spPr>
      </p:pic>
    </p:spTree>
    <p:extLst>
      <p:ext uri="{BB962C8B-B14F-4D97-AF65-F5344CB8AC3E}">
        <p14:creationId xmlns:p14="http://schemas.microsoft.com/office/powerpoint/2010/main" val="1186695527"/>
      </p:ext>
    </p:extLst>
  </p:cSld>
  <p:clrMapOvr>
    <a:masterClrMapping/>
  </p:clrMapOvr>
  <p:transition spd="slow" advTm="50049">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1000"/>
                                        <p:tgtEl>
                                          <p:spTgt spid="2"/>
                                        </p:tgtEl>
                                      </p:cBhvr>
                                    </p:animEffect>
                                  </p:childTnLst>
                                </p:cTn>
                              </p:par>
                            </p:childTnLst>
                          </p:cTn>
                        </p:par>
                        <p:par>
                          <p:cTn id="8" fill="hold">
                            <p:stCondLst>
                              <p:cond delay="1000"/>
                            </p:stCondLst>
                            <p:childTnLst>
                              <p:par>
                                <p:cTn id="9" presetID="16" presetClass="entr" presetSubtype="21" fill="hold" nodeType="after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barn(inVertical)">
                                      <p:cBhvr>
                                        <p:cTn id="11" dur="1000"/>
                                        <p:tgtEl>
                                          <p:spTgt spid="3">
                                            <p:txEl>
                                              <p:pRg st="0" end="0"/>
                                            </p:txEl>
                                          </p:spTgt>
                                        </p:tgtEl>
                                      </p:cBhvr>
                                    </p:animEffect>
                                  </p:childTnLst>
                                </p:cTn>
                              </p:par>
                            </p:childTnLst>
                          </p:cTn>
                        </p:par>
                        <p:par>
                          <p:cTn id="12" fill="hold">
                            <p:stCondLst>
                              <p:cond delay="2000"/>
                            </p:stCondLst>
                            <p:childTnLst>
                              <p:par>
                                <p:cTn id="13" presetID="16" presetClass="entr" presetSubtype="21" fill="hold" nodeType="after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Effect transition="in" filter="barn(inVertical)">
                                      <p:cBhvr>
                                        <p:cTn id="15" dur="1000"/>
                                        <p:tgtEl>
                                          <p:spTgt spid="3">
                                            <p:txEl>
                                              <p:pRg st="1" end="1"/>
                                            </p:txEl>
                                          </p:spTgt>
                                        </p:tgtEl>
                                      </p:cBhvr>
                                    </p:animEffect>
                                  </p:childTnLst>
                                </p:cTn>
                              </p:par>
                            </p:childTnLst>
                          </p:cTn>
                        </p:par>
                        <p:par>
                          <p:cTn id="16" fill="hold">
                            <p:stCondLst>
                              <p:cond delay="3000"/>
                            </p:stCondLst>
                            <p:childTnLst>
                              <p:par>
                                <p:cTn id="17" presetID="16" presetClass="entr" presetSubtype="21" fill="hold" nodeType="after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Effect transition="in" filter="barn(inVertical)">
                                      <p:cBhvr>
                                        <p:cTn id="19" dur="1000"/>
                                        <p:tgtEl>
                                          <p:spTgt spid="3">
                                            <p:txEl>
                                              <p:pRg st="3" end="3"/>
                                            </p:txEl>
                                          </p:spTgt>
                                        </p:tgtEl>
                                      </p:cBhvr>
                                    </p:animEffect>
                                  </p:childTnLst>
                                </p:cTn>
                              </p:par>
                            </p:childTnLst>
                          </p:cTn>
                        </p:par>
                        <p:par>
                          <p:cTn id="20" fill="hold">
                            <p:stCondLst>
                              <p:cond delay="4000"/>
                            </p:stCondLst>
                            <p:childTnLst>
                              <p:par>
                                <p:cTn id="21" presetID="16" presetClass="entr" presetSubtype="21" fill="hold" nodeType="after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barn(inVertical)">
                                      <p:cBhvr>
                                        <p:cTn id="23" dur="1000"/>
                                        <p:tgtEl>
                                          <p:spTgt spid="3">
                                            <p:txEl>
                                              <p:pRg st="4" end="4"/>
                                            </p:txEl>
                                          </p:spTgt>
                                        </p:tgtEl>
                                      </p:cBhvr>
                                    </p:animEffect>
                                  </p:childTnLst>
                                </p:cTn>
                              </p:par>
                            </p:childTnLst>
                          </p:cTn>
                        </p:par>
                        <p:par>
                          <p:cTn id="24" fill="hold">
                            <p:stCondLst>
                              <p:cond delay="5000"/>
                            </p:stCondLst>
                            <p:childTnLst>
                              <p:par>
                                <p:cTn id="25" presetID="31" presetClass="entr" presetSubtype="0" fill="hold" grpId="0" nodeType="afterEffect">
                                  <p:stCondLst>
                                    <p:cond delay="33000"/>
                                  </p:stCondLst>
                                  <p:childTnLst>
                                    <p:set>
                                      <p:cBhvr>
                                        <p:cTn id="26" dur="1" fill="hold">
                                          <p:stCondLst>
                                            <p:cond delay="0"/>
                                          </p:stCondLst>
                                        </p:cTn>
                                        <p:tgtEl>
                                          <p:spTgt spid="4"/>
                                        </p:tgtEl>
                                        <p:attrNameLst>
                                          <p:attrName>style.visibility</p:attrName>
                                        </p:attrNameLst>
                                      </p:cBhvr>
                                      <p:to>
                                        <p:strVal val="visible"/>
                                      </p:to>
                                    </p:set>
                                    <p:anim calcmode="lin" valueType="num">
                                      <p:cBhvr>
                                        <p:cTn id="27" dur="1000" fill="hold"/>
                                        <p:tgtEl>
                                          <p:spTgt spid="4"/>
                                        </p:tgtEl>
                                        <p:attrNameLst>
                                          <p:attrName>ppt_w</p:attrName>
                                        </p:attrNameLst>
                                      </p:cBhvr>
                                      <p:tavLst>
                                        <p:tav tm="0">
                                          <p:val>
                                            <p:fltVal val="0"/>
                                          </p:val>
                                        </p:tav>
                                        <p:tav tm="100000">
                                          <p:val>
                                            <p:strVal val="#ppt_w"/>
                                          </p:val>
                                        </p:tav>
                                      </p:tavLst>
                                    </p:anim>
                                    <p:anim calcmode="lin" valueType="num">
                                      <p:cBhvr>
                                        <p:cTn id="28" dur="1000" fill="hold"/>
                                        <p:tgtEl>
                                          <p:spTgt spid="4"/>
                                        </p:tgtEl>
                                        <p:attrNameLst>
                                          <p:attrName>ppt_h</p:attrName>
                                        </p:attrNameLst>
                                      </p:cBhvr>
                                      <p:tavLst>
                                        <p:tav tm="0">
                                          <p:val>
                                            <p:fltVal val="0"/>
                                          </p:val>
                                        </p:tav>
                                        <p:tav tm="100000">
                                          <p:val>
                                            <p:strVal val="#ppt_h"/>
                                          </p:val>
                                        </p:tav>
                                      </p:tavLst>
                                    </p:anim>
                                    <p:anim calcmode="lin" valueType="num">
                                      <p:cBhvr>
                                        <p:cTn id="29" dur="1000" fill="hold"/>
                                        <p:tgtEl>
                                          <p:spTgt spid="4"/>
                                        </p:tgtEl>
                                        <p:attrNameLst>
                                          <p:attrName>style.rotation</p:attrName>
                                        </p:attrNameLst>
                                      </p:cBhvr>
                                      <p:tavLst>
                                        <p:tav tm="0">
                                          <p:val>
                                            <p:fltVal val="90"/>
                                          </p:val>
                                        </p:tav>
                                        <p:tav tm="100000">
                                          <p:val>
                                            <p:fltVal val="0"/>
                                          </p:val>
                                        </p:tav>
                                      </p:tavLst>
                                    </p:anim>
                                    <p:animEffect transition="in" filter="fade">
                                      <p:cBhvr>
                                        <p:cTn id="30" dur="1000"/>
                                        <p:tgtEl>
                                          <p:spTgt spid="4"/>
                                        </p:tgtEl>
                                      </p:cBhvr>
                                    </p:animEffect>
                                  </p:childTnLst>
                                </p:cTn>
                              </p:par>
                            </p:childTnLst>
                          </p:cTn>
                        </p:par>
                      </p:childTnLst>
                    </p:cTn>
                  </p:par>
                  <p:par>
                    <p:cTn id="31" fill="hold">
                      <p:stCondLst>
                        <p:cond delay="indefinite"/>
                      </p:stCondLst>
                      <p:childTnLst>
                        <p:par>
                          <p:cTn id="32" fill="hold">
                            <p:stCondLst>
                              <p:cond delay="0"/>
                            </p:stCondLst>
                            <p:childTnLst>
                              <p:par>
                                <p:cTn id="33" presetID="1" presetClass="mediacall" presetSubtype="0" fill="hold" nodeType="clickEffect">
                                  <p:stCondLst>
                                    <p:cond delay="0"/>
                                  </p:stCondLst>
                                  <p:childTnLst>
                                    <p:cmd type="call" cmd="playFrom(0.0)">
                                      <p:cBhvr>
                                        <p:cTn id="34" dur="50049"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35" fill="hold" display="0">
                  <p:stCondLst>
                    <p:cond delay="indefinite"/>
                  </p:stCondLst>
                  <p:endCondLst>
                    <p:cond evt="onStopAudio" delay="0">
                      <p:tgtEl>
                        <p:sldTgt/>
                      </p:tgtEl>
                    </p:cond>
                  </p:endCondLst>
                </p:cTn>
                <p:tgtEl>
                  <p:spTgt spid="7"/>
                </p:tgtEl>
              </p:cMediaNode>
            </p:audio>
          </p:childTnLst>
        </p:cTn>
      </p:par>
    </p:tnLst>
    <p:bldLst>
      <p:bldP spid="2" grpId="0"/>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F6F24C7-CCA3-42B2-5614-FD5ACD56FB46}"/>
              </a:ext>
            </a:extLst>
          </p:cNvPr>
          <p:cNvSpPr>
            <a:spLocks noGrp="1"/>
          </p:cNvSpPr>
          <p:nvPr>
            <p:ph type="title"/>
          </p:nvPr>
        </p:nvSpPr>
        <p:spPr>
          <a:xfrm>
            <a:off x="677334" y="609600"/>
            <a:ext cx="11342388" cy="1320800"/>
          </a:xfrm>
        </p:spPr>
        <p:txBody>
          <a:bodyPr>
            <a:normAutofit/>
          </a:bodyPr>
          <a:lstStyle/>
          <a:p>
            <a:r>
              <a:rPr lang="fr-CA" sz="6600" dirty="0">
                <a:solidFill>
                  <a:schemeClr val="tx1"/>
                </a:solidFill>
                <a:latin typeface="Rockwell" panose="02060603020205020403" pitchFamily="18" charset="0"/>
              </a:rPr>
              <a:t>Les visions de la santé</a:t>
            </a:r>
          </a:p>
        </p:txBody>
      </p:sp>
      <p:sp>
        <p:nvSpPr>
          <p:cNvPr id="3" name="Espace réservé du contenu 2">
            <a:extLst>
              <a:ext uri="{FF2B5EF4-FFF2-40B4-BE49-F238E27FC236}">
                <a16:creationId xmlns:a16="http://schemas.microsoft.com/office/drawing/2014/main" id="{06998031-BA20-4228-4B48-3019A44A54C8}"/>
              </a:ext>
            </a:extLst>
          </p:cNvPr>
          <p:cNvSpPr>
            <a:spLocks noGrp="1"/>
          </p:cNvSpPr>
          <p:nvPr>
            <p:ph idx="1"/>
          </p:nvPr>
        </p:nvSpPr>
        <p:spPr>
          <a:xfrm>
            <a:off x="677334" y="2160589"/>
            <a:ext cx="9844892" cy="4492002"/>
          </a:xfrm>
        </p:spPr>
        <p:txBody>
          <a:bodyPr>
            <a:normAutofit/>
          </a:bodyPr>
          <a:lstStyle/>
          <a:p>
            <a:r>
              <a:rPr lang="fr-CA" sz="2000" dirty="0"/>
              <a:t>Une vision est une façon de voir, de percevoir et de comprendre quelque chose</a:t>
            </a:r>
          </a:p>
          <a:p>
            <a:pPr lvl="1"/>
            <a:r>
              <a:rPr lang="fr-CA" sz="1800" i="1" dirty="0"/>
              <a:t>En comprenant les différentes visions de la santé, vous serez en mesure de bien humaniser vos soins. </a:t>
            </a:r>
          </a:p>
          <a:p>
            <a:pPr marL="457200" lvl="1" indent="0">
              <a:buNone/>
            </a:pPr>
            <a:endParaRPr lang="fr-CA" sz="1800" i="1" dirty="0"/>
          </a:p>
          <a:p>
            <a:r>
              <a:rPr lang="fr-CA" sz="2000" dirty="0"/>
              <a:t>Nous verrons les trois principales visions: </a:t>
            </a:r>
          </a:p>
          <a:p>
            <a:pPr lvl="1"/>
            <a:r>
              <a:rPr lang="fr-CA" sz="1800" i="1" dirty="0"/>
              <a:t>Vision holistique</a:t>
            </a:r>
          </a:p>
          <a:p>
            <a:pPr lvl="1"/>
            <a:r>
              <a:rPr lang="fr-CA" sz="1800" i="1" dirty="0"/>
              <a:t>Approche globale de la santé</a:t>
            </a:r>
          </a:p>
          <a:p>
            <a:pPr lvl="1"/>
            <a:r>
              <a:rPr lang="fr-CA" sz="1800" i="1" dirty="0"/>
              <a:t>Continuum santé-maladie (Maslow)</a:t>
            </a:r>
            <a:endParaRPr lang="fr-CA" sz="2000" dirty="0"/>
          </a:p>
          <a:p>
            <a:endParaRPr lang="fr-CA" sz="2000" dirty="0"/>
          </a:p>
        </p:txBody>
      </p:sp>
      <p:sp>
        <p:nvSpPr>
          <p:cNvPr id="5" name="ZoneTexte 4">
            <a:extLst>
              <a:ext uri="{FF2B5EF4-FFF2-40B4-BE49-F238E27FC236}">
                <a16:creationId xmlns:a16="http://schemas.microsoft.com/office/drawing/2014/main" id="{A369824A-209F-0385-0446-A248CF555BB0}"/>
              </a:ext>
            </a:extLst>
          </p:cNvPr>
          <p:cNvSpPr txBox="1"/>
          <p:nvPr/>
        </p:nvSpPr>
        <p:spPr>
          <a:xfrm>
            <a:off x="10614991" y="6283259"/>
            <a:ext cx="1404731" cy="369332"/>
          </a:xfrm>
          <a:prstGeom prst="rect">
            <a:avLst/>
          </a:prstGeom>
          <a:ln>
            <a:noFill/>
          </a:ln>
          <a:effectLst>
            <a:outerShdw blurRad="107950" dist="12700" dir="5400000" algn="ctr">
              <a:srgbClr val="000000"/>
            </a:outerShdw>
            <a:reflection blurRad="6350" stA="52000" endA="300" endPos="35000" dir="5400000" sy="-100000" algn="bl" rotWithShape="0"/>
            <a:softEdge rad="12700"/>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3">
            <a:schemeClr val="lt1"/>
          </a:lnRef>
          <a:fillRef idx="1">
            <a:schemeClr val="dk1"/>
          </a:fillRef>
          <a:effectRef idx="1">
            <a:schemeClr val="dk1"/>
          </a:effectRef>
          <a:fontRef idx="minor">
            <a:schemeClr val="lt1"/>
          </a:fontRef>
        </p:style>
        <p:txBody>
          <a:bodyPr wrap="square" rtlCol="0">
            <a:spAutoFit/>
          </a:bodyPr>
          <a:lstStyle/>
          <a:p>
            <a:r>
              <a:rPr lang="fr-CA" dirty="0"/>
              <a:t>CEMEQ p.12</a:t>
            </a:r>
          </a:p>
        </p:txBody>
      </p:sp>
      <p:pic>
        <p:nvPicPr>
          <p:cNvPr id="4" name="Son enregistré">
            <a:hlinkClick r:id="" action="ppaction://media"/>
            <a:extLst>
              <a:ext uri="{FF2B5EF4-FFF2-40B4-BE49-F238E27FC236}">
                <a16:creationId xmlns:a16="http://schemas.microsoft.com/office/drawing/2014/main" id="{B7FFB966-4B5D-08BE-C666-1FA11599BCCF}"/>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012556" y="5510213"/>
            <a:ext cx="609600" cy="609600"/>
          </a:xfrm>
          <a:prstGeom prst="rect">
            <a:avLst/>
          </a:prstGeom>
        </p:spPr>
      </p:pic>
    </p:spTree>
    <p:extLst>
      <p:ext uri="{BB962C8B-B14F-4D97-AF65-F5344CB8AC3E}">
        <p14:creationId xmlns:p14="http://schemas.microsoft.com/office/powerpoint/2010/main" val="3322073688"/>
      </p:ext>
    </p:extLst>
  </p:cSld>
  <p:clrMapOvr>
    <a:masterClrMapping/>
  </p:clrMapOvr>
  <p:transition spd="slow" advTm="2864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1000"/>
                                        <p:tgtEl>
                                          <p:spTgt spid="2"/>
                                        </p:tgtEl>
                                      </p:cBhvr>
                                    </p:animEffect>
                                  </p:childTnLst>
                                </p:cTn>
                              </p:par>
                            </p:childTnLst>
                          </p:cTn>
                        </p:par>
                        <p:par>
                          <p:cTn id="8" fill="hold">
                            <p:stCondLst>
                              <p:cond delay="1000"/>
                            </p:stCondLst>
                            <p:childTnLst>
                              <p:par>
                                <p:cTn id="9" presetID="16" presetClass="entr" presetSubtype="21" fill="hold" nodeType="after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barn(inVertical)">
                                      <p:cBhvr>
                                        <p:cTn id="11" dur="1000"/>
                                        <p:tgtEl>
                                          <p:spTgt spid="3">
                                            <p:txEl>
                                              <p:pRg st="0" end="0"/>
                                            </p:txEl>
                                          </p:spTgt>
                                        </p:tgtEl>
                                      </p:cBhvr>
                                    </p:animEffect>
                                  </p:childTnLst>
                                </p:cTn>
                              </p:par>
                            </p:childTnLst>
                          </p:cTn>
                        </p:par>
                        <p:par>
                          <p:cTn id="12" fill="hold">
                            <p:stCondLst>
                              <p:cond delay="2000"/>
                            </p:stCondLst>
                            <p:childTnLst>
                              <p:par>
                                <p:cTn id="13" presetID="16" presetClass="entr" presetSubtype="21" fill="hold" nodeType="after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Effect transition="in" filter="barn(inVertical)">
                                      <p:cBhvr>
                                        <p:cTn id="15" dur="1000"/>
                                        <p:tgtEl>
                                          <p:spTgt spid="3">
                                            <p:txEl>
                                              <p:pRg st="1" end="1"/>
                                            </p:txEl>
                                          </p:spTgt>
                                        </p:tgtEl>
                                      </p:cBhvr>
                                    </p:animEffect>
                                  </p:childTnLst>
                                </p:cTn>
                              </p:par>
                            </p:childTnLst>
                          </p:cTn>
                        </p:par>
                        <p:par>
                          <p:cTn id="16" fill="hold">
                            <p:stCondLst>
                              <p:cond delay="3000"/>
                            </p:stCondLst>
                            <p:childTnLst>
                              <p:par>
                                <p:cTn id="17" presetID="16" presetClass="entr" presetSubtype="21" fill="hold" nodeType="after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Effect transition="in" filter="barn(inVertical)">
                                      <p:cBhvr>
                                        <p:cTn id="19" dur="1000"/>
                                        <p:tgtEl>
                                          <p:spTgt spid="3">
                                            <p:txEl>
                                              <p:pRg st="3" end="3"/>
                                            </p:txEl>
                                          </p:spTgt>
                                        </p:tgtEl>
                                      </p:cBhvr>
                                    </p:animEffect>
                                  </p:childTnLst>
                                </p:cTn>
                              </p:par>
                            </p:childTnLst>
                          </p:cTn>
                        </p:par>
                        <p:par>
                          <p:cTn id="20" fill="hold">
                            <p:stCondLst>
                              <p:cond delay="4000"/>
                            </p:stCondLst>
                            <p:childTnLst>
                              <p:par>
                                <p:cTn id="21" presetID="16" presetClass="entr" presetSubtype="21" fill="hold" nodeType="after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barn(inVertical)">
                                      <p:cBhvr>
                                        <p:cTn id="23" dur="1000"/>
                                        <p:tgtEl>
                                          <p:spTgt spid="3">
                                            <p:txEl>
                                              <p:pRg st="4" end="4"/>
                                            </p:txEl>
                                          </p:spTgt>
                                        </p:tgtEl>
                                      </p:cBhvr>
                                    </p:animEffect>
                                  </p:childTnLst>
                                </p:cTn>
                              </p:par>
                            </p:childTnLst>
                          </p:cTn>
                        </p:par>
                        <p:par>
                          <p:cTn id="24" fill="hold">
                            <p:stCondLst>
                              <p:cond delay="5000"/>
                            </p:stCondLst>
                            <p:childTnLst>
                              <p:par>
                                <p:cTn id="25" presetID="16" presetClass="entr" presetSubtype="21" fill="hold" nodeType="after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barn(inVertical)">
                                      <p:cBhvr>
                                        <p:cTn id="27" dur="1000"/>
                                        <p:tgtEl>
                                          <p:spTgt spid="3">
                                            <p:txEl>
                                              <p:pRg st="5" end="5"/>
                                            </p:txEl>
                                          </p:spTgt>
                                        </p:tgtEl>
                                      </p:cBhvr>
                                    </p:animEffect>
                                  </p:childTnLst>
                                </p:cTn>
                              </p:par>
                            </p:childTnLst>
                          </p:cTn>
                        </p:par>
                        <p:par>
                          <p:cTn id="28" fill="hold">
                            <p:stCondLst>
                              <p:cond delay="6000"/>
                            </p:stCondLst>
                            <p:childTnLst>
                              <p:par>
                                <p:cTn id="29" presetID="16" presetClass="entr" presetSubtype="21" fill="hold" nodeType="after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animEffect transition="in" filter="barn(inVertical)">
                                      <p:cBhvr>
                                        <p:cTn id="31" dur="1000"/>
                                        <p:tgtEl>
                                          <p:spTgt spid="3">
                                            <p:txEl>
                                              <p:pRg st="6" end="6"/>
                                            </p:txEl>
                                          </p:spTgt>
                                        </p:tgtEl>
                                      </p:cBhvr>
                                    </p:animEffect>
                                  </p:childTnLst>
                                </p:cTn>
                              </p:par>
                            </p:childTnLst>
                          </p:cTn>
                        </p:par>
                      </p:childTnLst>
                    </p:cTn>
                  </p:par>
                  <p:par>
                    <p:cTn id="32" fill="hold">
                      <p:stCondLst>
                        <p:cond delay="indefinite"/>
                      </p:stCondLst>
                      <p:childTnLst>
                        <p:par>
                          <p:cTn id="33" fill="hold">
                            <p:stCondLst>
                              <p:cond delay="0"/>
                            </p:stCondLst>
                            <p:childTnLst>
                              <p:par>
                                <p:cTn id="34" presetID="1" presetClass="mediacall" presetSubtype="0" fill="hold" nodeType="clickEffect">
                                  <p:stCondLst>
                                    <p:cond delay="0"/>
                                  </p:stCondLst>
                                  <p:childTnLst>
                                    <p:cmd type="call" cmd="playFrom(0.0)">
                                      <p:cBhvr>
                                        <p:cTn id="35" dur="28640"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36" fill="hold" display="0">
                  <p:stCondLst>
                    <p:cond delay="indefinite"/>
                  </p:stCondLst>
                  <p:endCondLst>
                    <p:cond evt="onStopAudio" delay="0">
                      <p:tgtEl>
                        <p:sldTgt/>
                      </p:tgtEl>
                    </p:cond>
                  </p:endCondLst>
                </p:cTn>
                <p:tgtEl>
                  <p:spTgt spid="4"/>
                </p:tgtEl>
              </p:cMediaNode>
            </p:audio>
          </p:childTnLst>
        </p:cTn>
      </p:par>
    </p:tnLst>
    <p:bldLst>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F6F24C7-CCA3-42B2-5614-FD5ACD56FB46}"/>
              </a:ext>
            </a:extLst>
          </p:cNvPr>
          <p:cNvSpPr>
            <a:spLocks noGrp="1"/>
          </p:cNvSpPr>
          <p:nvPr>
            <p:ph type="title"/>
          </p:nvPr>
        </p:nvSpPr>
        <p:spPr>
          <a:xfrm>
            <a:off x="677334" y="609600"/>
            <a:ext cx="11342388" cy="1320800"/>
          </a:xfrm>
        </p:spPr>
        <p:txBody>
          <a:bodyPr>
            <a:normAutofit fontScale="90000"/>
          </a:bodyPr>
          <a:lstStyle/>
          <a:p>
            <a:r>
              <a:rPr lang="fr-CA" sz="6600" dirty="0">
                <a:solidFill>
                  <a:schemeClr val="tx1"/>
                </a:solidFill>
                <a:latin typeface="Rockwell" panose="02060603020205020403" pitchFamily="18" charset="0"/>
              </a:rPr>
              <a:t>La vision holistique de la santé</a:t>
            </a:r>
          </a:p>
        </p:txBody>
      </p:sp>
      <p:sp>
        <p:nvSpPr>
          <p:cNvPr id="3" name="Espace réservé du contenu 2">
            <a:extLst>
              <a:ext uri="{FF2B5EF4-FFF2-40B4-BE49-F238E27FC236}">
                <a16:creationId xmlns:a16="http://schemas.microsoft.com/office/drawing/2014/main" id="{06998031-BA20-4228-4B48-3019A44A54C8}"/>
              </a:ext>
            </a:extLst>
          </p:cNvPr>
          <p:cNvSpPr>
            <a:spLocks noGrp="1"/>
          </p:cNvSpPr>
          <p:nvPr>
            <p:ph idx="1"/>
          </p:nvPr>
        </p:nvSpPr>
        <p:spPr>
          <a:xfrm>
            <a:off x="677333" y="2160589"/>
            <a:ext cx="10255709" cy="4492002"/>
          </a:xfrm>
        </p:spPr>
        <p:txBody>
          <a:bodyPr>
            <a:normAutofit/>
          </a:bodyPr>
          <a:lstStyle/>
          <a:p>
            <a:r>
              <a:rPr lang="fr-FR" sz="2000" dirty="0"/>
              <a:t>Selon la vision holistique, </a:t>
            </a:r>
            <a:r>
              <a:rPr lang="fr-FR" sz="2000" i="1" dirty="0">
                <a:solidFill>
                  <a:schemeClr val="accent2"/>
                </a:solidFill>
              </a:rPr>
              <a:t>l’être humain est un tout indissociable </a:t>
            </a:r>
            <a:r>
              <a:rPr lang="fr-FR" sz="2000" dirty="0"/>
              <a:t>donc il ne peut pas être traité par composant.</a:t>
            </a:r>
          </a:p>
          <a:p>
            <a:pPr marL="457200" lvl="1" indent="0">
              <a:buNone/>
            </a:pPr>
            <a:endParaRPr lang="fr-CA" sz="1800" i="1" dirty="0"/>
          </a:p>
          <a:p>
            <a:r>
              <a:rPr lang="fr-FR" sz="2000" dirty="0"/>
              <a:t>Quel que soit la problématique, dans une démarche de soins à vision holistique, il est important d’adopter une vision globale qui touche à chacun des éléments.</a:t>
            </a:r>
          </a:p>
          <a:p>
            <a:pPr lvl="1"/>
            <a:r>
              <a:rPr lang="fr-CA" sz="1800" i="1" dirty="0"/>
              <a:t>Dimension biologique</a:t>
            </a:r>
          </a:p>
          <a:p>
            <a:pPr lvl="1"/>
            <a:r>
              <a:rPr lang="fr-CA" sz="1800" i="1" dirty="0"/>
              <a:t>Dimension spirituelle</a:t>
            </a:r>
          </a:p>
          <a:p>
            <a:pPr lvl="1"/>
            <a:r>
              <a:rPr lang="fr-CA" sz="1800" i="1" dirty="0"/>
              <a:t>Dimension sociale</a:t>
            </a:r>
          </a:p>
          <a:p>
            <a:pPr lvl="1"/>
            <a:r>
              <a:rPr lang="fr-CA" sz="1800" i="1" dirty="0"/>
              <a:t>Dimension émotive</a:t>
            </a:r>
          </a:p>
          <a:p>
            <a:pPr lvl="1"/>
            <a:r>
              <a:rPr lang="fr-CA" sz="1800" i="1" dirty="0"/>
              <a:t>Dimension intellectuelle</a:t>
            </a:r>
            <a:endParaRPr lang="fr-CA" sz="2000" dirty="0"/>
          </a:p>
          <a:p>
            <a:endParaRPr lang="fr-CA" sz="2000" dirty="0"/>
          </a:p>
        </p:txBody>
      </p:sp>
      <p:sp>
        <p:nvSpPr>
          <p:cNvPr id="5" name="ZoneTexte 4">
            <a:extLst>
              <a:ext uri="{FF2B5EF4-FFF2-40B4-BE49-F238E27FC236}">
                <a16:creationId xmlns:a16="http://schemas.microsoft.com/office/drawing/2014/main" id="{A369824A-209F-0385-0446-A248CF555BB0}"/>
              </a:ext>
            </a:extLst>
          </p:cNvPr>
          <p:cNvSpPr txBox="1"/>
          <p:nvPr/>
        </p:nvSpPr>
        <p:spPr>
          <a:xfrm>
            <a:off x="9886123" y="6283259"/>
            <a:ext cx="2133600" cy="369332"/>
          </a:xfrm>
          <a:prstGeom prst="rect">
            <a:avLst/>
          </a:prstGeom>
          <a:ln>
            <a:noFill/>
          </a:ln>
          <a:effectLst>
            <a:outerShdw blurRad="107950" dist="12700" dir="5400000" algn="ctr">
              <a:srgbClr val="000000"/>
            </a:outerShdw>
            <a:reflection blurRad="6350" stA="52000" endA="300" endPos="35000" dir="5400000" sy="-100000" algn="bl" rotWithShape="0"/>
            <a:softEdge rad="12700"/>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3">
            <a:schemeClr val="lt1"/>
          </a:lnRef>
          <a:fillRef idx="1">
            <a:schemeClr val="dk1"/>
          </a:fillRef>
          <a:effectRef idx="1">
            <a:schemeClr val="dk1"/>
          </a:effectRef>
          <a:fontRef idx="minor">
            <a:schemeClr val="lt1"/>
          </a:fontRef>
        </p:style>
        <p:txBody>
          <a:bodyPr wrap="square" rtlCol="0">
            <a:spAutoFit/>
          </a:bodyPr>
          <a:lstStyle/>
          <a:p>
            <a:r>
              <a:rPr lang="fr-CA" dirty="0"/>
              <a:t>CEMEQ p.12 et 13</a:t>
            </a:r>
          </a:p>
        </p:txBody>
      </p:sp>
      <p:pic>
        <p:nvPicPr>
          <p:cNvPr id="4" name="Son enregistré">
            <a:hlinkClick r:id="" action="ppaction://media"/>
            <a:extLst>
              <a:ext uri="{FF2B5EF4-FFF2-40B4-BE49-F238E27FC236}">
                <a16:creationId xmlns:a16="http://schemas.microsoft.com/office/drawing/2014/main" id="{7D64A29E-2B9D-A990-54FF-F5447C79585F}"/>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0648123" y="5414895"/>
            <a:ext cx="609600" cy="609600"/>
          </a:xfrm>
          <a:prstGeom prst="rect">
            <a:avLst/>
          </a:prstGeom>
        </p:spPr>
      </p:pic>
    </p:spTree>
    <p:extLst>
      <p:ext uri="{BB962C8B-B14F-4D97-AF65-F5344CB8AC3E}">
        <p14:creationId xmlns:p14="http://schemas.microsoft.com/office/powerpoint/2010/main" val="678687335"/>
      </p:ext>
    </p:extLst>
  </p:cSld>
  <p:clrMapOvr>
    <a:masterClrMapping/>
  </p:clrMapOvr>
  <p:transition spd="slow" advTm="36488">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1000"/>
                                        <p:tgtEl>
                                          <p:spTgt spid="2"/>
                                        </p:tgtEl>
                                      </p:cBhvr>
                                    </p:animEffect>
                                  </p:childTnLst>
                                </p:cTn>
                              </p:par>
                            </p:childTnLst>
                          </p:cTn>
                        </p:par>
                        <p:par>
                          <p:cTn id="8" fill="hold">
                            <p:stCondLst>
                              <p:cond delay="1000"/>
                            </p:stCondLst>
                            <p:childTnLst>
                              <p:par>
                                <p:cTn id="9" presetID="16" presetClass="entr" presetSubtype="21" fill="hold" nodeType="after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barn(inVertical)">
                                      <p:cBhvr>
                                        <p:cTn id="11" dur="1000"/>
                                        <p:tgtEl>
                                          <p:spTgt spid="3">
                                            <p:txEl>
                                              <p:pRg st="0" end="0"/>
                                            </p:txEl>
                                          </p:spTgt>
                                        </p:tgtEl>
                                      </p:cBhvr>
                                    </p:animEffect>
                                  </p:childTnLst>
                                </p:cTn>
                              </p:par>
                            </p:childTnLst>
                          </p:cTn>
                        </p:par>
                        <p:par>
                          <p:cTn id="12" fill="hold">
                            <p:stCondLst>
                              <p:cond delay="2000"/>
                            </p:stCondLst>
                            <p:childTnLst>
                              <p:par>
                                <p:cTn id="13" presetID="16" presetClass="entr" presetSubtype="21" fill="hold" nodeType="after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animEffect transition="in" filter="barn(inVertical)">
                                      <p:cBhvr>
                                        <p:cTn id="15" dur="1000"/>
                                        <p:tgtEl>
                                          <p:spTgt spid="3">
                                            <p:txEl>
                                              <p:pRg st="3" end="3"/>
                                            </p:txEl>
                                          </p:spTgt>
                                        </p:tgtEl>
                                      </p:cBhvr>
                                    </p:animEffect>
                                  </p:childTnLst>
                                </p:cTn>
                              </p:par>
                            </p:childTnLst>
                          </p:cTn>
                        </p:par>
                        <p:par>
                          <p:cTn id="16" fill="hold">
                            <p:stCondLst>
                              <p:cond delay="3000"/>
                            </p:stCondLst>
                            <p:childTnLst>
                              <p:par>
                                <p:cTn id="17" presetID="16" presetClass="entr" presetSubtype="21" fill="hold" nodeType="after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Effect transition="in" filter="barn(inVertical)">
                                      <p:cBhvr>
                                        <p:cTn id="19" dur="1000"/>
                                        <p:tgtEl>
                                          <p:spTgt spid="3">
                                            <p:txEl>
                                              <p:pRg st="2" end="2"/>
                                            </p:txEl>
                                          </p:spTgt>
                                        </p:tgtEl>
                                      </p:cBhvr>
                                    </p:animEffect>
                                  </p:childTnLst>
                                </p:cTn>
                              </p:par>
                            </p:childTnLst>
                          </p:cTn>
                        </p:par>
                        <p:par>
                          <p:cTn id="20" fill="hold">
                            <p:stCondLst>
                              <p:cond delay="4000"/>
                            </p:stCondLst>
                            <p:childTnLst>
                              <p:par>
                                <p:cTn id="21" presetID="16" presetClass="entr" presetSubtype="21" fill="hold" nodeType="after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barn(inVertical)">
                                      <p:cBhvr>
                                        <p:cTn id="23" dur="1000"/>
                                        <p:tgtEl>
                                          <p:spTgt spid="3">
                                            <p:txEl>
                                              <p:pRg st="4" end="4"/>
                                            </p:txEl>
                                          </p:spTgt>
                                        </p:tgtEl>
                                      </p:cBhvr>
                                    </p:animEffect>
                                  </p:childTnLst>
                                </p:cTn>
                              </p:par>
                            </p:childTnLst>
                          </p:cTn>
                        </p:par>
                        <p:par>
                          <p:cTn id="24" fill="hold">
                            <p:stCondLst>
                              <p:cond delay="5000"/>
                            </p:stCondLst>
                            <p:childTnLst>
                              <p:par>
                                <p:cTn id="25" presetID="16" presetClass="entr" presetSubtype="21" fill="hold" nodeType="after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barn(inVertical)">
                                      <p:cBhvr>
                                        <p:cTn id="27" dur="1000"/>
                                        <p:tgtEl>
                                          <p:spTgt spid="3">
                                            <p:txEl>
                                              <p:pRg st="5" end="5"/>
                                            </p:txEl>
                                          </p:spTgt>
                                        </p:tgtEl>
                                      </p:cBhvr>
                                    </p:animEffect>
                                  </p:childTnLst>
                                </p:cTn>
                              </p:par>
                            </p:childTnLst>
                          </p:cTn>
                        </p:par>
                        <p:par>
                          <p:cTn id="28" fill="hold">
                            <p:stCondLst>
                              <p:cond delay="6000"/>
                            </p:stCondLst>
                            <p:childTnLst>
                              <p:par>
                                <p:cTn id="29" presetID="16" presetClass="entr" presetSubtype="21" fill="hold" nodeType="after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animEffect transition="in" filter="barn(inVertical)">
                                      <p:cBhvr>
                                        <p:cTn id="31" dur="1000"/>
                                        <p:tgtEl>
                                          <p:spTgt spid="3">
                                            <p:txEl>
                                              <p:pRg st="6" end="6"/>
                                            </p:txEl>
                                          </p:spTgt>
                                        </p:tgtEl>
                                      </p:cBhvr>
                                    </p:animEffect>
                                  </p:childTnLst>
                                </p:cTn>
                              </p:par>
                            </p:childTnLst>
                          </p:cTn>
                        </p:par>
                        <p:par>
                          <p:cTn id="32" fill="hold">
                            <p:stCondLst>
                              <p:cond delay="7000"/>
                            </p:stCondLst>
                            <p:childTnLst>
                              <p:par>
                                <p:cTn id="33" presetID="16" presetClass="entr" presetSubtype="21" fill="hold" nodeType="after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animEffect transition="in" filter="barn(inVertical)">
                                      <p:cBhvr>
                                        <p:cTn id="35" dur="1000"/>
                                        <p:tgtEl>
                                          <p:spTgt spid="3">
                                            <p:txEl>
                                              <p:pRg st="7" end="7"/>
                                            </p:txEl>
                                          </p:spTgt>
                                        </p:tgtEl>
                                      </p:cBhvr>
                                    </p:animEffect>
                                  </p:childTnLst>
                                </p:cTn>
                              </p:par>
                            </p:childTnLst>
                          </p:cTn>
                        </p:par>
                      </p:childTnLst>
                    </p:cTn>
                  </p:par>
                  <p:par>
                    <p:cTn id="36" fill="hold">
                      <p:stCondLst>
                        <p:cond delay="indefinite"/>
                      </p:stCondLst>
                      <p:childTnLst>
                        <p:par>
                          <p:cTn id="37" fill="hold">
                            <p:stCondLst>
                              <p:cond delay="0"/>
                            </p:stCondLst>
                            <p:childTnLst>
                              <p:par>
                                <p:cTn id="38" presetID="1" presetClass="mediacall" presetSubtype="0" fill="hold" nodeType="clickEffect">
                                  <p:stCondLst>
                                    <p:cond delay="0"/>
                                  </p:stCondLst>
                                  <p:childTnLst>
                                    <p:cmd type="call" cmd="playFrom(0.0)">
                                      <p:cBhvr>
                                        <p:cTn id="39" dur="36488"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40" fill="hold" display="0">
                  <p:stCondLst>
                    <p:cond delay="indefinite"/>
                  </p:stCondLst>
                  <p:endCondLst>
                    <p:cond evt="onStopAudio" delay="0">
                      <p:tgtEl>
                        <p:sldTgt/>
                      </p:tgtEl>
                    </p:cond>
                  </p:endCondLst>
                </p:cTn>
                <p:tgtEl>
                  <p:spTgt spid="4"/>
                </p:tgtEl>
              </p:cMediaNode>
            </p:audio>
          </p:childTnLst>
        </p:cTn>
      </p:par>
    </p:tnLst>
    <p:bldLst>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F6F24C7-CCA3-42B2-5614-FD5ACD56FB46}"/>
              </a:ext>
            </a:extLst>
          </p:cNvPr>
          <p:cNvSpPr>
            <a:spLocks noGrp="1"/>
          </p:cNvSpPr>
          <p:nvPr>
            <p:ph type="title"/>
          </p:nvPr>
        </p:nvSpPr>
        <p:spPr>
          <a:xfrm>
            <a:off x="677334" y="609600"/>
            <a:ext cx="11342388" cy="1320800"/>
          </a:xfrm>
        </p:spPr>
        <p:txBody>
          <a:bodyPr>
            <a:normAutofit fontScale="90000"/>
          </a:bodyPr>
          <a:lstStyle/>
          <a:p>
            <a:r>
              <a:rPr lang="fr-CA" sz="6600" dirty="0">
                <a:solidFill>
                  <a:schemeClr val="tx1"/>
                </a:solidFill>
                <a:latin typeface="Rockwell" panose="02060603020205020403" pitchFamily="18" charset="0"/>
              </a:rPr>
              <a:t>La vision holistique de la santé</a:t>
            </a:r>
          </a:p>
        </p:txBody>
      </p:sp>
      <p:sp>
        <p:nvSpPr>
          <p:cNvPr id="3" name="Espace réservé du contenu 2">
            <a:extLst>
              <a:ext uri="{FF2B5EF4-FFF2-40B4-BE49-F238E27FC236}">
                <a16:creationId xmlns:a16="http://schemas.microsoft.com/office/drawing/2014/main" id="{06998031-BA20-4228-4B48-3019A44A54C8}"/>
              </a:ext>
            </a:extLst>
          </p:cNvPr>
          <p:cNvSpPr>
            <a:spLocks noGrp="1"/>
          </p:cNvSpPr>
          <p:nvPr>
            <p:ph idx="1"/>
          </p:nvPr>
        </p:nvSpPr>
        <p:spPr>
          <a:xfrm>
            <a:off x="677333" y="2160589"/>
            <a:ext cx="10255709" cy="4492002"/>
          </a:xfrm>
        </p:spPr>
        <p:txBody>
          <a:bodyPr>
            <a:normAutofit/>
          </a:bodyPr>
          <a:lstStyle/>
          <a:p>
            <a:r>
              <a:rPr lang="fr-FR" sz="2000" dirty="0"/>
              <a:t>Dimension biologique</a:t>
            </a:r>
          </a:p>
          <a:p>
            <a:pPr lvl="1"/>
            <a:r>
              <a:rPr lang="fr-FR" sz="1800" dirty="0"/>
              <a:t>Il s’agit de la structure physique et de l’équilibre physiologique</a:t>
            </a:r>
          </a:p>
          <a:p>
            <a:endParaRPr lang="fr-CA" sz="2000" dirty="0"/>
          </a:p>
        </p:txBody>
      </p:sp>
      <p:sp>
        <p:nvSpPr>
          <p:cNvPr id="5" name="ZoneTexte 4">
            <a:extLst>
              <a:ext uri="{FF2B5EF4-FFF2-40B4-BE49-F238E27FC236}">
                <a16:creationId xmlns:a16="http://schemas.microsoft.com/office/drawing/2014/main" id="{A369824A-209F-0385-0446-A248CF555BB0}"/>
              </a:ext>
            </a:extLst>
          </p:cNvPr>
          <p:cNvSpPr txBox="1"/>
          <p:nvPr/>
        </p:nvSpPr>
        <p:spPr>
          <a:xfrm>
            <a:off x="9886123" y="6283259"/>
            <a:ext cx="2133600" cy="369332"/>
          </a:xfrm>
          <a:prstGeom prst="rect">
            <a:avLst/>
          </a:prstGeom>
          <a:ln>
            <a:noFill/>
          </a:ln>
          <a:effectLst>
            <a:outerShdw blurRad="107950" dist="12700" dir="5400000" algn="ctr">
              <a:srgbClr val="000000"/>
            </a:outerShdw>
            <a:reflection blurRad="6350" stA="52000" endA="300" endPos="35000" dir="5400000" sy="-100000" algn="bl" rotWithShape="0"/>
            <a:softEdge rad="12700"/>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3">
            <a:schemeClr val="lt1"/>
          </a:lnRef>
          <a:fillRef idx="1">
            <a:schemeClr val="dk1"/>
          </a:fillRef>
          <a:effectRef idx="1">
            <a:schemeClr val="dk1"/>
          </a:effectRef>
          <a:fontRef idx="minor">
            <a:schemeClr val="lt1"/>
          </a:fontRef>
        </p:style>
        <p:txBody>
          <a:bodyPr wrap="square" rtlCol="0">
            <a:spAutoFit/>
          </a:bodyPr>
          <a:lstStyle/>
          <a:p>
            <a:r>
              <a:rPr lang="fr-CA" dirty="0"/>
              <a:t>CEMEQ p.12 et 13</a:t>
            </a:r>
          </a:p>
        </p:txBody>
      </p:sp>
      <p:pic>
        <p:nvPicPr>
          <p:cNvPr id="10" name="Image 9">
            <a:extLst>
              <a:ext uri="{FF2B5EF4-FFF2-40B4-BE49-F238E27FC236}">
                <a16:creationId xmlns:a16="http://schemas.microsoft.com/office/drawing/2014/main" id="{126C6151-A228-B4C1-CE8F-9FD678BC5F92}"/>
              </a:ext>
            </a:extLst>
          </p:cNvPr>
          <p:cNvPicPr>
            <a:picLocks noChangeAspect="1"/>
          </p:cNvPicPr>
          <p:nvPr/>
        </p:nvPicPr>
        <p:blipFill>
          <a:blip r:embed="rId4">
            <a:extLst>
              <a:ext uri="{837473B0-CC2E-450A-ABE3-18F120FF3D39}">
                <a1611:picAttrSrcUrl xmlns:a1611="http://schemas.microsoft.com/office/drawing/2016/11/main" r:id="rId5"/>
              </a:ext>
            </a:extLst>
          </a:blip>
          <a:srcRect/>
          <a:stretch/>
        </p:blipFill>
        <p:spPr>
          <a:xfrm>
            <a:off x="3186595" y="3302484"/>
            <a:ext cx="5237184" cy="2945916"/>
          </a:xfrm>
          <a:prstGeom prst="rect">
            <a:avLst/>
          </a:prstGeom>
        </p:spPr>
      </p:pic>
      <p:pic>
        <p:nvPicPr>
          <p:cNvPr id="6" name="Son enregistré">
            <a:hlinkClick r:id="" action="ppaction://media"/>
            <a:extLst>
              <a:ext uri="{FF2B5EF4-FFF2-40B4-BE49-F238E27FC236}">
                <a16:creationId xmlns:a16="http://schemas.microsoft.com/office/drawing/2014/main" id="{36962BF2-D104-61E8-E9E8-D8E021BEE359}"/>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0628241" y="5558565"/>
            <a:ext cx="609600" cy="609600"/>
          </a:xfrm>
          <a:prstGeom prst="rect">
            <a:avLst/>
          </a:prstGeom>
        </p:spPr>
      </p:pic>
    </p:spTree>
    <p:extLst>
      <p:ext uri="{BB962C8B-B14F-4D97-AF65-F5344CB8AC3E}">
        <p14:creationId xmlns:p14="http://schemas.microsoft.com/office/powerpoint/2010/main" val="2815358269"/>
      </p:ext>
    </p:extLst>
  </p:cSld>
  <p:clrMapOvr>
    <a:masterClrMapping/>
  </p:clrMapOvr>
  <p:transition spd="slow" advTm="17448">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1000"/>
                                        <p:tgtEl>
                                          <p:spTgt spid="2"/>
                                        </p:tgtEl>
                                      </p:cBhvr>
                                    </p:animEffect>
                                  </p:childTnLst>
                                </p:cTn>
                              </p:par>
                            </p:childTnLst>
                          </p:cTn>
                        </p:par>
                        <p:par>
                          <p:cTn id="8" fill="hold">
                            <p:stCondLst>
                              <p:cond delay="1000"/>
                            </p:stCondLst>
                            <p:childTnLst>
                              <p:par>
                                <p:cTn id="9" presetID="16" presetClass="entr" presetSubtype="21" fill="hold" nodeType="after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barn(inVertical)">
                                      <p:cBhvr>
                                        <p:cTn id="11" dur="1000"/>
                                        <p:tgtEl>
                                          <p:spTgt spid="3">
                                            <p:txEl>
                                              <p:pRg st="0" end="0"/>
                                            </p:txEl>
                                          </p:spTgt>
                                        </p:tgtEl>
                                      </p:cBhvr>
                                    </p:animEffect>
                                  </p:childTnLst>
                                </p:cTn>
                              </p:par>
                            </p:childTnLst>
                          </p:cTn>
                        </p:par>
                        <p:par>
                          <p:cTn id="12" fill="hold">
                            <p:stCondLst>
                              <p:cond delay="2000"/>
                            </p:stCondLst>
                            <p:childTnLst>
                              <p:par>
                                <p:cTn id="13" presetID="16" presetClass="entr" presetSubtype="21" fill="hold" nodeType="after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Effect transition="in" filter="barn(inVertical)">
                                      <p:cBhvr>
                                        <p:cTn id="15" dur="1000"/>
                                        <p:tgtEl>
                                          <p:spTgt spid="3">
                                            <p:txEl>
                                              <p:pRg st="1" end="1"/>
                                            </p:txEl>
                                          </p:spTgt>
                                        </p:tgtEl>
                                      </p:cBhvr>
                                    </p:animEffect>
                                  </p:childTnLst>
                                </p:cTn>
                              </p:par>
                            </p:childTnLst>
                          </p:cTn>
                        </p:par>
                        <p:par>
                          <p:cTn id="16" fill="hold">
                            <p:stCondLst>
                              <p:cond delay="3000"/>
                            </p:stCondLst>
                            <p:childTnLst>
                              <p:par>
                                <p:cTn id="17" presetID="31" presetClass="entr" presetSubtype="0" fill="hold" nodeType="after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p:cTn id="19" dur="1000" fill="hold"/>
                                        <p:tgtEl>
                                          <p:spTgt spid="10"/>
                                        </p:tgtEl>
                                        <p:attrNameLst>
                                          <p:attrName>ppt_w</p:attrName>
                                        </p:attrNameLst>
                                      </p:cBhvr>
                                      <p:tavLst>
                                        <p:tav tm="0">
                                          <p:val>
                                            <p:fltVal val="0"/>
                                          </p:val>
                                        </p:tav>
                                        <p:tav tm="100000">
                                          <p:val>
                                            <p:strVal val="#ppt_w"/>
                                          </p:val>
                                        </p:tav>
                                      </p:tavLst>
                                    </p:anim>
                                    <p:anim calcmode="lin" valueType="num">
                                      <p:cBhvr>
                                        <p:cTn id="20" dur="1000" fill="hold"/>
                                        <p:tgtEl>
                                          <p:spTgt spid="10"/>
                                        </p:tgtEl>
                                        <p:attrNameLst>
                                          <p:attrName>ppt_h</p:attrName>
                                        </p:attrNameLst>
                                      </p:cBhvr>
                                      <p:tavLst>
                                        <p:tav tm="0">
                                          <p:val>
                                            <p:fltVal val="0"/>
                                          </p:val>
                                        </p:tav>
                                        <p:tav tm="100000">
                                          <p:val>
                                            <p:strVal val="#ppt_h"/>
                                          </p:val>
                                        </p:tav>
                                      </p:tavLst>
                                    </p:anim>
                                    <p:anim calcmode="lin" valueType="num">
                                      <p:cBhvr>
                                        <p:cTn id="21" dur="1000" fill="hold"/>
                                        <p:tgtEl>
                                          <p:spTgt spid="10"/>
                                        </p:tgtEl>
                                        <p:attrNameLst>
                                          <p:attrName>style.rotation</p:attrName>
                                        </p:attrNameLst>
                                      </p:cBhvr>
                                      <p:tavLst>
                                        <p:tav tm="0">
                                          <p:val>
                                            <p:fltVal val="90"/>
                                          </p:val>
                                        </p:tav>
                                        <p:tav tm="100000">
                                          <p:val>
                                            <p:fltVal val="0"/>
                                          </p:val>
                                        </p:tav>
                                      </p:tavLst>
                                    </p:anim>
                                    <p:animEffect transition="in" filter="fade">
                                      <p:cBhvr>
                                        <p:cTn id="22" dur="1000"/>
                                        <p:tgtEl>
                                          <p:spTgt spid="10"/>
                                        </p:tgtEl>
                                      </p:cBhvr>
                                    </p:animEffect>
                                  </p:childTnLst>
                                </p:cTn>
                              </p:par>
                            </p:childTnLst>
                          </p:cTn>
                        </p:par>
                      </p:childTnLst>
                    </p:cTn>
                  </p:par>
                  <p:par>
                    <p:cTn id="23" fill="hold">
                      <p:stCondLst>
                        <p:cond delay="indefinite"/>
                      </p:stCondLst>
                      <p:childTnLst>
                        <p:par>
                          <p:cTn id="24" fill="hold">
                            <p:stCondLst>
                              <p:cond delay="0"/>
                            </p:stCondLst>
                            <p:childTnLst>
                              <p:par>
                                <p:cTn id="25" presetID="1" presetClass="mediacall" presetSubtype="0" fill="hold" nodeType="clickEffect">
                                  <p:stCondLst>
                                    <p:cond delay="0"/>
                                  </p:stCondLst>
                                  <p:childTnLst>
                                    <p:cmd type="call" cmd="playFrom(0.0)">
                                      <p:cBhvr>
                                        <p:cTn id="26" dur="22812"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27" fill="hold" display="0">
                  <p:stCondLst>
                    <p:cond delay="indefinite"/>
                  </p:stCondLst>
                  <p:endCondLst>
                    <p:cond evt="onStopAudio" delay="0">
                      <p:tgtEl>
                        <p:sldTgt/>
                      </p:tgtEl>
                    </p:cond>
                  </p:endCondLst>
                </p:cTn>
                <p:tgtEl>
                  <p:spTgt spid="6"/>
                </p:tgtEl>
              </p:cMediaNode>
            </p:audio>
          </p:childTnLst>
        </p:cTn>
      </p:par>
    </p:tnLst>
    <p:bldLst>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F6F24C7-CCA3-42B2-5614-FD5ACD56FB46}"/>
              </a:ext>
            </a:extLst>
          </p:cNvPr>
          <p:cNvSpPr>
            <a:spLocks noGrp="1"/>
          </p:cNvSpPr>
          <p:nvPr>
            <p:ph type="title"/>
          </p:nvPr>
        </p:nvSpPr>
        <p:spPr>
          <a:xfrm>
            <a:off x="677334" y="609600"/>
            <a:ext cx="11342388" cy="1320800"/>
          </a:xfrm>
        </p:spPr>
        <p:txBody>
          <a:bodyPr>
            <a:normAutofit fontScale="90000"/>
          </a:bodyPr>
          <a:lstStyle/>
          <a:p>
            <a:r>
              <a:rPr lang="fr-CA" sz="6600" dirty="0">
                <a:solidFill>
                  <a:schemeClr val="tx1"/>
                </a:solidFill>
                <a:latin typeface="Rockwell" panose="02060603020205020403" pitchFamily="18" charset="0"/>
              </a:rPr>
              <a:t>La vision holistique de la santé</a:t>
            </a:r>
          </a:p>
        </p:txBody>
      </p:sp>
      <p:sp>
        <p:nvSpPr>
          <p:cNvPr id="3" name="Espace réservé du contenu 2">
            <a:extLst>
              <a:ext uri="{FF2B5EF4-FFF2-40B4-BE49-F238E27FC236}">
                <a16:creationId xmlns:a16="http://schemas.microsoft.com/office/drawing/2014/main" id="{06998031-BA20-4228-4B48-3019A44A54C8}"/>
              </a:ext>
            </a:extLst>
          </p:cNvPr>
          <p:cNvSpPr>
            <a:spLocks noGrp="1"/>
          </p:cNvSpPr>
          <p:nvPr>
            <p:ph idx="1"/>
          </p:nvPr>
        </p:nvSpPr>
        <p:spPr>
          <a:xfrm>
            <a:off x="677333" y="2160589"/>
            <a:ext cx="10255709" cy="4492002"/>
          </a:xfrm>
        </p:spPr>
        <p:txBody>
          <a:bodyPr>
            <a:normAutofit/>
          </a:bodyPr>
          <a:lstStyle/>
          <a:p>
            <a:r>
              <a:rPr lang="fr-FR" sz="2000" dirty="0"/>
              <a:t>Dimension spirituelle</a:t>
            </a:r>
          </a:p>
          <a:p>
            <a:pPr lvl="1"/>
            <a:r>
              <a:rPr lang="fr-FR" sz="1800" dirty="0"/>
              <a:t>Il s’agit des principes moraux, de croyances religieuses, des valeurs et du sens donné à la vie et à la mort</a:t>
            </a:r>
            <a:endParaRPr lang="fr-CA" sz="2000" dirty="0"/>
          </a:p>
        </p:txBody>
      </p:sp>
      <p:sp>
        <p:nvSpPr>
          <p:cNvPr id="5" name="ZoneTexte 4">
            <a:extLst>
              <a:ext uri="{FF2B5EF4-FFF2-40B4-BE49-F238E27FC236}">
                <a16:creationId xmlns:a16="http://schemas.microsoft.com/office/drawing/2014/main" id="{A369824A-209F-0385-0446-A248CF555BB0}"/>
              </a:ext>
            </a:extLst>
          </p:cNvPr>
          <p:cNvSpPr txBox="1"/>
          <p:nvPr/>
        </p:nvSpPr>
        <p:spPr>
          <a:xfrm>
            <a:off x="9886123" y="6283259"/>
            <a:ext cx="2133600" cy="369332"/>
          </a:xfrm>
          <a:prstGeom prst="rect">
            <a:avLst/>
          </a:prstGeom>
          <a:ln>
            <a:noFill/>
          </a:ln>
          <a:effectLst>
            <a:outerShdw blurRad="107950" dist="12700" dir="5400000" algn="ctr">
              <a:srgbClr val="000000"/>
            </a:outerShdw>
            <a:reflection blurRad="6350" stA="52000" endA="300" endPos="35000" dir="5400000" sy="-100000" algn="bl" rotWithShape="0"/>
            <a:softEdge rad="12700"/>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3">
            <a:schemeClr val="lt1"/>
          </a:lnRef>
          <a:fillRef idx="1">
            <a:schemeClr val="dk1"/>
          </a:fillRef>
          <a:effectRef idx="1">
            <a:schemeClr val="dk1"/>
          </a:effectRef>
          <a:fontRef idx="minor">
            <a:schemeClr val="lt1"/>
          </a:fontRef>
        </p:style>
        <p:txBody>
          <a:bodyPr wrap="square" rtlCol="0">
            <a:spAutoFit/>
          </a:bodyPr>
          <a:lstStyle/>
          <a:p>
            <a:r>
              <a:rPr lang="fr-CA" dirty="0"/>
              <a:t>CEMEQ p.12 et 13</a:t>
            </a:r>
          </a:p>
        </p:txBody>
      </p:sp>
      <p:pic>
        <p:nvPicPr>
          <p:cNvPr id="10" name="Image 9">
            <a:extLst>
              <a:ext uri="{FF2B5EF4-FFF2-40B4-BE49-F238E27FC236}">
                <a16:creationId xmlns:a16="http://schemas.microsoft.com/office/drawing/2014/main" id="{126C6151-A228-B4C1-CE8F-9FD678BC5F92}"/>
              </a:ext>
            </a:extLst>
          </p:cNvPr>
          <p:cNvPicPr>
            <a:picLocks noChangeAspect="1"/>
          </p:cNvPicPr>
          <p:nvPr/>
        </p:nvPicPr>
        <p:blipFill>
          <a:blip r:embed="rId4">
            <a:extLst>
              <a:ext uri="{837473B0-CC2E-450A-ABE3-18F120FF3D39}">
                <a1611:picAttrSrcUrl xmlns:a1611="http://schemas.microsoft.com/office/drawing/2016/11/main" r:id="rId5"/>
              </a:ext>
            </a:extLst>
          </a:blip>
          <a:srcRect/>
          <a:stretch/>
        </p:blipFill>
        <p:spPr>
          <a:xfrm>
            <a:off x="4467741" y="3302484"/>
            <a:ext cx="2674891" cy="2945916"/>
          </a:xfrm>
          <a:prstGeom prst="rect">
            <a:avLst/>
          </a:prstGeom>
          <a:ln>
            <a:noFill/>
          </a:ln>
          <a:effectLst>
            <a:softEdge rad="112500"/>
          </a:effectLst>
        </p:spPr>
      </p:pic>
      <p:pic>
        <p:nvPicPr>
          <p:cNvPr id="4" name="Son enregistré">
            <a:hlinkClick r:id="" action="ppaction://media"/>
            <a:extLst>
              <a:ext uri="{FF2B5EF4-FFF2-40B4-BE49-F238E27FC236}">
                <a16:creationId xmlns:a16="http://schemas.microsoft.com/office/drawing/2014/main" id="{A3DC1C78-7C7D-922B-FBC8-3A87AF853428}"/>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0763250" y="5443470"/>
            <a:ext cx="609600" cy="609600"/>
          </a:xfrm>
          <a:prstGeom prst="rect">
            <a:avLst/>
          </a:prstGeom>
        </p:spPr>
      </p:pic>
    </p:spTree>
    <p:extLst>
      <p:ext uri="{BB962C8B-B14F-4D97-AF65-F5344CB8AC3E}">
        <p14:creationId xmlns:p14="http://schemas.microsoft.com/office/powerpoint/2010/main" val="304100085"/>
      </p:ext>
    </p:extLst>
  </p:cSld>
  <p:clrMapOvr>
    <a:masterClrMapping/>
  </p:clrMapOvr>
  <p:transition spd="slow" advTm="1826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1000"/>
                                        <p:tgtEl>
                                          <p:spTgt spid="2"/>
                                        </p:tgtEl>
                                      </p:cBhvr>
                                    </p:animEffect>
                                  </p:childTnLst>
                                </p:cTn>
                              </p:par>
                            </p:childTnLst>
                          </p:cTn>
                        </p:par>
                        <p:par>
                          <p:cTn id="8" fill="hold">
                            <p:stCondLst>
                              <p:cond delay="1000"/>
                            </p:stCondLst>
                            <p:childTnLst>
                              <p:par>
                                <p:cTn id="9" presetID="16" presetClass="entr" presetSubtype="21" fill="hold" nodeType="after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barn(inVertical)">
                                      <p:cBhvr>
                                        <p:cTn id="11" dur="1000"/>
                                        <p:tgtEl>
                                          <p:spTgt spid="3">
                                            <p:txEl>
                                              <p:pRg st="0" end="0"/>
                                            </p:txEl>
                                          </p:spTgt>
                                        </p:tgtEl>
                                      </p:cBhvr>
                                    </p:animEffect>
                                  </p:childTnLst>
                                </p:cTn>
                              </p:par>
                            </p:childTnLst>
                          </p:cTn>
                        </p:par>
                        <p:par>
                          <p:cTn id="12" fill="hold">
                            <p:stCondLst>
                              <p:cond delay="2000"/>
                            </p:stCondLst>
                            <p:childTnLst>
                              <p:par>
                                <p:cTn id="13" presetID="16" presetClass="entr" presetSubtype="21" fill="hold" nodeType="after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Effect transition="in" filter="barn(inVertical)">
                                      <p:cBhvr>
                                        <p:cTn id="15" dur="1000"/>
                                        <p:tgtEl>
                                          <p:spTgt spid="3">
                                            <p:txEl>
                                              <p:pRg st="1" end="1"/>
                                            </p:txEl>
                                          </p:spTgt>
                                        </p:tgtEl>
                                      </p:cBhvr>
                                    </p:animEffect>
                                  </p:childTnLst>
                                </p:cTn>
                              </p:par>
                            </p:childTnLst>
                          </p:cTn>
                        </p:par>
                        <p:par>
                          <p:cTn id="16" fill="hold">
                            <p:stCondLst>
                              <p:cond delay="3000"/>
                            </p:stCondLst>
                            <p:childTnLst>
                              <p:par>
                                <p:cTn id="17" presetID="31" presetClass="entr" presetSubtype="0" fill="hold" nodeType="after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p:cTn id="19" dur="1000" fill="hold"/>
                                        <p:tgtEl>
                                          <p:spTgt spid="10"/>
                                        </p:tgtEl>
                                        <p:attrNameLst>
                                          <p:attrName>ppt_w</p:attrName>
                                        </p:attrNameLst>
                                      </p:cBhvr>
                                      <p:tavLst>
                                        <p:tav tm="0">
                                          <p:val>
                                            <p:fltVal val="0"/>
                                          </p:val>
                                        </p:tav>
                                        <p:tav tm="100000">
                                          <p:val>
                                            <p:strVal val="#ppt_w"/>
                                          </p:val>
                                        </p:tav>
                                      </p:tavLst>
                                    </p:anim>
                                    <p:anim calcmode="lin" valueType="num">
                                      <p:cBhvr>
                                        <p:cTn id="20" dur="1000" fill="hold"/>
                                        <p:tgtEl>
                                          <p:spTgt spid="10"/>
                                        </p:tgtEl>
                                        <p:attrNameLst>
                                          <p:attrName>ppt_h</p:attrName>
                                        </p:attrNameLst>
                                      </p:cBhvr>
                                      <p:tavLst>
                                        <p:tav tm="0">
                                          <p:val>
                                            <p:fltVal val="0"/>
                                          </p:val>
                                        </p:tav>
                                        <p:tav tm="100000">
                                          <p:val>
                                            <p:strVal val="#ppt_h"/>
                                          </p:val>
                                        </p:tav>
                                      </p:tavLst>
                                    </p:anim>
                                    <p:anim calcmode="lin" valueType="num">
                                      <p:cBhvr>
                                        <p:cTn id="21" dur="1000" fill="hold"/>
                                        <p:tgtEl>
                                          <p:spTgt spid="10"/>
                                        </p:tgtEl>
                                        <p:attrNameLst>
                                          <p:attrName>style.rotation</p:attrName>
                                        </p:attrNameLst>
                                      </p:cBhvr>
                                      <p:tavLst>
                                        <p:tav tm="0">
                                          <p:val>
                                            <p:fltVal val="90"/>
                                          </p:val>
                                        </p:tav>
                                        <p:tav tm="100000">
                                          <p:val>
                                            <p:fltVal val="0"/>
                                          </p:val>
                                        </p:tav>
                                      </p:tavLst>
                                    </p:anim>
                                    <p:animEffect transition="in" filter="fade">
                                      <p:cBhvr>
                                        <p:cTn id="22" dur="1000"/>
                                        <p:tgtEl>
                                          <p:spTgt spid="10"/>
                                        </p:tgtEl>
                                      </p:cBhvr>
                                    </p:animEffect>
                                  </p:childTnLst>
                                </p:cTn>
                              </p:par>
                            </p:childTnLst>
                          </p:cTn>
                        </p:par>
                      </p:childTnLst>
                    </p:cTn>
                  </p:par>
                  <p:par>
                    <p:cTn id="23" fill="hold">
                      <p:stCondLst>
                        <p:cond delay="indefinite"/>
                      </p:stCondLst>
                      <p:childTnLst>
                        <p:par>
                          <p:cTn id="24" fill="hold">
                            <p:stCondLst>
                              <p:cond delay="0"/>
                            </p:stCondLst>
                            <p:childTnLst>
                              <p:par>
                                <p:cTn id="25" presetID="1" presetClass="mediacall" presetSubtype="0" fill="hold" nodeType="clickEffect">
                                  <p:stCondLst>
                                    <p:cond delay="0"/>
                                  </p:stCondLst>
                                  <p:childTnLst>
                                    <p:cmd type="call" cmd="playFrom(0.0)">
                                      <p:cBhvr>
                                        <p:cTn id="26" dur="18260"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27" fill="hold" display="0">
                  <p:stCondLst>
                    <p:cond delay="indefinite"/>
                  </p:stCondLst>
                  <p:endCondLst>
                    <p:cond evt="onStopAudio" delay="0">
                      <p:tgtEl>
                        <p:sldTgt/>
                      </p:tgtEl>
                    </p:cond>
                  </p:endCondLst>
                </p:cTn>
                <p:tgtEl>
                  <p:spTgt spid="4"/>
                </p:tgtEl>
              </p:cMediaNode>
            </p:audio>
          </p:childTnLst>
        </p:cTn>
      </p:par>
    </p:tnLst>
    <p:bldLst>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F6F24C7-CCA3-42B2-5614-FD5ACD56FB46}"/>
              </a:ext>
            </a:extLst>
          </p:cNvPr>
          <p:cNvSpPr>
            <a:spLocks noGrp="1"/>
          </p:cNvSpPr>
          <p:nvPr>
            <p:ph type="title"/>
          </p:nvPr>
        </p:nvSpPr>
        <p:spPr>
          <a:xfrm>
            <a:off x="677334" y="609600"/>
            <a:ext cx="11342388" cy="1320800"/>
          </a:xfrm>
        </p:spPr>
        <p:txBody>
          <a:bodyPr>
            <a:normAutofit fontScale="90000"/>
          </a:bodyPr>
          <a:lstStyle/>
          <a:p>
            <a:r>
              <a:rPr lang="fr-CA" sz="6600" dirty="0">
                <a:solidFill>
                  <a:schemeClr val="tx1"/>
                </a:solidFill>
                <a:latin typeface="Rockwell" panose="02060603020205020403" pitchFamily="18" charset="0"/>
              </a:rPr>
              <a:t>La vision holistique de la santé</a:t>
            </a:r>
          </a:p>
        </p:txBody>
      </p:sp>
      <p:sp>
        <p:nvSpPr>
          <p:cNvPr id="3" name="Espace réservé du contenu 2">
            <a:extLst>
              <a:ext uri="{FF2B5EF4-FFF2-40B4-BE49-F238E27FC236}">
                <a16:creationId xmlns:a16="http://schemas.microsoft.com/office/drawing/2014/main" id="{06998031-BA20-4228-4B48-3019A44A54C8}"/>
              </a:ext>
            </a:extLst>
          </p:cNvPr>
          <p:cNvSpPr>
            <a:spLocks noGrp="1"/>
          </p:cNvSpPr>
          <p:nvPr>
            <p:ph idx="1"/>
          </p:nvPr>
        </p:nvSpPr>
        <p:spPr>
          <a:xfrm>
            <a:off x="677333" y="2160589"/>
            <a:ext cx="10255709" cy="4492002"/>
          </a:xfrm>
        </p:spPr>
        <p:txBody>
          <a:bodyPr>
            <a:normAutofit/>
          </a:bodyPr>
          <a:lstStyle/>
          <a:p>
            <a:r>
              <a:rPr lang="fr-FR" sz="2000" dirty="0"/>
              <a:t>Dimension sociale</a:t>
            </a:r>
          </a:p>
          <a:p>
            <a:pPr lvl="1"/>
            <a:r>
              <a:rPr lang="fr-FR" sz="1800" dirty="0"/>
              <a:t>Il s’agit de la conscience de soi par rapport aux autres et à notre environnement</a:t>
            </a:r>
            <a:endParaRPr lang="fr-CA" sz="2000" dirty="0"/>
          </a:p>
        </p:txBody>
      </p:sp>
      <p:sp>
        <p:nvSpPr>
          <p:cNvPr id="5" name="ZoneTexte 4">
            <a:extLst>
              <a:ext uri="{FF2B5EF4-FFF2-40B4-BE49-F238E27FC236}">
                <a16:creationId xmlns:a16="http://schemas.microsoft.com/office/drawing/2014/main" id="{A369824A-209F-0385-0446-A248CF555BB0}"/>
              </a:ext>
            </a:extLst>
          </p:cNvPr>
          <p:cNvSpPr txBox="1"/>
          <p:nvPr/>
        </p:nvSpPr>
        <p:spPr>
          <a:xfrm>
            <a:off x="9886123" y="6283259"/>
            <a:ext cx="2133600" cy="369332"/>
          </a:xfrm>
          <a:prstGeom prst="rect">
            <a:avLst/>
          </a:prstGeom>
          <a:ln>
            <a:noFill/>
          </a:ln>
          <a:effectLst>
            <a:outerShdw blurRad="107950" dist="12700" dir="5400000" algn="ctr">
              <a:srgbClr val="000000"/>
            </a:outerShdw>
            <a:reflection blurRad="6350" stA="52000" endA="300" endPos="35000" dir="5400000" sy="-100000" algn="bl" rotWithShape="0"/>
            <a:softEdge rad="12700"/>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3">
            <a:schemeClr val="lt1"/>
          </a:lnRef>
          <a:fillRef idx="1">
            <a:schemeClr val="dk1"/>
          </a:fillRef>
          <a:effectRef idx="1">
            <a:schemeClr val="dk1"/>
          </a:effectRef>
          <a:fontRef idx="minor">
            <a:schemeClr val="lt1"/>
          </a:fontRef>
        </p:style>
        <p:txBody>
          <a:bodyPr wrap="square" rtlCol="0">
            <a:spAutoFit/>
          </a:bodyPr>
          <a:lstStyle/>
          <a:p>
            <a:r>
              <a:rPr lang="fr-CA" dirty="0"/>
              <a:t>CEMEQ p.12 et 13</a:t>
            </a:r>
          </a:p>
        </p:txBody>
      </p:sp>
      <p:pic>
        <p:nvPicPr>
          <p:cNvPr id="10" name="Image 9">
            <a:extLst>
              <a:ext uri="{FF2B5EF4-FFF2-40B4-BE49-F238E27FC236}">
                <a16:creationId xmlns:a16="http://schemas.microsoft.com/office/drawing/2014/main" id="{126C6151-A228-B4C1-CE8F-9FD678BC5F92}"/>
              </a:ext>
            </a:extLst>
          </p:cNvPr>
          <p:cNvPicPr>
            <a:picLocks noChangeAspect="1"/>
          </p:cNvPicPr>
          <p:nvPr/>
        </p:nvPicPr>
        <p:blipFill>
          <a:blip r:embed="rId4">
            <a:extLst>
              <a:ext uri="{837473B0-CC2E-450A-ABE3-18F120FF3D39}">
                <a1611:picAttrSrcUrl xmlns:a1611="http://schemas.microsoft.com/office/drawing/2016/11/main" r:id="rId5"/>
              </a:ext>
            </a:extLst>
          </a:blip>
          <a:srcRect/>
          <a:stretch/>
        </p:blipFill>
        <p:spPr>
          <a:xfrm>
            <a:off x="4381146" y="3302484"/>
            <a:ext cx="2848081" cy="2945916"/>
          </a:xfrm>
          <a:prstGeom prst="rect">
            <a:avLst/>
          </a:prstGeom>
          <a:ln>
            <a:noFill/>
          </a:ln>
          <a:effectLst>
            <a:softEdge rad="112500"/>
          </a:effectLst>
        </p:spPr>
      </p:pic>
      <p:pic>
        <p:nvPicPr>
          <p:cNvPr id="4" name="Son enregistré">
            <a:hlinkClick r:id="" action="ppaction://media"/>
            <a:extLst>
              <a:ext uri="{FF2B5EF4-FFF2-40B4-BE49-F238E27FC236}">
                <a16:creationId xmlns:a16="http://schemas.microsoft.com/office/drawing/2014/main" id="{B1F8C1B7-51B1-EDCA-56FD-0CCEE350175C}"/>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0648123" y="5443470"/>
            <a:ext cx="609600" cy="609600"/>
          </a:xfrm>
          <a:prstGeom prst="rect">
            <a:avLst/>
          </a:prstGeom>
        </p:spPr>
      </p:pic>
    </p:spTree>
    <p:extLst>
      <p:ext uri="{BB962C8B-B14F-4D97-AF65-F5344CB8AC3E}">
        <p14:creationId xmlns:p14="http://schemas.microsoft.com/office/powerpoint/2010/main" val="3922105151"/>
      </p:ext>
    </p:extLst>
  </p:cSld>
  <p:clrMapOvr>
    <a:masterClrMapping/>
  </p:clrMapOvr>
  <p:transition spd="slow" advTm="2583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1000"/>
                                        <p:tgtEl>
                                          <p:spTgt spid="2"/>
                                        </p:tgtEl>
                                      </p:cBhvr>
                                    </p:animEffect>
                                  </p:childTnLst>
                                </p:cTn>
                              </p:par>
                            </p:childTnLst>
                          </p:cTn>
                        </p:par>
                        <p:par>
                          <p:cTn id="8" fill="hold">
                            <p:stCondLst>
                              <p:cond delay="1000"/>
                            </p:stCondLst>
                            <p:childTnLst>
                              <p:par>
                                <p:cTn id="9" presetID="16" presetClass="entr" presetSubtype="21" fill="hold" nodeType="after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barn(inVertical)">
                                      <p:cBhvr>
                                        <p:cTn id="11" dur="1000"/>
                                        <p:tgtEl>
                                          <p:spTgt spid="3">
                                            <p:txEl>
                                              <p:pRg st="0" end="0"/>
                                            </p:txEl>
                                          </p:spTgt>
                                        </p:tgtEl>
                                      </p:cBhvr>
                                    </p:animEffect>
                                  </p:childTnLst>
                                </p:cTn>
                              </p:par>
                            </p:childTnLst>
                          </p:cTn>
                        </p:par>
                        <p:par>
                          <p:cTn id="12" fill="hold">
                            <p:stCondLst>
                              <p:cond delay="2000"/>
                            </p:stCondLst>
                            <p:childTnLst>
                              <p:par>
                                <p:cTn id="13" presetID="16" presetClass="entr" presetSubtype="21" fill="hold" nodeType="after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Effect transition="in" filter="barn(inVertical)">
                                      <p:cBhvr>
                                        <p:cTn id="15" dur="1000"/>
                                        <p:tgtEl>
                                          <p:spTgt spid="3">
                                            <p:txEl>
                                              <p:pRg st="1" end="1"/>
                                            </p:txEl>
                                          </p:spTgt>
                                        </p:tgtEl>
                                      </p:cBhvr>
                                    </p:animEffect>
                                  </p:childTnLst>
                                </p:cTn>
                              </p:par>
                            </p:childTnLst>
                          </p:cTn>
                        </p:par>
                        <p:par>
                          <p:cTn id="16" fill="hold">
                            <p:stCondLst>
                              <p:cond delay="3000"/>
                            </p:stCondLst>
                            <p:childTnLst>
                              <p:par>
                                <p:cTn id="17" presetID="31" presetClass="entr" presetSubtype="0" fill="hold" nodeType="after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p:cTn id="19" dur="1000" fill="hold"/>
                                        <p:tgtEl>
                                          <p:spTgt spid="10"/>
                                        </p:tgtEl>
                                        <p:attrNameLst>
                                          <p:attrName>ppt_w</p:attrName>
                                        </p:attrNameLst>
                                      </p:cBhvr>
                                      <p:tavLst>
                                        <p:tav tm="0">
                                          <p:val>
                                            <p:fltVal val="0"/>
                                          </p:val>
                                        </p:tav>
                                        <p:tav tm="100000">
                                          <p:val>
                                            <p:strVal val="#ppt_w"/>
                                          </p:val>
                                        </p:tav>
                                      </p:tavLst>
                                    </p:anim>
                                    <p:anim calcmode="lin" valueType="num">
                                      <p:cBhvr>
                                        <p:cTn id="20" dur="1000" fill="hold"/>
                                        <p:tgtEl>
                                          <p:spTgt spid="10"/>
                                        </p:tgtEl>
                                        <p:attrNameLst>
                                          <p:attrName>ppt_h</p:attrName>
                                        </p:attrNameLst>
                                      </p:cBhvr>
                                      <p:tavLst>
                                        <p:tav tm="0">
                                          <p:val>
                                            <p:fltVal val="0"/>
                                          </p:val>
                                        </p:tav>
                                        <p:tav tm="100000">
                                          <p:val>
                                            <p:strVal val="#ppt_h"/>
                                          </p:val>
                                        </p:tav>
                                      </p:tavLst>
                                    </p:anim>
                                    <p:anim calcmode="lin" valueType="num">
                                      <p:cBhvr>
                                        <p:cTn id="21" dur="1000" fill="hold"/>
                                        <p:tgtEl>
                                          <p:spTgt spid="10"/>
                                        </p:tgtEl>
                                        <p:attrNameLst>
                                          <p:attrName>style.rotation</p:attrName>
                                        </p:attrNameLst>
                                      </p:cBhvr>
                                      <p:tavLst>
                                        <p:tav tm="0">
                                          <p:val>
                                            <p:fltVal val="90"/>
                                          </p:val>
                                        </p:tav>
                                        <p:tav tm="100000">
                                          <p:val>
                                            <p:fltVal val="0"/>
                                          </p:val>
                                        </p:tav>
                                      </p:tavLst>
                                    </p:anim>
                                    <p:animEffect transition="in" filter="fade">
                                      <p:cBhvr>
                                        <p:cTn id="22" dur="1000"/>
                                        <p:tgtEl>
                                          <p:spTgt spid="10"/>
                                        </p:tgtEl>
                                      </p:cBhvr>
                                    </p:animEffect>
                                  </p:childTnLst>
                                </p:cTn>
                              </p:par>
                            </p:childTnLst>
                          </p:cTn>
                        </p:par>
                      </p:childTnLst>
                    </p:cTn>
                  </p:par>
                  <p:par>
                    <p:cTn id="23" fill="hold">
                      <p:stCondLst>
                        <p:cond delay="indefinite"/>
                      </p:stCondLst>
                      <p:childTnLst>
                        <p:par>
                          <p:cTn id="24" fill="hold">
                            <p:stCondLst>
                              <p:cond delay="0"/>
                            </p:stCondLst>
                            <p:childTnLst>
                              <p:par>
                                <p:cTn id="25" presetID="1" presetClass="mediacall" presetSubtype="0" fill="hold" nodeType="clickEffect">
                                  <p:stCondLst>
                                    <p:cond delay="0"/>
                                  </p:stCondLst>
                                  <p:childTnLst>
                                    <p:cmd type="call" cmd="playFrom(0.0)">
                                      <p:cBhvr>
                                        <p:cTn id="26" dur="25830"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27" fill="hold" display="0">
                  <p:stCondLst>
                    <p:cond delay="indefinite"/>
                  </p:stCondLst>
                  <p:endCondLst>
                    <p:cond evt="onStopAudio" delay="0">
                      <p:tgtEl>
                        <p:sldTgt/>
                      </p:tgtEl>
                    </p:cond>
                  </p:endCondLst>
                </p:cTn>
                <p:tgtEl>
                  <p:spTgt spid="4"/>
                </p:tgtEl>
              </p:cMediaNode>
            </p:audio>
          </p:childTnLst>
        </p:cTn>
      </p:par>
    </p:tnLst>
    <p:bldLst>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F6F24C7-CCA3-42B2-5614-FD5ACD56FB46}"/>
              </a:ext>
            </a:extLst>
          </p:cNvPr>
          <p:cNvSpPr>
            <a:spLocks noGrp="1"/>
          </p:cNvSpPr>
          <p:nvPr>
            <p:ph type="title"/>
          </p:nvPr>
        </p:nvSpPr>
        <p:spPr>
          <a:xfrm>
            <a:off x="677334" y="609600"/>
            <a:ext cx="11342388" cy="1320800"/>
          </a:xfrm>
        </p:spPr>
        <p:txBody>
          <a:bodyPr>
            <a:normAutofit fontScale="90000"/>
          </a:bodyPr>
          <a:lstStyle/>
          <a:p>
            <a:r>
              <a:rPr lang="fr-CA" sz="6600" dirty="0">
                <a:solidFill>
                  <a:schemeClr val="tx1"/>
                </a:solidFill>
                <a:latin typeface="Rockwell" panose="02060603020205020403" pitchFamily="18" charset="0"/>
              </a:rPr>
              <a:t>La vision holistique de la santé</a:t>
            </a:r>
          </a:p>
        </p:txBody>
      </p:sp>
      <p:sp>
        <p:nvSpPr>
          <p:cNvPr id="3" name="Espace réservé du contenu 2">
            <a:extLst>
              <a:ext uri="{FF2B5EF4-FFF2-40B4-BE49-F238E27FC236}">
                <a16:creationId xmlns:a16="http://schemas.microsoft.com/office/drawing/2014/main" id="{06998031-BA20-4228-4B48-3019A44A54C8}"/>
              </a:ext>
            </a:extLst>
          </p:cNvPr>
          <p:cNvSpPr>
            <a:spLocks noGrp="1"/>
          </p:cNvSpPr>
          <p:nvPr>
            <p:ph idx="1"/>
          </p:nvPr>
        </p:nvSpPr>
        <p:spPr>
          <a:xfrm>
            <a:off x="677333" y="2160589"/>
            <a:ext cx="10255709" cy="4492002"/>
          </a:xfrm>
        </p:spPr>
        <p:txBody>
          <a:bodyPr>
            <a:normAutofit/>
          </a:bodyPr>
          <a:lstStyle/>
          <a:p>
            <a:r>
              <a:rPr lang="fr-FR" sz="2000" dirty="0"/>
              <a:t>Dimension émotive</a:t>
            </a:r>
          </a:p>
          <a:p>
            <a:pPr lvl="1"/>
            <a:r>
              <a:rPr lang="fr-FR" sz="1800" dirty="0"/>
              <a:t>Il s’agit des réactions subjectives, agréables ou non, aux éléments affectifs et intuitifs d’un évènement</a:t>
            </a:r>
            <a:endParaRPr lang="fr-CA" sz="2000" dirty="0"/>
          </a:p>
        </p:txBody>
      </p:sp>
      <p:sp>
        <p:nvSpPr>
          <p:cNvPr id="5" name="ZoneTexte 4">
            <a:extLst>
              <a:ext uri="{FF2B5EF4-FFF2-40B4-BE49-F238E27FC236}">
                <a16:creationId xmlns:a16="http://schemas.microsoft.com/office/drawing/2014/main" id="{A369824A-209F-0385-0446-A248CF555BB0}"/>
              </a:ext>
            </a:extLst>
          </p:cNvPr>
          <p:cNvSpPr txBox="1"/>
          <p:nvPr/>
        </p:nvSpPr>
        <p:spPr>
          <a:xfrm>
            <a:off x="9886123" y="6283259"/>
            <a:ext cx="2133600" cy="369332"/>
          </a:xfrm>
          <a:prstGeom prst="rect">
            <a:avLst/>
          </a:prstGeom>
          <a:ln>
            <a:noFill/>
          </a:ln>
          <a:effectLst>
            <a:outerShdw blurRad="107950" dist="12700" dir="5400000" algn="ctr">
              <a:srgbClr val="000000"/>
            </a:outerShdw>
            <a:reflection blurRad="6350" stA="52000" endA="300" endPos="35000" dir="5400000" sy="-100000" algn="bl" rotWithShape="0"/>
            <a:softEdge rad="12700"/>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3">
            <a:schemeClr val="lt1"/>
          </a:lnRef>
          <a:fillRef idx="1">
            <a:schemeClr val="dk1"/>
          </a:fillRef>
          <a:effectRef idx="1">
            <a:schemeClr val="dk1"/>
          </a:effectRef>
          <a:fontRef idx="minor">
            <a:schemeClr val="lt1"/>
          </a:fontRef>
        </p:style>
        <p:txBody>
          <a:bodyPr wrap="square" rtlCol="0">
            <a:spAutoFit/>
          </a:bodyPr>
          <a:lstStyle/>
          <a:p>
            <a:r>
              <a:rPr lang="fr-CA" dirty="0"/>
              <a:t>CEMEQ p.12 et 13</a:t>
            </a:r>
          </a:p>
        </p:txBody>
      </p:sp>
      <p:pic>
        <p:nvPicPr>
          <p:cNvPr id="10" name="Image 9">
            <a:extLst>
              <a:ext uri="{FF2B5EF4-FFF2-40B4-BE49-F238E27FC236}">
                <a16:creationId xmlns:a16="http://schemas.microsoft.com/office/drawing/2014/main" id="{126C6151-A228-B4C1-CE8F-9FD678BC5F92}"/>
              </a:ext>
            </a:extLst>
          </p:cNvPr>
          <p:cNvPicPr>
            <a:picLocks noChangeAspect="1"/>
          </p:cNvPicPr>
          <p:nvPr/>
        </p:nvPicPr>
        <p:blipFill>
          <a:blip r:embed="rId4">
            <a:extLst>
              <a:ext uri="{837473B0-CC2E-450A-ABE3-18F120FF3D39}">
                <a1611:picAttrSrcUrl xmlns:a1611="http://schemas.microsoft.com/office/drawing/2016/11/main" r:id="rId5"/>
              </a:ext>
            </a:extLst>
          </a:blip>
          <a:srcRect/>
          <a:stretch/>
        </p:blipFill>
        <p:spPr>
          <a:xfrm>
            <a:off x="3645817" y="3820873"/>
            <a:ext cx="4318740" cy="2427527"/>
          </a:xfrm>
          <a:prstGeom prst="rect">
            <a:avLst/>
          </a:prstGeom>
          <a:ln>
            <a:noFill/>
          </a:ln>
          <a:effectLst>
            <a:softEdge rad="112500"/>
          </a:effectLst>
        </p:spPr>
      </p:pic>
      <p:pic>
        <p:nvPicPr>
          <p:cNvPr id="4" name="Son enregistré">
            <a:hlinkClick r:id="" action="ppaction://media"/>
            <a:extLst>
              <a:ext uri="{FF2B5EF4-FFF2-40B4-BE49-F238E27FC236}">
                <a16:creationId xmlns:a16="http://schemas.microsoft.com/office/drawing/2014/main" id="{F603BCC4-F810-A963-D938-D82622789C6D}"/>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0648123" y="5443470"/>
            <a:ext cx="609600" cy="609600"/>
          </a:xfrm>
          <a:prstGeom prst="rect">
            <a:avLst/>
          </a:prstGeom>
        </p:spPr>
      </p:pic>
    </p:spTree>
    <p:extLst>
      <p:ext uri="{BB962C8B-B14F-4D97-AF65-F5344CB8AC3E}">
        <p14:creationId xmlns:p14="http://schemas.microsoft.com/office/powerpoint/2010/main" val="862578321"/>
      </p:ext>
    </p:extLst>
  </p:cSld>
  <p:clrMapOvr>
    <a:masterClrMapping/>
  </p:clrMapOvr>
  <p:transition spd="slow" advTm="23392">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1000"/>
                                        <p:tgtEl>
                                          <p:spTgt spid="2"/>
                                        </p:tgtEl>
                                      </p:cBhvr>
                                    </p:animEffect>
                                  </p:childTnLst>
                                </p:cTn>
                              </p:par>
                            </p:childTnLst>
                          </p:cTn>
                        </p:par>
                        <p:par>
                          <p:cTn id="8" fill="hold">
                            <p:stCondLst>
                              <p:cond delay="1000"/>
                            </p:stCondLst>
                            <p:childTnLst>
                              <p:par>
                                <p:cTn id="9" presetID="16" presetClass="entr" presetSubtype="21" fill="hold" nodeType="after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barn(inVertical)">
                                      <p:cBhvr>
                                        <p:cTn id="11" dur="1000"/>
                                        <p:tgtEl>
                                          <p:spTgt spid="3">
                                            <p:txEl>
                                              <p:pRg st="0" end="0"/>
                                            </p:txEl>
                                          </p:spTgt>
                                        </p:tgtEl>
                                      </p:cBhvr>
                                    </p:animEffect>
                                  </p:childTnLst>
                                </p:cTn>
                              </p:par>
                            </p:childTnLst>
                          </p:cTn>
                        </p:par>
                        <p:par>
                          <p:cTn id="12" fill="hold">
                            <p:stCondLst>
                              <p:cond delay="2000"/>
                            </p:stCondLst>
                            <p:childTnLst>
                              <p:par>
                                <p:cTn id="13" presetID="16" presetClass="entr" presetSubtype="21" fill="hold" nodeType="after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Effect transition="in" filter="barn(inVertical)">
                                      <p:cBhvr>
                                        <p:cTn id="15" dur="1000"/>
                                        <p:tgtEl>
                                          <p:spTgt spid="3">
                                            <p:txEl>
                                              <p:pRg st="1" end="1"/>
                                            </p:txEl>
                                          </p:spTgt>
                                        </p:tgtEl>
                                      </p:cBhvr>
                                    </p:animEffect>
                                  </p:childTnLst>
                                </p:cTn>
                              </p:par>
                            </p:childTnLst>
                          </p:cTn>
                        </p:par>
                        <p:par>
                          <p:cTn id="16" fill="hold">
                            <p:stCondLst>
                              <p:cond delay="3000"/>
                            </p:stCondLst>
                            <p:childTnLst>
                              <p:par>
                                <p:cTn id="17" presetID="31" presetClass="entr" presetSubtype="0" fill="hold" nodeType="after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p:cTn id="19" dur="1000" fill="hold"/>
                                        <p:tgtEl>
                                          <p:spTgt spid="10"/>
                                        </p:tgtEl>
                                        <p:attrNameLst>
                                          <p:attrName>ppt_w</p:attrName>
                                        </p:attrNameLst>
                                      </p:cBhvr>
                                      <p:tavLst>
                                        <p:tav tm="0">
                                          <p:val>
                                            <p:fltVal val="0"/>
                                          </p:val>
                                        </p:tav>
                                        <p:tav tm="100000">
                                          <p:val>
                                            <p:strVal val="#ppt_w"/>
                                          </p:val>
                                        </p:tav>
                                      </p:tavLst>
                                    </p:anim>
                                    <p:anim calcmode="lin" valueType="num">
                                      <p:cBhvr>
                                        <p:cTn id="20" dur="1000" fill="hold"/>
                                        <p:tgtEl>
                                          <p:spTgt spid="10"/>
                                        </p:tgtEl>
                                        <p:attrNameLst>
                                          <p:attrName>ppt_h</p:attrName>
                                        </p:attrNameLst>
                                      </p:cBhvr>
                                      <p:tavLst>
                                        <p:tav tm="0">
                                          <p:val>
                                            <p:fltVal val="0"/>
                                          </p:val>
                                        </p:tav>
                                        <p:tav tm="100000">
                                          <p:val>
                                            <p:strVal val="#ppt_h"/>
                                          </p:val>
                                        </p:tav>
                                      </p:tavLst>
                                    </p:anim>
                                    <p:anim calcmode="lin" valueType="num">
                                      <p:cBhvr>
                                        <p:cTn id="21" dur="1000" fill="hold"/>
                                        <p:tgtEl>
                                          <p:spTgt spid="10"/>
                                        </p:tgtEl>
                                        <p:attrNameLst>
                                          <p:attrName>style.rotation</p:attrName>
                                        </p:attrNameLst>
                                      </p:cBhvr>
                                      <p:tavLst>
                                        <p:tav tm="0">
                                          <p:val>
                                            <p:fltVal val="90"/>
                                          </p:val>
                                        </p:tav>
                                        <p:tav tm="100000">
                                          <p:val>
                                            <p:fltVal val="0"/>
                                          </p:val>
                                        </p:tav>
                                      </p:tavLst>
                                    </p:anim>
                                    <p:animEffect transition="in" filter="fade">
                                      <p:cBhvr>
                                        <p:cTn id="22" dur="1000"/>
                                        <p:tgtEl>
                                          <p:spTgt spid="10"/>
                                        </p:tgtEl>
                                      </p:cBhvr>
                                    </p:animEffect>
                                  </p:childTnLst>
                                </p:cTn>
                              </p:par>
                            </p:childTnLst>
                          </p:cTn>
                        </p:par>
                      </p:childTnLst>
                    </p:cTn>
                  </p:par>
                  <p:par>
                    <p:cTn id="23" fill="hold">
                      <p:stCondLst>
                        <p:cond delay="indefinite"/>
                      </p:stCondLst>
                      <p:childTnLst>
                        <p:par>
                          <p:cTn id="24" fill="hold">
                            <p:stCondLst>
                              <p:cond delay="0"/>
                            </p:stCondLst>
                            <p:childTnLst>
                              <p:par>
                                <p:cTn id="25" presetID="1" presetClass="mediacall" presetSubtype="0" fill="hold" nodeType="clickEffect">
                                  <p:stCondLst>
                                    <p:cond delay="0"/>
                                  </p:stCondLst>
                                  <p:childTnLst>
                                    <p:cmd type="call" cmd="playFrom(0.0)">
                                      <p:cBhvr>
                                        <p:cTn id="26" dur="23392"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27" fill="hold" display="0">
                  <p:stCondLst>
                    <p:cond delay="indefinite"/>
                  </p:stCondLst>
                  <p:endCondLst>
                    <p:cond evt="onStopAudio" delay="0">
                      <p:tgtEl>
                        <p:sldTgt/>
                      </p:tgtEl>
                    </p:cond>
                  </p:endCondLst>
                </p:cTn>
                <p:tgtEl>
                  <p:spTgt spid="4"/>
                </p:tgtEl>
              </p:cMediaNode>
            </p:audio>
          </p:childTnLst>
        </p:cTn>
      </p:par>
    </p:tnLst>
    <p:bldLst>
      <p:bldP spid="2" grpId="0"/>
    </p:bld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F6F24C7-CCA3-42B2-5614-FD5ACD56FB46}"/>
              </a:ext>
            </a:extLst>
          </p:cNvPr>
          <p:cNvSpPr>
            <a:spLocks noGrp="1"/>
          </p:cNvSpPr>
          <p:nvPr>
            <p:ph type="title"/>
          </p:nvPr>
        </p:nvSpPr>
        <p:spPr>
          <a:xfrm>
            <a:off x="677334" y="609600"/>
            <a:ext cx="11342388" cy="1320800"/>
          </a:xfrm>
        </p:spPr>
        <p:txBody>
          <a:bodyPr>
            <a:normAutofit fontScale="90000"/>
          </a:bodyPr>
          <a:lstStyle/>
          <a:p>
            <a:r>
              <a:rPr lang="fr-CA" sz="6600" dirty="0">
                <a:solidFill>
                  <a:schemeClr val="tx1"/>
                </a:solidFill>
                <a:latin typeface="Rockwell" panose="02060603020205020403" pitchFamily="18" charset="0"/>
              </a:rPr>
              <a:t>La vision holistique de la santé</a:t>
            </a:r>
          </a:p>
        </p:txBody>
      </p:sp>
      <p:sp>
        <p:nvSpPr>
          <p:cNvPr id="3" name="Espace réservé du contenu 2">
            <a:extLst>
              <a:ext uri="{FF2B5EF4-FFF2-40B4-BE49-F238E27FC236}">
                <a16:creationId xmlns:a16="http://schemas.microsoft.com/office/drawing/2014/main" id="{06998031-BA20-4228-4B48-3019A44A54C8}"/>
              </a:ext>
            </a:extLst>
          </p:cNvPr>
          <p:cNvSpPr>
            <a:spLocks noGrp="1"/>
          </p:cNvSpPr>
          <p:nvPr>
            <p:ph idx="1"/>
          </p:nvPr>
        </p:nvSpPr>
        <p:spPr>
          <a:xfrm>
            <a:off x="677333" y="2160589"/>
            <a:ext cx="10255709" cy="4492002"/>
          </a:xfrm>
        </p:spPr>
        <p:txBody>
          <a:bodyPr>
            <a:normAutofit/>
          </a:bodyPr>
          <a:lstStyle/>
          <a:p>
            <a:r>
              <a:rPr lang="fr-FR" sz="2000" dirty="0"/>
              <a:t>Dimension intellectuelle</a:t>
            </a:r>
          </a:p>
          <a:p>
            <a:pPr lvl="1"/>
            <a:r>
              <a:rPr lang="fr-FR" sz="1800" dirty="0"/>
              <a:t>Il s’agit des fonctions réceptives, de la mémoire te de l’apprentissage, des facultés cognitives et des fonctions expressives</a:t>
            </a:r>
            <a:endParaRPr lang="fr-CA" sz="2000" dirty="0"/>
          </a:p>
        </p:txBody>
      </p:sp>
      <p:sp>
        <p:nvSpPr>
          <p:cNvPr id="5" name="ZoneTexte 4">
            <a:extLst>
              <a:ext uri="{FF2B5EF4-FFF2-40B4-BE49-F238E27FC236}">
                <a16:creationId xmlns:a16="http://schemas.microsoft.com/office/drawing/2014/main" id="{A369824A-209F-0385-0446-A248CF555BB0}"/>
              </a:ext>
            </a:extLst>
          </p:cNvPr>
          <p:cNvSpPr txBox="1"/>
          <p:nvPr/>
        </p:nvSpPr>
        <p:spPr>
          <a:xfrm>
            <a:off x="9886123" y="6283259"/>
            <a:ext cx="2133600" cy="369332"/>
          </a:xfrm>
          <a:prstGeom prst="rect">
            <a:avLst/>
          </a:prstGeom>
          <a:ln>
            <a:noFill/>
          </a:ln>
          <a:effectLst>
            <a:outerShdw blurRad="107950" dist="12700" dir="5400000" algn="ctr">
              <a:srgbClr val="000000"/>
            </a:outerShdw>
            <a:reflection blurRad="6350" stA="52000" endA="300" endPos="35000" dir="5400000" sy="-100000" algn="bl" rotWithShape="0"/>
            <a:softEdge rad="12700"/>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3">
            <a:schemeClr val="lt1"/>
          </a:lnRef>
          <a:fillRef idx="1">
            <a:schemeClr val="dk1"/>
          </a:fillRef>
          <a:effectRef idx="1">
            <a:schemeClr val="dk1"/>
          </a:effectRef>
          <a:fontRef idx="minor">
            <a:schemeClr val="lt1"/>
          </a:fontRef>
        </p:style>
        <p:txBody>
          <a:bodyPr wrap="square" rtlCol="0">
            <a:spAutoFit/>
          </a:bodyPr>
          <a:lstStyle/>
          <a:p>
            <a:r>
              <a:rPr lang="fr-CA" dirty="0"/>
              <a:t>CEMEQ p.12 et 13</a:t>
            </a:r>
          </a:p>
        </p:txBody>
      </p:sp>
      <p:pic>
        <p:nvPicPr>
          <p:cNvPr id="10" name="Image 9">
            <a:extLst>
              <a:ext uri="{FF2B5EF4-FFF2-40B4-BE49-F238E27FC236}">
                <a16:creationId xmlns:a16="http://schemas.microsoft.com/office/drawing/2014/main" id="{126C6151-A228-B4C1-CE8F-9FD678BC5F92}"/>
              </a:ext>
            </a:extLst>
          </p:cNvPr>
          <p:cNvPicPr>
            <a:picLocks noChangeAspect="1"/>
          </p:cNvPicPr>
          <p:nvPr/>
        </p:nvPicPr>
        <p:blipFill>
          <a:blip r:embed="rId4">
            <a:extLst>
              <a:ext uri="{837473B0-CC2E-450A-ABE3-18F120FF3D39}">
                <a1611:picAttrSrcUrl xmlns:a1611="http://schemas.microsoft.com/office/drawing/2016/11/main" r:id="rId5"/>
              </a:ext>
            </a:extLst>
          </a:blip>
          <a:srcRect/>
          <a:stretch/>
        </p:blipFill>
        <p:spPr>
          <a:xfrm>
            <a:off x="3909391" y="3488775"/>
            <a:ext cx="3972199" cy="2979150"/>
          </a:xfrm>
          <a:prstGeom prst="rect">
            <a:avLst/>
          </a:prstGeom>
          <a:ln>
            <a:noFill/>
          </a:ln>
          <a:effectLst>
            <a:softEdge rad="112500"/>
          </a:effectLst>
        </p:spPr>
      </p:pic>
      <p:pic>
        <p:nvPicPr>
          <p:cNvPr id="4" name="Son enregistré">
            <a:hlinkClick r:id="" action="ppaction://media"/>
            <a:extLst>
              <a:ext uri="{FF2B5EF4-FFF2-40B4-BE49-F238E27FC236}">
                <a16:creationId xmlns:a16="http://schemas.microsoft.com/office/drawing/2014/main" id="{EC9EC92C-5F0E-B206-B6AC-E2A018CE8E4D}"/>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0648123" y="5443470"/>
            <a:ext cx="609600" cy="609600"/>
          </a:xfrm>
          <a:prstGeom prst="rect">
            <a:avLst/>
          </a:prstGeom>
        </p:spPr>
      </p:pic>
    </p:spTree>
    <p:extLst>
      <p:ext uri="{BB962C8B-B14F-4D97-AF65-F5344CB8AC3E}">
        <p14:creationId xmlns:p14="http://schemas.microsoft.com/office/powerpoint/2010/main" val="4095364468"/>
      </p:ext>
    </p:extLst>
  </p:cSld>
  <p:clrMapOvr>
    <a:masterClrMapping/>
  </p:clrMapOvr>
  <p:transition spd="slow" advTm="68671">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1000"/>
                                        <p:tgtEl>
                                          <p:spTgt spid="2"/>
                                        </p:tgtEl>
                                      </p:cBhvr>
                                    </p:animEffect>
                                  </p:childTnLst>
                                </p:cTn>
                              </p:par>
                            </p:childTnLst>
                          </p:cTn>
                        </p:par>
                        <p:par>
                          <p:cTn id="8" fill="hold">
                            <p:stCondLst>
                              <p:cond delay="1000"/>
                            </p:stCondLst>
                            <p:childTnLst>
                              <p:par>
                                <p:cTn id="9" presetID="16" presetClass="entr" presetSubtype="21" fill="hold" nodeType="after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barn(inVertical)">
                                      <p:cBhvr>
                                        <p:cTn id="11" dur="1000"/>
                                        <p:tgtEl>
                                          <p:spTgt spid="3">
                                            <p:txEl>
                                              <p:pRg st="0" end="0"/>
                                            </p:txEl>
                                          </p:spTgt>
                                        </p:tgtEl>
                                      </p:cBhvr>
                                    </p:animEffect>
                                  </p:childTnLst>
                                </p:cTn>
                              </p:par>
                            </p:childTnLst>
                          </p:cTn>
                        </p:par>
                        <p:par>
                          <p:cTn id="12" fill="hold">
                            <p:stCondLst>
                              <p:cond delay="2000"/>
                            </p:stCondLst>
                            <p:childTnLst>
                              <p:par>
                                <p:cTn id="13" presetID="16" presetClass="entr" presetSubtype="21" fill="hold" nodeType="after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Effect transition="in" filter="barn(inVertical)">
                                      <p:cBhvr>
                                        <p:cTn id="15" dur="1000"/>
                                        <p:tgtEl>
                                          <p:spTgt spid="3">
                                            <p:txEl>
                                              <p:pRg st="1" end="1"/>
                                            </p:txEl>
                                          </p:spTgt>
                                        </p:tgtEl>
                                      </p:cBhvr>
                                    </p:animEffect>
                                  </p:childTnLst>
                                </p:cTn>
                              </p:par>
                            </p:childTnLst>
                          </p:cTn>
                        </p:par>
                        <p:par>
                          <p:cTn id="16" fill="hold">
                            <p:stCondLst>
                              <p:cond delay="3000"/>
                            </p:stCondLst>
                            <p:childTnLst>
                              <p:par>
                                <p:cTn id="17" presetID="31" presetClass="entr" presetSubtype="0" fill="hold" nodeType="after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p:cTn id="19" dur="1000" fill="hold"/>
                                        <p:tgtEl>
                                          <p:spTgt spid="10"/>
                                        </p:tgtEl>
                                        <p:attrNameLst>
                                          <p:attrName>ppt_w</p:attrName>
                                        </p:attrNameLst>
                                      </p:cBhvr>
                                      <p:tavLst>
                                        <p:tav tm="0">
                                          <p:val>
                                            <p:fltVal val="0"/>
                                          </p:val>
                                        </p:tav>
                                        <p:tav tm="100000">
                                          <p:val>
                                            <p:strVal val="#ppt_w"/>
                                          </p:val>
                                        </p:tav>
                                      </p:tavLst>
                                    </p:anim>
                                    <p:anim calcmode="lin" valueType="num">
                                      <p:cBhvr>
                                        <p:cTn id="20" dur="1000" fill="hold"/>
                                        <p:tgtEl>
                                          <p:spTgt spid="10"/>
                                        </p:tgtEl>
                                        <p:attrNameLst>
                                          <p:attrName>ppt_h</p:attrName>
                                        </p:attrNameLst>
                                      </p:cBhvr>
                                      <p:tavLst>
                                        <p:tav tm="0">
                                          <p:val>
                                            <p:fltVal val="0"/>
                                          </p:val>
                                        </p:tav>
                                        <p:tav tm="100000">
                                          <p:val>
                                            <p:strVal val="#ppt_h"/>
                                          </p:val>
                                        </p:tav>
                                      </p:tavLst>
                                    </p:anim>
                                    <p:anim calcmode="lin" valueType="num">
                                      <p:cBhvr>
                                        <p:cTn id="21" dur="1000" fill="hold"/>
                                        <p:tgtEl>
                                          <p:spTgt spid="10"/>
                                        </p:tgtEl>
                                        <p:attrNameLst>
                                          <p:attrName>style.rotation</p:attrName>
                                        </p:attrNameLst>
                                      </p:cBhvr>
                                      <p:tavLst>
                                        <p:tav tm="0">
                                          <p:val>
                                            <p:fltVal val="90"/>
                                          </p:val>
                                        </p:tav>
                                        <p:tav tm="100000">
                                          <p:val>
                                            <p:fltVal val="0"/>
                                          </p:val>
                                        </p:tav>
                                      </p:tavLst>
                                    </p:anim>
                                    <p:animEffect transition="in" filter="fade">
                                      <p:cBhvr>
                                        <p:cTn id="22" dur="1000"/>
                                        <p:tgtEl>
                                          <p:spTgt spid="10"/>
                                        </p:tgtEl>
                                      </p:cBhvr>
                                    </p:animEffect>
                                  </p:childTnLst>
                                </p:cTn>
                              </p:par>
                            </p:childTnLst>
                          </p:cTn>
                        </p:par>
                      </p:childTnLst>
                    </p:cTn>
                  </p:par>
                  <p:par>
                    <p:cTn id="23" fill="hold">
                      <p:stCondLst>
                        <p:cond delay="indefinite"/>
                      </p:stCondLst>
                      <p:childTnLst>
                        <p:par>
                          <p:cTn id="24" fill="hold">
                            <p:stCondLst>
                              <p:cond delay="0"/>
                            </p:stCondLst>
                            <p:childTnLst>
                              <p:par>
                                <p:cTn id="25" presetID="1" presetClass="mediacall" presetSubtype="0" fill="hold" nodeType="clickEffect">
                                  <p:stCondLst>
                                    <p:cond delay="0"/>
                                  </p:stCondLst>
                                  <p:childTnLst>
                                    <p:cmd type="call" cmd="playFrom(0.0)">
                                      <p:cBhvr>
                                        <p:cTn id="26" dur="6867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27" fill="hold" display="0">
                  <p:stCondLst>
                    <p:cond delay="indefinite"/>
                  </p:stCondLst>
                  <p:endCondLst>
                    <p:cond evt="onStopAudio" delay="0">
                      <p:tgtEl>
                        <p:sldTgt/>
                      </p:tgtEl>
                    </p:cond>
                  </p:endCondLst>
                </p:cTn>
                <p:tgtEl>
                  <p:spTgt spid="4"/>
                </p:tgtEl>
              </p:cMediaNode>
            </p:audio>
          </p:childTnLst>
        </p:cTn>
      </p:par>
    </p:tnLst>
    <p:bldLst>
      <p:bldP spid="2" grpId="0"/>
    </p:bld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F6F24C7-CCA3-42B2-5614-FD5ACD56FB46}"/>
              </a:ext>
            </a:extLst>
          </p:cNvPr>
          <p:cNvSpPr>
            <a:spLocks noGrp="1"/>
          </p:cNvSpPr>
          <p:nvPr>
            <p:ph type="title"/>
          </p:nvPr>
        </p:nvSpPr>
        <p:spPr>
          <a:xfrm>
            <a:off x="677334" y="609600"/>
            <a:ext cx="11342388" cy="1320800"/>
          </a:xfrm>
        </p:spPr>
        <p:txBody>
          <a:bodyPr>
            <a:normAutofit fontScale="90000"/>
          </a:bodyPr>
          <a:lstStyle/>
          <a:p>
            <a:r>
              <a:rPr lang="fr-CA" sz="6600" dirty="0">
                <a:solidFill>
                  <a:schemeClr val="tx1"/>
                </a:solidFill>
                <a:latin typeface="Rockwell" panose="02060603020205020403" pitchFamily="18" charset="0"/>
              </a:rPr>
              <a:t>Vision de l’approche globale de la santé</a:t>
            </a:r>
          </a:p>
        </p:txBody>
      </p:sp>
      <p:sp>
        <p:nvSpPr>
          <p:cNvPr id="3" name="Espace réservé du contenu 2">
            <a:extLst>
              <a:ext uri="{FF2B5EF4-FFF2-40B4-BE49-F238E27FC236}">
                <a16:creationId xmlns:a16="http://schemas.microsoft.com/office/drawing/2014/main" id="{06998031-BA20-4228-4B48-3019A44A54C8}"/>
              </a:ext>
            </a:extLst>
          </p:cNvPr>
          <p:cNvSpPr>
            <a:spLocks noGrp="1"/>
          </p:cNvSpPr>
          <p:nvPr>
            <p:ph idx="1"/>
          </p:nvPr>
        </p:nvSpPr>
        <p:spPr>
          <a:xfrm>
            <a:off x="677333" y="2688609"/>
            <a:ext cx="10255709" cy="3963982"/>
          </a:xfrm>
        </p:spPr>
        <p:txBody>
          <a:bodyPr>
            <a:normAutofit/>
          </a:bodyPr>
          <a:lstStyle/>
          <a:p>
            <a:r>
              <a:rPr lang="fr-FR" sz="2000" dirty="0"/>
              <a:t>La vision d’approche globale considère la santé selon 3 composantes précises </a:t>
            </a:r>
            <a:endParaRPr lang="fr-CA" dirty="0"/>
          </a:p>
          <a:p>
            <a:r>
              <a:rPr lang="fr-CA" sz="2000" dirty="0"/>
              <a:t>Selon cette vision, l’état de santé est étroitement lié aux trois composantes</a:t>
            </a:r>
          </a:p>
          <a:p>
            <a:pPr lvl="1"/>
            <a:endParaRPr lang="fr-CA" dirty="0"/>
          </a:p>
          <a:p>
            <a:pPr lvl="1"/>
            <a:r>
              <a:rPr lang="fr-CA" sz="1800" i="1" dirty="0"/>
              <a:t>La personne dans le système de soins </a:t>
            </a:r>
          </a:p>
          <a:p>
            <a:pPr lvl="1"/>
            <a:r>
              <a:rPr lang="fr-CA" sz="1800" i="1" dirty="0"/>
              <a:t>La personne dans son environnement</a:t>
            </a:r>
          </a:p>
          <a:p>
            <a:pPr lvl="1"/>
            <a:r>
              <a:rPr lang="fr-CA" sz="1800" i="1" dirty="0"/>
              <a:t>La personne dans sa totalité</a:t>
            </a:r>
          </a:p>
        </p:txBody>
      </p:sp>
      <p:sp>
        <p:nvSpPr>
          <p:cNvPr id="5" name="ZoneTexte 4">
            <a:extLst>
              <a:ext uri="{FF2B5EF4-FFF2-40B4-BE49-F238E27FC236}">
                <a16:creationId xmlns:a16="http://schemas.microsoft.com/office/drawing/2014/main" id="{A369824A-209F-0385-0446-A248CF555BB0}"/>
              </a:ext>
            </a:extLst>
          </p:cNvPr>
          <p:cNvSpPr txBox="1"/>
          <p:nvPr/>
        </p:nvSpPr>
        <p:spPr>
          <a:xfrm>
            <a:off x="9886123" y="6283259"/>
            <a:ext cx="2133600" cy="369332"/>
          </a:xfrm>
          <a:prstGeom prst="rect">
            <a:avLst/>
          </a:prstGeom>
          <a:ln>
            <a:noFill/>
          </a:ln>
          <a:effectLst>
            <a:outerShdw blurRad="107950" dist="12700" dir="5400000" algn="ctr">
              <a:srgbClr val="000000"/>
            </a:outerShdw>
            <a:reflection blurRad="6350" stA="52000" endA="300" endPos="35000" dir="5400000" sy="-100000" algn="bl" rotWithShape="0"/>
            <a:softEdge rad="12700"/>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3">
            <a:schemeClr val="lt1"/>
          </a:lnRef>
          <a:fillRef idx="1">
            <a:schemeClr val="dk1"/>
          </a:fillRef>
          <a:effectRef idx="1">
            <a:schemeClr val="dk1"/>
          </a:effectRef>
          <a:fontRef idx="minor">
            <a:schemeClr val="lt1"/>
          </a:fontRef>
        </p:style>
        <p:txBody>
          <a:bodyPr wrap="square" rtlCol="0">
            <a:spAutoFit/>
          </a:bodyPr>
          <a:lstStyle/>
          <a:p>
            <a:r>
              <a:rPr lang="fr-CA" dirty="0"/>
              <a:t>CEMEQ p.13 et 14</a:t>
            </a:r>
          </a:p>
        </p:txBody>
      </p:sp>
      <p:pic>
        <p:nvPicPr>
          <p:cNvPr id="4" name="Son enregistré">
            <a:hlinkClick r:id="" action="ppaction://media"/>
            <a:extLst>
              <a:ext uri="{FF2B5EF4-FFF2-40B4-BE49-F238E27FC236}">
                <a16:creationId xmlns:a16="http://schemas.microsoft.com/office/drawing/2014/main" id="{4D6AEBEC-2C6A-F91E-08E8-D4907E2382F0}"/>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0648123" y="5525050"/>
            <a:ext cx="609600" cy="609600"/>
          </a:xfrm>
          <a:prstGeom prst="rect">
            <a:avLst/>
          </a:prstGeom>
        </p:spPr>
      </p:pic>
    </p:spTree>
    <p:extLst>
      <p:ext uri="{BB962C8B-B14F-4D97-AF65-F5344CB8AC3E}">
        <p14:creationId xmlns:p14="http://schemas.microsoft.com/office/powerpoint/2010/main" val="1899978026"/>
      </p:ext>
    </p:extLst>
  </p:cSld>
  <p:clrMapOvr>
    <a:masterClrMapping/>
  </p:clrMapOvr>
  <p:transition spd="slow" advTm="6210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1000"/>
                                        <p:tgtEl>
                                          <p:spTgt spid="2"/>
                                        </p:tgtEl>
                                      </p:cBhvr>
                                    </p:animEffect>
                                  </p:childTnLst>
                                </p:cTn>
                              </p:par>
                            </p:childTnLst>
                          </p:cTn>
                        </p:par>
                        <p:par>
                          <p:cTn id="8" fill="hold">
                            <p:stCondLst>
                              <p:cond delay="1000"/>
                            </p:stCondLst>
                            <p:childTnLst>
                              <p:par>
                                <p:cTn id="9" presetID="16" presetClass="entr" presetSubtype="21" fill="hold" nodeType="after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barn(inVertical)">
                                      <p:cBhvr>
                                        <p:cTn id="11" dur="1000"/>
                                        <p:tgtEl>
                                          <p:spTgt spid="3">
                                            <p:txEl>
                                              <p:pRg st="0" end="0"/>
                                            </p:txEl>
                                          </p:spTgt>
                                        </p:tgtEl>
                                      </p:cBhvr>
                                    </p:animEffect>
                                  </p:childTnLst>
                                </p:cTn>
                              </p:par>
                            </p:childTnLst>
                          </p:cTn>
                        </p:par>
                        <p:par>
                          <p:cTn id="12" fill="hold">
                            <p:stCondLst>
                              <p:cond delay="2000"/>
                            </p:stCondLst>
                            <p:childTnLst>
                              <p:par>
                                <p:cTn id="13" presetID="16" presetClass="entr" presetSubtype="21" fill="hold" nodeType="after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Effect transition="in" filter="barn(inVertical)">
                                      <p:cBhvr>
                                        <p:cTn id="15" dur="1000"/>
                                        <p:tgtEl>
                                          <p:spTgt spid="3">
                                            <p:txEl>
                                              <p:pRg st="1" end="1"/>
                                            </p:txEl>
                                          </p:spTgt>
                                        </p:tgtEl>
                                      </p:cBhvr>
                                    </p:animEffect>
                                  </p:childTnLst>
                                </p:cTn>
                              </p:par>
                            </p:childTnLst>
                          </p:cTn>
                        </p:par>
                        <p:par>
                          <p:cTn id="16" fill="hold">
                            <p:stCondLst>
                              <p:cond delay="3000"/>
                            </p:stCondLst>
                            <p:childTnLst>
                              <p:par>
                                <p:cTn id="17" presetID="16" presetClass="entr" presetSubtype="21" fill="hold" nodeType="after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Effect transition="in" filter="barn(inVertical)">
                                      <p:cBhvr>
                                        <p:cTn id="19" dur="500"/>
                                        <p:tgtEl>
                                          <p:spTgt spid="3">
                                            <p:txEl>
                                              <p:pRg st="3" end="3"/>
                                            </p:txEl>
                                          </p:spTgt>
                                        </p:tgtEl>
                                      </p:cBhvr>
                                    </p:animEffect>
                                  </p:childTnLst>
                                </p:cTn>
                              </p:par>
                            </p:childTnLst>
                          </p:cTn>
                        </p:par>
                        <p:par>
                          <p:cTn id="20" fill="hold">
                            <p:stCondLst>
                              <p:cond delay="3500"/>
                            </p:stCondLst>
                            <p:childTnLst>
                              <p:par>
                                <p:cTn id="21" presetID="16" presetClass="entr" presetSubtype="21" fill="hold" nodeType="after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barn(inVertical)">
                                      <p:cBhvr>
                                        <p:cTn id="23" dur="500"/>
                                        <p:tgtEl>
                                          <p:spTgt spid="3">
                                            <p:txEl>
                                              <p:pRg st="4" end="4"/>
                                            </p:txEl>
                                          </p:spTgt>
                                        </p:tgtEl>
                                      </p:cBhvr>
                                    </p:animEffect>
                                  </p:childTnLst>
                                </p:cTn>
                              </p:par>
                            </p:childTnLst>
                          </p:cTn>
                        </p:par>
                        <p:par>
                          <p:cTn id="24" fill="hold">
                            <p:stCondLst>
                              <p:cond delay="4000"/>
                            </p:stCondLst>
                            <p:childTnLst>
                              <p:par>
                                <p:cTn id="25" presetID="16" presetClass="entr" presetSubtype="21" fill="hold" nodeType="after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barn(inVertical)">
                                      <p:cBhvr>
                                        <p:cTn id="27" dur="500"/>
                                        <p:tgtEl>
                                          <p:spTgt spid="3">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 presetClass="mediacall" presetSubtype="0" fill="hold" nodeType="clickEffect">
                                  <p:stCondLst>
                                    <p:cond delay="0"/>
                                  </p:stCondLst>
                                  <p:childTnLst>
                                    <p:cmd type="call" cmd="playFrom(0.0)">
                                      <p:cBhvr>
                                        <p:cTn id="31" dur="62100"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32" fill="hold" display="0">
                  <p:stCondLst>
                    <p:cond delay="indefinite"/>
                  </p:stCondLst>
                  <p:endCondLst>
                    <p:cond evt="onStopAudio" delay="0">
                      <p:tgtEl>
                        <p:sldTgt/>
                      </p:tgtEl>
                    </p:cond>
                  </p:endCondLst>
                </p:cTn>
                <p:tgtEl>
                  <p:spTgt spid="4"/>
                </p:tgtEl>
              </p:cMediaNode>
            </p:audio>
          </p:childTnLst>
        </p:cTn>
      </p:par>
    </p:tnLst>
    <p:bldLst>
      <p:bldP spid="2" grpId="0"/>
    </p:bld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F6F24C7-CCA3-42B2-5614-FD5ACD56FB46}"/>
              </a:ext>
            </a:extLst>
          </p:cNvPr>
          <p:cNvSpPr>
            <a:spLocks noGrp="1"/>
          </p:cNvSpPr>
          <p:nvPr>
            <p:ph type="title"/>
          </p:nvPr>
        </p:nvSpPr>
        <p:spPr>
          <a:xfrm>
            <a:off x="677334" y="609600"/>
            <a:ext cx="11342388" cy="1320800"/>
          </a:xfrm>
        </p:spPr>
        <p:txBody>
          <a:bodyPr>
            <a:normAutofit fontScale="90000"/>
          </a:bodyPr>
          <a:lstStyle/>
          <a:p>
            <a:r>
              <a:rPr lang="fr-CA" sz="6600" dirty="0">
                <a:solidFill>
                  <a:schemeClr val="tx1"/>
                </a:solidFill>
                <a:latin typeface="Rockwell" panose="02060603020205020403" pitchFamily="18" charset="0"/>
              </a:rPr>
              <a:t>Vision du continuum santé-maladie</a:t>
            </a:r>
          </a:p>
        </p:txBody>
      </p:sp>
      <p:sp>
        <p:nvSpPr>
          <p:cNvPr id="3" name="Espace réservé du contenu 2">
            <a:extLst>
              <a:ext uri="{FF2B5EF4-FFF2-40B4-BE49-F238E27FC236}">
                <a16:creationId xmlns:a16="http://schemas.microsoft.com/office/drawing/2014/main" id="{06998031-BA20-4228-4B48-3019A44A54C8}"/>
              </a:ext>
            </a:extLst>
          </p:cNvPr>
          <p:cNvSpPr>
            <a:spLocks noGrp="1"/>
          </p:cNvSpPr>
          <p:nvPr>
            <p:ph idx="1"/>
          </p:nvPr>
        </p:nvSpPr>
        <p:spPr>
          <a:xfrm>
            <a:off x="677334" y="2894018"/>
            <a:ext cx="5418668" cy="3963982"/>
          </a:xfrm>
        </p:spPr>
        <p:txBody>
          <a:bodyPr>
            <a:normAutofit/>
          </a:bodyPr>
          <a:lstStyle/>
          <a:p>
            <a:r>
              <a:rPr lang="fr-FR" sz="2000" dirty="0"/>
              <a:t>Dans cette vision l’état de santé de la personne peut changer continuellement, passant de la santé à la maladie</a:t>
            </a:r>
            <a:r>
              <a:rPr lang="fr-CA" dirty="0"/>
              <a:t>. </a:t>
            </a:r>
            <a:r>
              <a:rPr lang="fr-CA" sz="2000" dirty="0"/>
              <a:t>Elle peut passer d’un stade à un autre et se déplacer dans plusieurs sens</a:t>
            </a:r>
          </a:p>
          <a:p>
            <a:pPr marL="0" indent="0">
              <a:buNone/>
            </a:pPr>
            <a:endParaRPr lang="fr-CA" sz="2000" dirty="0"/>
          </a:p>
        </p:txBody>
      </p:sp>
      <p:sp>
        <p:nvSpPr>
          <p:cNvPr id="5" name="ZoneTexte 4">
            <a:extLst>
              <a:ext uri="{FF2B5EF4-FFF2-40B4-BE49-F238E27FC236}">
                <a16:creationId xmlns:a16="http://schemas.microsoft.com/office/drawing/2014/main" id="{A369824A-209F-0385-0446-A248CF555BB0}"/>
              </a:ext>
            </a:extLst>
          </p:cNvPr>
          <p:cNvSpPr txBox="1"/>
          <p:nvPr/>
        </p:nvSpPr>
        <p:spPr>
          <a:xfrm>
            <a:off x="9886123" y="6283259"/>
            <a:ext cx="2133600" cy="369332"/>
          </a:xfrm>
          <a:prstGeom prst="rect">
            <a:avLst/>
          </a:prstGeom>
          <a:ln>
            <a:noFill/>
          </a:ln>
          <a:effectLst>
            <a:outerShdw blurRad="107950" dist="12700" dir="5400000" algn="ctr">
              <a:srgbClr val="000000"/>
            </a:outerShdw>
            <a:reflection blurRad="6350" stA="52000" endA="300" endPos="35000" dir="5400000" sy="-100000" algn="bl" rotWithShape="0"/>
            <a:softEdge rad="12700"/>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3">
            <a:schemeClr val="lt1"/>
          </a:lnRef>
          <a:fillRef idx="1">
            <a:schemeClr val="dk1"/>
          </a:fillRef>
          <a:effectRef idx="1">
            <a:schemeClr val="dk1"/>
          </a:effectRef>
          <a:fontRef idx="minor">
            <a:schemeClr val="lt1"/>
          </a:fontRef>
        </p:style>
        <p:txBody>
          <a:bodyPr wrap="square" rtlCol="0">
            <a:spAutoFit/>
          </a:bodyPr>
          <a:lstStyle/>
          <a:p>
            <a:r>
              <a:rPr lang="fr-CA" dirty="0"/>
              <a:t>CEMEQ p.13 et 14</a:t>
            </a:r>
          </a:p>
        </p:txBody>
      </p:sp>
      <p:graphicFrame>
        <p:nvGraphicFramePr>
          <p:cNvPr id="7" name="Diagramme 6">
            <a:extLst>
              <a:ext uri="{FF2B5EF4-FFF2-40B4-BE49-F238E27FC236}">
                <a16:creationId xmlns:a16="http://schemas.microsoft.com/office/drawing/2014/main" id="{DB1E6594-E62E-BBE0-0927-281760EE753F}"/>
              </a:ext>
            </a:extLst>
          </p:cNvPr>
          <p:cNvGraphicFramePr/>
          <p:nvPr>
            <p:extLst>
              <p:ext uri="{D42A27DB-BD31-4B8C-83A1-F6EECF244321}">
                <p14:modId xmlns:p14="http://schemas.microsoft.com/office/powerpoint/2010/main" val="3876595374"/>
              </p:ext>
            </p:extLst>
          </p:nvPr>
        </p:nvGraphicFramePr>
        <p:xfrm>
          <a:off x="5805187" y="2503943"/>
          <a:ext cx="4914710" cy="3963982"/>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pic>
        <p:nvPicPr>
          <p:cNvPr id="4" name="Son enregistré">
            <a:hlinkClick r:id="" action="ppaction://media"/>
            <a:extLst>
              <a:ext uri="{FF2B5EF4-FFF2-40B4-BE49-F238E27FC236}">
                <a16:creationId xmlns:a16="http://schemas.microsoft.com/office/drawing/2014/main" id="{6B4BEDB4-0349-153F-6334-7474E0BC1F0A}"/>
              </a:ext>
            </a:extLst>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10648123" y="5404916"/>
            <a:ext cx="609600" cy="609600"/>
          </a:xfrm>
          <a:prstGeom prst="rect">
            <a:avLst/>
          </a:prstGeom>
        </p:spPr>
      </p:pic>
    </p:spTree>
    <p:extLst>
      <p:ext uri="{BB962C8B-B14F-4D97-AF65-F5344CB8AC3E}">
        <p14:creationId xmlns:p14="http://schemas.microsoft.com/office/powerpoint/2010/main" val="2770888549"/>
      </p:ext>
    </p:extLst>
  </p:cSld>
  <p:clrMapOvr>
    <a:masterClrMapping/>
  </p:clrMapOvr>
  <p:transition spd="slow" advTm="67951">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1000"/>
                                        <p:tgtEl>
                                          <p:spTgt spid="2"/>
                                        </p:tgtEl>
                                      </p:cBhvr>
                                    </p:animEffect>
                                  </p:childTnLst>
                                </p:cTn>
                              </p:par>
                            </p:childTnLst>
                          </p:cTn>
                        </p:par>
                        <p:par>
                          <p:cTn id="8" fill="hold">
                            <p:stCondLst>
                              <p:cond delay="1000"/>
                            </p:stCondLst>
                            <p:childTnLst>
                              <p:par>
                                <p:cTn id="9" presetID="16" presetClass="entr" presetSubtype="21" fill="hold" nodeType="after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barn(inVertical)">
                                      <p:cBhvr>
                                        <p:cTn id="11" dur="500"/>
                                        <p:tgtEl>
                                          <p:spTgt spid="3">
                                            <p:txEl>
                                              <p:pRg st="0" end="0"/>
                                            </p:txEl>
                                          </p:spTgt>
                                        </p:tgtEl>
                                      </p:cBhvr>
                                    </p:animEffect>
                                  </p:childTnLst>
                                </p:cTn>
                              </p:par>
                            </p:childTnLst>
                          </p:cTn>
                        </p:par>
                        <p:par>
                          <p:cTn id="12" fill="hold">
                            <p:stCondLst>
                              <p:cond delay="1500"/>
                            </p:stCondLst>
                            <p:childTnLst>
                              <p:par>
                                <p:cTn id="13" presetID="21" presetClass="entr" presetSubtype="1" fill="hold" grpId="0" nodeType="after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wheel(1)">
                                      <p:cBhvr>
                                        <p:cTn id="15" dur="2000"/>
                                        <p:tgtEl>
                                          <p:spTgt spid="7"/>
                                        </p:tgtEl>
                                      </p:cBhvr>
                                    </p:animEffect>
                                  </p:childTnLst>
                                </p:cTn>
                              </p:par>
                            </p:childTnLst>
                          </p:cTn>
                        </p:par>
                      </p:childTnLst>
                    </p:cTn>
                  </p:par>
                  <p:par>
                    <p:cTn id="16" fill="hold">
                      <p:stCondLst>
                        <p:cond delay="indefinite"/>
                      </p:stCondLst>
                      <p:childTnLst>
                        <p:par>
                          <p:cTn id="17" fill="hold">
                            <p:stCondLst>
                              <p:cond delay="0"/>
                            </p:stCondLst>
                            <p:childTnLst>
                              <p:par>
                                <p:cTn id="18" presetID="1" presetClass="mediacall" presetSubtype="0" fill="hold" nodeType="clickEffect">
                                  <p:stCondLst>
                                    <p:cond delay="0"/>
                                  </p:stCondLst>
                                  <p:childTnLst>
                                    <p:cmd type="call" cmd="playFrom(0.0)">
                                      <p:cBhvr>
                                        <p:cTn id="19" dur="6795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20" fill="hold" display="0">
                  <p:stCondLst>
                    <p:cond delay="indefinite"/>
                  </p:stCondLst>
                  <p:endCondLst>
                    <p:cond evt="onStopAudio" delay="0">
                      <p:tgtEl>
                        <p:sldTgt/>
                      </p:tgtEl>
                    </p:cond>
                  </p:endCondLst>
                </p:cTn>
                <p:tgtEl>
                  <p:spTgt spid="4"/>
                </p:tgtEl>
              </p:cMediaNode>
            </p:audio>
          </p:childTnLst>
        </p:cTn>
      </p:par>
    </p:tnLst>
    <p:bldLst>
      <p:bldP spid="2" grpId="0"/>
      <p:bldGraphic spid="7" grpId="0">
        <p:bldAsOne/>
      </p:bldGraphic>
    </p:bld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F6F24C7-CCA3-42B2-5614-FD5ACD56FB46}"/>
              </a:ext>
            </a:extLst>
          </p:cNvPr>
          <p:cNvSpPr>
            <a:spLocks noGrp="1"/>
          </p:cNvSpPr>
          <p:nvPr>
            <p:ph type="title"/>
          </p:nvPr>
        </p:nvSpPr>
        <p:spPr/>
        <p:txBody>
          <a:bodyPr>
            <a:normAutofit/>
          </a:bodyPr>
          <a:lstStyle/>
          <a:p>
            <a:r>
              <a:rPr lang="fr-CA" sz="6600" dirty="0">
                <a:solidFill>
                  <a:schemeClr val="tx1"/>
                </a:solidFill>
                <a:latin typeface="Rockwell" panose="02060603020205020403" pitchFamily="18" charset="0"/>
              </a:rPr>
              <a:t>Activité 1.1</a:t>
            </a:r>
          </a:p>
        </p:txBody>
      </p:sp>
      <p:sp>
        <p:nvSpPr>
          <p:cNvPr id="3" name="Espace réservé du contenu 2">
            <a:extLst>
              <a:ext uri="{FF2B5EF4-FFF2-40B4-BE49-F238E27FC236}">
                <a16:creationId xmlns:a16="http://schemas.microsoft.com/office/drawing/2014/main" id="{06998031-BA20-4228-4B48-3019A44A54C8}"/>
              </a:ext>
            </a:extLst>
          </p:cNvPr>
          <p:cNvSpPr>
            <a:spLocks noGrp="1"/>
          </p:cNvSpPr>
          <p:nvPr>
            <p:ph idx="1"/>
          </p:nvPr>
        </p:nvSpPr>
        <p:spPr>
          <a:xfrm>
            <a:off x="677333" y="2160589"/>
            <a:ext cx="9341309" cy="3880773"/>
          </a:xfrm>
        </p:spPr>
        <p:txBody>
          <a:bodyPr>
            <a:noAutofit/>
          </a:bodyPr>
          <a:lstStyle/>
          <a:p>
            <a:r>
              <a:rPr lang="fr-CA" sz="2000" dirty="0"/>
              <a:t>Il est maintenant l’heure de faire l’activité 1,1. Il s’agit de contextualiser les notions que vous venez de voir.  </a:t>
            </a:r>
          </a:p>
          <a:p>
            <a:endParaRPr lang="fr-CA" sz="2000" dirty="0"/>
          </a:p>
          <a:p>
            <a:r>
              <a:rPr lang="fr-CA" sz="2000" dirty="0"/>
              <a:t>Ces pages ne devraient pas vous prendre plus de 30 minutes.</a:t>
            </a:r>
          </a:p>
        </p:txBody>
      </p:sp>
      <p:sp>
        <p:nvSpPr>
          <p:cNvPr id="4" name="ZoneTexte 3">
            <a:extLst>
              <a:ext uri="{FF2B5EF4-FFF2-40B4-BE49-F238E27FC236}">
                <a16:creationId xmlns:a16="http://schemas.microsoft.com/office/drawing/2014/main" id="{EB286EDD-ABC9-3AA4-3B86-E1CFD824CD33}"/>
              </a:ext>
            </a:extLst>
          </p:cNvPr>
          <p:cNvSpPr txBox="1"/>
          <p:nvPr/>
        </p:nvSpPr>
        <p:spPr>
          <a:xfrm>
            <a:off x="10018643" y="6334539"/>
            <a:ext cx="2001080" cy="369332"/>
          </a:xfrm>
          <a:prstGeom prst="rect">
            <a:avLst/>
          </a:prstGeom>
          <a:ln>
            <a:noFill/>
          </a:ln>
          <a:effectLst>
            <a:outerShdw blurRad="107950" dist="12700" dir="5400000" algn="ctr">
              <a:srgbClr val="000000"/>
            </a:outerShdw>
            <a:reflection blurRad="6350" stA="52000" endA="300" endPos="35000" dir="5400000" sy="-100000" algn="bl" rotWithShape="0"/>
            <a:softEdge rad="12700"/>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3">
            <a:schemeClr val="lt1"/>
          </a:lnRef>
          <a:fillRef idx="1">
            <a:schemeClr val="dk1"/>
          </a:fillRef>
          <a:effectRef idx="1">
            <a:schemeClr val="dk1"/>
          </a:effectRef>
          <a:fontRef idx="minor">
            <a:schemeClr val="lt1"/>
          </a:fontRef>
        </p:style>
        <p:txBody>
          <a:bodyPr wrap="square" rtlCol="0">
            <a:spAutoFit/>
          </a:bodyPr>
          <a:lstStyle/>
          <a:p>
            <a:r>
              <a:rPr lang="fr-CA" dirty="0"/>
              <a:t>CEMEQ p. 16 à 19</a:t>
            </a:r>
          </a:p>
        </p:txBody>
      </p:sp>
      <p:pic>
        <p:nvPicPr>
          <p:cNvPr id="7" name="Graphique 6" descr="Crayon avec un remplissage uni">
            <a:extLst>
              <a:ext uri="{FF2B5EF4-FFF2-40B4-BE49-F238E27FC236}">
                <a16:creationId xmlns:a16="http://schemas.microsoft.com/office/drawing/2014/main" id="{53F8CB3A-0258-34B2-F83E-937B47611D3D}"/>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4578626" y="4098235"/>
            <a:ext cx="1517374" cy="1517374"/>
          </a:xfrm>
          <a:prstGeom prst="rect">
            <a:avLst/>
          </a:prstGeom>
        </p:spPr>
      </p:pic>
      <p:pic>
        <p:nvPicPr>
          <p:cNvPr id="6" name="Son enregistré">
            <a:hlinkClick r:id="" action="ppaction://media"/>
            <a:extLst>
              <a:ext uri="{FF2B5EF4-FFF2-40B4-BE49-F238E27FC236}">
                <a16:creationId xmlns:a16="http://schemas.microsoft.com/office/drawing/2014/main" id="{66572B1F-0C36-A851-06C3-91312DEF8F77}"/>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0714383" y="5578351"/>
            <a:ext cx="609600" cy="609600"/>
          </a:xfrm>
          <a:prstGeom prst="rect">
            <a:avLst/>
          </a:prstGeom>
        </p:spPr>
      </p:pic>
    </p:spTree>
    <p:extLst>
      <p:ext uri="{BB962C8B-B14F-4D97-AF65-F5344CB8AC3E}">
        <p14:creationId xmlns:p14="http://schemas.microsoft.com/office/powerpoint/2010/main" val="2246865856"/>
      </p:ext>
    </p:extLst>
  </p:cSld>
  <p:clrMapOvr>
    <a:masterClrMapping/>
  </p:clrMapOvr>
  <p:transition spd="slow" advTm="4282">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1000"/>
                                        <p:tgtEl>
                                          <p:spTgt spid="2"/>
                                        </p:tgtEl>
                                      </p:cBhvr>
                                    </p:animEffect>
                                  </p:childTnLst>
                                </p:cTn>
                              </p:par>
                            </p:childTnLst>
                          </p:cTn>
                        </p:par>
                        <p:par>
                          <p:cTn id="8" fill="hold">
                            <p:stCondLst>
                              <p:cond delay="1000"/>
                            </p:stCondLst>
                            <p:childTnLst>
                              <p:par>
                                <p:cTn id="9" presetID="16" presetClass="entr" presetSubtype="21" fill="hold" nodeType="after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barn(inVertical)">
                                      <p:cBhvr>
                                        <p:cTn id="11" dur="1000"/>
                                        <p:tgtEl>
                                          <p:spTgt spid="3">
                                            <p:txEl>
                                              <p:pRg st="0" end="0"/>
                                            </p:txEl>
                                          </p:spTgt>
                                        </p:tgtEl>
                                      </p:cBhvr>
                                    </p:animEffect>
                                  </p:childTnLst>
                                </p:cTn>
                              </p:par>
                            </p:childTnLst>
                          </p:cTn>
                        </p:par>
                        <p:par>
                          <p:cTn id="12" fill="hold">
                            <p:stCondLst>
                              <p:cond delay="2000"/>
                            </p:stCondLst>
                            <p:childTnLst>
                              <p:par>
                                <p:cTn id="13" presetID="16" presetClass="entr" presetSubtype="21" fill="hold" nodeType="after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barn(inVertical)">
                                      <p:cBhvr>
                                        <p:cTn id="15" dur="1000"/>
                                        <p:tgtEl>
                                          <p:spTgt spid="3">
                                            <p:txEl>
                                              <p:pRg st="2" end="2"/>
                                            </p:txEl>
                                          </p:spTgt>
                                        </p:tgtEl>
                                      </p:cBhvr>
                                    </p:animEffect>
                                  </p:childTnLst>
                                </p:cTn>
                              </p:par>
                            </p:childTnLst>
                          </p:cTn>
                        </p:par>
                        <p:par>
                          <p:cTn id="16" fill="hold">
                            <p:stCondLst>
                              <p:cond delay="3000"/>
                            </p:stCondLst>
                            <p:childTnLst>
                              <p:par>
                                <p:cTn id="17" presetID="31" presetClass="entr" presetSubtype="0" fill="hold" nodeType="after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p:cTn id="19" dur="1000" fill="hold"/>
                                        <p:tgtEl>
                                          <p:spTgt spid="7"/>
                                        </p:tgtEl>
                                        <p:attrNameLst>
                                          <p:attrName>ppt_w</p:attrName>
                                        </p:attrNameLst>
                                      </p:cBhvr>
                                      <p:tavLst>
                                        <p:tav tm="0">
                                          <p:val>
                                            <p:fltVal val="0"/>
                                          </p:val>
                                        </p:tav>
                                        <p:tav tm="100000">
                                          <p:val>
                                            <p:strVal val="#ppt_w"/>
                                          </p:val>
                                        </p:tav>
                                      </p:tavLst>
                                    </p:anim>
                                    <p:anim calcmode="lin" valueType="num">
                                      <p:cBhvr>
                                        <p:cTn id="20" dur="1000" fill="hold"/>
                                        <p:tgtEl>
                                          <p:spTgt spid="7"/>
                                        </p:tgtEl>
                                        <p:attrNameLst>
                                          <p:attrName>ppt_h</p:attrName>
                                        </p:attrNameLst>
                                      </p:cBhvr>
                                      <p:tavLst>
                                        <p:tav tm="0">
                                          <p:val>
                                            <p:fltVal val="0"/>
                                          </p:val>
                                        </p:tav>
                                        <p:tav tm="100000">
                                          <p:val>
                                            <p:strVal val="#ppt_h"/>
                                          </p:val>
                                        </p:tav>
                                      </p:tavLst>
                                    </p:anim>
                                    <p:anim calcmode="lin" valueType="num">
                                      <p:cBhvr>
                                        <p:cTn id="21" dur="1000" fill="hold"/>
                                        <p:tgtEl>
                                          <p:spTgt spid="7"/>
                                        </p:tgtEl>
                                        <p:attrNameLst>
                                          <p:attrName>style.rotation</p:attrName>
                                        </p:attrNameLst>
                                      </p:cBhvr>
                                      <p:tavLst>
                                        <p:tav tm="0">
                                          <p:val>
                                            <p:fltVal val="90"/>
                                          </p:val>
                                        </p:tav>
                                        <p:tav tm="100000">
                                          <p:val>
                                            <p:fltVal val="0"/>
                                          </p:val>
                                        </p:tav>
                                      </p:tavLst>
                                    </p:anim>
                                    <p:animEffect transition="in" filter="fade">
                                      <p:cBhvr>
                                        <p:cTn id="22" dur="1000"/>
                                        <p:tgtEl>
                                          <p:spTgt spid="7"/>
                                        </p:tgtEl>
                                      </p:cBhvr>
                                    </p:animEffect>
                                  </p:childTnLst>
                                </p:cTn>
                              </p:par>
                            </p:childTnLst>
                          </p:cTn>
                        </p:par>
                      </p:childTnLst>
                    </p:cTn>
                  </p:par>
                  <p:par>
                    <p:cTn id="23" fill="hold">
                      <p:stCondLst>
                        <p:cond delay="indefinite"/>
                      </p:stCondLst>
                      <p:childTnLst>
                        <p:par>
                          <p:cTn id="24" fill="hold">
                            <p:stCondLst>
                              <p:cond delay="0"/>
                            </p:stCondLst>
                            <p:childTnLst>
                              <p:par>
                                <p:cTn id="25" presetID="1" presetClass="mediacall" presetSubtype="0" fill="hold" nodeType="clickEffect">
                                  <p:stCondLst>
                                    <p:cond delay="0"/>
                                  </p:stCondLst>
                                  <p:childTnLst>
                                    <p:cmd type="call" cmd="playFrom(0.0)">
                                      <p:cBhvr>
                                        <p:cTn id="26" dur="40923"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27" fill="hold" display="0">
                  <p:stCondLst>
                    <p:cond delay="indefinite"/>
                  </p:stCondLst>
                  <p:endCondLst>
                    <p:cond evt="onStopAudio" delay="0">
                      <p:tgtEl>
                        <p:sldTgt/>
                      </p:tgtEl>
                    </p:cond>
                  </p:endCondLst>
                </p:cTn>
                <p:tgtEl>
                  <p:spTgt spid="6"/>
                </p:tgtEl>
              </p:cMediaNode>
            </p:audio>
          </p:childTnLst>
        </p:cTn>
      </p:par>
    </p:tnLst>
    <p:bldLst>
      <p:bldP spid="2" grpId="0"/>
    </p:bld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F6F24C7-CCA3-42B2-5614-FD5ACD56FB46}"/>
              </a:ext>
            </a:extLst>
          </p:cNvPr>
          <p:cNvSpPr>
            <a:spLocks noGrp="1"/>
          </p:cNvSpPr>
          <p:nvPr>
            <p:ph type="title"/>
          </p:nvPr>
        </p:nvSpPr>
        <p:spPr>
          <a:xfrm>
            <a:off x="677334" y="609600"/>
            <a:ext cx="10176196" cy="1320800"/>
          </a:xfrm>
        </p:spPr>
        <p:txBody>
          <a:bodyPr>
            <a:normAutofit fontScale="90000"/>
          </a:bodyPr>
          <a:lstStyle/>
          <a:p>
            <a:r>
              <a:rPr lang="fr-CA" sz="6600" dirty="0">
                <a:solidFill>
                  <a:schemeClr val="tx1"/>
                </a:solidFill>
                <a:latin typeface="Rockwell" panose="02060603020205020403" pitchFamily="18" charset="0"/>
              </a:rPr>
              <a:t>Les déterminants de la santé</a:t>
            </a:r>
          </a:p>
        </p:txBody>
      </p:sp>
      <p:sp>
        <p:nvSpPr>
          <p:cNvPr id="3" name="Espace réservé du contenu 2">
            <a:extLst>
              <a:ext uri="{FF2B5EF4-FFF2-40B4-BE49-F238E27FC236}">
                <a16:creationId xmlns:a16="http://schemas.microsoft.com/office/drawing/2014/main" id="{06998031-BA20-4228-4B48-3019A44A54C8}"/>
              </a:ext>
            </a:extLst>
          </p:cNvPr>
          <p:cNvSpPr>
            <a:spLocks noGrp="1"/>
          </p:cNvSpPr>
          <p:nvPr>
            <p:ph idx="1"/>
          </p:nvPr>
        </p:nvSpPr>
        <p:spPr>
          <a:xfrm>
            <a:off x="677334" y="2160589"/>
            <a:ext cx="8596668" cy="4492002"/>
          </a:xfrm>
        </p:spPr>
        <p:txBody>
          <a:bodyPr>
            <a:normAutofit/>
          </a:bodyPr>
          <a:lstStyle/>
          <a:p>
            <a:r>
              <a:rPr lang="fr-CA" sz="2000" dirty="0"/>
              <a:t>Les recherches démontrent que certains éléments peuvent exercer une influence sur notre santé. Il s’agit de déterminants de la santé. </a:t>
            </a:r>
          </a:p>
          <a:p>
            <a:pPr marL="0" indent="0">
              <a:buNone/>
            </a:pPr>
            <a:endParaRPr lang="fr-CA" sz="2000" dirty="0"/>
          </a:p>
          <a:p>
            <a:r>
              <a:rPr lang="fr-CA" sz="2000" dirty="0"/>
              <a:t>Votre profession vous apportera à </a:t>
            </a:r>
            <a:r>
              <a:rPr lang="fr-FR" sz="2000" i="1" dirty="0">
                <a:solidFill>
                  <a:schemeClr val="accent1"/>
                </a:solidFill>
              </a:rPr>
              <a:t>transmettre des informations en matière de soins, de santé et de services  sociaux.</a:t>
            </a:r>
            <a:endParaRPr lang="fr-CA" sz="2000" i="1" dirty="0">
              <a:solidFill>
                <a:schemeClr val="accent1"/>
              </a:solidFill>
            </a:endParaRPr>
          </a:p>
          <a:p>
            <a:endParaRPr lang="fr-CA" sz="2000" dirty="0"/>
          </a:p>
          <a:p>
            <a:r>
              <a:rPr lang="fr-CA" sz="2000" dirty="0"/>
              <a:t>En connaissant les facteurs qui influencent la santé, vous deviendrez habileté à trouver des solutions pour favoriser celle-ci.</a:t>
            </a:r>
            <a:endParaRPr lang="fr-CA" sz="1800" dirty="0"/>
          </a:p>
          <a:p>
            <a:endParaRPr lang="fr-CA" sz="2000" dirty="0"/>
          </a:p>
        </p:txBody>
      </p:sp>
      <p:sp>
        <p:nvSpPr>
          <p:cNvPr id="4" name="ZoneTexte 3">
            <a:extLst>
              <a:ext uri="{FF2B5EF4-FFF2-40B4-BE49-F238E27FC236}">
                <a16:creationId xmlns:a16="http://schemas.microsoft.com/office/drawing/2014/main" id="{68A0AB4E-C12B-423D-58E4-4AF7E51733CA}"/>
              </a:ext>
            </a:extLst>
          </p:cNvPr>
          <p:cNvSpPr txBox="1"/>
          <p:nvPr/>
        </p:nvSpPr>
        <p:spPr>
          <a:xfrm>
            <a:off x="10469217" y="6283259"/>
            <a:ext cx="1497496" cy="369332"/>
          </a:xfrm>
          <a:prstGeom prst="rect">
            <a:avLst/>
          </a:prstGeom>
          <a:ln>
            <a:noFill/>
          </a:ln>
          <a:effectLst>
            <a:outerShdw blurRad="107950" dist="12700" dir="5400000" algn="ctr">
              <a:srgbClr val="000000"/>
            </a:outerShdw>
            <a:reflection blurRad="6350" stA="52000" endA="300" endPos="35000" dir="5400000" sy="-100000" algn="bl" rotWithShape="0"/>
            <a:softEdge rad="12700"/>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3">
            <a:schemeClr val="lt1"/>
          </a:lnRef>
          <a:fillRef idx="1">
            <a:schemeClr val="dk1"/>
          </a:fillRef>
          <a:effectRef idx="1">
            <a:schemeClr val="dk1"/>
          </a:effectRef>
          <a:fontRef idx="minor">
            <a:schemeClr val="lt1"/>
          </a:fontRef>
        </p:style>
        <p:txBody>
          <a:bodyPr wrap="square" rtlCol="0">
            <a:spAutoFit/>
          </a:bodyPr>
          <a:lstStyle/>
          <a:p>
            <a:r>
              <a:rPr lang="fr-CA" dirty="0"/>
              <a:t>CEMEQ p. 19</a:t>
            </a:r>
          </a:p>
        </p:txBody>
      </p:sp>
      <p:pic>
        <p:nvPicPr>
          <p:cNvPr id="5" name="Son enregistré">
            <a:hlinkClick r:id="" action="ppaction://media"/>
            <a:extLst>
              <a:ext uri="{FF2B5EF4-FFF2-40B4-BE49-F238E27FC236}">
                <a16:creationId xmlns:a16="http://schemas.microsoft.com/office/drawing/2014/main" id="{B8858FAC-F55D-9BFF-AA42-BFEAB1E95CE8}"/>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0913165" y="5522844"/>
            <a:ext cx="609600" cy="609600"/>
          </a:xfrm>
          <a:prstGeom prst="rect">
            <a:avLst/>
          </a:prstGeom>
        </p:spPr>
      </p:pic>
    </p:spTree>
    <p:extLst>
      <p:ext uri="{BB962C8B-B14F-4D97-AF65-F5344CB8AC3E}">
        <p14:creationId xmlns:p14="http://schemas.microsoft.com/office/powerpoint/2010/main" val="3805573114"/>
      </p:ext>
    </p:extLst>
  </p:cSld>
  <p:clrMapOvr>
    <a:masterClrMapping/>
  </p:clrMapOvr>
  <p:transition spd="slow" advTm="33725">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1000"/>
                                        <p:tgtEl>
                                          <p:spTgt spid="2"/>
                                        </p:tgtEl>
                                      </p:cBhvr>
                                    </p:animEffect>
                                  </p:childTnLst>
                                </p:cTn>
                              </p:par>
                            </p:childTnLst>
                          </p:cTn>
                        </p:par>
                        <p:par>
                          <p:cTn id="8" fill="hold">
                            <p:stCondLst>
                              <p:cond delay="1000"/>
                            </p:stCondLst>
                            <p:childTnLst>
                              <p:par>
                                <p:cTn id="9" presetID="16" presetClass="entr" presetSubtype="21" fill="hold" nodeType="after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animEffect transition="in" filter="barn(inVertical)">
                                      <p:cBhvr>
                                        <p:cTn id="11" dur="1000"/>
                                        <p:tgtEl>
                                          <p:spTgt spid="3">
                                            <p:txEl>
                                              <p:pRg st="2" end="2"/>
                                            </p:txEl>
                                          </p:spTgt>
                                        </p:tgtEl>
                                      </p:cBhvr>
                                    </p:animEffect>
                                  </p:childTnLst>
                                </p:cTn>
                              </p:par>
                            </p:childTnLst>
                          </p:cTn>
                        </p:par>
                        <p:par>
                          <p:cTn id="12" fill="hold">
                            <p:stCondLst>
                              <p:cond delay="2000"/>
                            </p:stCondLst>
                            <p:childTnLst>
                              <p:par>
                                <p:cTn id="13" presetID="16" presetClass="entr" presetSubtype="21" fill="hold" nodeType="after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Effect transition="in" filter="barn(inVertical)">
                                      <p:cBhvr>
                                        <p:cTn id="15" dur="1000"/>
                                        <p:tgtEl>
                                          <p:spTgt spid="3">
                                            <p:txEl>
                                              <p:pRg st="0" end="0"/>
                                            </p:txEl>
                                          </p:spTgt>
                                        </p:tgtEl>
                                      </p:cBhvr>
                                    </p:animEffect>
                                  </p:childTnLst>
                                </p:cTn>
                              </p:par>
                            </p:childTnLst>
                          </p:cTn>
                        </p:par>
                        <p:par>
                          <p:cTn id="16" fill="hold">
                            <p:stCondLst>
                              <p:cond delay="3000"/>
                            </p:stCondLst>
                            <p:childTnLst>
                              <p:par>
                                <p:cTn id="17" presetID="16" presetClass="entr" presetSubtype="21" fill="hold" nodeType="after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Effect transition="in" filter="barn(inVertical)">
                                      <p:cBhvr>
                                        <p:cTn id="19" dur="1000"/>
                                        <p:tgtEl>
                                          <p:spTgt spid="3">
                                            <p:txEl>
                                              <p:pRg st="4" end="4"/>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 presetClass="mediacall" presetSubtype="0" fill="hold" nodeType="clickEffect">
                                  <p:stCondLst>
                                    <p:cond delay="0"/>
                                  </p:stCondLst>
                                  <p:childTnLst>
                                    <p:cmd type="call" cmd="playFrom(0.0)">
                                      <p:cBhvr>
                                        <p:cTn id="23" dur="33725"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24" fill="hold" display="0">
                  <p:stCondLst>
                    <p:cond delay="indefinite"/>
                  </p:stCondLst>
                  <p:endCondLst>
                    <p:cond evt="onStopAudio" delay="0">
                      <p:tgtEl>
                        <p:sldTgt/>
                      </p:tgtEl>
                    </p:cond>
                  </p:endCondLst>
                </p:cTn>
                <p:tgtEl>
                  <p:spTgt spid="5"/>
                </p:tgtEl>
              </p:cMediaNode>
            </p:audio>
          </p:childTnLst>
        </p:cTn>
      </p:par>
    </p:tnLst>
    <p:bldLst>
      <p:bldP spid="2" grpId="0"/>
    </p:bld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F6F24C7-CCA3-42B2-5614-FD5ACD56FB46}"/>
              </a:ext>
            </a:extLst>
          </p:cNvPr>
          <p:cNvSpPr>
            <a:spLocks noGrp="1"/>
          </p:cNvSpPr>
          <p:nvPr>
            <p:ph type="title"/>
          </p:nvPr>
        </p:nvSpPr>
        <p:spPr>
          <a:xfrm>
            <a:off x="677334" y="609600"/>
            <a:ext cx="10176196" cy="1320800"/>
          </a:xfrm>
        </p:spPr>
        <p:txBody>
          <a:bodyPr>
            <a:normAutofit fontScale="90000"/>
          </a:bodyPr>
          <a:lstStyle/>
          <a:p>
            <a:r>
              <a:rPr lang="fr-CA" sz="6600" dirty="0">
                <a:solidFill>
                  <a:schemeClr val="tx1"/>
                </a:solidFill>
                <a:latin typeface="Rockwell" panose="02060603020205020403" pitchFamily="18" charset="0"/>
              </a:rPr>
              <a:t>Les déterminants de la santé</a:t>
            </a:r>
          </a:p>
        </p:txBody>
      </p:sp>
      <p:sp>
        <p:nvSpPr>
          <p:cNvPr id="3" name="Espace réservé du contenu 2">
            <a:extLst>
              <a:ext uri="{FF2B5EF4-FFF2-40B4-BE49-F238E27FC236}">
                <a16:creationId xmlns:a16="http://schemas.microsoft.com/office/drawing/2014/main" id="{06998031-BA20-4228-4B48-3019A44A54C8}"/>
              </a:ext>
            </a:extLst>
          </p:cNvPr>
          <p:cNvSpPr>
            <a:spLocks noGrp="1"/>
          </p:cNvSpPr>
          <p:nvPr>
            <p:ph idx="1"/>
          </p:nvPr>
        </p:nvSpPr>
        <p:spPr>
          <a:xfrm>
            <a:off x="677334" y="2160589"/>
            <a:ext cx="8596668" cy="4492002"/>
          </a:xfrm>
        </p:spPr>
        <p:txBody>
          <a:bodyPr>
            <a:normAutofit/>
          </a:bodyPr>
          <a:lstStyle/>
          <a:p>
            <a:r>
              <a:rPr lang="fr-CA" sz="2000" dirty="0"/>
              <a:t>Les déterminants ne sont pas isolés et ils interagissent les uns avec les autres</a:t>
            </a:r>
          </a:p>
          <a:p>
            <a:pPr lvl="1"/>
            <a:endParaRPr lang="fr-CA" sz="1800" dirty="0"/>
          </a:p>
          <a:p>
            <a:pPr lvl="1"/>
            <a:r>
              <a:rPr lang="fr-CA" sz="1800" dirty="0"/>
              <a:t>Organisation du système des soins et de services de santé</a:t>
            </a:r>
          </a:p>
          <a:p>
            <a:pPr lvl="1"/>
            <a:r>
              <a:rPr lang="fr-CA" sz="1800" dirty="0"/>
              <a:t>Éléments endogènes ou biologiques</a:t>
            </a:r>
          </a:p>
          <a:p>
            <a:pPr lvl="1"/>
            <a:r>
              <a:rPr lang="fr-CA" sz="1800" dirty="0"/>
              <a:t>L’environnement</a:t>
            </a:r>
          </a:p>
          <a:p>
            <a:pPr lvl="2"/>
            <a:r>
              <a:rPr lang="fr-CA" sz="1600" i="1" dirty="0"/>
              <a:t>Social et culturel</a:t>
            </a:r>
          </a:p>
          <a:p>
            <a:pPr lvl="2"/>
            <a:r>
              <a:rPr lang="fr-CA" sz="1600" i="1" dirty="0"/>
              <a:t>Physique</a:t>
            </a:r>
          </a:p>
          <a:p>
            <a:pPr lvl="1"/>
            <a:r>
              <a:rPr lang="fr-CA" sz="1800" dirty="0"/>
              <a:t>Habitudes de vie et comportements</a:t>
            </a:r>
          </a:p>
        </p:txBody>
      </p:sp>
      <p:sp>
        <p:nvSpPr>
          <p:cNvPr id="4" name="ZoneTexte 3">
            <a:extLst>
              <a:ext uri="{FF2B5EF4-FFF2-40B4-BE49-F238E27FC236}">
                <a16:creationId xmlns:a16="http://schemas.microsoft.com/office/drawing/2014/main" id="{68A0AB4E-C12B-423D-58E4-4AF7E51733CA}"/>
              </a:ext>
            </a:extLst>
          </p:cNvPr>
          <p:cNvSpPr txBox="1"/>
          <p:nvPr/>
        </p:nvSpPr>
        <p:spPr>
          <a:xfrm>
            <a:off x="10469217" y="6283259"/>
            <a:ext cx="1497496" cy="369332"/>
          </a:xfrm>
          <a:prstGeom prst="rect">
            <a:avLst/>
          </a:prstGeom>
          <a:ln>
            <a:noFill/>
          </a:ln>
          <a:effectLst>
            <a:outerShdw blurRad="107950" dist="12700" dir="5400000" algn="ctr">
              <a:srgbClr val="000000"/>
            </a:outerShdw>
            <a:reflection blurRad="6350" stA="52000" endA="300" endPos="35000" dir="5400000" sy="-100000" algn="bl" rotWithShape="0"/>
            <a:softEdge rad="12700"/>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3">
            <a:schemeClr val="lt1"/>
          </a:lnRef>
          <a:fillRef idx="1">
            <a:schemeClr val="dk1"/>
          </a:fillRef>
          <a:effectRef idx="1">
            <a:schemeClr val="dk1"/>
          </a:effectRef>
          <a:fontRef idx="minor">
            <a:schemeClr val="lt1"/>
          </a:fontRef>
        </p:style>
        <p:txBody>
          <a:bodyPr wrap="square" rtlCol="0">
            <a:spAutoFit/>
          </a:bodyPr>
          <a:lstStyle/>
          <a:p>
            <a:r>
              <a:rPr lang="fr-CA" dirty="0"/>
              <a:t>CEMEQ p. 20</a:t>
            </a:r>
          </a:p>
        </p:txBody>
      </p:sp>
      <p:sp>
        <p:nvSpPr>
          <p:cNvPr id="6" name="Rectangle : avec coins arrondis en diagonale 5">
            <a:extLst>
              <a:ext uri="{FF2B5EF4-FFF2-40B4-BE49-F238E27FC236}">
                <a16:creationId xmlns:a16="http://schemas.microsoft.com/office/drawing/2014/main" id="{E468B2C3-61F7-613F-1FB5-BA294B21C53B}"/>
              </a:ext>
            </a:extLst>
          </p:cNvPr>
          <p:cNvSpPr/>
          <p:nvPr/>
        </p:nvSpPr>
        <p:spPr>
          <a:xfrm>
            <a:off x="5665303" y="4121426"/>
            <a:ext cx="4936436" cy="2044081"/>
          </a:xfrm>
          <a:prstGeom prst="round2DiagRect">
            <a:avLst/>
          </a:prstGeom>
          <a:ln>
            <a:noFill/>
          </a:ln>
          <a:effectLst>
            <a:outerShdw blurRad="107950" dist="12700" dir="5400000" algn="ctr">
              <a:srgbClr val="000000"/>
            </a:outerShdw>
            <a:reflection blurRad="6350" stA="52000" endA="300" endPos="35000" dir="5400000" sy="-100000" algn="bl" rotWithShape="0"/>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CA" sz="2400" dirty="0"/>
              <a:t>Les facteurs de risques</a:t>
            </a:r>
          </a:p>
          <a:p>
            <a:pPr algn="ctr"/>
            <a:endParaRPr lang="fr-CA" sz="2400" i="1" dirty="0"/>
          </a:p>
          <a:p>
            <a:pPr algn="ctr"/>
            <a:r>
              <a:rPr lang="fr-CA" sz="2400" i="1" dirty="0"/>
              <a:t>Certains déterminants peuvent devenir des facteurs de risques pour la santé. </a:t>
            </a:r>
          </a:p>
        </p:txBody>
      </p:sp>
      <p:pic>
        <p:nvPicPr>
          <p:cNvPr id="7" name="Son enregistré">
            <a:hlinkClick r:id="" action="ppaction://media"/>
            <a:extLst>
              <a:ext uri="{FF2B5EF4-FFF2-40B4-BE49-F238E27FC236}">
                <a16:creationId xmlns:a16="http://schemas.microsoft.com/office/drawing/2014/main" id="{44BFB88D-93A0-AC2A-9547-B7283DBDB38F}"/>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0913165" y="5456582"/>
            <a:ext cx="609600" cy="609600"/>
          </a:xfrm>
          <a:prstGeom prst="rect">
            <a:avLst/>
          </a:prstGeom>
        </p:spPr>
      </p:pic>
    </p:spTree>
    <p:extLst>
      <p:ext uri="{BB962C8B-B14F-4D97-AF65-F5344CB8AC3E}">
        <p14:creationId xmlns:p14="http://schemas.microsoft.com/office/powerpoint/2010/main" val="667396665"/>
      </p:ext>
    </p:extLst>
  </p:cSld>
  <p:clrMapOvr>
    <a:masterClrMapping/>
  </p:clrMapOvr>
  <p:transition spd="slow" advTm="881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1000"/>
                                        <p:tgtEl>
                                          <p:spTgt spid="2"/>
                                        </p:tgtEl>
                                      </p:cBhvr>
                                    </p:animEffect>
                                  </p:childTnLst>
                                </p:cTn>
                              </p:par>
                            </p:childTnLst>
                          </p:cTn>
                        </p:par>
                        <p:par>
                          <p:cTn id="8" fill="hold">
                            <p:stCondLst>
                              <p:cond delay="1000"/>
                            </p:stCondLst>
                            <p:childTnLst>
                              <p:par>
                                <p:cTn id="9" presetID="16" presetClass="entr" presetSubtype="21" fill="hold" nodeType="after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barn(inVertical)">
                                      <p:cBhvr>
                                        <p:cTn id="11" dur="1000"/>
                                        <p:tgtEl>
                                          <p:spTgt spid="3">
                                            <p:txEl>
                                              <p:pRg st="0" end="0"/>
                                            </p:txEl>
                                          </p:spTgt>
                                        </p:tgtEl>
                                      </p:cBhvr>
                                    </p:animEffect>
                                  </p:childTnLst>
                                </p:cTn>
                              </p:par>
                            </p:childTnLst>
                          </p:cTn>
                        </p:par>
                        <p:par>
                          <p:cTn id="12" fill="hold">
                            <p:stCondLst>
                              <p:cond delay="2000"/>
                            </p:stCondLst>
                            <p:childTnLst>
                              <p:par>
                                <p:cTn id="13" presetID="16" presetClass="entr" presetSubtype="21" fill="hold" nodeType="after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barn(inVertical)">
                                      <p:cBhvr>
                                        <p:cTn id="15" dur="1000"/>
                                        <p:tgtEl>
                                          <p:spTgt spid="3">
                                            <p:txEl>
                                              <p:pRg st="2" end="2"/>
                                            </p:txEl>
                                          </p:spTgt>
                                        </p:tgtEl>
                                      </p:cBhvr>
                                    </p:animEffect>
                                  </p:childTnLst>
                                </p:cTn>
                              </p:par>
                            </p:childTnLst>
                          </p:cTn>
                        </p:par>
                        <p:par>
                          <p:cTn id="16" fill="hold">
                            <p:stCondLst>
                              <p:cond delay="3000"/>
                            </p:stCondLst>
                            <p:childTnLst>
                              <p:par>
                                <p:cTn id="17" presetID="16" presetClass="entr" presetSubtype="21" fill="hold" nodeType="after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Effect transition="in" filter="barn(inVertical)">
                                      <p:cBhvr>
                                        <p:cTn id="19" dur="1000"/>
                                        <p:tgtEl>
                                          <p:spTgt spid="3">
                                            <p:txEl>
                                              <p:pRg st="3" end="3"/>
                                            </p:txEl>
                                          </p:spTgt>
                                        </p:tgtEl>
                                      </p:cBhvr>
                                    </p:animEffect>
                                  </p:childTnLst>
                                </p:cTn>
                              </p:par>
                            </p:childTnLst>
                          </p:cTn>
                        </p:par>
                        <p:par>
                          <p:cTn id="20" fill="hold">
                            <p:stCondLst>
                              <p:cond delay="4000"/>
                            </p:stCondLst>
                            <p:childTnLst>
                              <p:par>
                                <p:cTn id="21" presetID="16" presetClass="entr" presetSubtype="21" fill="hold" nodeType="after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barn(inVertical)">
                                      <p:cBhvr>
                                        <p:cTn id="23" dur="1000"/>
                                        <p:tgtEl>
                                          <p:spTgt spid="3">
                                            <p:txEl>
                                              <p:pRg st="4" end="4"/>
                                            </p:txEl>
                                          </p:spTgt>
                                        </p:tgtEl>
                                      </p:cBhvr>
                                    </p:animEffect>
                                  </p:childTnLst>
                                </p:cTn>
                              </p:par>
                            </p:childTnLst>
                          </p:cTn>
                        </p:par>
                        <p:par>
                          <p:cTn id="24" fill="hold">
                            <p:stCondLst>
                              <p:cond delay="5000"/>
                            </p:stCondLst>
                            <p:childTnLst>
                              <p:par>
                                <p:cTn id="25" presetID="16" presetClass="entr" presetSubtype="21" fill="hold" nodeType="after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barn(inVertical)">
                                      <p:cBhvr>
                                        <p:cTn id="27" dur="1000"/>
                                        <p:tgtEl>
                                          <p:spTgt spid="3">
                                            <p:txEl>
                                              <p:pRg st="5" end="5"/>
                                            </p:txEl>
                                          </p:spTgt>
                                        </p:tgtEl>
                                      </p:cBhvr>
                                    </p:animEffect>
                                  </p:childTnLst>
                                </p:cTn>
                              </p:par>
                            </p:childTnLst>
                          </p:cTn>
                        </p:par>
                        <p:par>
                          <p:cTn id="28" fill="hold">
                            <p:stCondLst>
                              <p:cond delay="6000"/>
                            </p:stCondLst>
                            <p:childTnLst>
                              <p:par>
                                <p:cTn id="29" presetID="16" presetClass="entr" presetSubtype="21" fill="hold" nodeType="after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animEffect transition="in" filter="barn(inVertical)">
                                      <p:cBhvr>
                                        <p:cTn id="31" dur="1000"/>
                                        <p:tgtEl>
                                          <p:spTgt spid="3">
                                            <p:txEl>
                                              <p:pRg st="6" end="6"/>
                                            </p:txEl>
                                          </p:spTgt>
                                        </p:tgtEl>
                                      </p:cBhvr>
                                    </p:animEffect>
                                  </p:childTnLst>
                                </p:cTn>
                              </p:par>
                            </p:childTnLst>
                          </p:cTn>
                        </p:par>
                        <p:par>
                          <p:cTn id="32" fill="hold">
                            <p:stCondLst>
                              <p:cond delay="7000"/>
                            </p:stCondLst>
                            <p:childTnLst>
                              <p:par>
                                <p:cTn id="33" presetID="16" presetClass="entr" presetSubtype="21" fill="hold" nodeType="after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animEffect transition="in" filter="barn(inVertical)">
                                      <p:cBhvr>
                                        <p:cTn id="35" dur="1000"/>
                                        <p:tgtEl>
                                          <p:spTgt spid="3">
                                            <p:txEl>
                                              <p:pRg st="7" end="7"/>
                                            </p:txEl>
                                          </p:spTgt>
                                        </p:tgtEl>
                                      </p:cBhvr>
                                    </p:animEffect>
                                  </p:childTnLst>
                                </p:cTn>
                              </p:par>
                            </p:childTnLst>
                          </p:cTn>
                        </p:par>
                      </p:childTnLst>
                    </p:cTn>
                  </p:par>
                  <p:par>
                    <p:cTn id="36" fill="hold">
                      <p:stCondLst>
                        <p:cond delay="indefinite"/>
                      </p:stCondLst>
                      <p:childTnLst>
                        <p:par>
                          <p:cTn id="37" fill="hold">
                            <p:stCondLst>
                              <p:cond delay="0"/>
                            </p:stCondLst>
                            <p:childTnLst>
                              <p:par>
                                <p:cTn id="38" presetID="31" presetClass="entr" presetSubtype="0" fill="hold" grpId="0" nodeType="clickEffect">
                                  <p:stCondLst>
                                    <p:cond delay="0"/>
                                  </p:stCondLst>
                                  <p:childTnLst>
                                    <p:set>
                                      <p:cBhvr>
                                        <p:cTn id="39" dur="1" fill="hold">
                                          <p:stCondLst>
                                            <p:cond delay="0"/>
                                          </p:stCondLst>
                                        </p:cTn>
                                        <p:tgtEl>
                                          <p:spTgt spid="6"/>
                                        </p:tgtEl>
                                        <p:attrNameLst>
                                          <p:attrName>style.visibility</p:attrName>
                                        </p:attrNameLst>
                                      </p:cBhvr>
                                      <p:to>
                                        <p:strVal val="visible"/>
                                      </p:to>
                                    </p:set>
                                    <p:anim calcmode="lin" valueType="num">
                                      <p:cBhvr>
                                        <p:cTn id="40" dur="1000" fill="hold"/>
                                        <p:tgtEl>
                                          <p:spTgt spid="6"/>
                                        </p:tgtEl>
                                        <p:attrNameLst>
                                          <p:attrName>ppt_w</p:attrName>
                                        </p:attrNameLst>
                                      </p:cBhvr>
                                      <p:tavLst>
                                        <p:tav tm="0">
                                          <p:val>
                                            <p:fltVal val="0"/>
                                          </p:val>
                                        </p:tav>
                                        <p:tav tm="100000">
                                          <p:val>
                                            <p:strVal val="#ppt_w"/>
                                          </p:val>
                                        </p:tav>
                                      </p:tavLst>
                                    </p:anim>
                                    <p:anim calcmode="lin" valueType="num">
                                      <p:cBhvr>
                                        <p:cTn id="41" dur="1000" fill="hold"/>
                                        <p:tgtEl>
                                          <p:spTgt spid="6"/>
                                        </p:tgtEl>
                                        <p:attrNameLst>
                                          <p:attrName>ppt_h</p:attrName>
                                        </p:attrNameLst>
                                      </p:cBhvr>
                                      <p:tavLst>
                                        <p:tav tm="0">
                                          <p:val>
                                            <p:fltVal val="0"/>
                                          </p:val>
                                        </p:tav>
                                        <p:tav tm="100000">
                                          <p:val>
                                            <p:strVal val="#ppt_h"/>
                                          </p:val>
                                        </p:tav>
                                      </p:tavLst>
                                    </p:anim>
                                    <p:anim calcmode="lin" valueType="num">
                                      <p:cBhvr>
                                        <p:cTn id="42" dur="1000" fill="hold"/>
                                        <p:tgtEl>
                                          <p:spTgt spid="6"/>
                                        </p:tgtEl>
                                        <p:attrNameLst>
                                          <p:attrName>style.rotation</p:attrName>
                                        </p:attrNameLst>
                                      </p:cBhvr>
                                      <p:tavLst>
                                        <p:tav tm="0">
                                          <p:val>
                                            <p:fltVal val="90"/>
                                          </p:val>
                                        </p:tav>
                                        <p:tav tm="100000">
                                          <p:val>
                                            <p:fltVal val="0"/>
                                          </p:val>
                                        </p:tav>
                                      </p:tavLst>
                                    </p:anim>
                                    <p:animEffect transition="in" filter="fade">
                                      <p:cBhvr>
                                        <p:cTn id="43" dur="1000"/>
                                        <p:tgtEl>
                                          <p:spTgt spid="6"/>
                                        </p:tgtEl>
                                      </p:cBhvr>
                                    </p:animEffect>
                                  </p:childTnLst>
                                </p:cTn>
                              </p:par>
                            </p:childTnLst>
                          </p:cTn>
                        </p:par>
                      </p:childTnLst>
                    </p:cTn>
                  </p:par>
                  <p:par>
                    <p:cTn id="44" fill="hold">
                      <p:stCondLst>
                        <p:cond delay="indefinite"/>
                      </p:stCondLst>
                      <p:childTnLst>
                        <p:par>
                          <p:cTn id="45" fill="hold">
                            <p:stCondLst>
                              <p:cond delay="0"/>
                            </p:stCondLst>
                            <p:childTnLst>
                              <p:par>
                                <p:cTn id="46" presetID="1" presetClass="mediacall" presetSubtype="0" fill="hold" nodeType="clickEffect">
                                  <p:stCondLst>
                                    <p:cond delay="0"/>
                                  </p:stCondLst>
                                  <p:childTnLst>
                                    <p:cmd type="call" cmd="playFrom(0.0)">
                                      <p:cBhvr>
                                        <p:cTn id="47" dur="36047"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48" fill="hold" display="0">
                  <p:stCondLst>
                    <p:cond delay="indefinite"/>
                  </p:stCondLst>
                  <p:endCondLst>
                    <p:cond evt="onStopAudio" delay="0">
                      <p:tgtEl>
                        <p:sldTgt/>
                      </p:tgtEl>
                    </p:cond>
                  </p:endCondLst>
                </p:cTn>
                <p:tgtEl>
                  <p:spTgt spid="7"/>
                </p:tgtEl>
              </p:cMediaNode>
            </p:audio>
          </p:childTnLst>
        </p:cTn>
      </p:par>
    </p:tnLst>
    <p:bldLst>
      <p:bldP spid="2" grpId="0"/>
      <p:bldP spid="6"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F6F24C7-CCA3-42B2-5614-FD5ACD56FB46}"/>
              </a:ext>
            </a:extLst>
          </p:cNvPr>
          <p:cNvSpPr>
            <a:spLocks noGrp="1"/>
          </p:cNvSpPr>
          <p:nvPr>
            <p:ph type="title"/>
          </p:nvPr>
        </p:nvSpPr>
        <p:spPr>
          <a:xfrm>
            <a:off x="677334" y="609600"/>
            <a:ext cx="10176196" cy="1320800"/>
          </a:xfrm>
        </p:spPr>
        <p:txBody>
          <a:bodyPr>
            <a:normAutofit fontScale="90000"/>
          </a:bodyPr>
          <a:lstStyle/>
          <a:p>
            <a:r>
              <a:rPr lang="fr-CA" sz="6600" dirty="0">
                <a:solidFill>
                  <a:schemeClr val="tx1"/>
                </a:solidFill>
                <a:latin typeface="Rockwell" panose="02060603020205020403" pitchFamily="18" charset="0"/>
              </a:rPr>
              <a:t>Les déterminants de la santé</a:t>
            </a:r>
          </a:p>
        </p:txBody>
      </p:sp>
      <p:sp>
        <p:nvSpPr>
          <p:cNvPr id="3" name="Espace réservé du contenu 2">
            <a:extLst>
              <a:ext uri="{FF2B5EF4-FFF2-40B4-BE49-F238E27FC236}">
                <a16:creationId xmlns:a16="http://schemas.microsoft.com/office/drawing/2014/main" id="{06998031-BA20-4228-4B48-3019A44A54C8}"/>
              </a:ext>
            </a:extLst>
          </p:cNvPr>
          <p:cNvSpPr>
            <a:spLocks noGrp="1"/>
          </p:cNvSpPr>
          <p:nvPr>
            <p:ph idx="1"/>
          </p:nvPr>
        </p:nvSpPr>
        <p:spPr>
          <a:xfrm>
            <a:off x="677334" y="2160589"/>
            <a:ext cx="8596668" cy="4492002"/>
          </a:xfrm>
        </p:spPr>
        <p:txBody>
          <a:bodyPr>
            <a:normAutofit/>
          </a:bodyPr>
          <a:lstStyle/>
          <a:p>
            <a:r>
              <a:rPr lang="fr-CA" sz="2000" dirty="0"/>
              <a:t>L’organisation du système de soins et de services</a:t>
            </a:r>
          </a:p>
          <a:p>
            <a:pPr lvl="1"/>
            <a:endParaRPr lang="fr-CA" sz="1800" dirty="0"/>
          </a:p>
          <a:p>
            <a:pPr lvl="1"/>
            <a:r>
              <a:rPr lang="fr-CA" sz="1800" dirty="0"/>
              <a:t>Sa facilité d’accès</a:t>
            </a:r>
          </a:p>
          <a:p>
            <a:pPr lvl="1"/>
            <a:r>
              <a:rPr lang="fr-CA" sz="1800" dirty="0"/>
              <a:t>Les soins et les services proposés</a:t>
            </a:r>
          </a:p>
          <a:p>
            <a:pPr lvl="1"/>
            <a:endParaRPr lang="fr-CA" sz="1800" dirty="0"/>
          </a:p>
          <a:p>
            <a:pPr lvl="1"/>
            <a:r>
              <a:rPr lang="fr-CA" sz="1800" dirty="0"/>
              <a:t>L’accès au service de santé peut nuire à la santé si les délais sont trop longs avant un suivi. Toutefois, il peut être favorable par sa gratuité. Notre système de santé est en continuel changement et évolution pour permettre des accès plus rapide et facilitant</a:t>
            </a:r>
          </a:p>
          <a:p>
            <a:pPr lvl="1"/>
            <a:endParaRPr lang="fr-CA" sz="1800" dirty="0"/>
          </a:p>
          <a:p>
            <a:pPr lvl="1"/>
            <a:r>
              <a:rPr lang="fr-CA" sz="1800" dirty="0"/>
              <a:t>Écouter attentivement le prochain vidéo. Celui-ci se questionne justement sur l’organisation et de ses barrières.</a:t>
            </a:r>
          </a:p>
        </p:txBody>
      </p:sp>
      <p:sp>
        <p:nvSpPr>
          <p:cNvPr id="4" name="ZoneTexte 3">
            <a:extLst>
              <a:ext uri="{FF2B5EF4-FFF2-40B4-BE49-F238E27FC236}">
                <a16:creationId xmlns:a16="http://schemas.microsoft.com/office/drawing/2014/main" id="{68A0AB4E-C12B-423D-58E4-4AF7E51733CA}"/>
              </a:ext>
            </a:extLst>
          </p:cNvPr>
          <p:cNvSpPr txBox="1"/>
          <p:nvPr/>
        </p:nvSpPr>
        <p:spPr>
          <a:xfrm>
            <a:off x="10469217" y="6283259"/>
            <a:ext cx="1497496" cy="369332"/>
          </a:xfrm>
          <a:prstGeom prst="rect">
            <a:avLst/>
          </a:prstGeom>
          <a:ln>
            <a:noFill/>
          </a:ln>
          <a:effectLst>
            <a:outerShdw blurRad="107950" dist="12700" dir="5400000" algn="ctr">
              <a:srgbClr val="000000"/>
            </a:outerShdw>
            <a:reflection blurRad="6350" stA="52000" endA="300" endPos="35000" dir="5400000" sy="-100000" algn="bl" rotWithShape="0"/>
            <a:softEdge rad="12700"/>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3">
            <a:schemeClr val="lt1"/>
          </a:lnRef>
          <a:fillRef idx="1">
            <a:schemeClr val="dk1"/>
          </a:fillRef>
          <a:effectRef idx="1">
            <a:schemeClr val="dk1"/>
          </a:effectRef>
          <a:fontRef idx="minor">
            <a:schemeClr val="lt1"/>
          </a:fontRef>
        </p:style>
        <p:txBody>
          <a:bodyPr wrap="square" rtlCol="0">
            <a:spAutoFit/>
          </a:bodyPr>
          <a:lstStyle/>
          <a:p>
            <a:r>
              <a:rPr lang="fr-CA" dirty="0"/>
              <a:t>CEMEQ p. 20</a:t>
            </a:r>
          </a:p>
        </p:txBody>
      </p:sp>
      <p:pic>
        <p:nvPicPr>
          <p:cNvPr id="5" name="Son enregistré">
            <a:hlinkClick r:id="" action="ppaction://media"/>
            <a:extLst>
              <a:ext uri="{FF2B5EF4-FFF2-40B4-BE49-F238E27FC236}">
                <a16:creationId xmlns:a16="http://schemas.microsoft.com/office/drawing/2014/main" id="{E0EBE552-2959-FF33-8BB3-7BE9D75F9D8F}"/>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0913165" y="5483087"/>
            <a:ext cx="609600" cy="609600"/>
          </a:xfrm>
          <a:prstGeom prst="rect">
            <a:avLst/>
          </a:prstGeom>
        </p:spPr>
      </p:pic>
    </p:spTree>
    <p:extLst>
      <p:ext uri="{BB962C8B-B14F-4D97-AF65-F5344CB8AC3E}">
        <p14:creationId xmlns:p14="http://schemas.microsoft.com/office/powerpoint/2010/main" val="3847959397"/>
      </p:ext>
    </p:extLst>
  </p:cSld>
  <p:clrMapOvr>
    <a:masterClrMapping/>
  </p:clrMapOvr>
  <p:transition spd="slow" advTm="28361">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1000"/>
                                        <p:tgtEl>
                                          <p:spTgt spid="2"/>
                                        </p:tgtEl>
                                      </p:cBhvr>
                                    </p:animEffect>
                                  </p:childTnLst>
                                </p:cTn>
                              </p:par>
                            </p:childTnLst>
                          </p:cTn>
                        </p:par>
                        <p:par>
                          <p:cTn id="8" fill="hold">
                            <p:stCondLst>
                              <p:cond delay="1000"/>
                            </p:stCondLst>
                            <p:childTnLst>
                              <p:par>
                                <p:cTn id="9" presetID="16" presetClass="entr" presetSubtype="21" fill="hold" nodeType="after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barn(inVertical)">
                                      <p:cBhvr>
                                        <p:cTn id="11" dur="1000"/>
                                        <p:tgtEl>
                                          <p:spTgt spid="3">
                                            <p:txEl>
                                              <p:pRg st="0" end="0"/>
                                            </p:txEl>
                                          </p:spTgt>
                                        </p:tgtEl>
                                      </p:cBhvr>
                                    </p:animEffect>
                                  </p:childTnLst>
                                </p:cTn>
                              </p:par>
                            </p:childTnLst>
                          </p:cTn>
                        </p:par>
                        <p:par>
                          <p:cTn id="12" fill="hold">
                            <p:stCondLst>
                              <p:cond delay="2000"/>
                            </p:stCondLst>
                            <p:childTnLst>
                              <p:par>
                                <p:cTn id="13" presetID="16" presetClass="entr" presetSubtype="21" fill="hold" nodeType="after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barn(inVertical)">
                                      <p:cBhvr>
                                        <p:cTn id="15" dur="1000"/>
                                        <p:tgtEl>
                                          <p:spTgt spid="3">
                                            <p:txEl>
                                              <p:pRg st="2" end="2"/>
                                            </p:txEl>
                                          </p:spTgt>
                                        </p:tgtEl>
                                      </p:cBhvr>
                                    </p:animEffect>
                                  </p:childTnLst>
                                </p:cTn>
                              </p:par>
                            </p:childTnLst>
                          </p:cTn>
                        </p:par>
                        <p:par>
                          <p:cTn id="16" fill="hold">
                            <p:stCondLst>
                              <p:cond delay="3000"/>
                            </p:stCondLst>
                            <p:childTnLst>
                              <p:par>
                                <p:cTn id="17" presetID="16" presetClass="entr" presetSubtype="21" fill="hold" nodeType="after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Effect transition="in" filter="barn(inVertical)">
                                      <p:cBhvr>
                                        <p:cTn id="19" dur="1000"/>
                                        <p:tgtEl>
                                          <p:spTgt spid="3">
                                            <p:txEl>
                                              <p:pRg st="3" end="3"/>
                                            </p:txEl>
                                          </p:spTgt>
                                        </p:tgtEl>
                                      </p:cBhvr>
                                    </p:animEffect>
                                  </p:childTnLst>
                                </p:cTn>
                              </p:par>
                            </p:childTnLst>
                          </p:cTn>
                        </p:par>
                        <p:par>
                          <p:cTn id="20" fill="hold">
                            <p:stCondLst>
                              <p:cond delay="4000"/>
                            </p:stCondLst>
                            <p:childTnLst>
                              <p:par>
                                <p:cTn id="21" presetID="16" presetClass="entr" presetSubtype="21" fill="hold" nodeType="after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animEffect transition="in" filter="barn(inVertical)">
                                      <p:cBhvr>
                                        <p:cTn id="23" dur="1000"/>
                                        <p:tgtEl>
                                          <p:spTgt spid="3">
                                            <p:txEl>
                                              <p:pRg st="5" end="5"/>
                                            </p:txEl>
                                          </p:spTgt>
                                        </p:tgtEl>
                                      </p:cBhvr>
                                    </p:animEffect>
                                  </p:childTnLst>
                                </p:cTn>
                              </p:par>
                            </p:childTnLst>
                          </p:cTn>
                        </p:par>
                        <p:par>
                          <p:cTn id="24" fill="hold">
                            <p:stCondLst>
                              <p:cond delay="5000"/>
                            </p:stCondLst>
                            <p:childTnLst>
                              <p:par>
                                <p:cTn id="25" presetID="16" presetClass="entr" presetSubtype="21" fill="hold" nodeType="afterEffect">
                                  <p:stCondLst>
                                    <p:cond delay="0"/>
                                  </p:stCondLst>
                                  <p:childTnLst>
                                    <p:set>
                                      <p:cBhvr>
                                        <p:cTn id="26" dur="1" fill="hold">
                                          <p:stCondLst>
                                            <p:cond delay="0"/>
                                          </p:stCondLst>
                                        </p:cTn>
                                        <p:tgtEl>
                                          <p:spTgt spid="3">
                                            <p:txEl>
                                              <p:pRg st="7" end="7"/>
                                            </p:txEl>
                                          </p:spTgt>
                                        </p:tgtEl>
                                        <p:attrNameLst>
                                          <p:attrName>style.visibility</p:attrName>
                                        </p:attrNameLst>
                                      </p:cBhvr>
                                      <p:to>
                                        <p:strVal val="visible"/>
                                      </p:to>
                                    </p:set>
                                    <p:animEffect transition="in" filter="barn(inVertical)">
                                      <p:cBhvr>
                                        <p:cTn id="27" dur="1000"/>
                                        <p:tgtEl>
                                          <p:spTgt spid="3">
                                            <p:txEl>
                                              <p:pRg st="7" end="7"/>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 presetClass="mediacall" presetSubtype="0" fill="hold" nodeType="clickEffect">
                                  <p:stCondLst>
                                    <p:cond delay="0"/>
                                  </p:stCondLst>
                                  <p:childTnLst>
                                    <p:cmd type="call" cmd="playFrom(0.0)">
                                      <p:cBhvr>
                                        <p:cTn id="31" dur="2836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32" fill="hold" display="0">
                  <p:stCondLst>
                    <p:cond delay="indefinite"/>
                  </p:stCondLst>
                  <p:endCondLst>
                    <p:cond evt="onStopAudio" delay="0">
                      <p:tgtEl>
                        <p:sldTgt/>
                      </p:tgtEl>
                    </p:cond>
                  </p:endCondLst>
                </p:cTn>
                <p:tgtEl>
                  <p:spTgt spid="5"/>
                </p:tgtEl>
              </p:cMediaNode>
            </p:audio>
          </p:childTnLst>
        </p:cTn>
      </p:par>
    </p:tnLst>
    <p:bldLst>
      <p:bldP spid="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Média en ligne 1" title="Point de vue | Le système de santé québécois">
            <a:hlinkClick r:id="" action="ppaction://media"/>
            <a:extLst>
              <a:ext uri="{FF2B5EF4-FFF2-40B4-BE49-F238E27FC236}">
                <a16:creationId xmlns:a16="http://schemas.microsoft.com/office/drawing/2014/main" id="{872D3CC2-5770-A389-5232-FCAA2F83F3CA}"/>
              </a:ext>
            </a:extLst>
          </p:cNvPr>
          <p:cNvPicPr>
            <a:picLocks noRot="1" noChangeAspect="1"/>
          </p:cNvPicPr>
          <p:nvPr>
            <a:videoFile r:link="rId1"/>
          </p:nvPr>
        </p:nvPicPr>
        <p:blipFill>
          <a:blip r:embed="rId3"/>
          <a:stretch>
            <a:fillRect/>
          </a:stretch>
        </p:blipFill>
        <p:spPr>
          <a:xfrm>
            <a:off x="265043" y="134509"/>
            <a:ext cx="11661913" cy="6588981"/>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Tree>
    <p:extLst>
      <p:ext uri="{BB962C8B-B14F-4D97-AF65-F5344CB8AC3E}">
        <p14:creationId xmlns:p14="http://schemas.microsoft.com/office/powerpoint/2010/main" val="1220161827"/>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after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F6F24C7-CCA3-42B2-5614-FD5ACD56FB46}"/>
              </a:ext>
            </a:extLst>
          </p:cNvPr>
          <p:cNvSpPr>
            <a:spLocks noGrp="1"/>
          </p:cNvSpPr>
          <p:nvPr>
            <p:ph type="title"/>
          </p:nvPr>
        </p:nvSpPr>
        <p:spPr>
          <a:xfrm>
            <a:off x="677334" y="609600"/>
            <a:ext cx="10176196" cy="1320800"/>
          </a:xfrm>
        </p:spPr>
        <p:txBody>
          <a:bodyPr>
            <a:normAutofit fontScale="90000"/>
          </a:bodyPr>
          <a:lstStyle/>
          <a:p>
            <a:r>
              <a:rPr lang="fr-CA" sz="6600" dirty="0">
                <a:solidFill>
                  <a:schemeClr val="tx1"/>
                </a:solidFill>
                <a:latin typeface="Rockwell" panose="02060603020205020403" pitchFamily="18" charset="0"/>
              </a:rPr>
              <a:t>Les déterminants de la santé</a:t>
            </a:r>
          </a:p>
        </p:txBody>
      </p:sp>
      <p:sp>
        <p:nvSpPr>
          <p:cNvPr id="3" name="Espace réservé du contenu 2">
            <a:extLst>
              <a:ext uri="{FF2B5EF4-FFF2-40B4-BE49-F238E27FC236}">
                <a16:creationId xmlns:a16="http://schemas.microsoft.com/office/drawing/2014/main" id="{06998031-BA20-4228-4B48-3019A44A54C8}"/>
              </a:ext>
            </a:extLst>
          </p:cNvPr>
          <p:cNvSpPr>
            <a:spLocks noGrp="1"/>
          </p:cNvSpPr>
          <p:nvPr>
            <p:ph idx="1"/>
          </p:nvPr>
        </p:nvSpPr>
        <p:spPr>
          <a:xfrm>
            <a:off x="677334" y="2160589"/>
            <a:ext cx="8596668" cy="4492002"/>
          </a:xfrm>
        </p:spPr>
        <p:txBody>
          <a:bodyPr>
            <a:normAutofit/>
          </a:bodyPr>
          <a:lstStyle/>
          <a:p>
            <a:r>
              <a:rPr lang="fr-CA" sz="2000" dirty="0"/>
              <a:t>Les éléments endogènes ou biologiques</a:t>
            </a:r>
          </a:p>
          <a:p>
            <a:pPr lvl="1"/>
            <a:endParaRPr lang="fr-CA" sz="1800" dirty="0"/>
          </a:p>
          <a:p>
            <a:pPr lvl="1"/>
            <a:r>
              <a:rPr lang="fr-CA" sz="1800" dirty="0"/>
              <a:t>La génétique</a:t>
            </a:r>
          </a:p>
          <a:p>
            <a:pPr lvl="1"/>
            <a:r>
              <a:rPr lang="fr-CA" sz="1800" dirty="0"/>
              <a:t>Le sexe et l’âge</a:t>
            </a:r>
          </a:p>
          <a:p>
            <a:pPr lvl="1"/>
            <a:r>
              <a:rPr lang="fr-CA" sz="1800" dirty="0"/>
              <a:t>Les antécédents familiaux</a:t>
            </a:r>
          </a:p>
          <a:p>
            <a:pPr lvl="1"/>
            <a:r>
              <a:rPr lang="fr-CA" sz="1800" dirty="0"/>
              <a:t>La condition physique</a:t>
            </a:r>
          </a:p>
          <a:p>
            <a:pPr lvl="1"/>
            <a:endParaRPr lang="fr-CA" sz="1800" dirty="0"/>
          </a:p>
          <a:p>
            <a:pPr lvl="1"/>
            <a:r>
              <a:rPr lang="fr-CA" sz="1800" dirty="0"/>
              <a:t>Les éléments endogènes sont propres à chacun, ce qui rends la santé </a:t>
            </a:r>
            <a:r>
              <a:rPr lang="fr-CA" sz="1800" b="1" i="1" dirty="0">
                <a:solidFill>
                  <a:schemeClr val="accent1"/>
                </a:solidFill>
              </a:rPr>
              <a:t>subjective.</a:t>
            </a:r>
          </a:p>
        </p:txBody>
      </p:sp>
      <p:sp>
        <p:nvSpPr>
          <p:cNvPr id="4" name="ZoneTexte 3">
            <a:extLst>
              <a:ext uri="{FF2B5EF4-FFF2-40B4-BE49-F238E27FC236}">
                <a16:creationId xmlns:a16="http://schemas.microsoft.com/office/drawing/2014/main" id="{68A0AB4E-C12B-423D-58E4-4AF7E51733CA}"/>
              </a:ext>
            </a:extLst>
          </p:cNvPr>
          <p:cNvSpPr txBox="1"/>
          <p:nvPr/>
        </p:nvSpPr>
        <p:spPr>
          <a:xfrm>
            <a:off x="10469217" y="6283259"/>
            <a:ext cx="1497496" cy="369332"/>
          </a:xfrm>
          <a:prstGeom prst="rect">
            <a:avLst/>
          </a:prstGeom>
          <a:ln>
            <a:noFill/>
          </a:ln>
          <a:effectLst>
            <a:outerShdw blurRad="107950" dist="12700" dir="5400000" algn="ctr">
              <a:srgbClr val="000000"/>
            </a:outerShdw>
            <a:reflection blurRad="6350" stA="52000" endA="300" endPos="35000" dir="5400000" sy="-100000" algn="bl" rotWithShape="0"/>
            <a:softEdge rad="12700"/>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3">
            <a:schemeClr val="lt1"/>
          </a:lnRef>
          <a:fillRef idx="1">
            <a:schemeClr val="dk1"/>
          </a:fillRef>
          <a:effectRef idx="1">
            <a:schemeClr val="dk1"/>
          </a:effectRef>
          <a:fontRef idx="minor">
            <a:schemeClr val="lt1"/>
          </a:fontRef>
        </p:style>
        <p:txBody>
          <a:bodyPr wrap="square" rtlCol="0">
            <a:spAutoFit/>
          </a:bodyPr>
          <a:lstStyle/>
          <a:p>
            <a:r>
              <a:rPr lang="fr-CA" dirty="0"/>
              <a:t>CEMEQ p. 20</a:t>
            </a:r>
          </a:p>
        </p:txBody>
      </p:sp>
      <p:pic>
        <p:nvPicPr>
          <p:cNvPr id="5" name="Son enregistré">
            <a:hlinkClick r:id="" action="ppaction://media"/>
            <a:extLst>
              <a:ext uri="{FF2B5EF4-FFF2-40B4-BE49-F238E27FC236}">
                <a16:creationId xmlns:a16="http://schemas.microsoft.com/office/drawing/2014/main" id="{5A44A609-8C6B-06EA-3E01-E30EEFB18955}"/>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0905066" y="5638800"/>
            <a:ext cx="609600" cy="609600"/>
          </a:xfrm>
          <a:prstGeom prst="rect">
            <a:avLst/>
          </a:prstGeom>
        </p:spPr>
      </p:pic>
    </p:spTree>
    <p:extLst>
      <p:ext uri="{BB962C8B-B14F-4D97-AF65-F5344CB8AC3E}">
        <p14:creationId xmlns:p14="http://schemas.microsoft.com/office/powerpoint/2010/main" val="1096377662"/>
      </p:ext>
    </p:extLst>
  </p:cSld>
  <p:clrMapOvr>
    <a:masterClrMapping/>
  </p:clrMapOvr>
  <p:transition spd="slow" advTm="26968">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1000"/>
                                        <p:tgtEl>
                                          <p:spTgt spid="2"/>
                                        </p:tgtEl>
                                      </p:cBhvr>
                                    </p:animEffect>
                                  </p:childTnLst>
                                </p:cTn>
                              </p:par>
                            </p:childTnLst>
                          </p:cTn>
                        </p:par>
                        <p:par>
                          <p:cTn id="8" fill="hold">
                            <p:stCondLst>
                              <p:cond delay="1000"/>
                            </p:stCondLst>
                            <p:childTnLst>
                              <p:par>
                                <p:cTn id="9" presetID="16" presetClass="entr" presetSubtype="21" fill="hold" nodeType="after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barn(inVertical)">
                                      <p:cBhvr>
                                        <p:cTn id="11" dur="1000"/>
                                        <p:tgtEl>
                                          <p:spTgt spid="3">
                                            <p:txEl>
                                              <p:pRg st="0" end="0"/>
                                            </p:txEl>
                                          </p:spTgt>
                                        </p:tgtEl>
                                      </p:cBhvr>
                                    </p:animEffect>
                                  </p:childTnLst>
                                </p:cTn>
                              </p:par>
                            </p:childTnLst>
                          </p:cTn>
                        </p:par>
                        <p:par>
                          <p:cTn id="12" fill="hold">
                            <p:stCondLst>
                              <p:cond delay="2000"/>
                            </p:stCondLst>
                            <p:childTnLst>
                              <p:par>
                                <p:cTn id="13" presetID="16" presetClass="entr" presetSubtype="21" fill="hold" nodeType="after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barn(inVertical)">
                                      <p:cBhvr>
                                        <p:cTn id="15" dur="1000"/>
                                        <p:tgtEl>
                                          <p:spTgt spid="3">
                                            <p:txEl>
                                              <p:pRg st="2" end="2"/>
                                            </p:txEl>
                                          </p:spTgt>
                                        </p:tgtEl>
                                      </p:cBhvr>
                                    </p:animEffect>
                                  </p:childTnLst>
                                </p:cTn>
                              </p:par>
                            </p:childTnLst>
                          </p:cTn>
                        </p:par>
                        <p:par>
                          <p:cTn id="16" fill="hold">
                            <p:stCondLst>
                              <p:cond delay="3000"/>
                            </p:stCondLst>
                            <p:childTnLst>
                              <p:par>
                                <p:cTn id="17" presetID="16" presetClass="entr" presetSubtype="21" fill="hold" nodeType="after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Effect transition="in" filter="barn(inVertical)">
                                      <p:cBhvr>
                                        <p:cTn id="19" dur="1000"/>
                                        <p:tgtEl>
                                          <p:spTgt spid="3">
                                            <p:txEl>
                                              <p:pRg st="3" end="3"/>
                                            </p:txEl>
                                          </p:spTgt>
                                        </p:tgtEl>
                                      </p:cBhvr>
                                    </p:animEffect>
                                  </p:childTnLst>
                                </p:cTn>
                              </p:par>
                            </p:childTnLst>
                          </p:cTn>
                        </p:par>
                        <p:par>
                          <p:cTn id="20" fill="hold">
                            <p:stCondLst>
                              <p:cond delay="4000"/>
                            </p:stCondLst>
                            <p:childTnLst>
                              <p:par>
                                <p:cTn id="21" presetID="16" presetClass="entr" presetSubtype="21" fill="hold" nodeType="after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barn(inVertical)">
                                      <p:cBhvr>
                                        <p:cTn id="23" dur="1000"/>
                                        <p:tgtEl>
                                          <p:spTgt spid="3">
                                            <p:txEl>
                                              <p:pRg st="4" end="4"/>
                                            </p:txEl>
                                          </p:spTgt>
                                        </p:tgtEl>
                                      </p:cBhvr>
                                    </p:animEffect>
                                  </p:childTnLst>
                                </p:cTn>
                              </p:par>
                            </p:childTnLst>
                          </p:cTn>
                        </p:par>
                        <p:par>
                          <p:cTn id="24" fill="hold">
                            <p:stCondLst>
                              <p:cond delay="5000"/>
                            </p:stCondLst>
                            <p:childTnLst>
                              <p:par>
                                <p:cTn id="25" presetID="16" presetClass="entr" presetSubtype="21" fill="hold" nodeType="after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barn(inVertical)">
                                      <p:cBhvr>
                                        <p:cTn id="27" dur="1000"/>
                                        <p:tgtEl>
                                          <p:spTgt spid="3">
                                            <p:txEl>
                                              <p:pRg st="5" end="5"/>
                                            </p:txEl>
                                          </p:spTgt>
                                        </p:tgtEl>
                                      </p:cBhvr>
                                    </p:animEffect>
                                  </p:childTnLst>
                                </p:cTn>
                              </p:par>
                            </p:childTnLst>
                          </p:cTn>
                        </p:par>
                        <p:par>
                          <p:cTn id="28" fill="hold">
                            <p:stCondLst>
                              <p:cond delay="6000"/>
                            </p:stCondLst>
                            <p:childTnLst>
                              <p:par>
                                <p:cTn id="29" presetID="16" presetClass="entr" presetSubtype="21" fill="hold" nodeType="afterEffect">
                                  <p:stCondLst>
                                    <p:cond delay="0"/>
                                  </p:stCondLst>
                                  <p:childTnLst>
                                    <p:set>
                                      <p:cBhvr>
                                        <p:cTn id="30" dur="1" fill="hold">
                                          <p:stCondLst>
                                            <p:cond delay="0"/>
                                          </p:stCondLst>
                                        </p:cTn>
                                        <p:tgtEl>
                                          <p:spTgt spid="3">
                                            <p:txEl>
                                              <p:pRg st="7" end="7"/>
                                            </p:txEl>
                                          </p:spTgt>
                                        </p:tgtEl>
                                        <p:attrNameLst>
                                          <p:attrName>style.visibility</p:attrName>
                                        </p:attrNameLst>
                                      </p:cBhvr>
                                      <p:to>
                                        <p:strVal val="visible"/>
                                      </p:to>
                                    </p:set>
                                    <p:animEffect transition="in" filter="barn(inVertical)">
                                      <p:cBhvr>
                                        <p:cTn id="31" dur="1000"/>
                                        <p:tgtEl>
                                          <p:spTgt spid="3">
                                            <p:txEl>
                                              <p:pRg st="7" end="7"/>
                                            </p:txEl>
                                          </p:spTgt>
                                        </p:tgtEl>
                                      </p:cBhvr>
                                    </p:animEffect>
                                  </p:childTnLst>
                                </p:cTn>
                              </p:par>
                            </p:childTnLst>
                          </p:cTn>
                        </p:par>
                        <p:par>
                          <p:cTn id="32" fill="hold">
                            <p:stCondLst>
                              <p:cond delay="7000"/>
                            </p:stCondLst>
                            <p:childTnLst>
                              <p:par>
                                <p:cTn id="33" presetID="1" presetClass="mediacall" presetSubtype="0" fill="hold" nodeType="afterEffect">
                                  <p:stCondLst>
                                    <p:cond delay="0"/>
                                  </p:stCondLst>
                                  <p:childTnLst>
                                    <p:cmd type="call" cmd="playFrom(0.0)">
                                      <p:cBhvr>
                                        <p:cTn id="34" dur="26968"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35" fill="hold" display="0">
                  <p:stCondLst>
                    <p:cond delay="indefinite"/>
                  </p:stCondLst>
                  <p:endCondLst>
                    <p:cond evt="onStopAudio" delay="0">
                      <p:tgtEl>
                        <p:sldTgt/>
                      </p:tgtEl>
                    </p:cond>
                  </p:endCondLst>
                </p:cTn>
                <p:tgtEl>
                  <p:spTgt spid="5"/>
                </p:tgtEl>
              </p:cMediaNode>
            </p:audio>
          </p:childTnLst>
        </p:cTn>
      </p:par>
    </p:tnLst>
    <p:bldLst>
      <p:bldP spid="2" grpId="0"/>
    </p:bld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F6F24C7-CCA3-42B2-5614-FD5ACD56FB46}"/>
              </a:ext>
            </a:extLst>
          </p:cNvPr>
          <p:cNvSpPr>
            <a:spLocks noGrp="1"/>
          </p:cNvSpPr>
          <p:nvPr>
            <p:ph type="title"/>
          </p:nvPr>
        </p:nvSpPr>
        <p:spPr>
          <a:xfrm>
            <a:off x="677334" y="609600"/>
            <a:ext cx="10176196" cy="1320800"/>
          </a:xfrm>
        </p:spPr>
        <p:txBody>
          <a:bodyPr>
            <a:normAutofit fontScale="90000"/>
          </a:bodyPr>
          <a:lstStyle/>
          <a:p>
            <a:r>
              <a:rPr lang="fr-CA" sz="6600" dirty="0">
                <a:solidFill>
                  <a:schemeClr val="tx1"/>
                </a:solidFill>
                <a:latin typeface="Rockwell" panose="02060603020205020403" pitchFamily="18" charset="0"/>
              </a:rPr>
              <a:t>Les déterminants de la santé</a:t>
            </a:r>
          </a:p>
        </p:txBody>
      </p:sp>
      <p:sp>
        <p:nvSpPr>
          <p:cNvPr id="3" name="Espace réservé du contenu 2">
            <a:extLst>
              <a:ext uri="{FF2B5EF4-FFF2-40B4-BE49-F238E27FC236}">
                <a16:creationId xmlns:a16="http://schemas.microsoft.com/office/drawing/2014/main" id="{06998031-BA20-4228-4B48-3019A44A54C8}"/>
              </a:ext>
            </a:extLst>
          </p:cNvPr>
          <p:cNvSpPr>
            <a:spLocks noGrp="1"/>
          </p:cNvSpPr>
          <p:nvPr>
            <p:ph idx="1"/>
          </p:nvPr>
        </p:nvSpPr>
        <p:spPr>
          <a:xfrm>
            <a:off x="677334" y="2160589"/>
            <a:ext cx="8596668" cy="4492002"/>
          </a:xfrm>
        </p:spPr>
        <p:txBody>
          <a:bodyPr>
            <a:normAutofit/>
          </a:bodyPr>
          <a:lstStyle/>
          <a:p>
            <a:r>
              <a:rPr lang="fr-CA" sz="2000" dirty="0"/>
              <a:t>L’environnement</a:t>
            </a:r>
          </a:p>
          <a:p>
            <a:pPr lvl="1"/>
            <a:endParaRPr lang="fr-CA" sz="1800" dirty="0"/>
          </a:p>
          <a:p>
            <a:pPr lvl="1"/>
            <a:r>
              <a:rPr lang="fr-CA" sz="1800" dirty="0"/>
              <a:t>L’environnement de la personne est divisé en deux: </a:t>
            </a:r>
          </a:p>
          <a:p>
            <a:pPr lvl="2"/>
            <a:r>
              <a:rPr lang="fr-CA" sz="1600" b="1" i="1" dirty="0"/>
              <a:t>Physique</a:t>
            </a:r>
          </a:p>
          <a:p>
            <a:pPr lvl="3"/>
            <a:r>
              <a:rPr lang="fr-CA" sz="1400" b="1" i="1" dirty="0"/>
              <a:t>La qualité de l’air, de l’eau, le niveau de bruit, l’exposition aux rayons du soleil, l’état des routes et le milieu de travail</a:t>
            </a:r>
          </a:p>
          <a:p>
            <a:pPr lvl="3"/>
            <a:endParaRPr lang="fr-CA" sz="1400" b="1" i="1" dirty="0"/>
          </a:p>
          <a:p>
            <a:pPr lvl="2"/>
            <a:r>
              <a:rPr lang="fr-CA" sz="1600" b="1" i="1" dirty="0"/>
              <a:t>Social et culturel</a:t>
            </a:r>
          </a:p>
          <a:p>
            <a:pPr lvl="3"/>
            <a:r>
              <a:rPr lang="fr-CA" sz="1400" b="1" i="1" dirty="0"/>
              <a:t>Les valeurs, le revenu, le milieu de travail, le milieu de vie, les croyances, le niveau de scolarité, les coutumes, l’emploi, le logement, les traditions et les conditions de travail</a:t>
            </a:r>
          </a:p>
          <a:p>
            <a:pPr marL="457200" lvl="1" indent="0">
              <a:buNone/>
            </a:pPr>
            <a:endParaRPr lang="fr-CA" sz="1800" dirty="0"/>
          </a:p>
        </p:txBody>
      </p:sp>
      <p:sp>
        <p:nvSpPr>
          <p:cNvPr id="4" name="ZoneTexte 3">
            <a:extLst>
              <a:ext uri="{FF2B5EF4-FFF2-40B4-BE49-F238E27FC236}">
                <a16:creationId xmlns:a16="http://schemas.microsoft.com/office/drawing/2014/main" id="{68A0AB4E-C12B-423D-58E4-4AF7E51733CA}"/>
              </a:ext>
            </a:extLst>
          </p:cNvPr>
          <p:cNvSpPr txBox="1"/>
          <p:nvPr/>
        </p:nvSpPr>
        <p:spPr>
          <a:xfrm>
            <a:off x="10469217" y="6283259"/>
            <a:ext cx="1497496" cy="369332"/>
          </a:xfrm>
          <a:prstGeom prst="rect">
            <a:avLst/>
          </a:prstGeom>
          <a:ln>
            <a:noFill/>
          </a:ln>
          <a:effectLst>
            <a:outerShdw blurRad="107950" dist="12700" dir="5400000" algn="ctr">
              <a:srgbClr val="000000"/>
            </a:outerShdw>
            <a:reflection blurRad="6350" stA="52000" endA="300" endPos="35000" dir="5400000" sy="-100000" algn="bl" rotWithShape="0"/>
            <a:softEdge rad="12700"/>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3">
            <a:schemeClr val="lt1"/>
          </a:lnRef>
          <a:fillRef idx="1">
            <a:schemeClr val="dk1"/>
          </a:fillRef>
          <a:effectRef idx="1">
            <a:schemeClr val="dk1"/>
          </a:effectRef>
          <a:fontRef idx="minor">
            <a:schemeClr val="lt1"/>
          </a:fontRef>
        </p:style>
        <p:txBody>
          <a:bodyPr wrap="square" rtlCol="0">
            <a:spAutoFit/>
          </a:bodyPr>
          <a:lstStyle/>
          <a:p>
            <a:r>
              <a:rPr lang="fr-CA" dirty="0"/>
              <a:t>CEMEQ p. 20</a:t>
            </a:r>
          </a:p>
        </p:txBody>
      </p:sp>
      <p:pic>
        <p:nvPicPr>
          <p:cNvPr id="5" name="Son enregistré">
            <a:hlinkClick r:id="" action="ppaction://media"/>
            <a:extLst>
              <a:ext uri="{FF2B5EF4-FFF2-40B4-BE49-F238E27FC236}">
                <a16:creationId xmlns:a16="http://schemas.microsoft.com/office/drawing/2014/main" id="{95A83E65-16C5-6CF2-EEE2-793761677D13}"/>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0913165" y="5416826"/>
            <a:ext cx="609600" cy="609600"/>
          </a:xfrm>
          <a:prstGeom prst="rect">
            <a:avLst/>
          </a:prstGeom>
        </p:spPr>
      </p:pic>
    </p:spTree>
    <p:extLst>
      <p:ext uri="{BB962C8B-B14F-4D97-AF65-F5344CB8AC3E}">
        <p14:creationId xmlns:p14="http://schemas.microsoft.com/office/powerpoint/2010/main" val="1001990981"/>
      </p:ext>
    </p:extLst>
  </p:cSld>
  <p:clrMapOvr>
    <a:masterClrMapping/>
  </p:clrMapOvr>
  <p:transition spd="slow" advTm="39182">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1000"/>
                                        <p:tgtEl>
                                          <p:spTgt spid="2"/>
                                        </p:tgtEl>
                                      </p:cBhvr>
                                    </p:animEffect>
                                  </p:childTnLst>
                                </p:cTn>
                              </p:par>
                            </p:childTnLst>
                          </p:cTn>
                        </p:par>
                        <p:par>
                          <p:cTn id="8" fill="hold">
                            <p:stCondLst>
                              <p:cond delay="1000"/>
                            </p:stCondLst>
                            <p:childTnLst>
                              <p:par>
                                <p:cTn id="9" presetID="16" presetClass="entr" presetSubtype="21" fill="hold" nodeType="after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barn(inVertical)">
                                      <p:cBhvr>
                                        <p:cTn id="11" dur="1000"/>
                                        <p:tgtEl>
                                          <p:spTgt spid="3">
                                            <p:txEl>
                                              <p:pRg st="0" end="0"/>
                                            </p:txEl>
                                          </p:spTgt>
                                        </p:tgtEl>
                                      </p:cBhvr>
                                    </p:animEffect>
                                  </p:childTnLst>
                                </p:cTn>
                              </p:par>
                            </p:childTnLst>
                          </p:cTn>
                        </p:par>
                        <p:par>
                          <p:cTn id="12" fill="hold">
                            <p:stCondLst>
                              <p:cond delay="2000"/>
                            </p:stCondLst>
                            <p:childTnLst>
                              <p:par>
                                <p:cTn id="13" presetID="16" presetClass="entr" presetSubtype="21" fill="hold" nodeType="after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barn(inVertical)">
                                      <p:cBhvr>
                                        <p:cTn id="15" dur="1000"/>
                                        <p:tgtEl>
                                          <p:spTgt spid="3">
                                            <p:txEl>
                                              <p:pRg st="2" end="2"/>
                                            </p:txEl>
                                          </p:spTgt>
                                        </p:tgtEl>
                                      </p:cBhvr>
                                    </p:animEffect>
                                  </p:childTnLst>
                                </p:cTn>
                              </p:par>
                            </p:childTnLst>
                          </p:cTn>
                        </p:par>
                        <p:par>
                          <p:cTn id="16" fill="hold">
                            <p:stCondLst>
                              <p:cond delay="3000"/>
                            </p:stCondLst>
                            <p:childTnLst>
                              <p:par>
                                <p:cTn id="17" presetID="16" presetClass="entr" presetSubtype="21" fill="hold" nodeType="after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Effect transition="in" filter="barn(inVertical)">
                                      <p:cBhvr>
                                        <p:cTn id="19" dur="1000"/>
                                        <p:tgtEl>
                                          <p:spTgt spid="3">
                                            <p:txEl>
                                              <p:pRg st="3" end="3"/>
                                            </p:txEl>
                                          </p:spTgt>
                                        </p:tgtEl>
                                      </p:cBhvr>
                                    </p:animEffect>
                                  </p:childTnLst>
                                </p:cTn>
                              </p:par>
                            </p:childTnLst>
                          </p:cTn>
                        </p:par>
                        <p:par>
                          <p:cTn id="20" fill="hold">
                            <p:stCondLst>
                              <p:cond delay="4000"/>
                            </p:stCondLst>
                            <p:childTnLst>
                              <p:par>
                                <p:cTn id="21" presetID="16" presetClass="entr" presetSubtype="21" fill="hold" nodeType="after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barn(inVertical)">
                                      <p:cBhvr>
                                        <p:cTn id="23" dur="1000"/>
                                        <p:tgtEl>
                                          <p:spTgt spid="3">
                                            <p:txEl>
                                              <p:pRg st="4" end="4"/>
                                            </p:txEl>
                                          </p:spTgt>
                                        </p:tgtEl>
                                      </p:cBhvr>
                                    </p:animEffect>
                                  </p:childTnLst>
                                </p:cTn>
                              </p:par>
                            </p:childTnLst>
                          </p:cTn>
                        </p:par>
                        <p:par>
                          <p:cTn id="24" fill="hold">
                            <p:stCondLst>
                              <p:cond delay="5000"/>
                            </p:stCondLst>
                            <p:childTnLst>
                              <p:par>
                                <p:cTn id="25" presetID="16" presetClass="entr" presetSubtype="21" fill="hold" nodeType="after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animEffect transition="in" filter="barn(inVertical)">
                                      <p:cBhvr>
                                        <p:cTn id="27" dur="1000"/>
                                        <p:tgtEl>
                                          <p:spTgt spid="3">
                                            <p:txEl>
                                              <p:pRg st="6" end="6"/>
                                            </p:txEl>
                                          </p:spTgt>
                                        </p:tgtEl>
                                      </p:cBhvr>
                                    </p:animEffect>
                                  </p:childTnLst>
                                </p:cTn>
                              </p:par>
                            </p:childTnLst>
                          </p:cTn>
                        </p:par>
                        <p:par>
                          <p:cTn id="28" fill="hold">
                            <p:stCondLst>
                              <p:cond delay="6000"/>
                            </p:stCondLst>
                            <p:childTnLst>
                              <p:par>
                                <p:cTn id="29" presetID="16" presetClass="entr" presetSubtype="21" fill="hold" nodeType="afterEffect">
                                  <p:stCondLst>
                                    <p:cond delay="0"/>
                                  </p:stCondLst>
                                  <p:childTnLst>
                                    <p:set>
                                      <p:cBhvr>
                                        <p:cTn id="30" dur="1" fill="hold">
                                          <p:stCondLst>
                                            <p:cond delay="0"/>
                                          </p:stCondLst>
                                        </p:cTn>
                                        <p:tgtEl>
                                          <p:spTgt spid="3">
                                            <p:txEl>
                                              <p:pRg st="7" end="7"/>
                                            </p:txEl>
                                          </p:spTgt>
                                        </p:tgtEl>
                                        <p:attrNameLst>
                                          <p:attrName>style.visibility</p:attrName>
                                        </p:attrNameLst>
                                      </p:cBhvr>
                                      <p:to>
                                        <p:strVal val="visible"/>
                                      </p:to>
                                    </p:set>
                                    <p:animEffect transition="in" filter="barn(inVertical)">
                                      <p:cBhvr>
                                        <p:cTn id="31" dur="1000"/>
                                        <p:tgtEl>
                                          <p:spTgt spid="3">
                                            <p:txEl>
                                              <p:pRg st="7" end="7"/>
                                            </p:txEl>
                                          </p:spTgt>
                                        </p:tgtEl>
                                      </p:cBhvr>
                                    </p:animEffect>
                                  </p:childTnLst>
                                </p:cTn>
                              </p:par>
                            </p:childTnLst>
                          </p:cTn>
                        </p:par>
                        <p:par>
                          <p:cTn id="32" fill="hold">
                            <p:stCondLst>
                              <p:cond delay="7000"/>
                            </p:stCondLst>
                            <p:childTnLst>
                              <p:par>
                                <p:cTn id="33" presetID="1" presetClass="mediacall" presetSubtype="0" fill="hold" nodeType="afterEffect">
                                  <p:stCondLst>
                                    <p:cond delay="0"/>
                                  </p:stCondLst>
                                  <p:childTnLst>
                                    <p:cmd type="call" cmd="playFrom(0.0)">
                                      <p:cBhvr>
                                        <p:cTn id="34" dur="39182"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35" fill="hold" display="0">
                  <p:stCondLst>
                    <p:cond delay="indefinite"/>
                  </p:stCondLst>
                  <p:endCondLst>
                    <p:cond evt="onStopAudio" delay="0">
                      <p:tgtEl>
                        <p:sldTgt/>
                      </p:tgtEl>
                    </p:cond>
                  </p:endCondLst>
                </p:cTn>
                <p:tgtEl>
                  <p:spTgt spid="5"/>
                </p:tgtEl>
              </p:cMediaNode>
            </p:audio>
          </p:childTnLst>
        </p:cTn>
      </p:par>
    </p:tnLst>
    <p:bldLst>
      <p:bldP spid="2" grpId="0"/>
    </p:bld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F6F24C7-CCA3-42B2-5614-FD5ACD56FB46}"/>
              </a:ext>
            </a:extLst>
          </p:cNvPr>
          <p:cNvSpPr>
            <a:spLocks noGrp="1"/>
          </p:cNvSpPr>
          <p:nvPr>
            <p:ph type="title"/>
          </p:nvPr>
        </p:nvSpPr>
        <p:spPr>
          <a:xfrm>
            <a:off x="677334" y="609600"/>
            <a:ext cx="10176196" cy="1320800"/>
          </a:xfrm>
        </p:spPr>
        <p:txBody>
          <a:bodyPr>
            <a:normAutofit fontScale="90000"/>
          </a:bodyPr>
          <a:lstStyle/>
          <a:p>
            <a:r>
              <a:rPr lang="fr-CA" sz="6600" dirty="0">
                <a:solidFill>
                  <a:schemeClr val="tx1"/>
                </a:solidFill>
                <a:latin typeface="Rockwell" panose="02060603020205020403" pitchFamily="18" charset="0"/>
              </a:rPr>
              <a:t>Les déterminants de la santé</a:t>
            </a:r>
          </a:p>
        </p:txBody>
      </p:sp>
      <p:sp>
        <p:nvSpPr>
          <p:cNvPr id="3" name="Espace réservé du contenu 2">
            <a:extLst>
              <a:ext uri="{FF2B5EF4-FFF2-40B4-BE49-F238E27FC236}">
                <a16:creationId xmlns:a16="http://schemas.microsoft.com/office/drawing/2014/main" id="{06998031-BA20-4228-4B48-3019A44A54C8}"/>
              </a:ext>
            </a:extLst>
          </p:cNvPr>
          <p:cNvSpPr>
            <a:spLocks noGrp="1"/>
          </p:cNvSpPr>
          <p:nvPr>
            <p:ph idx="1"/>
          </p:nvPr>
        </p:nvSpPr>
        <p:spPr>
          <a:xfrm>
            <a:off x="677334" y="2160589"/>
            <a:ext cx="8596668" cy="4492002"/>
          </a:xfrm>
        </p:spPr>
        <p:txBody>
          <a:bodyPr>
            <a:normAutofit/>
          </a:bodyPr>
          <a:lstStyle/>
          <a:p>
            <a:r>
              <a:rPr lang="fr-CA" sz="2000" dirty="0"/>
              <a:t>Les habitudes de vie et de comportements</a:t>
            </a:r>
          </a:p>
          <a:p>
            <a:pPr lvl="1"/>
            <a:endParaRPr lang="fr-CA" sz="1800" dirty="0"/>
          </a:p>
          <a:p>
            <a:pPr lvl="1"/>
            <a:r>
              <a:rPr lang="fr-CA" sz="1800" dirty="0"/>
              <a:t>Les habitudes de vies et les comportements de la personne sont facilement modifiables puisqu’il s’agit davantage de choix propre à la personne. Il s’agit de comportements que nous adoptons au quotidien. </a:t>
            </a:r>
          </a:p>
          <a:p>
            <a:pPr marL="457200" lvl="1" indent="0">
              <a:buNone/>
            </a:pPr>
            <a:endParaRPr lang="fr-CA" sz="1800" dirty="0"/>
          </a:p>
          <a:p>
            <a:pPr lvl="2"/>
            <a:r>
              <a:rPr lang="fr-CA" sz="1600" b="1" i="1" dirty="0"/>
              <a:t>L’alimentation, le temps de repos et de sommeil, l’exposition au soleil, la sédentarité, l’utilisation de drogues, de médicaments et d’alcool, le tabagisme et les manières d’aborder les divers évènements de la vie. </a:t>
            </a:r>
            <a:endParaRPr lang="fr-CA" sz="1400" b="1" i="1" dirty="0"/>
          </a:p>
          <a:p>
            <a:pPr marL="457200" lvl="1" indent="0">
              <a:buNone/>
            </a:pPr>
            <a:endParaRPr lang="fr-CA" sz="1800" dirty="0"/>
          </a:p>
        </p:txBody>
      </p:sp>
      <p:sp>
        <p:nvSpPr>
          <p:cNvPr id="4" name="ZoneTexte 3">
            <a:extLst>
              <a:ext uri="{FF2B5EF4-FFF2-40B4-BE49-F238E27FC236}">
                <a16:creationId xmlns:a16="http://schemas.microsoft.com/office/drawing/2014/main" id="{68A0AB4E-C12B-423D-58E4-4AF7E51733CA}"/>
              </a:ext>
            </a:extLst>
          </p:cNvPr>
          <p:cNvSpPr txBox="1"/>
          <p:nvPr/>
        </p:nvSpPr>
        <p:spPr>
          <a:xfrm>
            <a:off x="10469217" y="6283259"/>
            <a:ext cx="1497496" cy="369332"/>
          </a:xfrm>
          <a:prstGeom prst="rect">
            <a:avLst/>
          </a:prstGeom>
          <a:ln>
            <a:noFill/>
          </a:ln>
          <a:effectLst>
            <a:outerShdw blurRad="107950" dist="12700" dir="5400000" algn="ctr">
              <a:srgbClr val="000000"/>
            </a:outerShdw>
            <a:reflection blurRad="6350" stA="52000" endA="300" endPos="35000" dir="5400000" sy="-100000" algn="bl" rotWithShape="0"/>
            <a:softEdge rad="12700"/>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3">
            <a:schemeClr val="lt1"/>
          </a:lnRef>
          <a:fillRef idx="1">
            <a:schemeClr val="dk1"/>
          </a:fillRef>
          <a:effectRef idx="1">
            <a:schemeClr val="dk1"/>
          </a:effectRef>
          <a:fontRef idx="minor">
            <a:schemeClr val="lt1"/>
          </a:fontRef>
        </p:style>
        <p:txBody>
          <a:bodyPr wrap="square" rtlCol="0">
            <a:spAutoFit/>
          </a:bodyPr>
          <a:lstStyle/>
          <a:p>
            <a:r>
              <a:rPr lang="fr-CA" dirty="0"/>
              <a:t>CEMEQ p. 20</a:t>
            </a:r>
          </a:p>
        </p:txBody>
      </p:sp>
      <p:pic>
        <p:nvPicPr>
          <p:cNvPr id="6" name="Graphique 5" descr="Internet avec un remplissage uni">
            <a:hlinkClick r:id="rId6"/>
            <a:extLst>
              <a:ext uri="{FF2B5EF4-FFF2-40B4-BE49-F238E27FC236}">
                <a16:creationId xmlns:a16="http://schemas.microsoft.com/office/drawing/2014/main" id="{CC20A6F7-E36A-B7B7-B834-57EFEDB9AE80}"/>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057860" y="5368859"/>
            <a:ext cx="914400" cy="914400"/>
          </a:xfrm>
          <a:prstGeom prst="rect">
            <a:avLst/>
          </a:prstGeom>
        </p:spPr>
      </p:pic>
      <p:pic>
        <p:nvPicPr>
          <p:cNvPr id="5" name="Son enregistré">
            <a:hlinkClick r:id="" action="ppaction://media"/>
            <a:extLst>
              <a:ext uri="{FF2B5EF4-FFF2-40B4-BE49-F238E27FC236}">
                <a16:creationId xmlns:a16="http://schemas.microsoft.com/office/drawing/2014/main" id="{7382D038-8229-A254-9F08-1C400FE33AEB}"/>
              </a:ext>
            </a:extLst>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10469217" y="5521259"/>
            <a:ext cx="609600" cy="609600"/>
          </a:xfrm>
          <a:prstGeom prst="rect">
            <a:avLst/>
          </a:prstGeom>
        </p:spPr>
      </p:pic>
      <p:pic>
        <p:nvPicPr>
          <p:cNvPr id="7" name="Son enregistré">
            <a:hlinkClick r:id="" action="ppaction://media"/>
            <a:extLst>
              <a:ext uri="{FF2B5EF4-FFF2-40B4-BE49-F238E27FC236}">
                <a16:creationId xmlns:a16="http://schemas.microsoft.com/office/drawing/2014/main" id="{F4F4B096-AD65-3721-B334-457EBB8BE5DA}"/>
              </a:ext>
            </a:extLst>
          </p:cNvPr>
          <p:cNvPicPr>
            <a:picLocks noChangeAspect="1"/>
          </p:cNvPicPr>
          <p:nvPr>
            <a:audioFile r:link="rId4"/>
            <p:extLst>
              <p:ext uri="{DAA4B4D4-6D71-4841-9C94-3DE7FCFB9230}">
                <p14:media xmlns:p14="http://schemas.microsoft.com/office/powerpoint/2010/main" r:embed="rId3"/>
              </p:ext>
            </p:extLst>
          </p:nvPr>
        </p:nvPicPr>
        <p:blipFill>
          <a:blip r:embed="rId9"/>
          <a:stretch>
            <a:fillRect/>
          </a:stretch>
        </p:blipFill>
        <p:spPr>
          <a:xfrm>
            <a:off x="11357113" y="5521259"/>
            <a:ext cx="609600" cy="609600"/>
          </a:xfrm>
          <a:prstGeom prst="rect">
            <a:avLst/>
          </a:prstGeom>
        </p:spPr>
      </p:pic>
    </p:spTree>
    <p:extLst>
      <p:ext uri="{BB962C8B-B14F-4D97-AF65-F5344CB8AC3E}">
        <p14:creationId xmlns:p14="http://schemas.microsoft.com/office/powerpoint/2010/main" val="3475366977"/>
      </p:ext>
    </p:extLst>
  </p:cSld>
  <p:clrMapOvr>
    <a:masterClrMapping/>
  </p:clrMapOvr>
  <p:transition spd="slow" advTm="41573">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1000"/>
                                        <p:tgtEl>
                                          <p:spTgt spid="2"/>
                                        </p:tgtEl>
                                      </p:cBhvr>
                                    </p:animEffect>
                                  </p:childTnLst>
                                </p:cTn>
                              </p:par>
                            </p:childTnLst>
                          </p:cTn>
                        </p:par>
                        <p:par>
                          <p:cTn id="8" fill="hold">
                            <p:stCondLst>
                              <p:cond delay="1000"/>
                            </p:stCondLst>
                            <p:childTnLst>
                              <p:par>
                                <p:cTn id="9" presetID="16" presetClass="entr" presetSubtype="21" fill="hold" nodeType="after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barn(inVertical)">
                                      <p:cBhvr>
                                        <p:cTn id="11" dur="1000"/>
                                        <p:tgtEl>
                                          <p:spTgt spid="3">
                                            <p:txEl>
                                              <p:pRg st="0" end="0"/>
                                            </p:txEl>
                                          </p:spTgt>
                                        </p:tgtEl>
                                      </p:cBhvr>
                                    </p:animEffect>
                                  </p:childTnLst>
                                </p:cTn>
                              </p:par>
                            </p:childTnLst>
                          </p:cTn>
                        </p:par>
                        <p:par>
                          <p:cTn id="12" fill="hold">
                            <p:stCondLst>
                              <p:cond delay="2000"/>
                            </p:stCondLst>
                            <p:childTnLst>
                              <p:par>
                                <p:cTn id="13" presetID="16" presetClass="entr" presetSubtype="21" fill="hold" nodeType="after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barn(inVertical)">
                                      <p:cBhvr>
                                        <p:cTn id="15" dur="1000"/>
                                        <p:tgtEl>
                                          <p:spTgt spid="3">
                                            <p:txEl>
                                              <p:pRg st="2" end="2"/>
                                            </p:txEl>
                                          </p:spTgt>
                                        </p:tgtEl>
                                      </p:cBhvr>
                                    </p:animEffect>
                                  </p:childTnLst>
                                </p:cTn>
                              </p:par>
                            </p:childTnLst>
                          </p:cTn>
                        </p:par>
                        <p:par>
                          <p:cTn id="16" fill="hold">
                            <p:stCondLst>
                              <p:cond delay="3000"/>
                            </p:stCondLst>
                            <p:childTnLst>
                              <p:par>
                                <p:cTn id="17" presetID="16" presetClass="entr" presetSubtype="21" fill="hold" nodeType="after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Effect transition="in" filter="barn(inVertical)">
                                      <p:cBhvr>
                                        <p:cTn id="19" dur="1000"/>
                                        <p:tgtEl>
                                          <p:spTgt spid="3">
                                            <p:txEl>
                                              <p:pRg st="4" end="4"/>
                                            </p:txEl>
                                          </p:spTgt>
                                        </p:tgtEl>
                                      </p:cBhvr>
                                    </p:animEffect>
                                  </p:childTnLst>
                                </p:cTn>
                              </p:par>
                            </p:childTnLst>
                          </p:cTn>
                        </p:par>
                        <p:par>
                          <p:cTn id="20" fill="hold">
                            <p:stCondLst>
                              <p:cond delay="4000"/>
                            </p:stCondLst>
                            <p:childTnLst>
                              <p:par>
                                <p:cTn id="21" presetID="1" presetClass="mediacall" presetSubtype="0" fill="hold" nodeType="afterEffect">
                                  <p:stCondLst>
                                    <p:cond delay="0"/>
                                  </p:stCondLst>
                                  <p:childTnLst>
                                    <p:cmd type="call" cmd="playFrom(0.0)">
                                      <p:cBhvr>
                                        <p:cTn id="22" dur="41573" fill="hold"/>
                                        <p:tgtEl>
                                          <p:spTgt spid="5"/>
                                        </p:tgtEl>
                                      </p:cBhvr>
                                    </p:cmd>
                                  </p:childTnLst>
                                </p:cTn>
                              </p:par>
                            </p:childTnLst>
                          </p:cTn>
                        </p:par>
                        <p:par>
                          <p:cTn id="23" fill="hold">
                            <p:stCondLst>
                              <p:cond delay="45573"/>
                            </p:stCondLst>
                            <p:childTnLst>
                              <p:par>
                                <p:cTn id="24" presetID="1" presetClass="mediacall" presetSubtype="0" fill="hold" nodeType="afterEffect">
                                  <p:stCondLst>
                                    <p:cond delay="0"/>
                                  </p:stCondLst>
                                  <p:childTnLst>
                                    <p:cmd type="call" cmd="playFrom(0.0)">
                                      <p:cBhvr>
                                        <p:cTn id="25" dur="31078"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26" fill="hold" display="0">
                  <p:stCondLst>
                    <p:cond delay="indefinite"/>
                  </p:stCondLst>
                  <p:endCondLst>
                    <p:cond evt="onStopAudio" delay="0">
                      <p:tgtEl>
                        <p:sldTgt/>
                      </p:tgtEl>
                    </p:cond>
                  </p:endCondLst>
                </p:cTn>
                <p:tgtEl>
                  <p:spTgt spid="5"/>
                </p:tgtEl>
              </p:cMediaNode>
            </p:audio>
            <p:audio>
              <p:cMediaNode vol="80000">
                <p:cTn id="27" fill="hold" display="0">
                  <p:stCondLst>
                    <p:cond delay="indefinite"/>
                  </p:stCondLst>
                  <p:endCondLst>
                    <p:cond evt="onStopAudio" delay="0">
                      <p:tgtEl>
                        <p:sldTgt/>
                      </p:tgtEl>
                    </p:cond>
                  </p:endCondLst>
                </p:cTn>
                <p:tgtEl>
                  <p:spTgt spid="7"/>
                </p:tgtEl>
              </p:cMediaNode>
            </p:audio>
          </p:childTnLst>
        </p:cTn>
      </p:par>
    </p:tnLst>
    <p:bldLst>
      <p:bldP spid="2" grpId="0"/>
    </p:bld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4B5F415-7490-4054-85B4-10F7AE6D3385}"/>
              </a:ext>
            </a:extLst>
          </p:cNvPr>
          <p:cNvSpPr>
            <a:spLocks noGrp="1"/>
          </p:cNvSpPr>
          <p:nvPr>
            <p:ph type="ctrTitle"/>
          </p:nvPr>
        </p:nvSpPr>
        <p:spPr>
          <a:xfrm>
            <a:off x="1527348" y="420644"/>
            <a:ext cx="9144000" cy="2387600"/>
          </a:xfrm>
        </p:spPr>
        <p:txBody>
          <a:bodyPr rtlCol="0">
            <a:normAutofit/>
          </a:bodyPr>
          <a:lstStyle/>
          <a:p>
            <a:pPr algn="ctr" rtl="0"/>
            <a:r>
              <a:rPr lang="fr-CA" sz="6600" dirty="0">
                <a:solidFill>
                  <a:schemeClr val="tx1"/>
                </a:solidFill>
                <a:latin typeface="Rockwell" panose="02060603020205020403" pitchFamily="18" charset="0"/>
              </a:rPr>
              <a:t>Approche globale de la santé</a:t>
            </a:r>
          </a:p>
        </p:txBody>
      </p:sp>
      <p:sp>
        <p:nvSpPr>
          <p:cNvPr id="3" name="Sous-titre 2">
            <a:extLst>
              <a:ext uri="{FF2B5EF4-FFF2-40B4-BE49-F238E27FC236}">
                <a16:creationId xmlns:a16="http://schemas.microsoft.com/office/drawing/2014/main" id="{D05F6415-1E7C-453D-B6B7-DBF76BDA691B}"/>
              </a:ext>
            </a:extLst>
          </p:cNvPr>
          <p:cNvSpPr>
            <a:spLocks noGrp="1"/>
          </p:cNvSpPr>
          <p:nvPr>
            <p:ph type="subTitle" idx="1"/>
          </p:nvPr>
        </p:nvSpPr>
        <p:spPr>
          <a:xfrm>
            <a:off x="247741" y="2889267"/>
            <a:ext cx="9144000" cy="1655762"/>
          </a:xfrm>
        </p:spPr>
        <p:txBody>
          <a:bodyPr rtlCol="0">
            <a:normAutofit/>
          </a:bodyPr>
          <a:lstStyle/>
          <a:p>
            <a:pPr algn="ctr" rtl="0"/>
            <a:r>
              <a:rPr lang="fr-CA" sz="2800" dirty="0">
                <a:solidFill>
                  <a:schemeClr val="tx1"/>
                </a:solidFill>
                <a:latin typeface="Tahoma" panose="020B0604030504040204" pitchFamily="34" charset="0"/>
                <a:ea typeface="Tahoma" panose="020B0604030504040204" pitchFamily="34" charset="0"/>
                <a:cs typeface="Tahoma" panose="020B0604030504040204" pitchFamily="34" charset="0"/>
              </a:rPr>
              <a:t>Compétence 02</a:t>
            </a:r>
          </a:p>
          <a:p>
            <a:pPr algn="ctr" rtl="0"/>
            <a:r>
              <a:rPr lang="fr-CA" sz="2800" dirty="0">
                <a:solidFill>
                  <a:schemeClr val="tx1"/>
                </a:solidFill>
                <a:latin typeface="Tahoma" panose="020B0604030504040204" pitchFamily="34" charset="0"/>
                <a:ea typeface="Tahoma" panose="020B0604030504040204" pitchFamily="34" charset="0"/>
                <a:cs typeface="Tahoma" panose="020B0604030504040204" pitchFamily="34" charset="0"/>
              </a:rPr>
              <a:t>Santé, assistance et soins infirmiers</a:t>
            </a:r>
          </a:p>
          <a:p>
            <a:pPr algn="ctr" rtl="0"/>
            <a:r>
              <a:rPr lang="fr-CA" sz="2800" dirty="0">
                <a:solidFill>
                  <a:schemeClr val="tx1"/>
                </a:solidFill>
                <a:latin typeface="Tahoma" panose="020B0604030504040204" pitchFamily="34" charset="0"/>
                <a:ea typeface="Tahoma" panose="020B0604030504040204" pitchFamily="34" charset="0"/>
                <a:cs typeface="Tahoma" panose="020B0604030504040204" pitchFamily="34" charset="0"/>
              </a:rPr>
              <a:t>Fin du cours 01</a:t>
            </a:r>
          </a:p>
        </p:txBody>
      </p:sp>
      <p:cxnSp>
        <p:nvCxnSpPr>
          <p:cNvPr id="5" name="Connecteur droit 4">
            <a:extLst>
              <a:ext uri="{FF2B5EF4-FFF2-40B4-BE49-F238E27FC236}">
                <a16:creationId xmlns:a16="http://schemas.microsoft.com/office/drawing/2014/main" id="{AA65E432-C1E6-4C36-BF8E-2DA25E65DC32}"/>
              </a:ext>
              <a:ext uri="{C183D7F6-B498-43B3-948B-1728B52AA6E4}">
                <adec:decorative xmlns:adec="http://schemas.microsoft.com/office/drawing/2017/decorative" val="1"/>
              </a:ext>
            </a:extLst>
          </p:cNvPr>
          <p:cNvCxnSpPr/>
          <p:nvPr/>
        </p:nvCxnSpPr>
        <p:spPr>
          <a:xfrm>
            <a:off x="3556200" y="3535514"/>
            <a:ext cx="5079600"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pic>
        <p:nvPicPr>
          <p:cNvPr id="15" name="Graphique 14">
            <a:extLst>
              <a:ext uri="{FF2B5EF4-FFF2-40B4-BE49-F238E27FC236}">
                <a16:creationId xmlns:a16="http://schemas.microsoft.com/office/drawing/2014/main" id="{2A123BD8-A09C-49C0-98E8-54B55610A928}"/>
              </a:ext>
              <a:ext uri="{C183D7F6-B498-43B3-948B-1728B52AA6E4}">
                <adec:decorative xmlns:adec="http://schemas.microsoft.com/office/drawing/2017/decorative" val="1"/>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rot="631394">
            <a:off x="3790715" y="4482751"/>
            <a:ext cx="3194131" cy="3194131"/>
          </a:xfrm>
          <a:prstGeom prst="rect">
            <a:avLst/>
          </a:prstGeom>
        </p:spPr>
      </p:pic>
      <p:pic>
        <p:nvPicPr>
          <p:cNvPr id="11" name="Graphique 10">
            <a:extLst>
              <a:ext uri="{FF2B5EF4-FFF2-40B4-BE49-F238E27FC236}">
                <a16:creationId xmlns:a16="http://schemas.microsoft.com/office/drawing/2014/main" id="{3CB00449-E308-4DF3-9CFD-9A7D30B672DE}"/>
              </a:ext>
              <a:ext uri="{C183D7F6-B498-43B3-948B-1728B52AA6E4}">
                <adec:decorative xmlns:adec="http://schemas.microsoft.com/office/drawing/2017/decorative" val="1"/>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rot="1338607" flipH="1">
            <a:off x="-543758" y="786893"/>
            <a:ext cx="2684499" cy="2684499"/>
          </a:xfrm>
          <a:prstGeom prst="rect">
            <a:avLst/>
          </a:prstGeom>
        </p:spPr>
      </p:pic>
      <p:pic>
        <p:nvPicPr>
          <p:cNvPr id="13" name="Graphisme 12">
            <a:extLst>
              <a:ext uri="{FF2B5EF4-FFF2-40B4-BE49-F238E27FC236}">
                <a16:creationId xmlns:a16="http://schemas.microsoft.com/office/drawing/2014/main" id="{6A56DF0C-1331-406E-AEE6-06E0E59FB9A8}"/>
              </a:ext>
              <a:ext uri="{C183D7F6-B498-43B3-948B-1728B52AA6E4}">
                <adec:decorative xmlns:adec="http://schemas.microsoft.com/office/drawing/2017/decorative" val="1"/>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rot="21078969">
            <a:off x="1920309" y="4797205"/>
            <a:ext cx="2453456" cy="2453456"/>
          </a:xfrm>
          <a:prstGeom prst="rect">
            <a:avLst/>
          </a:prstGeom>
        </p:spPr>
      </p:pic>
      <p:pic>
        <p:nvPicPr>
          <p:cNvPr id="7" name="Graphique 6">
            <a:extLst>
              <a:ext uri="{FF2B5EF4-FFF2-40B4-BE49-F238E27FC236}">
                <a16:creationId xmlns:a16="http://schemas.microsoft.com/office/drawing/2014/main" id="{88D22565-F42F-439B-A6A4-CF161165E6B6}"/>
              </a:ext>
              <a:ext uri="{C183D7F6-B498-43B3-948B-1728B52AA6E4}">
                <adec:decorative xmlns:adec="http://schemas.microsoft.com/office/drawing/2017/decorative" val="1"/>
              </a:ext>
            </a:extLst>
          </p:cNvPr>
          <p:cNvPicPr>
            <a:picLocks noChangeAspect="1"/>
          </p:cNvPicPr>
          <p:nvPr/>
        </p:nvPicPr>
        <p:blipFill>
          <a:blip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p:blipFill>
        <p:spPr>
          <a:xfrm rot="1213697">
            <a:off x="-576715" y="3388686"/>
            <a:ext cx="3245427" cy="3245427"/>
          </a:xfrm>
          <a:prstGeom prst="rect">
            <a:avLst/>
          </a:prstGeom>
        </p:spPr>
      </p:pic>
      <p:pic>
        <p:nvPicPr>
          <p:cNvPr id="9" name="Graphique 8">
            <a:extLst>
              <a:ext uri="{FF2B5EF4-FFF2-40B4-BE49-F238E27FC236}">
                <a16:creationId xmlns:a16="http://schemas.microsoft.com/office/drawing/2014/main" id="{B46E3E84-D1E6-4422-AA93-3EE98A821B98}"/>
              </a:ext>
              <a:ext uri="{C183D7F6-B498-43B3-948B-1728B52AA6E4}">
                <adec:decorative xmlns:adec="http://schemas.microsoft.com/office/drawing/2017/decorative" val="1"/>
              </a:ext>
            </a:extLst>
          </p:cNvPr>
          <p:cNvPicPr>
            <a:picLocks noChangeAspect="1"/>
          </p:cNvPicPr>
          <p:nvPr/>
        </p:nvPicPr>
        <p:blipFill>
          <a:blip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p:blipFill>
        <p:spPr>
          <a:xfrm rot="20451125">
            <a:off x="9221596" y="1937885"/>
            <a:ext cx="3005286" cy="3005286"/>
          </a:xfrm>
          <a:prstGeom prst="rect">
            <a:avLst/>
          </a:prstGeom>
        </p:spPr>
      </p:pic>
      <p:pic>
        <p:nvPicPr>
          <p:cNvPr id="19" name="Graphisme 18">
            <a:extLst>
              <a:ext uri="{FF2B5EF4-FFF2-40B4-BE49-F238E27FC236}">
                <a16:creationId xmlns:a16="http://schemas.microsoft.com/office/drawing/2014/main" id="{39130E3C-1E93-4315-AE76-13C55147DCF2}"/>
              </a:ext>
              <a:ext uri="{C183D7F6-B498-43B3-948B-1728B52AA6E4}">
                <adec:decorative xmlns:adec="http://schemas.microsoft.com/office/drawing/2017/decorative" val="1"/>
              </a:ext>
            </a:extLst>
          </p:cNvPr>
          <p:cNvPicPr>
            <a:picLocks noChangeAspect="1"/>
          </p:cNvPicPr>
          <p:nvPr/>
        </p:nvPicPr>
        <p:blipFill>
          <a:blip r:embed="rId15">
            <a:extLst>
              <a:ext uri="{28A0092B-C50C-407E-A947-70E740481C1C}">
                <a14:useLocalDpi xmlns:a14="http://schemas.microsoft.com/office/drawing/2010/main" val="0"/>
              </a:ext>
              <a:ext uri="{96DAC541-7B7A-43D3-8B79-37D633B846F1}">
                <asvg:svgBlip xmlns:asvg="http://schemas.microsoft.com/office/drawing/2016/SVG/main" r:embed="rId16"/>
              </a:ext>
            </a:extLst>
          </a:blip>
          <a:stretch>
            <a:fillRect/>
          </a:stretch>
        </p:blipFill>
        <p:spPr>
          <a:xfrm rot="17943356">
            <a:off x="9841343" y="253098"/>
            <a:ext cx="1574403" cy="1574403"/>
          </a:xfrm>
          <a:prstGeom prst="rect">
            <a:avLst/>
          </a:prstGeom>
        </p:spPr>
      </p:pic>
      <p:pic>
        <p:nvPicPr>
          <p:cNvPr id="21" name="Graphique 20">
            <a:extLst>
              <a:ext uri="{FF2B5EF4-FFF2-40B4-BE49-F238E27FC236}">
                <a16:creationId xmlns:a16="http://schemas.microsoft.com/office/drawing/2014/main" id="{FFEC1660-205F-490E-800A-0D57D250BAE4}"/>
              </a:ext>
              <a:ext uri="{C183D7F6-B498-43B3-948B-1728B52AA6E4}">
                <adec:decorative xmlns:adec="http://schemas.microsoft.com/office/drawing/2017/decorative" val="1"/>
              </a:ext>
            </a:extLst>
          </p:cNvPr>
          <p:cNvPicPr>
            <a:picLocks noChangeAspect="1"/>
          </p:cNvPicPr>
          <p:nvPr/>
        </p:nvPicPr>
        <p:blipFill>
          <a:blip r:embed="rId17">
            <a:extLst>
              <a:ext uri="{28A0092B-C50C-407E-A947-70E740481C1C}">
                <a14:useLocalDpi xmlns:a14="http://schemas.microsoft.com/office/drawing/2010/main" val="0"/>
              </a:ext>
              <a:ext uri="{96DAC541-7B7A-43D3-8B79-37D633B846F1}">
                <asvg:svgBlip xmlns:asvg="http://schemas.microsoft.com/office/drawing/2016/SVG/main" r:embed="rId18"/>
              </a:ext>
            </a:extLst>
          </a:blip>
          <a:stretch>
            <a:fillRect/>
          </a:stretch>
        </p:blipFill>
        <p:spPr>
          <a:xfrm rot="20520790">
            <a:off x="10954788" y="1126404"/>
            <a:ext cx="1488402" cy="1488402"/>
          </a:xfrm>
          <a:prstGeom prst="rect">
            <a:avLst/>
          </a:prstGeom>
        </p:spPr>
      </p:pic>
      <p:pic>
        <p:nvPicPr>
          <p:cNvPr id="6" name="Vidéo 5">
            <a:hlinkClick r:id="" action="ppaction://media"/>
            <a:extLst>
              <a:ext uri="{FF2B5EF4-FFF2-40B4-BE49-F238E27FC236}">
                <a16:creationId xmlns:a16="http://schemas.microsoft.com/office/drawing/2014/main" id="{737341D3-8ED4-0330-F8D8-A9227D00BB4A}"/>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19"/>
          <a:srcRect l="21875" r="21875"/>
          <a:stretch>
            <a:fillRect/>
          </a:stretch>
        </p:blipFill>
        <p:spPr>
          <a:xfrm>
            <a:off x="8468233" y="3019664"/>
            <a:ext cx="3723767" cy="3723767"/>
          </a:xfrm>
          <a:prstGeom prst="ellipse">
            <a:avLst/>
          </a:prstGeom>
          <a:ln w="38100" cap="rnd">
            <a:solidFill>
              <a:schemeClr val="accent1"/>
            </a:solidFill>
          </a:ln>
          <a:effectLst>
            <a:glow rad="63500">
              <a:schemeClr val="accent2">
                <a:satMod val="175000"/>
                <a:alpha val="40000"/>
              </a:schemeClr>
            </a:glow>
            <a:outerShdw blurRad="50800" dist="38100" dir="2700000" algn="tl" rotWithShape="0">
              <a:prstClr val="black">
                <a:alpha val="40000"/>
              </a:prstClr>
            </a:outerShdw>
            <a:reflection blurRad="6350" stA="52000" endA="300" endPos="35000" dir="5400000" sy="-100000" algn="bl" rotWithShape="0"/>
          </a:effectLst>
        </p:spPr>
      </p:pic>
    </p:spTree>
    <p:extLst>
      <p:ext uri="{BB962C8B-B14F-4D97-AF65-F5344CB8AC3E}">
        <p14:creationId xmlns:p14="http://schemas.microsoft.com/office/powerpoint/2010/main" val="2278639733"/>
      </p:ext>
    </p:extLst>
  </p:cSld>
  <p:clrMapOvr>
    <a:masterClrMapping/>
  </p:clrMapOvr>
  <p:transition spd="slow" advTm="11248">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par>
                          <p:cTn id="7" fill="hold">
                            <p:stCondLst>
                              <p:cond delay="0"/>
                            </p:stCondLst>
                            <p:childTnLst>
                              <p:par>
                                <p:cTn id="8" presetID="16" presetClass="entr" presetSubtype="21" fill="hold" grpId="0" nodeType="after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barn(inVertical)">
                                      <p:cBhvr>
                                        <p:cTn id="10" dur="1000"/>
                                        <p:tgtEl>
                                          <p:spTgt spid="2"/>
                                        </p:tgtEl>
                                      </p:cBhvr>
                                    </p:animEffect>
                                  </p:childTnLst>
                                </p:cTn>
                              </p:par>
                            </p:childTnLst>
                          </p:cTn>
                        </p:par>
                        <p:par>
                          <p:cTn id="11" fill="hold">
                            <p:stCondLst>
                              <p:cond delay="1000"/>
                            </p:stCondLst>
                            <p:childTnLst>
                              <p:par>
                                <p:cTn id="12" presetID="16" presetClass="entr" presetSubtype="21" fill="hold" nodeType="after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barn(inVertical)">
                                      <p:cBhvr>
                                        <p:cTn id="14" dur="1000"/>
                                        <p:tgtEl>
                                          <p:spTgt spid="3">
                                            <p:txEl>
                                              <p:pRg st="0" end="0"/>
                                            </p:txEl>
                                          </p:spTgt>
                                        </p:tgtEl>
                                      </p:cBhvr>
                                    </p:animEffect>
                                  </p:childTnLst>
                                </p:cTn>
                              </p:par>
                              <p:par>
                                <p:cTn id="15" presetID="16" presetClass="entr" presetSubtype="21" fill="hold" nodeType="with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barn(inVertical)">
                                      <p:cBhvr>
                                        <p:cTn id="17" dur="1000"/>
                                        <p:tgtEl>
                                          <p:spTgt spid="3">
                                            <p:txEl>
                                              <p:pRg st="1" end="1"/>
                                            </p:txEl>
                                          </p:spTgt>
                                        </p:tgtEl>
                                      </p:cBhvr>
                                    </p:animEffect>
                                  </p:childTnLst>
                                </p:cTn>
                              </p:par>
                              <p:par>
                                <p:cTn id="18" presetID="16" presetClass="entr" presetSubtype="21" fill="hold" nodeType="withEffect">
                                  <p:stCondLst>
                                    <p:cond delay="0"/>
                                  </p:stCondLst>
                                  <p:childTnLst>
                                    <p:set>
                                      <p:cBhvr>
                                        <p:cTn id="19" dur="1" fill="hold">
                                          <p:stCondLst>
                                            <p:cond delay="0"/>
                                          </p:stCondLst>
                                        </p:cTn>
                                        <p:tgtEl>
                                          <p:spTgt spid="3">
                                            <p:txEl>
                                              <p:pRg st="2" end="2"/>
                                            </p:txEl>
                                          </p:spTgt>
                                        </p:tgtEl>
                                        <p:attrNameLst>
                                          <p:attrName>style.visibility</p:attrName>
                                        </p:attrNameLst>
                                      </p:cBhvr>
                                      <p:to>
                                        <p:strVal val="visible"/>
                                      </p:to>
                                    </p:set>
                                    <p:animEffect transition="in" filter="barn(inVertical)">
                                      <p:cBhvr>
                                        <p:cTn id="20" dur="1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video>
              <p:cMediaNode vol="80000">
                <p:cTn id="21" fill="hold" display="0">
                  <p:stCondLst>
                    <p:cond delay="indefinite"/>
                  </p:stCondLst>
                </p:cTn>
                <p:tgtEl>
                  <p:spTgt spid="6"/>
                </p:tgtEl>
              </p:cMediaNode>
            </p:video>
            <p:seq concurrent="1" nextAc="seek">
              <p:cTn id="22" restart="whenNotActive" fill="hold" evtFilter="cancelBubble" nodeType="interactiveSeq">
                <p:stCondLst>
                  <p:cond evt="onClick" delay="0">
                    <p:tgtEl>
                      <p:spTgt spid="6"/>
                    </p:tgtEl>
                  </p:cond>
                </p:stCondLst>
                <p:endSync evt="end" delay="0">
                  <p:rtn val="all"/>
                </p:endSync>
                <p:childTnLst>
                  <p:par>
                    <p:cTn id="23" fill="hold">
                      <p:stCondLst>
                        <p:cond delay="0"/>
                      </p:stCondLst>
                      <p:childTnLst>
                        <p:par>
                          <p:cTn id="24" fill="hold">
                            <p:stCondLst>
                              <p:cond delay="0"/>
                            </p:stCondLst>
                            <p:childTnLst>
                              <p:par>
                                <p:cTn id="25" presetID="2" presetClass="mediacall" presetSubtype="0" fill="hold" nodeType="clickEffect">
                                  <p:stCondLst>
                                    <p:cond delay="0"/>
                                  </p:stCondLst>
                                  <p:childTnLst>
                                    <p:cmd type="call" cmd="togglePause">
                                      <p:cBhvr>
                                        <p:cTn id="26" dur="1" fill="hold"/>
                                        <p:tgtEl>
                                          <p:spTgt spid="6"/>
                                        </p:tgtEl>
                                      </p:cBhvr>
                                    </p:cmd>
                                  </p:childTnLst>
                                </p:cTn>
                              </p:par>
                            </p:childTnLst>
                          </p:cTn>
                        </p:par>
                      </p:childTnLst>
                    </p:cTn>
                  </p:par>
                </p:childTnLst>
              </p:cTn>
              <p:nextCondLst>
                <p:cond evt="onClick" delay="0">
                  <p:tgtEl>
                    <p:spTgt spid="6"/>
                  </p:tgtEl>
                </p:cond>
              </p:nextCondLst>
            </p:seq>
          </p:childTnLst>
        </p:cTn>
      </p:par>
    </p:tnLst>
    <p:bldLst>
      <p:bldP spid="2" grpId="0"/>
    </p:bldLst>
  </p:timing>
</p:sld>
</file>

<file path=ppt/theme/theme1.xml><?xml version="1.0" encoding="utf-8"?>
<a:theme xmlns:a="http://schemas.openxmlformats.org/drawingml/2006/main" name="Facette">
  <a:themeElements>
    <a:clrScheme name="Facette">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te">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te">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8C59B386-999D-4CB6-B907-9F3997C027CC}"/>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2026</TotalTime>
  <Words>1245</Words>
  <Application>Microsoft Office PowerPoint</Application>
  <PresentationFormat>Grand écran</PresentationFormat>
  <Paragraphs>149</Paragraphs>
  <Slides>22</Slides>
  <Notes>2</Notes>
  <HiddenSlides>0</HiddenSlides>
  <MMClips>23</MMClips>
  <ScaleCrop>false</ScaleCrop>
  <HeadingPairs>
    <vt:vector size="6" baseType="variant">
      <vt:variant>
        <vt:lpstr>Polices utilisées</vt:lpstr>
      </vt:variant>
      <vt:variant>
        <vt:i4>6</vt:i4>
      </vt:variant>
      <vt:variant>
        <vt:lpstr>Thème</vt:lpstr>
      </vt:variant>
      <vt:variant>
        <vt:i4>1</vt:i4>
      </vt:variant>
      <vt:variant>
        <vt:lpstr>Titres des diapositives</vt:lpstr>
      </vt:variant>
      <vt:variant>
        <vt:i4>22</vt:i4>
      </vt:variant>
    </vt:vector>
  </HeadingPairs>
  <TitlesOfParts>
    <vt:vector size="29" baseType="lpstr">
      <vt:lpstr>Arial</vt:lpstr>
      <vt:lpstr>Calibri</vt:lpstr>
      <vt:lpstr>Rockwell</vt:lpstr>
      <vt:lpstr>Tahoma</vt:lpstr>
      <vt:lpstr>Trebuchet MS</vt:lpstr>
      <vt:lpstr>Wingdings 3</vt:lpstr>
      <vt:lpstr>Facette</vt:lpstr>
      <vt:lpstr>Approche globale de la santé</vt:lpstr>
      <vt:lpstr>Qu’est-ce que la santé?</vt:lpstr>
      <vt:lpstr>La santé, c’est quoi?</vt:lpstr>
      <vt:lpstr>Un premier regard sur la santé</vt:lpstr>
      <vt:lpstr>Les visions de la santé</vt:lpstr>
      <vt:lpstr>La vision holistique de la santé</vt:lpstr>
      <vt:lpstr>La vision holistique de la santé</vt:lpstr>
      <vt:lpstr>La vision holistique de la santé</vt:lpstr>
      <vt:lpstr>La vision holistique de la santé</vt:lpstr>
      <vt:lpstr>La vision holistique de la santé</vt:lpstr>
      <vt:lpstr>La vision holistique de la santé</vt:lpstr>
      <vt:lpstr>Vision de l’approche globale de la santé</vt:lpstr>
      <vt:lpstr>Vision du continuum santé-maladie</vt:lpstr>
      <vt:lpstr>Activité 1.1</vt:lpstr>
      <vt:lpstr>Les déterminants de la santé</vt:lpstr>
      <vt:lpstr>Les déterminants de la santé</vt:lpstr>
      <vt:lpstr>Les déterminants de la santé</vt:lpstr>
      <vt:lpstr>Présentation PowerPoint</vt:lpstr>
      <vt:lpstr>Les déterminants de la santé</vt:lpstr>
      <vt:lpstr>Les déterminants de la santé</vt:lpstr>
      <vt:lpstr>Les déterminants de la santé</vt:lpstr>
      <vt:lpstr>Approche globale de la santé</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Approche globale de la santé</dc:title>
  <dc:creator>bolduc, Karole-anne</dc:creator>
  <cp:lastModifiedBy>bolduc, Karole-anne</cp:lastModifiedBy>
  <cp:revision>44</cp:revision>
  <dcterms:created xsi:type="dcterms:W3CDTF">2024-02-28T13:51:54Z</dcterms:created>
  <dcterms:modified xsi:type="dcterms:W3CDTF">2024-06-13T16:46:39Z</dcterms:modified>
</cp:coreProperties>
</file>