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258" r:id="rId4"/>
    <p:sldId id="266" r:id="rId5"/>
    <p:sldId id="267" r:id="rId6"/>
    <p:sldId id="268" r:id="rId7"/>
    <p:sldId id="269" r:id="rId8"/>
    <p:sldId id="270" r:id="rId9"/>
    <p:sldId id="271" r:id="rId10"/>
    <p:sldId id="272" r:id="rId11"/>
    <p:sldId id="273" r:id="rId12"/>
    <p:sldId id="261" r:id="rId13"/>
    <p:sldId id="274" r:id="rId14"/>
    <p:sldId id="257" r:id="rId15"/>
    <p:sldId id="276" r:id="rId16"/>
    <p:sldId id="277"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2CE324B4-53E7-4B68-8DA8-30E47BC5EE6E}">
          <p14:sldIdLst>
            <p14:sldId id="256"/>
            <p14:sldId id="258"/>
          </p14:sldIdLst>
        </p14:section>
        <p14:section name="Humanisation des soins" id="{6EDB0EEA-B241-4B7A-82E0-1CAC1144807C}">
          <p14:sldIdLst>
            <p14:sldId id="266"/>
            <p14:sldId id="267"/>
          </p14:sldIdLst>
        </p14:section>
        <p14:section name="Les 3 types de savoirs" id="{B1066682-E2F1-42EA-BCF9-0D2D783D641C}">
          <p14:sldIdLst>
            <p14:sldId id="268"/>
            <p14:sldId id="269"/>
            <p14:sldId id="270"/>
            <p14:sldId id="271"/>
          </p14:sldIdLst>
        </p14:section>
        <p14:section name="Compétences personnelles et professionelles" id="{CDBE28E5-F9E9-42C4-B40B-73079E545E84}">
          <p14:sldIdLst>
            <p14:sldId id="272"/>
          </p14:sldIdLst>
        </p14:section>
        <p14:section name="Activité 2.2" id="{7727621D-B219-4154-AAAD-503D70437F6A}">
          <p14:sldIdLst>
            <p14:sldId id="273"/>
          </p14:sldIdLst>
        </p14:section>
        <p14:section name="La réalité du métier" id="{9B76001C-E424-4448-AD36-7334CA65006A}">
          <p14:sldIdLst>
            <p14:sldId id="261"/>
          </p14:sldIdLst>
        </p14:section>
        <p14:section name="Multiples dimensions" id="{F8A82A50-20B9-4AD3-B041-799477E3E263}">
          <p14:sldIdLst>
            <p14:sldId id="274"/>
          </p14:sldIdLst>
        </p14:section>
        <p14:section name="Activité 2.3" id="{B348163C-35F4-4015-B812-0220A8A06A8F}">
          <p14:sldIdLst>
            <p14:sldId id="257"/>
          </p14:sldIdLst>
        </p14:section>
        <p14:section name="Fiche de travail" id="{545A5B3D-FCBC-40B3-8F9D-46B510BE3942}">
          <p14:sldIdLst>
            <p14:sldId id="276"/>
          </p14:sldIdLst>
        </p14:section>
        <p14:section name="Fin du cours" id="{CFF26A7E-9A1F-4F99-89AC-A8D6A5DAF2E3}">
          <p14:sldIdLst>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3E26FA-C140-4EBC-B14F-9D7C383248F8}" v="1174" dt="2024-06-19T19:04:32.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02" autoAdjust="0"/>
    <p:restoredTop sz="94660"/>
  </p:normalViewPr>
  <p:slideViewPr>
    <p:cSldViewPr snapToGrid="0">
      <p:cViewPr varScale="1">
        <p:scale>
          <a:sx n="114" d="100"/>
          <a:sy n="114" d="100"/>
        </p:scale>
        <p:origin x="43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lduc, Karole-anne" userId="7ec06f55-c6e3-436a-8239-95fc4e9050c7" providerId="ADAL" clId="{213E26FA-C140-4EBC-B14F-9D7C383248F8}"/>
    <pc:docChg chg="custSel addSld delSld modSld sldOrd addSection delSection modSection">
      <pc:chgData name="bolduc, Karole-anne" userId="7ec06f55-c6e3-436a-8239-95fc4e9050c7" providerId="ADAL" clId="{213E26FA-C140-4EBC-B14F-9D7C383248F8}" dt="2024-06-19T19:04:34.485" v="1659" actId="478"/>
      <pc:docMkLst>
        <pc:docMk/>
      </pc:docMkLst>
      <pc:sldChg chg="addSp delSp modSp del mod delAnim modAnim">
        <pc:chgData name="bolduc, Karole-anne" userId="7ec06f55-c6e3-436a-8239-95fc4e9050c7" providerId="ADAL" clId="{213E26FA-C140-4EBC-B14F-9D7C383248F8}" dt="2024-06-19T13:18:12.849" v="1657" actId="20577"/>
        <pc:sldMkLst>
          <pc:docMk/>
          <pc:sldMk cId="1071971843" sldId="257"/>
        </pc:sldMkLst>
        <pc:spChg chg="mod replST">
          <ac:chgData name="bolduc, Karole-anne" userId="7ec06f55-c6e3-436a-8239-95fc4e9050c7" providerId="ADAL" clId="{213E26FA-C140-4EBC-B14F-9D7C383248F8}" dt="2024-06-19T13:11:31.147" v="1635"/>
          <ac:spMkLst>
            <pc:docMk/>
            <pc:sldMk cId="1071971843" sldId="257"/>
            <ac:spMk id="2" creationId="{0F6F24C7-CCA3-42B2-5614-FD5ACD56FB46}"/>
          </ac:spMkLst>
        </pc:spChg>
        <pc:spChg chg="mod replST">
          <ac:chgData name="bolduc, Karole-anne" userId="7ec06f55-c6e3-436a-8239-95fc4e9050c7" providerId="ADAL" clId="{213E26FA-C140-4EBC-B14F-9D7C383248F8}" dt="2024-06-19T13:18:12.849" v="1657" actId="20577"/>
          <ac:spMkLst>
            <pc:docMk/>
            <pc:sldMk cId="1071971843" sldId="257"/>
            <ac:spMk id="3" creationId="{06998031-BA20-4228-4B48-3019A44A54C8}"/>
          </ac:spMkLst>
        </pc:spChg>
        <pc:spChg chg="mod replST">
          <ac:chgData name="bolduc, Karole-anne" userId="7ec06f55-c6e3-436a-8239-95fc4e9050c7" providerId="ADAL" clId="{213E26FA-C140-4EBC-B14F-9D7C383248F8}" dt="2024-06-19T13:11:31.262" v="1637"/>
          <ac:spMkLst>
            <pc:docMk/>
            <pc:sldMk cId="1071971843" sldId="257"/>
            <ac:spMk id="4" creationId="{EB286EDD-ABC9-3AA4-3B86-E1CFD824CD33}"/>
          </ac:spMkLst>
        </pc:spChg>
        <pc:picChg chg="add mod replST">
          <ac:chgData name="bolduc, Karole-anne" userId="7ec06f55-c6e3-436a-8239-95fc4e9050c7" providerId="ADAL" clId="{213E26FA-C140-4EBC-B14F-9D7C383248F8}" dt="2024-06-19T13:11:31.454" v="1638"/>
          <ac:picMkLst>
            <pc:docMk/>
            <pc:sldMk cId="1071971843" sldId="257"/>
            <ac:picMk id="5" creationId="{9625A80B-B317-191A-485D-89CCBAF43C25}"/>
          </ac:picMkLst>
        </pc:picChg>
        <pc:picChg chg="mod replST">
          <ac:chgData name="bolduc, Karole-anne" userId="7ec06f55-c6e3-436a-8239-95fc4e9050c7" providerId="ADAL" clId="{213E26FA-C140-4EBC-B14F-9D7C383248F8}" dt="2024-06-19T13:11:31.497" v="1639"/>
          <ac:picMkLst>
            <pc:docMk/>
            <pc:sldMk cId="1071971843" sldId="257"/>
            <ac:picMk id="6" creationId="{485E472B-7CDD-F400-378A-6372B215E695}"/>
          </ac:picMkLst>
        </pc:picChg>
        <pc:picChg chg="del">
          <ac:chgData name="bolduc, Karole-anne" userId="7ec06f55-c6e3-436a-8239-95fc4e9050c7" providerId="ADAL" clId="{213E26FA-C140-4EBC-B14F-9D7C383248F8}" dt="2024-06-19T13:03:20.725" v="1326" actId="478"/>
          <ac:picMkLst>
            <pc:docMk/>
            <pc:sldMk cId="1071971843" sldId="257"/>
            <ac:picMk id="22" creationId="{66A4A1DE-C7A5-EE27-EAD2-79D7B18752FB}"/>
          </ac:picMkLst>
        </pc:picChg>
      </pc:sldChg>
      <pc:sldChg chg="delSp modSp mod delAnim">
        <pc:chgData name="bolduc, Karole-anne" userId="7ec06f55-c6e3-436a-8239-95fc4e9050c7" providerId="ADAL" clId="{213E26FA-C140-4EBC-B14F-9D7C383248F8}" dt="2024-06-19T13:11:29.913" v="1631"/>
        <pc:sldMkLst>
          <pc:docMk/>
          <pc:sldMk cId="3016417472" sldId="261"/>
        </pc:sldMkLst>
        <pc:spChg chg="mod">
          <ac:chgData name="bolduc, Karole-anne" userId="7ec06f55-c6e3-436a-8239-95fc4e9050c7" providerId="ADAL" clId="{213E26FA-C140-4EBC-B14F-9D7C383248F8}" dt="2024-06-18T19:25:25.138" v="334" actId="20577"/>
          <ac:spMkLst>
            <pc:docMk/>
            <pc:sldMk cId="3016417472" sldId="261"/>
            <ac:spMk id="2" creationId="{0F6F24C7-CCA3-42B2-5614-FD5ACD56FB46}"/>
          </ac:spMkLst>
        </pc:spChg>
        <pc:spChg chg="mod">
          <ac:chgData name="bolduc, Karole-anne" userId="7ec06f55-c6e3-436a-8239-95fc4e9050c7" providerId="ADAL" clId="{213E26FA-C140-4EBC-B14F-9D7C383248F8}" dt="2024-06-18T19:25:37.834" v="376" actId="20577"/>
          <ac:spMkLst>
            <pc:docMk/>
            <pc:sldMk cId="3016417472" sldId="261"/>
            <ac:spMk id="3" creationId="{06998031-BA20-4228-4B48-3019A44A54C8}"/>
          </ac:spMkLst>
        </pc:spChg>
        <pc:spChg chg="mod">
          <ac:chgData name="bolduc, Karole-anne" userId="7ec06f55-c6e3-436a-8239-95fc4e9050c7" providerId="ADAL" clId="{213E26FA-C140-4EBC-B14F-9D7C383248F8}" dt="2024-06-18T19:26:37.790" v="387" actId="14100"/>
          <ac:spMkLst>
            <pc:docMk/>
            <pc:sldMk cId="3016417472" sldId="261"/>
            <ac:spMk id="4" creationId="{68A0AB4E-C12B-423D-58E4-4AF7E51733CA}"/>
          </ac:spMkLst>
        </pc:spChg>
        <pc:picChg chg="mod replST">
          <ac:chgData name="bolduc, Karole-anne" userId="7ec06f55-c6e3-436a-8239-95fc4e9050c7" providerId="ADAL" clId="{213E26FA-C140-4EBC-B14F-9D7C383248F8}" dt="2024-06-19T13:11:29.913" v="1631"/>
          <ac:picMkLst>
            <pc:docMk/>
            <pc:sldMk cId="3016417472" sldId="261"/>
            <ac:picMk id="5" creationId="{F0BF900A-1CD1-0E27-5F1C-04A9944E9AB9}"/>
          </ac:picMkLst>
        </pc:picChg>
        <pc:picChg chg="mod">
          <ac:chgData name="bolduc, Karole-anne" userId="7ec06f55-c6e3-436a-8239-95fc4e9050c7" providerId="ADAL" clId="{213E26FA-C140-4EBC-B14F-9D7C383248F8}" dt="2024-06-18T19:26:09.746" v="378"/>
          <ac:picMkLst>
            <pc:docMk/>
            <pc:sldMk cId="3016417472" sldId="261"/>
            <ac:picMk id="7" creationId="{6DBD57BA-54CB-3C2E-C6AB-29C3476ED1BB}"/>
          </ac:picMkLst>
        </pc:picChg>
        <pc:picChg chg="del">
          <ac:chgData name="bolduc, Karole-anne" userId="7ec06f55-c6e3-436a-8239-95fc4e9050c7" providerId="ADAL" clId="{213E26FA-C140-4EBC-B14F-9D7C383248F8}" dt="2024-06-18T19:26:14.075" v="379" actId="478"/>
          <ac:picMkLst>
            <pc:docMk/>
            <pc:sldMk cId="3016417472" sldId="261"/>
            <ac:picMk id="8" creationId="{560CC7DB-FE3E-78FB-F7BA-D536F0DBF63E}"/>
          </ac:picMkLst>
        </pc:picChg>
      </pc:sldChg>
      <pc:sldChg chg="addSp modSp mod">
        <pc:chgData name="bolduc, Karole-anne" userId="7ec06f55-c6e3-436a-8239-95fc4e9050c7" providerId="ADAL" clId="{213E26FA-C140-4EBC-B14F-9D7C383248F8}" dt="2024-06-19T13:11:27.351" v="1606"/>
        <pc:sldMkLst>
          <pc:docMk/>
          <pc:sldMk cId="3381988067" sldId="267"/>
        </pc:sldMkLst>
        <pc:spChg chg="add mod replST">
          <ac:chgData name="bolduc, Karole-anne" userId="7ec06f55-c6e3-436a-8239-95fc4e9050c7" providerId="ADAL" clId="{213E26FA-C140-4EBC-B14F-9D7C383248F8}" dt="2024-06-19T13:11:27.351" v="1606"/>
          <ac:spMkLst>
            <pc:docMk/>
            <pc:sldMk cId="3381988067" sldId="267"/>
            <ac:spMk id="7" creationId="{C28DE02F-4AA1-911D-384C-B6202BCFFDD5}"/>
          </ac:spMkLst>
        </pc:spChg>
        <pc:picChg chg="replST">
          <ac:chgData name="bolduc, Karole-anne" userId="7ec06f55-c6e3-436a-8239-95fc4e9050c7" providerId="ADAL" clId="{213E26FA-C140-4EBC-B14F-9D7C383248F8}" dt="2024-06-19T13:11:27.323" v="1605"/>
          <ac:picMkLst>
            <pc:docMk/>
            <pc:sldMk cId="3381988067" sldId="267"/>
            <ac:picMk id="5" creationId="{545B139E-C470-3804-C98A-0E173B1662D1}"/>
          </ac:picMkLst>
        </pc:picChg>
      </pc:sldChg>
      <pc:sldChg chg="modSp mod">
        <pc:chgData name="bolduc, Karole-anne" userId="7ec06f55-c6e3-436a-8239-95fc4e9050c7" providerId="ADAL" clId="{213E26FA-C140-4EBC-B14F-9D7C383248F8}" dt="2024-06-19T13:11:27.583" v="1608"/>
        <pc:sldMkLst>
          <pc:docMk/>
          <pc:sldMk cId="4280315777" sldId="268"/>
        </pc:sldMkLst>
        <pc:graphicFrameChg chg="replST">
          <ac:chgData name="bolduc, Karole-anne" userId="7ec06f55-c6e3-436a-8239-95fc4e9050c7" providerId="ADAL" clId="{213E26FA-C140-4EBC-B14F-9D7C383248F8}" dt="2024-06-19T13:11:27.531" v="1607"/>
          <ac:graphicFrameMkLst>
            <pc:docMk/>
            <pc:sldMk cId="4280315777" sldId="268"/>
            <ac:graphicFrameMk id="9" creationId="{AE0B4EBD-ED5A-ABA3-01CA-1E33934109FD}"/>
          </ac:graphicFrameMkLst>
        </pc:graphicFrameChg>
        <pc:picChg chg="replST">
          <ac:chgData name="bolduc, Karole-anne" userId="7ec06f55-c6e3-436a-8239-95fc4e9050c7" providerId="ADAL" clId="{213E26FA-C140-4EBC-B14F-9D7C383248F8}" dt="2024-06-19T13:11:27.583" v="1608"/>
          <ac:picMkLst>
            <pc:docMk/>
            <pc:sldMk cId="4280315777" sldId="268"/>
            <ac:picMk id="10" creationId="{217722B4-E9A2-400E-3F19-67EE25BBF4D2}"/>
          </ac:picMkLst>
        </pc:picChg>
      </pc:sldChg>
      <pc:sldChg chg="modSp mod">
        <pc:chgData name="bolduc, Karole-anne" userId="7ec06f55-c6e3-436a-8239-95fc4e9050c7" providerId="ADAL" clId="{213E26FA-C140-4EBC-B14F-9D7C383248F8}" dt="2024-06-19T13:11:27.907" v="1613"/>
        <pc:sldMkLst>
          <pc:docMk/>
          <pc:sldMk cId="1971013137" sldId="269"/>
        </pc:sldMkLst>
        <pc:spChg chg="replST">
          <ac:chgData name="bolduc, Karole-anne" userId="7ec06f55-c6e3-436a-8239-95fc4e9050c7" providerId="ADAL" clId="{213E26FA-C140-4EBC-B14F-9D7C383248F8}" dt="2024-06-19T13:11:27.721" v="1610"/>
          <ac:spMkLst>
            <pc:docMk/>
            <pc:sldMk cId="1971013137" sldId="269"/>
            <ac:spMk id="2" creationId="{0F6F24C7-CCA3-42B2-5614-FD5ACD56FB46}"/>
          </ac:spMkLst>
        </pc:spChg>
        <pc:spChg chg="replST">
          <ac:chgData name="bolduc, Karole-anne" userId="7ec06f55-c6e3-436a-8239-95fc4e9050c7" providerId="ADAL" clId="{213E26FA-C140-4EBC-B14F-9D7C383248F8}" dt="2024-06-19T13:11:27.757" v="1611"/>
          <ac:spMkLst>
            <pc:docMk/>
            <pc:sldMk cId="1971013137" sldId="269"/>
            <ac:spMk id="3" creationId="{06998031-BA20-4228-4B48-3019A44A54C8}"/>
          </ac:spMkLst>
        </pc:spChg>
        <pc:spChg chg="replST">
          <ac:chgData name="bolduc, Karole-anne" userId="7ec06f55-c6e3-436a-8239-95fc4e9050c7" providerId="ADAL" clId="{213E26FA-C140-4EBC-B14F-9D7C383248F8}" dt="2024-06-19T13:11:27.834" v="1612"/>
          <ac:spMkLst>
            <pc:docMk/>
            <pc:sldMk cId="1971013137" sldId="269"/>
            <ac:spMk id="4" creationId="{68A0AB4E-C12B-423D-58E4-4AF7E51733CA}"/>
          </ac:spMkLst>
        </pc:spChg>
        <pc:graphicFrameChg chg="replST">
          <ac:chgData name="bolduc, Karole-anne" userId="7ec06f55-c6e3-436a-8239-95fc4e9050c7" providerId="ADAL" clId="{213E26FA-C140-4EBC-B14F-9D7C383248F8}" dt="2024-06-19T13:11:27.673" v="1609"/>
          <ac:graphicFrameMkLst>
            <pc:docMk/>
            <pc:sldMk cId="1971013137" sldId="269"/>
            <ac:graphicFrameMk id="12" creationId="{4496508F-4BD6-E042-B35D-65951CD01CC9}"/>
          </ac:graphicFrameMkLst>
        </pc:graphicFrameChg>
        <pc:picChg chg="replST">
          <ac:chgData name="bolduc, Karole-anne" userId="7ec06f55-c6e3-436a-8239-95fc4e9050c7" providerId="ADAL" clId="{213E26FA-C140-4EBC-B14F-9D7C383248F8}" dt="2024-06-19T13:11:27.907" v="1613"/>
          <ac:picMkLst>
            <pc:docMk/>
            <pc:sldMk cId="1971013137" sldId="269"/>
            <ac:picMk id="13" creationId="{C81A7F57-AF1C-4A4B-994B-370CA2A86BDA}"/>
          </ac:picMkLst>
        </pc:picChg>
      </pc:sldChg>
      <pc:sldChg chg="modSp mod">
        <pc:chgData name="bolduc, Karole-anne" userId="7ec06f55-c6e3-436a-8239-95fc4e9050c7" providerId="ADAL" clId="{213E26FA-C140-4EBC-B14F-9D7C383248F8}" dt="2024-06-19T13:11:28.206" v="1618"/>
        <pc:sldMkLst>
          <pc:docMk/>
          <pc:sldMk cId="2907458462" sldId="270"/>
        </pc:sldMkLst>
        <pc:spChg chg="replST">
          <ac:chgData name="bolduc, Karole-anne" userId="7ec06f55-c6e3-436a-8239-95fc4e9050c7" providerId="ADAL" clId="{213E26FA-C140-4EBC-B14F-9D7C383248F8}" dt="2024-06-19T13:11:28.024" v="1615"/>
          <ac:spMkLst>
            <pc:docMk/>
            <pc:sldMk cId="2907458462" sldId="270"/>
            <ac:spMk id="2" creationId="{0F6F24C7-CCA3-42B2-5614-FD5ACD56FB46}"/>
          </ac:spMkLst>
        </pc:spChg>
        <pc:spChg chg="replST">
          <ac:chgData name="bolduc, Karole-anne" userId="7ec06f55-c6e3-436a-8239-95fc4e9050c7" providerId="ADAL" clId="{213E26FA-C140-4EBC-B14F-9D7C383248F8}" dt="2024-06-19T13:11:28.079" v="1616"/>
          <ac:spMkLst>
            <pc:docMk/>
            <pc:sldMk cId="2907458462" sldId="270"/>
            <ac:spMk id="3" creationId="{06998031-BA20-4228-4B48-3019A44A54C8}"/>
          </ac:spMkLst>
        </pc:spChg>
        <pc:spChg chg="replST">
          <ac:chgData name="bolduc, Karole-anne" userId="7ec06f55-c6e3-436a-8239-95fc4e9050c7" providerId="ADAL" clId="{213E26FA-C140-4EBC-B14F-9D7C383248F8}" dt="2024-06-19T13:11:28.139" v="1617"/>
          <ac:spMkLst>
            <pc:docMk/>
            <pc:sldMk cId="2907458462" sldId="270"/>
            <ac:spMk id="4" creationId="{68A0AB4E-C12B-423D-58E4-4AF7E51733CA}"/>
          </ac:spMkLst>
        </pc:spChg>
        <pc:graphicFrameChg chg="replST">
          <ac:chgData name="bolduc, Karole-anne" userId="7ec06f55-c6e3-436a-8239-95fc4e9050c7" providerId="ADAL" clId="{213E26FA-C140-4EBC-B14F-9D7C383248F8}" dt="2024-06-19T13:11:27.984" v="1614"/>
          <ac:graphicFrameMkLst>
            <pc:docMk/>
            <pc:sldMk cId="2907458462" sldId="270"/>
            <ac:graphicFrameMk id="12" creationId="{4496508F-4BD6-E042-B35D-65951CD01CC9}"/>
          </ac:graphicFrameMkLst>
        </pc:graphicFrameChg>
        <pc:picChg chg="replST">
          <ac:chgData name="bolduc, Karole-anne" userId="7ec06f55-c6e3-436a-8239-95fc4e9050c7" providerId="ADAL" clId="{213E26FA-C140-4EBC-B14F-9D7C383248F8}" dt="2024-06-19T13:11:28.206" v="1618"/>
          <ac:picMkLst>
            <pc:docMk/>
            <pc:sldMk cId="2907458462" sldId="270"/>
            <ac:picMk id="5" creationId="{A5704ACF-F7FD-7380-DEDF-7E93D879212B}"/>
          </ac:picMkLst>
        </pc:picChg>
      </pc:sldChg>
      <pc:sldChg chg="modSp mod">
        <pc:chgData name="bolduc, Karole-anne" userId="7ec06f55-c6e3-436a-8239-95fc4e9050c7" providerId="ADAL" clId="{213E26FA-C140-4EBC-B14F-9D7C383248F8}" dt="2024-06-19T13:11:28.545" v="1623"/>
        <pc:sldMkLst>
          <pc:docMk/>
          <pc:sldMk cId="2544855856" sldId="271"/>
        </pc:sldMkLst>
        <pc:spChg chg="replST">
          <ac:chgData name="bolduc, Karole-anne" userId="7ec06f55-c6e3-436a-8239-95fc4e9050c7" providerId="ADAL" clId="{213E26FA-C140-4EBC-B14F-9D7C383248F8}" dt="2024-06-19T13:11:28.350" v="1620"/>
          <ac:spMkLst>
            <pc:docMk/>
            <pc:sldMk cId="2544855856" sldId="271"/>
            <ac:spMk id="2" creationId="{0F6F24C7-CCA3-42B2-5614-FD5ACD56FB46}"/>
          </ac:spMkLst>
        </pc:spChg>
        <pc:spChg chg="replST">
          <ac:chgData name="bolduc, Karole-anne" userId="7ec06f55-c6e3-436a-8239-95fc4e9050c7" providerId="ADAL" clId="{213E26FA-C140-4EBC-B14F-9D7C383248F8}" dt="2024-06-19T13:11:28.418" v="1621"/>
          <ac:spMkLst>
            <pc:docMk/>
            <pc:sldMk cId="2544855856" sldId="271"/>
            <ac:spMk id="3" creationId="{06998031-BA20-4228-4B48-3019A44A54C8}"/>
          </ac:spMkLst>
        </pc:spChg>
        <pc:spChg chg="replST">
          <ac:chgData name="bolduc, Karole-anne" userId="7ec06f55-c6e3-436a-8239-95fc4e9050c7" providerId="ADAL" clId="{213E26FA-C140-4EBC-B14F-9D7C383248F8}" dt="2024-06-19T13:11:28.458" v="1622"/>
          <ac:spMkLst>
            <pc:docMk/>
            <pc:sldMk cId="2544855856" sldId="271"/>
            <ac:spMk id="4" creationId="{68A0AB4E-C12B-423D-58E4-4AF7E51733CA}"/>
          </ac:spMkLst>
        </pc:spChg>
        <pc:graphicFrameChg chg="replST">
          <ac:chgData name="bolduc, Karole-anne" userId="7ec06f55-c6e3-436a-8239-95fc4e9050c7" providerId="ADAL" clId="{213E26FA-C140-4EBC-B14F-9D7C383248F8}" dt="2024-06-19T13:11:28.304" v="1619"/>
          <ac:graphicFrameMkLst>
            <pc:docMk/>
            <pc:sldMk cId="2544855856" sldId="271"/>
            <ac:graphicFrameMk id="12" creationId="{4496508F-4BD6-E042-B35D-65951CD01CC9}"/>
          </ac:graphicFrameMkLst>
        </pc:graphicFrameChg>
        <pc:picChg chg="replST">
          <ac:chgData name="bolduc, Karole-anne" userId="7ec06f55-c6e3-436a-8239-95fc4e9050c7" providerId="ADAL" clId="{213E26FA-C140-4EBC-B14F-9D7C383248F8}" dt="2024-06-19T13:11:28.545" v="1623"/>
          <ac:picMkLst>
            <pc:docMk/>
            <pc:sldMk cId="2544855856" sldId="271"/>
            <ac:picMk id="9" creationId="{13237E30-8396-DE71-36BD-E1DB61CF3B63}"/>
          </ac:picMkLst>
        </pc:picChg>
      </pc:sldChg>
      <pc:sldChg chg="modSp mod">
        <pc:chgData name="bolduc, Karole-anne" userId="7ec06f55-c6e3-436a-8239-95fc4e9050c7" providerId="ADAL" clId="{213E26FA-C140-4EBC-B14F-9D7C383248F8}" dt="2024-06-19T13:11:29.102" v="1625"/>
        <pc:sldMkLst>
          <pc:docMk/>
          <pc:sldMk cId="1564114455" sldId="272"/>
        </pc:sldMkLst>
        <pc:graphicFrameChg chg="replST">
          <ac:chgData name="bolduc, Karole-anne" userId="7ec06f55-c6e3-436a-8239-95fc4e9050c7" providerId="ADAL" clId="{213E26FA-C140-4EBC-B14F-9D7C383248F8}" dt="2024-06-19T13:11:28.937" v="1624"/>
          <ac:graphicFrameMkLst>
            <pc:docMk/>
            <pc:sldMk cId="1564114455" sldId="272"/>
            <ac:graphicFrameMk id="14" creationId="{C3F9C1E8-6403-130F-BCAD-F522048918EF}"/>
          </ac:graphicFrameMkLst>
        </pc:graphicFrameChg>
        <pc:picChg chg="replST">
          <ac:chgData name="bolduc, Karole-anne" userId="7ec06f55-c6e3-436a-8239-95fc4e9050c7" providerId="ADAL" clId="{213E26FA-C140-4EBC-B14F-9D7C383248F8}" dt="2024-06-19T13:11:29.102" v="1625"/>
          <ac:picMkLst>
            <pc:docMk/>
            <pc:sldMk cId="1564114455" sldId="272"/>
            <ac:picMk id="15" creationId="{5074E618-EB2B-8F02-2727-1C1C8E0F6569}"/>
          </ac:picMkLst>
        </pc:picChg>
      </pc:sldChg>
      <pc:sldChg chg="modSp mod">
        <pc:chgData name="bolduc, Karole-anne" userId="7ec06f55-c6e3-436a-8239-95fc4e9050c7" providerId="ADAL" clId="{213E26FA-C140-4EBC-B14F-9D7C383248F8}" dt="2024-06-19T13:11:29.417" v="1630"/>
        <pc:sldMkLst>
          <pc:docMk/>
          <pc:sldMk cId="2246865856" sldId="273"/>
        </pc:sldMkLst>
        <pc:spChg chg="replST">
          <ac:chgData name="bolduc, Karole-anne" userId="7ec06f55-c6e3-436a-8239-95fc4e9050c7" providerId="ADAL" clId="{213E26FA-C140-4EBC-B14F-9D7C383248F8}" dt="2024-06-19T13:11:29.202" v="1626"/>
          <ac:spMkLst>
            <pc:docMk/>
            <pc:sldMk cId="2246865856" sldId="273"/>
            <ac:spMk id="2" creationId="{0F6F24C7-CCA3-42B2-5614-FD5ACD56FB46}"/>
          </ac:spMkLst>
        </pc:spChg>
        <pc:spChg chg="replST">
          <ac:chgData name="bolduc, Karole-anne" userId="7ec06f55-c6e3-436a-8239-95fc4e9050c7" providerId="ADAL" clId="{213E26FA-C140-4EBC-B14F-9D7C383248F8}" dt="2024-06-19T13:11:29.226" v="1627"/>
          <ac:spMkLst>
            <pc:docMk/>
            <pc:sldMk cId="2246865856" sldId="273"/>
            <ac:spMk id="3" creationId="{06998031-BA20-4228-4B48-3019A44A54C8}"/>
          </ac:spMkLst>
        </pc:spChg>
        <pc:spChg chg="replST">
          <ac:chgData name="bolduc, Karole-anne" userId="7ec06f55-c6e3-436a-8239-95fc4e9050c7" providerId="ADAL" clId="{213E26FA-C140-4EBC-B14F-9D7C383248F8}" dt="2024-06-19T13:11:29.317" v="1628"/>
          <ac:spMkLst>
            <pc:docMk/>
            <pc:sldMk cId="2246865856" sldId="273"/>
            <ac:spMk id="4" creationId="{EB286EDD-ABC9-3AA4-3B86-E1CFD824CD33}"/>
          </ac:spMkLst>
        </pc:spChg>
        <pc:picChg chg="replST">
          <ac:chgData name="bolduc, Karole-anne" userId="7ec06f55-c6e3-436a-8239-95fc4e9050c7" providerId="ADAL" clId="{213E26FA-C140-4EBC-B14F-9D7C383248F8}" dt="2024-06-19T13:11:29.417" v="1630"/>
          <ac:picMkLst>
            <pc:docMk/>
            <pc:sldMk cId="2246865856" sldId="273"/>
            <ac:picMk id="5" creationId="{285A9C31-A776-2AD4-525A-520D58E1D372}"/>
          </ac:picMkLst>
        </pc:picChg>
        <pc:picChg chg="replST">
          <ac:chgData name="bolduc, Karole-anne" userId="7ec06f55-c6e3-436a-8239-95fc4e9050c7" providerId="ADAL" clId="{213E26FA-C140-4EBC-B14F-9D7C383248F8}" dt="2024-06-19T13:11:29.357" v="1629"/>
          <ac:picMkLst>
            <pc:docMk/>
            <pc:sldMk cId="2246865856" sldId="273"/>
            <ac:picMk id="7" creationId="{53F8CB3A-0258-34B2-F83E-937B47611D3D}"/>
          </ac:picMkLst>
        </pc:picChg>
      </pc:sldChg>
      <pc:sldChg chg="addSp delSp modSp add mod ord delAnim modAnim">
        <pc:chgData name="bolduc, Karole-anne" userId="7ec06f55-c6e3-436a-8239-95fc4e9050c7" providerId="ADAL" clId="{213E26FA-C140-4EBC-B14F-9D7C383248F8}" dt="2024-06-19T19:04:34.485" v="1659" actId="478"/>
        <pc:sldMkLst>
          <pc:docMk/>
          <pc:sldMk cId="6829738" sldId="274"/>
        </pc:sldMkLst>
        <pc:spChg chg="mod">
          <ac:chgData name="bolduc, Karole-anne" userId="7ec06f55-c6e3-436a-8239-95fc4e9050c7" providerId="ADAL" clId="{213E26FA-C140-4EBC-B14F-9D7C383248F8}" dt="2024-06-19T12:48:26.110" v="413" actId="20577"/>
          <ac:spMkLst>
            <pc:docMk/>
            <pc:sldMk cId="6829738" sldId="274"/>
            <ac:spMk id="2" creationId="{0F6F24C7-CCA3-42B2-5614-FD5ACD56FB46}"/>
          </ac:spMkLst>
        </pc:spChg>
        <pc:spChg chg="mod">
          <ac:chgData name="bolduc, Karole-anne" userId="7ec06f55-c6e3-436a-8239-95fc4e9050c7" providerId="ADAL" clId="{213E26FA-C140-4EBC-B14F-9D7C383248F8}" dt="2024-06-19T12:51:06.790" v="882" actId="20577"/>
          <ac:spMkLst>
            <pc:docMk/>
            <pc:sldMk cId="6829738" sldId="274"/>
            <ac:spMk id="3" creationId="{06998031-BA20-4228-4B48-3019A44A54C8}"/>
          </ac:spMkLst>
        </pc:spChg>
        <pc:spChg chg="mod">
          <ac:chgData name="bolduc, Karole-anne" userId="7ec06f55-c6e3-436a-8239-95fc4e9050c7" providerId="ADAL" clId="{213E26FA-C140-4EBC-B14F-9D7C383248F8}" dt="2024-06-19T12:53:31.867" v="1016" actId="14100"/>
          <ac:spMkLst>
            <pc:docMk/>
            <pc:sldMk cId="6829738" sldId="274"/>
            <ac:spMk id="4" creationId="{68A0AB4E-C12B-423D-58E4-4AF7E51733CA}"/>
          </ac:spMkLst>
        </pc:spChg>
        <pc:spChg chg="add mod replST">
          <ac:chgData name="bolduc, Karole-anne" userId="7ec06f55-c6e3-436a-8239-95fc4e9050c7" providerId="ADAL" clId="{213E26FA-C140-4EBC-B14F-9D7C383248F8}" dt="2024-06-19T13:11:30.596" v="1632"/>
          <ac:spMkLst>
            <pc:docMk/>
            <pc:sldMk cId="6829738" sldId="274"/>
            <ac:spMk id="5" creationId="{56CDF997-F576-D2CF-B564-9B3541B0CD07}"/>
          </ac:spMkLst>
        </pc:spChg>
        <pc:spChg chg="add del mod">
          <ac:chgData name="bolduc, Karole-anne" userId="7ec06f55-c6e3-436a-8239-95fc4e9050c7" providerId="ADAL" clId="{213E26FA-C140-4EBC-B14F-9D7C383248F8}" dt="2024-06-19T19:04:34.485" v="1659" actId="478"/>
          <ac:spMkLst>
            <pc:docMk/>
            <pc:sldMk cId="6829738" sldId="274"/>
            <ac:spMk id="8" creationId="{18867A13-150E-97AE-08D1-5AD2F3DAEFA0}"/>
          </ac:spMkLst>
        </pc:spChg>
        <pc:graphicFrameChg chg="del">
          <ac:chgData name="bolduc, Karole-anne" userId="7ec06f55-c6e3-436a-8239-95fc4e9050c7" providerId="ADAL" clId="{213E26FA-C140-4EBC-B14F-9D7C383248F8}" dt="2024-06-19T12:48:35.417" v="416" actId="478"/>
          <ac:graphicFrameMkLst>
            <pc:docMk/>
            <pc:sldMk cId="6829738" sldId="274"/>
            <ac:graphicFrameMk id="12" creationId="{4496508F-4BD6-E042-B35D-65951CD01CC9}"/>
          </ac:graphicFrameMkLst>
        </pc:graphicFrameChg>
        <pc:picChg chg="mod replST">
          <ac:chgData name="bolduc, Karole-anne" userId="7ec06f55-c6e3-436a-8239-95fc4e9050c7" providerId="ADAL" clId="{213E26FA-C140-4EBC-B14F-9D7C383248F8}" dt="2024-06-19T13:11:30.720" v="1633"/>
          <ac:picMkLst>
            <pc:docMk/>
            <pc:sldMk cId="6829738" sldId="274"/>
            <ac:picMk id="6" creationId="{5CEC984A-80AC-E753-DCA7-E225D06E51F2}"/>
          </ac:picMkLst>
        </pc:picChg>
        <pc:picChg chg="mod replST">
          <ac:chgData name="bolduc, Karole-anne" userId="7ec06f55-c6e3-436a-8239-95fc4e9050c7" providerId="ADAL" clId="{213E26FA-C140-4EBC-B14F-9D7C383248F8}" dt="2024-06-19T13:11:30.933" v="1634"/>
          <ac:picMkLst>
            <pc:docMk/>
            <pc:sldMk cId="6829738" sldId="274"/>
            <ac:picMk id="7" creationId="{9CBD144A-8E78-9C49-E88F-17E5A97CA7A9}"/>
          </ac:picMkLst>
        </pc:picChg>
        <pc:picChg chg="del mod">
          <ac:chgData name="bolduc, Karole-anne" userId="7ec06f55-c6e3-436a-8239-95fc4e9050c7" providerId="ADAL" clId="{213E26FA-C140-4EBC-B14F-9D7C383248F8}" dt="2024-06-19T12:53:21.933" v="1008" actId="478"/>
          <ac:picMkLst>
            <pc:docMk/>
            <pc:sldMk cId="6829738" sldId="274"/>
            <ac:picMk id="9" creationId="{13237E30-8396-DE71-36BD-E1DB61CF3B63}"/>
          </ac:picMkLst>
        </pc:picChg>
      </pc:sldChg>
      <pc:sldChg chg="modSp del">
        <pc:chgData name="bolduc, Karole-anne" userId="7ec06f55-c6e3-436a-8239-95fc4e9050c7" providerId="ADAL" clId="{213E26FA-C140-4EBC-B14F-9D7C383248F8}" dt="2024-06-18T19:19:06.312" v="37" actId="47"/>
        <pc:sldMkLst>
          <pc:docMk/>
          <pc:sldMk cId="447986575" sldId="274"/>
        </pc:sldMkLst>
        <pc:spChg chg="mod">
          <ac:chgData name="bolduc, Karole-anne" userId="7ec06f55-c6e3-436a-8239-95fc4e9050c7" providerId="ADAL" clId="{213E26FA-C140-4EBC-B14F-9D7C383248F8}" dt="2024-06-18T19:19:04.984" v="36" actId="20577"/>
          <ac:spMkLst>
            <pc:docMk/>
            <pc:sldMk cId="447986575" sldId="274"/>
            <ac:spMk id="2" creationId="{0F6F24C7-CCA3-42B2-5614-FD5ACD56FB46}"/>
          </ac:spMkLst>
        </pc:spChg>
      </pc:sldChg>
      <pc:sldChg chg="modSp add del mod">
        <pc:chgData name="bolduc, Karole-anne" userId="7ec06f55-c6e3-436a-8239-95fc4e9050c7" providerId="ADAL" clId="{213E26FA-C140-4EBC-B14F-9D7C383248F8}" dt="2024-06-19T13:14:23.897" v="1654" actId="47"/>
        <pc:sldMkLst>
          <pc:docMk/>
          <pc:sldMk cId="1611864725" sldId="275"/>
        </pc:sldMkLst>
        <pc:spChg chg="mod replST">
          <ac:chgData name="bolduc, Karole-anne" userId="7ec06f55-c6e3-436a-8239-95fc4e9050c7" providerId="ADAL" clId="{213E26FA-C140-4EBC-B14F-9D7C383248F8}" dt="2024-06-19T13:11:32.024" v="1640"/>
          <ac:spMkLst>
            <pc:docMk/>
            <pc:sldMk cId="1611864725" sldId="275"/>
            <ac:spMk id="2" creationId="{0F6F24C7-CCA3-42B2-5614-FD5ACD56FB46}"/>
          </ac:spMkLst>
        </pc:spChg>
        <pc:spChg chg="replST">
          <ac:chgData name="bolduc, Karole-anne" userId="7ec06f55-c6e3-436a-8239-95fc4e9050c7" providerId="ADAL" clId="{213E26FA-C140-4EBC-B14F-9D7C383248F8}" dt="2024-06-19T13:11:32.099" v="1641"/>
          <ac:spMkLst>
            <pc:docMk/>
            <pc:sldMk cId="1611864725" sldId="275"/>
            <ac:spMk id="3" creationId="{06998031-BA20-4228-4B48-3019A44A54C8}"/>
          </ac:spMkLst>
        </pc:spChg>
        <pc:spChg chg="replST">
          <ac:chgData name="bolduc, Karole-anne" userId="7ec06f55-c6e3-436a-8239-95fc4e9050c7" providerId="ADAL" clId="{213E26FA-C140-4EBC-B14F-9D7C383248F8}" dt="2024-06-19T13:11:32.173" v="1642"/>
          <ac:spMkLst>
            <pc:docMk/>
            <pc:sldMk cId="1611864725" sldId="275"/>
            <ac:spMk id="4" creationId="{EB286EDD-ABC9-3AA4-3B86-E1CFD824CD33}"/>
          </ac:spMkLst>
        </pc:spChg>
        <pc:picChg chg="replST">
          <ac:chgData name="bolduc, Karole-anne" userId="7ec06f55-c6e3-436a-8239-95fc4e9050c7" providerId="ADAL" clId="{213E26FA-C140-4EBC-B14F-9D7C383248F8}" dt="2024-06-19T13:11:32.263" v="1643"/>
          <ac:picMkLst>
            <pc:docMk/>
            <pc:sldMk cId="1611864725" sldId="275"/>
            <ac:picMk id="5" creationId="{9625A80B-B317-191A-485D-89CCBAF43C25}"/>
          </ac:picMkLst>
        </pc:picChg>
        <pc:picChg chg="replST">
          <ac:chgData name="bolduc, Karole-anne" userId="7ec06f55-c6e3-436a-8239-95fc4e9050c7" providerId="ADAL" clId="{213E26FA-C140-4EBC-B14F-9D7C383248F8}" dt="2024-06-19T13:11:32.373" v="1644"/>
          <ac:picMkLst>
            <pc:docMk/>
            <pc:sldMk cId="1611864725" sldId="275"/>
            <ac:picMk id="6" creationId="{485E472B-7CDD-F400-378A-6372B215E695}"/>
          </ac:picMkLst>
        </pc:picChg>
      </pc:sldChg>
      <pc:sldChg chg="delSp modSp mod delAnim">
        <pc:chgData name="bolduc, Karole-anne" userId="7ec06f55-c6e3-436a-8239-95fc4e9050c7" providerId="ADAL" clId="{213E26FA-C140-4EBC-B14F-9D7C383248F8}" dt="2024-06-19T13:13:10.364" v="1649" actId="1076"/>
        <pc:sldMkLst>
          <pc:docMk/>
          <pc:sldMk cId="716733679" sldId="276"/>
        </pc:sldMkLst>
        <pc:spChg chg="mod">
          <ac:chgData name="bolduc, Karole-anne" userId="7ec06f55-c6e3-436a-8239-95fc4e9050c7" providerId="ADAL" clId="{213E26FA-C140-4EBC-B14F-9D7C383248F8}" dt="2024-06-19T13:13:02.637" v="1648" actId="20577"/>
          <ac:spMkLst>
            <pc:docMk/>
            <pc:sldMk cId="716733679" sldId="276"/>
            <ac:spMk id="3" creationId="{06998031-BA20-4228-4B48-3019A44A54C8}"/>
          </ac:spMkLst>
        </pc:spChg>
        <pc:spChg chg="mod">
          <ac:chgData name="bolduc, Karole-anne" userId="7ec06f55-c6e3-436a-8239-95fc4e9050c7" providerId="ADAL" clId="{213E26FA-C140-4EBC-B14F-9D7C383248F8}" dt="2024-06-19T13:10:01" v="1597" actId="20577"/>
          <ac:spMkLst>
            <pc:docMk/>
            <pc:sldMk cId="716733679" sldId="276"/>
            <ac:spMk id="5" creationId="{1F2C8003-F66C-C656-158C-53DECB5C7A38}"/>
          </ac:spMkLst>
        </pc:spChg>
        <pc:picChg chg="mod">
          <ac:chgData name="bolduc, Karole-anne" userId="7ec06f55-c6e3-436a-8239-95fc4e9050c7" providerId="ADAL" clId="{213E26FA-C140-4EBC-B14F-9D7C383248F8}" dt="2024-06-19T13:13:10.364" v="1649" actId="1076"/>
          <ac:picMkLst>
            <pc:docMk/>
            <pc:sldMk cId="716733679" sldId="276"/>
            <ac:picMk id="4" creationId="{21E114CA-0873-D02C-3335-0ABB4FC26FE2}"/>
          </ac:picMkLst>
        </pc:picChg>
        <pc:picChg chg="del">
          <ac:chgData name="bolduc, Karole-anne" userId="7ec06f55-c6e3-436a-8239-95fc4e9050c7" providerId="ADAL" clId="{213E26FA-C140-4EBC-B14F-9D7C383248F8}" dt="2024-06-19T13:10:03.713" v="1598" actId="478"/>
          <ac:picMkLst>
            <pc:docMk/>
            <pc:sldMk cId="716733679" sldId="276"/>
            <ac:picMk id="15" creationId="{C5210FCB-AA7B-4486-8A4C-DD614D856C20}"/>
          </ac:picMkLst>
        </pc:picChg>
        <pc:picChg chg="del">
          <ac:chgData name="bolduc, Karole-anne" userId="7ec06f55-c6e3-436a-8239-95fc4e9050c7" providerId="ADAL" clId="{213E26FA-C140-4EBC-B14F-9D7C383248F8}" dt="2024-06-19T13:10:04.806" v="1599" actId="478"/>
          <ac:picMkLst>
            <pc:docMk/>
            <pc:sldMk cId="716733679" sldId="276"/>
            <ac:picMk id="16" creationId="{ACEABD7D-B472-68D8-99BB-6DCD683D69B7}"/>
          </ac:picMkLst>
        </pc:picChg>
      </pc:sldChg>
      <pc:sldChg chg="modSp">
        <pc:chgData name="bolduc, Karole-anne" userId="7ec06f55-c6e3-436a-8239-95fc4e9050c7" providerId="ADAL" clId="{213E26FA-C140-4EBC-B14F-9D7C383248F8}" dt="2024-06-19T13:14:07.229" v="1653" actId="20577"/>
        <pc:sldMkLst>
          <pc:docMk/>
          <pc:sldMk cId="2278639733" sldId="277"/>
        </pc:sldMkLst>
        <pc:spChg chg="mod">
          <ac:chgData name="bolduc, Karole-anne" userId="7ec06f55-c6e3-436a-8239-95fc4e9050c7" providerId="ADAL" clId="{213E26FA-C140-4EBC-B14F-9D7C383248F8}" dt="2024-06-19T13:14:07.229" v="1653" actId="20577"/>
          <ac:spMkLst>
            <pc:docMk/>
            <pc:sldMk cId="2278639733" sldId="277"/>
            <ac:spMk id="3" creationId="{D05F6415-1E7C-453D-B6B7-DBF76BDA691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88670-D4AD-42EF-AD80-9E3556ABD77C}" type="doc">
      <dgm:prSet loTypeId="urn:microsoft.com/office/officeart/2009/layout/CircleArrowProcess" loCatId="cycle" qsTypeId="urn:microsoft.com/office/officeart/2005/8/quickstyle/3d2" qsCatId="3D" csTypeId="urn:microsoft.com/office/officeart/2005/8/colors/accent1_2" csCatId="accent1" phldr="1"/>
      <dgm:spPr/>
      <dgm:t>
        <a:bodyPr/>
        <a:lstStyle/>
        <a:p>
          <a:endParaRPr lang="fr-CA"/>
        </a:p>
      </dgm:t>
    </dgm:pt>
    <dgm:pt modelId="{159DD1E1-D6B7-430F-9620-0DF7215C5CA9}">
      <dgm:prSet phldrT="[Texte]"/>
      <dgm:spPr/>
      <dgm:t>
        <a:bodyPr/>
        <a:lstStyle/>
        <a:p>
          <a:r>
            <a:rPr lang="fr-CA" dirty="0"/>
            <a:t>Savoir-être</a:t>
          </a:r>
        </a:p>
      </dgm:t>
    </dgm:pt>
    <dgm:pt modelId="{81B140CF-7E29-457F-BA4C-7D9DE6A3BA80}" type="parTrans" cxnId="{6A0801EC-689F-4E4A-808A-BDD3657E2A6A}">
      <dgm:prSet/>
      <dgm:spPr/>
      <dgm:t>
        <a:bodyPr/>
        <a:lstStyle/>
        <a:p>
          <a:endParaRPr lang="fr-CA"/>
        </a:p>
      </dgm:t>
    </dgm:pt>
    <dgm:pt modelId="{F281C878-C1DB-49C1-AF89-986FD6EBB6BD}" type="sibTrans" cxnId="{6A0801EC-689F-4E4A-808A-BDD3657E2A6A}">
      <dgm:prSet/>
      <dgm:spPr/>
      <dgm:t>
        <a:bodyPr/>
        <a:lstStyle/>
        <a:p>
          <a:endParaRPr lang="fr-CA"/>
        </a:p>
      </dgm:t>
    </dgm:pt>
    <dgm:pt modelId="{CDECF7B5-9ABD-4279-AE2D-1290ADB9FE6A}">
      <dgm:prSet phldrT="[Texte]"/>
      <dgm:spPr/>
      <dgm:t>
        <a:bodyPr/>
        <a:lstStyle/>
        <a:p>
          <a:r>
            <a:rPr lang="fr-CA" dirty="0"/>
            <a:t>Savoir-faire</a:t>
          </a:r>
        </a:p>
      </dgm:t>
    </dgm:pt>
    <dgm:pt modelId="{9731912F-7C80-4C7B-86F4-A12B00D5C3BE}" type="parTrans" cxnId="{A6E56F12-9CE0-4945-BDE4-8F96EAEA5E4D}">
      <dgm:prSet/>
      <dgm:spPr/>
      <dgm:t>
        <a:bodyPr/>
        <a:lstStyle/>
        <a:p>
          <a:endParaRPr lang="fr-CA"/>
        </a:p>
      </dgm:t>
    </dgm:pt>
    <dgm:pt modelId="{BD7D1A08-2732-46AE-8DC6-003CEEE767CB}" type="sibTrans" cxnId="{A6E56F12-9CE0-4945-BDE4-8F96EAEA5E4D}">
      <dgm:prSet/>
      <dgm:spPr/>
      <dgm:t>
        <a:bodyPr/>
        <a:lstStyle/>
        <a:p>
          <a:endParaRPr lang="fr-CA"/>
        </a:p>
      </dgm:t>
    </dgm:pt>
    <dgm:pt modelId="{356408F6-9B65-4B6D-935A-BE3C0BA0EE0F}">
      <dgm:prSet phldrT="[Texte]"/>
      <dgm:spPr/>
      <dgm:t>
        <a:bodyPr/>
        <a:lstStyle/>
        <a:p>
          <a:r>
            <a:rPr lang="fr-CA" dirty="0"/>
            <a:t>Savoir</a:t>
          </a:r>
        </a:p>
      </dgm:t>
    </dgm:pt>
    <dgm:pt modelId="{88DD9319-6B54-42DD-86B6-826E86635313}" type="parTrans" cxnId="{7569805A-C033-4E89-910E-3B2CE9934467}">
      <dgm:prSet/>
      <dgm:spPr/>
      <dgm:t>
        <a:bodyPr/>
        <a:lstStyle/>
        <a:p>
          <a:endParaRPr lang="fr-CA"/>
        </a:p>
      </dgm:t>
    </dgm:pt>
    <dgm:pt modelId="{BAA747AD-4DF3-4AB2-BE97-89C3C93BD01E}" type="sibTrans" cxnId="{7569805A-C033-4E89-910E-3B2CE9934467}">
      <dgm:prSet/>
      <dgm:spPr/>
      <dgm:t>
        <a:bodyPr/>
        <a:lstStyle/>
        <a:p>
          <a:endParaRPr lang="fr-CA"/>
        </a:p>
      </dgm:t>
    </dgm:pt>
    <dgm:pt modelId="{E771EA8A-E959-46F7-9E89-EB741D8DEDEE}" type="pres">
      <dgm:prSet presAssocID="{11788670-D4AD-42EF-AD80-9E3556ABD77C}" presName="Name0" presStyleCnt="0">
        <dgm:presLayoutVars>
          <dgm:chMax val="7"/>
          <dgm:chPref val="7"/>
          <dgm:dir/>
          <dgm:animLvl val="lvl"/>
        </dgm:presLayoutVars>
      </dgm:prSet>
      <dgm:spPr/>
    </dgm:pt>
    <dgm:pt modelId="{4B09D43F-E7CA-454B-938E-69E1F093E1B7}" type="pres">
      <dgm:prSet presAssocID="{159DD1E1-D6B7-430F-9620-0DF7215C5CA9}" presName="Accent1" presStyleCnt="0"/>
      <dgm:spPr/>
    </dgm:pt>
    <dgm:pt modelId="{08AD4A29-2F0F-475A-98CC-80DF4876A897}" type="pres">
      <dgm:prSet presAssocID="{159DD1E1-D6B7-430F-9620-0DF7215C5CA9}" presName="Accent" presStyleLbl="node1" presStyleIdx="0" presStyleCnt="3"/>
      <dgm:spPr/>
    </dgm:pt>
    <dgm:pt modelId="{6E7F16AC-B287-48D3-B5AD-932182943237}" type="pres">
      <dgm:prSet presAssocID="{159DD1E1-D6B7-430F-9620-0DF7215C5CA9}" presName="Parent1" presStyleLbl="revTx" presStyleIdx="0" presStyleCnt="3">
        <dgm:presLayoutVars>
          <dgm:chMax val="1"/>
          <dgm:chPref val="1"/>
          <dgm:bulletEnabled val="1"/>
        </dgm:presLayoutVars>
      </dgm:prSet>
      <dgm:spPr/>
    </dgm:pt>
    <dgm:pt modelId="{0A6D8145-7FE3-49E9-9777-BD4798888D91}" type="pres">
      <dgm:prSet presAssocID="{CDECF7B5-9ABD-4279-AE2D-1290ADB9FE6A}" presName="Accent2" presStyleCnt="0"/>
      <dgm:spPr/>
    </dgm:pt>
    <dgm:pt modelId="{B3E00E50-BAAC-444F-8257-631D0162EDAD}" type="pres">
      <dgm:prSet presAssocID="{CDECF7B5-9ABD-4279-AE2D-1290ADB9FE6A}" presName="Accent" presStyleLbl="node1" presStyleIdx="1" presStyleCnt="3"/>
      <dgm:spPr/>
    </dgm:pt>
    <dgm:pt modelId="{69ACD45E-0E5B-46F2-8CD9-1994FD359331}" type="pres">
      <dgm:prSet presAssocID="{CDECF7B5-9ABD-4279-AE2D-1290ADB9FE6A}" presName="Parent2" presStyleLbl="revTx" presStyleIdx="1" presStyleCnt="3">
        <dgm:presLayoutVars>
          <dgm:chMax val="1"/>
          <dgm:chPref val="1"/>
          <dgm:bulletEnabled val="1"/>
        </dgm:presLayoutVars>
      </dgm:prSet>
      <dgm:spPr/>
    </dgm:pt>
    <dgm:pt modelId="{D25FBB7E-CC7B-442B-9650-751415D33264}" type="pres">
      <dgm:prSet presAssocID="{356408F6-9B65-4B6D-935A-BE3C0BA0EE0F}" presName="Accent3" presStyleCnt="0"/>
      <dgm:spPr/>
    </dgm:pt>
    <dgm:pt modelId="{7D95C52D-F0D1-406A-8DA2-BEF21DB26D97}" type="pres">
      <dgm:prSet presAssocID="{356408F6-9B65-4B6D-935A-BE3C0BA0EE0F}" presName="Accent" presStyleLbl="node1" presStyleIdx="2" presStyleCnt="3"/>
      <dgm:spPr/>
    </dgm:pt>
    <dgm:pt modelId="{8F076392-0A6D-4F93-96F8-C224A38D2D07}" type="pres">
      <dgm:prSet presAssocID="{356408F6-9B65-4B6D-935A-BE3C0BA0EE0F}" presName="Parent3" presStyleLbl="revTx" presStyleIdx="2" presStyleCnt="3">
        <dgm:presLayoutVars>
          <dgm:chMax val="1"/>
          <dgm:chPref val="1"/>
          <dgm:bulletEnabled val="1"/>
        </dgm:presLayoutVars>
      </dgm:prSet>
      <dgm:spPr/>
    </dgm:pt>
  </dgm:ptLst>
  <dgm:cxnLst>
    <dgm:cxn modelId="{A6E56F12-9CE0-4945-BDE4-8F96EAEA5E4D}" srcId="{11788670-D4AD-42EF-AD80-9E3556ABD77C}" destId="{CDECF7B5-9ABD-4279-AE2D-1290ADB9FE6A}" srcOrd="1" destOrd="0" parTransId="{9731912F-7C80-4C7B-86F4-A12B00D5C3BE}" sibTransId="{BD7D1A08-2732-46AE-8DC6-003CEEE767CB}"/>
    <dgm:cxn modelId="{4CB03513-63A1-4DB3-B9EA-970818F8AE08}" type="presOf" srcId="{11788670-D4AD-42EF-AD80-9E3556ABD77C}" destId="{E771EA8A-E959-46F7-9E89-EB741D8DEDEE}" srcOrd="0" destOrd="0" presId="urn:microsoft.com/office/officeart/2009/layout/CircleArrowProcess"/>
    <dgm:cxn modelId="{77389526-7C45-4DE7-9352-68EFBE7930D5}" type="presOf" srcId="{CDECF7B5-9ABD-4279-AE2D-1290ADB9FE6A}" destId="{69ACD45E-0E5B-46F2-8CD9-1994FD359331}" srcOrd="0" destOrd="0" presId="urn:microsoft.com/office/officeart/2009/layout/CircleArrowProcess"/>
    <dgm:cxn modelId="{7569805A-C033-4E89-910E-3B2CE9934467}" srcId="{11788670-D4AD-42EF-AD80-9E3556ABD77C}" destId="{356408F6-9B65-4B6D-935A-BE3C0BA0EE0F}" srcOrd="2" destOrd="0" parTransId="{88DD9319-6B54-42DD-86B6-826E86635313}" sibTransId="{BAA747AD-4DF3-4AB2-BE97-89C3C93BD01E}"/>
    <dgm:cxn modelId="{71E7BB99-6E43-4ECB-936D-CE35409FCF87}" type="presOf" srcId="{356408F6-9B65-4B6D-935A-BE3C0BA0EE0F}" destId="{8F076392-0A6D-4F93-96F8-C224A38D2D07}" srcOrd="0" destOrd="0" presId="urn:microsoft.com/office/officeart/2009/layout/CircleArrowProcess"/>
    <dgm:cxn modelId="{887C48A2-DBBF-42EA-A8A4-F8012888CA0C}" type="presOf" srcId="{159DD1E1-D6B7-430F-9620-0DF7215C5CA9}" destId="{6E7F16AC-B287-48D3-B5AD-932182943237}" srcOrd="0" destOrd="0" presId="urn:microsoft.com/office/officeart/2009/layout/CircleArrowProcess"/>
    <dgm:cxn modelId="{6A0801EC-689F-4E4A-808A-BDD3657E2A6A}" srcId="{11788670-D4AD-42EF-AD80-9E3556ABD77C}" destId="{159DD1E1-D6B7-430F-9620-0DF7215C5CA9}" srcOrd="0" destOrd="0" parTransId="{81B140CF-7E29-457F-BA4C-7D9DE6A3BA80}" sibTransId="{F281C878-C1DB-49C1-AF89-986FD6EBB6BD}"/>
    <dgm:cxn modelId="{F28F41DD-D072-463D-95B0-C598082145DC}" type="presParOf" srcId="{E771EA8A-E959-46F7-9E89-EB741D8DEDEE}" destId="{4B09D43F-E7CA-454B-938E-69E1F093E1B7}" srcOrd="0" destOrd="0" presId="urn:microsoft.com/office/officeart/2009/layout/CircleArrowProcess"/>
    <dgm:cxn modelId="{8BC80656-4ABE-43FA-9F76-A5D16A400F1D}" type="presParOf" srcId="{4B09D43F-E7CA-454B-938E-69E1F093E1B7}" destId="{08AD4A29-2F0F-475A-98CC-80DF4876A897}" srcOrd="0" destOrd="0" presId="urn:microsoft.com/office/officeart/2009/layout/CircleArrowProcess"/>
    <dgm:cxn modelId="{A8BB8555-9DC6-404A-9530-829F594C2867}" type="presParOf" srcId="{E771EA8A-E959-46F7-9E89-EB741D8DEDEE}" destId="{6E7F16AC-B287-48D3-B5AD-932182943237}" srcOrd="1" destOrd="0" presId="urn:microsoft.com/office/officeart/2009/layout/CircleArrowProcess"/>
    <dgm:cxn modelId="{264844A0-5E91-4A8B-9008-5C8776FC8638}" type="presParOf" srcId="{E771EA8A-E959-46F7-9E89-EB741D8DEDEE}" destId="{0A6D8145-7FE3-49E9-9777-BD4798888D91}" srcOrd="2" destOrd="0" presId="urn:microsoft.com/office/officeart/2009/layout/CircleArrowProcess"/>
    <dgm:cxn modelId="{048334A8-04DC-431D-B34B-A5991A4C0F36}" type="presParOf" srcId="{0A6D8145-7FE3-49E9-9777-BD4798888D91}" destId="{B3E00E50-BAAC-444F-8257-631D0162EDAD}" srcOrd="0" destOrd="0" presId="urn:microsoft.com/office/officeart/2009/layout/CircleArrowProcess"/>
    <dgm:cxn modelId="{D3F92BC9-A2AA-4CB7-B899-4554E3EFC77B}" type="presParOf" srcId="{E771EA8A-E959-46F7-9E89-EB741D8DEDEE}" destId="{69ACD45E-0E5B-46F2-8CD9-1994FD359331}" srcOrd="3" destOrd="0" presId="urn:microsoft.com/office/officeart/2009/layout/CircleArrowProcess"/>
    <dgm:cxn modelId="{83E54924-6FF4-4D65-812A-F7687B24C946}" type="presParOf" srcId="{E771EA8A-E959-46F7-9E89-EB741D8DEDEE}" destId="{D25FBB7E-CC7B-442B-9650-751415D33264}" srcOrd="4" destOrd="0" presId="urn:microsoft.com/office/officeart/2009/layout/CircleArrowProcess"/>
    <dgm:cxn modelId="{DC2272FD-3EA3-4EC2-A78A-68C2439765D0}" type="presParOf" srcId="{D25FBB7E-CC7B-442B-9650-751415D33264}" destId="{7D95C52D-F0D1-406A-8DA2-BEF21DB26D97}" srcOrd="0" destOrd="0" presId="urn:microsoft.com/office/officeart/2009/layout/CircleArrowProcess"/>
    <dgm:cxn modelId="{7D72C446-B82E-46F8-AF3A-F8D40E76DF91}" type="presParOf" srcId="{E771EA8A-E959-46F7-9E89-EB741D8DEDEE}" destId="{8F076392-0A6D-4F93-96F8-C224A38D2D07}" srcOrd="5" destOrd="0" presId="urn:microsoft.com/office/officeart/2009/layout/CircleArrow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FCC3E7-302B-4EF4-91A6-8BFB71B6523A}" type="doc">
      <dgm:prSet loTypeId="urn:microsoft.com/office/officeart/2009/3/layout/CircleRelationship" loCatId="relationship" qsTypeId="urn:microsoft.com/office/officeart/2005/8/quickstyle/3d2" qsCatId="3D" csTypeId="urn:microsoft.com/office/officeart/2005/8/colors/accent1_2" csCatId="accent1" phldr="1"/>
      <dgm:spPr/>
      <dgm:t>
        <a:bodyPr/>
        <a:lstStyle/>
        <a:p>
          <a:endParaRPr lang="fr-CA"/>
        </a:p>
      </dgm:t>
    </dgm:pt>
    <dgm:pt modelId="{43C4DE0B-D987-416C-B002-13B46E5FB429}">
      <dgm:prSet phldrT="[Texte]"/>
      <dgm:spPr/>
      <dgm:t>
        <a:bodyPr/>
        <a:lstStyle/>
        <a:p>
          <a:pPr algn="ctr"/>
          <a:r>
            <a:rPr lang="fr-CA" dirty="0"/>
            <a:t>Savoir être</a:t>
          </a:r>
        </a:p>
      </dgm:t>
    </dgm:pt>
    <dgm:pt modelId="{863DDF06-9B2E-47FE-B1C1-6348C0498653}" type="parTrans" cxnId="{DF78A188-ED69-4969-8129-ABEFD82DF960}">
      <dgm:prSet/>
      <dgm:spPr/>
      <dgm:t>
        <a:bodyPr/>
        <a:lstStyle/>
        <a:p>
          <a:endParaRPr lang="fr-CA"/>
        </a:p>
      </dgm:t>
    </dgm:pt>
    <dgm:pt modelId="{BAAD04C1-BDAE-409D-B31C-A73448DA90EA}" type="sibTrans" cxnId="{DF78A188-ED69-4969-8129-ABEFD82DF960}">
      <dgm:prSet/>
      <dgm:spPr/>
      <dgm:t>
        <a:bodyPr/>
        <a:lstStyle/>
        <a:p>
          <a:endParaRPr lang="fr-CA"/>
        </a:p>
      </dgm:t>
    </dgm:pt>
    <dgm:pt modelId="{3D441D79-7892-4F48-B0B5-BAAAF4D2672D}">
      <dgm:prSet phldrT="[Texte]" custT="1"/>
      <dgm:spPr>
        <a:solidFill>
          <a:schemeClr val="accent1">
            <a:lumMod val="60000"/>
            <a:lumOff val="40000"/>
          </a:schemeClr>
        </a:solidFill>
      </dgm:spPr>
      <dgm:t>
        <a:bodyPr/>
        <a:lstStyle/>
        <a:p>
          <a:r>
            <a:rPr lang="fr-CA" sz="1400" dirty="0">
              <a:solidFill>
                <a:schemeClr val="bg1"/>
              </a:solidFill>
            </a:rPr>
            <a:t>Professionnalisme</a:t>
          </a:r>
        </a:p>
      </dgm:t>
    </dgm:pt>
    <dgm:pt modelId="{B7CE957D-19A4-47E5-94BE-F526D4D7A6CB}" type="parTrans" cxnId="{CEABA672-ABAC-443E-9230-24BA6BD74674}">
      <dgm:prSet/>
      <dgm:spPr/>
      <dgm:t>
        <a:bodyPr/>
        <a:lstStyle/>
        <a:p>
          <a:endParaRPr lang="fr-CA"/>
        </a:p>
      </dgm:t>
    </dgm:pt>
    <dgm:pt modelId="{4C8B9942-469E-4E6F-95A1-F94CF97845BD}" type="sibTrans" cxnId="{CEABA672-ABAC-443E-9230-24BA6BD74674}">
      <dgm:prSet/>
      <dgm:spPr/>
      <dgm:t>
        <a:bodyPr/>
        <a:lstStyle/>
        <a:p>
          <a:endParaRPr lang="fr-CA"/>
        </a:p>
      </dgm:t>
    </dgm:pt>
    <dgm:pt modelId="{223DDF9F-D089-4B7E-88D4-4352B6A673C7}">
      <dgm:prSet phldrT="[Texte]" custT="1"/>
      <dgm:spPr>
        <a:solidFill>
          <a:schemeClr val="accent2"/>
        </a:solidFill>
      </dgm:spPr>
      <dgm:t>
        <a:bodyPr/>
        <a:lstStyle/>
        <a:p>
          <a:r>
            <a:rPr lang="fr-CA" sz="1600" dirty="0"/>
            <a:t>Intégrité</a:t>
          </a:r>
        </a:p>
      </dgm:t>
    </dgm:pt>
    <dgm:pt modelId="{17151D0D-9EE9-4AE6-B12F-9B09ECA31467}" type="parTrans" cxnId="{32858543-DC5E-43A8-AA39-96662A288EC1}">
      <dgm:prSet/>
      <dgm:spPr/>
      <dgm:t>
        <a:bodyPr/>
        <a:lstStyle/>
        <a:p>
          <a:endParaRPr lang="fr-CA"/>
        </a:p>
      </dgm:t>
    </dgm:pt>
    <dgm:pt modelId="{BB4E9ACB-4058-4A7E-8563-D99766500C27}" type="sibTrans" cxnId="{32858543-DC5E-43A8-AA39-96662A288EC1}">
      <dgm:prSet/>
      <dgm:spPr/>
      <dgm:t>
        <a:bodyPr/>
        <a:lstStyle/>
        <a:p>
          <a:endParaRPr lang="fr-CA"/>
        </a:p>
      </dgm:t>
    </dgm:pt>
    <dgm:pt modelId="{2FC6038F-7585-43B7-9254-CE3EE56A6E8A}" type="pres">
      <dgm:prSet presAssocID="{3EFCC3E7-302B-4EF4-91A6-8BFB71B6523A}" presName="Name0" presStyleCnt="0">
        <dgm:presLayoutVars>
          <dgm:chMax val="1"/>
          <dgm:chPref val="1"/>
        </dgm:presLayoutVars>
      </dgm:prSet>
      <dgm:spPr/>
    </dgm:pt>
    <dgm:pt modelId="{1326A2A7-BF0D-4067-AF88-3054D9B05333}" type="pres">
      <dgm:prSet presAssocID="{43C4DE0B-D987-416C-B002-13B46E5FB429}" presName="Parent" presStyleLbl="node0" presStyleIdx="0" presStyleCnt="1">
        <dgm:presLayoutVars>
          <dgm:chMax val="5"/>
          <dgm:chPref val="5"/>
        </dgm:presLayoutVars>
      </dgm:prSet>
      <dgm:spPr/>
    </dgm:pt>
    <dgm:pt modelId="{67A5C0D4-29D4-484A-B47A-969DB5FD333B}" type="pres">
      <dgm:prSet presAssocID="{43C4DE0B-D987-416C-B002-13B46E5FB429}" presName="Accent1" presStyleLbl="node1" presStyleIdx="0" presStyleCnt="13"/>
      <dgm:spPr/>
    </dgm:pt>
    <dgm:pt modelId="{0DF0AB93-E549-4629-B001-7B2DD74FFA3E}" type="pres">
      <dgm:prSet presAssocID="{43C4DE0B-D987-416C-B002-13B46E5FB429}" presName="Accent2" presStyleLbl="node1" presStyleIdx="1" presStyleCnt="13"/>
      <dgm:spPr/>
    </dgm:pt>
    <dgm:pt modelId="{EA89B098-C317-4256-B779-A600FB75FDCF}" type="pres">
      <dgm:prSet presAssocID="{43C4DE0B-D987-416C-B002-13B46E5FB429}" presName="Accent3" presStyleLbl="node1" presStyleIdx="2" presStyleCnt="13"/>
      <dgm:spPr/>
    </dgm:pt>
    <dgm:pt modelId="{095A0BB7-CD8F-46D6-9D84-97D871A54E58}" type="pres">
      <dgm:prSet presAssocID="{43C4DE0B-D987-416C-B002-13B46E5FB429}" presName="Accent4" presStyleLbl="node1" presStyleIdx="3" presStyleCnt="13"/>
      <dgm:spPr>
        <a:solidFill>
          <a:schemeClr val="accent1">
            <a:lumMod val="60000"/>
            <a:lumOff val="40000"/>
          </a:schemeClr>
        </a:solidFill>
      </dgm:spPr>
    </dgm:pt>
    <dgm:pt modelId="{27AC5FA3-88B6-4232-9174-A22A55616D92}" type="pres">
      <dgm:prSet presAssocID="{43C4DE0B-D987-416C-B002-13B46E5FB429}" presName="Accent5" presStyleLbl="node1" presStyleIdx="4" presStyleCnt="13"/>
      <dgm:spPr/>
    </dgm:pt>
    <dgm:pt modelId="{DF9C4914-A535-40BA-8003-0AEC21F6C9BD}" type="pres">
      <dgm:prSet presAssocID="{43C4DE0B-D987-416C-B002-13B46E5FB429}" presName="Accent6" presStyleLbl="node1" presStyleIdx="5" presStyleCnt="13"/>
      <dgm:spPr/>
    </dgm:pt>
    <dgm:pt modelId="{425D99BD-1B8C-42C5-AABA-C42F3ADE58AD}" type="pres">
      <dgm:prSet presAssocID="{3D441D79-7892-4F48-B0B5-BAAAF4D2672D}" presName="Child1" presStyleLbl="node1" presStyleIdx="6" presStyleCnt="13">
        <dgm:presLayoutVars>
          <dgm:chMax val="0"/>
          <dgm:chPref val="0"/>
        </dgm:presLayoutVars>
      </dgm:prSet>
      <dgm:spPr/>
    </dgm:pt>
    <dgm:pt modelId="{6A3FBBB8-F5D8-4AED-A96C-D0DF1AB1B1E5}" type="pres">
      <dgm:prSet presAssocID="{3D441D79-7892-4F48-B0B5-BAAAF4D2672D}" presName="Accent7" presStyleCnt="0"/>
      <dgm:spPr/>
    </dgm:pt>
    <dgm:pt modelId="{FC9D0A73-C31D-4608-9FC7-9827A4D8FAEB}" type="pres">
      <dgm:prSet presAssocID="{3D441D79-7892-4F48-B0B5-BAAAF4D2672D}" presName="AccentHold1" presStyleLbl="node1" presStyleIdx="7" presStyleCnt="13"/>
      <dgm:spPr/>
    </dgm:pt>
    <dgm:pt modelId="{BBFE8C78-98B5-48A8-83D7-FAF99BC6DC8E}" type="pres">
      <dgm:prSet presAssocID="{3D441D79-7892-4F48-B0B5-BAAAF4D2672D}" presName="Accent8" presStyleCnt="0"/>
      <dgm:spPr/>
    </dgm:pt>
    <dgm:pt modelId="{80F337CD-6E13-4450-A194-69F533310BC3}" type="pres">
      <dgm:prSet presAssocID="{3D441D79-7892-4F48-B0B5-BAAAF4D2672D}" presName="AccentHold2" presStyleLbl="node1" presStyleIdx="8" presStyleCnt="13"/>
      <dgm:spPr>
        <a:solidFill>
          <a:schemeClr val="accent2"/>
        </a:solidFill>
      </dgm:spPr>
    </dgm:pt>
    <dgm:pt modelId="{CA645C29-B6E0-497C-A012-46A719D3FDDA}" type="pres">
      <dgm:prSet presAssocID="{223DDF9F-D089-4B7E-88D4-4352B6A673C7}" presName="Child2" presStyleLbl="node1" presStyleIdx="9" presStyleCnt="13" custLinFactNeighborX="-4111" custLinFactNeighborY="-933">
        <dgm:presLayoutVars>
          <dgm:chMax val="0"/>
          <dgm:chPref val="0"/>
        </dgm:presLayoutVars>
      </dgm:prSet>
      <dgm:spPr/>
    </dgm:pt>
    <dgm:pt modelId="{CDA3338A-498C-4D49-802D-C7FC23EB62B4}" type="pres">
      <dgm:prSet presAssocID="{223DDF9F-D089-4B7E-88D4-4352B6A673C7}" presName="Accent9" presStyleCnt="0"/>
      <dgm:spPr/>
    </dgm:pt>
    <dgm:pt modelId="{7077929E-B4C7-42F4-9475-8657CE3060B0}" type="pres">
      <dgm:prSet presAssocID="{223DDF9F-D089-4B7E-88D4-4352B6A673C7}" presName="AccentHold1" presStyleLbl="node1" presStyleIdx="10" presStyleCnt="13"/>
      <dgm:spPr/>
    </dgm:pt>
    <dgm:pt modelId="{B48C8F79-C712-4C0E-8D47-955C93F7F85A}" type="pres">
      <dgm:prSet presAssocID="{223DDF9F-D089-4B7E-88D4-4352B6A673C7}" presName="Accent10" presStyleCnt="0"/>
      <dgm:spPr/>
    </dgm:pt>
    <dgm:pt modelId="{A9B7617C-2B28-4A61-88F0-D41337333D35}" type="pres">
      <dgm:prSet presAssocID="{223DDF9F-D089-4B7E-88D4-4352B6A673C7}" presName="AccentHold2" presStyleLbl="node1" presStyleIdx="11" presStyleCnt="13"/>
      <dgm:spPr/>
    </dgm:pt>
    <dgm:pt modelId="{1EF41DA1-CFC6-4FFC-ACE6-C1667907CB93}" type="pres">
      <dgm:prSet presAssocID="{223DDF9F-D089-4B7E-88D4-4352B6A673C7}" presName="Accent11" presStyleCnt="0"/>
      <dgm:spPr/>
    </dgm:pt>
    <dgm:pt modelId="{D574C94E-5997-47E1-A43E-F12F720ED86E}" type="pres">
      <dgm:prSet presAssocID="{223DDF9F-D089-4B7E-88D4-4352B6A673C7}" presName="AccentHold3" presStyleLbl="node1" presStyleIdx="12" presStyleCnt="13"/>
      <dgm:spPr/>
    </dgm:pt>
  </dgm:ptLst>
  <dgm:cxnLst>
    <dgm:cxn modelId="{73AF6837-035C-4216-A387-6DC7FA6F6AD9}" type="presOf" srcId="{3EFCC3E7-302B-4EF4-91A6-8BFB71B6523A}" destId="{2FC6038F-7585-43B7-9254-CE3EE56A6E8A}" srcOrd="0" destOrd="0" presId="urn:microsoft.com/office/officeart/2009/3/layout/CircleRelationship"/>
    <dgm:cxn modelId="{32858543-DC5E-43A8-AA39-96662A288EC1}" srcId="{43C4DE0B-D987-416C-B002-13B46E5FB429}" destId="{223DDF9F-D089-4B7E-88D4-4352B6A673C7}" srcOrd="1" destOrd="0" parTransId="{17151D0D-9EE9-4AE6-B12F-9B09ECA31467}" sibTransId="{BB4E9ACB-4058-4A7E-8563-D99766500C27}"/>
    <dgm:cxn modelId="{E30C1B6E-1AC6-4D4B-92FB-3C9A34A9008A}" type="presOf" srcId="{3D441D79-7892-4F48-B0B5-BAAAF4D2672D}" destId="{425D99BD-1B8C-42C5-AABA-C42F3ADE58AD}" srcOrd="0" destOrd="0" presId="urn:microsoft.com/office/officeart/2009/3/layout/CircleRelationship"/>
    <dgm:cxn modelId="{CEABA672-ABAC-443E-9230-24BA6BD74674}" srcId="{43C4DE0B-D987-416C-B002-13B46E5FB429}" destId="{3D441D79-7892-4F48-B0B5-BAAAF4D2672D}" srcOrd="0" destOrd="0" parTransId="{B7CE957D-19A4-47E5-94BE-F526D4D7A6CB}" sibTransId="{4C8B9942-469E-4E6F-95A1-F94CF97845BD}"/>
    <dgm:cxn modelId="{DF8C8E5A-CA70-4BD0-853E-1A1760818031}" type="presOf" srcId="{43C4DE0B-D987-416C-B002-13B46E5FB429}" destId="{1326A2A7-BF0D-4067-AF88-3054D9B05333}" srcOrd="0" destOrd="0" presId="urn:microsoft.com/office/officeart/2009/3/layout/CircleRelationship"/>
    <dgm:cxn modelId="{DF78A188-ED69-4969-8129-ABEFD82DF960}" srcId="{3EFCC3E7-302B-4EF4-91A6-8BFB71B6523A}" destId="{43C4DE0B-D987-416C-B002-13B46E5FB429}" srcOrd="0" destOrd="0" parTransId="{863DDF06-9B2E-47FE-B1C1-6348C0498653}" sibTransId="{BAAD04C1-BDAE-409D-B31C-A73448DA90EA}"/>
    <dgm:cxn modelId="{9DDABCB0-3620-40FD-84D4-7F9ADE7DFA9A}" type="presOf" srcId="{223DDF9F-D089-4B7E-88D4-4352B6A673C7}" destId="{CA645C29-B6E0-497C-A012-46A719D3FDDA}" srcOrd="0" destOrd="0" presId="urn:microsoft.com/office/officeart/2009/3/layout/CircleRelationship"/>
    <dgm:cxn modelId="{0F920EBC-FE2C-49F9-87AC-DB372D2307CE}" type="presParOf" srcId="{2FC6038F-7585-43B7-9254-CE3EE56A6E8A}" destId="{1326A2A7-BF0D-4067-AF88-3054D9B05333}" srcOrd="0" destOrd="0" presId="urn:microsoft.com/office/officeart/2009/3/layout/CircleRelationship"/>
    <dgm:cxn modelId="{7F092F3E-0AA6-40D5-8659-038B3C41D78D}" type="presParOf" srcId="{2FC6038F-7585-43B7-9254-CE3EE56A6E8A}" destId="{67A5C0D4-29D4-484A-B47A-969DB5FD333B}" srcOrd="1" destOrd="0" presId="urn:microsoft.com/office/officeart/2009/3/layout/CircleRelationship"/>
    <dgm:cxn modelId="{292DA0B6-97F2-43FB-8839-BD90AB32B5E5}" type="presParOf" srcId="{2FC6038F-7585-43B7-9254-CE3EE56A6E8A}" destId="{0DF0AB93-E549-4629-B001-7B2DD74FFA3E}" srcOrd="2" destOrd="0" presId="urn:microsoft.com/office/officeart/2009/3/layout/CircleRelationship"/>
    <dgm:cxn modelId="{72596573-C4F7-424F-9C79-8B23CBD1F4C2}" type="presParOf" srcId="{2FC6038F-7585-43B7-9254-CE3EE56A6E8A}" destId="{EA89B098-C317-4256-B779-A600FB75FDCF}" srcOrd="3" destOrd="0" presId="urn:microsoft.com/office/officeart/2009/3/layout/CircleRelationship"/>
    <dgm:cxn modelId="{E6AD3AEE-8D9A-4F89-BC62-FE436BD6FCEF}" type="presParOf" srcId="{2FC6038F-7585-43B7-9254-CE3EE56A6E8A}" destId="{095A0BB7-CD8F-46D6-9D84-97D871A54E58}" srcOrd="4" destOrd="0" presId="urn:microsoft.com/office/officeart/2009/3/layout/CircleRelationship"/>
    <dgm:cxn modelId="{D7DEF0B9-2B81-49E5-9217-217793FECB72}" type="presParOf" srcId="{2FC6038F-7585-43B7-9254-CE3EE56A6E8A}" destId="{27AC5FA3-88B6-4232-9174-A22A55616D92}" srcOrd="5" destOrd="0" presId="urn:microsoft.com/office/officeart/2009/3/layout/CircleRelationship"/>
    <dgm:cxn modelId="{759510E1-F71B-42CB-93D8-C972DAEC776C}" type="presParOf" srcId="{2FC6038F-7585-43B7-9254-CE3EE56A6E8A}" destId="{DF9C4914-A535-40BA-8003-0AEC21F6C9BD}" srcOrd="6" destOrd="0" presId="urn:microsoft.com/office/officeart/2009/3/layout/CircleRelationship"/>
    <dgm:cxn modelId="{B32104CA-95AD-490A-B46D-6C6D08D38218}" type="presParOf" srcId="{2FC6038F-7585-43B7-9254-CE3EE56A6E8A}" destId="{425D99BD-1B8C-42C5-AABA-C42F3ADE58AD}" srcOrd="7" destOrd="0" presId="urn:microsoft.com/office/officeart/2009/3/layout/CircleRelationship"/>
    <dgm:cxn modelId="{0ED35CB9-9E6C-43D3-B255-F1ECEB8701FC}" type="presParOf" srcId="{2FC6038F-7585-43B7-9254-CE3EE56A6E8A}" destId="{6A3FBBB8-F5D8-4AED-A96C-D0DF1AB1B1E5}" srcOrd="8" destOrd="0" presId="urn:microsoft.com/office/officeart/2009/3/layout/CircleRelationship"/>
    <dgm:cxn modelId="{F6C7E305-6E47-4269-B758-8BF1A064ABAE}" type="presParOf" srcId="{6A3FBBB8-F5D8-4AED-A96C-D0DF1AB1B1E5}" destId="{FC9D0A73-C31D-4608-9FC7-9827A4D8FAEB}" srcOrd="0" destOrd="0" presId="urn:microsoft.com/office/officeart/2009/3/layout/CircleRelationship"/>
    <dgm:cxn modelId="{02FE0BD7-E904-4889-B264-05701A301562}" type="presParOf" srcId="{2FC6038F-7585-43B7-9254-CE3EE56A6E8A}" destId="{BBFE8C78-98B5-48A8-83D7-FAF99BC6DC8E}" srcOrd="9" destOrd="0" presId="urn:microsoft.com/office/officeart/2009/3/layout/CircleRelationship"/>
    <dgm:cxn modelId="{CA93D98F-8912-4EB3-B786-D7C70AB9D43E}" type="presParOf" srcId="{BBFE8C78-98B5-48A8-83D7-FAF99BC6DC8E}" destId="{80F337CD-6E13-4450-A194-69F533310BC3}" srcOrd="0" destOrd="0" presId="urn:microsoft.com/office/officeart/2009/3/layout/CircleRelationship"/>
    <dgm:cxn modelId="{4937E160-FFE5-4B14-8FE1-EC13EDBABB1E}" type="presParOf" srcId="{2FC6038F-7585-43B7-9254-CE3EE56A6E8A}" destId="{CA645C29-B6E0-497C-A012-46A719D3FDDA}" srcOrd="10" destOrd="0" presId="urn:microsoft.com/office/officeart/2009/3/layout/CircleRelationship"/>
    <dgm:cxn modelId="{AB01795B-E7DA-4E40-A728-58E27815E3E3}" type="presParOf" srcId="{2FC6038F-7585-43B7-9254-CE3EE56A6E8A}" destId="{CDA3338A-498C-4D49-802D-C7FC23EB62B4}" srcOrd="11" destOrd="0" presId="urn:microsoft.com/office/officeart/2009/3/layout/CircleRelationship"/>
    <dgm:cxn modelId="{2FC4D556-229B-44D8-BED7-C74964EA8ECE}" type="presParOf" srcId="{CDA3338A-498C-4D49-802D-C7FC23EB62B4}" destId="{7077929E-B4C7-42F4-9475-8657CE3060B0}" srcOrd="0" destOrd="0" presId="urn:microsoft.com/office/officeart/2009/3/layout/CircleRelationship"/>
    <dgm:cxn modelId="{903E88C4-41CA-4A10-B3E0-3C6ABCB4FDD9}" type="presParOf" srcId="{2FC6038F-7585-43B7-9254-CE3EE56A6E8A}" destId="{B48C8F79-C712-4C0E-8D47-955C93F7F85A}" srcOrd="12" destOrd="0" presId="urn:microsoft.com/office/officeart/2009/3/layout/CircleRelationship"/>
    <dgm:cxn modelId="{31ABD1BA-4F76-4DAF-91C1-3E720E886EFB}" type="presParOf" srcId="{B48C8F79-C712-4C0E-8D47-955C93F7F85A}" destId="{A9B7617C-2B28-4A61-88F0-D41337333D35}" srcOrd="0" destOrd="0" presId="urn:microsoft.com/office/officeart/2009/3/layout/CircleRelationship"/>
    <dgm:cxn modelId="{FA1FCE5A-A037-4C8E-9B1B-C4F4F2C718A8}" type="presParOf" srcId="{2FC6038F-7585-43B7-9254-CE3EE56A6E8A}" destId="{1EF41DA1-CFC6-4FFC-ACE6-C1667907CB93}" srcOrd="13" destOrd="0" presId="urn:microsoft.com/office/officeart/2009/3/layout/CircleRelationship"/>
    <dgm:cxn modelId="{79D89859-D530-4051-B954-22C0C638D302}" type="presParOf" srcId="{1EF41DA1-CFC6-4FFC-ACE6-C1667907CB93}" destId="{D574C94E-5997-47E1-A43E-F12F720ED86E}" srcOrd="0" destOrd="0" presId="urn:microsoft.com/office/officeart/2009/3/layout/CircleRelationship"/>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FCC3E7-302B-4EF4-91A6-8BFB71B6523A}" type="doc">
      <dgm:prSet loTypeId="urn:microsoft.com/office/officeart/2009/3/layout/CircleRelationship" loCatId="relationship" qsTypeId="urn:microsoft.com/office/officeart/2005/8/quickstyle/3d2" qsCatId="3D" csTypeId="urn:microsoft.com/office/officeart/2005/8/colors/accent1_2" csCatId="accent1" phldr="1"/>
      <dgm:spPr/>
      <dgm:t>
        <a:bodyPr/>
        <a:lstStyle/>
        <a:p>
          <a:endParaRPr lang="fr-CA"/>
        </a:p>
      </dgm:t>
    </dgm:pt>
    <dgm:pt modelId="{43C4DE0B-D987-416C-B002-13B46E5FB429}">
      <dgm:prSet phldrT="[Texte]"/>
      <dgm:spPr/>
      <dgm:t>
        <a:bodyPr/>
        <a:lstStyle/>
        <a:p>
          <a:pPr algn="ctr"/>
          <a:r>
            <a:rPr lang="fr-CA" dirty="0"/>
            <a:t>Savoir faire</a:t>
          </a:r>
        </a:p>
      </dgm:t>
    </dgm:pt>
    <dgm:pt modelId="{863DDF06-9B2E-47FE-B1C1-6348C0498653}" type="parTrans" cxnId="{DF78A188-ED69-4969-8129-ABEFD82DF960}">
      <dgm:prSet/>
      <dgm:spPr/>
      <dgm:t>
        <a:bodyPr/>
        <a:lstStyle/>
        <a:p>
          <a:endParaRPr lang="fr-CA"/>
        </a:p>
      </dgm:t>
    </dgm:pt>
    <dgm:pt modelId="{BAAD04C1-BDAE-409D-B31C-A73448DA90EA}" type="sibTrans" cxnId="{DF78A188-ED69-4969-8129-ABEFD82DF960}">
      <dgm:prSet/>
      <dgm:spPr/>
      <dgm:t>
        <a:bodyPr/>
        <a:lstStyle/>
        <a:p>
          <a:endParaRPr lang="fr-CA"/>
        </a:p>
      </dgm:t>
    </dgm:pt>
    <dgm:pt modelId="{3D441D79-7892-4F48-B0B5-BAAAF4D2672D}">
      <dgm:prSet phldrT="[Texte]" custT="1"/>
      <dgm:spPr>
        <a:solidFill>
          <a:schemeClr val="accent1">
            <a:lumMod val="60000"/>
            <a:lumOff val="40000"/>
          </a:schemeClr>
        </a:solidFill>
      </dgm:spPr>
      <dgm:t>
        <a:bodyPr/>
        <a:lstStyle/>
        <a:p>
          <a:r>
            <a:rPr lang="fr-CA" sz="1400" dirty="0">
              <a:solidFill>
                <a:schemeClr val="bg1"/>
              </a:solidFill>
            </a:rPr>
            <a:t>Technique</a:t>
          </a:r>
        </a:p>
      </dgm:t>
    </dgm:pt>
    <dgm:pt modelId="{B7CE957D-19A4-47E5-94BE-F526D4D7A6CB}" type="parTrans" cxnId="{CEABA672-ABAC-443E-9230-24BA6BD74674}">
      <dgm:prSet/>
      <dgm:spPr/>
      <dgm:t>
        <a:bodyPr/>
        <a:lstStyle/>
        <a:p>
          <a:endParaRPr lang="fr-CA"/>
        </a:p>
      </dgm:t>
    </dgm:pt>
    <dgm:pt modelId="{4C8B9942-469E-4E6F-95A1-F94CF97845BD}" type="sibTrans" cxnId="{CEABA672-ABAC-443E-9230-24BA6BD74674}">
      <dgm:prSet/>
      <dgm:spPr/>
      <dgm:t>
        <a:bodyPr/>
        <a:lstStyle/>
        <a:p>
          <a:endParaRPr lang="fr-CA"/>
        </a:p>
      </dgm:t>
    </dgm:pt>
    <dgm:pt modelId="{223DDF9F-D089-4B7E-88D4-4352B6A673C7}">
      <dgm:prSet phldrT="[Texte]" custT="1"/>
      <dgm:spPr>
        <a:solidFill>
          <a:schemeClr val="accent2"/>
        </a:solidFill>
      </dgm:spPr>
      <dgm:t>
        <a:bodyPr/>
        <a:lstStyle/>
        <a:p>
          <a:r>
            <a:rPr lang="fr-CA" sz="1600" dirty="0"/>
            <a:t>Maitrise</a:t>
          </a:r>
        </a:p>
      </dgm:t>
    </dgm:pt>
    <dgm:pt modelId="{17151D0D-9EE9-4AE6-B12F-9B09ECA31467}" type="parTrans" cxnId="{32858543-DC5E-43A8-AA39-96662A288EC1}">
      <dgm:prSet/>
      <dgm:spPr/>
      <dgm:t>
        <a:bodyPr/>
        <a:lstStyle/>
        <a:p>
          <a:endParaRPr lang="fr-CA"/>
        </a:p>
      </dgm:t>
    </dgm:pt>
    <dgm:pt modelId="{BB4E9ACB-4058-4A7E-8563-D99766500C27}" type="sibTrans" cxnId="{32858543-DC5E-43A8-AA39-96662A288EC1}">
      <dgm:prSet/>
      <dgm:spPr/>
      <dgm:t>
        <a:bodyPr/>
        <a:lstStyle/>
        <a:p>
          <a:endParaRPr lang="fr-CA"/>
        </a:p>
      </dgm:t>
    </dgm:pt>
    <dgm:pt modelId="{2FC6038F-7585-43B7-9254-CE3EE56A6E8A}" type="pres">
      <dgm:prSet presAssocID="{3EFCC3E7-302B-4EF4-91A6-8BFB71B6523A}" presName="Name0" presStyleCnt="0">
        <dgm:presLayoutVars>
          <dgm:chMax val="1"/>
          <dgm:chPref val="1"/>
        </dgm:presLayoutVars>
      </dgm:prSet>
      <dgm:spPr/>
    </dgm:pt>
    <dgm:pt modelId="{1326A2A7-BF0D-4067-AF88-3054D9B05333}" type="pres">
      <dgm:prSet presAssocID="{43C4DE0B-D987-416C-B002-13B46E5FB429}" presName="Parent" presStyleLbl="node0" presStyleIdx="0" presStyleCnt="1">
        <dgm:presLayoutVars>
          <dgm:chMax val="5"/>
          <dgm:chPref val="5"/>
        </dgm:presLayoutVars>
      </dgm:prSet>
      <dgm:spPr/>
    </dgm:pt>
    <dgm:pt modelId="{67A5C0D4-29D4-484A-B47A-969DB5FD333B}" type="pres">
      <dgm:prSet presAssocID="{43C4DE0B-D987-416C-B002-13B46E5FB429}" presName="Accent1" presStyleLbl="node1" presStyleIdx="0" presStyleCnt="13"/>
      <dgm:spPr/>
    </dgm:pt>
    <dgm:pt modelId="{0DF0AB93-E549-4629-B001-7B2DD74FFA3E}" type="pres">
      <dgm:prSet presAssocID="{43C4DE0B-D987-416C-B002-13B46E5FB429}" presName="Accent2" presStyleLbl="node1" presStyleIdx="1" presStyleCnt="13"/>
      <dgm:spPr/>
    </dgm:pt>
    <dgm:pt modelId="{EA89B098-C317-4256-B779-A600FB75FDCF}" type="pres">
      <dgm:prSet presAssocID="{43C4DE0B-D987-416C-B002-13B46E5FB429}" presName="Accent3" presStyleLbl="node1" presStyleIdx="2" presStyleCnt="13"/>
      <dgm:spPr/>
    </dgm:pt>
    <dgm:pt modelId="{095A0BB7-CD8F-46D6-9D84-97D871A54E58}" type="pres">
      <dgm:prSet presAssocID="{43C4DE0B-D987-416C-B002-13B46E5FB429}" presName="Accent4" presStyleLbl="node1" presStyleIdx="3" presStyleCnt="13"/>
      <dgm:spPr>
        <a:solidFill>
          <a:schemeClr val="accent1">
            <a:lumMod val="60000"/>
            <a:lumOff val="40000"/>
          </a:schemeClr>
        </a:solidFill>
      </dgm:spPr>
    </dgm:pt>
    <dgm:pt modelId="{27AC5FA3-88B6-4232-9174-A22A55616D92}" type="pres">
      <dgm:prSet presAssocID="{43C4DE0B-D987-416C-B002-13B46E5FB429}" presName="Accent5" presStyleLbl="node1" presStyleIdx="4" presStyleCnt="13"/>
      <dgm:spPr/>
    </dgm:pt>
    <dgm:pt modelId="{DF9C4914-A535-40BA-8003-0AEC21F6C9BD}" type="pres">
      <dgm:prSet presAssocID="{43C4DE0B-D987-416C-B002-13B46E5FB429}" presName="Accent6" presStyleLbl="node1" presStyleIdx="5" presStyleCnt="13"/>
      <dgm:spPr/>
    </dgm:pt>
    <dgm:pt modelId="{425D99BD-1B8C-42C5-AABA-C42F3ADE58AD}" type="pres">
      <dgm:prSet presAssocID="{3D441D79-7892-4F48-B0B5-BAAAF4D2672D}" presName="Child1" presStyleLbl="node1" presStyleIdx="6" presStyleCnt="13">
        <dgm:presLayoutVars>
          <dgm:chMax val="0"/>
          <dgm:chPref val="0"/>
        </dgm:presLayoutVars>
      </dgm:prSet>
      <dgm:spPr/>
    </dgm:pt>
    <dgm:pt modelId="{6A3FBBB8-F5D8-4AED-A96C-D0DF1AB1B1E5}" type="pres">
      <dgm:prSet presAssocID="{3D441D79-7892-4F48-B0B5-BAAAF4D2672D}" presName="Accent7" presStyleCnt="0"/>
      <dgm:spPr/>
    </dgm:pt>
    <dgm:pt modelId="{FC9D0A73-C31D-4608-9FC7-9827A4D8FAEB}" type="pres">
      <dgm:prSet presAssocID="{3D441D79-7892-4F48-B0B5-BAAAF4D2672D}" presName="AccentHold1" presStyleLbl="node1" presStyleIdx="7" presStyleCnt="13"/>
      <dgm:spPr/>
    </dgm:pt>
    <dgm:pt modelId="{BBFE8C78-98B5-48A8-83D7-FAF99BC6DC8E}" type="pres">
      <dgm:prSet presAssocID="{3D441D79-7892-4F48-B0B5-BAAAF4D2672D}" presName="Accent8" presStyleCnt="0"/>
      <dgm:spPr/>
    </dgm:pt>
    <dgm:pt modelId="{80F337CD-6E13-4450-A194-69F533310BC3}" type="pres">
      <dgm:prSet presAssocID="{3D441D79-7892-4F48-B0B5-BAAAF4D2672D}" presName="AccentHold2" presStyleLbl="node1" presStyleIdx="8" presStyleCnt="13"/>
      <dgm:spPr>
        <a:solidFill>
          <a:schemeClr val="accent2"/>
        </a:solidFill>
      </dgm:spPr>
    </dgm:pt>
    <dgm:pt modelId="{CA645C29-B6E0-497C-A012-46A719D3FDDA}" type="pres">
      <dgm:prSet presAssocID="{223DDF9F-D089-4B7E-88D4-4352B6A673C7}" presName="Child2" presStyleLbl="node1" presStyleIdx="9" presStyleCnt="13" custLinFactNeighborX="-4111" custLinFactNeighborY="-933">
        <dgm:presLayoutVars>
          <dgm:chMax val="0"/>
          <dgm:chPref val="0"/>
        </dgm:presLayoutVars>
      </dgm:prSet>
      <dgm:spPr/>
    </dgm:pt>
    <dgm:pt modelId="{CDA3338A-498C-4D49-802D-C7FC23EB62B4}" type="pres">
      <dgm:prSet presAssocID="{223DDF9F-D089-4B7E-88D4-4352B6A673C7}" presName="Accent9" presStyleCnt="0"/>
      <dgm:spPr/>
    </dgm:pt>
    <dgm:pt modelId="{7077929E-B4C7-42F4-9475-8657CE3060B0}" type="pres">
      <dgm:prSet presAssocID="{223DDF9F-D089-4B7E-88D4-4352B6A673C7}" presName="AccentHold1" presStyleLbl="node1" presStyleIdx="10" presStyleCnt="13"/>
      <dgm:spPr/>
    </dgm:pt>
    <dgm:pt modelId="{B48C8F79-C712-4C0E-8D47-955C93F7F85A}" type="pres">
      <dgm:prSet presAssocID="{223DDF9F-D089-4B7E-88D4-4352B6A673C7}" presName="Accent10" presStyleCnt="0"/>
      <dgm:spPr/>
    </dgm:pt>
    <dgm:pt modelId="{A9B7617C-2B28-4A61-88F0-D41337333D35}" type="pres">
      <dgm:prSet presAssocID="{223DDF9F-D089-4B7E-88D4-4352B6A673C7}" presName="AccentHold2" presStyleLbl="node1" presStyleIdx="11" presStyleCnt="13"/>
      <dgm:spPr/>
    </dgm:pt>
    <dgm:pt modelId="{1EF41DA1-CFC6-4FFC-ACE6-C1667907CB93}" type="pres">
      <dgm:prSet presAssocID="{223DDF9F-D089-4B7E-88D4-4352B6A673C7}" presName="Accent11" presStyleCnt="0"/>
      <dgm:spPr/>
    </dgm:pt>
    <dgm:pt modelId="{D574C94E-5997-47E1-A43E-F12F720ED86E}" type="pres">
      <dgm:prSet presAssocID="{223DDF9F-D089-4B7E-88D4-4352B6A673C7}" presName="AccentHold3" presStyleLbl="node1" presStyleIdx="12" presStyleCnt="13"/>
      <dgm:spPr/>
    </dgm:pt>
  </dgm:ptLst>
  <dgm:cxnLst>
    <dgm:cxn modelId="{73AF6837-035C-4216-A387-6DC7FA6F6AD9}" type="presOf" srcId="{3EFCC3E7-302B-4EF4-91A6-8BFB71B6523A}" destId="{2FC6038F-7585-43B7-9254-CE3EE56A6E8A}" srcOrd="0" destOrd="0" presId="urn:microsoft.com/office/officeart/2009/3/layout/CircleRelationship"/>
    <dgm:cxn modelId="{32858543-DC5E-43A8-AA39-96662A288EC1}" srcId="{43C4DE0B-D987-416C-B002-13B46E5FB429}" destId="{223DDF9F-D089-4B7E-88D4-4352B6A673C7}" srcOrd="1" destOrd="0" parTransId="{17151D0D-9EE9-4AE6-B12F-9B09ECA31467}" sibTransId="{BB4E9ACB-4058-4A7E-8563-D99766500C27}"/>
    <dgm:cxn modelId="{E30C1B6E-1AC6-4D4B-92FB-3C9A34A9008A}" type="presOf" srcId="{3D441D79-7892-4F48-B0B5-BAAAF4D2672D}" destId="{425D99BD-1B8C-42C5-AABA-C42F3ADE58AD}" srcOrd="0" destOrd="0" presId="urn:microsoft.com/office/officeart/2009/3/layout/CircleRelationship"/>
    <dgm:cxn modelId="{CEABA672-ABAC-443E-9230-24BA6BD74674}" srcId="{43C4DE0B-D987-416C-B002-13B46E5FB429}" destId="{3D441D79-7892-4F48-B0B5-BAAAF4D2672D}" srcOrd="0" destOrd="0" parTransId="{B7CE957D-19A4-47E5-94BE-F526D4D7A6CB}" sibTransId="{4C8B9942-469E-4E6F-95A1-F94CF97845BD}"/>
    <dgm:cxn modelId="{DF8C8E5A-CA70-4BD0-853E-1A1760818031}" type="presOf" srcId="{43C4DE0B-D987-416C-B002-13B46E5FB429}" destId="{1326A2A7-BF0D-4067-AF88-3054D9B05333}" srcOrd="0" destOrd="0" presId="urn:microsoft.com/office/officeart/2009/3/layout/CircleRelationship"/>
    <dgm:cxn modelId="{DF78A188-ED69-4969-8129-ABEFD82DF960}" srcId="{3EFCC3E7-302B-4EF4-91A6-8BFB71B6523A}" destId="{43C4DE0B-D987-416C-B002-13B46E5FB429}" srcOrd="0" destOrd="0" parTransId="{863DDF06-9B2E-47FE-B1C1-6348C0498653}" sibTransId="{BAAD04C1-BDAE-409D-B31C-A73448DA90EA}"/>
    <dgm:cxn modelId="{9DDABCB0-3620-40FD-84D4-7F9ADE7DFA9A}" type="presOf" srcId="{223DDF9F-D089-4B7E-88D4-4352B6A673C7}" destId="{CA645C29-B6E0-497C-A012-46A719D3FDDA}" srcOrd="0" destOrd="0" presId="urn:microsoft.com/office/officeart/2009/3/layout/CircleRelationship"/>
    <dgm:cxn modelId="{0F920EBC-FE2C-49F9-87AC-DB372D2307CE}" type="presParOf" srcId="{2FC6038F-7585-43B7-9254-CE3EE56A6E8A}" destId="{1326A2A7-BF0D-4067-AF88-3054D9B05333}" srcOrd="0" destOrd="0" presId="urn:microsoft.com/office/officeart/2009/3/layout/CircleRelationship"/>
    <dgm:cxn modelId="{7F092F3E-0AA6-40D5-8659-038B3C41D78D}" type="presParOf" srcId="{2FC6038F-7585-43B7-9254-CE3EE56A6E8A}" destId="{67A5C0D4-29D4-484A-B47A-969DB5FD333B}" srcOrd="1" destOrd="0" presId="urn:microsoft.com/office/officeart/2009/3/layout/CircleRelationship"/>
    <dgm:cxn modelId="{292DA0B6-97F2-43FB-8839-BD90AB32B5E5}" type="presParOf" srcId="{2FC6038F-7585-43B7-9254-CE3EE56A6E8A}" destId="{0DF0AB93-E549-4629-B001-7B2DD74FFA3E}" srcOrd="2" destOrd="0" presId="urn:microsoft.com/office/officeart/2009/3/layout/CircleRelationship"/>
    <dgm:cxn modelId="{72596573-C4F7-424F-9C79-8B23CBD1F4C2}" type="presParOf" srcId="{2FC6038F-7585-43B7-9254-CE3EE56A6E8A}" destId="{EA89B098-C317-4256-B779-A600FB75FDCF}" srcOrd="3" destOrd="0" presId="urn:microsoft.com/office/officeart/2009/3/layout/CircleRelationship"/>
    <dgm:cxn modelId="{E6AD3AEE-8D9A-4F89-BC62-FE436BD6FCEF}" type="presParOf" srcId="{2FC6038F-7585-43B7-9254-CE3EE56A6E8A}" destId="{095A0BB7-CD8F-46D6-9D84-97D871A54E58}" srcOrd="4" destOrd="0" presId="urn:microsoft.com/office/officeart/2009/3/layout/CircleRelationship"/>
    <dgm:cxn modelId="{D7DEF0B9-2B81-49E5-9217-217793FECB72}" type="presParOf" srcId="{2FC6038F-7585-43B7-9254-CE3EE56A6E8A}" destId="{27AC5FA3-88B6-4232-9174-A22A55616D92}" srcOrd="5" destOrd="0" presId="urn:microsoft.com/office/officeart/2009/3/layout/CircleRelationship"/>
    <dgm:cxn modelId="{759510E1-F71B-42CB-93D8-C972DAEC776C}" type="presParOf" srcId="{2FC6038F-7585-43B7-9254-CE3EE56A6E8A}" destId="{DF9C4914-A535-40BA-8003-0AEC21F6C9BD}" srcOrd="6" destOrd="0" presId="urn:microsoft.com/office/officeart/2009/3/layout/CircleRelationship"/>
    <dgm:cxn modelId="{B32104CA-95AD-490A-B46D-6C6D08D38218}" type="presParOf" srcId="{2FC6038F-7585-43B7-9254-CE3EE56A6E8A}" destId="{425D99BD-1B8C-42C5-AABA-C42F3ADE58AD}" srcOrd="7" destOrd="0" presId="urn:microsoft.com/office/officeart/2009/3/layout/CircleRelationship"/>
    <dgm:cxn modelId="{0ED35CB9-9E6C-43D3-B255-F1ECEB8701FC}" type="presParOf" srcId="{2FC6038F-7585-43B7-9254-CE3EE56A6E8A}" destId="{6A3FBBB8-F5D8-4AED-A96C-D0DF1AB1B1E5}" srcOrd="8" destOrd="0" presId="urn:microsoft.com/office/officeart/2009/3/layout/CircleRelationship"/>
    <dgm:cxn modelId="{F6C7E305-6E47-4269-B758-8BF1A064ABAE}" type="presParOf" srcId="{6A3FBBB8-F5D8-4AED-A96C-D0DF1AB1B1E5}" destId="{FC9D0A73-C31D-4608-9FC7-9827A4D8FAEB}" srcOrd="0" destOrd="0" presId="urn:microsoft.com/office/officeart/2009/3/layout/CircleRelationship"/>
    <dgm:cxn modelId="{02FE0BD7-E904-4889-B264-05701A301562}" type="presParOf" srcId="{2FC6038F-7585-43B7-9254-CE3EE56A6E8A}" destId="{BBFE8C78-98B5-48A8-83D7-FAF99BC6DC8E}" srcOrd="9" destOrd="0" presId="urn:microsoft.com/office/officeart/2009/3/layout/CircleRelationship"/>
    <dgm:cxn modelId="{CA93D98F-8912-4EB3-B786-D7C70AB9D43E}" type="presParOf" srcId="{BBFE8C78-98B5-48A8-83D7-FAF99BC6DC8E}" destId="{80F337CD-6E13-4450-A194-69F533310BC3}" srcOrd="0" destOrd="0" presId="urn:microsoft.com/office/officeart/2009/3/layout/CircleRelationship"/>
    <dgm:cxn modelId="{4937E160-FFE5-4B14-8FE1-EC13EDBABB1E}" type="presParOf" srcId="{2FC6038F-7585-43B7-9254-CE3EE56A6E8A}" destId="{CA645C29-B6E0-497C-A012-46A719D3FDDA}" srcOrd="10" destOrd="0" presId="urn:microsoft.com/office/officeart/2009/3/layout/CircleRelationship"/>
    <dgm:cxn modelId="{AB01795B-E7DA-4E40-A728-58E27815E3E3}" type="presParOf" srcId="{2FC6038F-7585-43B7-9254-CE3EE56A6E8A}" destId="{CDA3338A-498C-4D49-802D-C7FC23EB62B4}" srcOrd="11" destOrd="0" presId="urn:microsoft.com/office/officeart/2009/3/layout/CircleRelationship"/>
    <dgm:cxn modelId="{2FC4D556-229B-44D8-BED7-C74964EA8ECE}" type="presParOf" srcId="{CDA3338A-498C-4D49-802D-C7FC23EB62B4}" destId="{7077929E-B4C7-42F4-9475-8657CE3060B0}" srcOrd="0" destOrd="0" presId="urn:microsoft.com/office/officeart/2009/3/layout/CircleRelationship"/>
    <dgm:cxn modelId="{903E88C4-41CA-4A10-B3E0-3C6ABCB4FDD9}" type="presParOf" srcId="{2FC6038F-7585-43B7-9254-CE3EE56A6E8A}" destId="{B48C8F79-C712-4C0E-8D47-955C93F7F85A}" srcOrd="12" destOrd="0" presId="urn:microsoft.com/office/officeart/2009/3/layout/CircleRelationship"/>
    <dgm:cxn modelId="{31ABD1BA-4F76-4DAF-91C1-3E720E886EFB}" type="presParOf" srcId="{B48C8F79-C712-4C0E-8D47-955C93F7F85A}" destId="{A9B7617C-2B28-4A61-88F0-D41337333D35}" srcOrd="0" destOrd="0" presId="urn:microsoft.com/office/officeart/2009/3/layout/CircleRelationship"/>
    <dgm:cxn modelId="{FA1FCE5A-A037-4C8E-9B1B-C4F4F2C718A8}" type="presParOf" srcId="{2FC6038F-7585-43B7-9254-CE3EE56A6E8A}" destId="{1EF41DA1-CFC6-4FFC-ACE6-C1667907CB93}" srcOrd="13" destOrd="0" presId="urn:microsoft.com/office/officeart/2009/3/layout/CircleRelationship"/>
    <dgm:cxn modelId="{79D89859-D530-4051-B954-22C0C638D302}" type="presParOf" srcId="{1EF41DA1-CFC6-4FFC-ACE6-C1667907CB93}" destId="{D574C94E-5997-47E1-A43E-F12F720ED86E}" srcOrd="0" destOrd="0" presId="urn:microsoft.com/office/officeart/2009/3/layout/CircleRelationship"/>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FCC3E7-302B-4EF4-91A6-8BFB71B6523A}" type="doc">
      <dgm:prSet loTypeId="urn:microsoft.com/office/officeart/2009/3/layout/CircleRelationship" loCatId="relationship" qsTypeId="urn:microsoft.com/office/officeart/2005/8/quickstyle/3d2" qsCatId="3D" csTypeId="urn:microsoft.com/office/officeart/2005/8/colors/accent1_2" csCatId="accent1" phldr="1"/>
      <dgm:spPr/>
      <dgm:t>
        <a:bodyPr/>
        <a:lstStyle/>
        <a:p>
          <a:endParaRPr lang="fr-CA"/>
        </a:p>
      </dgm:t>
    </dgm:pt>
    <dgm:pt modelId="{43C4DE0B-D987-416C-B002-13B46E5FB429}">
      <dgm:prSet phldrT="[Texte]" custT="1"/>
      <dgm:spPr/>
      <dgm:t>
        <a:bodyPr/>
        <a:lstStyle/>
        <a:p>
          <a:pPr algn="ctr"/>
          <a:r>
            <a:rPr lang="fr-CA" sz="4400" dirty="0"/>
            <a:t>Savoir</a:t>
          </a:r>
        </a:p>
      </dgm:t>
    </dgm:pt>
    <dgm:pt modelId="{863DDF06-9B2E-47FE-B1C1-6348C0498653}" type="parTrans" cxnId="{DF78A188-ED69-4969-8129-ABEFD82DF960}">
      <dgm:prSet/>
      <dgm:spPr/>
      <dgm:t>
        <a:bodyPr/>
        <a:lstStyle/>
        <a:p>
          <a:endParaRPr lang="fr-CA"/>
        </a:p>
      </dgm:t>
    </dgm:pt>
    <dgm:pt modelId="{BAAD04C1-BDAE-409D-B31C-A73448DA90EA}" type="sibTrans" cxnId="{DF78A188-ED69-4969-8129-ABEFD82DF960}">
      <dgm:prSet/>
      <dgm:spPr/>
      <dgm:t>
        <a:bodyPr/>
        <a:lstStyle/>
        <a:p>
          <a:endParaRPr lang="fr-CA"/>
        </a:p>
      </dgm:t>
    </dgm:pt>
    <dgm:pt modelId="{3D441D79-7892-4F48-B0B5-BAAAF4D2672D}">
      <dgm:prSet phldrT="[Texte]" custT="1"/>
      <dgm:spPr>
        <a:solidFill>
          <a:schemeClr val="accent1">
            <a:lumMod val="60000"/>
            <a:lumOff val="40000"/>
          </a:schemeClr>
        </a:solidFill>
      </dgm:spPr>
      <dgm:t>
        <a:bodyPr/>
        <a:lstStyle/>
        <a:p>
          <a:r>
            <a:rPr lang="fr-CA" sz="1400" dirty="0">
              <a:solidFill>
                <a:schemeClr val="bg1"/>
              </a:solidFill>
            </a:rPr>
            <a:t>Connais-</a:t>
          </a:r>
        </a:p>
        <a:p>
          <a:r>
            <a:rPr lang="fr-CA" sz="1400" dirty="0" err="1">
              <a:solidFill>
                <a:schemeClr val="bg1"/>
              </a:solidFill>
            </a:rPr>
            <a:t>sances</a:t>
          </a:r>
          <a:endParaRPr lang="fr-CA" sz="1400" dirty="0">
            <a:solidFill>
              <a:schemeClr val="bg1"/>
            </a:solidFill>
          </a:endParaRPr>
        </a:p>
      </dgm:t>
    </dgm:pt>
    <dgm:pt modelId="{B7CE957D-19A4-47E5-94BE-F526D4D7A6CB}" type="parTrans" cxnId="{CEABA672-ABAC-443E-9230-24BA6BD74674}">
      <dgm:prSet/>
      <dgm:spPr/>
      <dgm:t>
        <a:bodyPr/>
        <a:lstStyle/>
        <a:p>
          <a:endParaRPr lang="fr-CA"/>
        </a:p>
      </dgm:t>
    </dgm:pt>
    <dgm:pt modelId="{4C8B9942-469E-4E6F-95A1-F94CF97845BD}" type="sibTrans" cxnId="{CEABA672-ABAC-443E-9230-24BA6BD74674}">
      <dgm:prSet/>
      <dgm:spPr/>
      <dgm:t>
        <a:bodyPr/>
        <a:lstStyle/>
        <a:p>
          <a:endParaRPr lang="fr-CA"/>
        </a:p>
      </dgm:t>
    </dgm:pt>
    <dgm:pt modelId="{223DDF9F-D089-4B7E-88D4-4352B6A673C7}">
      <dgm:prSet phldrT="[Texte]" custT="1"/>
      <dgm:spPr>
        <a:solidFill>
          <a:schemeClr val="accent2"/>
        </a:solidFill>
      </dgm:spPr>
      <dgm:t>
        <a:bodyPr/>
        <a:lstStyle/>
        <a:p>
          <a:r>
            <a:rPr lang="fr-CA" sz="1600" dirty="0"/>
            <a:t>Liens</a:t>
          </a:r>
        </a:p>
      </dgm:t>
    </dgm:pt>
    <dgm:pt modelId="{17151D0D-9EE9-4AE6-B12F-9B09ECA31467}" type="parTrans" cxnId="{32858543-DC5E-43A8-AA39-96662A288EC1}">
      <dgm:prSet/>
      <dgm:spPr/>
      <dgm:t>
        <a:bodyPr/>
        <a:lstStyle/>
        <a:p>
          <a:endParaRPr lang="fr-CA"/>
        </a:p>
      </dgm:t>
    </dgm:pt>
    <dgm:pt modelId="{BB4E9ACB-4058-4A7E-8563-D99766500C27}" type="sibTrans" cxnId="{32858543-DC5E-43A8-AA39-96662A288EC1}">
      <dgm:prSet/>
      <dgm:spPr/>
      <dgm:t>
        <a:bodyPr/>
        <a:lstStyle/>
        <a:p>
          <a:endParaRPr lang="fr-CA"/>
        </a:p>
      </dgm:t>
    </dgm:pt>
    <dgm:pt modelId="{905FE2D5-53AD-4C04-BED0-2DF08CBDC059}">
      <dgm:prSet/>
      <dgm:spPr/>
      <dgm:t>
        <a:bodyPr/>
        <a:lstStyle/>
        <a:p>
          <a:r>
            <a:rPr lang="fr-CA" dirty="0"/>
            <a:t>Jugement clinique</a:t>
          </a:r>
        </a:p>
      </dgm:t>
    </dgm:pt>
    <dgm:pt modelId="{9B933BCC-28DF-423F-A3EB-BEA2DB574202}" type="parTrans" cxnId="{298855CE-7B47-4716-BF34-7BF46BB03449}">
      <dgm:prSet/>
      <dgm:spPr/>
      <dgm:t>
        <a:bodyPr/>
        <a:lstStyle/>
        <a:p>
          <a:endParaRPr lang="fr-CA"/>
        </a:p>
      </dgm:t>
    </dgm:pt>
    <dgm:pt modelId="{57FDD85C-70B7-4C8D-BA0A-EE3C4E60C838}" type="sibTrans" cxnId="{298855CE-7B47-4716-BF34-7BF46BB03449}">
      <dgm:prSet/>
      <dgm:spPr/>
      <dgm:t>
        <a:bodyPr/>
        <a:lstStyle/>
        <a:p>
          <a:endParaRPr lang="fr-CA"/>
        </a:p>
      </dgm:t>
    </dgm:pt>
    <dgm:pt modelId="{2FC6038F-7585-43B7-9254-CE3EE56A6E8A}" type="pres">
      <dgm:prSet presAssocID="{3EFCC3E7-302B-4EF4-91A6-8BFB71B6523A}" presName="Name0" presStyleCnt="0">
        <dgm:presLayoutVars>
          <dgm:chMax val="1"/>
          <dgm:chPref val="1"/>
        </dgm:presLayoutVars>
      </dgm:prSet>
      <dgm:spPr/>
    </dgm:pt>
    <dgm:pt modelId="{1326A2A7-BF0D-4067-AF88-3054D9B05333}" type="pres">
      <dgm:prSet presAssocID="{43C4DE0B-D987-416C-B002-13B46E5FB429}" presName="Parent" presStyleLbl="node0" presStyleIdx="0" presStyleCnt="1">
        <dgm:presLayoutVars>
          <dgm:chMax val="5"/>
          <dgm:chPref val="5"/>
        </dgm:presLayoutVars>
      </dgm:prSet>
      <dgm:spPr/>
    </dgm:pt>
    <dgm:pt modelId="{67A5C0D4-29D4-484A-B47A-969DB5FD333B}" type="pres">
      <dgm:prSet presAssocID="{43C4DE0B-D987-416C-B002-13B46E5FB429}" presName="Accent1" presStyleLbl="node1" presStyleIdx="0" presStyleCnt="15"/>
      <dgm:spPr/>
    </dgm:pt>
    <dgm:pt modelId="{0DF0AB93-E549-4629-B001-7B2DD74FFA3E}" type="pres">
      <dgm:prSet presAssocID="{43C4DE0B-D987-416C-B002-13B46E5FB429}" presName="Accent2" presStyleLbl="node1" presStyleIdx="1" presStyleCnt="15"/>
      <dgm:spPr/>
    </dgm:pt>
    <dgm:pt modelId="{EA89B098-C317-4256-B779-A600FB75FDCF}" type="pres">
      <dgm:prSet presAssocID="{43C4DE0B-D987-416C-B002-13B46E5FB429}" presName="Accent3" presStyleLbl="node1" presStyleIdx="2" presStyleCnt="15"/>
      <dgm:spPr/>
    </dgm:pt>
    <dgm:pt modelId="{095A0BB7-CD8F-46D6-9D84-97D871A54E58}" type="pres">
      <dgm:prSet presAssocID="{43C4DE0B-D987-416C-B002-13B46E5FB429}" presName="Accent4" presStyleLbl="node1" presStyleIdx="3" presStyleCnt="15"/>
      <dgm:spPr>
        <a:solidFill>
          <a:schemeClr val="accent1">
            <a:lumMod val="60000"/>
            <a:lumOff val="40000"/>
          </a:schemeClr>
        </a:solidFill>
      </dgm:spPr>
    </dgm:pt>
    <dgm:pt modelId="{27AC5FA3-88B6-4232-9174-A22A55616D92}" type="pres">
      <dgm:prSet presAssocID="{43C4DE0B-D987-416C-B002-13B46E5FB429}" presName="Accent5" presStyleLbl="node1" presStyleIdx="4" presStyleCnt="15"/>
      <dgm:spPr/>
    </dgm:pt>
    <dgm:pt modelId="{DF9C4914-A535-40BA-8003-0AEC21F6C9BD}" type="pres">
      <dgm:prSet presAssocID="{43C4DE0B-D987-416C-B002-13B46E5FB429}" presName="Accent6" presStyleLbl="node1" presStyleIdx="5" presStyleCnt="15"/>
      <dgm:spPr/>
    </dgm:pt>
    <dgm:pt modelId="{425D99BD-1B8C-42C5-AABA-C42F3ADE58AD}" type="pres">
      <dgm:prSet presAssocID="{3D441D79-7892-4F48-B0B5-BAAAF4D2672D}" presName="Child1" presStyleLbl="node1" presStyleIdx="6" presStyleCnt="15">
        <dgm:presLayoutVars>
          <dgm:chMax val="0"/>
          <dgm:chPref val="0"/>
        </dgm:presLayoutVars>
      </dgm:prSet>
      <dgm:spPr/>
    </dgm:pt>
    <dgm:pt modelId="{6A3FBBB8-F5D8-4AED-A96C-D0DF1AB1B1E5}" type="pres">
      <dgm:prSet presAssocID="{3D441D79-7892-4F48-B0B5-BAAAF4D2672D}" presName="Accent7" presStyleCnt="0"/>
      <dgm:spPr/>
    </dgm:pt>
    <dgm:pt modelId="{FC9D0A73-C31D-4608-9FC7-9827A4D8FAEB}" type="pres">
      <dgm:prSet presAssocID="{3D441D79-7892-4F48-B0B5-BAAAF4D2672D}" presName="AccentHold1" presStyleLbl="node1" presStyleIdx="7" presStyleCnt="15"/>
      <dgm:spPr/>
    </dgm:pt>
    <dgm:pt modelId="{BBFE8C78-98B5-48A8-83D7-FAF99BC6DC8E}" type="pres">
      <dgm:prSet presAssocID="{3D441D79-7892-4F48-B0B5-BAAAF4D2672D}" presName="Accent8" presStyleCnt="0"/>
      <dgm:spPr/>
    </dgm:pt>
    <dgm:pt modelId="{80F337CD-6E13-4450-A194-69F533310BC3}" type="pres">
      <dgm:prSet presAssocID="{3D441D79-7892-4F48-B0B5-BAAAF4D2672D}" presName="AccentHold2" presStyleLbl="node1" presStyleIdx="8" presStyleCnt="15"/>
      <dgm:spPr>
        <a:solidFill>
          <a:schemeClr val="accent2"/>
        </a:solidFill>
      </dgm:spPr>
    </dgm:pt>
    <dgm:pt modelId="{CA645C29-B6E0-497C-A012-46A719D3FDDA}" type="pres">
      <dgm:prSet presAssocID="{223DDF9F-D089-4B7E-88D4-4352B6A673C7}" presName="Child2" presStyleLbl="node1" presStyleIdx="9" presStyleCnt="15" custLinFactNeighborX="-4111" custLinFactNeighborY="-933">
        <dgm:presLayoutVars>
          <dgm:chMax val="0"/>
          <dgm:chPref val="0"/>
        </dgm:presLayoutVars>
      </dgm:prSet>
      <dgm:spPr/>
    </dgm:pt>
    <dgm:pt modelId="{CDA3338A-498C-4D49-802D-C7FC23EB62B4}" type="pres">
      <dgm:prSet presAssocID="{223DDF9F-D089-4B7E-88D4-4352B6A673C7}" presName="Accent9" presStyleCnt="0"/>
      <dgm:spPr/>
    </dgm:pt>
    <dgm:pt modelId="{7077929E-B4C7-42F4-9475-8657CE3060B0}" type="pres">
      <dgm:prSet presAssocID="{223DDF9F-D089-4B7E-88D4-4352B6A673C7}" presName="AccentHold1" presStyleLbl="node1" presStyleIdx="10" presStyleCnt="15"/>
      <dgm:spPr/>
    </dgm:pt>
    <dgm:pt modelId="{B48C8F79-C712-4C0E-8D47-955C93F7F85A}" type="pres">
      <dgm:prSet presAssocID="{223DDF9F-D089-4B7E-88D4-4352B6A673C7}" presName="Accent10" presStyleCnt="0"/>
      <dgm:spPr/>
    </dgm:pt>
    <dgm:pt modelId="{A9B7617C-2B28-4A61-88F0-D41337333D35}" type="pres">
      <dgm:prSet presAssocID="{223DDF9F-D089-4B7E-88D4-4352B6A673C7}" presName="AccentHold2" presStyleLbl="node1" presStyleIdx="11" presStyleCnt="15"/>
      <dgm:spPr/>
    </dgm:pt>
    <dgm:pt modelId="{1EF41DA1-CFC6-4FFC-ACE6-C1667907CB93}" type="pres">
      <dgm:prSet presAssocID="{223DDF9F-D089-4B7E-88D4-4352B6A673C7}" presName="Accent11" presStyleCnt="0"/>
      <dgm:spPr/>
    </dgm:pt>
    <dgm:pt modelId="{D574C94E-5997-47E1-A43E-F12F720ED86E}" type="pres">
      <dgm:prSet presAssocID="{223DDF9F-D089-4B7E-88D4-4352B6A673C7}" presName="AccentHold3" presStyleLbl="node1" presStyleIdx="12" presStyleCnt="15"/>
      <dgm:spPr/>
    </dgm:pt>
    <dgm:pt modelId="{6BECC1CD-CAE3-42C4-8F64-8D67AE06F3EF}" type="pres">
      <dgm:prSet presAssocID="{905FE2D5-53AD-4C04-BED0-2DF08CBDC059}" presName="Child3" presStyleLbl="node1" presStyleIdx="13" presStyleCnt="15">
        <dgm:presLayoutVars>
          <dgm:chMax val="0"/>
          <dgm:chPref val="0"/>
        </dgm:presLayoutVars>
      </dgm:prSet>
      <dgm:spPr/>
    </dgm:pt>
    <dgm:pt modelId="{E2FE49FE-107F-43CA-824C-7AB8E0B9961A}" type="pres">
      <dgm:prSet presAssocID="{905FE2D5-53AD-4C04-BED0-2DF08CBDC059}" presName="Accent12" presStyleCnt="0"/>
      <dgm:spPr/>
    </dgm:pt>
    <dgm:pt modelId="{91D00DFD-09DF-479B-ADEA-C359F43F5C0B}" type="pres">
      <dgm:prSet presAssocID="{905FE2D5-53AD-4C04-BED0-2DF08CBDC059}" presName="AccentHold1" presStyleLbl="node1" presStyleIdx="14" presStyleCnt="15"/>
      <dgm:spPr/>
    </dgm:pt>
  </dgm:ptLst>
  <dgm:cxnLst>
    <dgm:cxn modelId="{6AB69F0E-D7A7-453B-A1CD-0A6D10D21509}" type="presOf" srcId="{905FE2D5-53AD-4C04-BED0-2DF08CBDC059}" destId="{6BECC1CD-CAE3-42C4-8F64-8D67AE06F3EF}" srcOrd="0" destOrd="0" presId="urn:microsoft.com/office/officeart/2009/3/layout/CircleRelationship"/>
    <dgm:cxn modelId="{73AF6837-035C-4216-A387-6DC7FA6F6AD9}" type="presOf" srcId="{3EFCC3E7-302B-4EF4-91A6-8BFB71B6523A}" destId="{2FC6038F-7585-43B7-9254-CE3EE56A6E8A}" srcOrd="0" destOrd="0" presId="urn:microsoft.com/office/officeart/2009/3/layout/CircleRelationship"/>
    <dgm:cxn modelId="{32858543-DC5E-43A8-AA39-96662A288EC1}" srcId="{43C4DE0B-D987-416C-B002-13B46E5FB429}" destId="{223DDF9F-D089-4B7E-88D4-4352B6A673C7}" srcOrd="1" destOrd="0" parTransId="{17151D0D-9EE9-4AE6-B12F-9B09ECA31467}" sibTransId="{BB4E9ACB-4058-4A7E-8563-D99766500C27}"/>
    <dgm:cxn modelId="{E30C1B6E-1AC6-4D4B-92FB-3C9A34A9008A}" type="presOf" srcId="{3D441D79-7892-4F48-B0B5-BAAAF4D2672D}" destId="{425D99BD-1B8C-42C5-AABA-C42F3ADE58AD}" srcOrd="0" destOrd="0" presId="urn:microsoft.com/office/officeart/2009/3/layout/CircleRelationship"/>
    <dgm:cxn modelId="{CEABA672-ABAC-443E-9230-24BA6BD74674}" srcId="{43C4DE0B-D987-416C-B002-13B46E5FB429}" destId="{3D441D79-7892-4F48-B0B5-BAAAF4D2672D}" srcOrd="0" destOrd="0" parTransId="{B7CE957D-19A4-47E5-94BE-F526D4D7A6CB}" sibTransId="{4C8B9942-469E-4E6F-95A1-F94CF97845BD}"/>
    <dgm:cxn modelId="{DF8C8E5A-CA70-4BD0-853E-1A1760818031}" type="presOf" srcId="{43C4DE0B-D987-416C-B002-13B46E5FB429}" destId="{1326A2A7-BF0D-4067-AF88-3054D9B05333}" srcOrd="0" destOrd="0" presId="urn:microsoft.com/office/officeart/2009/3/layout/CircleRelationship"/>
    <dgm:cxn modelId="{DF78A188-ED69-4969-8129-ABEFD82DF960}" srcId="{3EFCC3E7-302B-4EF4-91A6-8BFB71B6523A}" destId="{43C4DE0B-D987-416C-B002-13B46E5FB429}" srcOrd="0" destOrd="0" parTransId="{863DDF06-9B2E-47FE-B1C1-6348C0498653}" sibTransId="{BAAD04C1-BDAE-409D-B31C-A73448DA90EA}"/>
    <dgm:cxn modelId="{9DDABCB0-3620-40FD-84D4-7F9ADE7DFA9A}" type="presOf" srcId="{223DDF9F-D089-4B7E-88D4-4352B6A673C7}" destId="{CA645C29-B6E0-497C-A012-46A719D3FDDA}" srcOrd="0" destOrd="0" presId="urn:microsoft.com/office/officeart/2009/3/layout/CircleRelationship"/>
    <dgm:cxn modelId="{298855CE-7B47-4716-BF34-7BF46BB03449}" srcId="{43C4DE0B-D987-416C-B002-13B46E5FB429}" destId="{905FE2D5-53AD-4C04-BED0-2DF08CBDC059}" srcOrd="2" destOrd="0" parTransId="{9B933BCC-28DF-423F-A3EB-BEA2DB574202}" sibTransId="{57FDD85C-70B7-4C8D-BA0A-EE3C4E60C838}"/>
    <dgm:cxn modelId="{0F920EBC-FE2C-49F9-87AC-DB372D2307CE}" type="presParOf" srcId="{2FC6038F-7585-43B7-9254-CE3EE56A6E8A}" destId="{1326A2A7-BF0D-4067-AF88-3054D9B05333}" srcOrd="0" destOrd="0" presId="urn:microsoft.com/office/officeart/2009/3/layout/CircleRelationship"/>
    <dgm:cxn modelId="{7F092F3E-0AA6-40D5-8659-038B3C41D78D}" type="presParOf" srcId="{2FC6038F-7585-43B7-9254-CE3EE56A6E8A}" destId="{67A5C0D4-29D4-484A-B47A-969DB5FD333B}" srcOrd="1" destOrd="0" presId="urn:microsoft.com/office/officeart/2009/3/layout/CircleRelationship"/>
    <dgm:cxn modelId="{292DA0B6-97F2-43FB-8839-BD90AB32B5E5}" type="presParOf" srcId="{2FC6038F-7585-43B7-9254-CE3EE56A6E8A}" destId="{0DF0AB93-E549-4629-B001-7B2DD74FFA3E}" srcOrd="2" destOrd="0" presId="urn:microsoft.com/office/officeart/2009/3/layout/CircleRelationship"/>
    <dgm:cxn modelId="{72596573-C4F7-424F-9C79-8B23CBD1F4C2}" type="presParOf" srcId="{2FC6038F-7585-43B7-9254-CE3EE56A6E8A}" destId="{EA89B098-C317-4256-B779-A600FB75FDCF}" srcOrd="3" destOrd="0" presId="urn:microsoft.com/office/officeart/2009/3/layout/CircleRelationship"/>
    <dgm:cxn modelId="{E6AD3AEE-8D9A-4F89-BC62-FE436BD6FCEF}" type="presParOf" srcId="{2FC6038F-7585-43B7-9254-CE3EE56A6E8A}" destId="{095A0BB7-CD8F-46D6-9D84-97D871A54E58}" srcOrd="4" destOrd="0" presId="urn:microsoft.com/office/officeart/2009/3/layout/CircleRelationship"/>
    <dgm:cxn modelId="{D7DEF0B9-2B81-49E5-9217-217793FECB72}" type="presParOf" srcId="{2FC6038F-7585-43B7-9254-CE3EE56A6E8A}" destId="{27AC5FA3-88B6-4232-9174-A22A55616D92}" srcOrd="5" destOrd="0" presId="urn:microsoft.com/office/officeart/2009/3/layout/CircleRelationship"/>
    <dgm:cxn modelId="{759510E1-F71B-42CB-93D8-C972DAEC776C}" type="presParOf" srcId="{2FC6038F-7585-43B7-9254-CE3EE56A6E8A}" destId="{DF9C4914-A535-40BA-8003-0AEC21F6C9BD}" srcOrd="6" destOrd="0" presId="urn:microsoft.com/office/officeart/2009/3/layout/CircleRelationship"/>
    <dgm:cxn modelId="{B32104CA-95AD-490A-B46D-6C6D08D38218}" type="presParOf" srcId="{2FC6038F-7585-43B7-9254-CE3EE56A6E8A}" destId="{425D99BD-1B8C-42C5-AABA-C42F3ADE58AD}" srcOrd="7" destOrd="0" presId="urn:microsoft.com/office/officeart/2009/3/layout/CircleRelationship"/>
    <dgm:cxn modelId="{0ED35CB9-9E6C-43D3-B255-F1ECEB8701FC}" type="presParOf" srcId="{2FC6038F-7585-43B7-9254-CE3EE56A6E8A}" destId="{6A3FBBB8-F5D8-4AED-A96C-D0DF1AB1B1E5}" srcOrd="8" destOrd="0" presId="urn:microsoft.com/office/officeart/2009/3/layout/CircleRelationship"/>
    <dgm:cxn modelId="{F6C7E305-6E47-4269-B758-8BF1A064ABAE}" type="presParOf" srcId="{6A3FBBB8-F5D8-4AED-A96C-D0DF1AB1B1E5}" destId="{FC9D0A73-C31D-4608-9FC7-9827A4D8FAEB}" srcOrd="0" destOrd="0" presId="urn:microsoft.com/office/officeart/2009/3/layout/CircleRelationship"/>
    <dgm:cxn modelId="{02FE0BD7-E904-4889-B264-05701A301562}" type="presParOf" srcId="{2FC6038F-7585-43B7-9254-CE3EE56A6E8A}" destId="{BBFE8C78-98B5-48A8-83D7-FAF99BC6DC8E}" srcOrd="9" destOrd="0" presId="urn:microsoft.com/office/officeart/2009/3/layout/CircleRelationship"/>
    <dgm:cxn modelId="{CA93D98F-8912-4EB3-B786-D7C70AB9D43E}" type="presParOf" srcId="{BBFE8C78-98B5-48A8-83D7-FAF99BC6DC8E}" destId="{80F337CD-6E13-4450-A194-69F533310BC3}" srcOrd="0" destOrd="0" presId="urn:microsoft.com/office/officeart/2009/3/layout/CircleRelationship"/>
    <dgm:cxn modelId="{4937E160-FFE5-4B14-8FE1-EC13EDBABB1E}" type="presParOf" srcId="{2FC6038F-7585-43B7-9254-CE3EE56A6E8A}" destId="{CA645C29-B6E0-497C-A012-46A719D3FDDA}" srcOrd="10" destOrd="0" presId="urn:microsoft.com/office/officeart/2009/3/layout/CircleRelationship"/>
    <dgm:cxn modelId="{AB01795B-E7DA-4E40-A728-58E27815E3E3}" type="presParOf" srcId="{2FC6038F-7585-43B7-9254-CE3EE56A6E8A}" destId="{CDA3338A-498C-4D49-802D-C7FC23EB62B4}" srcOrd="11" destOrd="0" presId="urn:microsoft.com/office/officeart/2009/3/layout/CircleRelationship"/>
    <dgm:cxn modelId="{2FC4D556-229B-44D8-BED7-C74964EA8ECE}" type="presParOf" srcId="{CDA3338A-498C-4D49-802D-C7FC23EB62B4}" destId="{7077929E-B4C7-42F4-9475-8657CE3060B0}" srcOrd="0" destOrd="0" presId="urn:microsoft.com/office/officeart/2009/3/layout/CircleRelationship"/>
    <dgm:cxn modelId="{903E88C4-41CA-4A10-B3E0-3C6ABCB4FDD9}" type="presParOf" srcId="{2FC6038F-7585-43B7-9254-CE3EE56A6E8A}" destId="{B48C8F79-C712-4C0E-8D47-955C93F7F85A}" srcOrd="12" destOrd="0" presId="urn:microsoft.com/office/officeart/2009/3/layout/CircleRelationship"/>
    <dgm:cxn modelId="{31ABD1BA-4F76-4DAF-91C1-3E720E886EFB}" type="presParOf" srcId="{B48C8F79-C712-4C0E-8D47-955C93F7F85A}" destId="{A9B7617C-2B28-4A61-88F0-D41337333D35}" srcOrd="0" destOrd="0" presId="urn:microsoft.com/office/officeart/2009/3/layout/CircleRelationship"/>
    <dgm:cxn modelId="{FA1FCE5A-A037-4C8E-9B1B-C4F4F2C718A8}" type="presParOf" srcId="{2FC6038F-7585-43B7-9254-CE3EE56A6E8A}" destId="{1EF41DA1-CFC6-4FFC-ACE6-C1667907CB93}" srcOrd="13" destOrd="0" presId="urn:microsoft.com/office/officeart/2009/3/layout/CircleRelationship"/>
    <dgm:cxn modelId="{79D89859-D530-4051-B954-22C0C638D302}" type="presParOf" srcId="{1EF41DA1-CFC6-4FFC-ACE6-C1667907CB93}" destId="{D574C94E-5997-47E1-A43E-F12F720ED86E}" srcOrd="0" destOrd="0" presId="urn:microsoft.com/office/officeart/2009/3/layout/CircleRelationship"/>
    <dgm:cxn modelId="{1BB7ADBF-20B1-4D61-9A7E-80C293081052}" type="presParOf" srcId="{2FC6038F-7585-43B7-9254-CE3EE56A6E8A}" destId="{6BECC1CD-CAE3-42C4-8F64-8D67AE06F3EF}" srcOrd="14" destOrd="0" presId="urn:microsoft.com/office/officeart/2009/3/layout/CircleRelationship"/>
    <dgm:cxn modelId="{E2493098-87FC-45D3-9055-6DF767E9CEAE}" type="presParOf" srcId="{2FC6038F-7585-43B7-9254-CE3EE56A6E8A}" destId="{E2FE49FE-107F-43CA-824C-7AB8E0B9961A}" srcOrd="15" destOrd="0" presId="urn:microsoft.com/office/officeart/2009/3/layout/CircleRelationship"/>
    <dgm:cxn modelId="{686D9405-6DDC-4829-BC98-5D1A93F27226}" type="presParOf" srcId="{E2FE49FE-107F-43CA-824C-7AB8E0B9961A}" destId="{91D00DFD-09DF-479B-ADEA-C359F43F5C0B}" srcOrd="0" destOrd="0" presId="urn:microsoft.com/office/officeart/2009/3/layout/CircleRelationship"/>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3D06F3-168E-4ACB-BC97-FB474D403F52}" type="doc">
      <dgm:prSet loTypeId="urn:microsoft.com/office/officeart/2005/8/layout/target2" loCatId="relationship" qsTypeId="urn:microsoft.com/office/officeart/2005/8/quickstyle/3d1" qsCatId="3D" csTypeId="urn:microsoft.com/office/officeart/2005/8/colors/accent1_2" csCatId="accent1" phldr="1"/>
      <dgm:spPr/>
      <dgm:t>
        <a:bodyPr/>
        <a:lstStyle/>
        <a:p>
          <a:endParaRPr lang="fr-CA"/>
        </a:p>
      </dgm:t>
    </dgm:pt>
    <dgm:pt modelId="{91893AE0-E116-4A5C-9703-4AFA26347511}">
      <dgm:prSet phldrT="[Texte]"/>
      <dgm:spPr/>
      <dgm:t>
        <a:bodyPr/>
        <a:lstStyle/>
        <a:p>
          <a:r>
            <a:rPr lang="fr-CA" b="0" cap="none" spc="0" dirty="0">
              <a:ln w="0"/>
              <a:solidFill>
                <a:schemeClr val="tx1"/>
              </a:solidFill>
              <a:effectLst>
                <a:outerShdw blurRad="38100" dist="19050" dir="2700000" algn="tl" rotWithShape="0">
                  <a:schemeClr val="dk1">
                    <a:alpha val="40000"/>
                  </a:schemeClr>
                </a:outerShdw>
              </a:effectLst>
            </a:rPr>
            <a:t>Professionnels</a:t>
          </a:r>
        </a:p>
      </dgm:t>
    </dgm:pt>
    <dgm:pt modelId="{5C1914A9-8196-4D86-AC10-78476F44E128}" type="parTrans" cxnId="{2425B3AE-0634-4B0F-A177-C4874CBE542C}">
      <dgm:prSet/>
      <dgm:spPr/>
      <dgm:t>
        <a:bodyPr/>
        <a:lstStyle/>
        <a:p>
          <a:endParaRPr lang="fr-CA"/>
        </a:p>
      </dgm:t>
    </dgm:pt>
    <dgm:pt modelId="{FAF64F3E-C45D-428B-8D33-D993A3787ECF}" type="sibTrans" cxnId="{2425B3AE-0634-4B0F-A177-C4874CBE542C}">
      <dgm:prSet/>
      <dgm:spPr/>
      <dgm:t>
        <a:bodyPr/>
        <a:lstStyle/>
        <a:p>
          <a:endParaRPr lang="fr-CA"/>
        </a:p>
      </dgm:t>
    </dgm:pt>
    <dgm:pt modelId="{2B768C9A-0E0C-4A60-921C-F6A8AA81EADB}">
      <dgm:prSet phldrT="[Texte]">
        <dgm:style>
          <a:lnRef idx="0">
            <a:schemeClr val="accent1"/>
          </a:lnRef>
          <a:fillRef idx="3">
            <a:schemeClr val="accent1"/>
          </a:fillRef>
          <a:effectRef idx="3">
            <a:schemeClr val="accent1"/>
          </a:effectRef>
          <a:fontRef idx="minor">
            <a:schemeClr val="lt1"/>
          </a:fontRef>
        </dgm:style>
      </dgm:prSet>
      <dgm:spPr>
        <a:solidFill>
          <a:schemeClr val="accent1">
            <a:lumMod val="40000"/>
            <a:lumOff val="60000"/>
          </a:schemeClr>
        </a:solidFill>
      </dgm:spPr>
      <dgm:t>
        <a:bodyPr/>
        <a:lstStyle/>
        <a:p>
          <a:r>
            <a:rPr lang="fr-CA" b="0" cap="none" spc="0" dirty="0">
              <a:ln w="0"/>
              <a:solidFill>
                <a:schemeClr val="bg1"/>
              </a:solidFill>
              <a:effectLst>
                <a:reflection blurRad="6350" stA="53000" endA="300" endPos="35500" dir="5400000" sy="-90000" algn="bl" rotWithShape="0"/>
              </a:effectLst>
            </a:rPr>
            <a:t>Savoir</a:t>
          </a:r>
        </a:p>
      </dgm:t>
    </dgm:pt>
    <dgm:pt modelId="{FFA84880-07FD-4D67-9D4B-0B68286C4FA9}" type="parTrans" cxnId="{FDB79FAB-0EB1-4130-8741-3036744AC497}">
      <dgm:prSet/>
      <dgm:spPr/>
      <dgm:t>
        <a:bodyPr/>
        <a:lstStyle/>
        <a:p>
          <a:endParaRPr lang="fr-CA"/>
        </a:p>
      </dgm:t>
    </dgm:pt>
    <dgm:pt modelId="{C2347F77-BA53-4533-A2BD-DB77979397FF}" type="sibTrans" cxnId="{FDB79FAB-0EB1-4130-8741-3036744AC497}">
      <dgm:prSet/>
      <dgm:spPr/>
      <dgm:t>
        <a:bodyPr/>
        <a:lstStyle/>
        <a:p>
          <a:endParaRPr lang="fr-CA"/>
        </a:p>
      </dgm:t>
    </dgm:pt>
    <dgm:pt modelId="{46E9AD71-61D3-4261-B10B-8E02FB6CB00E}">
      <dgm:prSet phldrT="[Texte]">
        <dgm:style>
          <a:lnRef idx="0">
            <a:schemeClr val="accent1"/>
          </a:lnRef>
          <a:fillRef idx="3">
            <a:schemeClr val="accent1"/>
          </a:fillRef>
          <a:effectRef idx="3">
            <a:schemeClr val="accent1"/>
          </a:effectRef>
          <a:fontRef idx="minor">
            <a:schemeClr val="lt1"/>
          </a:fontRef>
        </dgm:style>
      </dgm:prSet>
      <dgm:spPr>
        <a:solidFill>
          <a:schemeClr val="accent1">
            <a:lumMod val="40000"/>
            <a:lumOff val="60000"/>
          </a:schemeClr>
        </a:solidFill>
      </dgm:spPr>
      <dgm:t>
        <a:bodyPr/>
        <a:lstStyle/>
        <a:p>
          <a:r>
            <a:rPr lang="fr-CA" b="0" cap="none" spc="0" dirty="0">
              <a:ln w="0"/>
              <a:solidFill>
                <a:schemeClr val="bg1"/>
              </a:solidFill>
              <a:effectLst>
                <a:reflection blurRad="6350" stA="53000" endA="300" endPos="35500" dir="5400000" sy="-90000" algn="bl" rotWithShape="0"/>
              </a:effectLst>
            </a:rPr>
            <a:t>Savoir</a:t>
          </a:r>
        </a:p>
        <a:p>
          <a:r>
            <a:rPr lang="fr-CA" b="0" cap="none" spc="0" dirty="0">
              <a:ln w="0"/>
              <a:solidFill>
                <a:schemeClr val="bg1"/>
              </a:solidFill>
              <a:effectLst>
                <a:reflection blurRad="6350" stA="53000" endA="300" endPos="35500" dir="5400000" sy="-90000" algn="bl" rotWithShape="0"/>
              </a:effectLst>
            </a:rPr>
            <a:t>faire</a:t>
          </a:r>
        </a:p>
      </dgm:t>
    </dgm:pt>
    <dgm:pt modelId="{6099B344-4BD1-4FBA-8385-FBF3647A4B5A}" type="parTrans" cxnId="{0608C732-67B5-412C-AEA2-361D58D5F765}">
      <dgm:prSet/>
      <dgm:spPr/>
      <dgm:t>
        <a:bodyPr/>
        <a:lstStyle/>
        <a:p>
          <a:endParaRPr lang="fr-CA"/>
        </a:p>
      </dgm:t>
    </dgm:pt>
    <dgm:pt modelId="{F8A97434-53F5-4763-9BF1-3532F7A6FF62}" type="sibTrans" cxnId="{0608C732-67B5-412C-AEA2-361D58D5F765}">
      <dgm:prSet/>
      <dgm:spPr/>
      <dgm:t>
        <a:bodyPr/>
        <a:lstStyle/>
        <a:p>
          <a:endParaRPr lang="fr-CA"/>
        </a:p>
      </dgm:t>
    </dgm:pt>
    <dgm:pt modelId="{702E92B7-A65C-4DB4-8FD3-EB089B76E90F}">
      <dgm:prSet phldrT="[Texte]"/>
      <dgm:spPr/>
      <dgm:t>
        <a:bodyPr/>
        <a:lstStyle/>
        <a:p>
          <a:r>
            <a:rPr lang="fr-CA" b="0" cap="none" spc="0" dirty="0">
              <a:ln w="0"/>
              <a:solidFill>
                <a:schemeClr val="tx1"/>
              </a:solidFill>
              <a:effectLst>
                <a:outerShdw blurRad="38100" dist="19050" dir="2700000" algn="tl" rotWithShape="0">
                  <a:schemeClr val="dk1">
                    <a:alpha val="40000"/>
                  </a:schemeClr>
                </a:outerShdw>
              </a:effectLst>
            </a:rPr>
            <a:t>Personnelles</a:t>
          </a:r>
        </a:p>
      </dgm:t>
    </dgm:pt>
    <dgm:pt modelId="{09B2E537-3FBC-43AA-BC55-F494B0F48C41}" type="parTrans" cxnId="{27ABC88F-3AEE-45A7-B723-A47F83348461}">
      <dgm:prSet/>
      <dgm:spPr/>
      <dgm:t>
        <a:bodyPr/>
        <a:lstStyle/>
        <a:p>
          <a:endParaRPr lang="fr-CA"/>
        </a:p>
      </dgm:t>
    </dgm:pt>
    <dgm:pt modelId="{3C9ECF3D-4C69-4678-A425-EC1483FB3A8A}" type="sibTrans" cxnId="{27ABC88F-3AEE-45A7-B723-A47F83348461}">
      <dgm:prSet/>
      <dgm:spPr/>
      <dgm:t>
        <a:bodyPr/>
        <a:lstStyle/>
        <a:p>
          <a:endParaRPr lang="fr-CA"/>
        </a:p>
      </dgm:t>
    </dgm:pt>
    <dgm:pt modelId="{D6445215-2D47-4163-8A5D-4A17A1445F21}">
      <dgm:prSet phldrT="[Texte]">
        <dgm:style>
          <a:lnRef idx="0">
            <a:schemeClr val="accent1"/>
          </a:lnRef>
          <a:fillRef idx="3">
            <a:schemeClr val="accent1"/>
          </a:fillRef>
          <a:effectRef idx="3">
            <a:schemeClr val="accent1"/>
          </a:effectRef>
          <a:fontRef idx="minor">
            <a:schemeClr val="lt1"/>
          </a:fontRef>
        </dgm:style>
      </dgm:prSet>
      <dgm:spPr>
        <a:solidFill>
          <a:schemeClr val="accent1">
            <a:lumMod val="40000"/>
            <a:lumOff val="60000"/>
          </a:schemeClr>
        </a:solidFill>
      </dgm:spPr>
      <dgm:t>
        <a:bodyPr/>
        <a:lstStyle/>
        <a:p>
          <a:r>
            <a:rPr lang="fr-CA" b="0" cap="none" spc="0" dirty="0">
              <a:ln w="0"/>
              <a:solidFill>
                <a:schemeClr val="bg1"/>
              </a:solidFill>
              <a:effectLst>
                <a:reflection blurRad="6350" stA="53000" endA="300" endPos="35500" dir="5400000" sy="-90000" algn="bl" rotWithShape="0"/>
              </a:effectLst>
            </a:rPr>
            <a:t>Savoir </a:t>
          </a:r>
        </a:p>
        <a:p>
          <a:r>
            <a:rPr lang="fr-CA" b="0" cap="none" spc="0" dirty="0">
              <a:ln w="0"/>
              <a:solidFill>
                <a:schemeClr val="bg1"/>
              </a:solidFill>
              <a:effectLst>
                <a:reflection blurRad="6350" stA="53000" endA="300" endPos="35500" dir="5400000" sy="-90000" algn="bl" rotWithShape="0"/>
              </a:effectLst>
            </a:rPr>
            <a:t>être</a:t>
          </a:r>
        </a:p>
      </dgm:t>
    </dgm:pt>
    <dgm:pt modelId="{003DEB5C-19B4-462D-B571-09627909EE04}" type="parTrans" cxnId="{A403830F-214C-49F0-9E5D-05AE39449D6D}">
      <dgm:prSet/>
      <dgm:spPr/>
      <dgm:t>
        <a:bodyPr/>
        <a:lstStyle/>
        <a:p>
          <a:endParaRPr lang="fr-CA"/>
        </a:p>
      </dgm:t>
    </dgm:pt>
    <dgm:pt modelId="{33C21B4D-A097-4642-B4EE-C47A5C3065E9}" type="sibTrans" cxnId="{A403830F-214C-49F0-9E5D-05AE39449D6D}">
      <dgm:prSet/>
      <dgm:spPr/>
      <dgm:t>
        <a:bodyPr/>
        <a:lstStyle/>
        <a:p>
          <a:endParaRPr lang="fr-CA"/>
        </a:p>
      </dgm:t>
    </dgm:pt>
    <dgm:pt modelId="{5D495457-93B6-41CD-8268-88470E623DF6}" type="pres">
      <dgm:prSet presAssocID="{7E3D06F3-168E-4ACB-BC97-FB474D403F52}" presName="Name0" presStyleCnt="0">
        <dgm:presLayoutVars>
          <dgm:chMax val="3"/>
          <dgm:chPref val="1"/>
          <dgm:dir/>
          <dgm:animLvl val="lvl"/>
          <dgm:resizeHandles/>
        </dgm:presLayoutVars>
      </dgm:prSet>
      <dgm:spPr/>
    </dgm:pt>
    <dgm:pt modelId="{85BEB8EE-8CF6-4737-A7EC-9968AAA8B853}" type="pres">
      <dgm:prSet presAssocID="{7E3D06F3-168E-4ACB-BC97-FB474D403F52}" presName="outerBox" presStyleCnt="0"/>
      <dgm:spPr/>
    </dgm:pt>
    <dgm:pt modelId="{4C4AC4F1-4644-40EC-8E8D-AF6CE6274E7E}" type="pres">
      <dgm:prSet presAssocID="{7E3D06F3-168E-4ACB-BC97-FB474D403F52}" presName="outerBoxParent" presStyleLbl="node1" presStyleIdx="0" presStyleCnt="2" custLinFactNeighborX="0" custLinFactNeighborY="-949"/>
      <dgm:spPr/>
    </dgm:pt>
    <dgm:pt modelId="{29A59FCD-ACCB-484E-B475-D43508A82F73}" type="pres">
      <dgm:prSet presAssocID="{7E3D06F3-168E-4ACB-BC97-FB474D403F52}" presName="outerBoxChildren" presStyleCnt="0"/>
      <dgm:spPr/>
    </dgm:pt>
    <dgm:pt modelId="{40C9AFE1-F4A3-4E26-8F09-7F86DE3A0084}" type="pres">
      <dgm:prSet presAssocID="{2B768C9A-0E0C-4A60-921C-F6A8AA81EADB}" presName="oChild" presStyleLbl="fgAcc1" presStyleIdx="0" presStyleCnt="3" custScaleX="230979" custLinFactY="-872" custLinFactNeighborX="65676" custLinFactNeighborY="-100000">
        <dgm:presLayoutVars>
          <dgm:bulletEnabled val="1"/>
        </dgm:presLayoutVars>
      </dgm:prSet>
      <dgm:spPr/>
    </dgm:pt>
    <dgm:pt modelId="{ED8166B6-BC26-44D8-B419-55A34A6A87F6}" type="pres">
      <dgm:prSet presAssocID="{C2347F77-BA53-4533-A2BD-DB77979397FF}" presName="outerSibTrans" presStyleCnt="0"/>
      <dgm:spPr/>
    </dgm:pt>
    <dgm:pt modelId="{48CC544A-FB96-4D1A-A951-6DFFAB76793B}" type="pres">
      <dgm:prSet presAssocID="{46E9AD71-61D3-4261-B10B-8E02FB6CB00E}" presName="oChild" presStyleLbl="fgAcc1" presStyleIdx="1" presStyleCnt="3" custScaleX="234066" custLinFactNeighborX="66983" custLinFactNeighborY="28955">
        <dgm:presLayoutVars>
          <dgm:bulletEnabled val="1"/>
        </dgm:presLayoutVars>
      </dgm:prSet>
      <dgm:spPr/>
    </dgm:pt>
    <dgm:pt modelId="{142C15F5-60BC-45F9-BD72-5871F24A3074}" type="pres">
      <dgm:prSet presAssocID="{7E3D06F3-168E-4ACB-BC97-FB474D403F52}" presName="middleBox" presStyleCnt="0"/>
      <dgm:spPr/>
    </dgm:pt>
    <dgm:pt modelId="{0FFA835C-DD09-4A4E-AB76-BC074B97BF00}" type="pres">
      <dgm:prSet presAssocID="{7E3D06F3-168E-4ACB-BC97-FB474D403F52}" presName="middleBoxParent" presStyleLbl="node1" presStyleIdx="1" presStyleCnt="2" custScaleX="73883" custLinFactNeighborX="11902" custLinFactNeighborY="2259"/>
      <dgm:spPr/>
    </dgm:pt>
    <dgm:pt modelId="{133299EE-228A-446A-B055-39B91B875E5B}" type="pres">
      <dgm:prSet presAssocID="{7E3D06F3-168E-4ACB-BC97-FB474D403F52}" presName="middleBoxChildren" presStyleCnt="0"/>
      <dgm:spPr/>
    </dgm:pt>
    <dgm:pt modelId="{011B5505-3D0C-4077-941F-27C84F19B5B3}" type="pres">
      <dgm:prSet presAssocID="{D6445215-2D47-4163-8A5D-4A17A1445F21}" presName="mChild" presStyleLbl="fgAcc1" presStyleIdx="2" presStyleCnt="3" custScaleX="47414" custLinFactNeighborX="48484" custLinFactNeighborY="8417">
        <dgm:presLayoutVars>
          <dgm:bulletEnabled val="1"/>
        </dgm:presLayoutVars>
      </dgm:prSet>
      <dgm:spPr/>
    </dgm:pt>
  </dgm:ptLst>
  <dgm:cxnLst>
    <dgm:cxn modelId="{DB9F0C0D-6A67-4AA2-AFA9-49F77BEEF912}" type="presOf" srcId="{2B768C9A-0E0C-4A60-921C-F6A8AA81EADB}" destId="{40C9AFE1-F4A3-4E26-8F09-7F86DE3A0084}" srcOrd="0" destOrd="0" presId="urn:microsoft.com/office/officeart/2005/8/layout/target2"/>
    <dgm:cxn modelId="{A403830F-214C-49F0-9E5D-05AE39449D6D}" srcId="{702E92B7-A65C-4DB4-8FD3-EB089B76E90F}" destId="{D6445215-2D47-4163-8A5D-4A17A1445F21}" srcOrd="0" destOrd="0" parTransId="{003DEB5C-19B4-462D-B571-09627909EE04}" sibTransId="{33C21B4D-A097-4642-B4EE-C47A5C3065E9}"/>
    <dgm:cxn modelId="{E76B1528-5CDD-4641-9B41-0AD0590947D8}" type="presOf" srcId="{D6445215-2D47-4163-8A5D-4A17A1445F21}" destId="{011B5505-3D0C-4077-941F-27C84F19B5B3}" srcOrd="0" destOrd="0" presId="urn:microsoft.com/office/officeart/2005/8/layout/target2"/>
    <dgm:cxn modelId="{0608C732-67B5-412C-AEA2-361D58D5F765}" srcId="{91893AE0-E116-4A5C-9703-4AFA26347511}" destId="{46E9AD71-61D3-4261-B10B-8E02FB6CB00E}" srcOrd="1" destOrd="0" parTransId="{6099B344-4BD1-4FBA-8385-FBF3647A4B5A}" sibTransId="{F8A97434-53F5-4763-9BF1-3532F7A6FF62}"/>
    <dgm:cxn modelId="{28E3C06E-B9DE-43D9-B472-25497C07B828}" type="presOf" srcId="{7E3D06F3-168E-4ACB-BC97-FB474D403F52}" destId="{5D495457-93B6-41CD-8268-88470E623DF6}" srcOrd="0" destOrd="0" presId="urn:microsoft.com/office/officeart/2005/8/layout/target2"/>
    <dgm:cxn modelId="{47A9B354-F542-4623-8901-B28CD8D7EE29}" type="presOf" srcId="{91893AE0-E116-4A5C-9703-4AFA26347511}" destId="{4C4AC4F1-4644-40EC-8E8D-AF6CE6274E7E}" srcOrd="0" destOrd="0" presId="urn:microsoft.com/office/officeart/2005/8/layout/target2"/>
    <dgm:cxn modelId="{27ABC88F-3AEE-45A7-B723-A47F83348461}" srcId="{7E3D06F3-168E-4ACB-BC97-FB474D403F52}" destId="{702E92B7-A65C-4DB4-8FD3-EB089B76E90F}" srcOrd="1" destOrd="0" parTransId="{09B2E537-3FBC-43AA-BC55-F494B0F48C41}" sibTransId="{3C9ECF3D-4C69-4678-A425-EC1483FB3A8A}"/>
    <dgm:cxn modelId="{FDB79FAB-0EB1-4130-8741-3036744AC497}" srcId="{91893AE0-E116-4A5C-9703-4AFA26347511}" destId="{2B768C9A-0E0C-4A60-921C-F6A8AA81EADB}" srcOrd="0" destOrd="0" parTransId="{FFA84880-07FD-4D67-9D4B-0B68286C4FA9}" sibTransId="{C2347F77-BA53-4533-A2BD-DB77979397FF}"/>
    <dgm:cxn modelId="{2425B3AE-0634-4B0F-A177-C4874CBE542C}" srcId="{7E3D06F3-168E-4ACB-BC97-FB474D403F52}" destId="{91893AE0-E116-4A5C-9703-4AFA26347511}" srcOrd="0" destOrd="0" parTransId="{5C1914A9-8196-4D86-AC10-78476F44E128}" sibTransId="{FAF64F3E-C45D-428B-8D33-D993A3787ECF}"/>
    <dgm:cxn modelId="{19AF35DB-9123-4603-AAFF-0EEF66E7E80C}" type="presOf" srcId="{702E92B7-A65C-4DB4-8FD3-EB089B76E90F}" destId="{0FFA835C-DD09-4A4E-AB76-BC074B97BF00}" srcOrd="0" destOrd="0" presId="urn:microsoft.com/office/officeart/2005/8/layout/target2"/>
    <dgm:cxn modelId="{892CE6FE-D8AF-4041-BEA3-E6F203A9794C}" type="presOf" srcId="{46E9AD71-61D3-4261-B10B-8E02FB6CB00E}" destId="{48CC544A-FB96-4D1A-A951-6DFFAB76793B}" srcOrd="0" destOrd="0" presId="urn:microsoft.com/office/officeart/2005/8/layout/target2"/>
    <dgm:cxn modelId="{322350C6-3CB9-43F3-8BB9-A0A1D61D3DA6}" type="presParOf" srcId="{5D495457-93B6-41CD-8268-88470E623DF6}" destId="{85BEB8EE-8CF6-4737-A7EC-9968AAA8B853}" srcOrd="0" destOrd="0" presId="urn:microsoft.com/office/officeart/2005/8/layout/target2"/>
    <dgm:cxn modelId="{E776DCE0-7DD0-49D1-8AA6-5689257E6FE1}" type="presParOf" srcId="{85BEB8EE-8CF6-4737-A7EC-9968AAA8B853}" destId="{4C4AC4F1-4644-40EC-8E8D-AF6CE6274E7E}" srcOrd="0" destOrd="0" presId="urn:microsoft.com/office/officeart/2005/8/layout/target2"/>
    <dgm:cxn modelId="{CF0BCA14-AE2A-4EF3-B9A5-668C76FDDC6A}" type="presParOf" srcId="{85BEB8EE-8CF6-4737-A7EC-9968AAA8B853}" destId="{29A59FCD-ACCB-484E-B475-D43508A82F73}" srcOrd="1" destOrd="0" presId="urn:microsoft.com/office/officeart/2005/8/layout/target2"/>
    <dgm:cxn modelId="{808305F2-7B31-48FE-8857-8ADCC44CAA53}" type="presParOf" srcId="{29A59FCD-ACCB-484E-B475-D43508A82F73}" destId="{40C9AFE1-F4A3-4E26-8F09-7F86DE3A0084}" srcOrd="0" destOrd="0" presId="urn:microsoft.com/office/officeart/2005/8/layout/target2"/>
    <dgm:cxn modelId="{90DE3EDD-CD21-48C3-840B-5EBB229A0F67}" type="presParOf" srcId="{29A59FCD-ACCB-484E-B475-D43508A82F73}" destId="{ED8166B6-BC26-44D8-B419-55A34A6A87F6}" srcOrd="1" destOrd="0" presId="urn:microsoft.com/office/officeart/2005/8/layout/target2"/>
    <dgm:cxn modelId="{EF6B8AD9-C30A-490E-84B7-97707198A763}" type="presParOf" srcId="{29A59FCD-ACCB-484E-B475-D43508A82F73}" destId="{48CC544A-FB96-4D1A-A951-6DFFAB76793B}" srcOrd="2" destOrd="0" presId="urn:microsoft.com/office/officeart/2005/8/layout/target2"/>
    <dgm:cxn modelId="{A9766DF8-43AC-4502-98F3-2A1BC02389F7}" type="presParOf" srcId="{5D495457-93B6-41CD-8268-88470E623DF6}" destId="{142C15F5-60BC-45F9-BD72-5871F24A3074}" srcOrd="1" destOrd="0" presId="urn:microsoft.com/office/officeart/2005/8/layout/target2"/>
    <dgm:cxn modelId="{8476B750-1036-4DA9-AAD7-660641C115C7}" type="presParOf" srcId="{142C15F5-60BC-45F9-BD72-5871F24A3074}" destId="{0FFA835C-DD09-4A4E-AB76-BC074B97BF00}" srcOrd="0" destOrd="0" presId="urn:microsoft.com/office/officeart/2005/8/layout/target2"/>
    <dgm:cxn modelId="{F024196C-5815-4A06-9EBC-92D2084F66CB}" type="presParOf" srcId="{142C15F5-60BC-45F9-BD72-5871F24A3074}" destId="{133299EE-228A-446A-B055-39B91B875E5B}" srcOrd="1" destOrd="0" presId="urn:microsoft.com/office/officeart/2005/8/layout/target2"/>
    <dgm:cxn modelId="{6DAD859F-C88D-4E0E-9ACD-79E36AE59642}" type="presParOf" srcId="{133299EE-228A-446A-B055-39B91B875E5B}" destId="{011B5505-3D0C-4077-941F-27C84F19B5B3}" srcOrd="0" destOrd="0" presId="urn:microsoft.com/office/officeart/2005/8/layout/targe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D4A29-2F0F-475A-98CC-80DF4876A897}">
      <dsp:nvSpPr>
        <dsp:cNvPr id="0" name=""/>
        <dsp:cNvSpPr/>
      </dsp:nvSpPr>
      <dsp:spPr>
        <a:xfrm>
          <a:off x="1313393" y="0"/>
          <a:ext cx="2252895" cy="2253237"/>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E7F16AC-B287-48D3-B5AD-932182943237}">
      <dsp:nvSpPr>
        <dsp:cNvPr id="0" name=""/>
        <dsp:cNvSpPr/>
      </dsp:nvSpPr>
      <dsp:spPr>
        <a:xfrm>
          <a:off x="1811357" y="813487"/>
          <a:ext cx="1251890" cy="625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CA" sz="2200" kern="1200" dirty="0"/>
            <a:t>Savoir-être</a:t>
          </a:r>
        </a:p>
      </dsp:txBody>
      <dsp:txXfrm>
        <a:off x="1811357" y="813487"/>
        <a:ext cx="1251890" cy="625795"/>
      </dsp:txXfrm>
    </dsp:sp>
    <dsp:sp modelId="{B3E00E50-BAAC-444F-8257-631D0162EDAD}">
      <dsp:nvSpPr>
        <dsp:cNvPr id="0" name=""/>
        <dsp:cNvSpPr/>
      </dsp:nvSpPr>
      <dsp:spPr>
        <a:xfrm>
          <a:off x="687660" y="1294652"/>
          <a:ext cx="2252895" cy="2253237"/>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9ACD45E-0E5B-46F2-8CD9-1994FD359331}">
      <dsp:nvSpPr>
        <dsp:cNvPr id="0" name=""/>
        <dsp:cNvSpPr/>
      </dsp:nvSpPr>
      <dsp:spPr>
        <a:xfrm>
          <a:off x="1188162" y="2115628"/>
          <a:ext cx="1251890" cy="625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CA" sz="2200" kern="1200" dirty="0"/>
            <a:t>Savoir-faire</a:t>
          </a:r>
        </a:p>
      </dsp:txBody>
      <dsp:txXfrm>
        <a:off x="1188162" y="2115628"/>
        <a:ext cx="1251890" cy="625795"/>
      </dsp:txXfrm>
    </dsp:sp>
    <dsp:sp modelId="{7D95C52D-F0D1-406A-8DA2-BEF21DB26D97}">
      <dsp:nvSpPr>
        <dsp:cNvPr id="0" name=""/>
        <dsp:cNvSpPr/>
      </dsp:nvSpPr>
      <dsp:spPr>
        <a:xfrm>
          <a:off x="1473740" y="2744232"/>
          <a:ext cx="1935585" cy="1936361"/>
        </a:xfrm>
        <a:prstGeom prst="blockArc">
          <a:avLst>
            <a:gd name="adj1" fmla="val 13500000"/>
            <a:gd name="adj2" fmla="val 10800000"/>
            <a:gd name="adj3" fmla="val 1274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F076392-0A6D-4F93-96F8-C224A38D2D07}">
      <dsp:nvSpPr>
        <dsp:cNvPr id="0" name=""/>
        <dsp:cNvSpPr/>
      </dsp:nvSpPr>
      <dsp:spPr>
        <a:xfrm>
          <a:off x="1814319" y="3419641"/>
          <a:ext cx="1251890" cy="625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CA" sz="2200" kern="1200" dirty="0"/>
            <a:t>Savoir</a:t>
          </a:r>
        </a:p>
      </dsp:txBody>
      <dsp:txXfrm>
        <a:off x="1814319" y="3419641"/>
        <a:ext cx="1251890" cy="625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6A2A7-BF0D-4067-AF88-3054D9B05333}">
      <dsp:nvSpPr>
        <dsp:cNvPr id="0" name=""/>
        <dsp:cNvSpPr/>
      </dsp:nvSpPr>
      <dsp:spPr>
        <a:xfrm>
          <a:off x="1225519" y="243494"/>
          <a:ext cx="3493964" cy="3493889"/>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fr-CA" sz="5800" kern="1200" dirty="0"/>
            <a:t>Savoir être</a:t>
          </a:r>
        </a:p>
      </dsp:txBody>
      <dsp:txXfrm>
        <a:off x="1737198" y="755162"/>
        <a:ext cx="2470606" cy="2470553"/>
      </dsp:txXfrm>
    </dsp:sp>
    <dsp:sp modelId="{67A5C0D4-29D4-484A-B47A-969DB5FD333B}">
      <dsp:nvSpPr>
        <dsp:cNvPr id="0" name=""/>
        <dsp:cNvSpPr/>
      </dsp:nvSpPr>
      <dsp:spPr>
        <a:xfrm>
          <a:off x="3219100" y="84310"/>
          <a:ext cx="388579" cy="388572"/>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DF0AB93-E549-4629-B001-7B2DD74FFA3E}">
      <dsp:nvSpPr>
        <dsp:cNvPr id="0" name=""/>
        <dsp:cNvSpPr/>
      </dsp:nvSpPr>
      <dsp:spPr>
        <a:xfrm>
          <a:off x="2298986" y="3477791"/>
          <a:ext cx="281362" cy="281633"/>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A89B098-C317-4256-B779-A600FB75FDCF}">
      <dsp:nvSpPr>
        <dsp:cNvPr id="0" name=""/>
        <dsp:cNvSpPr/>
      </dsp:nvSpPr>
      <dsp:spPr>
        <a:xfrm>
          <a:off x="4944314" y="1661458"/>
          <a:ext cx="281362" cy="281633"/>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5A0BB7-CD8F-46D6-9D84-97D871A54E58}">
      <dsp:nvSpPr>
        <dsp:cNvPr id="0" name=""/>
        <dsp:cNvSpPr/>
      </dsp:nvSpPr>
      <dsp:spPr>
        <a:xfrm>
          <a:off x="3597932" y="3777384"/>
          <a:ext cx="388579" cy="388572"/>
        </a:xfrm>
        <a:prstGeom prst="ellipse">
          <a:avLst/>
        </a:prstGeom>
        <a:solidFill>
          <a:schemeClr val="accent1">
            <a:lumMod val="60000"/>
            <a:lumOff val="4000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7AC5FA3-88B6-4232-9174-A22A55616D92}">
      <dsp:nvSpPr>
        <dsp:cNvPr id="0" name=""/>
        <dsp:cNvSpPr/>
      </dsp:nvSpPr>
      <dsp:spPr>
        <a:xfrm>
          <a:off x="2378911" y="636556"/>
          <a:ext cx="281362" cy="281633"/>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9C4914-A535-40BA-8003-0AEC21F6C9BD}">
      <dsp:nvSpPr>
        <dsp:cNvPr id="0" name=""/>
        <dsp:cNvSpPr/>
      </dsp:nvSpPr>
      <dsp:spPr>
        <a:xfrm>
          <a:off x="1491936" y="2247582"/>
          <a:ext cx="281362" cy="281633"/>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25D99BD-1B8C-42C5-AABA-C42F3ADE58AD}">
      <dsp:nvSpPr>
        <dsp:cNvPr id="0" name=""/>
        <dsp:cNvSpPr/>
      </dsp:nvSpPr>
      <dsp:spPr>
        <a:xfrm>
          <a:off x="133858" y="874108"/>
          <a:ext cx="1420458" cy="1420004"/>
        </a:xfrm>
        <a:prstGeom prst="ellipse">
          <a:avLst/>
        </a:prstGeom>
        <a:solidFill>
          <a:schemeClr val="accent1">
            <a:lumMod val="60000"/>
            <a:lumOff val="4000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dirty="0">
              <a:solidFill>
                <a:schemeClr val="bg1"/>
              </a:solidFill>
            </a:rPr>
            <a:t>Professionnalisme</a:t>
          </a:r>
        </a:p>
      </dsp:txBody>
      <dsp:txXfrm>
        <a:off x="341879" y="1082063"/>
        <a:ext cx="1004416" cy="1004094"/>
      </dsp:txXfrm>
    </dsp:sp>
    <dsp:sp modelId="{FC9D0A73-C31D-4608-9FC7-9827A4D8FAEB}">
      <dsp:nvSpPr>
        <dsp:cNvPr id="0" name=""/>
        <dsp:cNvSpPr/>
      </dsp:nvSpPr>
      <dsp:spPr>
        <a:xfrm>
          <a:off x="2825972" y="648801"/>
          <a:ext cx="388579" cy="388572"/>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0F337CD-6E13-4450-A194-69F533310BC3}">
      <dsp:nvSpPr>
        <dsp:cNvPr id="0" name=""/>
        <dsp:cNvSpPr/>
      </dsp:nvSpPr>
      <dsp:spPr>
        <a:xfrm>
          <a:off x="267067" y="2710441"/>
          <a:ext cx="702431" cy="702451"/>
        </a:xfrm>
        <a:prstGeom prst="ellipse">
          <a:avLst/>
        </a:prstGeom>
        <a:solidFill>
          <a:schemeClr val="accent2"/>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A645C29-B6E0-497C-A012-46A719D3FDDA}">
      <dsp:nvSpPr>
        <dsp:cNvPr id="0" name=""/>
        <dsp:cNvSpPr/>
      </dsp:nvSpPr>
      <dsp:spPr>
        <a:xfrm>
          <a:off x="5019128" y="192694"/>
          <a:ext cx="1420458" cy="1420004"/>
        </a:xfrm>
        <a:prstGeom prst="ellipse">
          <a:avLst/>
        </a:prstGeom>
        <a:solidFill>
          <a:schemeClr val="accent2"/>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t>Intégrité</a:t>
          </a:r>
        </a:p>
      </dsp:txBody>
      <dsp:txXfrm>
        <a:off x="5227149" y="400649"/>
        <a:ext cx="1004416" cy="1004094"/>
      </dsp:txXfrm>
    </dsp:sp>
    <dsp:sp modelId="{7077929E-B4C7-42F4-9475-8657CE3060B0}">
      <dsp:nvSpPr>
        <dsp:cNvPr id="0" name=""/>
        <dsp:cNvSpPr/>
      </dsp:nvSpPr>
      <dsp:spPr>
        <a:xfrm>
          <a:off x="4443969" y="1186354"/>
          <a:ext cx="388579" cy="388572"/>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9B7617C-2B28-4A61-88F0-D41337333D35}">
      <dsp:nvSpPr>
        <dsp:cNvPr id="0" name=""/>
        <dsp:cNvSpPr/>
      </dsp:nvSpPr>
      <dsp:spPr>
        <a:xfrm>
          <a:off x="0" y="3546362"/>
          <a:ext cx="281362" cy="281633"/>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574C94E-5997-47E1-A43E-F12F720ED86E}">
      <dsp:nvSpPr>
        <dsp:cNvPr id="0" name=""/>
        <dsp:cNvSpPr/>
      </dsp:nvSpPr>
      <dsp:spPr>
        <a:xfrm>
          <a:off x="2805828" y="3145545"/>
          <a:ext cx="281362" cy="281633"/>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6A2A7-BF0D-4067-AF88-3054D9B05333}">
      <dsp:nvSpPr>
        <dsp:cNvPr id="0" name=""/>
        <dsp:cNvSpPr/>
      </dsp:nvSpPr>
      <dsp:spPr>
        <a:xfrm>
          <a:off x="1225519" y="243494"/>
          <a:ext cx="3493964" cy="3493889"/>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fr-CA" sz="5800" kern="1200" dirty="0"/>
            <a:t>Savoir faire</a:t>
          </a:r>
        </a:p>
      </dsp:txBody>
      <dsp:txXfrm>
        <a:off x="1737198" y="755162"/>
        <a:ext cx="2470606" cy="2470553"/>
      </dsp:txXfrm>
    </dsp:sp>
    <dsp:sp modelId="{67A5C0D4-29D4-484A-B47A-969DB5FD333B}">
      <dsp:nvSpPr>
        <dsp:cNvPr id="0" name=""/>
        <dsp:cNvSpPr/>
      </dsp:nvSpPr>
      <dsp:spPr>
        <a:xfrm>
          <a:off x="3219100" y="84310"/>
          <a:ext cx="388579" cy="388572"/>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DF0AB93-E549-4629-B001-7B2DD74FFA3E}">
      <dsp:nvSpPr>
        <dsp:cNvPr id="0" name=""/>
        <dsp:cNvSpPr/>
      </dsp:nvSpPr>
      <dsp:spPr>
        <a:xfrm>
          <a:off x="2298986" y="3477791"/>
          <a:ext cx="281362" cy="281633"/>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A89B098-C317-4256-B779-A600FB75FDCF}">
      <dsp:nvSpPr>
        <dsp:cNvPr id="0" name=""/>
        <dsp:cNvSpPr/>
      </dsp:nvSpPr>
      <dsp:spPr>
        <a:xfrm>
          <a:off x="4944314" y="1661458"/>
          <a:ext cx="281362" cy="281633"/>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5A0BB7-CD8F-46D6-9D84-97D871A54E58}">
      <dsp:nvSpPr>
        <dsp:cNvPr id="0" name=""/>
        <dsp:cNvSpPr/>
      </dsp:nvSpPr>
      <dsp:spPr>
        <a:xfrm>
          <a:off x="3597932" y="3777384"/>
          <a:ext cx="388579" cy="388572"/>
        </a:xfrm>
        <a:prstGeom prst="ellipse">
          <a:avLst/>
        </a:prstGeom>
        <a:solidFill>
          <a:schemeClr val="accent1">
            <a:lumMod val="60000"/>
            <a:lumOff val="4000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7AC5FA3-88B6-4232-9174-A22A55616D92}">
      <dsp:nvSpPr>
        <dsp:cNvPr id="0" name=""/>
        <dsp:cNvSpPr/>
      </dsp:nvSpPr>
      <dsp:spPr>
        <a:xfrm>
          <a:off x="2378911" y="636556"/>
          <a:ext cx="281362" cy="281633"/>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9C4914-A535-40BA-8003-0AEC21F6C9BD}">
      <dsp:nvSpPr>
        <dsp:cNvPr id="0" name=""/>
        <dsp:cNvSpPr/>
      </dsp:nvSpPr>
      <dsp:spPr>
        <a:xfrm>
          <a:off x="1491936" y="2247582"/>
          <a:ext cx="281362" cy="281633"/>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25D99BD-1B8C-42C5-AABA-C42F3ADE58AD}">
      <dsp:nvSpPr>
        <dsp:cNvPr id="0" name=""/>
        <dsp:cNvSpPr/>
      </dsp:nvSpPr>
      <dsp:spPr>
        <a:xfrm>
          <a:off x="133858" y="874108"/>
          <a:ext cx="1420458" cy="1420004"/>
        </a:xfrm>
        <a:prstGeom prst="ellipse">
          <a:avLst/>
        </a:prstGeom>
        <a:solidFill>
          <a:schemeClr val="accent1">
            <a:lumMod val="60000"/>
            <a:lumOff val="4000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dirty="0">
              <a:solidFill>
                <a:schemeClr val="bg1"/>
              </a:solidFill>
            </a:rPr>
            <a:t>Technique</a:t>
          </a:r>
        </a:p>
      </dsp:txBody>
      <dsp:txXfrm>
        <a:off x="341879" y="1082063"/>
        <a:ext cx="1004416" cy="1004094"/>
      </dsp:txXfrm>
    </dsp:sp>
    <dsp:sp modelId="{FC9D0A73-C31D-4608-9FC7-9827A4D8FAEB}">
      <dsp:nvSpPr>
        <dsp:cNvPr id="0" name=""/>
        <dsp:cNvSpPr/>
      </dsp:nvSpPr>
      <dsp:spPr>
        <a:xfrm>
          <a:off x="2825972" y="648801"/>
          <a:ext cx="388579" cy="388572"/>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0F337CD-6E13-4450-A194-69F533310BC3}">
      <dsp:nvSpPr>
        <dsp:cNvPr id="0" name=""/>
        <dsp:cNvSpPr/>
      </dsp:nvSpPr>
      <dsp:spPr>
        <a:xfrm>
          <a:off x="267067" y="2710441"/>
          <a:ext cx="702431" cy="702451"/>
        </a:xfrm>
        <a:prstGeom prst="ellipse">
          <a:avLst/>
        </a:prstGeom>
        <a:solidFill>
          <a:schemeClr val="accent2"/>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A645C29-B6E0-497C-A012-46A719D3FDDA}">
      <dsp:nvSpPr>
        <dsp:cNvPr id="0" name=""/>
        <dsp:cNvSpPr/>
      </dsp:nvSpPr>
      <dsp:spPr>
        <a:xfrm>
          <a:off x="5019128" y="192694"/>
          <a:ext cx="1420458" cy="1420004"/>
        </a:xfrm>
        <a:prstGeom prst="ellipse">
          <a:avLst/>
        </a:prstGeom>
        <a:solidFill>
          <a:schemeClr val="accent2"/>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t>Maitrise</a:t>
          </a:r>
        </a:p>
      </dsp:txBody>
      <dsp:txXfrm>
        <a:off x="5227149" y="400649"/>
        <a:ext cx="1004416" cy="1004094"/>
      </dsp:txXfrm>
    </dsp:sp>
    <dsp:sp modelId="{7077929E-B4C7-42F4-9475-8657CE3060B0}">
      <dsp:nvSpPr>
        <dsp:cNvPr id="0" name=""/>
        <dsp:cNvSpPr/>
      </dsp:nvSpPr>
      <dsp:spPr>
        <a:xfrm>
          <a:off x="4443969" y="1186354"/>
          <a:ext cx="388579" cy="388572"/>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9B7617C-2B28-4A61-88F0-D41337333D35}">
      <dsp:nvSpPr>
        <dsp:cNvPr id="0" name=""/>
        <dsp:cNvSpPr/>
      </dsp:nvSpPr>
      <dsp:spPr>
        <a:xfrm>
          <a:off x="0" y="3546362"/>
          <a:ext cx="281362" cy="281633"/>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574C94E-5997-47E1-A43E-F12F720ED86E}">
      <dsp:nvSpPr>
        <dsp:cNvPr id="0" name=""/>
        <dsp:cNvSpPr/>
      </dsp:nvSpPr>
      <dsp:spPr>
        <a:xfrm>
          <a:off x="2805828" y="3145545"/>
          <a:ext cx="281362" cy="281633"/>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6A2A7-BF0D-4067-AF88-3054D9B05333}">
      <dsp:nvSpPr>
        <dsp:cNvPr id="0" name=""/>
        <dsp:cNvSpPr/>
      </dsp:nvSpPr>
      <dsp:spPr>
        <a:xfrm>
          <a:off x="1111154" y="418936"/>
          <a:ext cx="3167766" cy="3168122"/>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fr-CA" sz="4400" kern="1200" dirty="0"/>
            <a:t>Savoir</a:t>
          </a:r>
        </a:p>
      </dsp:txBody>
      <dsp:txXfrm>
        <a:off x="1575063" y="882897"/>
        <a:ext cx="2239948" cy="2240200"/>
      </dsp:txXfrm>
    </dsp:sp>
    <dsp:sp modelId="{67A5C0D4-29D4-484A-B47A-969DB5FD333B}">
      <dsp:nvSpPr>
        <dsp:cNvPr id="0" name=""/>
        <dsp:cNvSpPr/>
      </dsp:nvSpPr>
      <dsp:spPr>
        <a:xfrm>
          <a:off x="2918893" y="274594"/>
          <a:ext cx="352190" cy="352342"/>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DF0AB93-E549-4629-B001-7B2DD74FFA3E}">
      <dsp:nvSpPr>
        <dsp:cNvPr id="0" name=""/>
        <dsp:cNvSpPr/>
      </dsp:nvSpPr>
      <dsp:spPr>
        <a:xfrm>
          <a:off x="2085202" y="3351670"/>
          <a:ext cx="255370" cy="255374"/>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A89B098-C317-4256-B779-A600FB75FDCF}">
      <dsp:nvSpPr>
        <dsp:cNvPr id="0" name=""/>
        <dsp:cNvSpPr/>
      </dsp:nvSpPr>
      <dsp:spPr>
        <a:xfrm>
          <a:off x="4482957" y="1704691"/>
          <a:ext cx="255370" cy="255374"/>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5A0BB7-CD8F-46D6-9D84-97D871A54E58}">
      <dsp:nvSpPr>
        <dsp:cNvPr id="0" name=""/>
        <dsp:cNvSpPr/>
      </dsp:nvSpPr>
      <dsp:spPr>
        <a:xfrm>
          <a:off x="3262636" y="3623329"/>
          <a:ext cx="352190" cy="352342"/>
        </a:xfrm>
        <a:prstGeom prst="ellipse">
          <a:avLst/>
        </a:prstGeom>
        <a:solidFill>
          <a:schemeClr val="accent1">
            <a:lumMod val="60000"/>
            <a:lumOff val="4000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7AC5FA3-88B6-4232-9174-A22A55616D92}">
      <dsp:nvSpPr>
        <dsp:cNvPr id="0" name=""/>
        <dsp:cNvSpPr/>
      </dsp:nvSpPr>
      <dsp:spPr>
        <a:xfrm>
          <a:off x="2156680" y="775350"/>
          <a:ext cx="255370" cy="255374"/>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9C4914-A535-40BA-8003-0AEC21F6C9BD}">
      <dsp:nvSpPr>
        <dsp:cNvPr id="0" name=""/>
        <dsp:cNvSpPr/>
      </dsp:nvSpPr>
      <dsp:spPr>
        <a:xfrm>
          <a:off x="1352879" y="2236165"/>
          <a:ext cx="255370" cy="255374"/>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25D99BD-1B8C-42C5-AABA-C42F3ADE58AD}">
      <dsp:nvSpPr>
        <dsp:cNvPr id="0" name=""/>
        <dsp:cNvSpPr/>
      </dsp:nvSpPr>
      <dsp:spPr>
        <a:xfrm>
          <a:off x="120862" y="990753"/>
          <a:ext cx="1287900" cy="1287604"/>
        </a:xfrm>
        <a:prstGeom prst="ellipse">
          <a:avLst/>
        </a:prstGeom>
        <a:solidFill>
          <a:schemeClr val="accent1">
            <a:lumMod val="60000"/>
            <a:lumOff val="4000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dirty="0">
              <a:solidFill>
                <a:schemeClr val="bg1"/>
              </a:solidFill>
            </a:rPr>
            <a:t>Connais-</a:t>
          </a:r>
        </a:p>
        <a:p>
          <a:pPr marL="0" lvl="0" indent="0" algn="ctr" defTabSz="622300">
            <a:lnSpc>
              <a:spcPct val="90000"/>
            </a:lnSpc>
            <a:spcBef>
              <a:spcPct val="0"/>
            </a:spcBef>
            <a:spcAft>
              <a:spcPct val="35000"/>
            </a:spcAft>
            <a:buNone/>
          </a:pPr>
          <a:r>
            <a:rPr lang="fr-CA" sz="1400" kern="1200" dirty="0" err="1">
              <a:solidFill>
                <a:schemeClr val="bg1"/>
              </a:solidFill>
            </a:rPr>
            <a:t>sances</a:t>
          </a:r>
          <a:endParaRPr lang="fr-CA" sz="1400" kern="1200" dirty="0">
            <a:solidFill>
              <a:schemeClr val="bg1"/>
            </a:solidFill>
          </a:endParaRPr>
        </a:p>
      </dsp:txBody>
      <dsp:txXfrm>
        <a:off x="309471" y="1179318"/>
        <a:ext cx="910682" cy="910474"/>
      </dsp:txXfrm>
    </dsp:sp>
    <dsp:sp modelId="{FC9D0A73-C31D-4608-9FC7-9827A4D8FAEB}">
      <dsp:nvSpPr>
        <dsp:cNvPr id="0" name=""/>
        <dsp:cNvSpPr/>
      </dsp:nvSpPr>
      <dsp:spPr>
        <a:xfrm>
          <a:off x="2562804" y="786453"/>
          <a:ext cx="352190" cy="352342"/>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0F337CD-6E13-4450-A194-69F533310BC3}">
      <dsp:nvSpPr>
        <dsp:cNvPr id="0" name=""/>
        <dsp:cNvSpPr/>
      </dsp:nvSpPr>
      <dsp:spPr>
        <a:xfrm>
          <a:off x="242374" y="2655868"/>
          <a:ext cx="636802" cy="636955"/>
        </a:xfrm>
        <a:prstGeom prst="ellipse">
          <a:avLst/>
        </a:prstGeom>
        <a:solidFill>
          <a:schemeClr val="accent2"/>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A645C29-B6E0-497C-A012-46A719D3FDDA}">
      <dsp:nvSpPr>
        <dsp:cNvPr id="0" name=""/>
        <dsp:cNvSpPr/>
      </dsp:nvSpPr>
      <dsp:spPr>
        <a:xfrm>
          <a:off x="4551524" y="372873"/>
          <a:ext cx="1287900" cy="1287604"/>
        </a:xfrm>
        <a:prstGeom prst="ellipse">
          <a:avLst/>
        </a:prstGeom>
        <a:solidFill>
          <a:schemeClr val="accent2"/>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t>Liens</a:t>
          </a:r>
        </a:p>
      </dsp:txBody>
      <dsp:txXfrm>
        <a:off x="4740133" y="561438"/>
        <a:ext cx="910682" cy="910474"/>
      </dsp:txXfrm>
    </dsp:sp>
    <dsp:sp modelId="{7077929E-B4C7-42F4-9475-8657CE3060B0}">
      <dsp:nvSpPr>
        <dsp:cNvPr id="0" name=""/>
        <dsp:cNvSpPr/>
      </dsp:nvSpPr>
      <dsp:spPr>
        <a:xfrm>
          <a:off x="4029398" y="1273885"/>
          <a:ext cx="352190" cy="352342"/>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9B7617C-2B28-4A61-88F0-D41337333D35}">
      <dsp:nvSpPr>
        <dsp:cNvPr id="0" name=""/>
        <dsp:cNvSpPr/>
      </dsp:nvSpPr>
      <dsp:spPr>
        <a:xfrm>
          <a:off x="0" y="3413848"/>
          <a:ext cx="255370" cy="255374"/>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574C94E-5997-47E1-A43E-F12F720ED86E}">
      <dsp:nvSpPr>
        <dsp:cNvPr id="0" name=""/>
        <dsp:cNvSpPr/>
      </dsp:nvSpPr>
      <dsp:spPr>
        <a:xfrm>
          <a:off x="2544609" y="3050402"/>
          <a:ext cx="255370" cy="255374"/>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BECC1CD-CAE3-42C4-8F64-8D67AE06F3EF}">
      <dsp:nvSpPr>
        <dsp:cNvPr id="0" name=""/>
        <dsp:cNvSpPr/>
      </dsp:nvSpPr>
      <dsp:spPr>
        <a:xfrm>
          <a:off x="5210081" y="2610714"/>
          <a:ext cx="1287900" cy="1287604"/>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dirty="0"/>
            <a:t>Jugement clinique</a:t>
          </a:r>
        </a:p>
      </dsp:txBody>
      <dsp:txXfrm>
        <a:off x="5398690" y="2799279"/>
        <a:ext cx="910682" cy="910474"/>
      </dsp:txXfrm>
    </dsp:sp>
    <dsp:sp modelId="{91D00DFD-09DF-479B-ADEA-C359F43F5C0B}">
      <dsp:nvSpPr>
        <dsp:cNvPr id="0" name=""/>
        <dsp:cNvSpPr/>
      </dsp:nvSpPr>
      <dsp:spPr>
        <a:xfrm>
          <a:off x="4846844" y="2565561"/>
          <a:ext cx="255370" cy="255374"/>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AC4F1-4644-40EC-8E8D-AF6CE6274E7E}">
      <dsp:nvSpPr>
        <dsp:cNvPr id="0" name=""/>
        <dsp:cNvSpPr/>
      </dsp:nvSpPr>
      <dsp:spPr>
        <a:xfrm>
          <a:off x="0" y="0"/>
          <a:ext cx="6199207" cy="4190263"/>
        </a:xfrm>
        <a:prstGeom prst="roundRect">
          <a:avLst>
            <a:gd name="adj" fmla="val 85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3252110" numCol="1" spcCol="1270" anchor="t" anchorCtr="0">
          <a:noAutofit/>
        </a:bodyPr>
        <a:lstStyle/>
        <a:p>
          <a:pPr marL="0" lvl="0" indent="0" algn="l" defTabSz="1866900">
            <a:lnSpc>
              <a:spcPct val="90000"/>
            </a:lnSpc>
            <a:spcBef>
              <a:spcPct val="0"/>
            </a:spcBef>
            <a:spcAft>
              <a:spcPct val="35000"/>
            </a:spcAft>
            <a:buNone/>
          </a:pPr>
          <a:r>
            <a:rPr lang="fr-CA" sz="4200" b="0" kern="1200" cap="none" spc="0" dirty="0">
              <a:ln w="0"/>
              <a:solidFill>
                <a:schemeClr val="tx1"/>
              </a:solidFill>
              <a:effectLst>
                <a:outerShdw blurRad="38100" dist="19050" dir="2700000" algn="tl" rotWithShape="0">
                  <a:schemeClr val="dk1">
                    <a:alpha val="40000"/>
                  </a:schemeClr>
                </a:outerShdw>
              </a:effectLst>
            </a:rPr>
            <a:t>Professionnels</a:t>
          </a:r>
        </a:p>
      </dsp:txBody>
      <dsp:txXfrm>
        <a:off x="104319" y="104319"/>
        <a:ext cx="5990569" cy="3981625"/>
      </dsp:txXfrm>
    </dsp:sp>
    <dsp:sp modelId="{40C9AFE1-F4A3-4E26-8F09-7F86DE3A0084}">
      <dsp:nvSpPr>
        <dsp:cNvPr id="0" name=""/>
        <dsp:cNvSpPr/>
      </dsp:nvSpPr>
      <dsp:spPr>
        <a:xfrm>
          <a:off x="156714" y="989209"/>
          <a:ext cx="2147830" cy="1443676"/>
        </a:xfrm>
        <a:prstGeom prst="roundRect">
          <a:avLst>
            <a:gd name="adj" fmla="val 10500"/>
          </a:avLst>
        </a:prstGeom>
        <a:solidFill>
          <a:schemeClr val="accent1">
            <a:lumMod val="40000"/>
            <a:lumOff val="60000"/>
          </a:schemeClr>
        </a:solidFill>
        <a:ln>
          <a:noFill/>
        </a:ln>
        <a:effectLst>
          <a:outerShdw blurRad="50800" dist="38100" dir="5400000" rotWithShape="0">
            <a:srgbClr val="000000">
              <a:alpha val="35000"/>
            </a:srgbClr>
          </a:outerShdw>
        </a:effectLst>
        <a:scene3d>
          <a:camera prst="orthographicFront"/>
          <a:lightRig rig="flat" dir="t"/>
        </a:scene3d>
        <a:sp3d z="190500" extrusionH="12700" prstMaterial="plastic">
          <a:bevelT w="0" h="0"/>
        </a:sp3d>
      </dsp:spPr>
      <dsp:style>
        <a:lnRef idx="0">
          <a:schemeClr val="accent1"/>
        </a:lnRef>
        <a:fillRef idx="3">
          <a:schemeClr val="accent1"/>
        </a:fillRef>
        <a:effectRef idx="3">
          <a:schemeClr val="accent1"/>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fr-CA" sz="2900" b="0" kern="1200" cap="none" spc="0" dirty="0">
              <a:ln w="0"/>
              <a:solidFill>
                <a:schemeClr val="bg1"/>
              </a:solidFill>
              <a:effectLst>
                <a:reflection blurRad="6350" stA="53000" endA="300" endPos="35500" dir="5400000" sy="-90000" algn="bl" rotWithShape="0"/>
              </a:effectLst>
            </a:rPr>
            <a:t>Savoir</a:t>
          </a:r>
        </a:p>
      </dsp:txBody>
      <dsp:txXfrm>
        <a:off x="201112" y="1033607"/>
        <a:ext cx="2059034" cy="1354880"/>
      </dsp:txXfrm>
    </dsp:sp>
    <dsp:sp modelId="{48CC544A-FB96-4D1A-A951-6DFFAB76793B}">
      <dsp:nvSpPr>
        <dsp:cNvPr id="0" name=""/>
        <dsp:cNvSpPr/>
      </dsp:nvSpPr>
      <dsp:spPr>
        <a:xfrm>
          <a:off x="154515" y="2550261"/>
          <a:ext cx="2176535" cy="1443676"/>
        </a:xfrm>
        <a:prstGeom prst="roundRect">
          <a:avLst>
            <a:gd name="adj" fmla="val 10500"/>
          </a:avLst>
        </a:prstGeom>
        <a:solidFill>
          <a:schemeClr val="accent1">
            <a:lumMod val="40000"/>
            <a:lumOff val="60000"/>
          </a:schemeClr>
        </a:solidFill>
        <a:ln>
          <a:noFill/>
        </a:ln>
        <a:effectLst>
          <a:outerShdw blurRad="50800" dist="38100" dir="5400000" rotWithShape="0">
            <a:srgbClr val="000000">
              <a:alpha val="35000"/>
            </a:srgbClr>
          </a:outerShdw>
        </a:effectLst>
        <a:scene3d>
          <a:camera prst="orthographicFront"/>
          <a:lightRig rig="flat" dir="t"/>
        </a:scene3d>
        <a:sp3d z="190500" extrusionH="12700" prstMaterial="plastic">
          <a:bevelT w="0" h="0"/>
        </a:sp3d>
      </dsp:spPr>
      <dsp:style>
        <a:lnRef idx="0">
          <a:schemeClr val="accent1"/>
        </a:lnRef>
        <a:fillRef idx="3">
          <a:schemeClr val="accent1"/>
        </a:fillRef>
        <a:effectRef idx="3">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CA" sz="2800" b="0" kern="1200" cap="none" spc="0" dirty="0">
              <a:ln w="0"/>
              <a:solidFill>
                <a:schemeClr val="bg1"/>
              </a:solidFill>
              <a:effectLst>
                <a:reflection blurRad="6350" stA="53000" endA="300" endPos="35500" dir="5400000" sy="-90000" algn="bl" rotWithShape="0"/>
              </a:effectLst>
            </a:rPr>
            <a:t>Savoir</a:t>
          </a:r>
        </a:p>
        <a:p>
          <a:pPr marL="0" lvl="0" indent="0" algn="ctr" defTabSz="1244600">
            <a:lnSpc>
              <a:spcPct val="90000"/>
            </a:lnSpc>
            <a:spcBef>
              <a:spcPct val="0"/>
            </a:spcBef>
            <a:spcAft>
              <a:spcPct val="35000"/>
            </a:spcAft>
            <a:buNone/>
          </a:pPr>
          <a:r>
            <a:rPr lang="fr-CA" sz="2800" b="0" kern="1200" cap="none" spc="0" dirty="0">
              <a:ln w="0"/>
              <a:solidFill>
                <a:schemeClr val="bg1"/>
              </a:solidFill>
              <a:effectLst>
                <a:reflection blurRad="6350" stA="53000" endA="300" endPos="35500" dir="5400000" sy="-90000" algn="bl" rotWithShape="0"/>
              </a:effectLst>
            </a:rPr>
            <a:t>faire</a:t>
          </a:r>
        </a:p>
      </dsp:txBody>
      <dsp:txXfrm>
        <a:off x="198913" y="2594659"/>
        <a:ext cx="2087739" cy="1354880"/>
      </dsp:txXfrm>
    </dsp:sp>
    <dsp:sp modelId="{0FFA835C-DD09-4A4E-AB76-BC074B97BF00}">
      <dsp:nvSpPr>
        <dsp:cNvPr id="0" name=""/>
        <dsp:cNvSpPr/>
      </dsp:nvSpPr>
      <dsp:spPr>
        <a:xfrm>
          <a:off x="2439040" y="1113826"/>
          <a:ext cx="3549624" cy="2933184"/>
        </a:xfrm>
        <a:prstGeom prst="roundRect">
          <a:avLst>
            <a:gd name="adj" fmla="val 105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862572" numCol="1" spcCol="1270" anchor="t" anchorCtr="0">
          <a:noAutofit/>
        </a:bodyPr>
        <a:lstStyle/>
        <a:p>
          <a:pPr marL="0" lvl="0" indent="0" algn="l" defTabSz="1866900">
            <a:lnSpc>
              <a:spcPct val="90000"/>
            </a:lnSpc>
            <a:spcBef>
              <a:spcPct val="0"/>
            </a:spcBef>
            <a:spcAft>
              <a:spcPct val="35000"/>
            </a:spcAft>
            <a:buNone/>
          </a:pPr>
          <a:r>
            <a:rPr lang="fr-CA" sz="4200" b="0" kern="1200" cap="none" spc="0" dirty="0">
              <a:ln w="0"/>
              <a:solidFill>
                <a:schemeClr val="tx1"/>
              </a:solidFill>
              <a:effectLst>
                <a:outerShdw blurRad="38100" dist="19050" dir="2700000" algn="tl" rotWithShape="0">
                  <a:schemeClr val="dk1">
                    <a:alpha val="40000"/>
                  </a:schemeClr>
                </a:outerShdw>
              </a:effectLst>
            </a:rPr>
            <a:t>Personnelles</a:t>
          </a:r>
        </a:p>
      </dsp:txBody>
      <dsp:txXfrm>
        <a:off x="2529246" y="1204032"/>
        <a:ext cx="3369212" cy="2752772"/>
      </dsp:txXfrm>
    </dsp:sp>
    <dsp:sp modelId="{011B5505-3D0C-4077-941F-27C84F19B5B3}">
      <dsp:nvSpPr>
        <dsp:cNvPr id="0" name=""/>
        <dsp:cNvSpPr/>
      </dsp:nvSpPr>
      <dsp:spPr>
        <a:xfrm>
          <a:off x="3572841" y="2478597"/>
          <a:ext cx="2164054" cy="1319932"/>
        </a:xfrm>
        <a:prstGeom prst="roundRect">
          <a:avLst>
            <a:gd name="adj" fmla="val 10500"/>
          </a:avLst>
        </a:prstGeom>
        <a:solidFill>
          <a:schemeClr val="accent1">
            <a:lumMod val="40000"/>
            <a:lumOff val="60000"/>
          </a:schemeClr>
        </a:solidFill>
        <a:ln>
          <a:noFill/>
        </a:ln>
        <a:effectLst>
          <a:outerShdw blurRad="50800" dist="38100" dir="5400000" rotWithShape="0">
            <a:srgbClr val="000000">
              <a:alpha val="35000"/>
            </a:srgbClr>
          </a:outerShdw>
        </a:effectLst>
        <a:scene3d>
          <a:camera prst="orthographicFront"/>
          <a:lightRig rig="flat" dir="t"/>
        </a:scene3d>
        <a:sp3d z="190500" extrusionH="12700" prstMaterial="plastic">
          <a:bevelT w="0" h="0"/>
        </a:sp3d>
      </dsp:spPr>
      <dsp:style>
        <a:lnRef idx="0">
          <a:schemeClr val="accent1"/>
        </a:lnRef>
        <a:fillRef idx="3">
          <a:schemeClr val="accent1"/>
        </a:fillRef>
        <a:effectRef idx="3">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CA" sz="2800" b="0" kern="1200" cap="none" spc="0" dirty="0">
              <a:ln w="0"/>
              <a:solidFill>
                <a:schemeClr val="bg1"/>
              </a:solidFill>
              <a:effectLst>
                <a:reflection blurRad="6350" stA="53000" endA="300" endPos="35500" dir="5400000" sy="-90000" algn="bl" rotWithShape="0"/>
              </a:effectLst>
            </a:rPr>
            <a:t>Savoir </a:t>
          </a:r>
        </a:p>
        <a:p>
          <a:pPr marL="0" lvl="0" indent="0" algn="ctr" defTabSz="1244600">
            <a:lnSpc>
              <a:spcPct val="90000"/>
            </a:lnSpc>
            <a:spcBef>
              <a:spcPct val="0"/>
            </a:spcBef>
            <a:spcAft>
              <a:spcPct val="35000"/>
            </a:spcAft>
            <a:buNone/>
          </a:pPr>
          <a:r>
            <a:rPr lang="fr-CA" sz="2800" b="0" kern="1200" cap="none" spc="0" dirty="0">
              <a:ln w="0"/>
              <a:solidFill>
                <a:schemeClr val="bg1"/>
              </a:solidFill>
              <a:effectLst>
                <a:reflection blurRad="6350" stA="53000" endA="300" endPos="35500" dir="5400000" sy="-90000" algn="bl" rotWithShape="0"/>
              </a:effectLst>
            </a:rPr>
            <a:t>être</a:t>
          </a:r>
        </a:p>
      </dsp:txBody>
      <dsp:txXfrm>
        <a:off x="3613433" y="2519189"/>
        <a:ext cx="2082870" cy="1238748"/>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29131-AF8B-42FA-993D-203AD081C5D6}" type="datetimeFigureOut">
              <a:rPr lang="fr-CA" smtClean="0"/>
              <a:t>2024-06-19</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EC50D-950F-44F7-ADB4-508410014C79}" type="slidenum">
              <a:rPr lang="fr-CA" smtClean="0"/>
              <a:t>‹N°›</a:t>
            </a:fld>
            <a:endParaRPr lang="fr-CA"/>
          </a:p>
        </p:txBody>
      </p:sp>
    </p:spTree>
    <p:extLst>
      <p:ext uri="{BB962C8B-B14F-4D97-AF65-F5344CB8AC3E}">
        <p14:creationId xmlns:p14="http://schemas.microsoft.com/office/powerpoint/2010/main" val="688904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rétroaction 2"/>
          <p:cNvSpPr>
            <a:spLocks noGrp="1"/>
          </p:cNvSpPr>
          <p:nvPr>
            <p:ph type="body" idx="1"/>
          </p:nvPr>
        </p:nvSpPr>
        <p:spPr/>
        <p:txBody>
          <a:bodyPr rtlCol="0"/>
          <a:lstStyle/>
          <a:p>
            <a:pPr rtl="0"/>
            <a:r>
              <a:rPr lang="fr-CA" dirty="0"/>
              <a:t>Bienvenue à ce cours de votre compétence 2: Approche globale de la santé. </a:t>
            </a:r>
          </a:p>
          <a:p>
            <a:pPr rtl="0"/>
            <a:r>
              <a:rPr lang="fr-CA" dirty="0"/>
              <a:t>Voici quelques explications. Chaque page de ce diaporama, contient un audio qui débutera de façon autonome aux changements de pages. Vous pouvez toujours mettre celui en pause en cliquant à la droite de votre souris. Vous pourrez alors choisir de mettre en pause le diaporama, de l’arrêter et même d’activer les sous-titres au besoin. Vous pouvez également que passer la flèche de votre souris sur l’icone audio et la barre de lecture s’affichera. Vous pourrez alors mettre en pause le diaporama. </a:t>
            </a:r>
          </a:p>
          <a:p>
            <a:pPr rtl="0"/>
            <a:r>
              <a:rPr lang="fr-CA" dirty="0"/>
              <a:t>De plus, les pages de votre CEMEQ à suivre se retrouveront au bas de la page. Il est impératif de continuer à suivre avec votre manuel tout au long de la présentation car celui-ci contient de l’information pertinente à la réalisation de cette compétence. Les deux, donc cette présentation et votre cahier CEMEQ vont de pairs. </a:t>
            </a:r>
          </a:p>
          <a:p>
            <a:pPr rtl="0"/>
            <a:r>
              <a:rPr lang="fr-CA" dirty="0"/>
              <a:t>À certains moments, nous vous demanderont de compléter les exercices de votre cahier CEMEQ, de télécharger et imprimer certains exercices et même de compléter des exercices Moodle. Il est donc important de bien suivre les indications de cette présentation. Elle vous donnera les indications et les moments appropriés `à la réalisation de ces exercices. </a:t>
            </a:r>
          </a:p>
          <a:p>
            <a:pPr rtl="0"/>
            <a:r>
              <a:rPr lang="fr-CA" dirty="0"/>
              <a:t>Finalement, n’oubliez pas que votre enseignant présent en classe peut toujours vous répondre en cas de besoin. N’hésitez pas et bon cours!</a:t>
            </a:r>
          </a:p>
          <a:p>
            <a:pPr rtl="0"/>
            <a:endParaRPr lang="fr-CA" dirty="0"/>
          </a:p>
        </p:txBody>
      </p:sp>
      <p:sp>
        <p:nvSpPr>
          <p:cNvPr id="4" name="Espace réservé du numéro de diapositive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853816F-A1CF-4485-B308-1B9F14B36EA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007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rétroaction 2"/>
          <p:cNvSpPr>
            <a:spLocks noGrp="1"/>
          </p:cNvSpPr>
          <p:nvPr>
            <p:ph type="body" idx="1"/>
          </p:nvPr>
        </p:nvSpPr>
        <p:spPr/>
        <p:txBody>
          <a:bodyPr rtlCol="0"/>
          <a:lstStyle/>
          <a:p>
            <a:pPr rtl="0"/>
            <a:endParaRPr lang="fr-CA"/>
          </a:p>
        </p:txBody>
      </p:sp>
      <p:sp>
        <p:nvSpPr>
          <p:cNvPr id="4" name="Espace réservé du numéro de diapositive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853816F-A1CF-4485-B308-1B9F14B36EA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007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F01B9B-0188-DBDF-1D25-95AB4114A4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C3A879AF-8146-39C9-30E6-897E002EA5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34002825-5DE5-9F01-E991-6F42E1C891D2}"/>
              </a:ext>
            </a:extLst>
          </p:cNvPr>
          <p:cNvSpPr>
            <a:spLocks noGrp="1"/>
          </p:cNvSpPr>
          <p:nvPr>
            <p:ph type="dt" sz="half" idx="10"/>
          </p:nvPr>
        </p:nvSpPr>
        <p:spPr/>
        <p:txBody>
          <a:bodyPr/>
          <a:lstStyle/>
          <a:p>
            <a:fld id="{74DD0C0A-81B5-4AE0-AF27-FE9199E7FF63}" type="datetimeFigureOut">
              <a:rPr lang="fr-CA" smtClean="0"/>
              <a:t>2024-06-19</a:t>
            </a:fld>
            <a:endParaRPr lang="fr-CA"/>
          </a:p>
        </p:txBody>
      </p:sp>
      <p:sp>
        <p:nvSpPr>
          <p:cNvPr id="5" name="Espace réservé du pied de page 4">
            <a:extLst>
              <a:ext uri="{FF2B5EF4-FFF2-40B4-BE49-F238E27FC236}">
                <a16:creationId xmlns:a16="http://schemas.microsoft.com/office/drawing/2014/main" id="{6B436DEC-AFD3-8887-8FAD-924A8715382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2809FCA-4192-6768-A0A4-8CAC0FCE85AB}"/>
              </a:ext>
            </a:extLst>
          </p:cNvPr>
          <p:cNvSpPr>
            <a:spLocks noGrp="1"/>
          </p:cNvSpPr>
          <p:nvPr>
            <p:ph type="sldNum" sz="quarter" idx="12"/>
          </p:nvPr>
        </p:nvSpPr>
        <p:spPr/>
        <p:txBody>
          <a:bodyPr/>
          <a:lstStyle/>
          <a:p>
            <a:fld id="{282E73B4-E3EE-4973-99CE-39D790BD2E37}" type="slidenum">
              <a:rPr lang="fr-CA" smtClean="0"/>
              <a:t>‹N°›</a:t>
            </a:fld>
            <a:endParaRPr lang="fr-CA"/>
          </a:p>
        </p:txBody>
      </p:sp>
    </p:spTree>
    <p:extLst>
      <p:ext uri="{BB962C8B-B14F-4D97-AF65-F5344CB8AC3E}">
        <p14:creationId xmlns:p14="http://schemas.microsoft.com/office/powerpoint/2010/main" val="1561583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0C902E-AE83-64E6-0430-D34677338BC1}"/>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47CE48EC-C6A5-8D33-2F6D-0B739ED8A7D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6C69D3E-02B0-4E82-29E9-237355CB8EBC}"/>
              </a:ext>
            </a:extLst>
          </p:cNvPr>
          <p:cNvSpPr>
            <a:spLocks noGrp="1"/>
          </p:cNvSpPr>
          <p:nvPr>
            <p:ph type="dt" sz="half" idx="10"/>
          </p:nvPr>
        </p:nvSpPr>
        <p:spPr/>
        <p:txBody>
          <a:bodyPr/>
          <a:lstStyle/>
          <a:p>
            <a:fld id="{74DD0C0A-81B5-4AE0-AF27-FE9199E7FF63}" type="datetimeFigureOut">
              <a:rPr lang="fr-CA" smtClean="0"/>
              <a:t>2024-06-19</a:t>
            </a:fld>
            <a:endParaRPr lang="fr-CA"/>
          </a:p>
        </p:txBody>
      </p:sp>
      <p:sp>
        <p:nvSpPr>
          <p:cNvPr id="5" name="Espace réservé du pied de page 4">
            <a:extLst>
              <a:ext uri="{FF2B5EF4-FFF2-40B4-BE49-F238E27FC236}">
                <a16:creationId xmlns:a16="http://schemas.microsoft.com/office/drawing/2014/main" id="{0498F87B-DEAE-0E31-85B8-49BDC0AEEE1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7837CBD-3EE2-7A10-E43C-58DE0A083BB4}"/>
              </a:ext>
            </a:extLst>
          </p:cNvPr>
          <p:cNvSpPr>
            <a:spLocks noGrp="1"/>
          </p:cNvSpPr>
          <p:nvPr>
            <p:ph type="sldNum" sz="quarter" idx="12"/>
          </p:nvPr>
        </p:nvSpPr>
        <p:spPr/>
        <p:txBody>
          <a:bodyPr/>
          <a:lstStyle/>
          <a:p>
            <a:fld id="{282E73B4-E3EE-4973-99CE-39D790BD2E37}" type="slidenum">
              <a:rPr lang="fr-CA" smtClean="0"/>
              <a:t>‹N°›</a:t>
            </a:fld>
            <a:endParaRPr lang="fr-CA"/>
          </a:p>
        </p:txBody>
      </p:sp>
    </p:spTree>
    <p:extLst>
      <p:ext uri="{BB962C8B-B14F-4D97-AF65-F5344CB8AC3E}">
        <p14:creationId xmlns:p14="http://schemas.microsoft.com/office/powerpoint/2010/main" val="3192015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4CC739F-E0E8-5397-4961-30C189F5EADF}"/>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DD1E0D0B-32B0-27AF-DFF9-B1DEE9422C8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9AE172A-EABC-A06F-9403-C4C4AC73C4C6}"/>
              </a:ext>
            </a:extLst>
          </p:cNvPr>
          <p:cNvSpPr>
            <a:spLocks noGrp="1"/>
          </p:cNvSpPr>
          <p:nvPr>
            <p:ph type="dt" sz="half" idx="10"/>
          </p:nvPr>
        </p:nvSpPr>
        <p:spPr/>
        <p:txBody>
          <a:bodyPr/>
          <a:lstStyle/>
          <a:p>
            <a:fld id="{74DD0C0A-81B5-4AE0-AF27-FE9199E7FF63}" type="datetimeFigureOut">
              <a:rPr lang="fr-CA" smtClean="0"/>
              <a:t>2024-06-19</a:t>
            </a:fld>
            <a:endParaRPr lang="fr-CA"/>
          </a:p>
        </p:txBody>
      </p:sp>
      <p:sp>
        <p:nvSpPr>
          <p:cNvPr id="5" name="Espace réservé du pied de page 4">
            <a:extLst>
              <a:ext uri="{FF2B5EF4-FFF2-40B4-BE49-F238E27FC236}">
                <a16:creationId xmlns:a16="http://schemas.microsoft.com/office/drawing/2014/main" id="{C8B3504B-8678-0E24-3954-97C0EB696CF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1C8573B-BE34-90D0-631A-CC6E6311CFB3}"/>
              </a:ext>
            </a:extLst>
          </p:cNvPr>
          <p:cNvSpPr>
            <a:spLocks noGrp="1"/>
          </p:cNvSpPr>
          <p:nvPr>
            <p:ph type="sldNum" sz="quarter" idx="12"/>
          </p:nvPr>
        </p:nvSpPr>
        <p:spPr/>
        <p:txBody>
          <a:bodyPr/>
          <a:lstStyle/>
          <a:p>
            <a:fld id="{282E73B4-E3EE-4973-99CE-39D790BD2E37}" type="slidenum">
              <a:rPr lang="fr-CA" smtClean="0"/>
              <a:t>‹N°›</a:t>
            </a:fld>
            <a:endParaRPr lang="fr-CA"/>
          </a:p>
        </p:txBody>
      </p:sp>
    </p:spTree>
    <p:extLst>
      <p:ext uri="{BB962C8B-B14F-4D97-AF65-F5344CB8AC3E}">
        <p14:creationId xmlns:p14="http://schemas.microsoft.com/office/powerpoint/2010/main" val="1511409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rtl="0"/>
            <a:fld id="{21C1E131-A665-4D4C-821A-9C4FA67CCA10}" type="datetime1">
              <a:rPr lang="fr-CA" noProof="0" smtClean="0"/>
              <a:t>2024-06-19</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25913886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F6CFAD01-4850-4F2A-A49B-68CD808CA61C}" type="datetime1">
              <a:rPr lang="fr-CA" noProof="0" smtClean="0"/>
              <a:t>2024-06-19</a:t>
            </a:fld>
            <a:endParaRPr lang="fr-CA" noProof="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117694765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9CB6CE41-27A4-4E3F-8C70-FCBE0855BD93}" type="datetime1">
              <a:rPr lang="fr-CA" noProof="0" smtClean="0"/>
              <a:t>2024-06-19</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1792551132"/>
      </p:ext>
    </p:extLst>
  </p:cSld>
  <p:clrMapOvr>
    <a:masterClrMapping/>
  </p:clrMapOvr>
  <p:transition spd="slow">
    <p:push dir="u"/>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rtl="0"/>
            <a:fld id="{F840E28A-9262-4FA3-AA28-E357374FC79A}" type="datetime1">
              <a:rPr lang="fr-CA" noProof="0" smtClean="0"/>
              <a:t>2024-06-19</a:t>
            </a:fld>
            <a:endParaRPr lang="fr-CA" noProof="0"/>
          </a:p>
        </p:txBody>
      </p:sp>
      <p:sp>
        <p:nvSpPr>
          <p:cNvPr id="6" name="Footer Placeholder 5"/>
          <p:cNvSpPr>
            <a:spLocks noGrp="1"/>
          </p:cNvSpPr>
          <p:nvPr>
            <p:ph type="ftr" sz="quarter" idx="11"/>
          </p:nvPr>
        </p:nvSpPr>
        <p:spPr/>
        <p:txBody>
          <a:bodyPr/>
          <a:lstStyle/>
          <a:p>
            <a:pPr rtl="0"/>
            <a:endParaRPr lang="fr-CA" noProof="0"/>
          </a:p>
        </p:txBody>
      </p:sp>
      <p:sp>
        <p:nvSpPr>
          <p:cNvPr id="7" name="Slide Number Placeholder 6"/>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310932708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rtl="0"/>
            <a:fld id="{D8ACD375-85D8-4EE2-AB88-FDC7220E3A74}" type="datetime1">
              <a:rPr lang="fr-CA" noProof="0" smtClean="0"/>
              <a:t>2024-06-19</a:t>
            </a:fld>
            <a:endParaRPr lang="fr-CA" noProof="0"/>
          </a:p>
        </p:txBody>
      </p:sp>
      <p:sp>
        <p:nvSpPr>
          <p:cNvPr id="8" name="Footer Placeholder 7"/>
          <p:cNvSpPr>
            <a:spLocks noGrp="1"/>
          </p:cNvSpPr>
          <p:nvPr>
            <p:ph type="ftr" sz="quarter" idx="11"/>
          </p:nvPr>
        </p:nvSpPr>
        <p:spPr/>
        <p:txBody>
          <a:bodyPr/>
          <a:lstStyle/>
          <a:p>
            <a:pPr rtl="0"/>
            <a:endParaRPr lang="fr-CA" noProof="0"/>
          </a:p>
        </p:txBody>
      </p:sp>
      <p:sp>
        <p:nvSpPr>
          <p:cNvPr id="9" name="Slide Number Placeholder 8"/>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209448790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rtl="0"/>
            <a:fld id="{9CB6CE41-27A4-4E3F-8C70-FCBE0855BD93}" type="datetime1">
              <a:rPr lang="fr-CA" noProof="0" smtClean="0"/>
              <a:t>2024-06-19</a:t>
            </a:fld>
            <a:endParaRPr lang="fr-CA" noProof="0" dirty="0"/>
          </a:p>
        </p:txBody>
      </p:sp>
      <p:sp>
        <p:nvSpPr>
          <p:cNvPr id="4" name="Footer Placeholder 3"/>
          <p:cNvSpPr>
            <a:spLocks noGrp="1"/>
          </p:cNvSpPr>
          <p:nvPr>
            <p:ph type="ftr" sz="quarter" idx="11"/>
          </p:nvPr>
        </p:nvSpPr>
        <p:spPr/>
        <p:txBody>
          <a:bodyPr/>
          <a:lstStyle/>
          <a:p>
            <a:pPr rtl="0"/>
            <a:endParaRPr lang="fr-CA" noProof="0"/>
          </a:p>
        </p:txBody>
      </p:sp>
      <p:sp>
        <p:nvSpPr>
          <p:cNvPr id="5" name="Slide Number Placeholder 4"/>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455866771"/>
      </p:ext>
    </p:extLst>
  </p:cSld>
  <p:clrMapOvr>
    <a:masterClrMapping/>
  </p:clrMapOvr>
  <p:transition spd="slow">
    <p:push dir="u"/>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57AE351B-BB57-4495-9BC9-C00528494B7F}" type="datetime1">
              <a:rPr lang="fr-CA" noProof="0" smtClean="0"/>
              <a:t>2024-06-19</a:t>
            </a:fld>
            <a:endParaRPr lang="fr-CA" noProof="0"/>
          </a:p>
        </p:txBody>
      </p:sp>
      <p:sp>
        <p:nvSpPr>
          <p:cNvPr id="3" name="Footer Placeholder 2"/>
          <p:cNvSpPr>
            <a:spLocks noGrp="1"/>
          </p:cNvSpPr>
          <p:nvPr>
            <p:ph type="ftr" sz="quarter" idx="11"/>
          </p:nvPr>
        </p:nvSpPr>
        <p:spPr/>
        <p:txBody>
          <a:bodyPr/>
          <a:lstStyle/>
          <a:p>
            <a:pPr rtl="0"/>
            <a:endParaRPr lang="fr-CA" noProof="0"/>
          </a:p>
        </p:txBody>
      </p:sp>
      <p:sp>
        <p:nvSpPr>
          <p:cNvPr id="4" name="Slide Number Placeholder 3"/>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288908764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fld id="{39751AAC-96D7-4807-BD2D-0EAF7CEE6E67}" type="datetime1">
              <a:rPr lang="fr-CA" noProof="0" smtClean="0"/>
              <a:t>2024-06-19</a:t>
            </a:fld>
            <a:endParaRPr lang="fr-CA" noProof="0"/>
          </a:p>
        </p:txBody>
      </p:sp>
      <p:sp>
        <p:nvSpPr>
          <p:cNvPr id="6" name="Footer Placeholder 5"/>
          <p:cNvSpPr>
            <a:spLocks noGrp="1"/>
          </p:cNvSpPr>
          <p:nvPr>
            <p:ph type="ftr" sz="quarter" idx="11"/>
          </p:nvPr>
        </p:nvSpPr>
        <p:spPr/>
        <p:txBody>
          <a:bodyPr/>
          <a:lstStyle/>
          <a:p>
            <a:pPr rtl="0"/>
            <a:endParaRPr lang="fr-CA" noProof="0"/>
          </a:p>
        </p:txBody>
      </p:sp>
      <p:sp>
        <p:nvSpPr>
          <p:cNvPr id="7" name="Slide Number Placeholder 6"/>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21935262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1A2830-125C-0AA5-B76B-44C8A2C6D8D7}"/>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B32CF589-F618-B5C9-89D4-454B041E1DB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57DD527-4B5D-075A-6D5E-D8B42315A5CC}"/>
              </a:ext>
            </a:extLst>
          </p:cNvPr>
          <p:cNvSpPr>
            <a:spLocks noGrp="1"/>
          </p:cNvSpPr>
          <p:nvPr>
            <p:ph type="dt" sz="half" idx="10"/>
          </p:nvPr>
        </p:nvSpPr>
        <p:spPr/>
        <p:txBody>
          <a:bodyPr/>
          <a:lstStyle/>
          <a:p>
            <a:fld id="{74DD0C0A-81B5-4AE0-AF27-FE9199E7FF63}" type="datetimeFigureOut">
              <a:rPr lang="fr-CA" smtClean="0"/>
              <a:t>2024-06-19</a:t>
            </a:fld>
            <a:endParaRPr lang="fr-CA"/>
          </a:p>
        </p:txBody>
      </p:sp>
      <p:sp>
        <p:nvSpPr>
          <p:cNvPr id="5" name="Espace réservé du pied de page 4">
            <a:extLst>
              <a:ext uri="{FF2B5EF4-FFF2-40B4-BE49-F238E27FC236}">
                <a16:creationId xmlns:a16="http://schemas.microsoft.com/office/drawing/2014/main" id="{DAA890E6-0358-B233-C286-C024191286B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924FFF7-4B16-6A8A-7256-79D61D031534}"/>
              </a:ext>
            </a:extLst>
          </p:cNvPr>
          <p:cNvSpPr>
            <a:spLocks noGrp="1"/>
          </p:cNvSpPr>
          <p:nvPr>
            <p:ph type="sldNum" sz="quarter" idx="12"/>
          </p:nvPr>
        </p:nvSpPr>
        <p:spPr/>
        <p:txBody>
          <a:bodyPr/>
          <a:lstStyle/>
          <a:p>
            <a:fld id="{282E73B4-E3EE-4973-99CE-39D790BD2E37}" type="slidenum">
              <a:rPr lang="fr-CA" smtClean="0"/>
              <a:t>‹N°›</a:t>
            </a:fld>
            <a:endParaRPr lang="fr-CA"/>
          </a:p>
        </p:txBody>
      </p:sp>
    </p:spTree>
    <p:extLst>
      <p:ext uri="{BB962C8B-B14F-4D97-AF65-F5344CB8AC3E}">
        <p14:creationId xmlns:p14="http://schemas.microsoft.com/office/powerpoint/2010/main" val="848400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fld id="{F301284D-B54E-4E00-BDA2-E1016915A5DA}" type="datetime1">
              <a:rPr lang="fr-CA" noProof="0" smtClean="0"/>
              <a:t>2024-06-19</a:t>
            </a:fld>
            <a:endParaRPr lang="fr-CA" noProof="0"/>
          </a:p>
        </p:txBody>
      </p:sp>
      <p:sp>
        <p:nvSpPr>
          <p:cNvPr id="6" name="Footer Placeholder 5"/>
          <p:cNvSpPr>
            <a:spLocks noGrp="1"/>
          </p:cNvSpPr>
          <p:nvPr>
            <p:ph type="ftr" sz="quarter" idx="11"/>
          </p:nvPr>
        </p:nvSpPr>
        <p:spPr/>
        <p:txBody>
          <a:bodyPr/>
          <a:lstStyle/>
          <a:p>
            <a:pPr rtl="0"/>
            <a:endParaRPr lang="fr-CA" noProof="0"/>
          </a:p>
        </p:txBody>
      </p:sp>
      <p:sp>
        <p:nvSpPr>
          <p:cNvPr id="7" name="Slide Number Placeholder 6"/>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97115030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9CB6CE41-27A4-4E3F-8C70-FCBE0855BD93}" type="datetime1">
              <a:rPr lang="fr-CA" noProof="0" smtClean="0"/>
              <a:t>2024-06-19</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1662321789"/>
      </p:ext>
    </p:extLst>
  </p:cSld>
  <p:clrMapOvr>
    <a:masterClrMapping/>
  </p:clrMapOvr>
  <p:transition spd="slow">
    <p:push dir="u"/>
  </p:transition>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9CB6CE41-27A4-4E3F-8C70-FCBE0855BD93}" type="datetime1">
              <a:rPr lang="fr-CA" noProof="0" smtClean="0"/>
              <a:t>2024-06-19</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39532100"/>
      </p:ext>
    </p:extLst>
  </p:cSld>
  <p:clrMapOvr>
    <a:masterClrMapping/>
  </p:clrMapOvr>
  <p:transition spd="slow">
    <p:push dir="u"/>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9CB6CE41-27A4-4E3F-8C70-FCBE0855BD93}" type="datetime1">
              <a:rPr lang="fr-CA" noProof="0" smtClean="0"/>
              <a:t>2024-06-19</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3971344328"/>
      </p:ext>
    </p:extLst>
  </p:cSld>
  <p:clrMapOvr>
    <a:masterClrMapping/>
  </p:clrMapOvr>
  <p:transition spd="slow">
    <p:push dir="u"/>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9CB6CE41-27A4-4E3F-8C70-FCBE0855BD93}" type="datetime1">
              <a:rPr lang="fr-CA" noProof="0" smtClean="0"/>
              <a:t>2024-06-19</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64918559"/>
      </p:ext>
    </p:extLst>
  </p:cSld>
  <p:clrMapOvr>
    <a:masterClrMapping/>
  </p:clrMapOvr>
  <p:transition spd="slow">
    <p:push dir="u"/>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9CB6CE41-27A4-4E3F-8C70-FCBE0855BD93}" type="datetime1">
              <a:rPr lang="fr-CA" noProof="0" smtClean="0"/>
              <a:t>2024-06-19</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1549752055"/>
      </p:ext>
    </p:extLst>
  </p:cSld>
  <p:clrMapOvr>
    <a:masterClrMapping/>
  </p:clrMapOvr>
  <p:transition spd="slow">
    <p:push dir="u"/>
  </p:transition>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9CB6CE41-27A4-4E3F-8C70-FCBE0855BD93}" type="datetime1">
              <a:rPr lang="fr-CA" noProof="0" smtClean="0"/>
              <a:t>2024-06-19</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109164244"/>
      </p:ext>
    </p:extLst>
  </p:cSld>
  <p:clrMapOvr>
    <a:masterClrMapping/>
  </p:clrMapOvr>
  <p:transition spd="slow">
    <p:push dir="u"/>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9CB6CE41-27A4-4E3F-8C70-FCBE0855BD93}" type="datetime1">
              <a:rPr lang="fr-CA" noProof="0" smtClean="0"/>
              <a:t>2024-06-19</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559034963"/>
      </p:ext>
    </p:extLst>
  </p:cSld>
  <p:clrMapOvr>
    <a:masterClrMapping/>
  </p:clrMapOvr>
  <p:transition spd="slow">
    <p:push dir="u"/>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46F9CD-E4B0-5B23-B5AF-69DEE4F20AB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FCA35AC0-5FB5-D22A-0FDF-ED349990D7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6B6197F-4CB5-EA5E-E981-CD2D64FE7522}"/>
              </a:ext>
            </a:extLst>
          </p:cNvPr>
          <p:cNvSpPr>
            <a:spLocks noGrp="1"/>
          </p:cNvSpPr>
          <p:nvPr>
            <p:ph type="dt" sz="half" idx="10"/>
          </p:nvPr>
        </p:nvSpPr>
        <p:spPr/>
        <p:txBody>
          <a:bodyPr/>
          <a:lstStyle/>
          <a:p>
            <a:fld id="{74DD0C0A-81B5-4AE0-AF27-FE9199E7FF63}" type="datetimeFigureOut">
              <a:rPr lang="fr-CA" smtClean="0"/>
              <a:t>2024-06-19</a:t>
            </a:fld>
            <a:endParaRPr lang="fr-CA"/>
          </a:p>
        </p:txBody>
      </p:sp>
      <p:sp>
        <p:nvSpPr>
          <p:cNvPr id="5" name="Espace réservé du pied de page 4">
            <a:extLst>
              <a:ext uri="{FF2B5EF4-FFF2-40B4-BE49-F238E27FC236}">
                <a16:creationId xmlns:a16="http://schemas.microsoft.com/office/drawing/2014/main" id="{8447B4A8-A3C5-7495-EE83-A4115D4C1F9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28E19C5-4541-DC03-DD99-B2593A9E37A0}"/>
              </a:ext>
            </a:extLst>
          </p:cNvPr>
          <p:cNvSpPr>
            <a:spLocks noGrp="1"/>
          </p:cNvSpPr>
          <p:nvPr>
            <p:ph type="sldNum" sz="quarter" idx="12"/>
          </p:nvPr>
        </p:nvSpPr>
        <p:spPr/>
        <p:txBody>
          <a:bodyPr/>
          <a:lstStyle/>
          <a:p>
            <a:fld id="{282E73B4-E3EE-4973-99CE-39D790BD2E37}" type="slidenum">
              <a:rPr lang="fr-CA" smtClean="0"/>
              <a:t>‹N°›</a:t>
            </a:fld>
            <a:endParaRPr lang="fr-CA"/>
          </a:p>
        </p:txBody>
      </p:sp>
    </p:spTree>
    <p:extLst>
      <p:ext uri="{BB962C8B-B14F-4D97-AF65-F5344CB8AC3E}">
        <p14:creationId xmlns:p14="http://schemas.microsoft.com/office/powerpoint/2010/main" val="1469075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060542-FA4D-E60B-6BE7-387B823DAE33}"/>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134A14BD-8A8A-E1C0-F38B-F9E8C675776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4F7D12F5-0DC7-9E27-0BD1-F078F2290CC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1C94E005-E444-7E20-E99A-55358DBC20D5}"/>
              </a:ext>
            </a:extLst>
          </p:cNvPr>
          <p:cNvSpPr>
            <a:spLocks noGrp="1"/>
          </p:cNvSpPr>
          <p:nvPr>
            <p:ph type="dt" sz="half" idx="10"/>
          </p:nvPr>
        </p:nvSpPr>
        <p:spPr/>
        <p:txBody>
          <a:bodyPr/>
          <a:lstStyle/>
          <a:p>
            <a:fld id="{74DD0C0A-81B5-4AE0-AF27-FE9199E7FF63}" type="datetimeFigureOut">
              <a:rPr lang="fr-CA" smtClean="0"/>
              <a:t>2024-06-19</a:t>
            </a:fld>
            <a:endParaRPr lang="fr-CA"/>
          </a:p>
        </p:txBody>
      </p:sp>
      <p:sp>
        <p:nvSpPr>
          <p:cNvPr id="6" name="Espace réservé du pied de page 5">
            <a:extLst>
              <a:ext uri="{FF2B5EF4-FFF2-40B4-BE49-F238E27FC236}">
                <a16:creationId xmlns:a16="http://schemas.microsoft.com/office/drawing/2014/main" id="{D99407D5-B7E8-550E-82B9-1B704466C8B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CB530331-A755-5DE3-2338-EEA7F361EBCD}"/>
              </a:ext>
            </a:extLst>
          </p:cNvPr>
          <p:cNvSpPr>
            <a:spLocks noGrp="1"/>
          </p:cNvSpPr>
          <p:nvPr>
            <p:ph type="sldNum" sz="quarter" idx="12"/>
          </p:nvPr>
        </p:nvSpPr>
        <p:spPr/>
        <p:txBody>
          <a:bodyPr/>
          <a:lstStyle/>
          <a:p>
            <a:fld id="{282E73B4-E3EE-4973-99CE-39D790BD2E37}" type="slidenum">
              <a:rPr lang="fr-CA" smtClean="0"/>
              <a:t>‹N°›</a:t>
            </a:fld>
            <a:endParaRPr lang="fr-CA"/>
          </a:p>
        </p:txBody>
      </p:sp>
    </p:spTree>
    <p:extLst>
      <p:ext uri="{BB962C8B-B14F-4D97-AF65-F5344CB8AC3E}">
        <p14:creationId xmlns:p14="http://schemas.microsoft.com/office/powerpoint/2010/main" val="95620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11293D-B1AA-1D52-51CC-4F1B55EB4996}"/>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D3F435E-8D46-8854-B241-7E6662C240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D5E93FF-D102-B190-40F3-F879DEA8040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CD41F14B-EED4-32FB-9DD1-FD8D0B931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3061686-ADDF-BC4B-39D1-B428CA829B1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E9ED9B0F-37D8-FA07-47AE-6E31E2240892}"/>
              </a:ext>
            </a:extLst>
          </p:cNvPr>
          <p:cNvSpPr>
            <a:spLocks noGrp="1"/>
          </p:cNvSpPr>
          <p:nvPr>
            <p:ph type="dt" sz="half" idx="10"/>
          </p:nvPr>
        </p:nvSpPr>
        <p:spPr/>
        <p:txBody>
          <a:bodyPr/>
          <a:lstStyle/>
          <a:p>
            <a:fld id="{74DD0C0A-81B5-4AE0-AF27-FE9199E7FF63}" type="datetimeFigureOut">
              <a:rPr lang="fr-CA" smtClean="0"/>
              <a:t>2024-06-19</a:t>
            </a:fld>
            <a:endParaRPr lang="fr-CA"/>
          </a:p>
        </p:txBody>
      </p:sp>
      <p:sp>
        <p:nvSpPr>
          <p:cNvPr id="8" name="Espace réservé du pied de page 7">
            <a:extLst>
              <a:ext uri="{FF2B5EF4-FFF2-40B4-BE49-F238E27FC236}">
                <a16:creationId xmlns:a16="http://schemas.microsoft.com/office/drawing/2014/main" id="{C7E15D2B-C356-1E6E-C710-D92819300491}"/>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71229EC4-5F1C-7DE3-EB18-0028F4C43A83}"/>
              </a:ext>
            </a:extLst>
          </p:cNvPr>
          <p:cNvSpPr>
            <a:spLocks noGrp="1"/>
          </p:cNvSpPr>
          <p:nvPr>
            <p:ph type="sldNum" sz="quarter" idx="12"/>
          </p:nvPr>
        </p:nvSpPr>
        <p:spPr/>
        <p:txBody>
          <a:bodyPr/>
          <a:lstStyle/>
          <a:p>
            <a:fld id="{282E73B4-E3EE-4973-99CE-39D790BD2E37}" type="slidenum">
              <a:rPr lang="fr-CA" smtClean="0"/>
              <a:t>‹N°›</a:t>
            </a:fld>
            <a:endParaRPr lang="fr-CA"/>
          </a:p>
        </p:txBody>
      </p:sp>
    </p:spTree>
    <p:extLst>
      <p:ext uri="{BB962C8B-B14F-4D97-AF65-F5344CB8AC3E}">
        <p14:creationId xmlns:p14="http://schemas.microsoft.com/office/powerpoint/2010/main" val="3924287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FAC513-55EE-8472-5180-2F8476CD5D3F}"/>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1F417F1-2BDF-FA63-F73B-DE509A608EF1}"/>
              </a:ext>
            </a:extLst>
          </p:cNvPr>
          <p:cNvSpPr>
            <a:spLocks noGrp="1"/>
          </p:cNvSpPr>
          <p:nvPr>
            <p:ph type="dt" sz="half" idx="10"/>
          </p:nvPr>
        </p:nvSpPr>
        <p:spPr/>
        <p:txBody>
          <a:bodyPr/>
          <a:lstStyle/>
          <a:p>
            <a:fld id="{74DD0C0A-81B5-4AE0-AF27-FE9199E7FF63}" type="datetimeFigureOut">
              <a:rPr lang="fr-CA" smtClean="0"/>
              <a:t>2024-06-19</a:t>
            </a:fld>
            <a:endParaRPr lang="fr-CA"/>
          </a:p>
        </p:txBody>
      </p:sp>
      <p:sp>
        <p:nvSpPr>
          <p:cNvPr id="4" name="Espace réservé du pied de page 3">
            <a:extLst>
              <a:ext uri="{FF2B5EF4-FFF2-40B4-BE49-F238E27FC236}">
                <a16:creationId xmlns:a16="http://schemas.microsoft.com/office/drawing/2014/main" id="{AF566CB0-CD5C-3D7C-81E6-FDEB33442376}"/>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2EB84BC9-4922-FE0C-E23F-9D188DDED562}"/>
              </a:ext>
            </a:extLst>
          </p:cNvPr>
          <p:cNvSpPr>
            <a:spLocks noGrp="1"/>
          </p:cNvSpPr>
          <p:nvPr>
            <p:ph type="sldNum" sz="quarter" idx="12"/>
          </p:nvPr>
        </p:nvSpPr>
        <p:spPr/>
        <p:txBody>
          <a:bodyPr/>
          <a:lstStyle/>
          <a:p>
            <a:fld id="{282E73B4-E3EE-4973-99CE-39D790BD2E37}" type="slidenum">
              <a:rPr lang="fr-CA" smtClean="0"/>
              <a:t>‹N°›</a:t>
            </a:fld>
            <a:endParaRPr lang="fr-CA"/>
          </a:p>
        </p:txBody>
      </p:sp>
    </p:spTree>
    <p:extLst>
      <p:ext uri="{BB962C8B-B14F-4D97-AF65-F5344CB8AC3E}">
        <p14:creationId xmlns:p14="http://schemas.microsoft.com/office/powerpoint/2010/main" val="414195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A5A4603-DC7F-8524-4BF8-3406E681AC9C}"/>
              </a:ext>
            </a:extLst>
          </p:cNvPr>
          <p:cNvSpPr>
            <a:spLocks noGrp="1"/>
          </p:cNvSpPr>
          <p:nvPr>
            <p:ph type="dt" sz="half" idx="10"/>
          </p:nvPr>
        </p:nvSpPr>
        <p:spPr/>
        <p:txBody>
          <a:bodyPr/>
          <a:lstStyle/>
          <a:p>
            <a:fld id="{74DD0C0A-81B5-4AE0-AF27-FE9199E7FF63}" type="datetimeFigureOut">
              <a:rPr lang="fr-CA" smtClean="0"/>
              <a:t>2024-06-19</a:t>
            </a:fld>
            <a:endParaRPr lang="fr-CA"/>
          </a:p>
        </p:txBody>
      </p:sp>
      <p:sp>
        <p:nvSpPr>
          <p:cNvPr id="3" name="Espace réservé du pied de page 2">
            <a:extLst>
              <a:ext uri="{FF2B5EF4-FFF2-40B4-BE49-F238E27FC236}">
                <a16:creationId xmlns:a16="http://schemas.microsoft.com/office/drawing/2014/main" id="{79D02EA5-4079-0996-21CC-E14CB6D55635}"/>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1FC4572C-AE86-A301-60D3-078AA29B63B5}"/>
              </a:ext>
            </a:extLst>
          </p:cNvPr>
          <p:cNvSpPr>
            <a:spLocks noGrp="1"/>
          </p:cNvSpPr>
          <p:nvPr>
            <p:ph type="sldNum" sz="quarter" idx="12"/>
          </p:nvPr>
        </p:nvSpPr>
        <p:spPr/>
        <p:txBody>
          <a:bodyPr/>
          <a:lstStyle/>
          <a:p>
            <a:fld id="{282E73B4-E3EE-4973-99CE-39D790BD2E37}" type="slidenum">
              <a:rPr lang="fr-CA" smtClean="0"/>
              <a:t>‹N°›</a:t>
            </a:fld>
            <a:endParaRPr lang="fr-CA"/>
          </a:p>
        </p:txBody>
      </p:sp>
    </p:spTree>
    <p:extLst>
      <p:ext uri="{BB962C8B-B14F-4D97-AF65-F5344CB8AC3E}">
        <p14:creationId xmlns:p14="http://schemas.microsoft.com/office/powerpoint/2010/main" val="2937838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ED44EB-36F6-726B-FD23-E3C6A147594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A1199A7E-C3A6-D546-B34E-30DC5DB217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C598AABD-103E-79E8-260F-8C762E1156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C5B4B74-C61D-160E-D63C-9C7CBC3D8580}"/>
              </a:ext>
            </a:extLst>
          </p:cNvPr>
          <p:cNvSpPr>
            <a:spLocks noGrp="1"/>
          </p:cNvSpPr>
          <p:nvPr>
            <p:ph type="dt" sz="half" idx="10"/>
          </p:nvPr>
        </p:nvSpPr>
        <p:spPr/>
        <p:txBody>
          <a:bodyPr/>
          <a:lstStyle/>
          <a:p>
            <a:fld id="{74DD0C0A-81B5-4AE0-AF27-FE9199E7FF63}" type="datetimeFigureOut">
              <a:rPr lang="fr-CA" smtClean="0"/>
              <a:t>2024-06-19</a:t>
            </a:fld>
            <a:endParaRPr lang="fr-CA"/>
          </a:p>
        </p:txBody>
      </p:sp>
      <p:sp>
        <p:nvSpPr>
          <p:cNvPr id="6" name="Espace réservé du pied de page 5">
            <a:extLst>
              <a:ext uri="{FF2B5EF4-FFF2-40B4-BE49-F238E27FC236}">
                <a16:creationId xmlns:a16="http://schemas.microsoft.com/office/drawing/2014/main" id="{4993EA37-F655-0D30-D59A-3B9B6F1E19C6}"/>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BBA75DDD-FEED-C6B5-B44C-F1E3285E9CD8}"/>
              </a:ext>
            </a:extLst>
          </p:cNvPr>
          <p:cNvSpPr>
            <a:spLocks noGrp="1"/>
          </p:cNvSpPr>
          <p:nvPr>
            <p:ph type="sldNum" sz="quarter" idx="12"/>
          </p:nvPr>
        </p:nvSpPr>
        <p:spPr/>
        <p:txBody>
          <a:bodyPr/>
          <a:lstStyle/>
          <a:p>
            <a:fld id="{282E73B4-E3EE-4973-99CE-39D790BD2E37}" type="slidenum">
              <a:rPr lang="fr-CA" smtClean="0"/>
              <a:t>‹N°›</a:t>
            </a:fld>
            <a:endParaRPr lang="fr-CA"/>
          </a:p>
        </p:txBody>
      </p:sp>
    </p:spTree>
    <p:extLst>
      <p:ext uri="{BB962C8B-B14F-4D97-AF65-F5344CB8AC3E}">
        <p14:creationId xmlns:p14="http://schemas.microsoft.com/office/powerpoint/2010/main" val="4207352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D80824-D383-AB09-CDBF-69A0F553216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BC9C8B30-47B3-46A1-CAF2-42A5F428EA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71DD8CBB-D614-323F-571C-AAAAD2B3AC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931C252-88C2-D3D6-389A-C0998D775D4D}"/>
              </a:ext>
            </a:extLst>
          </p:cNvPr>
          <p:cNvSpPr>
            <a:spLocks noGrp="1"/>
          </p:cNvSpPr>
          <p:nvPr>
            <p:ph type="dt" sz="half" idx="10"/>
          </p:nvPr>
        </p:nvSpPr>
        <p:spPr/>
        <p:txBody>
          <a:bodyPr/>
          <a:lstStyle/>
          <a:p>
            <a:fld id="{74DD0C0A-81B5-4AE0-AF27-FE9199E7FF63}" type="datetimeFigureOut">
              <a:rPr lang="fr-CA" smtClean="0"/>
              <a:t>2024-06-19</a:t>
            </a:fld>
            <a:endParaRPr lang="fr-CA"/>
          </a:p>
        </p:txBody>
      </p:sp>
      <p:sp>
        <p:nvSpPr>
          <p:cNvPr id="6" name="Espace réservé du pied de page 5">
            <a:extLst>
              <a:ext uri="{FF2B5EF4-FFF2-40B4-BE49-F238E27FC236}">
                <a16:creationId xmlns:a16="http://schemas.microsoft.com/office/drawing/2014/main" id="{2B13512F-AF5B-1A6B-5829-AE516EAF43EE}"/>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50877C87-4E2A-E298-BFBC-E46BDC44278A}"/>
              </a:ext>
            </a:extLst>
          </p:cNvPr>
          <p:cNvSpPr>
            <a:spLocks noGrp="1"/>
          </p:cNvSpPr>
          <p:nvPr>
            <p:ph type="sldNum" sz="quarter" idx="12"/>
          </p:nvPr>
        </p:nvSpPr>
        <p:spPr/>
        <p:txBody>
          <a:bodyPr/>
          <a:lstStyle/>
          <a:p>
            <a:fld id="{282E73B4-E3EE-4973-99CE-39D790BD2E37}" type="slidenum">
              <a:rPr lang="fr-CA" smtClean="0"/>
              <a:t>‹N°›</a:t>
            </a:fld>
            <a:endParaRPr lang="fr-CA"/>
          </a:p>
        </p:txBody>
      </p:sp>
    </p:spTree>
    <p:extLst>
      <p:ext uri="{BB962C8B-B14F-4D97-AF65-F5344CB8AC3E}">
        <p14:creationId xmlns:p14="http://schemas.microsoft.com/office/powerpoint/2010/main" val="1756833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9A96CA4-2E35-5FFF-CBA5-55761850A3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4F1009D-47A3-2A5E-F1FD-20F14B2F85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6FEB128-DD46-CD86-F78B-616A6EBB64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D0C0A-81B5-4AE0-AF27-FE9199E7FF63}" type="datetimeFigureOut">
              <a:rPr lang="fr-CA" smtClean="0"/>
              <a:t>2024-06-19</a:t>
            </a:fld>
            <a:endParaRPr lang="fr-CA"/>
          </a:p>
        </p:txBody>
      </p:sp>
      <p:sp>
        <p:nvSpPr>
          <p:cNvPr id="5" name="Espace réservé du pied de page 4">
            <a:extLst>
              <a:ext uri="{FF2B5EF4-FFF2-40B4-BE49-F238E27FC236}">
                <a16:creationId xmlns:a16="http://schemas.microsoft.com/office/drawing/2014/main" id="{E07F1EFD-746E-B2A3-117C-F29B8CE908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6DB356B9-C31D-0F8C-8D4A-9B69B01F5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2E73B4-E3EE-4973-99CE-39D790BD2E37}" type="slidenum">
              <a:rPr lang="fr-CA" smtClean="0"/>
              <a:t>‹N°›</a:t>
            </a:fld>
            <a:endParaRPr lang="fr-CA"/>
          </a:p>
        </p:txBody>
      </p:sp>
    </p:spTree>
    <p:extLst>
      <p:ext uri="{BB962C8B-B14F-4D97-AF65-F5344CB8AC3E}">
        <p14:creationId xmlns:p14="http://schemas.microsoft.com/office/powerpoint/2010/main" val="2006137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9CB6CE41-27A4-4E3F-8C70-FCBE0855BD93}" type="datetime1">
              <a:rPr lang="fr-CA" noProof="0" smtClean="0"/>
              <a:t>2024-06-19</a:t>
            </a:fld>
            <a:endParaRPr lang="fr-CA" noProof="0"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fr-CA" noProof="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42723943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p:push dir="u"/>
  </p:transition>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1.xml"/><Relationship Id="rId18" Type="http://schemas.openxmlformats.org/officeDocument/2006/relationships/image" Target="../media/image3.png"/><Relationship Id="rId26" Type="http://schemas.openxmlformats.org/officeDocument/2006/relationships/image" Target="../media/image11.png"/><Relationship Id="rId3" Type="http://schemas.openxmlformats.org/officeDocument/2006/relationships/tags" Target="../tags/tag3.xml"/><Relationship Id="rId21" Type="http://schemas.openxmlformats.org/officeDocument/2006/relationships/image" Target="../media/image6.svg"/><Relationship Id="rId7" Type="http://schemas.openxmlformats.org/officeDocument/2006/relationships/tags" Target="../tags/tag7.xml"/><Relationship Id="rId12" Type="http://schemas.openxmlformats.org/officeDocument/2006/relationships/video" Target="../media/media1.mp4"/><Relationship Id="rId17" Type="http://schemas.openxmlformats.org/officeDocument/2006/relationships/image" Target="../media/image2.svg"/><Relationship Id="rId25" Type="http://schemas.openxmlformats.org/officeDocument/2006/relationships/image" Target="../media/image10.svg"/><Relationship Id="rId2" Type="http://schemas.openxmlformats.org/officeDocument/2006/relationships/tags" Target="../tags/tag2.xml"/><Relationship Id="rId16" Type="http://schemas.openxmlformats.org/officeDocument/2006/relationships/image" Target="../media/image1.png"/><Relationship Id="rId20" Type="http://schemas.openxmlformats.org/officeDocument/2006/relationships/image" Target="../media/image5.png"/><Relationship Id="rId29" Type="http://schemas.openxmlformats.org/officeDocument/2006/relationships/image" Target="../media/image14.svg"/><Relationship Id="rId1" Type="http://schemas.openxmlformats.org/officeDocument/2006/relationships/tags" Target="../tags/tag1.xml"/><Relationship Id="rId6" Type="http://schemas.openxmlformats.org/officeDocument/2006/relationships/tags" Target="../tags/tag6.xml"/><Relationship Id="rId11" Type="http://schemas.microsoft.com/office/2007/relationships/media" Target="../media/media1.mp4"/><Relationship Id="rId24" Type="http://schemas.openxmlformats.org/officeDocument/2006/relationships/image" Target="../media/image9.png"/><Relationship Id="rId5" Type="http://schemas.openxmlformats.org/officeDocument/2006/relationships/tags" Target="../tags/tag5.xml"/><Relationship Id="rId15" Type="http://schemas.openxmlformats.org/officeDocument/2006/relationships/notesSlide" Target="../notesSlides/notesSlide1.xml"/><Relationship Id="rId23" Type="http://schemas.openxmlformats.org/officeDocument/2006/relationships/image" Target="../media/image8.svg"/><Relationship Id="rId28" Type="http://schemas.openxmlformats.org/officeDocument/2006/relationships/image" Target="../media/image13.png"/><Relationship Id="rId10" Type="http://schemas.openxmlformats.org/officeDocument/2006/relationships/tags" Target="../tags/tag10.xml"/><Relationship Id="rId19" Type="http://schemas.openxmlformats.org/officeDocument/2006/relationships/image" Target="../media/image4.sv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12.xml"/><Relationship Id="rId22" Type="http://schemas.openxmlformats.org/officeDocument/2006/relationships/image" Target="../media/image7.png"/><Relationship Id="rId27" Type="http://schemas.openxmlformats.org/officeDocument/2006/relationships/image" Target="../media/image12.svg"/><Relationship Id="rId30"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51.xml"/><Relationship Id="rId7" Type="http://schemas.openxmlformats.org/officeDocument/2006/relationships/tags" Target="../tags/tag53.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audio" Target="../media/media10.m4a"/><Relationship Id="rId11" Type="http://schemas.openxmlformats.org/officeDocument/2006/relationships/image" Target="../media/image16.png"/><Relationship Id="rId5" Type="http://schemas.microsoft.com/office/2007/relationships/media" Target="../media/media10.m4a"/><Relationship Id="rId10" Type="http://schemas.openxmlformats.org/officeDocument/2006/relationships/image" Target="../media/image18.svg"/><Relationship Id="rId4" Type="http://schemas.openxmlformats.org/officeDocument/2006/relationships/tags" Target="../tags/tag52.xm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56.xml"/><Relationship Id="rId7" Type="http://schemas.openxmlformats.org/officeDocument/2006/relationships/tags" Target="../tags/tag58.xml"/><Relationship Id="rId12" Type="http://schemas.openxmlformats.org/officeDocument/2006/relationships/image" Target="../media/image16.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audio" Target="../media/media11.m4a"/><Relationship Id="rId11" Type="http://schemas.openxmlformats.org/officeDocument/2006/relationships/image" Target="../media/image20.svg"/><Relationship Id="rId5" Type="http://schemas.microsoft.com/office/2007/relationships/media" Target="../media/media11.m4a"/><Relationship Id="rId10" Type="http://schemas.openxmlformats.org/officeDocument/2006/relationships/image" Target="../media/image19.png"/><Relationship Id="rId4" Type="http://schemas.openxmlformats.org/officeDocument/2006/relationships/tags" Target="../tags/tag57.xml"/><Relationship Id="rId9" Type="http://schemas.openxmlformats.org/officeDocument/2006/relationships/hyperlink" Target="https://youtu.be/aP0enU4efqA" TargetMode="External"/></Relationships>
</file>

<file path=ppt/slides/_rels/slide12.xml.rels><?xml version="1.0" encoding="UTF-8" standalone="yes"?>
<Relationships xmlns="http://schemas.openxmlformats.org/package/2006/relationships"><Relationship Id="rId8" Type="http://schemas.microsoft.com/office/2007/relationships/media" Target="../media/media13.m4a"/><Relationship Id="rId3" Type="http://schemas.openxmlformats.org/officeDocument/2006/relationships/tags" Target="../tags/tag61.xml"/><Relationship Id="rId7" Type="http://schemas.microsoft.com/office/2007/relationships/media" Target="../media/media12.m4a"/><Relationship Id="rId12" Type="http://schemas.openxmlformats.org/officeDocument/2006/relationships/image" Target="../media/image16.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3.xml"/><Relationship Id="rId11" Type="http://schemas.openxmlformats.org/officeDocument/2006/relationships/slideLayout" Target="../slideLayouts/slideLayout13.xml"/><Relationship Id="rId5" Type="http://schemas.openxmlformats.org/officeDocument/2006/relationships/audio" Target="NULL" TargetMode="External"/><Relationship Id="rId10" Type="http://schemas.openxmlformats.org/officeDocument/2006/relationships/tags" Target="../tags/tag64.xml"/><Relationship Id="rId4" Type="http://schemas.openxmlformats.org/officeDocument/2006/relationships/tags" Target="../tags/tag62.xml"/><Relationship Id="rId9" Type="http://schemas.openxmlformats.org/officeDocument/2006/relationships/audio" Target="../media/media13.m4a"/></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67.xml"/><Relationship Id="rId7" Type="http://schemas.openxmlformats.org/officeDocument/2006/relationships/tags" Target="../tags/tag69.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audio" Target="../media/media14.m4a"/><Relationship Id="rId11" Type="http://schemas.openxmlformats.org/officeDocument/2006/relationships/image" Target="../media/image16.png"/><Relationship Id="rId5" Type="http://schemas.microsoft.com/office/2007/relationships/media" Target="../media/media14.m4a"/><Relationship Id="rId10" Type="http://schemas.openxmlformats.org/officeDocument/2006/relationships/image" Target="../media/image18.svg"/><Relationship Id="rId4" Type="http://schemas.openxmlformats.org/officeDocument/2006/relationships/tags" Target="../tags/tag68.xml"/><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16.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Layout" Target="../slideLayouts/slideLayout13.xml"/><Relationship Id="rId5" Type="http://schemas.openxmlformats.org/officeDocument/2006/relationships/audio" Target="../media/media15.m4a"/><Relationship Id="rId4" Type="http://schemas.microsoft.com/office/2007/relationships/media" Target="../media/media15.m4a"/></Relationships>
</file>

<file path=ppt/slides/_rels/slide15.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18" Type="http://schemas.openxmlformats.org/officeDocument/2006/relationships/image" Target="../media/image14.svg"/><Relationship Id="rId3" Type="http://schemas.openxmlformats.org/officeDocument/2006/relationships/slideLayout" Target="../slideLayouts/slideLayout12.xml"/><Relationship Id="rId7" Type="http://schemas.openxmlformats.org/officeDocument/2006/relationships/image" Target="../media/image3.png"/><Relationship Id="rId12" Type="http://schemas.openxmlformats.org/officeDocument/2006/relationships/image" Target="../media/image8.svg"/><Relationship Id="rId17" Type="http://schemas.openxmlformats.org/officeDocument/2006/relationships/image" Target="../media/image13.png"/><Relationship Id="rId2" Type="http://schemas.openxmlformats.org/officeDocument/2006/relationships/video" Target="../media/media16.mp4"/><Relationship Id="rId16" Type="http://schemas.openxmlformats.org/officeDocument/2006/relationships/image" Target="../media/image12.svg"/><Relationship Id="rId1" Type="http://schemas.microsoft.com/office/2007/relationships/media" Target="../media/media16.mp4"/><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svg"/><Relationship Id="rId19"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5.png"/><Relationship Id="rId14"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16.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13.xml"/><Relationship Id="rId5" Type="http://schemas.microsoft.com/office/2007/relationships/media" Target="../media/media2.m4a"/><Relationship Id="rId4" Type="http://schemas.openxmlformats.org/officeDocument/2006/relationships/tags" Target="../tags/tag14.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17.xml"/><Relationship Id="rId7" Type="http://schemas.openxmlformats.org/officeDocument/2006/relationships/slideLayout" Target="../slideLayouts/slideLayout13.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18.xml"/><Relationship Id="rId5" Type="http://schemas.openxmlformats.org/officeDocument/2006/relationships/audio" Target="../media/media3.m4a"/><Relationship Id="rId4" Type="http://schemas.microsoft.com/office/2007/relationships/media" Target="../media/media3.m4a"/></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21.xml"/><Relationship Id="rId7" Type="http://schemas.openxmlformats.org/officeDocument/2006/relationships/tags" Target="../tags/tag23.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2.xml"/><Relationship Id="rId5" Type="http://schemas.openxmlformats.org/officeDocument/2006/relationships/audio" Target="../media/media4.m4a"/><Relationship Id="rId4" Type="http://schemas.microsoft.com/office/2007/relationships/media" Target="../media/media4.m4a"/><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microsoft.com/office/2007/relationships/diagramDrawing" Target="../diagrams/drawing1.xml"/><Relationship Id="rId3" Type="http://schemas.openxmlformats.org/officeDocument/2006/relationships/tags" Target="../tags/tag26.xml"/><Relationship Id="rId7" Type="http://schemas.openxmlformats.org/officeDocument/2006/relationships/tags" Target="../tags/tag28.xml"/><Relationship Id="rId12" Type="http://schemas.openxmlformats.org/officeDocument/2006/relationships/diagramColors" Target="../diagrams/colors1.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audio" Target="../media/media5.m4a"/><Relationship Id="rId11" Type="http://schemas.openxmlformats.org/officeDocument/2006/relationships/diagramQuickStyle" Target="../diagrams/quickStyle1.xml"/><Relationship Id="rId5" Type="http://schemas.microsoft.com/office/2007/relationships/media" Target="../media/media5.m4a"/><Relationship Id="rId10" Type="http://schemas.openxmlformats.org/officeDocument/2006/relationships/diagramLayout" Target="../diagrams/layout1.xml"/><Relationship Id="rId4" Type="http://schemas.openxmlformats.org/officeDocument/2006/relationships/tags" Target="../tags/tag27.xml"/><Relationship Id="rId9" Type="http://schemas.openxmlformats.org/officeDocument/2006/relationships/diagramData" Target="../diagrams/data1.xm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microsoft.com/office/2007/relationships/diagramDrawing" Target="../diagrams/drawing2.xml"/><Relationship Id="rId3" Type="http://schemas.openxmlformats.org/officeDocument/2006/relationships/tags" Target="../tags/tag31.xml"/><Relationship Id="rId7" Type="http://schemas.openxmlformats.org/officeDocument/2006/relationships/tags" Target="../tags/tag33.xml"/><Relationship Id="rId12" Type="http://schemas.openxmlformats.org/officeDocument/2006/relationships/diagramColors" Target="../diagrams/colors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audio" Target="../media/media6.m4a"/><Relationship Id="rId11" Type="http://schemas.openxmlformats.org/officeDocument/2006/relationships/diagramQuickStyle" Target="../diagrams/quickStyle2.xml"/><Relationship Id="rId5" Type="http://schemas.microsoft.com/office/2007/relationships/media" Target="../media/media6.m4a"/><Relationship Id="rId10" Type="http://schemas.openxmlformats.org/officeDocument/2006/relationships/diagramLayout" Target="../diagrams/layout2.xml"/><Relationship Id="rId4" Type="http://schemas.openxmlformats.org/officeDocument/2006/relationships/tags" Target="../tags/tag32.xml"/><Relationship Id="rId9" Type="http://schemas.openxmlformats.org/officeDocument/2006/relationships/diagramData" Target="../diagrams/data2.xml"/><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microsoft.com/office/2007/relationships/diagramDrawing" Target="../diagrams/drawing3.xml"/><Relationship Id="rId3" Type="http://schemas.openxmlformats.org/officeDocument/2006/relationships/tags" Target="../tags/tag36.xml"/><Relationship Id="rId7" Type="http://schemas.openxmlformats.org/officeDocument/2006/relationships/tags" Target="../tags/tag38.xml"/><Relationship Id="rId12" Type="http://schemas.openxmlformats.org/officeDocument/2006/relationships/diagramColors" Target="../diagrams/colors3.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audio" Target="../media/media7.m4a"/><Relationship Id="rId11" Type="http://schemas.openxmlformats.org/officeDocument/2006/relationships/diagramQuickStyle" Target="../diagrams/quickStyle3.xml"/><Relationship Id="rId5" Type="http://schemas.microsoft.com/office/2007/relationships/media" Target="../media/media7.m4a"/><Relationship Id="rId10" Type="http://schemas.openxmlformats.org/officeDocument/2006/relationships/diagramLayout" Target="../diagrams/layout3.xml"/><Relationship Id="rId4" Type="http://schemas.openxmlformats.org/officeDocument/2006/relationships/tags" Target="../tags/tag37.xml"/><Relationship Id="rId9" Type="http://schemas.openxmlformats.org/officeDocument/2006/relationships/diagramData" Target="../diagrams/data3.xml"/><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microsoft.com/office/2007/relationships/diagramDrawing" Target="../diagrams/drawing4.xml"/><Relationship Id="rId3" Type="http://schemas.openxmlformats.org/officeDocument/2006/relationships/tags" Target="../tags/tag41.xml"/><Relationship Id="rId7" Type="http://schemas.openxmlformats.org/officeDocument/2006/relationships/tags" Target="../tags/tag43.xml"/><Relationship Id="rId12" Type="http://schemas.openxmlformats.org/officeDocument/2006/relationships/diagramColors" Target="../diagrams/colors4.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audio" Target="../media/media8.m4a"/><Relationship Id="rId11" Type="http://schemas.openxmlformats.org/officeDocument/2006/relationships/diagramQuickStyle" Target="../diagrams/quickStyle4.xml"/><Relationship Id="rId5" Type="http://schemas.microsoft.com/office/2007/relationships/media" Target="../media/media8.m4a"/><Relationship Id="rId10" Type="http://schemas.openxmlformats.org/officeDocument/2006/relationships/diagramLayout" Target="../diagrams/layout4.xml"/><Relationship Id="rId4" Type="http://schemas.openxmlformats.org/officeDocument/2006/relationships/tags" Target="../tags/tag42.xml"/><Relationship Id="rId9" Type="http://schemas.openxmlformats.org/officeDocument/2006/relationships/diagramData" Target="../diagrams/data4.xml"/><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microsoft.com/office/2007/relationships/diagramDrawing" Target="../diagrams/drawing5.xml"/><Relationship Id="rId3" Type="http://schemas.openxmlformats.org/officeDocument/2006/relationships/tags" Target="../tags/tag46.xml"/><Relationship Id="rId7" Type="http://schemas.openxmlformats.org/officeDocument/2006/relationships/tags" Target="../tags/tag48.xml"/><Relationship Id="rId12" Type="http://schemas.openxmlformats.org/officeDocument/2006/relationships/diagramColors" Target="../diagrams/colors5.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audio" Target="../media/media9.m4a"/><Relationship Id="rId11" Type="http://schemas.openxmlformats.org/officeDocument/2006/relationships/diagramQuickStyle" Target="../diagrams/quickStyle5.xml"/><Relationship Id="rId5" Type="http://schemas.microsoft.com/office/2007/relationships/media" Target="../media/media9.m4a"/><Relationship Id="rId10" Type="http://schemas.openxmlformats.org/officeDocument/2006/relationships/diagramLayout" Target="../diagrams/layout5.xml"/><Relationship Id="rId4" Type="http://schemas.openxmlformats.org/officeDocument/2006/relationships/tags" Target="../tags/tag47.xml"/><Relationship Id="rId9" Type="http://schemas.openxmlformats.org/officeDocument/2006/relationships/diagramData" Target="../diagrams/data5.xml"/><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B5F415-7490-4054-85B4-10F7AE6D3385}"/>
              </a:ext>
            </a:extLst>
          </p:cNvPr>
          <p:cNvSpPr>
            <a:spLocks noGrp="1"/>
          </p:cNvSpPr>
          <p:nvPr>
            <p:ph type="ctrTitle"/>
            <p:custDataLst>
              <p:tags r:id="rId1"/>
            </p:custDataLst>
          </p:nvPr>
        </p:nvSpPr>
        <p:spPr>
          <a:xfrm>
            <a:off x="1527348" y="420644"/>
            <a:ext cx="9144000" cy="2387600"/>
          </a:xfrm>
        </p:spPr>
        <p:txBody>
          <a:bodyPr rtlCol="0">
            <a:normAutofit/>
          </a:bodyPr>
          <a:lstStyle/>
          <a:p>
            <a:pPr algn="ctr" rtl="0"/>
            <a:r>
              <a:rPr lang="fr-CA" sz="6600" dirty="0">
                <a:solidFill>
                  <a:schemeClr val="tx1"/>
                </a:solidFill>
                <a:latin typeface="Rockwell" panose="02060603020205020403" pitchFamily="18" charset="0"/>
              </a:rPr>
              <a:t>Approche globale de la santé</a:t>
            </a:r>
          </a:p>
        </p:txBody>
      </p:sp>
      <p:sp>
        <p:nvSpPr>
          <p:cNvPr id="3" name="Sous-titre 2">
            <a:extLst>
              <a:ext uri="{FF2B5EF4-FFF2-40B4-BE49-F238E27FC236}">
                <a16:creationId xmlns:a16="http://schemas.microsoft.com/office/drawing/2014/main" id="{D05F6415-1E7C-453D-B6B7-DBF76BDA691B}"/>
              </a:ext>
            </a:extLst>
          </p:cNvPr>
          <p:cNvSpPr>
            <a:spLocks noGrp="1"/>
          </p:cNvSpPr>
          <p:nvPr>
            <p:ph type="subTitle" idx="1"/>
            <p:custDataLst>
              <p:tags r:id="rId2"/>
            </p:custDataLst>
          </p:nvPr>
        </p:nvSpPr>
        <p:spPr>
          <a:xfrm>
            <a:off x="247741" y="2889267"/>
            <a:ext cx="9144000" cy="1655762"/>
          </a:xfrm>
        </p:spPr>
        <p:txBody>
          <a:bodyPr rtlCol="0">
            <a:normAutofit/>
          </a:bodyPr>
          <a:lstStyle/>
          <a:p>
            <a:pPr algn="ctr" rtl="0"/>
            <a:r>
              <a:rPr lang="fr-CA" sz="2800" dirty="0">
                <a:solidFill>
                  <a:schemeClr val="tx1"/>
                </a:solidFill>
                <a:latin typeface="Tahoma" panose="020B0604030504040204" pitchFamily="34" charset="0"/>
                <a:ea typeface="Tahoma" panose="020B0604030504040204" pitchFamily="34" charset="0"/>
                <a:cs typeface="Tahoma" panose="020B0604030504040204" pitchFamily="34" charset="0"/>
              </a:rPr>
              <a:t>Compétence 02</a:t>
            </a:r>
          </a:p>
          <a:p>
            <a:pPr algn="ctr" rtl="0"/>
            <a:r>
              <a:rPr lang="fr-CA" sz="2800" dirty="0">
                <a:solidFill>
                  <a:schemeClr val="tx1"/>
                </a:solidFill>
                <a:latin typeface="Tahoma" panose="020B0604030504040204" pitchFamily="34" charset="0"/>
                <a:ea typeface="Tahoma" panose="020B0604030504040204" pitchFamily="34" charset="0"/>
                <a:cs typeface="Tahoma" panose="020B0604030504040204" pitchFamily="34" charset="0"/>
              </a:rPr>
              <a:t>Santé, assistance et soins infirmiers</a:t>
            </a:r>
          </a:p>
          <a:p>
            <a:pPr algn="ctr" rtl="0"/>
            <a:r>
              <a:rPr lang="fr-CA" sz="2800" dirty="0">
                <a:solidFill>
                  <a:schemeClr val="tx1"/>
                </a:solidFill>
                <a:latin typeface="Tahoma" panose="020B0604030504040204" pitchFamily="34" charset="0"/>
                <a:ea typeface="Tahoma" panose="020B0604030504040204" pitchFamily="34" charset="0"/>
                <a:cs typeface="Tahoma" panose="020B0604030504040204" pitchFamily="34" charset="0"/>
              </a:rPr>
              <a:t>Cours 03</a:t>
            </a:r>
          </a:p>
        </p:txBody>
      </p:sp>
      <p:cxnSp>
        <p:nvCxnSpPr>
          <p:cNvPr id="5" name="Connecteur droit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custDataLst>
              <p:tags r:id="rId3"/>
            </p:custDataLst>
          </p:nvPr>
        </p:nvCxnSpPr>
        <p:spPr>
          <a:xfrm>
            <a:off x="3556200" y="3535514"/>
            <a:ext cx="5079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que 14">
            <a:extLst>
              <a:ext uri="{FF2B5EF4-FFF2-40B4-BE49-F238E27FC236}">
                <a16:creationId xmlns:a16="http://schemas.microsoft.com/office/drawing/2014/main" id="{2A123BD8-A09C-49C0-98E8-54B55610A928}"/>
              </a:ext>
              <a:ext uri="{C183D7F6-B498-43B3-948B-1728B52AA6E4}">
                <adec:decorative xmlns:adec="http://schemas.microsoft.com/office/drawing/2017/decorative" val="1"/>
              </a:ext>
            </a:extLst>
          </p:cNvPr>
          <p:cNvPicPr>
            <a:picLocks noChangeAspect="1"/>
          </p:cNvPicPr>
          <p:nvPr>
            <p:custDataLst>
              <p:tags r:id="rId4"/>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631394">
            <a:off x="3790715" y="4482751"/>
            <a:ext cx="3194131" cy="3194131"/>
          </a:xfrm>
          <a:prstGeom prst="rect">
            <a:avLst/>
          </a:prstGeom>
        </p:spPr>
      </p:pic>
      <p:pic>
        <p:nvPicPr>
          <p:cNvPr id="11" name="Graphique 10">
            <a:extLst>
              <a:ext uri="{FF2B5EF4-FFF2-40B4-BE49-F238E27FC236}">
                <a16:creationId xmlns:a16="http://schemas.microsoft.com/office/drawing/2014/main" id="{3CB00449-E308-4DF3-9CFD-9A7D30B672DE}"/>
              </a:ext>
              <a:ext uri="{C183D7F6-B498-43B3-948B-1728B52AA6E4}">
                <adec:decorative xmlns:adec="http://schemas.microsoft.com/office/drawing/2017/decorative" val="1"/>
              </a:ext>
            </a:extLst>
          </p:cNvPr>
          <p:cNvPicPr>
            <a:picLocks noChangeAspect="1"/>
          </p:cNvPicPr>
          <p:nvPr>
            <p:custDataLst>
              <p:tags r:id="rId5"/>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1338607" flipH="1">
            <a:off x="-543758" y="786893"/>
            <a:ext cx="2684499" cy="2684499"/>
          </a:xfrm>
          <a:prstGeom prst="rect">
            <a:avLst/>
          </a:prstGeom>
        </p:spPr>
      </p:pic>
      <p:pic>
        <p:nvPicPr>
          <p:cNvPr id="13" name="Graphisme 12">
            <a:extLst>
              <a:ext uri="{FF2B5EF4-FFF2-40B4-BE49-F238E27FC236}">
                <a16:creationId xmlns:a16="http://schemas.microsoft.com/office/drawing/2014/main" id="{6A56DF0C-1331-406E-AEE6-06E0E59FB9A8}"/>
              </a:ext>
              <a:ext uri="{C183D7F6-B498-43B3-948B-1728B52AA6E4}">
                <adec:decorative xmlns:adec="http://schemas.microsoft.com/office/drawing/2017/decorative" val="1"/>
              </a:ext>
            </a:extLst>
          </p:cNvPr>
          <p:cNvPicPr>
            <a:picLocks noChangeAspect="1"/>
          </p:cNvPicPr>
          <p:nvPr>
            <p:custDataLst>
              <p:tags r:id="rId6"/>
            </p:custDataLst>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1078969">
            <a:off x="1920309" y="4797205"/>
            <a:ext cx="2453456" cy="2453456"/>
          </a:xfrm>
          <a:prstGeom prst="rect">
            <a:avLst/>
          </a:prstGeom>
        </p:spPr>
      </p:pic>
      <p:pic>
        <p:nvPicPr>
          <p:cNvPr id="7" name="Graphique 6">
            <a:extLst>
              <a:ext uri="{FF2B5EF4-FFF2-40B4-BE49-F238E27FC236}">
                <a16:creationId xmlns:a16="http://schemas.microsoft.com/office/drawing/2014/main" id="{88D22565-F42F-439B-A6A4-CF161165E6B6}"/>
              </a:ext>
              <a:ext uri="{C183D7F6-B498-43B3-948B-1728B52AA6E4}">
                <adec:decorative xmlns:adec="http://schemas.microsoft.com/office/drawing/2017/decorative" val="1"/>
              </a:ext>
            </a:extLst>
          </p:cNvPr>
          <p:cNvPicPr>
            <a:picLocks noChangeAspect="1"/>
          </p:cNvPicPr>
          <p:nvPr>
            <p:custDataLst>
              <p:tags r:id="rId7"/>
            </p:custDataLst>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1213697">
            <a:off x="-576715" y="3388686"/>
            <a:ext cx="3245427" cy="3245427"/>
          </a:xfrm>
          <a:prstGeom prst="rect">
            <a:avLst/>
          </a:prstGeom>
        </p:spPr>
      </p:pic>
      <p:pic>
        <p:nvPicPr>
          <p:cNvPr id="9" name="Graphique 8">
            <a:extLst>
              <a:ext uri="{FF2B5EF4-FFF2-40B4-BE49-F238E27FC236}">
                <a16:creationId xmlns:a16="http://schemas.microsoft.com/office/drawing/2014/main" id="{B46E3E84-D1E6-4422-AA93-3EE98A821B98}"/>
              </a:ext>
              <a:ext uri="{C183D7F6-B498-43B3-948B-1728B52AA6E4}">
                <adec:decorative xmlns:adec="http://schemas.microsoft.com/office/drawing/2017/decorative" val="1"/>
              </a:ext>
            </a:extLst>
          </p:cNvPr>
          <p:cNvPicPr>
            <a:picLocks noChangeAspect="1"/>
          </p:cNvPicPr>
          <p:nvPr>
            <p:custDataLst>
              <p:tags r:id="rId8"/>
            </p:custDataLst>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20451125">
            <a:off x="9221596" y="1937885"/>
            <a:ext cx="3005286" cy="3005286"/>
          </a:xfrm>
          <a:prstGeom prst="rect">
            <a:avLst/>
          </a:prstGeom>
        </p:spPr>
      </p:pic>
      <p:pic>
        <p:nvPicPr>
          <p:cNvPr id="19" name="Graphisme 18">
            <a:extLst>
              <a:ext uri="{FF2B5EF4-FFF2-40B4-BE49-F238E27FC236}">
                <a16:creationId xmlns:a16="http://schemas.microsoft.com/office/drawing/2014/main" id="{39130E3C-1E93-4315-AE76-13C55147DCF2}"/>
              </a:ext>
              <a:ext uri="{C183D7F6-B498-43B3-948B-1728B52AA6E4}">
                <adec:decorative xmlns:adec="http://schemas.microsoft.com/office/drawing/2017/decorative" val="1"/>
              </a:ext>
            </a:extLst>
          </p:cNvPr>
          <p:cNvPicPr>
            <a:picLocks noChangeAspect="1"/>
          </p:cNvPicPr>
          <p:nvPr>
            <p:custDataLst>
              <p:tags r:id="rId9"/>
            </p:custDataLst>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17943356">
            <a:off x="9841343" y="253098"/>
            <a:ext cx="1574403" cy="1574403"/>
          </a:xfrm>
          <a:prstGeom prst="rect">
            <a:avLst/>
          </a:prstGeom>
        </p:spPr>
      </p:pic>
      <p:pic>
        <p:nvPicPr>
          <p:cNvPr id="21" name="Graphique 20">
            <a:extLst>
              <a:ext uri="{FF2B5EF4-FFF2-40B4-BE49-F238E27FC236}">
                <a16:creationId xmlns:a16="http://schemas.microsoft.com/office/drawing/2014/main" id="{FFEC1660-205F-490E-800A-0D57D250BAE4}"/>
              </a:ext>
              <a:ext uri="{C183D7F6-B498-43B3-948B-1728B52AA6E4}">
                <adec:decorative xmlns:adec="http://schemas.microsoft.com/office/drawing/2017/decorative" val="1"/>
              </a:ext>
            </a:extLst>
          </p:cNvPr>
          <p:cNvPicPr>
            <a:picLocks noChangeAspect="1"/>
          </p:cNvPicPr>
          <p:nvPr>
            <p:custDataLst>
              <p:tags r:id="rId10"/>
            </p:custDataLst>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rot="20520790">
            <a:off x="10954788" y="1126404"/>
            <a:ext cx="1488402" cy="1488402"/>
          </a:xfrm>
          <a:prstGeom prst="rect">
            <a:avLst/>
          </a:prstGeom>
        </p:spPr>
      </p:pic>
      <p:pic>
        <p:nvPicPr>
          <p:cNvPr id="26" name="Présentation de cours">
            <a:hlinkClick r:id="" action="ppaction://media"/>
            <a:extLst>
              <a:ext uri="{FF2B5EF4-FFF2-40B4-BE49-F238E27FC236}">
                <a16:creationId xmlns:a16="http://schemas.microsoft.com/office/drawing/2014/main" id="{EB19799A-5B8B-6185-7F98-5E98F1E7696E}"/>
              </a:ext>
            </a:extLst>
          </p:cNvPr>
          <p:cNvPicPr>
            <a:picLocks noChangeAspect="1"/>
          </p:cNvPicPr>
          <p:nvPr>
            <a:videoFile r:link="rId12"/>
            <p:custDataLst>
              <p:tags r:id="rId13"/>
            </p:custDataLst>
            <p:extLst>
              <p:ext uri="{DAA4B4D4-6D71-4841-9C94-3DE7FCFB9230}">
                <p14:media xmlns:p14="http://schemas.microsoft.com/office/powerpoint/2010/main" r:embed="rId11"/>
              </p:ext>
            </p:extLst>
          </p:nvPr>
        </p:nvPicPr>
        <p:blipFill>
          <a:blip r:embed="rId30"/>
          <a:stretch>
            <a:fillRect/>
          </a:stretch>
        </p:blipFill>
        <p:spPr>
          <a:xfrm>
            <a:off x="7487357" y="4166409"/>
            <a:ext cx="4506777" cy="2535062"/>
          </a:xfrm>
          <a:prstGeom prst="rect">
            <a:avLst/>
          </a:prstGeom>
          <a:ln w="107950" cap="rnd">
            <a:solidFill>
              <a:schemeClr val="accent1"/>
            </a:solidFill>
          </a:ln>
          <a:effectLst>
            <a:glow rad="63500">
              <a:schemeClr val="accent1">
                <a:satMod val="175000"/>
                <a:alpha val="40000"/>
              </a:schemeClr>
            </a:glow>
            <a:outerShdw blurRad="50800" dist="38100" dir="2700000" algn="tl" rotWithShape="0">
              <a:prstClr val="black">
                <a:alpha val="40000"/>
              </a:prstClr>
            </a:outerShdw>
            <a:reflection blurRad="6350" stA="52000" endA="300" endPos="35000" dir="5400000" sy="-100000" algn="bl" rotWithShape="0"/>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906397050"/>
      </p:ext>
    </p:extLst>
  </p:cSld>
  <p:clrMapOvr>
    <a:masterClrMapping/>
  </p:clrMapOvr>
  <p:transition spd="slow" advTm="7827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1000"/>
                                        <p:tgtEl>
                                          <p:spTgt spid="3">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826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6"/>
                </p:tgtEl>
              </p:cMediaNode>
            </p:video>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6"/>
                                        </p:tgtEl>
                                      </p:cBhvr>
                                    </p:cmd>
                                  </p:childTnLst>
                                </p:cTn>
                              </p:par>
                            </p:childTnLst>
                          </p:cTn>
                        </p:par>
                      </p:childTnLst>
                    </p:cTn>
                  </p:par>
                </p:childTnLst>
              </p:cTn>
              <p:nextCondLst>
                <p:cond evt="onClick" delay="0">
                  <p:tgtEl>
                    <p:spTgt spid="26"/>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p:txBody>
          <a:bodyPr>
            <a:normAutofit/>
          </a:bodyPr>
          <a:lstStyle/>
          <a:p>
            <a:r>
              <a:rPr lang="fr-CA" sz="6600" dirty="0">
                <a:solidFill>
                  <a:schemeClr val="tx1"/>
                </a:solidFill>
                <a:latin typeface="Rockwell" panose="02060603020205020403" pitchFamily="18" charset="0"/>
              </a:rPr>
              <a:t>Activité 2.2</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677333" y="2160589"/>
            <a:ext cx="9341309" cy="3880773"/>
          </a:xfrm>
        </p:spPr>
        <p:txBody>
          <a:bodyPr>
            <a:noAutofit/>
          </a:bodyPr>
          <a:lstStyle/>
          <a:p>
            <a:r>
              <a:rPr lang="fr-CA" sz="2000" dirty="0"/>
              <a:t>Il est maintenant l’heure de faire l’activité 2.2. Il s’agit de contextualiser les notions que vous venez de voir.  </a:t>
            </a:r>
          </a:p>
          <a:p>
            <a:endParaRPr lang="fr-CA" sz="2000" dirty="0"/>
          </a:p>
          <a:p>
            <a:r>
              <a:rPr lang="fr-CA" sz="2000" dirty="0"/>
              <a:t>Ces pages ne devraient pas vous prendre plus de 15 minutes.</a:t>
            </a:r>
          </a:p>
        </p:txBody>
      </p:sp>
      <p:sp>
        <p:nvSpPr>
          <p:cNvPr id="4" name="ZoneTexte 3">
            <a:extLst>
              <a:ext uri="{FF2B5EF4-FFF2-40B4-BE49-F238E27FC236}">
                <a16:creationId xmlns:a16="http://schemas.microsoft.com/office/drawing/2014/main" id="{EB286EDD-ABC9-3AA4-3B86-E1CFD824CD33}"/>
              </a:ext>
            </a:extLst>
          </p:cNvPr>
          <p:cNvSpPr txBox="1"/>
          <p:nvPr>
            <p:custDataLst>
              <p:tags r:id="rId3"/>
            </p:custDataLst>
          </p:nvPr>
        </p:nvSpPr>
        <p:spPr>
          <a:xfrm>
            <a:off x="10018643" y="6334539"/>
            <a:ext cx="2001080"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 16 à 19</a:t>
            </a:r>
          </a:p>
        </p:txBody>
      </p:sp>
      <p:pic>
        <p:nvPicPr>
          <p:cNvPr id="7" name="Graphique 6" descr="Crayon avec un remplissage uni">
            <a:extLst>
              <a:ext uri="{FF2B5EF4-FFF2-40B4-BE49-F238E27FC236}">
                <a16:creationId xmlns:a16="http://schemas.microsoft.com/office/drawing/2014/main" id="{53F8CB3A-0258-34B2-F83E-937B47611D3D}"/>
              </a:ext>
            </a:extLst>
          </p:cNvPr>
          <p:cNvPicPr>
            <a:picLocks noChangeAspect="1"/>
          </p:cNvPicPr>
          <p:nvPr>
            <p:custDataLst>
              <p:tags r:id="rId4"/>
            </p:custDataLst>
          </p:nvPr>
        </p:nvPicPr>
        <p:blipFill>
          <a:blip r:embed="rId9">
            <a:extLst>
              <a:ext uri="{96DAC541-7B7A-43D3-8B79-37D633B846F1}">
                <asvg:svgBlip xmlns:asvg="http://schemas.microsoft.com/office/drawing/2016/SVG/main" r:embed="rId10"/>
              </a:ext>
            </a:extLst>
          </a:blip>
          <a:stretch>
            <a:fillRect/>
          </a:stretch>
        </p:blipFill>
        <p:spPr>
          <a:xfrm>
            <a:off x="4578626" y="4098235"/>
            <a:ext cx="1517374" cy="1517374"/>
          </a:xfrm>
          <a:prstGeom prst="rect">
            <a:avLst/>
          </a:prstGeom>
        </p:spPr>
      </p:pic>
      <p:pic>
        <p:nvPicPr>
          <p:cNvPr id="5" name="Son enregistré">
            <a:hlinkClick r:id="" action="ppaction://media"/>
            <a:extLst>
              <a:ext uri="{FF2B5EF4-FFF2-40B4-BE49-F238E27FC236}">
                <a16:creationId xmlns:a16="http://schemas.microsoft.com/office/drawing/2014/main" id="{285A9C31-A776-2AD4-525A-520D58E1D372}"/>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1"/>
          <a:stretch>
            <a:fillRect/>
          </a:stretch>
        </p:blipFill>
        <p:spPr>
          <a:xfrm>
            <a:off x="10714383" y="5431762"/>
            <a:ext cx="609600" cy="609600"/>
          </a:xfrm>
          <a:prstGeom prst="rect">
            <a:avLst/>
          </a:prstGeom>
        </p:spPr>
      </p:pic>
    </p:spTree>
    <p:extLst>
      <p:ext uri="{BB962C8B-B14F-4D97-AF65-F5344CB8AC3E}">
        <p14:creationId xmlns:p14="http://schemas.microsoft.com/office/powerpoint/2010/main" val="2246865856"/>
      </p:ext>
    </p:extLst>
  </p:cSld>
  <p:clrMapOvr>
    <a:masterClrMapping/>
  </p:clrMapOvr>
  <p:transition spd="slow" advTm="428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1000"/>
                                        <p:tgtEl>
                                          <p:spTgt spid="3">
                                            <p:txEl>
                                              <p:pRg st="2" end="2"/>
                                            </p:txEl>
                                          </p:spTgt>
                                        </p:tgtEl>
                                      </p:cBhvr>
                                    </p:animEffect>
                                  </p:childTnLst>
                                </p:cTn>
                              </p:par>
                            </p:childTnLst>
                          </p:cTn>
                        </p:par>
                        <p:par>
                          <p:cTn id="16" fill="hold">
                            <p:stCondLst>
                              <p:cond delay="3000"/>
                            </p:stCondLst>
                            <p:childTnLst>
                              <p:par>
                                <p:cTn id="17" presetID="3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par>
                          <p:cTn id="23" fill="hold">
                            <p:stCondLst>
                              <p:cond delay="4000"/>
                            </p:stCondLst>
                            <p:childTnLst>
                              <p:par>
                                <p:cTn id="24" presetID="1" presetClass="mediacall" presetSubtype="0" fill="hold" nodeType="afterEffect">
                                  <p:stCondLst>
                                    <p:cond delay="0"/>
                                  </p:stCondLst>
                                  <p:childTnLst>
                                    <p:cmd type="call" cmd="playFrom(0.0)">
                                      <p:cBhvr>
                                        <p:cTn id="25" dur="299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3" y="609600"/>
            <a:ext cx="10984579" cy="1320800"/>
          </a:xfrm>
        </p:spPr>
        <p:txBody>
          <a:bodyPr>
            <a:normAutofit fontScale="90000"/>
          </a:bodyPr>
          <a:lstStyle/>
          <a:p>
            <a:r>
              <a:rPr lang="fr-CA" sz="6600" dirty="0">
                <a:solidFill>
                  <a:schemeClr val="tx1"/>
                </a:solidFill>
                <a:latin typeface="Rockwell" panose="02060603020205020403" pitchFamily="18" charset="0"/>
              </a:rPr>
              <a:t>Visionnement</a:t>
            </a:r>
            <a:br>
              <a:rPr lang="fr-CA" sz="6600" dirty="0">
                <a:solidFill>
                  <a:schemeClr val="tx1"/>
                </a:solidFill>
                <a:latin typeface="Rockwell" panose="02060603020205020403" pitchFamily="18" charset="0"/>
              </a:rPr>
            </a:br>
            <a:r>
              <a:rPr lang="fr-CA" sz="6600" dirty="0">
                <a:solidFill>
                  <a:schemeClr val="tx1"/>
                </a:solidFill>
                <a:latin typeface="Rockwell" panose="02060603020205020403" pitchFamily="18" charset="0"/>
              </a:rPr>
              <a:t>La réalité du métier</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677333" y="2551529"/>
            <a:ext cx="8596668" cy="4492002"/>
          </a:xfrm>
        </p:spPr>
        <p:txBody>
          <a:bodyPr>
            <a:normAutofit/>
          </a:bodyPr>
          <a:lstStyle/>
          <a:p>
            <a:r>
              <a:rPr lang="fr-CA" sz="2000" dirty="0"/>
              <a:t>Pour mieux comprendre la réalité du métier et les qualités requises, visionnez le vidéo en lien avec l’icône ci-dessous. Vous n’avez qu’à y déposer la flèche de votre souris et de cliquer tout en maintenant la touche ctrl de votre clavier. </a:t>
            </a:r>
          </a:p>
          <a:p>
            <a:endParaRPr lang="fr-CA" sz="2000" dirty="0"/>
          </a:p>
          <a:p>
            <a:pPr marL="0" indent="0">
              <a:buNone/>
            </a:pPr>
            <a:endParaRPr lang="fr-CA" sz="1800" dirty="0"/>
          </a:p>
          <a:p>
            <a:pPr marL="0" indent="0">
              <a:buNone/>
            </a:pPr>
            <a:endParaRPr lang="fr-CA" sz="1800" dirty="0"/>
          </a:p>
          <a:p>
            <a:r>
              <a:rPr lang="fr-CA" sz="2000" dirty="0"/>
              <a:t>Par la suite, rendez-vous sur Moodle pour répondre à un questionnaire s’y rapportant. </a:t>
            </a:r>
          </a:p>
        </p:txBody>
      </p:sp>
      <p:sp>
        <p:nvSpPr>
          <p:cNvPr id="4" name="ZoneTexte 3">
            <a:extLst>
              <a:ext uri="{FF2B5EF4-FFF2-40B4-BE49-F238E27FC236}">
                <a16:creationId xmlns:a16="http://schemas.microsoft.com/office/drawing/2014/main" id="{68A0AB4E-C12B-423D-58E4-4AF7E51733CA}"/>
              </a:ext>
            </a:extLst>
          </p:cNvPr>
          <p:cNvSpPr txBox="1"/>
          <p:nvPr>
            <p:custDataLst>
              <p:tags r:id="rId3"/>
            </p:custDataLst>
          </p:nvPr>
        </p:nvSpPr>
        <p:spPr>
          <a:xfrm>
            <a:off x="9925879" y="6283259"/>
            <a:ext cx="2040834"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 45 à 47</a:t>
            </a:r>
          </a:p>
        </p:txBody>
      </p:sp>
      <p:pic>
        <p:nvPicPr>
          <p:cNvPr id="7" name="Graphique 6" descr="Présentation avec multimédia avec un remplissage uni">
            <a:hlinkClick r:id="rId9"/>
            <a:extLst>
              <a:ext uri="{FF2B5EF4-FFF2-40B4-BE49-F238E27FC236}">
                <a16:creationId xmlns:a16="http://schemas.microsoft.com/office/drawing/2014/main" id="{6DBD57BA-54CB-3C2E-C6AB-29C3476ED1BB}"/>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43754" y="3649629"/>
            <a:ext cx="914400" cy="914400"/>
          </a:xfrm>
          <a:prstGeom prst="rect">
            <a:avLst/>
          </a:prstGeom>
        </p:spPr>
      </p:pic>
      <p:pic>
        <p:nvPicPr>
          <p:cNvPr id="5" name="Son enregistré">
            <a:hlinkClick r:id="" action="ppaction://media"/>
            <a:extLst>
              <a:ext uri="{FF2B5EF4-FFF2-40B4-BE49-F238E27FC236}">
                <a16:creationId xmlns:a16="http://schemas.microsoft.com/office/drawing/2014/main" id="{F0BF900A-1CD1-0E27-5F1C-04A9944E9AB9}"/>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10641496" y="5496339"/>
            <a:ext cx="609600" cy="609600"/>
          </a:xfrm>
          <a:prstGeom prst="rect">
            <a:avLst/>
          </a:prstGeom>
        </p:spPr>
      </p:pic>
    </p:spTree>
    <p:extLst>
      <p:ext uri="{BB962C8B-B14F-4D97-AF65-F5344CB8AC3E}">
        <p14:creationId xmlns:p14="http://schemas.microsoft.com/office/powerpoint/2010/main" val="3016417472"/>
      </p:ext>
    </p:extLst>
  </p:cSld>
  <p:clrMapOvr>
    <a:masterClrMapping/>
  </p:clrMapOvr>
  <p:transition spd="slow" advTm="3189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arn(inVertical)">
                                      <p:cBhvr>
                                        <p:cTn id="15" dur="1000"/>
                                        <p:tgtEl>
                                          <p:spTgt spid="3">
                                            <p:txEl>
                                              <p:pRg st="4" end="4"/>
                                            </p:txEl>
                                          </p:spTgt>
                                        </p:tgtEl>
                                      </p:cBhvr>
                                    </p:animEffect>
                                  </p:childTnLst>
                                </p:cTn>
                              </p:par>
                            </p:childTnLst>
                          </p:cTn>
                        </p:par>
                        <p:par>
                          <p:cTn id="16" fill="hold">
                            <p:stCondLst>
                              <p:cond delay="3000"/>
                            </p:stCondLst>
                            <p:childTnLst>
                              <p:par>
                                <p:cTn id="17" presetID="1" presetClass="mediacall" presetSubtype="0" fill="hold" nodeType="afterEffect">
                                  <p:stCondLst>
                                    <p:cond delay="0"/>
                                  </p:stCondLst>
                                  <p:childTnLst>
                                    <p:cmd type="call" cmd="playFrom(0.0)">
                                      <p:cBhvr>
                                        <p:cTn id="18" dur="26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3" y="609600"/>
            <a:ext cx="10984579" cy="1320800"/>
          </a:xfrm>
        </p:spPr>
        <p:txBody>
          <a:bodyPr>
            <a:normAutofit/>
          </a:bodyPr>
          <a:lstStyle/>
          <a:p>
            <a:r>
              <a:rPr lang="fr-CA" sz="6600" dirty="0">
                <a:solidFill>
                  <a:schemeClr val="tx1"/>
                </a:solidFill>
                <a:latin typeface="Rockwell" panose="02060603020205020403" pitchFamily="18" charset="0"/>
              </a:rPr>
              <a:t>Les multiples dimensions</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795130" y="1975922"/>
            <a:ext cx="9912627" cy="4492002"/>
          </a:xfrm>
        </p:spPr>
        <p:txBody>
          <a:bodyPr>
            <a:normAutofit/>
          </a:bodyPr>
          <a:lstStyle/>
          <a:p>
            <a:r>
              <a:rPr lang="fr-FR" sz="2000" dirty="0"/>
              <a:t>Au chapitre 1, vous avez vu qu’il existe des liens entre chaque facette de la personne. Nous y avons étudié les différentes dimensions de la personne selon la vision holistique de la santé. Vous devrez en tenir compte, ainsi que les besoins fondamentaux du prochain chapitre, pour émettre des soins de qualité. </a:t>
            </a:r>
          </a:p>
          <a:p>
            <a:endParaRPr lang="fr-FR" sz="1800" dirty="0"/>
          </a:p>
          <a:p>
            <a:pPr lvl="1"/>
            <a:r>
              <a:rPr lang="fr-FR" sz="1800" dirty="0"/>
              <a:t>Dimension biologique</a:t>
            </a:r>
          </a:p>
          <a:p>
            <a:pPr lvl="1"/>
            <a:r>
              <a:rPr lang="fr-FR" sz="1800" dirty="0"/>
              <a:t>Dimension intellectuelle</a:t>
            </a:r>
          </a:p>
          <a:p>
            <a:pPr lvl="1"/>
            <a:r>
              <a:rPr lang="fr-FR" sz="1800" dirty="0"/>
              <a:t>Dimension émotive</a:t>
            </a:r>
          </a:p>
          <a:p>
            <a:pPr lvl="1"/>
            <a:r>
              <a:rPr lang="fr-FR" sz="1800" dirty="0"/>
              <a:t>Dimension sociale</a:t>
            </a:r>
          </a:p>
          <a:p>
            <a:pPr lvl="1"/>
            <a:r>
              <a:rPr lang="fr-FR" sz="1800" dirty="0"/>
              <a:t>Dimension spirituelle</a:t>
            </a:r>
          </a:p>
          <a:p>
            <a:endParaRPr lang="fr-FR" sz="2000" dirty="0"/>
          </a:p>
          <a:p>
            <a:pPr marL="457200" lvl="1" indent="0">
              <a:buNone/>
            </a:pPr>
            <a:endParaRPr lang="fr-CA" sz="1800" b="1" i="1" dirty="0">
              <a:solidFill>
                <a:schemeClr val="accent1"/>
              </a:solidFill>
            </a:endParaRPr>
          </a:p>
        </p:txBody>
      </p:sp>
      <p:sp>
        <p:nvSpPr>
          <p:cNvPr id="4" name="ZoneTexte 3">
            <a:extLst>
              <a:ext uri="{FF2B5EF4-FFF2-40B4-BE49-F238E27FC236}">
                <a16:creationId xmlns:a16="http://schemas.microsoft.com/office/drawing/2014/main" id="{68A0AB4E-C12B-423D-58E4-4AF7E51733CA}"/>
              </a:ext>
            </a:extLst>
          </p:cNvPr>
          <p:cNvSpPr txBox="1"/>
          <p:nvPr>
            <p:custDataLst>
              <p:tags r:id="rId3"/>
            </p:custDataLst>
          </p:nvPr>
        </p:nvSpPr>
        <p:spPr>
          <a:xfrm>
            <a:off x="9846365" y="6283259"/>
            <a:ext cx="2120347"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 48 et 49</a:t>
            </a:r>
          </a:p>
        </p:txBody>
      </p:sp>
      <p:sp>
        <p:nvSpPr>
          <p:cNvPr id="5" name="Rectangle : coins arrondis 4">
            <a:extLst>
              <a:ext uri="{FF2B5EF4-FFF2-40B4-BE49-F238E27FC236}">
                <a16:creationId xmlns:a16="http://schemas.microsoft.com/office/drawing/2014/main" id="{56CDF997-F576-D2CF-B564-9B3541B0CD07}"/>
              </a:ext>
            </a:extLst>
          </p:cNvPr>
          <p:cNvSpPr/>
          <p:nvPr>
            <p:custDataLst>
              <p:tags r:id="rId4"/>
            </p:custDataLst>
          </p:nvPr>
        </p:nvSpPr>
        <p:spPr>
          <a:xfrm>
            <a:off x="5936974" y="3429000"/>
            <a:ext cx="4359965" cy="2600739"/>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fr-CA" dirty="0"/>
              <a:t>Vous pouvez compléter votre page 49 en complémentarité de ce diaporama. </a:t>
            </a:r>
          </a:p>
        </p:txBody>
      </p:sp>
      <p:pic>
        <p:nvPicPr>
          <p:cNvPr id="6" name="Son enregistré">
            <a:hlinkClick r:id="" action="ppaction://media"/>
            <a:extLst>
              <a:ext uri="{FF2B5EF4-FFF2-40B4-BE49-F238E27FC236}">
                <a16:creationId xmlns:a16="http://schemas.microsoft.com/office/drawing/2014/main" id="{5CEC984A-80AC-E753-DCA7-E225D06E51F2}"/>
              </a:ext>
            </a:extLst>
          </p:cNvPr>
          <p:cNvPicPr>
            <a:picLocks noChangeAspect="1"/>
          </p:cNvPicPr>
          <p:nvPr>
            <a:audioFile r:link="rId5"/>
            <p:custDataLst>
              <p:tags r:id="rId6"/>
            </p:custDataLst>
            <p:extLst>
              <p:ext uri="{DAA4B4D4-6D71-4841-9C94-3DE7FCFB9230}">
                <p14:media xmlns:p14="http://schemas.microsoft.com/office/powerpoint/2010/main" r:embed="rId7">
                  <p14:trim end="19637.8163"/>
                </p14:media>
              </p:ext>
            </p:extLst>
          </p:nvPr>
        </p:nvPicPr>
        <p:blipFill>
          <a:blip r:embed="rId12"/>
          <a:stretch>
            <a:fillRect/>
          </a:stretch>
        </p:blipFill>
        <p:spPr>
          <a:xfrm>
            <a:off x="10197548" y="5578444"/>
            <a:ext cx="609600" cy="609600"/>
          </a:xfrm>
          <a:prstGeom prst="rect">
            <a:avLst/>
          </a:prstGeom>
        </p:spPr>
      </p:pic>
      <p:pic>
        <p:nvPicPr>
          <p:cNvPr id="7" name="Son enregistré">
            <a:hlinkClick r:id="" action="ppaction://media"/>
            <a:extLst>
              <a:ext uri="{FF2B5EF4-FFF2-40B4-BE49-F238E27FC236}">
                <a16:creationId xmlns:a16="http://schemas.microsoft.com/office/drawing/2014/main" id="{9CBD144A-8E78-9C49-E88F-17E5A97CA7A9}"/>
              </a:ext>
            </a:extLst>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2"/>
          <a:stretch>
            <a:fillRect/>
          </a:stretch>
        </p:blipFill>
        <p:spPr>
          <a:xfrm>
            <a:off x="11092070" y="5575131"/>
            <a:ext cx="609600" cy="609600"/>
          </a:xfrm>
          <a:prstGeom prst="rect">
            <a:avLst/>
          </a:prstGeom>
        </p:spPr>
      </p:pic>
    </p:spTree>
    <p:extLst>
      <p:ext uri="{BB962C8B-B14F-4D97-AF65-F5344CB8AC3E}">
        <p14:creationId xmlns:p14="http://schemas.microsoft.com/office/powerpoint/2010/main" val="6829738"/>
      </p:ext>
    </p:extLst>
  </p:cSld>
  <p:clrMapOvr>
    <a:masterClrMapping/>
  </p:clrMapOvr>
  <p:transition spd="slow" advTm="3189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par>
                          <p:cTn id="24" fill="hold">
                            <p:stCondLst>
                              <p:cond delay="3000"/>
                            </p:stCondLst>
                            <p:childTnLst>
                              <p:par>
                                <p:cTn id="25" presetID="16" presetClass="entr" presetSubtype="21"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par>
                          <p:cTn id="28" fill="hold">
                            <p:stCondLst>
                              <p:cond delay="3500"/>
                            </p:stCondLst>
                            <p:childTnLst>
                              <p:par>
                                <p:cTn id="29" presetID="16" presetClass="entr" presetSubtype="21"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500"/>
                                        <p:tgtEl>
                                          <p:spTgt spid="3">
                                            <p:txEl>
                                              <p:pRg st="6" end="6"/>
                                            </p:txEl>
                                          </p:spTgt>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 calcmode="lin" valueType="num">
                                      <p:cBhvr>
                                        <p:cTn id="37" dur="1000" fill="hold"/>
                                        <p:tgtEl>
                                          <p:spTgt spid="5"/>
                                        </p:tgtEl>
                                        <p:attrNameLst>
                                          <p:attrName>style.rotation</p:attrName>
                                        </p:attrNameLst>
                                      </p:cBhvr>
                                      <p:tavLst>
                                        <p:tav tm="0">
                                          <p:val>
                                            <p:fltVal val="90"/>
                                          </p:val>
                                        </p:tav>
                                        <p:tav tm="100000">
                                          <p:val>
                                            <p:fltVal val="0"/>
                                          </p:val>
                                        </p:tav>
                                      </p:tavLst>
                                    </p:anim>
                                    <p:animEffect transition="in" filter="fade">
                                      <p:cBhvr>
                                        <p:cTn id="38" dur="1000"/>
                                        <p:tgtEl>
                                          <p:spTgt spid="5"/>
                                        </p:tgtEl>
                                      </p:cBhvr>
                                    </p:animEffec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34103" fill="hold"/>
                                        <p:tgtEl>
                                          <p:spTgt spid="6"/>
                                        </p:tgtEl>
                                      </p:cBhvr>
                                    </p:cmd>
                                  </p:childTnLst>
                                </p:cTn>
                              </p:par>
                            </p:childTnLst>
                          </p:cTn>
                        </p:par>
                        <p:par>
                          <p:cTn id="42" fill="hold">
                            <p:stCondLst>
                              <p:cond delay="39103"/>
                            </p:stCondLst>
                            <p:childTnLst>
                              <p:par>
                                <p:cTn id="43" presetID="1" presetClass="mediacall" presetSubtype="0" fill="hold" nodeType="afterEffect">
                                  <p:stCondLst>
                                    <p:cond delay="0"/>
                                  </p:stCondLst>
                                  <p:childTnLst>
                                    <p:cmd type="call" cmd="playFrom(0.0)">
                                      <p:cBhvr>
                                        <p:cTn id="44" dur="993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6"/>
                </p:tgtEl>
              </p:cMediaNode>
            </p:audio>
            <p:audio>
              <p:cMediaNode vol="80000">
                <p:cTn id="46" fill="hold" display="0">
                  <p:stCondLst>
                    <p:cond delay="indefinite"/>
                  </p:stCondLst>
                  <p:endCondLst>
                    <p:cond evt="onStopAudio" delay="0">
                      <p:tgtEl>
                        <p:sldTgt/>
                      </p:tgtEl>
                    </p:cond>
                  </p:endCondLst>
                </p:cTn>
                <p:tgtEl>
                  <p:spTgt spid="7"/>
                </p:tgtEl>
              </p:cMediaNode>
            </p:audio>
          </p:childTnLst>
        </p:cTn>
      </p:par>
    </p:tnLst>
    <p:bldLst>
      <p:bldP spid="2"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p:txBody>
          <a:bodyPr>
            <a:normAutofit/>
          </a:bodyPr>
          <a:lstStyle/>
          <a:p>
            <a:r>
              <a:rPr lang="fr-CA" sz="6600" dirty="0">
                <a:solidFill>
                  <a:schemeClr val="tx1"/>
                </a:solidFill>
                <a:latin typeface="Rockwell" panose="02060603020205020403" pitchFamily="18" charset="0"/>
              </a:rPr>
              <a:t>Activité 2.3</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p:txBody>
          <a:bodyPr>
            <a:noAutofit/>
          </a:bodyPr>
          <a:lstStyle/>
          <a:p>
            <a:r>
              <a:rPr lang="fr-CA" sz="2000" dirty="0"/>
              <a:t>Pour bien intégré les concepts appris au chapitre 2, compléter l’activité 2.3 des pages 50 à 52.</a:t>
            </a:r>
          </a:p>
          <a:p>
            <a:endParaRPr lang="fr-CA" sz="2000" dirty="0"/>
          </a:p>
          <a:p>
            <a:pPr lvl="1"/>
            <a:r>
              <a:rPr lang="fr-CA" sz="1800" dirty="0"/>
              <a:t>Le tout ne devrait pas vous prendre plus de 30 minutes. </a:t>
            </a:r>
          </a:p>
          <a:p>
            <a:pPr lvl="1"/>
            <a:r>
              <a:rPr lang="fr-CA" sz="1800" dirty="0"/>
              <a:t>N’oubliez pas de faire votre correction et de valider la réalisation de cette activité avec votre enseignant. </a:t>
            </a:r>
          </a:p>
        </p:txBody>
      </p:sp>
      <p:sp>
        <p:nvSpPr>
          <p:cNvPr id="4" name="ZoneTexte 3">
            <a:extLst>
              <a:ext uri="{FF2B5EF4-FFF2-40B4-BE49-F238E27FC236}">
                <a16:creationId xmlns:a16="http://schemas.microsoft.com/office/drawing/2014/main" id="{EB286EDD-ABC9-3AA4-3B86-E1CFD824CD33}"/>
              </a:ext>
            </a:extLst>
          </p:cNvPr>
          <p:cNvSpPr txBox="1"/>
          <p:nvPr>
            <p:custDataLst>
              <p:tags r:id="rId3"/>
            </p:custDataLst>
          </p:nvPr>
        </p:nvSpPr>
        <p:spPr>
          <a:xfrm>
            <a:off x="9925879" y="6334539"/>
            <a:ext cx="2093844"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 50 à 52</a:t>
            </a:r>
          </a:p>
        </p:txBody>
      </p:sp>
      <p:pic>
        <p:nvPicPr>
          <p:cNvPr id="5" name="Graphique 4" descr="Crayon avec un remplissage uni">
            <a:extLst>
              <a:ext uri="{FF2B5EF4-FFF2-40B4-BE49-F238E27FC236}">
                <a16:creationId xmlns:a16="http://schemas.microsoft.com/office/drawing/2014/main" id="{9625A80B-B317-191A-485D-89CCBAF43C25}"/>
              </a:ext>
            </a:extLst>
          </p:cNvPr>
          <p:cNvPicPr>
            <a:picLocks noChangeAspect="1"/>
          </p:cNvPicPr>
          <p:nvPr>
            <p:custDataLst>
              <p:tags r:id="rId4"/>
            </p:custDataLst>
          </p:nvPr>
        </p:nvPicPr>
        <p:blipFill>
          <a:blip r:embed="rId9">
            <a:extLst>
              <a:ext uri="{96DAC541-7B7A-43D3-8B79-37D633B846F1}">
                <asvg:svgBlip xmlns:asvg="http://schemas.microsoft.com/office/drawing/2016/SVG/main" r:embed="rId10"/>
              </a:ext>
            </a:extLst>
          </a:blip>
          <a:stretch>
            <a:fillRect/>
          </a:stretch>
        </p:blipFill>
        <p:spPr>
          <a:xfrm>
            <a:off x="4975668" y="4731026"/>
            <a:ext cx="1517374" cy="1517374"/>
          </a:xfrm>
          <a:prstGeom prst="rect">
            <a:avLst/>
          </a:prstGeom>
        </p:spPr>
      </p:pic>
      <p:pic>
        <p:nvPicPr>
          <p:cNvPr id="6" name="Son enregistré">
            <a:hlinkClick r:id="" action="ppaction://media"/>
            <a:extLst>
              <a:ext uri="{FF2B5EF4-FFF2-40B4-BE49-F238E27FC236}">
                <a16:creationId xmlns:a16="http://schemas.microsoft.com/office/drawing/2014/main" id="{485E472B-7CDD-F400-378A-6372B215E695}"/>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1"/>
          <a:stretch>
            <a:fillRect/>
          </a:stretch>
        </p:blipFill>
        <p:spPr>
          <a:xfrm>
            <a:off x="10668001" y="5552661"/>
            <a:ext cx="609600" cy="609600"/>
          </a:xfrm>
          <a:prstGeom prst="rect">
            <a:avLst/>
          </a:prstGeom>
        </p:spPr>
      </p:pic>
    </p:spTree>
    <p:extLst>
      <p:ext uri="{BB962C8B-B14F-4D97-AF65-F5344CB8AC3E}">
        <p14:creationId xmlns:p14="http://schemas.microsoft.com/office/powerpoint/2010/main" val="1071971843"/>
      </p:ext>
    </p:extLst>
  </p:cSld>
  <p:clrMapOvr>
    <a:masterClrMapping/>
  </p:clrMapOvr>
  <p:transition spd="slow" advTm="37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1000"/>
                                        <p:tgtEl>
                                          <p:spTgt spid="3">
                                            <p:txEl>
                                              <p:pRg st="2" end="2"/>
                                            </p:txEl>
                                          </p:spTgt>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1000"/>
                                        <p:tgtEl>
                                          <p:spTgt spid="3">
                                            <p:txEl>
                                              <p:pRg st="3" end="3"/>
                                            </p:txEl>
                                          </p:spTgt>
                                        </p:tgtEl>
                                      </p:cBhvr>
                                    </p:animEffect>
                                  </p:childTnLst>
                                </p:cTn>
                              </p:par>
                            </p:childTnLst>
                          </p:cTn>
                        </p:par>
                        <p:par>
                          <p:cTn id="20" fill="hold">
                            <p:stCondLst>
                              <p:cond delay="4000"/>
                            </p:stCondLst>
                            <p:childTnLst>
                              <p:par>
                                <p:cTn id="21" presetID="31"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par>
                          <p:cTn id="27" fill="hold">
                            <p:stCondLst>
                              <p:cond delay="5000"/>
                            </p:stCondLst>
                            <p:childTnLst>
                              <p:par>
                                <p:cTn id="28" presetID="1" presetClass="mediacall" presetSubtype="0" fill="hold" nodeType="afterEffect">
                                  <p:stCondLst>
                                    <p:cond delay="0"/>
                                  </p:stCondLst>
                                  <p:childTnLst>
                                    <p:cmd type="call" cmd="playFrom(0.0)">
                                      <p:cBhvr>
                                        <p:cTn id="29" dur="379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4" y="609600"/>
            <a:ext cx="10467744" cy="1320800"/>
          </a:xfrm>
        </p:spPr>
        <p:txBody>
          <a:bodyPr>
            <a:normAutofit/>
          </a:bodyPr>
          <a:lstStyle/>
          <a:p>
            <a:r>
              <a:rPr lang="fr-CA" sz="6600" dirty="0">
                <a:solidFill>
                  <a:schemeClr val="tx1"/>
                </a:solidFill>
                <a:latin typeface="Rockwell" panose="02060603020205020403" pitchFamily="18" charset="0"/>
              </a:rPr>
              <a:t>Fiches de travail</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677333" y="2453766"/>
            <a:ext cx="9778631" cy="3880773"/>
          </a:xfrm>
        </p:spPr>
        <p:txBody>
          <a:bodyPr>
            <a:noAutofit/>
          </a:bodyPr>
          <a:lstStyle/>
          <a:p>
            <a:r>
              <a:rPr lang="fr-CA" sz="2000" dirty="0"/>
              <a:t>Vous devriez être en mesure de bien comprendre ce qu’est l'humanisation des soins. De plus, vous avez fait une réflexion personnelle qui vous a amenée à prendre conscience de vos comportements et attitudes.</a:t>
            </a:r>
          </a:p>
          <a:p>
            <a:endParaRPr lang="fr-CA" sz="2000" dirty="0"/>
          </a:p>
          <a:p>
            <a:pPr lvl="1"/>
            <a:r>
              <a:rPr lang="fr-CA" sz="1800" dirty="0"/>
              <a:t>Rejoignez votre enseignant. Vous êtes maintenant prêt pour une troisième fiche de travail</a:t>
            </a:r>
          </a:p>
          <a:p>
            <a:pPr lvl="1"/>
            <a:r>
              <a:rPr lang="fr-CA" sz="1800" dirty="0"/>
              <a:t>Vous compléterez la fiche de travail #6. Elle complètera les notions de la santé vues entre les pages 35 et 52 de votre CEMEQ. Vous aurez besoin de celui-ci seulement pour la compléter. N’oubliez pas qu’il s’agit d’un document officiel d’évaluation. Vous devrez donc la compléter seul et dans le silence et n’avoir en main que votre CEMEQ et votre matériel d’écriture. </a:t>
            </a:r>
            <a:endParaRPr lang="fr-CA" sz="2000" dirty="0"/>
          </a:p>
        </p:txBody>
      </p:sp>
      <p:sp>
        <p:nvSpPr>
          <p:cNvPr id="5" name="ZoneTexte 4">
            <a:extLst>
              <a:ext uri="{FF2B5EF4-FFF2-40B4-BE49-F238E27FC236}">
                <a16:creationId xmlns:a16="http://schemas.microsoft.com/office/drawing/2014/main" id="{1F2C8003-F66C-C656-158C-53DECB5C7A38}"/>
              </a:ext>
            </a:extLst>
          </p:cNvPr>
          <p:cNvSpPr txBox="1"/>
          <p:nvPr>
            <p:custDataLst>
              <p:tags r:id="rId3"/>
            </p:custDataLst>
          </p:nvPr>
        </p:nvSpPr>
        <p:spPr>
          <a:xfrm>
            <a:off x="9846365" y="6334539"/>
            <a:ext cx="2173357"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 35 à 52</a:t>
            </a:r>
          </a:p>
        </p:txBody>
      </p:sp>
      <p:pic>
        <p:nvPicPr>
          <p:cNvPr id="4" name="Son enregistré">
            <a:hlinkClick r:id="" action="ppaction://media"/>
            <a:extLst>
              <a:ext uri="{FF2B5EF4-FFF2-40B4-BE49-F238E27FC236}">
                <a16:creationId xmlns:a16="http://schemas.microsoft.com/office/drawing/2014/main" id="{21E114CA-0873-D02C-3335-0ABB4FC26FE2}"/>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0628243" y="5506373"/>
            <a:ext cx="609600" cy="609600"/>
          </a:xfrm>
          <a:prstGeom prst="rect">
            <a:avLst/>
          </a:prstGeom>
        </p:spPr>
      </p:pic>
    </p:spTree>
    <p:extLst>
      <p:ext uri="{BB962C8B-B14F-4D97-AF65-F5344CB8AC3E}">
        <p14:creationId xmlns:p14="http://schemas.microsoft.com/office/powerpoint/2010/main" val="716733679"/>
      </p:ext>
    </p:extLst>
  </p:cSld>
  <p:clrMapOvr>
    <a:masterClrMapping/>
  </p:clrMapOvr>
  <p:transition spd="slow" advTm="37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1000"/>
                                        <p:tgtEl>
                                          <p:spTgt spid="3">
                                            <p:txEl>
                                              <p:pRg st="2" end="2"/>
                                            </p:txEl>
                                          </p:spTgt>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1000"/>
                                        <p:tgtEl>
                                          <p:spTgt spid="3">
                                            <p:txEl>
                                              <p:pRg st="3" end="3"/>
                                            </p:txEl>
                                          </p:spTgt>
                                        </p:tgtEl>
                                      </p:cBhvr>
                                    </p:animEffect>
                                  </p:childTnLst>
                                </p:cTn>
                              </p:par>
                            </p:childTnLst>
                          </p:cTn>
                        </p:par>
                        <p:par>
                          <p:cTn id="20" fill="hold">
                            <p:stCondLst>
                              <p:cond delay="4000"/>
                            </p:stCondLst>
                            <p:childTnLst>
                              <p:par>
                                <p:cTn id="21" presetID="1" presetClass="mediacall" presetSubtype="0" fill="hold" nodeType="afterEffect">
                                  <p:stCondLst>
                                    <p:cond delay="0"/>
                                  </p:stCondLst>
                                  <p:childTnLst>
                                    <p:cmd type="call" cmd="playFrom(0.0)">
                                      <p:cBhvr>
                                        <p:cTn id="22" dur="558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B5F415-7490-4054-85B4-10F7AE6D3385}"/>
              </a:ext>
            </a:extLst>
          </p:cNvPr>
          <p:cNvSpPr>
            <a:spLocks noGrp="1"/>
          </p:cNvSpPr>
          <p:nvPr>
            <p:ph type="ctrTitle"/>
          </p:nvPr>
        </p:nvSpPr>
        <p:spPr>
          <a:xfrm>
            <a:off x="1527348" y="420644"/>
            <a:ext cx="9144000" cy="2387600"/>
          </a:xfrm>
        </p:spPr>
        <p:txBody>
          <a:bodyPr rtlCol="0">
            <a:normAutofit/>
          </a:bodyPr>
          <a:lstStyle/>
          <a:p>
            <a:pPr algn="ctr" rtl="0"/>
            <a:r>
              <a:rPr lang="fr-CA" sz="6600" dirty="0">
                <a:solidFill>
                  <a:schemeClr val="tx1"/>
                </a:solidFill>
                <a:latin typeface="Rockwell" panose="02060603020205020403" pitchFamily="18" charset="0"/>
              </a:rPr>
              <a:t>Approche globale de la santé</a:t>
            </a:r>
          </a:p>
        </p:txBody>
      </p:sp>
      <p:sp>
        <p:nvSpPr>
          <p:cNvPr id="3" name="Sous-titre 2">
            <a:extLst>
              <a:ext uri="{FF2B5EF4-FFF2-40B4-BE49-F238E27FC236}">
                <a16:creationId xmlns:a16="http://schemas.microsoft.com/office/drawing/2014/main" id="{D05F6415-1E7C-453D-B6B7-DBF76BDA691B}"/>
              </a:ext>
            </a:extLst>
          </p:cNvPr>
          <p:cNvSpPr>
            <a:spLocks noGrp="1"/>
          </p:cNvSpPr>
          <p:nvPr>
            <p:ph type="subTitle" idx="1"/>
          </p:nvPr>
        </p:nvSpPr>
        <p:spPr>
          <a:xfrm>
            <a:off x="247741" y="2889267"/>
            <a:ext cx="9144000" cy="1655762"/>
          </a:xfrm>
        </p:spPr>
        <p:txBody>
          <a:bodyPr rtlCol="0">
            <a:normAutofit/>
          </a:bodyPr>
          <a:lstStyle/>
          <a:p>
            <a:pPr algn="ctr" rtl="0"/>
            <a:r>
              <a:rPr lang="fr-CA" sz="2800" dirty="0">
                <a:solidFill>
                  <a:schemeClr val="tx1"/>
                </a:solidFill>
                <a:latin typeface="Tahoma" panose="020B0604030504040204" pitchFamily="34" charset="0"/>
                <a:ea typeface="Tahoma" panose="020B0604030504040204" pitchFamily="34" charset="0"/>
                <a:cs typeface="Tahoma" panose="020B0604030504040204" pitchFamily="34" charset="0"/>
              </a:rPr>
              <a:t>Compétence 02</a:t>
            </a:r>
          </a:p>
          <a:p>
            <a:pPr algn="ctr" rtl="0"/>
            <a:r>
              <a:rPr lang="fr-CA" sz="2800" dirty="0">
                <a:solidFill>
                  <a:schemeClr val="tx1"/>
                </a:solidFill>
                <a:latin typeface="Tahoma" panose="020B0604030504040204" pitchFamily="34" charset="0"/>
                <a:ea typeface="Tahoma" panose="020B0604030504040204" pitchFamily="34" charset="0"/>
                <a:cs typeface="Tahoma" panose="020B0604030504040204" pitchFamily="34" charset="0"/>
              </a:rPr>
              <a:t>Santé, assistance et soins infirmiers</a:t>
            </a:r>
          </a:p>
          <a:p>
            <a:pPr algn="ctr" rtl="0"/>
            <a:r>
              <a:rPr lang="fr-CA" sz="2800" dirty="0">
                <a:solidFill>
                  <a:schemeClr val="tx1"/>
                </a:solidFill>
                <a:latin typeface="Tahoma" panose="020B0604030504040204" pitchFamily="34" charset="0"/>
                <a:ea typeface="Tahoma" panose="020B0604030504040204" pitchFamily="34" charset="0"/>
                <a:cs typeface="Tahoma" panose="020B0604030504040204" pitchFamily="34" charset="0"/>
              </a:rPr>
              <a:t>Fin du cours 03</a:t>
            </a:r>
          </a:p>
        </p:txBody>
      </p:sp>
      <p:cxnSp>
        <p:nvCxnSpPr>
          <p:cNvPr id="5" name="Connecteur droit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56200" y="3535514"/>
            <a:ext cx="5079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que 14">
            <a:extLst>
              <a:ext uri="{FF2B5EF4-FFF2-40B4-BE49-F238E27FC236}">
                <a16:creationId xmlns:a16="http://schemas.microsoft.com/office/drawing/2014/main" id="{2A123BD8-A09C-49C0-98E8-54B55610A92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31394">
            <a:off x="3790715" y="4482751"/>
            <a:ext cx="3194131" cy="3194131"/>
          </a:xfrm>
          <a:prstGeom prst="rect">
            <a:avLst/>
          </a:prstGeom>
        </p:spPr>
      </p:pic>
      <p:pic>
        <p:nvPicPr>
          <p:cNvPr id="11" name="Graphique 10">
            <a:extLst>
              <a:ext uri="{FF2B5EF4-FFF2-40B4-BE49-F238E27FC236}">
                <a16:creationId xmlns:a16="http://schemas.microsoft.com/office/drawing/2014/main" id="{3CB00449-E308-4DF3-9CFD-9A7D30B672D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38607" flipH="1">
            <a:off x="-543758" y="786893"/>
            <a:ext cx="2684499" cy="2684499"/>
          </a:xfrm>
          <a:prstGeom prst="rect">
            <a:avLst/>
          </a:prstGeom>
        </p:spPr>
      </p:pic>
      <p:pic>
        <p:nvPicPr>
          <p:cNvPr id="13" name="Graphisme 12">
            <a:extLst>
              <a:ext uri="{FF2B5EF4-FFF2-40B4-BE49-F238E27FC236}">
                <a16:creationId xmlns:a16="http://schemas.microsoft.com/office/drawing/2014/main" id="{6A56DF0C-1331-406E-AEE6-06E0E59FB9A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078969">
            <a:off x="1920309" y="4797205"/>
            <a:ext cx="2453456" cy="2453456"/>
          </a:xfrm>
          <a:prstGeom prst="rect">
            <a:avLst/>
          </a:prstGeom>
        </p:spPr>
      </p:pic>
      <p:pic>
        <p:nvPicPr>
          <p:cNvPr id="7" name="Graphique 6">
            <a:extLst>
              <a:ext uri="{FF2B5EF4-FFF2-40B4-BE49-F238E27FC236}">
                <a16:creationId xmlns:a16="http://schemas.microsoft.com/office/drawing/2014/main" id="{88D22565-F42F-439B-A6A4-CF161165E6B6}"/>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213697">
            <a:off x="-576715" y="3388686"/>
            <a:ext cx="3245427" cy="3245427"/>
          </a:xfrm>
          <a:prstGeom prst="rect">
            <a:avLst/>
          </a:prstGeom>
        </p:spPr>
      </p:pic>
      <p:pic>
        <p:nvPicPr>
          <p:cNvPr id="9" name="Graphique 8">
            <a:extLst>
              <a:ext uri="{FF2B5EF4-FFF2-40B4-BE49-F238E27FC236}">
                <a16:creationId xmlns:a16="http://schemas.microsoft.com/office/drawing/2014/main" id="{B46E3E84-D1E6-4422-AA93-3EE98A821B98}"/>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451125">
            <a:off x="9221596" y="1937885"/>
            <a:ext cx="3005286" cy="3005286"/>
          </a:xfrm>
          <a:prstGeom prst="rect">
            <a:avLst/>
          </a:prstGeom>
        </p:spPr>
      </p:pic>
      <p:pic>
        <p:nvPicPr>
          <p:cNvPr id="19" name="Graphisme 18">
            <a:extLst>
              <a:ext uri="{FF2B5EF4-FFF2-40B4-BE49-F238E27FC236}">
                <a16:creationId xmlns:a16="http://schemas.microsoft.com/office/drawing/2014/main" id="{39130E3C-1E93-4315-AE76-13C55147DCF2}"/>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7943356">
            <a:off x="9841343" y="253098"/>
            <a:ext cx="1574403" cy="1574403"/>
          </a:xfrm>
          <a:prstGeom prst="rect">
            <a:avLst/>
          </a:prstGeom>
        </p:spPr>
      </p:pic>
      <p:pic>
        <p:nvPicPr>
          <p:cNvPr id="21" name="Graphique 20">
            <a:extLst>
              <a:ext uri="{FF2B5EF4-FFF2-40B4-BE49-F238E27FC236}">
                <a16:creationId xmlns:a16="http://schemas.microsoft.com/office/drawing/2014/main" id="{FFEC1660-205F-490E-800A-0D57D250BAE4}"/>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20520790">
            <a:off x="10954788" y="1126404"/>
            <a:ext cx="1488402" cy="1488402"/>
          </a:xfrm>
          <a:prstGeom prst="rect">
            <a:avLst/>
          </a:prstGeom>
        </p:spPr>
      </p:pic>
      <p:pic>
        <p:nvPicPr>
          <p:cNvPr id="34" name="Vidéo 33">
            <a:hlinkClick r:id="" action="ppaction://media"/>
            <a:extLst>
              <a:ext uri="{FF2B5EF4-FFF2-40B4-BE49-F238E27FC236}">
                <a16:creationId xmlns:a16="http://schemas.microsoft.com/office/drawing/2014/main" id="{38AF6309-C0BE-A8EE-14D1-4BADCFC254B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9"/>
          <a:srcRect/>
          <a:stretch>
            <a:fillRect/>
          </a:stretch>
        </p:blipFill>
        <p:spPr>
          <a:xfrm>
            <a:off x="7669982" y="4217933"/>
            <a:ext cx="4284478" cy="2410019"/>
          </a:xfrm>
          <a:prstGeom prst="rect">
            <a:avLst/>
          </a:prstGeom>
          <a:ln w="104775" cap="sq">
            <a:solidFill>
              <a:schemeClr val="accent1"/>
            </a:solidFill>
            <a:miter lim="800000"/>
          </a:ln>
          <a:effectLst>
            <a:glow rad="63500">
              <a:schemeClr val="accent1">
                <a:satMod val="175000"/>
                <a:alpha val="40000"/>
              </a:schemeClr>
            </a:glow>
            <a:outerShdw blurRad="50800" dist="38100" dir="2700000" algn="tl" rotWithShape="0">
              <a:prstClr val="black">
                <a:alpha val="40000"/>
              </a:prstClr>
            </a:outerShdw>
            <a:reflection blurRad="6350" stA="52000" endA="300" endPos="35000" dir="5400000" sy="-100000" algn="bl" rotWithShape="0"/>
          </a:effectLst>
        </p:spPr>
      </p:pic>
    </p:spTree>
    <p:extLst>
      <p:ext uri="{BB962C8B-B14F-4D97-AF65-F5344CB8AC3E}">
        <p14:creationId xmlns:p14="http://schemas.microsoft.com/office/powerpoint/2010/main" val="2278639733"/>
      </p:ext>
    </p:extLst>
  </p:cSld>
  <p:clrMapOvr>
    <a:masterClrMapping/>
  </p:clrMapOvr>
  <p:transition spd="slow" advTm="2443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par>
                          <p:cTn id="7" fill="hold">
                            <p:stCondLst>
                              <p:cond delay="1"/>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1000"/>
                                        <p:tgtEl>
                                          <p:spTgt spid="2"/>
                                        </p:tgtEl>
                                      </p:cBhvr>
                                    </p:animEffect>
                                  </p:childTnLst>
                                </p:cTn>
                              </p:par>
                            </p:childTnLst>
                          </p:cTn>
                        </p:par>
                        <p:par>
                          <p:cTn id="11" fill="hold">
                            <p:stCondLst>
                              <p:cond delay="1001"/>
                            </p:stCondLst>
                            <p:childTnLst>
                              <p:par>
                                <p:cTn id="12" presetID="16" presetClass="entr" presetSubtype="21"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10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10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4"/>
                </p:tgtEl>
              </p:cMediaNode>
            </p:video>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afterEffect">
                                  <p:stCondLst>
                                    <p:cond delay="0"/>
                                  </p:stCondLst>
                                  <p:childTnLst>
                                    <p:cmd type="call" cmd="togglePause">
                                      <p:cBhvr>
                                        <p:cTn id="26" dur="1" fill="hold"/>
                                        <p:tgtEl>
                                          <p:spTgt spid="34"/>
                                        </p:tgtEl>
                                      </p:cBhvr>
                                    </p:cmd>
                                  </p:childTnLst>
                                </p:cTn>
                              </p:par>
                            </p:childTnLst>
                          </p:cTn>
                        </p:par>
                      </p:childTnLst>
                    </p:cTn>
                  </p:par>
                </p:childTnLst>
              </p:cTn>
              <p:nextCondLst>
                <p:cond evt="onClick" delay="0">
                  <p:tgtEl>
                    <p:spTgt spid="34"/>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4" y="609600"/>
            <a:ext cx="10467744" cy="1320800"/>
          </a:xfrm>
        </p:spPr>
        <p:txBody>
          <a:bodyPr>
            <a:normAutofit/>
          </a:bodyPr>
          <a:lstStyle/>
          <a:p>
            <a:r>
              <a:rPr lang="fr-CA" sz="6600" dirty="0">
                <a:solidFill>
                  <a:schemeClr val="tx1"/>
                </a:solidFill>
                <a:latin typeface="Rockwell" panose="02060603020205020403" pitchFamily="18" charset="0"/>
              </a:rPr>
              <a:t>Petit retour</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677334" y="2453766"/>
            <a:ext cx="8596668" cy="3880773"/>
          </a:xfrm>
        </p:spPr>
        <p:txBody>
          <a:bodyPr>
            <a:noAutofit/>
          </a:bodyPr>
          <a:lstStyle/>
          <a:p>
            <a:r>
              <a:rPr lang="fr-CA" sz="2000" dirty="0"/>
              <a:t>Durant la leçon précédente, vous avez approfondie vos connaissances sur les valeurs et les croyances liées au système de la santé. </a:t>
            </a:r>
          </a:p>
          <a:p>
            <a:endParaRPr lang="fr-CA" sz="2000" dirty="0"/>
          </a:p>
          <a:p>
            <a:pPr lvl="1"/>
            <a:r>
              <a:rPr lang="fr-CA" sz="1800" dirty="0"/>
              <a:t>Il est important de se rappeler que lors de la prise en charge d’une personne, vos valeurs et vos croyances et vos valeurs ne doivent pas laisser influencer vos soins. </a:t>
            </a:r>
          </a:p>
          <a:p>
            <a:pPr marL="0" indent="0">
              <a:buNone/>
            </a:pPr>
            <a:endParaRPr lang="fr-CA" sz="2000" dirty="0"/>
          </a:p>
          <a:p>
            <a:r>
              <a:rPr lang="fr-CA" sz="2000" dirty="0"/>
              <a:t>Explorons maintenant comme rendre ces soins davantage humains. </a:t>
            </a:r>
          </a:p>
        </p:txBody>
      </p:sp>
      <p:pic>
        <p:nvPicPr>
          <p:cNvPr id="7" name="Son enregistré">
            <a:hlinkClick r:id="" action="ppaction://media"/>
            <a:extLst>
              <a:ext uri="{FF2B5EF4-FFF2-40B4-BE49-F238E27FC236}">
                <a16:creationId xmlns:a16="http://schemas.microsoft.com/office/drawing/2014/main" id="{FFB683E6-CBE0-4874-F9F4-91906C396F6D}"/>
              </a:ext>
            </a:extLst>
          </p:cNvPr>
          <p:cNvPicPr>
            <a:picLocks noChangeAspect="1"/>
          </p:cNvPicPr>
          <p:nvPr>
            <a:audioFile r:link="rId3"/>
            <p:custDataLst>
              <p:tags r:id="rId4"/>
            </p:custDataLst>
            <p:extLst>
              <p:ext uri="{DAA4B4D4-6D71-4841-9C94-3DE7FCFB9230}">
                <p14:media xmlns:p14="http://schemas.microsoft.com/office/powerpoint/2010/main" r:embed="rId5">
                  <p14:trim end="4369.0793"/>
                </p14:media>
              </p:ext>
            </p:extLst>
          </p:nvPr>
        </p:nvPicPr>
        <p:blipFill>
          <a:blip r:embed="rId7"/>
          <a:stretch>
            <a:fillRect/>
          </a:stretch>
        </p:blipFill>
        <p:spPr>
          <a:xfrm>
            <a:off x="10840278" y="5724939"/>
            <a:ext cx="609600" cy="609600"/>
          </a:xfrm>
          <a:prstGeom prst="rect">
            <a:avLst/>
          </a:prstGeom>
        </p:spPr>
      </p:pic>
    </p:spTree>
    <p:extLst>
      <p:ext uri="{BB962C8B-B14F-4D97-AF65-F5344CB8AC3E}">
        <p14:creationId xmlns:p14="http://schemas.microsoft.com/office/powerpoint/2010/main" val="2680092948"/>
      </p:ext>
    </p:extLst>
  </p:cSld>
  <p:clrMapOvr>
    <a:masterClrMapping/>
  </p:clrMapOvr>
  <p:transition spd="slow" advTm="37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1000"/>
                                        <p:tgtEl>
                                          <p:spTgt spid="3">
                                            <p:txEl>
                                              <p:pRg st="2" end="2"/>
                                            </p:txEl>
                                          </p:spTgt>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1000"/>
                                        <p:tgtEl>
                                          <p:spTgt spid="3">
                                            <p:txEl>
                                              <p:pRg st="4" end="4"/>
                                            </p:txEl>
                                          </p:spTgt>
                                        </p:tgtEl>
                                      </p:cBhvr>
                                    </p:animEffect>
                                  </p:childTnLst>
                                </p:cTn>
                              </p:par>
                            </p:childTnLst>
                          </p:cTn>
                        </p:par>
                        <p:par>
                          <p:cTn id="20" fill="hold">
                            <p:stCondLst>
                              <p:cond delay="4000"/>
                            </p:stCondLst>
                            <p:childTnLst>
                              <p:par>
                                <p:cTn id="21" presetID="1" presetClass="mediacall" presetSubtype="0" fill="hold" nodeType="afterEffect">
                                  <p:stCondLst>
                                    <p:cond delay="0"/>
                                  </p:stCondLst>
                                  <p:childTnLst>
                                    <p:cmd type="call" cmd="playFrom(0.0)">
                                      <p:cBhvr>
                                        <p:cTn id="22" dur="396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3" y="609600"/>
            <a:ext cx="10984579" cy="1320800"/>
          </a:xfrm>
        </p:spPr>
        <p:txBody>
          <a:bodyPr>
            <a:normAutofit/>
          </a:bodyPr>
          <a:lstStyle/>
          <a:p>
            <a:r>
              <a:rPr lang="fr-CA" sz="6600" dirty="0">
                <a:solidFill>
                  <a:schemeClr val="tx1"/>
                </a:solidFill>
                <a:latin typeface="Rockwell" panose="02060603020205020403" pitchFamily="18" charset="0"/>
              </a:rPr>
              <a:t>L’humanisation des soins</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677333" y="2551529"/>
            <a:ext cx="8596668" cy="4492002"/>
          </a:xfrm>
        </p:spPr>
        <p:txBody>
          <a:bodyPr>
            <a:normAutofit/>
          </a:bodyPr>
          <a:lstStyle/>
          <a:p>
            <a:r>
              <a:rPr lang="fr-FR" sz="2000" dirty="0"/>
              <a:t>Humaniser signifie rendre plus humain, et être humain veut dire avoir la capacité de ressentir, de devenir plus compatissant et conciliant.</a:t>
            </a:r>
          </a:p>
          <a:p>
            <a:endParaRPr lang="fr-FR" sz="2000" dirty="0"/>
          </a:p>
          <a:p>
            <a:pPr lvl="1"/>
            <a:r>
              <a:rPr lang="fr-FR" sz="1800" dirty="0"/>
              <a:t>La discipline des soins infirmiers est donc une activité profondément humaine</a:t>
            </a:r>
          </a:p>
          <a:p>
            <a:pPr lvl="1"/>
            <a:r>
              <a:rPr lang="fr-FR" sz="1800" dirty="0"/>
              <a:t>Il s’agit d’une valeur humaine et altruiste.</a:t>
            </a:r>
          </a:p>
          <a:p>
            <a:pPr lvl="2"/>
            <a:r>
              <a:rPr lang="fr-FR" sz="1600" dirty="0"/>
              <a:t>Autrement dit, il s’agit de « Prendre soin »</a:t>
            </a:r>
            <a:endParaRPr lang="fr-CA" sz="1600" dirty="0"/>
          </a:p>
          <a:p>
            <a:pPr marL="0" indent="0">
              <a:buNone/>
            </a:pPr>
            <a:endParaRPr lang="fr-CA" sz="1800" dirty="0"/>
          </a:p>
        </p:txBody>
      </p:sp>
      <p:sp>
        <p:nvSpPr>
          <p:cNvPr id="4" name="ZoneTexte 3">
            <a:extLst>
              <a:ext uri="{FF2B5EF4-FFF2-40B4-BE49-F238E27FC236}">
                <a16:creationId xmlns:a16="http://schemas.microsoft.com/office/drawing/2014/main" id="{68A0AB4E-C12B-423D-58E4-4AF7E51733CA}"/>
              </a:ext>
            </a:extLst>
          </p:cNvPr>
          <p:cNvSpPr txBox="1"/>
          <p:nvPr>
            <p:custDataLst>
              <p:tags r:id="rId3"/>
            </p:custDataLst>
          </p:nvPr>
        </p:nvSpPr>
        <p:spPr>
          <a:xfrm>
            <a:off x="9806609" y="6283259"/>
            <a:ext cx="2160103"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 41 et 42</a:t>
            </a:r>
          </a:p>
        </p:txBody>
      </p:sp>
      <p:pic>
        <p:nvPicPr>
          <p:cNvPr id="6" name="Son enregistré">
            <a:hlinkClick r:id="" action="ppaction://media"/>
            <a:extLst>
              <a:ext uri="{FF2B5EF4-FFF2-40B4-BE49-F238E27FC236}">
                <a16:creationId xmlns:a16="http://schemas.microsoft.com/office/drawing/2014/main" id="{AA73674A-AAC9-D6FA-DC10-BCACC24F296B}"/>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8"/>
          <a:stretch>
            <a:fillRect/>
          </a:stretch>
        </p:blipFill>
        <p:spPr>
          <a:xfrm>
            <a:off x="10694504" y="5608983"/>
            <a:ext cx="609600" cy="609600"/>
          </a:xfrm>
          <a:prstGeom prst="rect">
            <a:avLst/>
          </a:prstGeom>
        </p:spPr>
      </p:pic>
    </p:spTree>
    <p:extLst>
      <p:ext uri="{BB962C8B-B14F-4D97-AF65-F5344CB8AC3E}">
        <p14:creationId xmlns:p14="http://schemas.microsoft.com/office/powerpoint/2010/main" val="3133932059"/>
      </p:ext>
    </p:extLst>
  </p:cSld>
  <p:clrMapOvr>
    <a:masterClrMapping/>
  </p:clrMapOvr>
  <p:transition spd="slow" advTm="3189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993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3" y="609600"/>
            <a:ext cx="10984579" cy="1320800"/>
          </a:xfrm>
        </p:spPr>
        <p:txBody>
          <a:bodyPr>
            <a:normAutofit/>
          </a:bodyPr>
          <a:lstStyle/>
          <a:p>
            <a:r>
              <a:rPr lang="fr-CA" sz="6600" dirty="0">
                <a:solidFill>
                  <a:schemeClr val="tx1"/>
                </a:solidFill>
                <a:latin typeface="Rockwell" panose="02060603020205020403" pitchFamily="18" charset="0"/>
              </a:rPr>
              <a:t>L’humanisation des soins</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887896" y="1975923"/>
            <a:ext cx="8596668" cy="4492002"/>
          </a:xfrm>
        </p:spPr>
        <p:txBody>
          <a:bodyPr>
            <a:normAutofit/>
          </a:bodyPr>
          <a:lstStyle/>
          <a:p>
            <a:r>
              <a:rPr lang="fr-FR" sz="2000" dirty="0"/>
              <a:t>Pour bien prendre soin d’une personne, il faut avoir une relation de confiance. </a:t>
            </a:r>
          </a:p>
          <a:p>
            <a:endParaRPr lang="fr-FR" sz="2000" dirty="0"/>
          </a:p>
          <a:p>
            <a:pPr lvl="1"/>
            <a:r>
              <a:rPr lang="fr-FR" sz="1800" dirty="0"/>
              <a:t>Prêter attention à la personne dans sa globalité</a:t>
            </a:r>
          </a:p>
          <a:p>
            <a:pPr lvl="1"/>
            <a:r>
              <a:rPr lang="fr-FR" sz="1800" dirty="0"/>
              <a:t>Prendre en considération son environnement</a:t>
            </a:r>
          </a:p>
          <a:p>
            <a:pPr lvl="1"/>
            <a:r>
              <a:rPr lang="fr-FR" sz="1800" dirty="0"/>
              <a:t>Viser l’autonomie et le développement de la personne</a:t>
            </a:r>
          </a:p>
          <a:p>
            <a:pPr lvl="1"/>
            <a:r>
              <a:rPr lang="fr-FR" sz="1800" dirty="0"/>
              <a:t>Aider la personne à trouver un sens à son expérience4</a:t>
            </a:r>
          </a:p>
          <a:p>
            <a:pPr lvl="1"/>
            <a:r>
              <a:rPr lang="fr-FR" sz="1800" dirty="0"/>
              <a:t>Tenir compte des besoins et des problèmes de </a:t>
            </a:r>
            <a:r>
              <a:rPr lang="fr-FR" sz="1800" dirty="0" err="1"/>
              <a:t>laperosnne</a:t>
            </a:r>
            <a:endParaRPr lang="fr-FR" sz="1800" dirty="0"/>
          </a:p>
          <a:p>
            <a:pPr lvl="1"/>
            <a:r>
              <a:rPr lang="fr-FR" sz="1800" dirty="0"/>
              <a:t>Suppléer à certaines incapacités</a:t>
            </a:r>
          </a:p>
          <a:p>
            <a:pPr lvl="1"/>
            <a:r>
              <a:rPr lang="fr-FR" sz="1800" dirty="0"/>
              <a:t>Aider au processus d’acceptation</a:t>
            </a:r>
          </a:p>
          <a:p>
            <a:pPr lvl="1"/>
            <a:r>
              <a:rPr lang="fr-FR" sz="1800" dirty="0"/>
              <a:t>Faire preuve d’</a:t>
            </a:r>
            <a:r>
              <a:rPr lang="fr-FR" sz="1800" b="1" i="1" dirty="0">
                <a:solidFill>
                  <a:schemeClr val="accent1"/>
                </a:solidFill>
              </a:rPr>
              <a:t>écoute active</a:t>
            </a:r>
            <a:endParaRPr lang="fr-CA" sz="1800" b="1" i="1" dirty="0">
              <a:solidFill>
                <a:schemeClr val="accent1"/>
              </a:solidFill>
            </a:endParaRPr>
          </a:p>
        </p:txBody>
      </p:sp>
      <p:sp>
        <p:nvSpPr>
          <p:cNvPr id="4" name="ZoneTexte 3">
            <a:extLst>
              <a:ext uri="{FF2B5EF4-FFF2-40B4-BE49-F238E27FC236}">
                <a16:creationId xmlns:a16="http://schemas.microsoft.com/office/drawing/2014/main" id="{68A0AB4E-C12B-423D-58E4-4AF7E51733CA}"/>
              </a:ext>
            </a:extLst>
          </p:cNvPr>
          <p:cNvSpPr txBox="1"/>
          <p:nvPr>
            <p:custDataLst>
              <p:tags r:id="rId3"/>
            </p:custDataLst>
          </p:nvPr>
        </p:nvSpPr>
        <p:spPr>
          <a:xfrm>
            <a:off x="9806609" y="6283259"/>
            <a:ext cx="2160103"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 41 et 42</a:t>
            </a:r>
          </a:p>
        </p:txBody>
      </p:sp>
      <p:pic>
        <p:nvPicPr>
          <p:cNvPr id="5" name="Son enregistré">
            <a:hlinkClick r:id="" action="ppaction://media"/>
            <a:extLst>
              <a:ext uri="{FF2B5EF4-FFF2-40B4-BE49-F238E27FC236}">
                <a16:creationId xmlns:a16="http://schemas.microsoft.com/office/drawing/2014/main" id="{545B139E-C470-3804-C98A-0E173B1662D1}"/>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0694504" y="5673659"/>
            <a:ext cx="609600" cy="609600"/>
          </a:xfrm>
          <a:prstGeom prst="rect">
            <a:avLst/>
          </a:prstGeom>
        </p:spPr>
      </p:pic>
      <p:sp>
        <p:nvSpPr>
          <p:cNvPr id="7" name="Rectangle : coins arrondis 6">
            <a:extLst>
              <a:ext uri="{FF2B5EF4-FFF2-40B4-BE49-F238E27FC236}">
                <a16:creationId xmlns:a16="http://schemas.microsoft.com/office/drawing/2014/main" id="{C28DE02F-4AA1-911D-384C-B6202BCFFDD5}"/>
              </a:ext>
            </a:extLst>
          </p:cNvPr>
          <p:cNvSpPr/>
          <p:nvPr>
            <p:custDataLst>
              <p:tags r:id="rId7"/>
            </p:custDataLst>
          </p:nvPr>
        </p:nvSpPr>
        <p:spPr>
          <a:xfrm>
            <a:off x="5579165" y="755374"/>
            <a:ext cx="5935502" cy="225286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Votre attitude est directement liée à vos qualités. La même action, par deux infirmières auxiliaires différentes, peut mener à deux résultats bien différents. Réfléchissez-y bien lorsque vous humaniserez vos soins. </a:t>
            </a:r>
          </a:p>
        </p:txBody>
      </p:sp>
    </p:spTree>
    <p:extLst>
      <p:ext uri="{BB962C8B-B14F-4D97-AF65-F5344CB8AC3E}">
        <p14:creationId xmlns:p14="http://schemas.microsoft.com/office/powerpoint/2010/main" val="3381988067"/>
      </p:ext>
    </p:extLst>
  </p:cSld>
  <p:clrMapOvr>
    <a:masterClrMapping/>
  </p:clrMapOvr>
  <p:transition spd="slow" advTm="3189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par>
                          <p:cTn id="24" fill="hold">
                            <p:stCondLst>
                              <p:cond delay="3000"/>
                            </p:stCondLst>
                            <p:childTnLst>
                              <p:par>
                                <p:cTn id="25" presetID="16" presetClass="entr" presetSubtype="21"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par>
                          <p:cTn id="28" fill="hold">
                            <p:stCondLst>
                              <p:cond delay="3500"/>
                            </p:stCondLst>
                            <p:childTnLst>
                              <p:par>
                                <p:cTn id="29" presetID="16" presetClass="entr" presetSubtype="21"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500"/>
                                        <p:tgtEl>
                                          <p:spTgt spid="3">
                                            <p:txEl>
                                              <p:pRg st="6" end="6"/>
                                            </p:txEl>
                                          </p:spTgt>
                                        </p:tgtEl>
                                      </p:cBhvr>
                                    </p:animEffect>
                                  </p:childTnLst>
                                </p:cTn>
                              </p:par>
                            </p:childTnLst>
                          </p:cTn>
                        </p:par>
                        <p:par>
                          <p:cTn id="32" fill="hold">
                            <p:stCondLst>
                              <p:cond delay="4000"/>
                            </p:stCondLst>
                            <p:childTnLst>
                              <p:par>
                                <p:cTn id="33" presetID="16" presetClass="entr" presetSubtype="21"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500"/>
                                        <p:tgtEl>
                                          <p:spTgt spid="3">
                                            <p:txEl>
                                              <p:pRg st="7" end="7"/>
                                            </p:txEl>
                                          </p:spTgt>
                                        </p:tgtEl>
                                      </p:cBhvr>
                                    </p:animEffect>
                                  </p:childTnLst>
                                </p:cTn>
                              </p:par>
                            </p:childTnLst>
                          </p:cTn>
                        </p:par>
                        <p:par>
                          <p:cTn id="36" fill="hold">
                            <p:stCondLst>
                              <p:cond delay="4500"/>
                            </p:stCondLst>
                            <p:childTnLst>
                              <p:par>
                                <p:cTn id="37" presetID="16" presetClass="entr" presetSubtype="21"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barn(inVertical)">
                                      <p:cBhvr>
                                        <p:cTn id="39" dur="500"/>
                                        <p:tgtEl>
                                          <p:spTgt spid="3">
                                            <p:txEl>
                                              <p:pRg st="8" end="8"/>
                                            </p:txEl>
                                          </p:spTgt>
                                        </p:tgtEl>
                                      </p:cBhvr>
                                    </p:animEffect>
                                  </p:childTnLst>
                                </p:cTn>
                              </p:par>
                            </p:childTnLst>
                          </p:cTn>
                        </p:par>
                        <p:par>
                          <p:cTn id="40" fill="hold">
                            <p:stCondLst>
                              <p:cond delay="5000"/>
                            </p:stCondLst>
                            <p:childTnLst>
                              <p:par>
                                <p:cTn id="41" presetID="16" presetClass="entr" presetSubtype="21"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barn(inVertical)">
                                      <p:cBhvr>
                                        <p:cTn id="43" dur="500"/>
                                        <p:tgtEl>
                                          <p:spTgt spid="3">
                                            <p:txEl>
                                              <p:pRg st="9" end="9"/>
                                            </p:txEl>
                                          </p:spTgt>
                                        </p:tgtEl>
                                      </p:cBhvr>
                                    </p:animEffect>
                                  </p:childTnLst>
                                </p:cTn>
                              </p:par>
                            </p:childTnLst>
                          </p:cTn>
                        </p:par>
                        <p:par>
                          <p:cTn id="44" fill="hold">
                            <p:stCondLst>
                              <p:cond delay="5500"/>
                            </p:stCondLst>
                            <p:childTnLst>
                              <p:par>
                                <p:cTn id="45" presetID="1" presetClass="mediacall" presetSubtype="0" fill="hold" nodeType="afterEffect">
                                  <p:stCondLst>
                                    <p:cond delay="0"/>
                                  </p:stCondLst>
                                  <p:childTnLst>
                                    <p:cmd type="call" cmd="playFrom(0.0)">
                                      <p:cBhvr>
                                        <p:cTn id="46" dur="842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3" y="609600"/>
            <a:ext cx="10984579" cy="1320800"/>
          </a:xfrm>
        </p:spPr>
        <p:txBody>
          <a:bodyPr>
            <a:normAutofit/>
          </a:bodyPr>
          <a:lstStyle/>
          <a:p>
            <a:r>
              <a:rPr lang="fr-CA" sz="6600" dirty="0">
                <a:solidFill>
                  <a:schemeClr val="tx1"/>
                </a:solidFill>
                <a:latin typeface="Rockwell" panose="02060603020205020403" pitchFamily="18" charset="0"/>
              </a:rPr>
              <a:t>Les 3 types de savoirs</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887895" y="1975923"/>
            <a:ext cx="5134483" cy="4492002"/>
          </a:xfrm>
        </p:spPr>
        <p:txBody>
          <a:bodyPr>
            <a:normAutofit/>
          </a:bodyPr>
          <a:lstStyle/>
          <a:p>
            <a:r>
              <a:rPr lang="fr-FR" sz="2000" dirty="0"/>
              <a:t>3 types de savoirs seront évalués et développer pour maximiser l’humanisation de vos soins. </a:t>
            </a:r>
          </a:p>
          <a:p>
            <a:endParaRPr lang="fr-FR" sz="2000" dirty="0"/>
          </a:p>
          <a:p>
            <a:pPr marL="457200" lvl="1" indent="0">
              <a:buNone/>
            </a:pPr>
            <a:endParaRPr lang="fr-CA" sz="1800" b="1" i="1" dirty="0">
              <a:solidFill>
                <a:schemeClr val="accent1"/>
              </a:solidFill>
            </a:endParaRPr>
          </a:p>
        </p:txBody>
      </p:sp>
      <p:sp>
        <p:nvSpPr>
          <p:cNvPr id="4" name="ZoneTexte 3">
            <a:extLst>
              <a:ext uri="{FF2B5EF4-FFF2-40B4-BE49-F238E27FC236}">
                <a16:creationId xmlns:a16="http://schemas.microsoft.com/office/drawing/2014/main" id="{68A0AB4E-C12B-423D-58E4-4AF7E51733CA}"/>
              </a:ext>
            </a:extLst>
          </p:cNvPr>
          <p:cNvSpPr txBox="1"/>
          <p:nvPr>
            <p:custDataLst>
              <p:tags r:id="rId3"/>
            </p:custDataLst>
          </p:nvPr>
        </p:nvSpPr>
        <p:spPr>
          <a:xfrm>
            <a:off x="10429461" y="6283259"/>
            <a:ext cx="1537251"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 43</a:t>
            </a:r>
          </a:p>
        </p:txBody>
      </p:sp>
      <p:graphicFrame>
        <p:nvGraphicFramePr>
          <p:cNvPr id="9" name="Diagramme 8">
            <a:extLst>
              <a:ext uri="{FF2B5EF4-FFF2-40B4-BE49-F238E27FC236}">
                <a16:creationId xmlns:a16="http://schemas.microsoft.com/office/drawing/2014/main" id="{AE0B4EBD-ED5A-ABA3-01CA-1E33934109FD}"/>
              </a:ext>
            </a:extLst>
          </p:cNvPr>
          <p:cNvGraphicFramePr/>
          <p:nvPr>
            <p:custDataLst>
              <p:tags r:id="rId4"/>
            </p:custDataLst>
            <p:extLst>
              <p:ext uri="{D42A27DB-BD31-4B8C-83A1-F6EECF244321}">
                <p14:modId xmlns:p14="http://schemas.microsoft.com/office/powerpoint/2010/main" val="2001036719"/>
              </p:ext>
            </p:extLst>
          </p:nvPr>
        </p:nvGraphicFramePr>
        <p:xfrm>
          <a:off x="6169622" y="1766533"/>
          <a:ext cx="4253949" cy="468059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0" name="Son enregistré">
            <a:hlinkClick r:id="" action="ppaction://media"/>
            <a:extLst>
              <a:ext uri="{FF2B5EF4-FFF2-40B4-BE49-F238E27FC236}">
                <a16:creationId xmlns:a16="http://schemas.microsoft.com/office/drawing/2014/main" id="{217722B4-E9A2-400E-3F19-67EE25BBF4D2}"/>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4"/>
          <a:stretch>
            <a:fillRect/>
          </a:stretch>
        </p:blipFill>
        <p:spPr>
          <a:xfrm>
            <a:off x="10999305" y="5416826"/>
            <a:ext cx="609600" cy="609600"/>
          </a:xfrm>
          <a:prstGeom prst="rect">
            <a:avLst/>
          </a:prstGeom>
        </p:spPr>
      </p:pic>
    </p:spTree>
    <p:extLst>
      <p:ext uri="{BB962C8B-B14F-4D97-AF65-F5344CB8AC3E}">
        <p14:creationId xmlns:p14="http://schemas.microsoft.com/office/powerpoint/2010/main" val="4280315777"/>
      </p:ext>
    </p:extLst>
  </p:cSld>
  <p:clrMapOvr>
    <a:masterClrMapping/>
  </p:clrMapOvr>
  <p:transition spd="slow" advTm="3189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par>
                          <p:cTn id="12" fill="hold">
                            <p:stCondLst>
                              <p:cond delay="1500"/>
                            </p:stCondLst>
                            <p:childTnLst>
                              <p:par>
                                <p:cTn id="13" presetID="45" presetClass="entr" presetSubtype="0" fill="hold" grpId="0" nodeType="afterEffect">
                                  <p:stCondLst>
                                    <p:cond delay="0"/>
                                  </p:stCondLst>
                                  <p:childTnLst>
                                    <p:set>
                                      <p:cBhvr>
                                        <p:cTn id="14" dur="1" fill="hold">
                                          <p:stCondLst>
                                            <p:cond delay="0"/>
                                          </p:stCondLst>
                                        </p:cTn>
                                        <p:tgtEl>
                                          <p:spTgt spid="9">
                                            <p:graphicEl>
                                              <a:dgm id="{08AD4A29-2F0F-475A-98CC-80DF4876A897}"/>
                                            </p:graphicEl>
                                          </p:spTgt>
                                        </p:tgtEl>
                                        <p:attrNameLst>
                                          <p:attrName>style.visibility</p:attrName>
                                        </p:attrNameLst>
                                      </p:cBhvr>
                                      <p:to>
                                        <p:strVal val="visible"/>
                                      </p:to>
                                    </p:set>
                                    <p:animEffect transition="in" filter="fade">
                                      <p:cBhvr>
                                        <p:cTn id="15" dur="3000"/>
                                        <p:tgtEl>
                                          <p:spTgt spid="9">
                                            <p:graphicEl>
                                              <a:dgm id="{08AD4A29-2F0F-475A-98CC-80DF4876A897}"/>
                                            </p:graphicEl>
                                          </p:spTgt>
                                        </p:tgtEl>
                                      </p:cBhvr>
                                    </p:animEffect>
                                    <p:anim calcmode="lin" valueType="num">
                                      <p:cBhvr>
                                        <p:cTn id="16" dur="3000" fill="hold"/>
                                        <p:tgtEl>
                                          <p:spTgt spid="9">
                                            <p:graphicEl>
                                              <a:dgm id="{08AD4A29-2F0F-475A-98CC-80DF4876A897}"/>
                                            </p:graphicEl>
                                          </p:spTgt>
                                        </p:tgtEl>
                                        <p:attrNameLst>
                                          <p:attrName>ppt_w</p:attrName>
                                        </p:attrNameLst>
                                      </p:cBhvr>
                                      <p:tavLst>
                                        <p:tav tm="0" fmla="#ppt_w*sin(2.5*pi*$)">
                                          <p:val>
                                            <p:fltVal val="0"/>
                                          </p:val>
                                        </p:tav>
                                        <p:tav tm="100000">
                                          <p:val>
                                            <p:fltVal val="1"/>
                                          </p:val>
                                        </p:tav>
                                      </p:tavLst>
                                    </p:anim>
                                    <p:anim calcmode="lin" valueType="num">
                                      <p:cBhvr>
                                        <p:cTn id="17" dur="3000" fill="hold"/>
                                        <p:tgtEl>
                                          <p:spTgt spid="9">
                                            <p:graphicEl>
                                              <a:dgm id="{08AD4A29-2F0F-475A-98CC-80DF4876A897}"/>
                                            </p:graphicEl>
                                          </p:spTgt>
                                        </p:tgtEl>
                                        <p:attrNameLst>
                                          <p:attrName>ppt_h</p:attrName>
                                        </p:attrNameLst>
                                      </p:cBhvr>
                                      <p:tavLst>
                                        <p:tav tm="0">
                                          <p:val>
                                            <p:strVal val="#ppt_h"/>
                                          </p:val>
                                        </p:tav>
                                        <p:tav tm="100000">
                                          <p:val>
                                            <p:strVal val="#ppt_h"/>
                                          </p:val>
                                        </p:tav>
                                      </p:tavLst>
                                    </p:anim>
                                  </p:childTnLst>
                                </p:cTn>
                              </p:par>
                            </p:childTnLst>
                          </p:cTn>
                        </p:par>
                        <p:par>
                          <p:cTn id="18" fill="hold">
                            <p:stCondLst>
                              <p:cond delay="4500"/>
                            </p:stCondLst>
                            <p:childTnLst>
                              <p:par>
                                <p:cTn id="19" presetID="45" presetClass="entr" presetSubtype="0" fill="hold" grpId="0" nodeType="afterEffect">
                                  <p:stCondLst>
                                    <p:cond delay="0"/>
                                  </p:stCondLst>
                                  <p:childTnLst>
                                    <p:set>
                                      <p:cBhvr>
                                        <p:cTn id="20" dur="1" fill="hold">
                                          <p:stCondLst>
                                            <p:cond delay="0"/>
                                          </p:stCondLst>
                                        </p:cTn>
                                        <p:tgtEl>
                                          <p:spTgt spid="9">
                                            <p:graphicEl>
                                              <a:dgm id="{6E7F16AC-B287-48D3-B5AD-932182943237}"/>
                                            </p:graphicEl>
                                          </p:spTgt>
                                        </p:tgtEl>
                                        <p:attrNameLst>
                                          <p:attrName>style.visibility</p:attrName>
                                        </p:attrNameLst>
                                      </p:cBhvr>
                                      <p:to>
                                        <p:strVal val="visible"/>
                                      </p:to>
                                    </p:set>
                                    <p:animEffect transition="in" filter="fade">
                                      <p:cBhvr>
                                        <p:cTn id="21" dur="3000"/>
                                        <p:tgtEl>
                                          <p:spTgt spid="9">
                                            <p:graphicEl>
                                              <a:dgm id="{6E7F16AC-B287-48D3-B5AD-932182943237}"/>
                                            </p:graphicEl>
                                          </p:spTgt>
                                        </p:tgtEl>
                                      </p:cBhvr>
                                    </p:animEffect>
                                    <p:anim calcmode="lin" valueType="num">
                                      <p:cBhvr>
                                        <p:cTn id="22" dur="3000" fill="hold"/>
                                        <p:tgtEl>
                                          <p:spTgt spid="9">
                                            <p:graphicEl>
                                              <a:dgm id="{6E7F16AC-B287-48D3-B5AD-932182943237}"/>
                                            </p:graphicEl>
                                          </p:spTgt>
                                        </p:tgtEl>
                                        <p:attrNameLst>
                                          <p:attrName>ppt_w</p:attrName>
                                        </p:attrNameLst>
                                      </p:cBhvr>
                                      <p:tavLst>
                                        <p:tav tm="0" fmla="#ppt_w*sin(2.5*pi*$)">
                                          <p:val>
                                            <p:fltVal val="0"/>
                                          </p:val>
                                        </p:tav>
                                        <p:tav tm="100000">
                                          <p:val>
                                            <p:fltVal val="1"/>
                                          </p:val>
                                        </p:tav>
                                      </p:tavLst>
                                    </p:anim>
                                    <p:anim calcmode="lin" valueType="num">
                                      <p:cBhvr>
                                        <p:cTn id="23" dur="3000" fill="hold"/>
                                        <p:tgtEl>
                                          <p:spTgt spid="9">
                                            <p:graphicEl>
                                              <a:dgm id="{6E7F16AC-B287-48D3-B5AD-932182943237}"/>
                                            </p:graphicEl>
                                          </p:spTgt>
                                        </p:tgtEl>
                                        <p:attrNameLst>
                                          <p:attrName>ppt_h</p:attrName>
                                        </p:attrNameLst>
                                      </p:cBhvr>
                                      <p:tavLst>
                                        <p:tav tm="0">
                                          <p:val>
                                            <p:strVal val="#ppt_h"/>
                                          </p:val>
                                        </p:tav>
                                        <p:tav tm="100000">
                                          <p:val>
                                            <p:strVal val="#ppt_h"/>
                                          </p:val>
                                        </p:tav>
                                      </p:tavLst>
                                    </p:anim>
                                  </p:childTnLst>
                                </p:cTn>
                              </p:par>
                            </p:childTnLst>
                          </p:cTn>
                        </p:par>
                        <p:par>
                          <p:cTn id="24" fill="hold">
                            <p:stCondLst>
                              <p:cond delay="7500"/>
                            </p:stCondLst>
                            <p:childTnLst>
                              <p:par>
                                <p:cTn id="25" presetID="45" presetClass="entr" presetSubtype="0" fill="hold" grpId="0" nodeType="afterEffect">
                                  <p:stCondLst>
                                    <p:cond delay="0"/>
                                  </p:stCondLst>
                                  <p:childTnLst>
                                    <p:set>
                                      <p:cBhvr>
                                        <p:cTn id="26" dur="1" fill="hold">
                                          <p:stCondLst>
                                            <p:cond delay="0"/>
                                          </p:stCondLst>
                                        </p:cTn>
                                        <p:tgtEl>
                                          <p:spTgt spid="9">
                                            <p:graphicEl>
                                              <a:dgm id="{B3E00E50-BAAC-444F-8257-631D0162EDAD}"/>
                                            </p:graphicEl>
                                          </p:spTgt>
                                        </p:tgtEl>
                                        <p:attrNameLst>
                                          <p:attrName>style.visibility</p:attrName>
                                        </p:attrNameLst>
                                      </p:cBhvr>
                                      <p:to>
                                        <p:strVal val="visible"/>
                                      </p:to>
                                    </p:set>
                                    <p:animEffect transition="in" filter="fade">
                                      <p:cBhvr>
                                        <p:cTn id="27" dur="3000"/>
                                        <p:tgtEl>
                                          <p:spTgt spid="9">
                                            <p:graphicEl>
                                              <a:dgm id="{B3E00E50-BAAC-444F-8257-631D0162EDAD}"/>
                                            </p:graphicEl>
                                          </p:spTgt>
                                        </p:tgtEl>
                                      </p:cBhvr>
                                    </p:animEffect>
                                    <p:anim calcmode="lin" valueType="num">
                                      <p:cBhvr>
                                        <p:cTn id="28" dur="3000" fill="hold"/>
                                        <p:tgtEl>
                                          <p:spTgt spid="9">
                                            <p:graphicEl>
                                              <a:dgm id="{B3E00E50-BAAC-444F-8257-631D0162EDAD}"/>
                                            </p:graphicEl>
                                          </p:spTgt>
                                        </p:tgtEl>
                                        <p:attrNameLst>
                                          <p:attrName>ppt_w</p:attrName>
                                        </p:attrNameLst>
                                      </p:cBhvr>
                                      <p:tavLst>
                                        <p:tav tm="0" fmla="#ppt_w*sin(2.5*pi*$)">
                                          <p:val>
                                            <p:fltVal val="0"/>
                                          </p:val>
                                        </p:tav>
                                        <p:tav tm="100000">
                                          <p:val>
                                            <p:fltVal val="1"/>
                                          </p:val>
                                        </p:tav>
                                      </p:tavLst>
                                    </p:anim>
                                    <p:anim calcmode="lin" valueType="num">
                                      <p:cBhvr>
                                        <p:cTn id="29" dur="3000" fill="hold"/>
                                        <p:tgtEl>
                                          <p:spTgt spid="9">
                                            <p:graphicEl>
                                              <a:dgm id="{B3E00E50-BAAC-444F-8257-631D0162EDAD}"/>
                                            </p:graphicEl>
                                          </p:spTgt>
                                        </p:tgtEl>
                                        <p:attrNameLst>
                                          <p:attrName>ppt_h</p:attrName>
                                        </p:attrNameLst>
                                      </p:cBhvr>
                                      <p:tavLst>
                                        <p:tav tm="0">
                                          <p:val>
                                            <p:strVal val="#ppt_h"/>
                                          </p:val>
                                        </p:tav>
                                        <p:tav tm="100000">
                                          <p:val>
                                            <p:strVal val="#ppt_h"/>
                                          </p:val>
                                        </p:tav>
                                      </p:tavLst>
                                    </p:anim>
                                  </p:childTnLst>
                                </p:cTn>
                              </p:par>
                            </p:childTnLst>
                          </p:cTn>
                        </p:par>
                        <p:par>
                          <p:cTn id="30" fill="hold">
                            <p:stCondLst>
                              <p:cond delay="10500"/>
                            </p:stCondLst>
                            <p:childTnLst>
                              <p:par>
                                <p:cTn id="31" presetID="45" presetClass="entr" presetSubtype="0" fill="hold" grpId="0" nodeType="afterEffect">
                                  <p:stCondLst>
                                    <p:cond delay="0"/>
                                  </p:stCondLst>
                                  <p:childTnLst>
                                    <p:set>
                                      <p:cBhvr>
                                        <p:cTn id="32" dur="1" fill="hold">
                                          <p:stCondLst>
                                            <p:cond delay="0"/>
                                          </p:stCondLst>
                                        </p:cTn>
                                        <p:tgtEl>
                                          <p:spTgt spid="9">
                                            <p:graphicEl>
                                              <a:dgm id="{69ACD45E-0E5B-46F2-8CD9-1994FD359331}"/>
                                            </p:graphicEl>
                                          </p:spTgt>
                                        </p:tgtEl>
                                        <p:attrNameLst>
                                          <p:attrName>style.visibility</p:attrName>
                                        </p:attrNameLst>
                                      </p:cBhvr>
                                      <p:to>
                                        <p:strVal val="visible"/>
                                      </p:to>
                                    </p:set>
                                    <p:animEffect transition="in" filter="fade">
                                      <p:cBhvr>
                                        <p:cTn id="33" dur="3000"/>
                                        <p:tgtEl>
                                          <p:spTgt spid="9">
                                            <p:graphicEl>
                                              <a:dgm id="{69ACD45E-0E5B-46F2-8CD9-1994FD359331}"/>
                                            </p:graphicEl>
                                          </p:spTgt>
                                        </p:tgtEl>
                                      </p:cBhvr>
                                    </p:animEffect>
                                    <p:anim calcmode="lin" valueType="num">
                                      <p:cBhvr>
                                        <p:cTn id="34" dur="3000" fill="hold"/>
                                        <p:tgtEl>
                                          <p:spTgt spid="9">
                                            <p:graphicEl>
                                              <a:dgm id="{69ACD45E-0E5B-46F2-8CD9-1994FD359331}"/>
                                            </p:graphicEl>
                                          </p:spTgt>
                                        </p:tgtEl>
                                        <p:attrNameLst>
                                          <p:attrName>ppt_w</p:attrName>
                                        </p:attrNameLst>
                                      </p:cBhvr>
                                      <p:tavLst>
                                        <p:tav tm="0" fmla="#ppt_w*sin(2.5*pi*$)">
                                          <p:val>
                                            <p:fltVal val="0"/>
                                          </p:val>
                                        </p:tav>
                                        <p:tav tm="100000">
                                          <p:val>
                                            <p:fltVal val="1"/>
                                          </p:val>
                                        </p:tav>
                                      </p:tavLst>
                                    </p:anim>
                                    <p:anim calcmode="lin" valueType="num">
                                      <p:cBhvr>
                                        <p:cTn id="35" dur="3000" fill="hold"/>
                                        <p:tgtEl>
                                          <p:spTgt spid="9">
                                            <p:graphicEl>
                                              <a:dgm id="{69ACD45E-0E5B-46F2-8CD9-1994FD359331}"/>
                                            </p:graphicEl>
                                          </p:spTgt>
                                        </p:tgtEl>
                                        <p:attrNameLst>
                                          <p:attrName>ppt_h</p:attrName>
                                        </p:attrNameLst>
                                      </p:cBhvr>
                                      <p:tavLst>
                                        <p:tav tm="0">
                                          <p:val>
                                            <p:strVal val="#ppt_h"/>
                                          </p:val>
                                        </p:tav>
                                        <p:tav tm="100000">
                                          <p:val>
                                            <p:strVal val="#ppt_h"/>
                                          </p:val>
                                        </p:tav>
                                      </p:tavLst>
                                    </p:anim>
                                  </p:childTnLst>
                                </p:cTn>
                              </p:par>
                            </p:childTnLst>
                          </p:cTn>
                        </p:par>
                        <p:par>
                          <p:cTn id="36" fill="hold">
                            <p:stCondLst>
                              <p:cond delay="13500"/>
                            </p:stCondLst>
                            <p:childTnLst>
                              <p:par>
                                <p:cTn id="37" presetID="45" presetClass="entr" presetSubtype="0" fill="hold" grpId="0" nodeType="afterEffect">
                                  <p:stCondLst>
                                    <p:cond delay="0"/>
                                  </p:stCondLst>
                                  <p:childTnLst>
                                    <p:set>
                                      <p:cBhvr>
                                        <p:cTn id="38" dur="1" fill="hold">
                                          <p:stCondLst>
                                            <p:cond delay="0"/>
                                          </p:stCondLst>
                                        </p:cTn>
                                        <p:tgtEl>
                                          <p:spTgt spid="9">
                                            <p:graphicEl>
                                              <a:dgm id="{7D95C52D-F0D1-406A-8DA2-BEF21DB26D97}"/>
                                            </p:graphicEl>
                                          </p:spTgt>
                                        </p:tgtEl>
                                        <p:attrNameLst>
                                          <p:attrName>style.visibility</p:attrName>
                                        </p:attrNameLst>
                                      </p:cBhvr>
                                      <p:to>
                                        <p:strVal val="visible"/>
                                      </p:to>
                                    </p:set>
                                    <p:animEffect transition="in" filter="fade">
                                      <p:cBhvr>
                                        <p:cTn id="39" dur="3000"/>
                                        <p:tgtEl>
                                          <p:spTgt spid="9">
                                            <p:graphicEl>
                                              <a:dgm id="{7D95C52D-F0D1-406A-8DA2-BEF21DB26D97}"/>
                                            </p:graphicEl>
                                          </p:spTgt>
                                        </p:tgtEl>
                                      </p:cBhvr>
                                    </p:animEffect>
                                    <p:anim calcmode="lin" valueType="num">
                                      <p:cBhvr>
                                        <p:cTn id="40" dur="3000" fill="hold"/>
                                        <p:tgtEl>
                                          <p:spTgt spid="9">
                                            <p:graphicEl>
                                              <a:dgm id="{7D95C52D-F0D1-406A-8DA2-BEF21DB26D97}"/>
                                            </p:graphicEl>
                                          </p:spTgt>
                                        </p:tgtEl>
                                        <p:attrNameLst>
                                          <p:attrName>ppt_w</p:attrName>
                                        </p:attrNameLst>
                                      </p:cBhvr>
                                      <p:tavLst>
                                        <p:tav tm="0" fmla="#ppt_w*sin(2.5*pi*$)">
                                          <p:val>
                                            <p:fltVal val="0"/>
                                          </p:val>
                                        </p:tav>
                                        <p:tav tm="100000">
                                          <p:val>
                                            <p:fltVal val="1"/>
                                          </p:val>
                                        </p:tav>
                                      </p:tavLst>
                                    </p:anim>
                                    <p:anim calcmode="lin" valueType="num">
                                      <p:cBhvr>
                                        <p:cTn id="41" dur="3000" fill="hold"/>
                                        <p:tgtEl>
                                          <p:spTgt spid="9">
                                            <p:graphicEl>
                                              <a:dgm id="{7D95C52D-F0D1-406A-8DA2-BEF21DB26D97}"/>
                                            </p:graphicEl>
                                          </p:spTgt>
                                        </p:tgtEl>
                                        <p:attrNameLst>
                                          <p:attrName>ppt_h</p:attrName>
                                        </p:attrNameLst>
                                      </p:cBhvr>
                                      <p:tavLst>
                                        <p:tav tm="0">
                                          <p:val>
                                            <p:strVal val="#ppt_h"/>
                                          </p:val>
                                        </p:tav>
                                        <p:tav tm="100000">
                                          <p:val>
                                            <p:strVal val="#ppt_h"/>
                                          </p:val>
                                        </p:tav>
                                      </p:tavLst>
                                    </p:anim>
                                  </p:childTnLst>
                                </p:cTn>
                              </p:par>
                            </p:childTnLst>
                          </p:cTn>
                        </p:par>
                        <p:par>
                          <p:cTn id="42" fill="hold">
                            <p:stCondLst>
                              <p:cond delay="16500"/>
                            </p:stCondLst>
                            <p:childTnLst>
                              <p:par>
                                <p:cTn id="43" presetID="45" presetClass="entr" presetSubtype="0" fill="hold" grpId="0" nodeType="afterEffect">
                                  <p:stCondLst>
                                    <p:cond delay="0"/>
                                  </p:stCondLst>
                                  <p:childTnLst>
                                    <p:set>
                                      <p:cBhvr>
                                        <p:cTn id="44" dur="1" fill="hold">
                                          <p:stCondLst>
                                            <p:cond delay="0"/>
                                          </p:stCondLst>
                                        </p:cTn>
                                        <p:tgtEl>
                                          <p:spTgt spid="9">
                                            <p:graphicEl>
                                              <a:dgm id="{8F076392-0A6D-4F93-96F8-C224A38D2D07}"/>
                                            </p:graphicEl>
                                          </p:spTgt>
                                        </p:tgtEl>
                                        <p:attrNameLst>
                                          <p:attrName>style.visibility</p:attrName>
                                        </p:attrNameLst>
                                      </p:cBhvr>
                                      <p:to>
                                        <p:strVal val="visible"/>
                                      </p:to>
                                    </p:set>
                                    <p:animEffect transition="in" filter="fade">
                                      <p:cBhvr>
                                        <p:cTn id="45" dur="3000"/>
                                        <p:tgtEl>
                                          <p:spTgt spid="9">
                                            <p:graphicEl>
                                              <a:dgm id="{8F076392-0A6D-4F93-96F8-C224A38D2D07}"/>
                                            </p:graphicEl>
                                          </p:spTgt>
                                        </p:tgtEl>
                                      </p:cBhvr>
                                    </p:animEffect>
                                    <p:anim calcmode="lin" valueType="num">
                                      <p:cBhvr>
                                        <p:cTn id="46" dur="3000" fill="hold"/>
                                        <p:tgtEl>
                                          <p:spTgt spid="9">
                                            <p:graphicEl>
                                              <a:dgm id="{8F076392-0A6D-4F93-96F8-C224A38D2D07}"/>
                                            </p:graphicEl>
                                          </p:spTgt>
                                        </p:tgtEl>
                                        <p:attrNameLst>
                                          <p:attrName>ppt_w</p:attrName>
                                        </p:attrNameLst>
                                      </p:cBhvr>
                                      <p:tavLst>
                                        <p:tav tm="0" fmla="#ppt_w*sin(2.5*pi*$)">
                                          <p:val>
                                            <p:fltVal val="0"/>
                                          </p:val>
                                        </p:tav>
                                        <p:tav tm="100000">
                                          <p:val>
                                            <p:fltVal val="1"/>
                                          </p:val>
                                        </p:tav>
                                      </p:tavLst>
                                    </p:anim>
                                    <p:anim calcmode="lin" valueType="num">
                                      <p:cBhvr>
                                        <p:cTn id="47" dur="3000" fill="hold"/>
                                        <p:tgtEl>
                                          <p:spTgt spid="9">
                                            <p:graphicEl>
                                              <a:dgm id="{8F076392-0A6D-4F93-96F8-C224A38D2D07}"/>
                                            </p:graphicEl>
                                          </p:spTgt>
                                        </p:tgtEl>
                                        <p:attrNameLst>
                                          <p:attrName>ppt_h</p:attrName>
                                        </p:attrNameLst>
                                      </p:cBhvr>
                                      <p:tavLst>
                                        <p:tav tm="0">
                                          <p:val>
                                            <p:strVal val="#ppt_h"/>
                                          </p:val>
                                        </p:tav>
                                        <p:tav tm="100000">
                                          <p:val>
                                            <p:strVal val="#ppt_h"/>
                                          </p:val>
                                        </p:tav>
                                      </p:tavLst>
                                    </p:anim>
                                  </p:childTnLst>
                                </p:cTn>
                              </p:par>
                            </p:childTnLst>
                          </p:cTn>
                        </p:par>
                        <p:par>
                          <p:cTn id="48" fill="hold">
                            <p:stCondLst>
                              <p:cond delay="19500"/>
                            </p:stCondLst>
                            <p:childTnLst>
                              <p:par>
                                <p:cTn id="49" presetID="1" presetClass="mediacall" presetSubtype="0" fill="hold" nodeType="afterEffect">
                                  <p:stCondLst>
                                    <p:cond delay="0"/>
                                  </p:stCondLst>
                                  <p:childTnLst>
                                    <p:cmd type="call" cmd="playFrom(0.0)">
                                      <p:cBhvr>
                                        <p:cTn id="50" dur="3168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0"/>
                </p:tgtEl>
              </p:cMediaNode>
            </p:audio>
          </p:childTnLst>
        </p:cTn>
      </p:par>
    </p:tnLst>
    <p:bldLst>
      <p:bldP spid="2" grpId="0"/>
      <p:bldGraphic spid="9"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 name="Diagramme 11">
            <a:extLst>
              <a:ext uri="{FF2B5EF4-FFF2-40B4-BE49-F238E27FC236}">
                <a16:creationId xmlns:a16="http://schemas.microsoft.com/office/drawing/2014/main" id="{4496508F-4BD6-E042-B35D-65951CD01CC9}"/>
              </a:ext>
            </a:extLst>
          </p:cNvPr>
          <p:cNvGraphicFramePr/>
          <p:nvPr>
            <p:custDataLst>
              <p:tags r:id="rId1"/>
            </p:custDataLst>
            <p:extLst>
              <p:ext uri="{D42A27DB-BD31-4B8C-83A1-F6EECF244321}">
                <p14:modId xmlns:p14="http://schemas.microsoft.com/office/powerpoint/2010/main" val="3161889664"/>
              </p:ext>
            </p:extLst>
          </p:nvPr>
        </p:nvGraphicFramePr>
        <p:xfrm>
          <a:off x="5468730" y="2096790"/>
          <a:ext cx="6497982" cy="42502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2"/>
            </p:custDataLst>
          </p:nvPr>
        </p:nvSpPr>
        <p:spPr>
          <a:xfrm>
            <a:off x="677333" y="609600"/>
            <a:ext cx="10984579" cy="1320800"/>
          </a:xfrm>
        </p:spPr>
        <p:txBody>
          <a:bodyPr>
            <a:normAutofit/>
          </a:bodyPr>
          <a:lstStyle/>
          <a:p>
            <a:r>
              <a:rPr lang="fr-CA" sz="6600" dirty="0">
                <a:solidFill>
                  <a:schemeClr val="tx1"/>
                </a:solidFill>
                <a:latin typeface="Rockwell" panose="02060603020205020403" pitchFamily="18" charset="0"/>
              </a:rPr>
              <a:t>Les 3 types de savoirs</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3"/>
            </p:custDataLst>
          </p:nvPr>
        </p:nvSpPr>
        <p:spPr>
          <a:xfrm>
            <a:off x="887895" y="1975923"/>
            <a:ext cx="5134483" cy="4492002"/>
          </a:xfrm>
        </p:spPr>
        <p:txBody>
          <a:bodyPr>
            <a:normAutofit/>
          </a:bodyPr>
          <a:lstStyle/>
          <a:p>
            <a:r>
              <a:rPr lang="fr-FR" sz="2000" dirty="0"/>
              <a:t>Savoir-être</a:t>
            </a:r>
          </a:p>
          <a:p>
            <a:pPr lvl="1"/>
            <a:endParaRPr lang="fr-FR" sz="1800" dirty="0"/>
          </a:p>
          <a:p>
            <a:pPr lvl="1"/>
            <a:r>
              <a:rPr lang="fr-FR" sz="1800" dirty="0"/>
              <a:t>Donne un sens aux autres savoirs</a:t>
            </a:r>
          </a:p>
          <a:p>
            <a:pPr lvl="1"/>
            <a:r>
              <a:rPr lang="fr-FR" sz="1800" dirty="0"/>
              <a:t>Distingue vos soins par votre professionnalisme</a:t>
            </a:r>
          </a:p>
          <a:p>
            <a:pPr lvl="1"/>
            <a:r>
              <a:rPr lang="fr-FR" sz="1800" dirty="0"/>
              <a:t>Permet l'expression des valeurs dites humaines</a:t>
            </a:r>
          </a:p>
          <a:p>
            <a:endParaRPr lang="fr-FR" sz="2000" dirty="0"/>
          </a:p>
          <a:p>
            <a:pPr marL="457200" lvl="1" indent="0">
              <a:buNone/>
            </a:pPr>
            <a:endParaRPr lang="fr-CA" sz="1800" b="1" i="1" dirty="0">
              <a:solidFill>
                <a:schemeClr val="accent1"/>
              </a:solidFill>
            </a:endParaRPr>
          </a:p>
        </p:txBody>
      </p:sp>
      <p:sp>
        <p:nvSpPr>
          <p:cNvPr id="4" name="ZoneTexte 3">
            <a:extLst>
              <a:ext uri="{FF2B5EF4-FFF2-40B4-BE49-F238E27FC236}">
                <a16:creationId xmlns:a16="http://schemas.microsoft.com/office/drawing/2014/main" id="{68A0AB4E-C12B-423D-58E4-4AF7E51733CA}"/>
              </a:ext>
            </a:extLst>
          </p:cNvPr>
          <p:cNvSpPr txBox="1"/>
          <p:nvPr>
            <p:custDataLst>
              <p:tags r:id="rId4"/>
            </p:custDataLst>
          </p:nvPr>
        </p:nvSpPr>
        <p:spPr>
          <a:xfrm>
            <a:off x="10429461" y="6283259"/>
            <a:ext cx="1537251"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 43</a:t>
            </a:r>
          </a:p>
        </p:txBody>
      </p:sp>
      <p:pic>
        <p:nvPicPr>
          <p:cNvPr id="13" name="Son enregistré">
            <a:hlinkClick r:id="" action="ppaction://media"/>
            <a:extLst>
              <a:ext uri="{FF2B5EF4-FFF2-40B4-BE49-F238E27FC236}">
                <a16:creationId xmlns:a16="http://schemas.microsoft.com/office/drawing/2014/main" id="{C81A7F57-AF1C-4A4B-994B-370CA2A86BDA}"/>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4"/>
          <a:stretch>
            <a:fillRect/>
          </a:stretch>
        </p:blipFill>
        <p:spPr>
          <a:xfrm>
            <a:off x="10893286" y="5476526"/>
            <a:ext cx="609600" cy="609600"/>
          </a:xfrm>
          <a:prstGeom prst="rect">
            <a:avLst/>
          </a:prstGeom>
        </p:spPr>
      </p:pic>
    </p:spTree>
    <p:extLst>
      <p:ext uri="{BB962C8B-B14F-4D97-AF65-F5344CB8AC3E}">
        <p14:creationId xmlns:p14="http://schemas.microsoft.com/office/powerpoint/2010/main" val="1971013137"/>
      </p:ext>
    </p:extLst>
  </p:cSld>
  <p:clrMapOvr>
    <a:masterClrMapping/>
  </p:clrMapOvr>
  <p:transition spd="slow" advTm="3189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par>
                          <p:cTn id="24" fill="hold">
                            <p:stCondLst>
                              <p:cond delay="3000"/>
                            </p:stCondLst>
                            <p:childTnLst>
                              <p:par>
                                <p:cTn id="25" presetID="45" presetClass="entr" presetSubtype="0" fill="hold" grpId="0" nodeType="afterEffect">
                                  <p:stCondLst>
                                    <p:cond delay="0"/>
                                  </p:stCondLst>
                                  <p:childTnLst>
                                    <p:set>
                                      <p:cBhvr>
                                        <p:cTn id="26" dur="1" fill="hold">
                                          <p:stCondLst>
                                            <p:cond delay="0"/>
                                          </p:stCondLst>
                                        </p:cTn>
                                        <p:tgtEl>
                                          <p:spTgt spid="12">
                                            <p:graphicEl>
                                              <a:dgm id="{095A0BB7-CD8F-46D6-9D84-97D871A54E58}"/>
                                            </p:graphicEl>
                                          </p:spTgt>
                                        </p:tgtEl>
                                        <p:attrNameLst>
                                          <p:attrName>style.visibility</p:attrName>
                                        </p:attrNameLst>
                                      </p:cBhvr>
                                      <p:to>
                                        <p:strVal val="visible"/>
                                      </p:to>
                                    </p:set>
                                    <p:animEffect transition="in" filter="fade">
                                      <p:cBhvr>
                                        <p:cTn id="27" dur="2000"/>
                                        <p:tgtEl>
                                          <p:spTgt spid="12">
                                            <p:graphicEl>
                                              <a:dgm id="{095A0BB7-CD8F-46D6-9D84-97D871A54E58}"/>
                                            </p:graphicEl>
                                          </p:spTgt>
                                        </p:tgtEl>
                                      </p:cBhvr>
                                    </p:animEffect>
                                    <p:anim calcmode="lin" valueType="num">
                                      <p:cBhvr>
                                        <p:cTn id="28" dur="2000" fill="hold"/>
                                        <p:tgtEl>
                                          <p:spTgt spid="12">
                                            <p:graphicEl>
                                              <a:dgm id="{095A0BB7-CD8F-46D6-9D84-97D871A54E58}"/>
                                            </p:graphicEl>
                                          </p:spTgt>
                                        </p:tgtEl>
                                        <p:attrNameLst>
                                          <p:attrName>ppt_w</p:attrName>
                                        </p:attrNameLst>
                                      </p:cBhvr>
                                      <p:tavLst>
                                        <p:tav tm="0" fmla="#ppt_w*sin(2.5*pi*$)">
                                          <p:val>
                                            <p:fltVal val="0"/>
                                          </p:val>
                                        </p:tav>
                                        <p:tav tm="100000">
                                          <p:val>
                                            <p:fltVal val="1"/>
                                          </p:val>
                                        </p:tav>
                                      </p:tavLst>
                                    </p:anim>
                                    <p:anim calcmode="lin" valueType="num">
                                      <p:cBhvr>
                                        <p:cTn id="29" dur="2000" fill="hold"/>
                                        <p:tgtEl>
                                          <p:spTgt spid="12">
                                            <p:graphicEl>
                                              <a:dgm id="{095A0BB7-CD8F-46D6-9D84-97D871A54E58}"/>
                                            </p:graphicEl>
                                          </p:spTgt>
                                        </p:tgtEl>
                                        <p:attrNameLst>
                                          <p:attrName>ppt_h</p:attrName>
                                        </p:attrNameLst>
                                      </p:cBhvr>
                                      <p:tavLst>
                                        <p:tav tm="0">
                                          <p:val>
                                            <p:strVal val="#ppt_h"/>
                                          </p:val>
                                        </p:tav>
                                        <p:tav tm="100000">
                                          <p:val>
                                            <p:strVal val="#ppt_h"/>
                                          </p:val>
                                        </p:tav>
                                      </p:tavLst>
                                    </p:anim>
                                  </p:childTnLst>
                                </p:cTn>
                              </p:par>
                            </p:childTnLst>
                          </p:cTn>
                        </p:par>
                        <p:par>
                          <p:cTn id="30" fill="hold">
                            <p:stCondLst>
                              <p:cond delay="5000"/>
                            </p:stCondLst>
                            <p:childTnLst>
                              <p:par>
                                <p:cTn id="31" presetID="45" presetClass="entr" presetSubtype="0" fill="hold" grpId="0" nodeType="afterEffect">
                                  <p:stCondLst>
                                    <p:cond delay="0"/>
                                  </p:stCondLst>
                                  <p:childTnLst>
                                    <p:set>
                                      <p:cBhvr>
                                        <p:cTn id="32" dur="1" fill="hold">
                                          <p:stCondLst>
                                            <p:cond delay="0"/>
                                          </p:stCondLst>
                                        </p:cTn>
                                        <p:tgtEl>
                                          <p:spTgt spid="12">
                                            <p:graphicEl>
                                              <a:dgm id="{EA89B098-C317-4256-B779-A600FB75FDCF}"/>
                                            </p:graphicEl>
                                          </p:spTgt>
                                        </p:tgtEl>
                                        <p:attrNameLst>
                                          <p:attrName>style.visibility</p:attrName>
                                        </p:attrNameLst>
                                      </p:cBhvr>
                                      <p:to>
                                        <p:strVal val="visible"/>
                                      </p:to>
                                    </p:set>
                                    <p:animEffect transition="in" filter="fade">
                                      <p:cBhvr>
                                        <p:cTn id="33" dur="2000"/>
                                        <p:tgtEl>
                                          <p:spTgt spid="12">
                                            <p:graphicEl>
                                              <a:dgm id="{EA89B098-C317-4256-B779-A600FB75FDCF}"/>
                                            </p:graphicEl>
                                          </p:spTgt>
                                        </p:tgtEl>
                                      </p:cBhvr>
                                    </p:animEffect>
                                    <p:anim calcmode="lin" valueType="num">
                                      <p:cBhvr>
                                        <p:cTn id="34" dur="2000" fill="hold"/>
                                        <p:tgtEl>
                                          <p:spTgt spid="12">
                                            <p:graphicEl>
                                              <a:dgm id="{EA89B098-C317-4256-B779-A600FB75FDCF}"/>
                                            </p:graphicEl>
                                          </p:spTgt>
                                        </p:tgtEl>
                                        <p:attrNameLst>
                                          <p:attrName>ppt_w</p:attrName>
                                        </p:attrNameLst>
                                      </p:cBhvr>
                                      <p:tavLst>
                                        <p:tav tm="0" fmla="#ppt_w*sin(2.5*pi*$)">
                                          <p:val>
                                            <p:fltVal val="0"/>
                                          </p:val>
                                        </p:tav>
                                        <p:tav tm="100000">
                                          <p:val>
                                            <p:fltVal val="1"/>
                                          </p:val>
                                        </p:tav>
                                      </p:tavLst>
                                    </p:anim>
                                    <p:anim calcmode="lin" valueType="num">
                                      <p:cBhvr>
                                        <p:cTn id="35" dur="2000" fill="hold"/>
                                        <p:tgtEl>
                                          <p:spTgt spid="12">
                                            <p:graphicEl>
                                              <a:dgm id="{EA89B098-C317-4256-B779-A600FB75FDCF}"/>
                                            </p:graphicEl>
                                          </p:spTgt>
                                        </p:tgtEl>
                                        <p:attrNameLst>
                                          <p:attrName>ppt_h</p:attrName>
                                        </p:attrNameLst>
                                      </p:cBhvr>
                                      <p:tavLst>
                                        <p:tav tm="0">
                                          <p:val>
                                            <p:strVal val="#ppt_h"/>
                                          </p:val>
                                        </p:tav>
                                        <p:tav tm="100000">
                                          <p:val>
                                            <p:strVal val="#ppt_h"/>
                                          </p:val>
                                        </p:tav>
                                      </p:tavLst>
                                    </p:anim>
                                  </p:childTnLst>
                                </p:cTn>
                              </p:par>
                            </p:childTnLst>
                          </p:cTn>
                        </p:par>
                        <p:par>
                          <p:cTn id="36" fill="hold">
                            <p:stCondLst>
                              <p:cond delay="7000"/>
                            </p:stCondLst>
                            <p:childTnLst>
                              <p:par>
                                <p:cTn id="37" presetID="45" presetClass="entr" presetSubtype="0" fill="hold" grpId="0" nodeType="afterEffect">
                                  <p:stCondLst>
                                    <p:cond delay="0"/>
                                  </p:stCondLst>
                                  <p:childTnLst>
                                    <p:set>
                                      <p:cBhvr>
                                        <p:cTn id="38" dur="1" fill="hold">
                                          <p:stCondLst>
                                            <p:cond delay="0"/>
                                          </p:stCondLst>
                                        </p:cTn>
                                        <p:tgtEl>
                                          <p:spTgt spid="12">
                                            <p:graphicEl>
                                              <a:dgm id="{DF9C4914-A535-40BA-8003-0AEC21F6C9BD}"/>
                                            </p:graphicEl>
                                          </p:spTgt>
                                        </p:tgtEl>
                                        <p:attrNameLst>
                                          <p:attrName>style.visibility</p:attrName>
                                        </p:attrNameLst>
                                      </p:cBhvr>
                                      <p:to>
                                        <p:strVal val="visible"/>
                                      </p:to>
                                    </p:set>
                                    <p:animEffect transition="in" filter="fade">
                                      <p:cBhvr>
                                        <p:cTn id="39" dur="2000"/>
                                        <p:tgtEl>
                                          <p:spTgt spid="12">
                                            <p:graphicEl>
                                              <a:dgm id="{DF9C4914-A535-40BA-8003-0AEC21F6C9BD}"/>
                                            </p:graphicEl>
                                          </p:spTgt>
                                        </p:tgtEl>
                                      </p:cBhvr>
                                    </p:animEffect>
                                    <p:anim calcmode="lin" valueType="num">
                                      <p:cBhvr>
                                        <p:cTn id="40" dur="2000" fill="hold"/>
                                        <p:tgtEl>
                                          <p:spTgt spid="12">
                                            <p:graphicEl>
                                              <a:dgm id="{DF9C4914-A535-40BA-8003-0AEC21F6C9BD}"/>
                                            </p:graphicEl>
                                          </p:spTgt>
                                        </p:tgtEl>
                                        <p:attrNameLst>
                                          <p:attrName>ppt_w</p:attrName>
                                        </p:attrNameLst>
                                      </p:cBhvr>
                                      <p:tavLst>
                                        <p:tav tm="0" fmla="#ppt_w*sin(2.5*pi*$)">
                                          <p:val>
                                            <p:fltVal val="0"/>
                                          </p:val>
                                        </p:tav>
                                        <p:tav tm="100000">
                                          <p:val>
                                            <p:fltVal val="1"/>
                                          </p:val>
                                        </p:tav>
                                      </p:tavLst>
                                    </p:anim>
                                    <p:anim calcmode="lin" valueType="num">
                                      <p:cBhvr>
                                        <p:cTn id="41" dur="2000" fill="hold"/>
                                        <p:tgtEl>
                                          <p:spTgt spid="12">
                                            <p:graphicEl>
                                              <a:dgm id="{DF9C4914-A535-40BA-8003-0AEC21F6C9BD}"/>
                                            </p:graphicEl>
                                          </p:spTgt>
                                        </p:tgtEl>
                                        <p:attrNameLst>
                                          <p:attrName>ppt_h</p:attrName>
                                        </p:attrNameLst>
                                      </p:cBhvr>
                                      <p:tavLst>
                                        <p:tav tm="0">
                                          <p:val>
                                            <p:strVal val="#ppt_h"/>
                                          </p:val>
                                        </p:tav>
                                        <p:tav tm="100000">
                                          <p:val>
                                            <p:strVal val="#ppt_h"/>
                                          </p:val>
                                        </p:tav>
                                      </p:tavLst>
                                    </p:anim>
                                  </p:childTnLst>
                                </p:cTn>
                              </p:par>
                            </p:childTnLst>
                          </p:cTn>
                        </p:par>
                        <p:par>
                          <p:cTn id="42" fill="hold">
                            <p:stCondLst>
                              <p:cond delay="9000"/>
                            </p:stCondLst>
                            <p:childTnLst>
                              <p:par>
                                <p:cTn id="43" presetID="45" presetClass="entr" presetSubtype="0" fill="hold" grpId="0" nodeType="afterEffect">
                                  <p:stCondLst>
                                    <p:cond delay="0"/>
                                  </p:stCondLst>
                                  <p:childTnLst>
                                    <p:set>
                                      <p:cBhvr>
                                        <p:cTn id="44" dur="1" fill="hold">
                                          <p:stCondLst>
                                            <p:cond delay="0"/>
                                          </p:stCondLst>
                                        </p:cTn>
                                        <p:tgtEl>
                                          <p:spTgt spid="12">
                                            <p:graphicEl>
                                              <a:dgm id="{27AC5FA3-88B6-4232-9174-A22A55616D92}"/>
                                            </p:graphicEl>
                                          </p:spTgt>
                                        </p:tgtEl>
                                        <p:attrNameLst>
                                          <p:attrName>style.visibility</p:attrName>
                                        </p:attrNameLst>
                                      </p:cBhvr>
                                      <p:to>
                                        <p:strVal val="visible"/>
                                      </p:to>
                                    </p:set>
                                    <p:animEffect transition="in" filter="fade">
                                      <p:cBhvr>
                                        <p:cTn id="45" dur="2000"/>
                                        <p:tgtEl>
                                          <p:spTgt spid="12">
                                            <p:graphicEl>
                                              <a:dgm id="{27AC5FA3-88B6-4232-9174-A22A55616D92}"/>
                                            </p:graphicEl>
                                          </p:spTgt>
                                        </p:tgtEl>
                                      </p:cBhvr>
                                    </p:animEffect>
                                    <p:anim calcmode="lin" valueType="num">
                                      <p:cBhvr>
                                        <p:cTn id="46" dur="2000" fill="hold"/>
                                        <p:tgtEl>
                                          <p:spTgt spid="12">
                                            <p:graphicEl>
                                              <a:dgm id="{27AC5FA3-88B6-4232-9174-A22A55616D92}"/>
                                            </p:graphicEl>
                                          </p:spTgt>
                                        </p:tgtEl>
                                        <p:attrNameLst>
                                          <p:attrName>ppt_w</p:attrName>
                                        </p:attrNameLst>
                                      </p:cBhvr>
                                      <p:tavLst>
                                        <p:tav tm="0" fmla="#ppt_w*sin(2.5*pi*$)">
                                          <p:val>
                                            <p:fltVal val="0"/>
                                          </p:val>
                                        </p:tav>
                                        <p:tav tm="100000">
                                          <p:val>
                                            <p:fltVal val="1"/>
                                          </p:val>
                                        </p:tav>
                                      </p:tavLst>
                                    </p:anim>
                                    <p:anim calcmode="lin" valueType="num">
                                      <p:cBhvr>
                                        <p:cTn id="47" dur="2000" fill="hold"/>
                                        <p:tgtEl>
                                          <p:spTgt spid="12">
                                            <p:graphicEl>
                                              <a:dgm id="{27AC5FA3-88B6-4232-9174-A22A55616D92}"/>
                                            </p:graphicEl>
                                          </p:spTgt>
                                        </p:tgtEl>
                                        <p:attrNameLst>
                                          <p:attrName>ppt_h</p:attrName>
                                        </p:attrNameLst>
                                      </p:cBhvr>
                                      <p:tavLst>
                                        <p:tav tm="0">
                                          <p:val>
                                            <p:strVal val="#ppt_h"/>
                                          </p:val>
                                        </p:tav>
                                        <p:tav tm="100000">
                                          <p:val>
                                            <p:strVal val="#ppt_h"/>
                                          </p:val>
                                        </p:tav>
                                      </p:tavLst>
                                    </p:anim>
                                  </p:childTnLst>
                                </p:cTn>
                              </p:par>
                            </p:childTnLst>
                          </p:cTn>
                        </p:par>
                        <p:par>
                          <p:cTn id="48" fill="hold">
                            <p:stCondLst>
                              <p:cond delay="11000"/>
                            </p:stCondLst>
                            <p:childTnLst>
                              <p:par>
                                <p:cTn id="49" presetID="45" presetClass="entr" presetSubtype="0" fill="hold" grpId="0" nodeType="afterEffect">
                                  <p:stCondLst>
                                    <p:cond delay="0"/>
                                  </p:stCondLst>
                                  <p:childTnLst>
                                    <p:set>
                                      <p:cBhvr>
                                        <p:cTn id="50" dur="1" fill="hold">
                                          <p:stCondLst>
                                            <p:cond delay="0"/>
                                          </p:stCondLst>
                                        </p:cTn>
                                        <p:tgtEl>
                                          <p:spTgt spid="12">
                                            <p:graphicEl>
                                              <a:dgm id="{0DF0AB93-E549-4629-B001-7B2DD74FFA3E}"/>
                                            </p:graphicEl>
                                          </p:spTgt>
                                        </p:tgtEl>
                                        <p:attrNameLst>
                                          <p:attrName>style.visibility</p:attrName>
                                        </p:attrNameLst>
                                      </p:cBhvr>
                                      <p:to>
                                        <p:strVal val="visible"/>
                                      </p:to>
                                    </p:set>
                                    <p:animEffect transition="in" filter="fade">
                                      <p:cBhvr>
                                        <p:cTn id="51" dur="2000"/>
                                        <p:tgtEl>
                                          <p:spTgt spid="12">
                                            <p:graphicEl>
                                              <a:dgm id="{0DF0AB93-E549-4629-B001-7B2DD74FFA3E}"/>
                                            </p:graphicEl>
                                          </p:spTgt>
                                        </p:tgtEl>
                                      </p:cBhvr>
                                    </p:animEffect>
                                    <p:anim calcmode="lin" valueType="num">
                                      <p:cBhvr>
                                        <p:cTn id="52" dur="2000" fill="hold"/>
                                        <p:tgtEl>
                                          <p:spTgt spid="12">
                                            <p:graphicEl>
                                              <a:dgm id="{0DF0AB93-E549-4629-B001-7B2DD74FFA3E}"/>
                                            </p:graphicEl>
                                          </p:spTgt>
                                        </p:tgtEl>
                                        <p:attrNameLst>
                                          <p:attrName>ppt_w</p:attrName>
                                        </p:attrNameLst>
                                      </p:cBhvr>
                                      <p:tavLst>
                                        <p:tav tm="0" fmla="#ppt_w*sin(2.5*pi*$)">
                                          <p:val>
                                            <p:fltVal val="0"/>
                                          </p:val>
                                        </p:tav>
                                        <p:tav tm="100000">
                                          <p:val>
                                            <p:fltVal val="1"/>
                                          </p:val>
                                        </p:tav>
                                      </p:tavLst>
                                    </p:anim>
                                    <p:anim calcmode="lin" valueType="num">
                                      <p:cBhvr>
                                        <p:cTn id="53" dur="2000" fill="hold"/>
                                        <p:tgtEl>
                                          <p:spTgt spid="12">
                                            <p:graphicEl>
                                              <a:dgm id="{0DF0AB93-E549-4629-B001-7B2DD74FFA3E}"/>
                                            </p:graphicEl>
                                          </p:spTgt>
                                        </p:tgtEl>
                                        <p:attrNameLst>
                                          <p:attrName>ppt_h</p:attrName>
                                        </p:attrNameLst>
                                      </p:cBhvr>
                                      <p:tavLst>
                                        <p:tav tm="0">
                                          <p:val>
                                            <p:strVal val="#ppt_h"/>
                                          </p:val>
                                        </p:tav>
                                        <p:tav tm="100000">
                                          <p:val>
                                            <p:strVal val="#ppt_h"/>
                                          </p:val>
                                        </p:tav>
                                      </p:tavLst>
                                    </p:anim>
                                  </p:childTnLst>
                                </p:cTn>
                              </p:par>
                            </p:childTnLst>
                          </p:cTn>
                        </p:par>
                        <p:par>
                          <p:cTn id="54" fill="hold">
                            <p:stCondLst>
                              <p:cond delay="13000"/>
                            </p:stCondLst>
                            <p:childTnLst>
                              <p:par>
                                <p:cTn id="55" presetID="45" presetClass="entr" presetSubtype="0" fill="hold" grpId="0" nodeType="afterEffect">
                                  <p:stCondLst>
                                    <p:cond delay="0"/>
                                  </p:stCondLst>
                                  <p:childTnLst>
                                    <p:set>
                                      <p:cBhvr>
                                        <p:cTn id="56" dur="1" fill="hold">
                                          <p:stCondLst>
                                            <p:cond delay="0"/>
                                          </p:stCondLst>
                                        </p:cTn>
                                        <p:tgtEl>
                                          <p:spTgt spid="12">
                                            <p:graphicEl>
                                              <a:dgm id="{67A5C0D4-29D4-484A-B47A-969DB5FD333B}"/>
                                            </p:graphicEl>
                                          </p:spTgt>
                                        </p:tgtEl>
                                        <p:attrNameLst>
                                          <p:attrName>style.visibility</p:attrName>
                                        </p:attrNameLst>
                                      </p:cBhvr>
                                      <p:to>
                                        <p:strVal val="visible"/>
                                      </p:to>
                                    </p:set>
                                    <p:animEffect transition="in" filter="fade">
                                      <p:cBhvr>
                                        <p:cTn id="57" dur="2000"/>
                                        <p:tgtEl>
                                          <p:spTgt spid="12">
                                            <p:graphicEl>
                                              <a:dgm id="{67A5C0D4-29D4-484A-B47A-969DB5FD333B}"/>
                                            </p:graphicEl>
                                          </p:spTgt>
                                        </p:tgtEl>
                                      </p:cBhvr>
                                    </p:animEffect>
                                    <p:anim calcmode="lin" valueType="num">
                                      <p:cBhvr>
                                        <p:cTn id="58" dur="2000" fill="hold"/>
                                        <p:tgtEl>
                                          <p:spTgt spid="12">
                                            <p:graphicEl>
                                              <a:dgm id="{67A5C0D4-29D4-484A-B47A-969DB5FD333B}"/>
                                            </p:graphicEl>
                                          </p:spTgt>
                                        </p:tgtEl>
                                        <p:attrNameLst>
                                          <p:attrName>ppt_w</p:attrName>
                                        </p:attrNameLst>
                                      </p:cBhvr>
                                      <p:tavLst>
                                        <p:tav tm="0" fmla="#ppt_w*sin(2.5*pi*$)">
                                          <p:val>
                                            <p:fltVal val="0"/>
                                          </p:val>
                                        </p:tav>
                                        <p:tav tm="100000">
                                          <p:val>
                                            <p:fltVal val="1"/>
                                          </p:val>
                                        </p:tav>
                                      </p:tavLst>
                                    </p:anim>
                                    <p:anim calcmode="lin" valueType="num">
                                      <p:cBhvr>
                                        <p:cTn id="59" dur="2000" fill="hold"/>
                                        <p:tgtEl>
                                          <p:spTgt spid="12">
                                            <p:graphicEl>
                                              <a:dgm id="{67A5C0D4-29D4-484A-B47A-969DB5FD333B}"/>
                                            </p:graphicEl>
                                          </p:spTgt>
                                        </p:tgtEl>
                                        <p:attrNameLst>
                                          <p:attrName>ppt_h</p:attrName>
                                        </p:attrNameLst>
                                      </p:cBhvr>
                                      <p:tavLst>
                                        <p:tav tm="0">
                                          <p:val>
                                            <p:strVal val="#ppt_h"/>
                                          </p:val>
                                        </p:tav>
                                        <p:tav tm="100000">
                                          <p:val>
                                            <p:strVal val="#ppt_h"/>
                                          </p:val>
                                        </p:tav>
                                      </p:tavLst>
                                    </p:anim>
                                  </p:childTnLst>
                                </p:cTn>
                              </p:par>
                            </p:childTnLst>
                          </p:cTn>
                        </p:par>
                        <p:par>
                          <p:cTn id="60" fill="hold">
                            <p:stCondLst>
                              <p:cond delay="15000"/>
                            </p:stCondLst>
                            <p:childTnLst>
                              <p:par>
                                <p:cTn id="61" presetID="45" presetClass="entr" presetSubtype="0" fill="hold" grpId="0" nodeType="afterEffect">
                                  <p:stCondLst>
                                    <p:cond delay="0"/>
                                  </p:stCondLst>
                                  <p:childTnLst>
                                    <p:set>
                                      <p:cBhvr>
                                        <p:cTn id="62" dur="1" fill="hold">
                                          <p:stCondLst>
                                            <p:cond delay="0"/>
                                          </p:stCondLst>
                                        </p:cTn>
                                        <p:tgtEl>
                                          <p:spTgt spid="12">
                                            <p:graphicEl>
                                              <a:dgm id="{1326A2A7-BF0D-4067-AF88-3054D9B05333}"/>
                                            </p:graphicEl>
                                          </p:spTgt>
                                        </p:tgtEl>
                                        <p:attrNameLst>
                                          <p:attrName>style.visibility</p:attrName>
                                        </p:attrNameLst>
                                      </p:cBhvr>
                                      <p:to>
                                        <p:strVal val="visible"/>
                                      </p:to>
                                    </p:set>
                                    <p:animEffect transition="in" filter="fade">
                                      <p:cBhvr>
                                        <p:cTn id="63" dur="2000"/>
                                        <p:tgtEl>
                                          <p:spTgt spid="12">
                                            <p:graphicEl>
                                              <a:dgm id="{1326A2A7-BF0D-4067-AF88-3054D9B05333}"/>
                                            </p:graphicEl>
                                          </p:spTgt>
                                        </p:tgtEl>
                                      </p:cBhvr>
                                    </p:animEffect>
                                    <p:anim calcmode="lin" valueType="num">
                                      <p:cBhvr>
                                        <p:cTn id="64" dur="2000" fill="hold"/>
                                        <p:tgtEl>
                                          <p:spTgt spid="12">
                                            <p:graphicEl>
                                              <a:dgm id="{1326A2A7-BF0D-4067-AF88-3054D9B05333}"/>
                                            </p:graphicEl>
                                          </p:spTgt>
                                        </p:tgtEl>
                                        <p:attrNameLst>
                                          <p:attrName>ppt_w</p:attrName>
                                        </p:attrNameLst>
                                      </p:cBhvr>
                                      <p:tavLst>
                                        <p:tav tm="0" fmla="#ppt_w*sin(2.5*pi*$)">
                                          <p:val>
                                            <p:fltVal val="0"/>
                                          </p:val>
                                        </p:tav>
                                        <p:tav tm="100000">
                                          <p:val>
                                            <p:fltVal val="1"/>
                                          </p:val>
                                        </p:tav>
                                      </p:tavLst>
                                    </p:anim>
                                    <p:anim calcmode="lin" valueType="num">
                                      <p:cBhvr>
                                        <p:cTn id="65" dur="2000" fill="hold"/>
                                        <p:tgtEl>
                                          <p:spTgt spid="12">
                                            <p:graphicEl>
                                              <a:dgm id="{1326A2A7-BF0D-4067-AF88-3054D9B05333}"/>
                                            </p:graphicEl>
                                          </p:spTgt>
                                        </p:tgtEl>
                                        <p:attrNameLst>
                                          <p:attrName>ppt_h</p:attrName>
                                        </p:attrNameLst>
                                      </p:cBhvr>
                                      <p:tavLst>
                                        <p:tav tm="0">
                                          <p:val>
                                            <p:strVal val="#ppt_h"/>
                                          </p:val>
                                        </p:tav>
                                        <p:tav tm="100000">
                                          <p:val>
                                            <p:strVal val="#ppt_h"/>
                                          </p:val>
                                        </p:tav>
                                      </p:tavLst>
                                    </p:anim>
                                  </p:childTnLst>
                                </p:cTn>
                              </p:par>
                            </p:childTnLst>
                          </p:cTn>
                        </p:par>
                        <p:par>
                          <p:cTn id="66" fill="hold">
                            <p:stCondLst>
                              <p:cond delay="17000"/>
                            </p:stCondLst>
                            <p:childTnLst>
                              <p:par>
                                <p:cTn id="67" presetID="45" presetClass="entr" presetSubtype="0" fill="hold" grpId="0" nodeType="afterEffect">
                                  <p:stCondLst>
                                    <p:cond delay="0"/>
                                  </p:stCondLst>
                                  <p:childTnLst>
                                    <p:set>
                                      <p:cBhvr>
                                        <p:cTn id="68" dur="1" fill="hold">
                                          <p:stCondLst>
                                            <p:cond delay="0"/>
                                          </p:stCondLst>
                                        </p:cTn>
                                        <p:tgtEl>
                                          <p:spTgt spid="12">
                                            <p:graphicEl>
                                              <a:dgm id="{80F337CD-6E13-4450-A194-69F533310BC3}"/>
                                            </p:graphicEl>
                                          </p:spTgt>
                                        </p:tgtEl>
                                        <p:attrNameLst>
                                          <p:attrName>style.visibility</p:attrName>
                                        </p:attrNameLst>
                                      </p:cBhvr>
                                      <p:to>
                                        <p:strVal val="visible"/>
                                      </p:to>
                                    </p:set>
                                    <p:animEffect transition="in" filter="fade">
                                      <p:cBhvr>
                                        <p:cTn id="69" dur="2000"/>
                                        <p:tgtEl>
                                          <p:spTgt spid="12">
                                            <p:graphicEl>
                                              <a:dgm id="{80F337CD-6E13-4450-A194-69F533310BC3}"/>
                                            </p:graphicEl>
                                          </p:spTgt>
                                        </p:tgtEl>
                                      </p:cBhvr>
                                    </p:animEffect>
                                    <p:anim calcmode="lin" valueType="num">
                                      <p:cBhvr>
                                        <p:cTn id="70" dur="2000" fill="hold"/>
                                        <p:tgtEl>
                                          <p:spTgt spid="12">
                                            <p:graphicEl>
                                              <a:dgm id="{80F337CD-6E13-4450-A194-69F533310BC3}"/>
                                            </p:graphicEl>
                                          </p:spTgt>
                                        </p:tgtEl>
                                        <p:attrNameLst>
                                          <p:attrName>ppt_w</p:attrName>
                                        </p:attrNameLst>
                                      </p:cBhvr>
                                      <p:tavLst>
                                        <p:tav tm="0" fmla="#ppt_w*sin(2.5*pi*$)">
                                          <p:val>
                                            <p:fltVal val="0"/>
                                          </p:val>
                                        </p:tav>
                                        <p:tav tm="100000">
                                          <p:val>
                                            <p:fltVal val="1"/>
                                          </p:val>
                                        </p:tav>
                                      </p:tavLst>
                                    </p:anim>
                                    <p:anim calcmode="lin" valueType="num">
                                      <p:cBhvr>
                                        <p:cTn id="71" dur="2000" fill="hold"/>
                                        <p:tgtEl>
                                          <p:spTgt spid="12">
                                            <p:graphicEl>
                                              <a:dgm id="{80F337CD-6E13-4450-A194-69F533310BC3}"/>
                                            </p:graphicEl>
                                          </p:spTgt>
                                        </p:tgtEl>
                                        <p:attrNameLst>
                                          <p:attrName>ppt_h</p:attrName>
                                        </p:attrNameLst>
                                      </p:cBhvr>
                                      <p:tavLst>
                                        <p:tav tm="0">
                                          <p:val>
                                            <p:strVal val="#ppt_h"/>
                                          </p:val>
                                        </p:tav>
                                        <p:tav tm="100000">
                                          <p:val>
                                            <p:strVal val="#ppt_h"/>
                                          </p:val>
                                        </p:tav>
                                      </p:tavLst>
                                    </p:anim>
                                  </p:childTnLst>
                                </p:cTn>
                              </p:par>
                            </p:childTnLst>
                          </p:cTn>
                        </p:par>
                        <p:par>
                          <p:cTn id="72" fill="hold">
                            <p:stCondLst>
                              <p:cond delay="19000"/>
                            </p:stCondLst>
                            <p:childTnLst>
                              <p:par>
                                <p:cTn id="73" presetID="45" presetClass="entr" presetSubtype="0" fill="hold" grpId="0" nodeType="afterEffect">
                                  <p:stCondLst>
                                    <p:cond delay="0"/>
                                  </p:stCondLst>
                                  <p:childTnLst>
                                    <p:set>
                                      <p:cBhvr>
                                        <p:cTn id="74" dur="1" fill="hold">
                                          <p:stCondLst>
                                            <p:cond delay="0"/>
                                          </p:stCondLst>
                                        </p:cTn>
                                        <p:tgtEl>
                                          <p:spTgt spid="12">
                                            <p:graphicEl>
                                              <a:dgm id="{FC9D0A73-C31D-4608-9FC7-9827A4D8FAEB}"/>
                                            </p:graphicEl>
                                          </p:spTgt>
                                        </p:tgtEl>
                                        <p:attrNameLst>
                                          <p:attrName>style.visibility</p:attrName>
                                        </p:attrNameLst>
                                      </p:cBhvr>
                                      <p:to>
                                        <p:strVal val="visible"/>
                                      </p:to>
                                    </p:set>
                                    <p:animEffect transition="in" filter="fade">
                                      <p:cBhvr>
                                        <p:cTn id="75" dur="2000"/>
                                        <p:tgtEl>
                                          <p:spTgt spid="12">
                                            <p:graphicEl>
                                              <a:dgm id="{FC9D0A73-C31D-4608-9FC7-9827A4D8FAEB}"/>
                                            </p:graphicEl>
                                          </p:spTgt>
                                        </p:tgtEl>
                                      </p:cBhvr>
                                    </p:animEffect>
                                    <p:anim calcmode="lin" valueType="num">
                                      <p:cBhvr>
                                        <p:cTn id="76" dur="2000" fill="hold"/>
                                        <p:tgtEl>
                                          <p:spTgt spid="12">
                                            <p:graphicEl>
                                              <a:dgm id="{FC9D0A73-C31D-4608-9FC7-9827A4D8FAEB}"/>
                                            </p:graphicEl>
                                          </p:spTgt>
                                        </p:tgtEl>
                                        <p:attrNameLst>
                                          <p:attrName>ppt_w</p:attrName>
                                        </p:attrNameLst>
                                      </p:cBhvr>
                                      <p:tavLst>
                                        <p:tav tm="0" fmla="#ppt_w*sin(2.5*pi*$)">
                                          <p:val>
                                            <p:fltVal val="0"/>
                                          </p:val>
                                        </p:tav>
                                        <p:tav tm="100000">
                                          <p:val>
                                            <p:fltVal val="1"/>
                                          </p:val>
                                        </p:tav>
                                      </p:tavLst>
                                    </p:anim>
                                    <p:anim calcmode="lin" valueType="num">
                                      <p:cBhvr>
                                        <p:cTn id="77" dur="2000" fill="hold"/>
                                        <p:tgtEl>
                                          <p:spTgt spid="12">
                                            <p:graphicEl>
                                              <a:dgm id="{FC9D0A73-C31D-4608-9FC7-9827A4D8FAEB}"/>
                                            </p:graphicEl>
                                          </p:spTgt>
                                        </p:tgtEl>
                                        <p:attrNameLst>
                                          <p:attrName>ppt_h</p:attrName>
                                        </p:attrNameLst>
                                      </p:cBhvr>
                                      <p:tavLst>
                                        <p:tav tm="0">
                                          <p:val>
                                            <p:strVal val="#ppt_h"/>
                                          </p:val>
                                        </p:tav>
                                        <p:tav tm="100000">
                                          <p:val>
                                            <p:strVal val="#ppt_h"/>
                                          </p:val>
                                        </p:tav>
                                      </p:tavLst>
                                    </p:anim>
                                  </p:childTnLst>
                                </p:cTn>
                              </p:par>
                            </p:childTnLst>
                          </p:cTn>
                        </p:par>
                        <p:par>
                          <p:cTn id="78" fill="hold">
                            <p:stCondLst>
                              <p:cond delay="21000"/>
                            </p:stCondLst>
                            <p:childTnLst>
                              <p:par>
                                <p:cTn id="79" presetID="45" presetClass="entr" presetSubtype="0" fill="hold" grpId="0" nodeType="afterEffect">
                                  <p:stCondLst>
                                    <p:cond delay="0"/>
                                  </p:stCondLst>
                                  <p:childTnLst>
                                    <p:set>
                                      <p:cBhvr>
                                        <p:cTn id="80" dur="1" fill="hold">
                                          <p:stCondLst>
                                            <p:cond delay="0"/>
                                          </p:stCondLst>
                                        </p:cTn>
                                        <p:tgtEl>
                                          <p:spTgt spid="12">
                                            <p:graphicEl>
                                              <a:dgm id="{425D99BD-1B8C-42C5-AABA-C42F3ADE58AD}"/>
                                            </p:graphicEl>
                                          </p:spTgt>
                                        </p:tgtEl>
                                        <p:attrNameLst>
                                          <p:attrName>style.visibility</p:attrName>
                                        </p:attrNameLst>
                                      </p:cBhvr>
                                      <p:to>
                                        <p:strVal val="visible"/>
                                      </p:to>
                                    </p:set>
                                    <p:animEffect transition="in" filter="fade">
                                      <p:cBhvr>
                                        <p:cTn id="81" dur="2000"/>
                                        <p:tgtEl>
                                          <p:spTgt spid="12">
                                            <p:graphicEl>
                                              <a:dgm id="{425D99BD-1B8C-42C5-AABA-C42F3ADE58AD}"/>
                                            </p:graphicEl>
                                          </p:spTgt>
                                        </p:tgtEl>
                                      </p:cBhvr>
                                    </p:animEffect>
                                    <p:anim calcmode="lin" valueType="num">
                                      <p:cBhvr>
                                        <p:cTn id="82" dur="2000" fill="hold"/>
                                        <p:tgtEl>
                                          <p:spTgt spid="12">
                                            <p:graphicEl>
                                              <a:dgm id="{425D99BD-1B8C-42C5-AABA-C42F3ADE58AD}"/>
                                            </p:graphicEl>
                                          </p:spTgt>
                                        </p:tgtEl>
                                        <p:attrNameLst>
                                          <p:attrName>ppt_w</p:attrName>
                                        </p:attrNameLst>
                                      </p:cBhvr>
                                      <p:tavLst>
                                        <p:tav tm="0" fmla="#ppt_w*sin(2.5*pi*$)">
                                          <p:val>
                                            <p:fltVal val="0"/>
                                          </p:val>
                                        </p:tav>
                                        <p:tav tm="100000">
                                          <p:val>
                                            <p:fltVal val="1"/>
                                          </p:val>
                                        </p:tav>
                                      </p:tavLst>
                                    </p:anim>
                                    <p:anim calcmode="lin" valueType="num">
                                      <p:cBhvr>
                                        <p:cTn id="83" dur="2000" fill="hold"/>
                                        <p:tgtEl>
                                          <p:spTgt spid="12">
                                            <p:graphicEl>
                                              <a:dgm id="{425D99BD-1B8C-42C5-AABA-C42F3ADE58AD}"/>
                                            </p:graphicEl>
                                          </p:spTgt>
                                        </p:tgtEl>
                                        <p:attrNameLst>
                                          <p:attrName>ppt_h</p:attrName>
                                        </p:attrNameLst>
                                      </p:cBhvr>
                                      <p:tavLst>
                                        <p:tav tm="0">
                                          <p:val>
                                            <p:strVal val="#ppt_h"/>
                                          </p:val>
                                        </p:tav>
                                        <p:tav tm="100000">
                                          <p:val>
                                            <p:strVal val="#ppt_h"/>
                                          </p:val>
                                        </p:tav>
                                      </p:tavLst>
                                    </p:anim>
                                  </p:childTnLst>
                                </p:cTn>
                              </p:par>
                            </p:childTnLst>
                          </p:cTn>
                        </p:par>
                        <p:par>
                          <p:cTn id="84" fill="hold">
                            <p:stCondLst>
                              <p:cond delay="23000"/>
                            </p:stCondLst>
                            <p:childTnLst>
                              <p:par>
                                <p:cTn id="85" presetID="45" presetClass="entr" presetSubtype="0" fill="hold" grpId="0" nodeType="afterEffect">
                                  <p:stCondLst>
                                    <p:cond delay="0"/>
                                  </p:stCondLst>
                                  <p:childTnLst>
                                    <p:set>
                                      <p:cBhvr>
                                        <p:cTn id="86" dur="1" fill="hold">
                                          <p:stCondLst>
                                            <p:cond delay="0"/>
                                          </p:stCondLst>
                                        </p:cTn>
                                        <p:tgtEl>
                                          <p:spTgt spid="12">
                                            <p:graphicEl>
                                              <a:dgm id="{7077929E-B4C7-42F4-9475-8657CE3060B0}"/>
                                            </p:graphicEl>
                                          </p:spTgt>
                                        </p:tgtEl>
                                        <p:attrNameLst>
                                          <p:attrName>style.visibility</p:attrName>
                                        </p:attrNameLst>
                                      </p:cBhvr>
                                      <p:to>
                                        <p:strVal val="visible"/>
                                      </p:to>
                                    </p:set>
                                    <p:animEffect transition="in" filter="fade">
                                      <p:cBhvr>
                                        <p:cTn id="87" dur="2000"/>
                                        <p:tgtEl>
                                          <p:spTgt spid="12">
                                            <p:graphicEl>
                                              <a:dgm id="{7077929E-B4C7-42F4-9475-8657CE3060B0}"/>
                                            </p:graphicEl>
                                          </p:spTgt>
                                        </p:tgtEl>
                                      </p:cBhvr>
                                    </p:animEffect>
                                    <p:anim calcmode="lin" valueType="num">
                                      <p:cBhvr>
                                        <p:cTn id="88" dur="2000" fill="hold"/>
                                        <p:tgtEl>
                                          <p:spTgt spid="12">
                                            <p:graphicEl>
                                              <a:dgm id="{7077929E-B4C7-42F4-9475-8657CE3060B0}"/>
                                            </p:graphicEl>
                                          </p:spTgt>
                                        </p:tgtEl>
                                        <p:attrNameLst>
                                          <p:attrName>ppt_w</p:attrName>
                                        </p:attrNameLst>
                                      </p:cBhvr>
                                      <p:tavLst>
                                        <p:tav tm="0" fmla="#ppt_w*sin(2.5*pi*$)">
                                          <p:val>
                                            <p:fltVal val="0"/>
                                          </p:val>
                                        </p:tav>
                                        <p:tav tm="100000">
                                          <p:val>
                                            <p:fltVal val="1"/>
                                          </p:val>
                                        </p:tav>
                                      </p:tavLst>
                                    </p:anim>
                                    <p:anim calcmode="lin" valueType="num">
                                      <p:cBhvr>
                                        <p:cTn id="89" dur="2000" fill="hold"/>
                                        <p:tgtEl>
                                          <p:spTgt spid="12">
                                            <p:graphicEl>
                                              <a:dgm id="{7077929E-B4C7-42F4-9475-8657CE3060B0}"/>
                                            </p:graphicEl>
                                          </p:spTgt>
                                        </p:tgtEl>
                                        <p:attrNameLst>
                                          <p:attrName>ppt_h</p:attrName>
                                        </p:attrNameLst>
                                      </p:cBhvr>
                                      <p:tavLst>
                                        <p:tav tm="0">
                                          <p:val>
                                            <p:strVal val="#ppt_h"/>
                                          </p:val>
                                        </p:tav>
                                        <p:tav tm="100000">
                                          <p:val>
                                            <p:strVal val="#ppt_h"/>
                                          </p:val>
                                        </p:tav>
                                      </p:tavLst>
                                    </p:anim>
                                  </p:childTnLst>
                                </p:cTn>
                              </p:par>
                            </p:childTnLst>
                          </p:cTn>
                        </p:par>
                        <p:par>
                          <p:cTn id="90" fill="hold">
                            <p:stCondLst>
                              <p:cond delay="25000"/>
                            </p:stCondLst>
                            <p:childTnLst>
                              <p:par>
                                <p:cTn id="91" presetID="45" presetClass="entr" presetSubtype="0" fill="hold" grpId="0" nodeType="afterEffect">
                                  <p:stCondLst>
                                    <p:cond delay="0"/>
                                  </p:stCondLst>
                                  <p:childTnLst>
                                    <p:set>
                                      <p:cBhvr>
                                        <p:cTn id="92" dur="1" fill="hold">
                                          <p:stCondLst>
                                            <p:cond delay="0"/>
                                          </p:stCondLst>
                                        </p:cTn>
                                        <p:tgtEl>
                                          <p:spTgt spid="12">
                                            <p:graphicEl>
                                              <a:dgm id="{A9B7617C-2B28-4A61-88F0-D41337333D35}"/>
                                            </p:graphicEl>
                                          </p:spTgt>
                                        </p:tgtEl>
                                        <p:attrNameLst>
                                          <p:attrName>style.visibility</p:attrName>
                                        </p:attrNameLst>
                                      </p:cBhvr>
                                      <p:to>
                                        <p:strVal val="visible"/>
                                      </p:to>
                                    </p:set>
                                    <p:animEffect transition="in" filter="fade">
                                      <p:cBhvr>
                                        <p:cTn id="93" dur="2000"/>
                                        <p:tgtEl>
                                          <p:spTgt spid="12">
                                            <p:graphicEl>
                                              <a:dgm id="{A9B7617C-2B28-4A61-88F0-D41337333D35}"/>
                                            </p:graphicEl>
                                          </p:spTgt>
                                        </p:tgtEl>
                                      </p:cBhvr>
                                    </p:animEffect>
                                    <p:anim calcmode="lin" valueType="num">
                                      <p:cBhvr>
                                        <p:cTn id="94" dur="2000" fill="hold"/>
                                        <p:tgtEl>
                                          <p:spTgt spid="12">
                                            <p:graphicEl>
                                              <a:dgm id="{A9B7617C-2B28-4A61-88F0-D41337333D35}"/>
                                            </p:graphicEl>
                                          </p:spTgt>
                                        </p:tgtEl>
                                        <p:attrNameLst>
                                          <p:attrName>ppt_w</p:attrName>
                                        </p:attrNameLst>
                                      </p:cBhvr>
                                      <p:tavLst>
                                        <p:tav tm="0" fmla="#ppt_w*sin(2.5*pi*$)">
                                          <p:val>
                                            <p:fltVal val="0"/>
                                          </p:val>
                                        </p:tav>
                                        <p:tav tm="100000">
                                          <p:val>
                                            <p:fltVal val="1"/>
                                          </p:val>
                                        </p:tav>
                                      </p:tavLst>
                                    </p:anim>
                                    <p:anim calcmode="lin" valueType="num">
                                      <p:cBhvr>
                                        <p:cTn id="95" dur="2000" fill="hold"/>
                                        <p:tgtEl>
                                          <p:spTgt spid="12">
                                            <p:graphicEl>
                                              <a:dgm id="{A9B7617C-2B28-4A61-88F0-D41337333D35}"/>
                                            </p:graphicEl>
                                          </p:spTgt>
                                        </p:tgtEl>
                                        <p:attrNameLst>
                                          <p:attrName>ppt_h</p:attrName>
                                        </p:attrNameLst>
                                      </p:cBhvr>
                                      <p:tavLst>
                                        <p:tav tm="0">
                                          <p:val>
                                            <p:strVal val="#ppt_h"/>
                                          </p:val>
                                        </p:tav>
                                        <p:tav tm="100000">
                                          <p:val>
                                            <p:strVal val="#ppt_h"/>
                                          </p:val>
                                        </p:tav>
                                      </p:tavLst>
                                    </p:anim>
                                  </p:childTnLst>
                                </p:cTn>
                              </p:par>
                            </p:childTnLst>
                          </p:cTn>
                        </p:par>
                        <p:par>
                          <p:cTn id="96" fill="hold">
                            <p:stCondLst>
                              <p:cond delay="27000"/>
                            </p:stCondLst>
                            <p:childTnLst>
                              <p:par>
                                <p:cTn id="97" presetID="45" presetClass="entr" presetSubtype="0" fill="hold" grpId="0" nodeType="afterEffect">
                                  <p:stCondLst>
                                    <p:cond delay="0"/>
                                  </p:stCondLst>
                                  <p:childTnLst>
                                    <p:set>
                                      <p:cBhvr>
                                        <p:cTn id="98" dur="1" fill="hold">
                                          <p:stCondLst>
                                            <p:cond delay="0"/>
                                          </p:stCondLst>
                                        </p:cTn>
                                        <p:tgtEl>
                                          <p:spTgt spid="12">
                                            <p:graphicEl>
                                              <a:dgm id="{D574C94E-5997-47E1-A43E-F12F720ED86E}"/>
                                            </p:graphicEl>
                                          </p:spTgt>
                                        </p:tgtEl>
                                        <p:attrNameLst>
                                          <p:attrName>style.visibility</p:attrName>
                                        </p:attrNameLst>
                                      </p:cBhvr>
                                      <p:to>
                                        <p:strVal val="visible"/>
                                      </p:to>
                                    </p:set>
                                    <p:animEffect transition="in" filter="fade">
                                      <p:cBhvr>
                                        <p:cTn id="99" dur="2000"/>
                                        <p:tgtEl>
                                          <p:spTgt spid="12">
                                            <p:graphicEl>
                                              <a:dgm id="{D574C94E-5997-47E1-A43E-F12F720ED86E}"/>
                                            </p:graphicEl>
                                          </p:spTgt>
                                        </p:tgtEl>
                                      </p:cBhvr>
                                    </p:animEffect>
                                    <p:anim calcmode="lin" valueType="num">
                                      <p:cBhvr>
                                        <p:cTn id="100" dur="2000" fill="hold"/>
                                        <p:tgtEl>
                                          <p:spTgt spid="12">
                                            <p:graphicEl>
                                              <a:dgm id="{D574C94E-5997-47E1-A43E-F12F720ED86E}"/>
                                            </p:graphicEl>
                                          </p:spTgt>
                                        </p:tgtEl>
                                        <p:attrNameLst>
                                          <p:attrName>ppt_w</p:attrName>
                                        </p:attrNameLst>
                                      </p:cBhvr>
                                      <p:tavLst>
                                        <p:tav tm="0" fmla="#ppt_w*sin(2.5*pi*$)">
                                          <p:val>
                                            <p:fltVal val="0"/>
                                          </p:val>
                                        </p:tav>
                                        <p:tav tm="100000">
                                          <p:val>
                                            <p:fltVal val="1"/>
                                          </p:val>
                                        </p:tav>
                                      </p:tavLst>
                                    </p:anim>
                                    <p:anim calcmode="lin" valueType="num">
                                      <p:cBhvr>
                                        <p:cTn id="101" dur="2000" fill="hold"/>
                                        <p:tgtEl>
                                          <p:spTgt spid="12">
                                            <p:graphicEl>
                                              <a:dgm id="{D574C94E-5997-47E1-A43E-F12F720ED86E}"/>
                                            </p:graphicEl>
                                          </p:spTgt>
                                        </p:tgtEl>
                                        <p:attrNameLst>
                                          <p:attrName>ppt_h</p:attrName>
                                        </p:attrNameLst>
                                      </p:cBhvr>
                                      <p:tavLst>
                                        <p:tav tm="0">
                                          <p:val>
                                            <p:strVal val="#ppt_h"/>
                                          </p:val>
                                        </p:tav>
                                        <p:tav tm="100000">
                                          <p:val>
                                            <p:strVal val="#ppt_h"/>
                                          </p:val>
                                        </p:tav>
                                      </p:tavLst>
                                    </p:anim>
                                  </p:childTnLst>
                                </p:cTn>
                              </p:par>
                            </p:childTnLst>
                          </p:cTn>
                        </p:par>
                        <p:par>
                          <p:cTn id="102" fill="hold">
                            <p:stCondLst>
                              <p:cond delay="29000"/>
                            </p:stCondLst>
                            <p:childTnLst>
                              <p:par>
                                <p:cTn id="103" presetID="45" presetClass="entr" presetSubtype="0" fill="hold" grpId="0" nodeType="afterEffect">
                                  <p:stCondLst>
                                    <p:cond delay="0"/>
                                  </p:stCondLst>
                                  <p:childTnLst>
                                    <p:set>
                                      <p:cBhvr>
                                        <p:cTn id="104" dur="1" fill="hold">
                                          <p:stCondLst>
                                            <p:cond delay="0"/>
                                          </p:stCondLst>
                                        </p:cTn>
                                        <p:tgtEl>
                                          <p:spTgt spid="12">
                                            <p:graphicEl>
                                              <a:dgm id="{CA645C29-B6E0-497C-A012-46A719D3FDDA}"/>
                                            </p:graphicEl>
                                          </p:spTgt>
                                        </p:tgtEl>
                                        <p:attrNameLst>
                                          <p:attrName>style.visibility</p:attrName>
                                        </p:attrNameLst>
                                      </p:cBhvr>
                                      <p:to>
                                        <p:strVal val="visible"/>
                                      </p:to>
                                    </p:set>
                                    <p:animEffect transition="in" filter="fade">
                                      <p:cBhvr>
                                        <p:cTn id="105" dur="2000"/>
                                        <p:tgtEl>
                                          <p:spTgt spid="12">
                                            <p:graphicEl>
                                              <a:dgm id="{CA645C29-B6E0-497C-A012-46A719D3FDDA}"/>
                                            </p:graphicEl>
                                          </p:spTgt>
                                        </p:tgtEl>
                                      </p:cBhvr>
                                    </p:animEffect>
                                    <p:anim calcmode="lin" valueType="num">
                                      <p:cBhvr>
                                        <p:cTn id="106" dur="2000" fill="hold"/>
                                        <p:tgtEl>
                                          <p:spTgt spid="12">
                                            <p:graphicEl>
                                              <a:dgm id="{CA645C29-B6E0-497C-A012-46A719D3FDDA}"/>
                                            </p:graphicEl>
                                          </p:spTgt>
                                        </p:tgtEl>
                                        <p:attrNameLst>
                                          <p:attrName>ppt_w</p:attrName>
                                        </p:attrNameLst>
                                      </p:cBhvr>
                                      <p:tavLst>
                                        <p:tav tm="0" fmla="#ppt_w*sin(2.5*pi*$)">
                                          <p:val>
                                            <p:fltVal val="0"/>
                                          </p:val>
                                        </p:tav>
                                        <p:tav tm="100000">
                                          <p:val>
                                            <p:fltVal val="1"/>
                                          </p:val>
                                        </p:tav>
                                      </p:tavLst>
                                    </p:anim>
                                    <p:anim calcmode="lin" valueType="num">
                                      <p:cBhvr>
                                        <p:cTn id="107" dur="2000" fill="hold"/>
                                        <p:tgtEl>
                                          <p:spTgt spid="12">
                                            <p:graphicEl>
                                              <a:dgm id="{CA645C29-B6E0-497C-A012-46A719D3FDDA}"/>
                                            </p:graphicEl>
                                          </p:spTgt>
                                        </p:tgtEl>
                                        <p:attrNameLst>
                                          <p:attrName>ppt_h</p:attrName>
                                        </p:attrNameLst>
                                      </p:cBhvr>
                                      <p:tavLst>
                                        <p:tav tm="0">
                                          <p:val>
                                            <p:strVal val="#ppt_h"/>
                                          </p:val>
                                        </p:tav>
                                        <p:tav tm="100000">
                                          <p:val>
                                            <p:strVal val="#ppt_h"/>
                                          </p:val>
                                        </p:tav>
                                      </p:tavLst>
                                    </p:anim>
                                  </p:childTnLst>
                                </p:cTn>
                              </p:par>
                            </p:childTnLst>
                          </p:cTn>
                        </p:par>
                        <p:par>
                          <p:cTn id="108" fill="hold">
                            <p:stCondLst>
                              <p:cond delay="31000"/>
                            </p:stCondLst>
                            <p:childTnLst>
                              <p:par>
                                <p:cTn id="109" presetID="1" presetClass="mediacall" presetSubtype="0" fill="hold" nodeType="afterEffect">
                                  <p:stCondLst>
                                    <p:cond delay="0"/>
                                  </p:stCondLst>
                                  <p:childTnLst>
                                    <p:cmd type="call" cmd="playFrom(0.0)">
                                      <p:cBhvr>
                                        <p:cTn id="110" dur="5151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1" fill="hold" display="0">
                  <p:stCondLst>
                    <p:cond delay="indefinite"/>
                  </p:stCondLst>
                  <p:endCondLst>
                    <p:cond evt="onStopAudio" delay="0">
                      <p:tgtEl>
                        <p:sldTgt/>
                      </p:tgtEl>
                    </p:cond>
                  </p:endCondLst>
                </p:cTn>
                <p:tgtEl>
                  <p:spTgt spid="13"/>
                </p:tgtEl>
              </p:cMediaNode>
            </p:audio>
          </p:childTnLst>
        </p:cTn>
      </p:par>
    </p:tnLst>
    <p:bldLst>
      <p:bldGraphic spid="12" grpId="0">
        <p:bldSub>
          <a:bldDgm bld="one"/>
        </p:bldSub>
      </p:bldGraphic>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 name="Diagramme 11">
            <a:extLst>
              <a:ext uri="{FF2B5EF4-FFF2-40B4-BE49-F238E27FC236}">
                <a16:creationId xmlns:a16="http://schemas.microsoft.com/office/drawing/2014/main" id="{4496508F-4BD6-E042-B35D-65951CD01CC9}"/>
              </a:ext>
            </a:extLst>
          </p:cNvPr>
          <p:cNvGraphicFramePr/>
          <p:nvPr>
            <p:custDataLst>
              <p:tags r:id="rId1"/>
            </p:custDataLst>
            <p:extLst>
              <p:ext uri="{D42A27DB-BD31-4B8C-83A1-F6EECF244321}">
                <p14:modId xmlns:p14="http://schemas.microsoft.com/office/powerpoint/2010/main" val="200917852"/>
              </p:ext>
            </p:extLst>
          </p:nvPr>
        </p:nvGraphicFramePr>
        <p:xfrm>
          <a:off x="5468730" y="2096790"/>
          <a:ext cx="6497982" cy="42502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2"/>
            </p:custDataLst>
          </p:nvPr>
        </p:nvSpPr>
        <p:spPr>
          <a:xfrm>
            <a:off x="677333" y="609600"/>
            <a:ext cx="10984579" cy="1320800"/>
          </a:xfrm>
        </p:spPr>
        <p:txBody>
          <a:bodyPr>
            <a:normAutofit/>
          </a:bodyPr>
          <a:lstStyle/>
          <a:p>
            <a:r>
              <a:rPr lang="fr-CA" sz="6600" dirty="0">
                <a:solidFill>
                  <a:schemeClr val="tx1"/>
                </a:solidFill>
                <a:latin typeface="Rockwell" panose="02060603020205020403" pitchFamily="18" charset="0"/>
              </a:rPr>
              <a:t>Les 3 types de savoirs</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3"/>
            </p:custDataLst>
          </p:nvPr>
        </p:nvSpPr>
        <p:spPr>
          <a:xfrm>
            <a:off x="795130" y="1975922"/>
            <a:ext cx="5134483" cy="4492002"/>
          </a:xfrm>
        </p:spPr>
        <p:txBody>
          <a:bodyPr>
            <a:normAutofit/>
          </a:bodyPr>
          <a:lstStyle/>
          <a:p>
            <a:r>
              <a:rPr lang="fr-FR" sz="2000" dirty="0"/>
              <a:t>Savoir-faire </a:t>
            </a:r>
          </a:p>
          <a:p>
            <a:endParaRPr lang="fr-FR" sz="1800" dirty="0"/>
          </a:p>
          <a:p>
            <a:pPr lvl="1"/>
            <a:r>
              <a:rPr lang="fr-FR" sz="1800" dirty="0"/>
              <a:t>Exécution des techniques de soins</a:t>
            </a:r>
          </a:p>
          <a:p>
            <a:pPr lvl="1"/>
            <a:r>
              <a:rPr lang="fr-FR" sz="1800" dirty="0"/>
              <a:t>Maitrise des déplacements sécuritaire</a:t>
            </a:r>
          </a:p>
          <a:p>
            <a:pPr lvl="1"/>
            <a:r>
              <a:rPr lang="fr-FR" sz="1800" dirty="0"/>
              <a:t>Qualité des soins techniques</a:t>
            </a:r>
          </a:p>
          <a:p>
            <a:endParaRPr lang="fr-FR" sz="2000" dirty="0"/>
          </a:p>
          <a:p>
            <a:pPr marL="457200" lvl="1" indent="0">
              <a:buNone/>
            </a:pPr>
            <a:endParaRPr lang="fr-CA" sz="1800" b="1" i="1" dirty="0">
              <a:solidFill>
                <a:schemeClr val="accent1"/>
              </a:solidFill>
            </a:endParaRPr>
          </a:p>
        </p:txBody>
      </p:sp>
      <p:sp>
        <p:nvSpPr>
          <p:cNvPr id="4" name="ZoneTexte 3">
            <a:extLst>
              <a:ext uri="{FF2B5EF4-FFF2-40B4-BE49-F238E27FC236}">
                <a16:creationId xmlns:a16="http://schemas.microsoft.com/office/drawing/2014/main" id="{68A0AB4E-C12B-423D-58E4-4AF7E51733CA}"/>
              </a:ext>
            </a:extLst>
          </p:cNvPr>
          <p:cNvSpPr txBox="1"/>
          <p:nvPr>
            <p:custDataLst>
              <p:tags r:id="rId4"/>
            </p:custDataLst>
          </p:nvPr>
        </p:nvSpPr>
        <p:spPr>
          <a:xfrm>
            <a:off x="10429461" y="6283259"/>
            <a:ext cx="1537251"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 43</a:t>
            </a:r>
          </a:p>
        </p:txBody>
      </p:sp>
      <p:pic>
        <p:nvPicPr>
          <p:cNvPr id="5" name="Son enregistré">
            <a:hlinkClick r:id="" action="ppaction://media"/>
            <a:extLst>
              <a:ext uri="{FF2B5EF4-FFF2-40B4-BE49-F238E27FC236}">
                <a16:creationId xmlns:a16="http://schemas.microsoft.com/office/drawing/2014/main" id="{A5704ACF-F7FD-7380-DEDF-7E93D879212B}"/>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4"/>
          <a:stretch>
            <a:fillRect/>
          </a:stretch>
        </p:blipFill>
        <p:spPr>
          <a:xfrm>
            <a:off x="10893286" y="5493091"/>
            <a:ext cx="609600" cy="609600"/>
          </a:xfrm>
          <a:prstGeom prst="rect">
            <a:avLst/>
          </a:prstGeom>
        </p:spPr>
      </p:pic>
    </p:spTree>
    <p:extLst>
      <p:ext uri="{BB962C8B-B14F-4D97-AF65-F5344CB8AC3E}">
        <p14:creationId xmlns:p14="http://schemas.microsoft.com/office/powerpoint/2010/main" val="2907458462"/>
      </p:ext>
    </p:extLst>
  </p:cSld>
  <p:clrMapOvr>
    <a:masterClrMapping/>
  </p:clrMapOvr>
  <p:transition spd="slow" advTm="3189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par>
                          <p:cTn id="24" fill="hold">
                            <p:stCondLst>
                              <p:cond delay="3000"/>
                            </p:stCondLst>
                            <p:childTnLst>
                              <p:par>
                                <p:cTn id="25" presetID="45" presetClass="entr" presetSubtype="0" fill="hold" grpId="0" nodeType="afterEffect">
                                  <p:stCondLst>
                                    <p:cond delay="0"/>
                                  </p:stCondLst>
                                  <p:childTnLst>
                                    <p:set>
                                      <p:cBhvr>
                                        <p:cTn id="26" dur="1" fill="hold">
                                          <p:stCondLst>
                                            <p:cond delay="0"/>
                                          </p:stCondLst>
                                        </p:cTn>
                                        <p:tgtEl>
                                          <p:spTgt spid="12">
                                            <p:graphicEl>
                                              <a:dgm id="{095A0BB7-CD8F-46D6-9D84-97D871A54E58}"/>
                                            </p:graphicEl>
                                          </p:spTgt>
                                        </p:tgtEl>
                                        <p:attrNameLst>
                                          <p:attrName>style.visibility</p:attrName>
                                        </p:attrNameLst>
                                      </p:cBhvr>
                                      <p:to>
                                        <p:strVal val="visible"/>
                                      </p:to>
                                    </p:set>
                                    <p:animEffect transition="in" filter="fade">
                                      <p:cBhvr>
                                        <p:cTn id="27" dur="2000"/>
                                        <p:tgtEl>
                                          <p:spTgt spid="12">
                                            <p:graphicEl>
                                              <a:dgm id="{095A0BB7-CD8F-46D6-9D84-97D871A54E58}"/>
                                            </p:graphicEl>
                                          </p:spTgt>
                                        </p:tgtEl>
                                      </p:cBhvr>
                                    </p:animEffect>
                                    <p:anim calcmode="lin" valueType="num">
                                      <p:cBhvr>
                                        <p:cTn id="28" dur="2000" fill="hold"/>
                                        <p:tgtEl>
                                          <p:spTgt spid="12">
                                            <p:graphicEl>
                                              <a:dgm id="{095A0BB7-CD8F-46D6-9D84-97D871A54E58}"/>
                                            </p:graphicEl>
                                          </p:spTgt>
                                        </p:tgtEl>
                                        <p:attrNameLst>
                                          <p:attrName>ppt_w</p:attrName>
                                        </p:attrNameLst>
                                      </p:cBhvr>
                                      <p:tavLst>
                                        <p:tav tm="0" fmla="#ppt_w*sin(2.5*pi*$)">
                                          <p:val>
                                            <p:fltVal val="0"/>
                                          </p:val>
                                        </p:tav>
                                        <p:tav tm="100000">
                                          <p:val>
                                            <p:fltVal val="1"/>
                                          </p:val>
                                        </p:tav>
                                      </p:tavLst>
                                    </p:anim>
                                    <p:anim calcmode="lin" valueType="num">
                                      <p:cBhvr>
                                        <p:cTn id="29" dur="2000" fill="hold"/>
                                        <p:tgtEl>
                                          <p:spTgt spid="12">
                                            <p:graphicEl>
                                              <a:dgm id="{095A0BB7-CD8F-46D6-9D84-97D871A54E58}"/>
                                            </p:graphicEl>
                                          </p:spTgt>
                                        </p:tgtEl>
                                        <p:attrNameLst>
                                          <p:attrName>ppt_h</p:attrName>
                                        </p:attrNameLst>
                                      </p:cBhvr>
                                      <p:tavLst>
                                        <p:tav tm="0">
                                          <p:val>
                                            <p:strVal val="#ppt_h"/>
                                          </p:val>
                                        </p:tav>
                                        <p:tav tm="100000">
                                          <p:val>
                                            <p:strVal val="#ppt_h"/>
                                          </p:val>
                                        </p:tav>
                                      </p:tavLst>
                                    </p:anim>
                                  </p:childTnLst>
                                </p:cTn>
                              </p:par>
                            </p:childTnLst>
                          </p:cTn>
                        </p:par>
                        <p:par>
                          <p:cTn id="30" fill="hold">
                            <p:stCondLst>
                              <p:cond delay="5000"/>
                            </p:stCondLst>
                            <p:childTnLst>
                              <p:par>
                                <p:cTn id="31" presetID="45" presetClass="entr" presetSubtype="0" fill="hold" grpId="0" nodeType="afterEffect">
                                  <p:stCondLst>
                                    <p:cond delay="0"/>
                                  </p:stCondLst>
                                  <p:childTnLst>
                                    <p:set>
                                      <p:cBhvr>
                                        <p:cTn id="32" dur="1" fill="hold">
                                          <p:stCondLst>
                                            <p:cond delay="0"/>
                                          </p:stCondLst>
                                        </p:cTn>
                                        <p:tgtEl>
                                          <p:spTgt spid="12">
                                            <p:graphicEl>
                                              <a:dgm id="{EA89B098-C317-4256-B779-A600FB75FDCF}"/>
                                            </p:graphicEl>
                                          </p:spTgt>
                                        </p:tgtEl>
                                        <p:attrNameLst>
                                          <p:attrName>style.visibility</p:attrName>
                                        </p:attrNameLst>
                                      </p:cBhvr>
                                      <p:to>
                                        <p:strVal val="visible"/>
                                      </p:to>
                                    </p:set>
                                    <p:animEffect transition="in" filter="fade">
                                      <p:cBhvr>
                                        <p:cTn id="33" dur="2000"/>
                                        <p:tgtEl>
                                          <p:spTgt spid="12">
                                            <p:graphicEl>
                                              <a:dgm id="{EA89B098-C317-4256-B779-A600FB75FDCF}"/>
                                            </p:graphicEl>
                                          </p:spTgt>
                                        </p:tgtEl>
                                      </p:cBhvr>
                                    </p:animEffect>
                                    <p:anim calcmode="lin" valueType="num">
                                      <p:cBhvr>
                                        <p:cTn id="34" dur="2000" fill="hold"/>
                                        <p:tgtEl>
                                          <p:spTgt spid="12">
                                            <p:graphicEl>
                                              <a:dgm id="{EA89B098-C317-4256-B779-A600FB75FDCF}"/>
                                            </p:graphicEl>
                                          </p:spTgt>
                                        </p:tgtEl>
                                        <p:attrNameLst>
                                          <p:attrName>ppt_w</p:attrName>
                                        </p:attrNameLst>
                                      </p:cBhvr>
                                      <p:tavLst>
                                        <p:tav tm="0" fmla="#ppt_w*sin(2.5*pi*$)">
                                          <p:val>
                                            <p:fltVal val="0"/>
                                          </p:val>
                                        </p:tav>
                                        <p:tav tm="100000">
                                          <p:val>
                                            <p:fltVal val="1"/>
                                          </p:val>
                                        </p:tav>
                                      </p:tavLst>
                                    </p:anim>
                                    <p:anim calcmode="lin" valueType="num">
                                      <p:cBhvr>
                                        <p:cTn id="35" dur="2000" fill="hold"/>
                                        <p:tgtEl>
                                          <p:spTgt spid="12">
                                            <p:graphicEl>
                                              <a:dgm id="{EA89B098-C317-4256-B779-A600FB75FDCF}"/>
                                            </p:graphicEl>
                                          </p:spTgt>
                                        </p:tgtEl>
                                        <p:attrNameLst>
                                          <p:attrName>ppt_h</p:attrName>
                                        </p:attrNameLst>
                                      </p:cBhvr>
                                      <p:tavLst>
                                        <p:tav tm="0">
                                          <p:val>
                                            <p:strVal val="#ppt_h"/>
                                          </p:val>
                                        </p:tav>
                                        <p:tav tm="100000">
                                          <p:val>
                                            <p:strVal val="#ppt_h"/>
                                          </p:val>
                                        </p:tav>
                                      </p:tavLst>
                                    </p:anim>
                                  </p:childTnLst>
                                </p:cTn>
                              </p:par>
                            </p:childTnLst>
                          </p:cTn>
                        </p:par>
                        <p:par>
                          <p:cTn id="36" fill="hold">
                            <p:stCondLst>
                              <p:cond delay="7000"/>
                            </p:stCondLst>
                            <p:childTnLst>
                              <p:par>
                                <p:cTn id="37" presetID="45" presetClass="entr" presetSubtype="0" fill="hold" grpId="0" nodeType="afterEffect">
                                  <p:stCondLst>
                                    <p:cond delay="0"/>
                                  </p:stCondLst>
                                  <p:childTnLst>
                                    <p:set>
                                      <p:cBhvr>
                                        <p:cTn id="38" dur="1" fill="hold">
                                          <p:stCondLst>
                                            <p:cond delay="0"/>
                                          </p:stCondLst>
                                        </p:cTn>
                                        <p:tgtEl>
                                          <p:spTgt spid="12">
                                            <p:graphicEl>
                                              <a:dgm id="{DF9C4914-A535-40BA-8003-0AEC21F6C9BD}"/>
                                            </p:graphicEl>
                                          </p:spTgt>
                                        </p:tgtEl>
                                        <p:attrNameLst>
                                          <p:attrName>style.visibility</p:attrName>
                                        </p:attrNameLst>
                                      </p:cBhvr>
                                      <p:to>
                                        <p:strVal val="visible"/>
                                      </p:to>
                                    </p:set>
                                    <p:animEffect transition="in" filter="fade">
                                      <p:cBhvr>
                                        <p:cTn id="39" dur="2000"/>
                                        <p:tgtEl>
                                          <p:spTgt spid="12">
                                            <p:graphicEl>
                                              <a:dgm id="{DF9C4914-A535-40BA-8003-0AEC21F6C9BD}"/>
                                            </p:graphicEl>
                                          </p:spTgt>
                                        </p:tgtEl>
                                      </p:cBhvr>
                                    </p:animEffect>
                                    <p:anim calcmode="lin" valueType="num">
                                      <p:cBhvr>
                                        <p:cTn id="40" dur="2000" fill="hold"/>
                                        <p:tgtEl>
                                          <p:spTgt spid="12">
                                            <p:graphicEl>
                                              <a:dgm id="{DF9C4914-A535-40BA-8003-0AEC21F6C9BD}"/>
                                            </p:graphicEl>
                                          </p:spTgt>
                                        </p:tgtEl>
                                        <p:attrNameLst>
                                          <p:attrName>ppt_w</p:attrName>
                                        </p:attrNameLst>
                                      </p:cBhvr>
                                      <p:tavLst>
                                        <p:tav tm="0" fmla="#ppt_w*sin(2.5*pi*$)">
                                          <p:val>
                                            <p:fltVal val="0"/>
                                          </p:val>
                                        </p:tav>
                                        <p:tav tm="100000">
                                          <p:val>
                                            <p:fltVal val="1"/>
                                          </p:val>
                                        </p:tav>
                                      </p:tavLst>
                                    </p:anim>
                                    <p:anim calcmode="lin" valueType="num">
                                      <p:cBhvr>
                                        <p:cTn id="41" dur="2000" fill="hold"/>
                                        <p:tgtEl>
                                          <p:spTgt spid="12">
                                            <p:graphicEl>
                                              <a:dgm id="{DF9C4914-A535-40BA-8003-0AEC21F6C9BD}"/>
                                            </p:graphicEl>
                                          </p:spTgt>
                                        </p:tgtEl>
                                        <p:attrNameLst>
                                          <p:attrName>ppt_h</p:attrName>
                                        </p:attrNameLst>
                                      </p:cBhvr>
                                      <p:tavLst>
                                        <p:tav tm="0">
                                          <p:val>
                                            <p:strVal val="#ppt_h"/>
                                          </p:val>
                                        </p:tav>
                                        <p:tav tm="100000">
                                          <p:val>
                                            <p:strVal val="#ppt_h"/>
                                          </p:val>
                                        </p:tav>
                                      </p:tavLst>
                                    </p:anim>
                                  </p:childTnLst>
                                </p:cTn>
                              </p:par>
                            </p:childTnLst>
                          </p:cTn>
                        </p:par>
                        <p:par>
                          <p:cTn id="42" fill="hold">
                            <p:stCondLst>
                              <p:cond delay="9000"/>
                            </p:stCondLst>
                            <p:childTnLst>
                              <p:par>
                                <p:cTn id="43" presetID="45" presetClass="entr" presetSubtype="0" fill="hold" grpId="0" nodeType="afterEffect">
                                  <p:stCondLst>
                                    <p:cond delay="0"/>
                                  </p:stCondLst>
                                  <p:childTnLst>
                                    <p:set>
                                      <p:cBhvr>
                                        <p:cTn id="44" dur="1" fill="hold">
                                          <p:stCondLst>
                                            <p:cond delay="0"/>
                                          </p:stCondLst>
                                        </p:cTn>
                                        <p:tgtEl>
                                          <p:spTgt spid="12">
                                            <p:graphicEl>
                                              <a:dgm id="{27AC5FA3-88B6-4232-9174-A22A55616D92}"/>
                                            </p:graphicEl>
                                          </p:spTgt>
                                        </p:tgtEl>
                                        <p:attrNameLst>
                                          <p:attrName>style.visibility</p:attrName>
                                        </p:attrNameLst>
                                      </p:cBhvr>
                                      <p:to>
                                        <p:strVal val="visible"/>
                                      </p:to>
                                    </p:set>
                                    <p:animEffect transition="in" filter="fade">
                                      <p:cBhvr>
                                        <p:cTn id="45" dur="2000"/>
                                        <p:tgtEl>
                                          <p:spTgt spid="12">
                                            <p:graphicEl>
                                              <a:dgm id="{27AC5FA3-88B6-4232-9174-A22A55616D92}"/>
                                            </p:graphicEl>
                                          </p:spTgt>
                                        </p:tgtEl>
                                      </p:cBhvr>
                                    </p:animEffect>
                                    <p:anim calcmode="lin" valueType="num">
                                      <p:cBhvr>
                                        <p:cTn id="46" dur="2000" fill="hold"/>
                                        <p:tgtEl>
                                          <p:spTgt spid="12">
                                            <p:graphicEl>
                                              <a:dgm id="{27AC5FA3-88B6-4232-9174-A22A55616D92}"/>
                                            </p:graphicEl>
                                          </p:spTgt>
                                        </p:tgtEl>
                                        <p:attrNameLst>
                                          <p:attrName>ppt_w</p:attrName>
                                        </p:attrNameLst>
                                      </p:cBhvr>
                                      <p:tavLst>
                                        <p:tav tm="0" fmla="#ppt_w*sin(2.5*pi*$)">
                                          <p:val>
                                            <p:fltVal val="0"/>
                                          </p:val>
                                        </p:tav>
                                        <p:tav tm="100000">
                                          <p:val>
                                            <p:fltVal val="1"/>
                                          </p:val>
                                        </p:tav>
                                      </p:tavLst>
                                    </p:anim>
                                    <p:anim calcmode="lin" valueType="num">
                                      <p:cBhvr>
                                        <p:cTn id="47" dur="2000" fill="hold"/>
                                        <p:tgtEl>
                                          <p:spTgt spid="12">
                                            <p:graphicEl>
                                              <a:dgm id="{27AC5FA3-88B6-4232-9174-A22A55616D92}"/>
                                            </p:graphicEl>
                                          </p:spTgt>
                                        </p:tgtEl>
                                        <p:attrNameLst>
                                          <p:attrName>ppt_h</p:attrName>
                                        </p:attrNameLst>
                                      </p:cBhvr>
                                      <p:tavLst>
                                        <p:tav tm="0">
                                          <p:val>
                                            <p:strVal val="#ppt_h"/>
                                          </p:val>
                                        </p:tav>
                                        <p:tav tm="100000">
                                          <p:val>
                                            <p:strVal val="#ppt_h"/>
                                          </p:val>
                                        </p:tav>
                                      </p:tavLst>
                                    </p:anim>
                                  </p:childTnLst>
                                </p:cTn>
                              </p:par>
                            </p:childTnLst>
                          </p:cTn>
                        </p:par>
                        <p:par>
                          <p:cTn id="48" fill="hold">
                            <p:stCondLst>
                              <p:cond delay="11000"/>
                            </p:stCondLst>
                            <p:childTnLst>
                              <p:par>
                                <p:cTn id="49" presetID="45" presetClass="entr" presetSubtype="0" fill="hold" grpId="0" nodeType="afterEffect">
                                  <p:stCondLst>
                                    <p:cond delay="0"/>
                                  </p:stCondLst>
                                  <p:childTnLst>
                                    <p:set>
                                      <p:cBhvr>
                                        <p:cTn id="50" dur="1" fill="hold">
                                          <p:stCondLst>
                                            <p:cond delay="0"/>
                                          </p:stCondLst>
                                        </p:cTn>
                                        <p:tgtEl>
                                          <p:spTgt spid="12">
                                            <p:graphicEl>
                                              <a:dgm id="{0DF0AB93-E549-4629-B001-7B2DD74FFA3E}"/>
                                            </p:graphicEl>
                                          </p:spTgt>
                                        </p:tgtEl>
                                        <p:attrNameLst>
                                          <p:attrName>style.visibility</p:attrName>
                                        </p:attrNameLst>
                                      </p:cBhvr>
                                      <p:to>
                                        <p:strVal val="visible"/>
                                      </p:to>
                                    </p:set>
                                    <p:animEffect transition="in" filter="fade">
                                      <p:cBhvr>
                                        <p:cTn id="51" dur="2000"/>
                                        <p:tgtEl>
                                          <p:spTgt spid="12">
                                            <p:graphicEl>
                                              <a:dgm id="{0DF0AB93-E549-4629-B001-7B2DD74FFA3E}"/>
                                            </p:graphicEl>
                                          </p:spTgt>
                                        </p:tgtEl>
                                      </p:cBhvr>
                                    </p:animEffect>
                                    <p:anim calcmode="lin" valueType="num">
                                      <p:cBhvr>
                                        <p:cTn id="52" dur="2000" fill="hold"/>
                                        <p:tgtEl>
                                          <p:spTgt spid="12">
                                            <p:graphicEl>
                                              <a:dgm id="{0DF0AB93-E549-4629-B001-7B2DD74FFA3E}"/>
                                            </p:graphicEl>
                                          </p:spTgt>
                                        </p:tgtEl>
                                        <p:attrNameLst>
                                          <p:attrName>ppt_w</p:attrName>
                                        </p:attrNameLst>
                                      </p:cBhvr>
                                      <p:tavLst>
                                        <p:tav tm="0" fmla="#ppt_w*sin(2.5*pi*$)">
                                          <p:val>
                                            <p:fltVal val="0"/>
                                          </p:val>
                                        </p:tav>
                                        <p:tav tm="100000">
                                          <p:val>
                                            <p:fltVal val="1"/>
                                          </p:val>
                                        </p:tav>
                                      </p:tavLst>
                                    </p:anim>
                                    <p:anim calcmode="lin" valueType="num">
                                      <p:cBhvr>
                                        <p:cTn id="53" dur="2000" fill="hold"/>
                                        <p:tgtEl>
                                          <p:spTgt spid="12">
                                            <p:graphicEl>
                                              <a:dgm id="{0DF0AB93-E549-4629-B001-7B2DD74FFA3E}"/>
                                            </p:graphicEl>
                                          </p:spTgt>
                                        </p:tgtEl>
                                        <p:attrNameLst>
                                          <p:attrName>ppt_h</p:attrName>
                                        </p:attrNameLst>
                                      </p:cBhvr>
                                      <p:tavLst>
                                        <p:tav tm="0">
                                          <p:val>
                                            <p:strVal val="#ppt_h"/>
                                          </p:val>
                                        </p:tav>
                                        <p:tav tm="100000">
                                          <p:val>
                                            <p:strVal val="#ppt_h"/>
                                          </p:val>
                                        </p:tav>
                                      </p:tavLst>
                                    </p:anim>
                                  </p:childTnLst>
                                </p:cTn>
                              </p:par>
                            </p:childTnLst>
                          </p:cTn>
                        </p:par>
                        <p:par>
                          <p:cTn id="54" fill="hold">
                            <p:stCondLst>
                              <p:cond delay="13000"/>
                            </p:stCondLst>
                            <p:childTnLst>
                              <p:par>
                                <p:cTn id="55" presetID="45" presetClass="entr" presetSubtype="0" fill="hold" grpId="0" nodeType="afterEffect">
                                  <p:stCondLst>
                                    <p:cond delay="0"/>
                                  </p:stCondLst>
                                  <p:childTnLst>
                                    <p:set>
                                      <p:cBhvr>
                                        <p:cTn id="56" dur="1" fill="hold">
                                          <p:stCondLst>
                                            <p:cond delay="0"/>
                                          </p:stCondLst>
                                        </p:cTn>
                                        <p:tgtEl>
                                          <p:spTgt spid="12">
                                            <p:graphicEl>
                                              <a:dgm id="{67A5C0D4-29D4-484A-B47A-969DB5FD333B}"/>
                                            </p:graphicEl>
                                          </p:spTgt>
                                        </p:tgtEl>
                                        <p:attrNameLst>
                                          <p:attrName>style.visibility</p:attrName>
                                        </p:attrNameLst>
                                      </p:cBhvr>
                                      <p:to>
                                        <p:strVal val="visible"/>
                                      </p:to>
                                    </p:set>
                                    <p:animEffect transition="in" filter="fade">
                                      <p:cBhvr>
                                        <p:cTn id="57" dur="2000"/>
                                        <p:tgtEl>
                                          <p:spTgt spid="12">
                                            <p:graphicEl>
                                              <a:dgm id="{67A5C0D4-29D4-484A-B47A-969DB5FD333B}"/>
                                            </p:graphicEl>
                                          </p:spTgt>
                                        </p:tgtEl>
                                      </p:cBhvr>
                                    </p:animEffect>
                                    <p:anim calcmode="lin" valueType="num">
                                      <p:cBhvr>
                                        <p:cTn id="58" dur="2000" fill="hold"/>
                                        <p:tgtEl>
                                          <p:spTgt spid="12">
                                            <p:graphicEl>
                                              <a:dgm id="{67A5C0D4-29D4-484A-B47A-969DB5FD333B}"/>
                                            </p:graphicEl>
                                          </p:spTgt>
                                        </p:tgtEl>
                                        <p:attrNameLst>
                                          <p:attrName>ppt_w</p:attrName>
                                        </p:attrNameLst>
                                      </p:cBhvr>
                                      <p:tavLst>
                                        <p:tav tm="0" fmla="#ppt_w*sin(2.5*pi*$)">
                                          <p:val>
                                            <p:fltVal val="0"/>
                                          </p:val>
                                        </p:tav>
                                        <p:tav tm="100000">
                                          <p:val>
                                            <p:fltVal val="1"/>
                                          </p:val>
                                        </p:tav>
                                      </p:tavLst>
                                    </p:anim>
                                    <p:anim calcmode="lin" valueType="num">
                                      <p:cBhvr>
                                        <p:cTn id="59" dur="2000" fill="hold"/>
                                        <p:tgtEl>
                                          <p:spTgt spid="12">
                                            <p:graphicEl>
                                              <a:dgm id="{67A5C0D4-29D4-484A-B47A-969DB5FD333B}"/>
                                            </p:graphicEl>
                                          </p:spTgt>
                                        </p:tgtEl>
                                        <p:attrNameLst>
                                          <p:attrName>ppt_h</p:attrName>
                                        </p:attrNameLst>
                                      </p:cBhvr>
                                      <p:tavLst>
                                        <p:tav tm="0">
                                          <p:val>
                                            <p:strVal val="#ppt_h"/>
                                          </p:val>
                                        </p:tav>
                                        <p:tav tm="100000">
                                          <p:val>
                                            <p:strVal val="#ppt_h"/>
                                          </p:val>
                                        </p:tav>
                                      </p:tavLst>
                                    </p:anim>
                                  </p:childTnLst>
                                </p:cTn>
                              </p:par>
                            </p:childTnLst>
                          </p:cTn>
                        </p:par>
                        <p:par>
                          <p:cTn id="60" fill="hold">
                            <p:stCondLst>
                              <p:cond delay="15000"/>
                            </p:stCondLst>
                            <p:childTnLst>
                              <p:par>
                                <p:cTn id="61" presetID="45" presetClass="entr" presetSubtype="0" fill="hold" grpId="0" nodeType="afterEffect">
                                  <p:stCondLst>
                                    <p:cond delay="0"/>
                                  </p:stCondLst>
                                  <p:childTnLst>
                                    <p:set>
                                      <p:cBhvr>
                                        <p:cTn id="62" dur="1" fill="hold">
                                          <p:stCondLst>
                                            <p:cond delay="0"/>
                                          </p:stCondLst>
                                        </p:cTn>
                                        <p:tgtEl>
                                          <p:spTgt spid="12">
                                            <p:graphicEl>
                                              <a:dgm id="{1326A2A7-BF0D-4067-AF88-3054D9B05333}"/>
                                            </p:graphicEl>
                                          </p:spTgt>
                                        </p:tgtEl>
                                        <p:attrNameLst>
                                          <p:attrName>style.visibility</p:attrName>
                                        </p:attrNameLst>
                                      </p:cBhvr>
                                      <p:to>
                                        <p:strVal val="visible"/>
                                      </p:to>
                                    </p:set>
                                    <p:animEffect transition="in" filter="fade">
                                      <p:cBhvr>
                                        <p:cTn id="63" dur="2000"/>
                                        <p:tgtEl>
                                          <p:spTgt spid="12">
                                            <p:graphicEl>
                                              <a:dgm id="{1326A2A7-BF0D-4067-AF88-3054D9B05333}"/>
                                            </p:graphicEl>
                                          </p:spTgt>
                                        </p:tgtEl>
                                      </p:cBhvr>
                                    </p:animEffect>
                                    <p:anim calcmode="lin" valueType="num">
                                      <p:cBhvr>
                                        <p:cTn id="64" dur="2000" fill="hold"/>
                                        <p:tgtEl>
                                          <p:spTgt spid="12">
                                            <p:graphicEl>
                                              <a:dgm id="{1326A2A7-BF0D-4067-AF88-3054D9B05333}"/>
                                            </p:graphicEl>
                                          </p:spTgt>
                                        </p:tgtEl>
                                        <p:attrNameLst>
                                          <p:attrName>ppt_w</p:attrName>
                                        </p:attrNameLst>
                                      </p:cBhvr>
                                      <p:tavLst>
                                        <p:tav tm="0" fmla="#ppt_w*sin(2.5*pi*$)">
                                          <p:val>
                                            <p:fltVal val="0"/>
                                          </p:val>
                                        </p:tav>
                                        <p:tav tm="100000">
                                          <p:val>
                                            <p:fltVal val="1"/>
                                          </p:val>
                                        </p:tav>
                                      </p:tavLst>
                                    </p:anim>
                                    <p:anim calcmode="lin" valueType="num">
                                      <p:cBhvr>
                                        <p:cTn id="65" dur="2000" fill="hold"/>
                                        <p:tgtEl>
                                          <p:spTgt spid="12">
                                            <p:graphicEl>
                                              <a:dgm id="{1326A2A7-BF0D-4067-AF88-3054D9B05333}"/>
                                            </p:graphicEl>
                                          </p:spTgt>
                                        </p:tgtEl>
                                        <p:attrNameLst>
                                          <p:attrName>ppt_h</p:attrName>
                                        </p:attrNameLst>
                                      </p:cBhvr>
                                      <p:tavLst>
                                        <p:tav tm="0">
                                          <p:val>
                                            <p:strVal val="#ppt_h"/>
                                          </p:val>
                                        </p:tav>
                                        <p:tav tm="100000">
                                          <p:val>
                                            <p:strVal val="#ppt_h"/>
                                          </p:val>
                                        </p:tav>
                                      </p:tavLst>
                                    </p:anim>
                                  </p:childTnLst>
                                </p:cTn>
                              </p:par>
                            </p:childTnLst>
                          </p:cTn>
                        </p:par>
                        <p:par>
                          <p:cTn id="66" fill="hold">
                            <p:stCondLst>
                              <p:cond delay="17000"/>
                            </p:stCondLst>
                            <p:childTnLst>
                              <p:par>
                                <p:cTn id="67" presetID="45" presetClass="entr" presetSubtype="0" fill="hold" grpId="0" nodeType="afterEffect">
                                  <p:stCondLst>
                                    <p:cond delay="0"/>
                                  </p:stCondLst>
                                  <p:childTnLst>
                                    <p:set>
                                      <p:cBhvr>
                                        <p:cTn id="68" dur="1" fill="hold">
                                          <p:stCondLst>
                                            <p:cond delay="0"/>
                                          </p:stCondLst>
                                        </p:cTn>
                                        <p:tgtEl>
                                          <p:spTgt spid="12">
                                            <p:graphicEl>
                                              <a:dgm id="{80F337CD-6E13-4450-A194-69F533310BC3}"/>
                                            </p:graphicEl>
                                          </p:spTgt>
                                        </p:tgtEl>
                                        <p:attrNameLst>
                                          <p:attrName>style.visibility</p:attrName>
                                        </p:attrNameLst>
                                      </p:cBhvr>
                                      <p:to>
                                        <p:strVal val="visible"/>
                                      </p:to>
                                    </p:set>
                                    <p:animEffect transition="in" filter="fade">
                                      <p:cBhvr>
                                        <p:cTn id="69" dur="2000"/>
                                        <p:tgtEl>
                                          <p:spTgt spid="12">
                                            <p:graphicEl>
                                              <a:dgm id="{80F337CD-6E13-4450-A194-69F533310BC3}"/>
                                            </p:graphicEl>
                                          </p:spTgt>
                                        </p:tgtEl>
                                      </p:cBhvr>
                                    </p:animEffect>
                                    <p:anim calcmode="lin" valueType="num">
                                      <p:cBhvr>
                                        <p:cTn id="70" dur="2000" fill="hold"/>
                                        <p:tgtEl>
                                          <p:spTgt spid="12">
                                            <p:graphicEl>
                                              <a:dgm id="{80F337CD-6E13-4450-A194-69F533310BC3}"/>
                                            </p:graphicEl>
                                          </p:spTgt>
                                        </p:tgtEl>
                                        <p:attrNameLst>
                                          <p:attrName>ppt_w</p:attrName>
                                        </p:attrNameLst>
                                      </p:cBhvr>
                                      <p:tavLst>
                                        <p:tav tm="0" fmla="#ppt_w*sin(2.5*pi*$)">
                                          <p:val>
                                            <p:fltVal val="0"/>
                                          </p:val>
                                        </p:tav>
                                        <p:tav tm="100000">
                                          <p:val>
                                            <p:fltVal val="1"/>
                                          </p:val>
                                        </p:tav>
                                      </p:tavLst>
                                    </p:anim>
                                    <p:anim calcmode="lin" valueType="num">
                                      <p:cBhvr>
                                        <p:cTn id="71" dur="2000" fill="hold"/>
                                        <p:tgtEl>
                                          <p:spTgt spid="12">
                                            <p:graphicEl>
                                              <a:dgm id="{80F337CD-6E13-4450-A194-69F533310BC3}"/>
                                            </p:graphicEl>
                                          </p:spTgt>
                                        </p:tgtEl>
                                        <p:attrNameLst>
                                          <p:attrName>ppt_h</p:attrName>
                                        </p:attrNameLst>
                                      </p:cBhvr>
                                      <p:tavLst>
                                        <p:tav tm="0">
                                          <p:val>
                                            <p:strVal val="#ppt_h"/>
                                          </p:val>
                                        </p:tav>
                                        <p:tav tm="100000">
                                          <p:val>
                                            <p:strVal val="#ppt_h"/>
                                          </p:val>
                                        </p:tav>
                                      </p:tavLst>
                                    </p:anim>
                                  </p:childTnLst>
                                </p:cTn>
                              </p:par>
                            </p:childTnLst>
                          </p:cTn>
                        </p:par>
                        <p:par>
                          <p:cTn id="72" fill="hold">
                            <p:stCondLst>
                              <p:cond delay="19000"/>
                            </p:stCondLst>
                            <p:childTnLst>
                              <p:par>
                                <p:cTn id="73" presetID="45" presetClass="entr" presetSubtype="0" fill="hold" grpId="0" nodeType="afterEffect">
                                  <p:stCondLst>
                                    <p:cond delay="0"/>
                                  </p:stCondLst>
                                  <p:childTnLst>
                                    <p:set>
                                      <p:cBhvr>
                                        <p:cTn id="74" dur="1" fill="hold">
                                          <p:stCondLst>
                                            <p:cond delay="0"/>
                                          </p:stCondLst>
                                        </p:cTn>
                                        <p:tgtEl>
                                          <p:spTgt spid="12">
                                            <p:graphicEl>
                                              <a:dgm id="{FC9D0A73-C31D-4608-9FC7-9827A4D8FAEB}"/>
                                            </p:graphicEl>
                                          </p:spTgt>
                                        </p:tgtEl>
                                        <p:attrNameLst>
                                          <p:attrName>style.visibility</p:attrName>
                                        </p:attrNameLst>
                                      </p:cBhvr>
                                      <p:to>
                                        <p:strVal val="visible"/>
                                      </p:to>
                                    </p:set>
                                    <p:animEffect transition="in" filter="fade">
                                      <p:cBhvr>
                                        <p:cTn id="75" dur="2000"/>
                                        <p:tgtEl>
                                          <p:spTgt spid="12">
                                            <p:graphicEl>
                                              <a:dgm id="{FC9D0A73-C31D-4608-9FC7-9827A4D8FAEB}"/>
                                            </p:graphicEl>
                                          </p:spTgt>
                                        </p:tgtEl>
                                      </p:cBhvr>
                                    </p:animEffect>
                                    <p:anim calcmode="lin" valueType="num">
                                      <p:cBhvr>
                                        <p:cTn id="76" dur="2000" fill="hold"/>
                                        <p:tgtEl>
                                          <p:spTgt spid="12">
                                            <p:graphicEl>
                                              <a:dgm id="{FC9D0A73-C31D-4608-9FC7-9827A4D8FAEB}"/>
                                            </p:graphicEl>
                                          </p:spTgt>
                                        </p:tgtEl>
                                        <p:attrNameLst>
                                          <p:attrName>ppt_w</p:attrName>
                                        </p:attrNameLst>
                                      </p:cBhvr>
                                      <p:tavLst>
                                        <p:tav tm="0" fmla="#ppt_w*sin(2.5*pi*$)">
                                          <p:val>
                                            <p:fltVal val="0"/>
                                          </p:val>
                                        </p:tav>
                                        <p:tav tm="100000">
                                          <p:val>
                                            <p:fltVal val="1"/>
                                          </p:val>
                                        </p:tav>
                                      </p:tavLst>
                                    </p:anim>
                                    <p:anim calcmode="lin" valueType="num">
                                      <p:cBhvr>
                                        <p:cTn id="77" dur="2000" fill="hold"/>
                                        <p:tgtEl>
                                          <p:spTgt spid="12">
                                            <p:graphicEl>
                                              <a:dgm id="{FC9D0A73-C31D-4608-9FC7-9827A4D8FAEB}"/>
                                            </p:graphicEl>
                                          </p:spTgt>
                                        </p:tgtEl>
                                        <p:attrNameLst>
                                          <p:attrName>ppt_h</p:attrName>
                                        </p:attrNameLst>
                                      </p:cBhvr>
                                      <p:tavLst>
                                        <p:tav tm="0">
                                          <p:val>
                                            <p:strVal val="#ppt_h"/>
                                          </p:val>
                                        </p:tav>
                                        <p:tav tm="100000">
                                          <p:val>
                                            <p:strVal val="#ppt_h"/>
                                          </p:val>
                                        </p:tav>
                                      </p:tavLst>
                                    </p:anim>
                                  </p:childTnLst>
                                </p:cTn>
                              </p:par>
                            </p:childTnLst>
                          </p:cTn>
                        </p:par>
                        <p:par>
                          <p:cTn id="78" fill="hold">
                            <p:stCondLst>
                              <p:cond delay="21000"/>
                            </p:stCondLst>
                            <p:childTnLst>
                              <p:par>
                                <p:cTn id="79" presetID="45" presetClass="entr" presetSubtype="0" fill="hold" grpId="0" nodeType="afterEffect">
                                  <p:stCondLst>
                                    <p:cond delay="0"/>
                                  </p:stCondLst>
                                  <p:childTnLst>
                                    <p:set>
                                      <p:cBhvr>
                                        <p:cTn id="80" dur="1" fill="hold">
                                          <p:stCondLst>
                                            <p:cond delay="0"/>
                                          </p:stCondLst>
                                        </p:cTn>
                                        <p:tgtEl>
                                          <p:spTgt spid="12">
                                            <p:graphicEl>
                                              <a:dgm id="{425D99BD-1B8C-42C5-AABA-C42F3ADE58AD}"/>
                                            </p:graphicEl>
                                          </p:spTgt>
                                        </p:tgtEl>
                                        <p:attrNameLst>
                                          <p:attrName>style.visibility</p:attrName>
                                        </p:attrNameLst>
                                      </p:cBhvr>
                                      <p:to>
                                        <p:strVal val="visible"/>
                                      </p:to>
                                    </p:set>
                                    <p:animEffect transition="in" filter="fade">
                                      <p:cBhvr>
                                        <p:cTn id="81" dur="2000"/>
                                        <p:tgtEl>
                                          <p:spTgt spid="12">
                                            <p:graphicEl>
                                              <a:dgm id="{425D99BD-1B8C-42C5-AABA-C42F3ADE58AD}"/>
                                            </p:graphicEl>
                                          </p:spTgt>
                                        </p:tgtEl>
                                      </p:cBhvr>
                                    </p:animEffect>
                                    <p:anim calcmode="lin" valueType="num">
                                      <p:cBhvr>
                                        <p:cTn id="82" dur="2000" fill="hold"/>
                                        <p:tgtEl>
                                          <p:spTgt spid="12">
                                            <p:graphicEl>
                                              <a:dgm id="{425D99BD-1B8C-42C5-AABA-C42F3ADE58AD}"/>
                                            </p:graphicEl>
                                          </p:spTgt>
                                        </p:tgtEl>
                                        <p:attrNameLst>
                                          <p:attrName>ppt_w</p:attrName>
                                        </p:attrNameLst>
                                      </p:cBhvr>
                                      <p:tavLst>
                                        <p:tav tm="0" fmla="#ppt_w*sin(2.5*pi*$)">
                                          <p:val>
                                            <p:fltVal val="0"/>
                                          </p:val>
                                        </p:tav>
                                        <p:tav tm="100000">
                                          <p:val>
                                            <p:fltVal val="1"/>
                                          </p:val>
                                        </p:tav>
                                      </p:tavLst>
                                    </p:anim>
                                    <p:anim calcmode="lin" valueType="num">
                                      <p:cBhvr>
                                        <p:cTn id="83" dur="2000" fill="hold"/>
                                        <p:tgtEl>
                                          <p:spTgt spid="12">
                                            <p:graphicEl>
                                              <a:dgm id="{425D99BD-1B8C-42C5-AABA-C42F3ADE58AD}"/>
                                            </p:graphicEl>
                                          </p:spTgt>
                                        </p:tgtEl>
                                        <p:attrNameLst>
                                          <p:attrName>ppt_h</p:attrName>
                                        </p:attrNameLst>
                                      </p:cBhvr>
                                      <p:tavLst>
                                        <p:tav tm="0">
                                          <p:val>
                                            <p:strVal val="#ppt_h"/>
                                          </p:val>
                                        </p:tav>
                                        <p:tav tm="100000">
                                          <p:val>
                                            <p:strVal val="#ppt_h"/>
                                          </p:val>
                                        </p:tav>
                                      </p:tavLst>
                                    </p:anim>
                                  </p:childTnLst>
                                </p:cTn>
                              </p:par>
                            </p:childTnLst>
                          </p:cTn>
                        </p:par>
                        <p:par>
                          <p:cTn id="84" fill="hold">
                            <p:stCondLst>
                              <p:cond delay="23000"/>
                            </p:stCondLst>
                            <p:childTnLst>
                              <p:par>
                                <p:cTn id="85" presetID="45" presetClass="entr" presetSubtype="0" fill="hold" grpId="0" nodeType="afterEffect">
                                  <p:stCondLst>
                                    <p:cond delay="0"/>
                                  </p:stCondLst>
                                  <p:childTnLst>
                                    <p:set>
                                      <p:cBhvr>
                                        <p:cTn id="86" dur="1" fill="hold">
                                          <p:stCondLst>
                                            <p:cond delay="0"/>
                                          </p:stCondLst>
                                        </p:cTn>
                                        <p:tgtEl>
                                          <p:spTgt spid="12">
                                            <p:graphicEl>
                                              <a:dgm id="{7077929E-B4C7-42F4-9475-8657CE3060B0}"/>
                                            </p:graphicEl>
                                          </p:spTgt>
                                        </p:tgtEl>
                                        <p:attrNameLst>
                                          <p:attrName>style.visibility</p:attrName>
                                        </p:attrNameLst>
                                      </p:cBhvr>
                                      <p:to>
                                        <p:strVal val="visible"/>
                                      </p:to>
                                    </p:set>
                                    <p:animEffect transition="in" filter="fade">
                                      <p:cBhvr>
                                        <p:cTn id="87" dur="2000"/>
                                        <p:tgtEl>
                                          <p:spTgt spid="12">
                                            <p:graphicEl>
                                              <a:dgm id="{7077929E-B4C7-42F4-9475-8657CE3060B0}"/>
                                            </p:graphicEl>
                                          </p:spTgt>
                                        </p:tgtEl>
                                      </p:cBhvr>
                                    </p:animEffect>
                                    <p:anim calcmode="lin" valueType="num">
                                      <p:cBhvr>
                                        <p:cTn id="88" dur="2000" fill="hold"/>
                                        <p:tgtEl>
                                          <p:spTgt spid="12">
                                            <p:graphicEl>
                                              <a:dgm id="{7077929E-B4C7-42F4-9475-8657CE3060B0}"/>
                                            </p:graphicEl>
                                          </p:spTgt>
                                        </p:tgtEl>
                                        <p:attrNameLst>
                                          <p:attrName>ppt_w</p:attrName>
                                        </p:attrNameLst>
                                      </p:cBhvr>
                                      <p:tavLst>
                                        <p:tav tm="0" fmla="#ppt_w*sin(2.5*pi*$)">
                                          <p:val>
                                            <p:fltVal val="0"/>
                                          </p:val>
                                        </p:tav>
                                        <p:tav tm="100000">
                                          <p:val>
                                            <p:fltVal val="1"/>
                                          </p:val>
                                        </p:tav>
                                      </p:tavLst>
                                    </p:anim>
                                    <p:anim calcmode="lin" valueType="num">
                                      <p:cBhvr>
                                        <p:cTn id="89" dur="2000" fill="hold"/>
                                        <p:tgtEl>
                                          <p:spTgt spid="12">
                                            <p:graphicEl>
                                              <a:dgm id="{7077929E-B4C7-42F4-9475-8657CE3060B0}"/>
                                            </p:graphicEl>
                                          </p:spTgt>
                                        </p:tgtEl>
                                        <p:attrNameLst>
                                          <p:attrName>ppt_h</p:attrName>
                                        </p:attrNameLst>
                                      </p:cBhvr>
                                      <p:tavLst>
                                        <p:tav tm="0">
                                          <p:val>
                                            <p:strVal val="#ppt_h"/>
                                          </p:val>
                                        </p:tav>
                                        <p:tav tm="100000">
                                          <p:val>
                                            <p:strVal val="#ppt_h"/>
                                          </p:val>
                                        </p:tav>
                                      </p:tavLst>
                                    </p:anim>
                                  </p:childTnLst>
                                </p:cTn>
                              </p:par>
                            </p:childTnLst>
                          </p:cTn>
                        </p:par>
                        <p:par>
                          <p:cTn id="90" fill="hold">
                            <p:stCondLst>
                              <p:cond delay="25000"/>
                            </p:stCondLst>
                            <p:childTnLst>
                              <p:par>
                                <p:cTn id="91" presetID="45" presetClass="entr" presetSubtype="0" fill="hold" grpId="0" nodeType="afterEffect">
                                  <p:stCondLst>
                                    <p:cond delay="0"/>
                                  </p:stCondLst>
                                  <p:childTnLst>
                                    <p:set>
                                      <p:cBhvr>
                                        <p:cTn id="92" dur="1" fill="hold">
                                          <p:stCondLst>
                                            <p:cond delay="0"/>
                                          </p:stCondLst>
                                        </p:cTn>
                                        <p:tgtEl>
                                          <p:spTgt spid="12">
                                            <p:graphicEl>
                                              <a:dgm id="{A9B7617C-2B28-4A61-88F0-D41337333D35}"/>
                                            </p:graphicEl>
                                          </p:spTgt>
                                        </p:tgtEl>
                                        <p:attrNameLst>
                                          <p:attrName>style.visibility</p:attrName>
                                        </p:attrNameLst>
                                      </p:cBhvr>
                                      <p:to>
                                        <p:strVal val="visible"/>
                                      </p:to>
                                    </p:set>
                                    <p:animEffect transition="in" filter="fade">
                                      <p:cBhvr>
                                        <p:cTn id="93" dur="2000"/>
                                        <p:tgtEl>
                                          <p:spTgt spid="12">
                                            <p:graphicEl>
                                              <a:dgm id="{A9B7617C-2B28-4A61-88F0-D41337333D35}"/>
                                            </p:graphicEl>
                                          </p:spTgt>
                                        </p:tgtEl>
                                      </p:cBhvr>
                                    </p:animEffect>
                                    <p:anim calcmode="lin" valueType="num">
                                      <p:cBhvr>
                                        <p:cTn id="94" dur="2000" fill="hold"/>
                                        <p:tgtEl>
                                          <p:spTgt spid="12">
                                            <p:graphicEl>
                                              <a:dgm id="{A9B7617C-2B28-4A61-88F0-D41337333D35}"/>
                                            </p:graphicEl>
                                          </p:spTgt>
                                        </p:tgtEl>
                                        <p:attrNameLst>
                                          <p:attrName>ppt_w</p:attrName>
                                        </p:attrNameLst>
                                      </p:cBhvr>
                                      <p:tavLst>
                                        <p:tav tm="0" fmla="#ppt_w*sin(2.5*pi*$)">
                                          <p:val>
                                            <p:fltVal val="0"/>
                                          </p:val>
                                        </p:tav>
                                        <p:tav tm="100000">
                                          <p:val>
                                            <p:fltVal val="1"/>
                                          </p:val>
                                        </p:tav>
                                      </p:tavLst>
                                    </p:anim>
                                    <p:anim calcmode="lin" valueType="num">
                                      <p:cBhvr>
                                        <p:cTn id="95" dur="2000" fill="hold"/>
                                        <p:tgtEl>
                                          <p:spTgt spid="12">
                                            <p:graphicEl>
                                              <a:dgm id="{A9B7617C-2B28-4A61-88F0-D41337333D35}"/>
                                            </p:graphicEl>
                                          </p:spTgt>
                                        </p:tgtEl>
                                        <p:attrNameLst>
                                          <p:attrName>ppt_h</p:attrName>
                                        </p:attrNameLst>
                                      </p:cBhvr>
                                      <p:tavLst>
                                        <p:tav tm="0">
                                          <p:val>
                                            <p:strVal val="#ppt_h"/>
                                          </p:val>
                                        </p:tav>
                                        <p:tav tm="100000">
                                          <p:val>
                                            <p:strVal val="#ppt_h"/>
                                          </p:val>
                                        </p:tav>
                                      </p:tavLst>
                                    </p:anim>
                                  </p:childTnLst>
                                </p:cTn>
                              </p:par>
                            </p:childTnLst>
                          </p:cTn>
                        </p:par>
                        <p:par>
                          <p:cTn id="96" fill="hold">
                            <p:stCondLst>
                              <p:cond delay="27000"/>
                            </p:stCondLst>
                            <p:childTnLst>
                              <p:par>
                                <p:cTn id="97" presetID="45" presetClass="entr" presetSubtype="0" fill="hold" grpId="0" nodeType="afterEffect">
                                  <p:stCondLst>
                                    <p:cond delay="0"/>
                                  </p:stCondLst>
                                  <p:childTnLst>
                                    <p:set>
                                      <p:cBhvr>
                                        <p:cTn id="98" dur="1" fill="hold">
                                          <p:stCondLst>
                                            <p:cond delay="0"/>
                                          </p:stCondLst>
                                        </p:cTn>
                                        <p:tgtEl>
                                          <p:spTgt spid="12">
                                            <p:graphicEl>
                                              <a:dgm id="{D574C94E-5997-47E1-A43E-F12F720ED86E}"/>
                                            </p:graphicEl>
                                          </p:spTgt>
                                        </p:tgtEl>
                                        <p:attrNameLst>
                                          <p:attrName>style.visibility</p:attrName>
                                        </p:attrNameLst>
                                      </p:cBhvr>
                                      <p:to>
                                        <p:strVal val="visible"/>
                                      </p:to>
                                    </p:set>
                                    <p:animEffect transition="in" filter="fade">
                                      <p:cBhvr>
                                        <p:cTn id="99" dur="2000"/>
                                        <p:tgtEl>
                                          <p:spTgt spid="12">
                                            <p:graphicEl>
                                              <a:dgm id="{D574C94E-5997-47E1-A43E-F12F720ED86E}"/>
                                            </p:graphicEl>
                                          </p:spTgt>
                                        </p:tgtEl>
                                      </p:cBhvr>
                                    </p:animEffect>
                                    <p:anim calcmode="lin" valueType="num">
                                      <p:cBhvr>
                                        <p:cTn id="100" dur="2000" fill="hold"/>
                                        <p:tgtEl>
                                          <p:spTgt spid="12">
                                            <p:graphicEl>
                                              <a:dgm id="{D574C94E-5997-47E1-A43E-F12F720ED86E}"/>
                                            </p:graphicEl>
                                          </p:spTgt>
                                        </p:tgtEl>
                                        <p:attrNameLst>
                                          <p:attrName>ppt_w</p:attrName>
                                        </p:attrNameLst>
                                      </p:cBhvr>
                                      <p:tavLst>
                                        <p:tav tm="0" fmla="#ppt_w*sin(2.5*pi*$)">
                                          <p:val>
                                            <p:fltVal val="0"/>
                                          </p:val>
                                        </p:tav>
                                        <p:tav tm="100000">
                                          <p:val>
                                            <p:fltVal val="1"/>
                                          </p:val>
                                        </p:tav>
                                      </p:tavLst>
                                    </p:anim>
                                    <p:anim calcmode="lin" valueType="num">
                                      <p:cBhvr>
                                        <p:cTn id="101" dur="2000" fill="hold"/>
                                        <p:tgtEl>
                                          <p:spTgt spid="12">
                                            <p:graphicEl>
                                              <a:dgm id="{D574C94E-5997-47E1-A43E-F12F720ED86E}"/>
                                            </p:graphicEl>
                                          </p:spTgt>
                                        </p:tgtEl>
                                        <p:attrNameLst>
                                          <p:attrName>ppt_h</p:attrName>
                                        </p:attrNameLst>
                                      </p:cBhvr>
                                      <p:tavLst>
                                        <p:tav tm="0">
                                          <p:val>
                                            <p:strVal val="#ppt_h"/>
                                          </p:val>
                                        </p:tav>
                                        <p:tav tm="100000">
                                          <p:val>
                                            <p:strVal val="#ppt_h"/>
                                          </p:val>
                                        </p:tav>
                                      </p:tavLst>
                                    </p:anim>
                                  </p:childTnLst>
                                </p:cTn>
                              </p:par>
                            </p:childTnLst>
                          </p:cTn>
                        </p:par>
                        <p:par>
                          <p:cTn id="102" fill="hold">
                            <p:stCondLst>
                              <p:cond delay="29000"/>
                            </p:stCondLst>
                            <p:childTnLst>
                              <p:par>
                                <p:cTn id="103" presetID="45" presetClass="entr" presetSubtype="0" fill="hold" grpId="0" nodeType="afterEffect">
                                  <p:stCondLst>
                                    <p:cond delay="0"/>
                                  </p:stCondLst>
                                  <p:childTnLst>
                                    <p:set>
                                      <p:cBhvr>
                                        <p:cTn id="104" dur="1" fill="hold">
                                          <p:stCondLst>
                                            <p:cond delay="0"/>
                                          </p:stCondLst>
                                        </p:cTn>
                                        <p:tgtEl>
                                          <p:spTgt spid="12">
                                            <p:graphicEl>
                                              <a:dgm id="{CA645C29-B6E0-497C-A012-46A719D3FDDA}"/>
                                            </p:graphicEl>
                                          </p:spTgt>
                                        </p:tgtEl>
                                        <p:attrNameLst>
                                          <p:attrName>style.visibility</p:attrName>
                                        </p:attrNameLst>
                                      </p:cBhvr>
                                      <p:to>
                                        <p:strVal val="visible"/>
                                      </p:to>
                                    </p:set>
                                    <p:animEffect transition="in" filter="fade">
                                      <p:cBhvr>
                                        <p:cTn id="105" dur="2000"/>
                                        <p:tgtEl>
                                          <p:spTgt spid="12">
                                            <p:graphicEl>
                                              <a:dgm id="{CA645C29-B6E0-497C-A012-46A719D3FDDA}"/>
                                            </p:graphicEl>
                                          </p:spTgt>
                                        </p:tgtEl>
                                      </p:cBhvr>
                                    </p:animEffect>
                                    <p:anim calcmode="lin" valueType="num">
                                      <p:cBhvr>
                                        <p:cTn id="106" dur="2000" fill="hold"/>
                                        <p:tgtEl>
                                          <p:spTgt spid="12">
                                            <p:graphicEl>
                                              <a:dgm id="{CA645C29-B6E0-497C-A012-46A719D3FDDA}"/>
                                            </p:graphicEl>
                                          </p:spTgt>
                                        </p:tgtEl>
                                        <p:attrNameLst>
                                          <p:attrName>ppt_w</p:attrName>
                                        </p:attrNameLst>
                                      </p:cBhvr>
                                      <p:tavLst>
                                        <p:tav tm="0" fmla="#ppt_w*sin(2.5*pi*$)">
                                          <p:val>
                                            <p:fltVal val="0"/>
                                          </p:val>
                                        </p:tav>
                                        <p:tav tm="100000">
                                          <p:val>
                                            <p:fltVal val="1"/>
                                          </p:val>
                                        </p:tav>
                                      </p:tavLst>
                                    </p:anim>
                                    <p:anim calcmode="lin" valueType="num">
                                      <p:cBhvr>
                                        <p:cTn id="107" dur="2000" fill="hold"/>
                                        <p:tgtEl>
                                          <p:spTgt spid="12">
                                            <p:graphicEl>
                                              <a:dgm id="{CA645C29-B6E0-497C-A012-46A719D3FDDA}"/>
                                            </p:graphicEl>
                                          </p:spTgt>
                                        </p:tgtEl>
                                        <p:attrNameLst>
                                          <p:attrName>ppt_h</p:attrName>
                                        </p:attrNameLst>
                                      </p:cBhvr>
                                      <p:tavLst>
                                        <p:tav tm="0">
                                          <p:val>
                                            <p:strVal val="#ppt_h"/>
                                          </p:val>
                                        </p:tav>
                                        <p:tav tm="100000">
                                          <p:val>
                                            <p:strVal val="#ppt_h"/>
                                          </p:val>
                                        </p:tav>
                                      </p:tavLst>
                                    </p:anim>
                                  </p:childTnLst>
                                </p:cTn>
                              </p:par>
                            </p:childTnLst>
                          </p:cTn>
                        </p:par>
                        <p:par>
                          <p:cTn id="108" fill="hold">
                            <p:stCondLst>
                              <p:cond delay="31000"/>
                            </p:stCondLst>
                            <p:childTnLst>
                              <p:par>
                                <p:cTn id="109" presetID="1" presetClass="mediacall" presetSubtype="0" fill="hold" nodeType="afterEffect">
                                  <p:stCondLst>
                                    <p:cond delay="0"/>
                                  </p:stCondLst>
                                  <p:childTnLst>
                                    <p:cmd type="call" cmd="playFrom(0.0)">
                                      <p:cBhvr>
                                        <p:cTn id="110" dur="62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1" fill="hold" display="0">
                  <p:stCondLst>
                    <p:cond delay="indefinite"/>
                  </p:stCondLst>
                  <p:endCondLst>
                    <p:cond evt="onStopAudio" delay="0">
                      <p:tgtEl>
                        <p:sldTgt/>
                      </p:tgtEl>
                    </p:cond>
                  </p:endCondLst>
                </p:cTn>
                <p:tgtEl>
                  <p:spTgt spid="5"/>
                </p:tgtEl>
              </p:cMediaNode>
            </p:audio>
          </p:childTnLst>
        </p:cTn>
      </p:par>
    </p:tnLst>
    <p:bldLst>
      <p:bldGraphic spid="12" grpId="0">
        <p:bldSub>
          <a:bldDgm bld="one"/>
        </p:bldSub>
      </p:bldGraphic>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 name="Diagramme 11">
            <a:extLst>
              <a:ext uri="{FF2B5EF4-FFF2-40B4-BE49-F238E27FC236}">
                <a16:creationId xmlns:a16="http://schemas.microsoft.com/office/drawing/2014/main" id="{4496508F-4BD6-E042-B35D-65951CD01CC9}"/>
              </a:ext>
            </a:extLst>
          </p:cNvPr>
          <p:cNvGraphicFramePr/>
          <p:nvPr>
            <p:custDataLst>
              <p:tags r:id="rId1"/>
            </p:custDataLst>
            <p:extLst>
              <p:ext uri="{D42A27DB-BD31-4B8C-83A1-F6EECF244321}">
                <p14:modId xmlns:p14="http://schemas.microsoft.com/office/powerpoint/2010/main" val="3087482287"/>
              </p:ext>
            </p:extLst>
          </p:nvPr>
        </p:nvGraphicFramePr>
        <p:xfrm>
          <a:off x="5468730" y="1590484"/>
          <a:ext cx="6497982" cy="42502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2"/>
            </p:custDataLst>
          </p:nvPr>
        </p:nvSpPr>
        <p:spPr>
          <a:xfrm>
            <a:off x="677333" y="609600"/>
            <a:ext cx="10984579" cy="1320800"/>
          </a:xfrm>
        </p:spPr>
        <p:txBody>
          <a:bodyPr>
            <a:normAutofit/>
          </a:bodyPr>
          <a:lstStyle/>
          <a:p>
            <a:r>
              <a:rPr lang="fr-CA" sz="6600" dirty="0">
                <a:solidFill>
                  <a:schemeClr val="tx1"/>
                </a:solidFill>
                <a:latin typeface="Rockwell" panose="02060603020205020403" pitchFamily="18" charset="0"/>
              </a:rPr>
              <a:t>Les 3 types de savoirs</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3"/>
            </p:custDataLst>
          </p:nvPr>
        </p:nvSpPr>
        <p:spPr>
          <a:xfrm>
            <a:off x="795130" y="1975922"/>
            <a:ext cx="4320209" cy="4492002"/>
          </a:xfrm>
        </p:spPr>
        <p:txBody>
          <a:bodyPr>
            <a:normAutofit/>
          </a:bodyPr>
          <a:lstStyle/>
          <a:p>
            <a:r>
              <a:rPr lang="fr-FR" sz="2000" dirty="0"/>
              <a:t>Savoir</a:t>
            </a:r>
          </a:p>
          <a:p>
            <a:endParaRPr lang="fr-FR" sz="1800" dirty="0"/>
          </a:p>
          <a:p>
            <a:pPr lvl="1"/>
            <a:r>
              <a:rPr lang="fr-FR" sz="1800" dirty="0"/>
              <a:t>Compréhension de la structure et du fonctionnement du corps</a:t>
            </a:r>
          </a:p>
          <a:p>
            <a:pPr lvl="1"/>
            <a:r>
              <a:rPr lang="fr-FR" sz="1800" dirty="0"/>
              <a:t>Compréhension de la nature et de l’évolution de la maladie</a:t>
            </a:r>
          </a:p>
          <a:p>
            <a:pPr lvl="1"/>
            <a:r>
              <a:rPr lang="fr-FR" sz="1800" dirty="0"/>
              <a:t>Compréhension de la portée de vos soins</a:t>
            </a:r>
          </a:p>
          <a:p>
            <a:endParaRPr lang="fr-FR" sz="2000" dirty="0"/>
          </a:p>
          <a:p>
            <a:pPr marL="457200" lvl="1" indent="0">
              <a:buNone/>
            </a:pPr>
            <a:endParaRPr lang="fr-CA" sz="1800" b="1" i="1" dirty="0">
              <a:solidFill>
                <a:schemeClr val="accent1"/>
              </a:solidFill>
            </a:endParaRPr>
          </a:p>
        </p:txBody>
      </p:sp>
      <p:sp>
        <p:nvSpPr>
          <p:cNvPr id="4" name="ZoneTexte 3">
            <a:extLst>
              <a:ext uri="{FF2B5EF4-FFF2-40B4-BE49-F238E27FC236}">
                <a16:creationId xmlns:a16="http://schemas.microsoft.com/office/drawing/2014/main" id="{68A0AB4E-C12B-423D-58E4-4AF7E51733CA}"/>
              </a:ext>
            </a:extLst>
          </p:cNvPr>
          <p:cNvSpPr txBox="1"/>
          <p:nvPr>
            <p:custDataLst>
              <p:tags r:id="rId4"/>
            </p:custDataLst>
          </p:nvPr>
        </p:nvSpPr>
        <p:spPr>
          <a:xfrm>
            <a:off x="10429461" y="6283259"/>
            <a:ext cx="1537251"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 43</a:t>
            </a:r>
          </a:p>
        </p:txBody>
      </p:sp>
      <p:pic>
        <p:nvPicPr>
          <p:cNvPr id="9" name="Son enregistré">
            <a:hlinkClick r:id="" action="ppaction://media"/>
            <a:extLst>
              <a:ext uri="{FF2B5EF4-FFF2-40B4-BE49-F238E27FC236}">
                <a16:creationId xmlns:a16="http://schemas.microsoft.com/office/drawing/2014/main" id="{13237E30-8396-DE71-36BD-E1DB61CF3B63}"/>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4"/>
          <a:stretch>
            <a:fillRect/>
          </a:stretch>
        </p:blipFill>
        <p:spPr>
          <a:xfrm>
            <a:off x="10893286" y="5535951"/>
            <a:ext cx="609600" cy="609600"/>
          </a:xfrm>
          <a:prstGeom prst="rect">
            <a:avLst/>
          </a:prstGeom>
        </p:spPr>
      </p:pic>
    </p:spTree>
    <p:extLst>
      <p:ext uri="{BB962C8B-B14F-4D97-AF65-F5344CB8AC3E}">
        <p14:creationId xmlns:p14="http://schemas.microsoft.com/office/powerpoint/2010/main" val="2544855856"/>
      </p:ext>
    </p:extLst>
  </p:cSld>
  <p:clrMapOvr>
    <a:masterClrMapping/>
  </p:clrMapOvr>
  <p:transition spd="slow" advTm="3189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par>
                          <p:cTn id="24" fill="hold">
                            <p:stCondLst>
                              <p:cond delay="3000"/>
                            </p:stCondLst>
                            <p:childTnLst>
                              <p:par>
                                <p:cTn id="25" presetID="45" presetClass="entr" presetSubtype="0" fill="hold" grpId="0" nodeType="afterEffect">
                                  <p:stCondLst>
                                    <p:cond delay="0"/>
                                  </p:stCondLst>
                                  <p:childTnLst>
                                    <p:set>
                                      <p:cBhvr>
                                        <p:cTn id="26" dur="1" fill="hold">
                                          <p:stCondLst>
                                            <p:cond delay="0"/>
                                          </p:stCondLst>
                                        </p:cTn>
                                        <p:tgtEl>
                                          <p:spTgt spid="12">
                                            <p:graphicEl>
                                              <a:dgm id="{095A0BB7-CD8F-46D6-9D84-97D871A54E58}"/>
                                            </p:graphicEl>
                                          </p:spTgt>
                                        </p:tgtEl>
                                        <p:attrNameLst>
                                          <p:attrName>style.visibility</p:attrName>
                                        </p:attrNameLst>
                                      </p:cBhvr>
                                      <p:to>
                                        <p:strVal val="visible"/>
                                      </p:to>
                                    </p:set>
                                    <p:animEffect transition="in" filter="fade">
                                      <p:cBhvr>
                                        <p:cTn id="27" dur="1000"/>
                                        <p:tgtEl>
                                          <p:spTgt spid="12">
                                            <p:graphicEl>
                                              <a:dgm id="{095A0BB7-CD8F-46D6-9D84-97D871A54E58}"/>
                                            </p:graphicEl>
                                          </p:spTgt>
                                        </p:tgtEl>
                                      </p:cBhvr>
                                    </p:animEffect>
                                    <p:anim calcmode="lin" valueType="num">
                                      <p:cBhvr>
                                        <p:cTn id="28" dur="1000" fill="hold"/>
                                        <p:tgtEl>
                                          <p:spTgt spid="12">
                                            <p:graphicEl>
                                              <a:dgm id="{095A0BB7-CD8F-46D6-9D84-97D871A54E58}"/>
                                            </p:graphicEl>
                                          </p:spTgt>
                                        </p:tgtEl>
                                        <p:attrNameLst>
                                          <p:attrName>ppt_w</p:attrName>
                                        </p:attrNameLst>
                                      </p:cBhvr>
                                      <p:tavLst>
                                        <p:tav tm="0" fmla="#ppt_w*sin(2.5*pi*$)">
                                          <p:val>
                                            <p:fltVal val="0"/>
                                          </p:val>
                                        </p:tav>
                                        <p:tav tm="100000">
                                          <p:val>
                                            <p:fltVal val="1"/>
                                          </p:val>
                                        </p:tav>
                                      </p:tavLst>
                                    </p:anim>
                                    <p:anim calcmode="lin" valueType="num">
                                      <p:cBhvr>
                                        <p:cTn id="29" dur="1000" fill="hold"/>
                                        <p:tgtEl>
                                          <p:spTgt spid="12">
                                            <p:graphicEl>
                                              <a:dgm id="{095A0BB7-CD8F-46D6-9D84-97D871A54E58}"/>
                                            </p:graphicEl>
                                          </p:spTgt>
                                        </p:tgtEl>
                                        <p:attrNameLst>
                                          <p:attrName>ppt_h</p:attrName>
                                        </p:attrNameLst>
                                      </p:cBhvr>
                                      <p:tavLst>
                                        <p:tav tm="0">
                                          <p:val>
                                            <p:strVal val="#ppt_h"/>
                                          </p:val>
                                        </p:tav>
                                        <p:tav tm="100000">
                                          <p:val>
                                            <p:strVal val="#ppt_h"/>
                                          </p:val>
                                        </p:tav>
                                      </p:tavLst>
                                    </p:anim>
                                  </p:childTnLst>
                                </p:cTn>
                              </p:par>
                            </p:childTnLst>
                          </p:cTn>
                        </p:par>
                        <p:par>
                          <p:cTn id="30" fill="hold">
                            <p:stCondLst>
                              <p:cond delay="4000"/>
                            </p:stCondLst>
                            <p:childTnLst>
                              <p:par>
                                <p:cTn id="31" presetID="45" presetClass="entr" presetSubtype="0" fill="hold" grpId="0" nodeType="afterEffect">
                                  <p:stCondLst>
                                    <p:cond delay="0"/>
                                  </p:stCondLst>
                                  <p:childTnLst>
                                    <p:set>
                                      <p:cBhvr>
                                        <p:cTn id="32" dur="1" fill="hold">
                                          <p:stCondLst>
                                            <p:cond delay="0"/>
                                          </p:stCondLst>
                                        </p:cTn>
                                        <p:tgtEl>
                                          <p:spTgt spid="12">
                                            <p:graphicEl>
                                              <a:dgm id="{EA89B098-C317-4256-B779-A600FB75FDCF}"/>
                                            </p:graphicEl>
                                          </p:spTgt>
                                        </p:tgtEl>
                                        <p:attrNameLst>
                                          <p:attrName>style.visibility</p:attrName>
                                        </p:attrNameLst>
                                      </p:cBhvr>
                                      <p:to>
                                        <p:strVal val="visible"/>
                                      </p:to>
                                    </p:set>
                                    <p:animEffect transition="in" filter="fade">
                                      <p:cBhvr>
                                        <p:cTn id="33" dur="1000"/>
                                        <p:tgtEl>
                                          <p:spTgt spid="12">
                                            <p:graphicEl>
                                              <a:dgm id="{EA89B098-C317-4256-B779-A600FB75FDCF}"/>
                                            </p:graphicEl>
                                          </p:spTgt>
                                        </p:tgtEl>
                                      </p:cBhvr>
                                    </p:animEffect>
                                    <p:anim calcmode="lin" valueType="num">
                                      <p:cBhvr>
                                        <p:cTn id="34" dur="1000" fill="hold"/>
                                        <p:tgtEl>
                                          <p:spTgt spid="12">
                                            <p:graphicEl>
                                              <a:dgm id="{EA89B098-C317-4256-B779-A600FB75FDCF}"/>
                                            </p:graphicEl>
                                          </p:spTgt>
                                        </p:tgtEl>
                                        <p:attrNameLst>
                                          <p:attrName>ppt_w</p:attrName>
                                        </p:attrNameLst>
                                      </p:cBhvr>
                                      <p:tavLst>
                                        <p:tav tm="0" fmla="#ppt_w*sin(2.5*pi*$)">
                                          <p:val>
                                            <p:fltVal val="0"/>
                                          </p:val>
                                        </p:tav>
                                        <p:tav tm="100000">
                                          <p:val>
                                            <p:fltVal val="1"/>
                                          </p:val>
                                        </p:tav>
                                      </p:tavLst>
                                    </p:anim>
                                    <p:anim calcmode="lin" valueType="num">
                                      <p:cBhvr>
                                        <p:cTn id="35" dur="1000" fill="hold"/>
                                        <p:tgtEl>
                                          <p:spTgt spid="12">
                                            <p:graphicEl>
                                              <a:dgm id="{EA89B098-C317-4256-B779-A600FB75FDCF}"/>
                                            </p:graphicEl>
                                          </p:spTgt>
                                        </p:tgtEl>
                                        <p:attrNameLst>
                                          <p:attrName>ppt_h</p:attrName>
                                        </p:attrNameLst>
                                      </p:cBhvr>
                                      <p:tavLst>
                                        <p:tav tm="0">
                                          <p:val>
                                            <p:strVal val="#ppt_h"/>
                                          </p:val>
                                        </p:tav>
                                        <p:tav tm="100000">
                                          <p:val>
                                            <p:strVal val="#ppt_h"/>
                                          </p:val>
                                        </p:tav>
                                      </p:tavLst>
                                    </p:anim>
                                  </p:childTnLst>
                                </p:cTn>
                              </p:par>
                            </p:childTnLst>
                          </p:cTn>
                        </p:par>
                        <p:par>
                          <p:cTn id="36" fill="hold">
                            <p:stCondLst>
                              <p:cond delay="5000"/>
                            </p:stCondLst>
                            <p:childTnLst>
                              <p:par>
                                <p:cTn id="37" presetID="45" presetClass="entr" presetSubtype="0" fill="hold" grpId="0" nodeType="afterEffect">
                                  <p:stCondLst>
                                    <p:cond delay="0"/>
                                  </p:stCondLst>
                                  <p:childTnLst>
                                    <p:set>
                                      <p:cBhvr>
                                        <p:cTn id="38" dur="1" fill="hold">
                                          <p:stCondLst>
                                            <p:cond delay="0"/>
                                          </p:stCondLst>
                                        </p:cTn>
                                        <p:tgtEl>
                                          <p:spTgt spid="12">
                                            <p:graphicEl>
                                              <a:dgm id="{DF9C4914-A535-40BA-8003-0AEC21F6C9BD}"/>
                                            </p:graphicEl>
                                          </p:spTgt>
                                        </p:tgtEl>
                                        <p:attrNameLst>
                                          <p:attrName>style.visibility</p:attrName>
                                        </p:attrNameLst>
                                      </p:cBhvr>
                                      <p:to>
                                        <p:strVal val="visible"/>
                                      </p:to>
                                    </p:set>
                                    <p:animEffect transition="in" filter="fade">
                                      <p:cBhvr>
                                        <p:cTn id="39" dur="1000"/>
                                        <p:tgtEl>
                                          <p:spTgt spid="12">
                                            <p:graphicEl>
                                              <a:dgm id="{DF9C4914-A535-40BA-8003-0AEC21F6C9BD}"/>
                                            </p:graphicEl>
                                          </p:spTgt>
                                        </p:tgtEl>
                                      </p:cBhvr>
                                    </p:animEffect>
                                    <p:anim calcmode="lin" valueType="num">
                                      <p:cBhvr>
                                        <p:cTn id="40" dur="1000" fill="hold"/>
                                        <p:tgtEl>
                                          <p:spTgt spid="12">
                                            <p:graphicEl>
                                              <a:dgm id="{DF9C4914-A535-40BA-8003-0AEC21F6C9BD}"/>
                                            </p:graphicEl>
                                          </p:spTgt>
                                        </p:tgtEl>
                                        <p:attrNameLst>
                                          <p:attrName>ppt_w</p:attrName>
                                        </p:attrNameLst>
                                      </p:cBhvr>
                                      <p:tavLst>
                                        <p:tav tm="0" fmla="#ppt_w*sin(2.5*pi*$)">
                                          <p:val>
                                            <p:fltVal val="0"/>
                                          </p:val>
                                        </p:tav>
                                        <p:tav tm="100000">
                                          <p:val>
                                            <p:fltVal val="1"/>
                                          </p:val>
                                        </p:tav>
                                      </p:tavLst>
                                    </p:anim>
                                    <p:anim calcmode="lin" valueType="num">
                                      <p:cBhvr>
                                        <p:cTn id="41" dur="1000" fill="hold"/>
                                        <p:tgtEl>
                                          <p:spTgt spid="12">
                                            <p:graphicEl>
                                              <a:dgm id="{DF9C4914-A535-40BA-8003-0AEC21F6C9BD}"/>
                                            </p:graphicEl>
                                          </p:spTgt>
                                        </p:tgtEl>
                                        <p:attrNameLst>
                                          <p:attrName>ppt_h</p:attrName>
                                        </p:attrNameLst>
                                      </p:cBhvr>
                                      <p:tavLst>
                                        <p:tav tm="0">
                                          <p:val>
                                            <p:strVal val="#ppt_h"/>
                                          </p:val>
                                        </p:tav>
                                        <p:tav tm="100000">
                                          <p:val>
                                            <p:strVal val="#ppt_h"/>
                                          </p:val>
                                        </p:tav>
                                      </p:tavLst>
                                    </p:anim>
                                  </p:childTnLst>
                                </p:cTn>
                              </p:par>
                            </p:childTnLst>
                          </p:cTn>
                        </p:par>
                        <p:par>
                          <p:cTn id="42" fill="hold">
                            <p:stCondLst>
                              <p:cond delay="6000"/>
                            </p:stCondLst>
                            <p:childTnLst>
                              <p:par>
                                <p:cTn id="43" presetID="45" presetClass="entr" presetSubtype="0" fill="hold" grpId="0" nodeType="afterEffect">
                                  <p:stCondLst>
                                    <p:cond delay="0"/>
                                  </p:stCondLst>
                                  <p:childTnLst>
                                    <p:set>
                                      <p:cBhvr>
                                        <p:cTn id="44" dur="1" fill="hold">
                                          <p:stCondLst>
                                            <p:cond delay="0"/>
                                          </p:stCondLst>
                                        </p:cTn>
                                        <p:tgtEl>
                                          <p:spTgt spid="12">
                                            <p:graphicEl>
                                              <a:dgm id="{27AC5FA3-88B6-4232-9174-A22A55616D92}"/>
                                            </p:graphicEl>
                                          </p:spTgt>
                                        </p:tgtEl>
                                        <p:attrNameLst>
                                          <p:attrName>style.visibility</p:attrName>
                                        </p:attrNameLst>
                                      </p:cBhvr>
                                      <p:to>
                                        <p:strVal val="visible"/>
                                      </p:to>
                                    </p:set>
                                    <p:animEffect transition="in" filter="fade">
                                      <p:cBhvr>
                                        <p:cTn id="45" dur="1000"/>
                                        <p:tgtEl>
                                          <p:spTgt spid="12">
                                            <p:graphicEl>
                                              <a:dgm id="{27AC5FA3-88B6-4232-9174-A22A55616D92}"/>
                                            </p:graphicEl>
                                          </p:spTgt>
                                        </p:tgtEl>
                                      </p:cBhvr>
                                    </p:animEffect>
                                    <p:anim calcmode="lin" valueType="num">
                                      <p:cBhvr>
                                        <p:cTn id="46" dur="1000" fill="hold"/>
                                        <p:tgtEl>
                                          <p:spTgt spid="12">
                                            <p:graphicEl>
                                              <a:dgm id="{27AC5FA3-88B6-4232-9174-A22A55616D92}"/>
                                            </p:graphicEl>
                                          </p:spTgt>
                                        </p:tgtEl>
                                        <p:attrNameLst>
                                          <p:attrName>ppt_w</p:attrName>
                                        </p:attrNameLst>
                                      </p:cBhvr>
                                      <p:tavLst>
                                        <p:tav tm="0" fmla="#ppt_w*sin(2.5*pi*$)">
                                          <p:val>
                                            <p:fltVal val="0"/>
                                          </p:val>
                                        </p:tav>
                                        <p:tav tm="100000">
                                          <p:val>
                                            <p:fltVal val="1"/>
                                          </p:val>
                                        </p:tav>
                                      </p:tavLst>
                                    </p:anim>
                                    <p:anim calcmode="lin" valueType="num">
                                      <p:cBhvr>
                                        <p:cTn id="47" dur="1000" fill="hold"/>
                                        <p:tgtEl>
                                          <p:spTgt spid="12">
                                            <p:graphicEl>
                                              <a:dgm id="{27AC5FA3-88B6-4232-9174-A22A55616D92}"/>
                                            </p:graphicEl>
                                          </p:spTgt>
                                        </p:tgtEl>
                                        <p:attrNameLst>
                                          <p:attrName>ppt_h</p:attrName>
                                        </p:attrNameLst>
                                      </p:cBhvr>
                                      <p:tavLst>
                                        <p:tav tm="0">
                                          <p:val>
                                            <p:strVal val="#ppt_h"/>
                                          </p:val>
                                        </p:tav>
                                        <p:tav tm="100000">
                                          <p:val>
                                            <p:strVal val="#ppt_h"/>
                                          </p:val>
                                        </p:tav>
                                      </p:tavLst>
                                    </p:anim>
                                  </p:childTnLst>
                                </p:cTn>
                              </p:par>
                            </p:childTnLst>
                          </p:cTn>
                        </p:par>
                        <p:par>
                          <p:cTn id="48" fill="hold">
                            <p:stCondLst>
                              <p:cond delay="7000"/>
                            </p:stCondLst>
                            <p:childTnLst>
                              <p:par>
                                <p:cTn id="49" presetID="45" presetClass="entr" presetSubtype="0" fill="hold" grpId="0" nodeType="afterEffect">
                                  <p:stCondLst>
                                    <p:cond delay="0"/>
                                  </p:stCondLst>
                                  <p:childTnLst>
                                    <p:set>
                                      <p:cBhvr>
                                        <p:cTn id="50" dur="1" fill="hold">
                                          <p:stCondLst>
                                            <p:cond delay="0"/>
                                          </p:stCondLst>
                                        </p:cTn>
                                        <p:tgtEl>
                                          <p:spTgt spid="12">
                                            <p:graphicEl>
                                              <a:dgm id="{0DF0AB93-E549-4629-B001-7B2DD74FFA3E}"/>
                                            </p:graphicEl>
                                          </p:spTgt>
                                        </p:tgtEl>
                                        <p:attrNameLst>
                                          <p:attrName>style.visibility</p:attrName>
                                        </p:attrNameLst>
                                      </p:cBhvr>
                                      <p:to>
                                        <p:strVal val="visible"/>
                                      </p:to>
                                    </p:set>
                                    <p:animEffect transition="in" filter="fade">
                                      <p:cBhvr>
                                        <p:cTn id="51" dur="1000"/>
                                        <p:tgtEl>
                                          <p:spTgt spid="12">
                                            <p:graphicEl>
                                              <a:dgm id="{0DF0AB93-E549-4629-B001-7B2DD74FFA3E}"/>
                                            </p:graphicEl>
                                          </p:spTgt>
                                        </p:tgtEl>
                                      </p:cBhvr>
                                    </p:animEffect>
                                    <p:anim calcmode="lin" valueType="num">
                                      <p:cBhvr>
                                        <p:cTn id="52" dur="1000" fill="hold"/>
                                        <p:tgtEl>
                                          <p:spTgt spid="12">
                                            <p:graphicEl>
                                              <a:dgm id="{0DF0AB93-E549-4629-B001-7B2DD74FFA3E}"/>
                                            </p:graphicEl>
                                          </p:spTgt>
                                        </p:tgtEl>
                                        <p:attrNameLst>
                                          <p:attrName>ppt_w</p:attrName>
                                        </p:attrNameLst>
                                      </p:cBhvr>
                                      <p:tavLst>
                                        <p:tav tm="0" fmla="#ppt_w*sin(2.5*pi*$)">
                                          <p:val>
                                            <p:fltVal val="0"/>
                                          </p:val>
                                        </p:tav>
                                        <p:tav tm="100000">
                                          <p:val>
                                            <p:fltVal val="1"/>
                                          </p:val>
                                        </p:tav>
                                      </p:tavLst>
                                    </p:anim>
                                    <p:anim calcmode="lin" valueType="num">
                                      <p:cBhvr>
                                        <p:cTn id="53" dur="1000" fill="hold"/>
                                        <p:tgtEl>
                                          <p:spTgt spid="12">
                                            <p:graphicEl>
                                              <a:dgm id="{0DF0AB93-E549-4629-B001-7B2DD74FFA3E}"/>
                                            </p:graphicEl>
                                          </p:spTgt>
                                        </p:tgtEl>
                                        <p:attrNameLst>
                                          <p:attrName>ppt_h</p:attrName>
                                        </p:attrNameLst>
                                      </p:cBhvr>
                                      <p:tavLst>
                                        <p:tav tm="0">
                                          <p:val>
                                            <p:strVal val="#ppt_h"/>
                                          </p:val>
                                        </p:tav>
                                        <p:tav tm="100000">
                                          <p:val>
                                            <p:strVal val="#ppt_h"/>
                                          </p:val>
                                        </p:tav>
                                      </p:tavLst>
                                    </p:anim>
                                  </p:childTnLst>
                                </p:cTn>
                              </p:par>
                            </p:childTnLst>
                          </p:cTn>
                        </p:par>
                        <p:par>
                          <p:cTn id="54" fill="hold">
                            <p:stCondLst>
                              <p:cond delay="8000"/>
                            </p:stCondLst>
                            <p:childTnLst>
                              <p:par>
                                <p:cTn id="55" presetID="45" presetClass="entr" presetSubtype="0" fill="hold" grpId="0" nodeType="afterEffect">
                                  <p:stCondLst>
                                    <p:cond delay="0"/>
                                  </p:stCondLst>
                                  <p:childTnLst>
                                    <p:set>
                                      <p:cBhvr>
                                        <p:cTn id="56" dur="1" fill="hold">
                                          <p:stCondLst>
                                            <p:cond delay="0"/>
                                          </p:stCondLst>
                                        </p:cTn>
                                        <p:tgtEl>
                                          <p:spTgt spid="12">
                                            <p:graphicEl>
                                              <a:dgm id="{67A5C0D4-29D4-484A-B47A-969DB5FD333B}"/>
                                            </p:graphicEl>
                                          </p:spTgt>
                                        </p:tgtEl>
                                        <p:attrNameLst>
                                          <p:attrName>style.visibility</p:attrName>
                                        </p:attrNameLst>
                                      </p:cBhvr>
                                      <p:to>
                                        <p:strVal val="visible"/>
                                      </p:to>
                                    </p:set>
                                    <p:animEffect transition="in" filter="fade">
                                      <p:cBhvr>
                                        <p:cTn id="57" dur="1000"/>
                                        <p:tgtEl>
                                          <p:spTgt spid="12">
                                            <p:graphicEl>
                                              <a:dgm id="{67A5C0D4-29D4-484A-B47A-969DB5FD333B}"/>
                                            </p:graphicEl>
                                          </p:spTgt>
                                        </p:tgtEl>
                                      </p:cBhvr>
                                    </p:animEffect>
                                    <p:anim calcmode="lin" valueType="num">
                                      <p:cBhvr>
                                        <p:cTn id="58" dur="1000" fill="hold"/>
                                        <p:tgtEl>
                                          <p:spTgt spid="12">
                                            <p:graphicEl>
                                              <a:dgm id="{67A5C0D4-29D4-484A-B47A-969DB5FD333B}"/>
                                            </p:graphicEl>
                                          </p:spTgt>
                                        </p:tgtEl>
                                        <p:attrNameLst>
                                          <p:attrName>ppt_w</p:attrName>
                                        </p:attrNameLst>
                                      </p:cBhvr>
                                      <p:tavLst>
                                        <p:tav tm="0" fmla="#ppt_w*sin(2.5*pi*$)">
                                          <p:val>
                                            <p:fltVal val="0"/>
                                          </p:val>
                                        </p:tav>
                                        <p:tav tm="100000">
                                          <p:val>
                                            <p:fltVal val="1"/>
                                          </p:val>
                                        </p:tav>
                                      </p:tavLst>
                                    </p:anim>
                                    <p:anim calcmode="lin" valueType="num">
                                      <p:cBhvr>
                                        <p:cTn id="59" dur="1000" fill="hold"/>
                                        <p:tgtEl>
                                          <p:spTgt spid="12">
                                            <p:graphicEl>
                                              <a:dgm id="{67A5C0D4-29D4-484A-B47A-969DB5FD333B}"/>
                                            </p:graphicEl>
                                          </p:spTgt>
                                        </p:tgtEl>
                                        <p:attrNameLst>
                                          <p:attrName>ppt_h</p:attrName>
                                        </p:attrNameLst>
                                      </p:cBhvr>
                                      <p:tavLst>
                                        <p:tav tm="0">
                                          <p:val>
                                            <p:strVal val="#ppt_h"/>
                                          </p:val>
                                        </p:tav>
                                        <p:tav tm="100000">
                                          <p:val>
                                            <p:strVal val="#ppt_h"/>
                                          </p:val>
                                        </p:tav>
                                      </p:tavLst>
                                    </p:anim>
                                  </p:childTnLst>
                                </p:cTn>
                              </p:par>
                            </p:childTnLst>
                          </p:cTn>
                        </p:par>
                        <p:par>
                          <p:cTn id="60" fill="hold">
                            <p:stCondLst>
                              <p:cond delay="9000"/>
                            </p:stCondLst>
                            <p:childTnLst>
                              <p:par>
                                <p:cTn id="61" presetID="45" presetClass="entr" presetSubtype="0" fill="hold" grpId="0" nodeType="afterEffect">
                                  <p:stCondLst>
                                    <p:cond delay="0"/>
                                  </p:stCondLst>
                                  <p:childTnLst>
                                    <p:set>
                                      <p:cBhvr>
                                        <p:cTn id="62" dur="1" fill="hold">
                                          <p:stCondLst>
                                            <p:cond delay="0"/>
                                          </p:stCondLst>
                                        </p:cTn>
                                        <p:tgtEl>
                                          <p:spTgt spid="12">
                                            <p:graphicEl>
                                              <a:dgm id="{1326A2A7-BF0D-4067-AF88-3054D9B05333}"/>
                                            </p:graphicEl>
                                          </p:spTgt>
                                        </p:tgtEl>
                                        <p:attrNameLst>
                                          <p:attrName>style.visibility</p:attrName>
                                        </p:attrNameLst>
                                      </p:cBhvr>
                                      <p:to>
                                        <p:strVal val="visible"/>
                                      </p:to>
                                    </p:set>
                                    <p:animEffect transition="in" filter="fade">
                                      <p:cBhvr>
                                        <p:cTn id="63" dur="1000"/>
                                        <p:tgtEl>
                                          <p:spTgt spid="12">
                                            <p:graphicEl>
                                              <a:dgm id="{1326A2A7-BF0D-4067-AF88-3054D9B05333}"/>
                                            </p:graphicEl>
                                          </p:spTgt>
                                        </p:tgtEl>
                                      </p:cBhvr>
                                    </p:animEffect>
                                    <p:anim calcmode="lin" valueType="num">
                                      <p:cBhvr>
                                        <p:cTn id="64" dur="1000" fill="hold"/>
                                        <p:tgtEl>
                                          <p:spTgt spid="12">
                                            <p:graphicEl>
                                              <a:dgm id="{1326A2A7-BF0D-4067-AF88-3054D9B05333}"/>
                                            </p:graphicEl>
                                          </p:spTgt>
                                        </p:tgtEl>
                                        <p:attrNameLst>
                                          <p:attrName>ppt_w</p:attrName>
                                        </p:attrNameLst>
                                      </p:cBhvr>
                                      <p:tavLst>
                                        <p:tav tm="0" fmla="#ppt_w*sin(2.5*pi*$)">
                                          <p:val>
                                            <p:fltVal val="0"/>
                                          </p:val>
                                        </p:tav>
                                        <p:tav tm="100000">
                                          <p:val>
                                            <p:fltVal val="1"/>
                                          </p:val>
                                        </p:tav>
                                      </p:tavLst>
                                    </p:anim>
                                    <p:anim calcmode="lin" valueType="num">
                                      <p:cBhvr>
                                        <p:cTn id="65" dur="1000" fill="hold"/>
                                        <p:tgtEl>
                                          <p:spTgt spid="12">
                                            <p:graphicEl>
                                              <a:dgm id="{1326A2A7-BF0D-4067-AF88-3054D9B05333}"/>
                                            </p:graphicEl>
                                          </p:spTgt>
                                        </p:tgtEl>
                                        <p:attrNameLst>
                                          <p:attrName>ppt_h</p:attrName>
                                        </p:attrNameLst>
                                      </p:cBhvr>
                                      <p:tavLst>
                                        <p:tav tm="0">
                                          <p:val>
                                            <p:strVal val="#ppt_h"/>
                                          </p:val>
                                        </p:tav>
                                        <p:tav tm="100000">
                                          <p:val>
                                            <p:strVal val="#ppt_h"/>
                                          </p:val>
                                        </p:tav>
                                      </p:tavLst>
                                    </p:anim>
                                  </p:childTnLst>
                                </p:cTn>
                              </p:par>
                            </p:childTnLst>
                          </p:cTn>
                        </p:par>
                        <p:par>
                          <p:cTn id="66" fill="hold">
                            <p:stCondLst>
                              <p:cond delay="10000"/>
                            </p:stCondLst>
                            <p:childTnLst>
                              <p:par>
                                <p:cTn id="67" presetID="45" presetClass="entr" presetSubtype="0" fill="hold" grpId="0" nodeType="afterEffect">
                                  <p:stCondLst>
                                    <p:cond delay="0"/>
                                  </p:stCondLst>
                                  <p:childTnLst>
                                    <p:set>
                                      <p:cBhvr>
                                        <p:cTn id="68" dur="1" fill="hold">
                                          <p:stCondLst>
                                            <p:cond delay="0"/>
                                          </p:stCondLst>
                                        </p:cTn>
                                        <p:tgtEl>
                                          <p:spTgt spid="12">
                                            <p:graphicEl>
                                              <a:dgm id="{80F337CD-6E13-4450-A194-69F533310BC3}"/>
                                            </p:graphicEl>
                                          </p:spTgt>
                                        </p:tgtEl>
                                        <p:attrNameLst>
                                          <p:attrName>style.visibility</p:attrName>
                                        </p:attrNameLst>
                                      </p:cBhvr>
                                      <p:to>
                                        <p:strVal val="visible"/>
                                      </p:to>
                                    </p:set>
                                    <p:animEffect transition="in" filter="fade">
                                      <p:cBhvr>
                                        <p:cTn id="69" dur="1000"/>
                                        <p:tgtEl>
                                          <p:spTgt spid="12">
                                            <p:graphicEl>
                                              <a:dgm id="{80F337CD-6E13-4450-A194-69F533310BC3}"/>
                                            </p:graphicEl>
                                          </p:spTgt>
                                        </p:tgtEl>
                                      </p:cBhvr>
                                    </p:animEffect>
                                    <p:anim calcmode="lin" valueType="num">
                                      <p:cBhvr>
                                        <p:cTn id="70" dur="1000" fill="hold"/>
                                        <p:tgtEl>
                                          <p:spTgt spid="12">
                                            <p:graphicEl>
                                              <a:dgm id="{80F337CD-6E13-4450-A194-69F533310BC3}"/>
                                            </p:graphicEl>
                                          </p:spTgt>
                                        </p:tgtEl>
                                        <p:attrNameLst>
                                          <p:attrName>ppt_w</p:attrName>
                                        </p:attrNameLst>
                                      </p:cBhvr>
                                      <p:tavLst>
                                        <p:tav tm="0" fmla="#ppt_w*sin(2.5*pi*$)">
                                          <p:val>
                                            <p:fltVal val="0"/>
                                          </p:val>
                                        </p:tav>
                                        <p:tav tm="100000">
                                          <p:val>
                                            <p:fltVal val="1"/>
                                          </p:val>
                                        </p:tav>
                                      </p:tavLst>
                                    </p:anim>
                                    <p:anim calcmode="lin" valueType="num">
                                      <p:cBhvr>
                                        <p:cTn id="71" dur="1000" fill="hold"/>
                                        <p:tgtEl>
                                          <p:spTgt spid="12">
                                            <p:graphicEl>
                                              <a:dgm id="{80F337CD-6E13-4450-A194-69F533310BC3}"/>
                                            </p:graphicEl>
                                          </p:spTgt>
                                        </p:tgtEl>
                                        <p:attrNameLst>
                                          <p:attrName>ppt_h</p:attrName>
                                        </p:attrNameLst>
                                      </p:cBhvr>
                                      <p:tavLst>
                                        <p:tav tm="0">
                                          <p:val>
                                            <p:strVal val="#ppt_h"/>
                                          </p:val>
                                        </p:tav>
                                        <p:tav tm="100000">
                                          <p:val>
                                            <p:strVal val="#ppt_h"/>
                                          </p:val>
                                        </p:tav>
                                      </p:tavLst>
                                    </p:anim>
                                  </p:childTnLst>
                                </p:cTn>
                              </p:par>
                            </p:childTnLst>
                          </p:cTn>
                        </p:par>
                        <p:par>
                          <p:cTn id="72" fill="hold">
                            <p:stCondLst>
                              <p:cond delay="11000"/>
                            </p:stCondLst>
                            <p:childTnLst>
                              <p:par>
                                <p:cTn id="73" presetID="45" presetClass="entr" presetSubtype="0" fill="hold" grpId="0" nodeType="afterEffect">
                                  <p:stCondLst>
                                    <p:cond delay="0"/>
                                  </p:stCondLst>
                                  <p:childTnLst>
                                    <p:set>
                                      <p:cBhvr>
                                        <p:cTn id="74" dur="1" fill="hold">
                                          <p:stCondLst>
                                            <p:cond delay="0"/>
                                          </p:stCondLst>
                                        </p:cTn>
                                        <p:tgtEl>
                                          <p:spTgt spid="12">
                                            <p:graphicEl>
                                              <a:dgm id="{FC9D0A73-C31D-4608-9FC7-9827A4D8FAEB}"/>
                                            </p:graphicEl>
                                          </p:spTgt>
                                        </p:tgtEl>
                                        <p:attrNameLst>
                                          <p:attrName>style.visibility</p:attrName>
                                        </p:attrNameLst>
                                      </p:cBhvr>
                                      <p:to>
                                        <p:strVal val="visible"/>
                                      </p:to>
                                    </p:set>
                                    <p:animEffect transition="in" filter="fade">
                                      <p:cBhvr>
                                        <p:cTn id="75" dur="1000"/>
                                        <p:tgtEl>
                                          <p:spTgt spid="12">
                                            <p:graphicEl>
                                              <a:dgm id="{FC9D0A73-C31D-4608-9FC7-9827A4D8FAEB}"/>
                                            </p:graphicEl>
                                          </p:spTgt>
                                        </p:tgtEl>
                                      </p:cBhvr>
                                    </p:animEffect>
                                    <p:anim calcmode="lin" valueType="num">
                                      <p:cBhvr>
                                        <p:cTn id="76" dur="1000" fill="hold"/>
                                        <p:tgtEl>
                                          <p:spTgt spid="12">
                                            <p:graphicEl>
                                              <a:dgm id="{FC9D0A73-C31D-4608-9FC7-9827A4D8FAEB}"/>
                                            </p:graphicEl>
                                          </p:spTgt>
                                        </p:tgtEl>
                                        <p:attrNameLst>
                                          <p:attrName>ppt_w</p:attrName>
                                        </p:attrNameLst>
                                      </p:cBhvr>
                                      <p:tavLst>
                                        <p:tav tm="0" fmla="#ppt_w*sin(2.5*pi*$)">
                                          <p:val>
                                            <p:fltVal val="0"/>
                                          </p:val>
                                        </p:tav>
                                        <p:tav tm="100000">
                                          <p:val>
                                            <p:fltVal val="1"/>
                                          </p:val>
                                        </p:tav>
                                      </p:tavLst>
                                    </p:anim>
                                    <p:anim calcmode="lin" valueType="num">
                                      <p:cBhvr>
                                        <p:cTn id="77" dur="1000" fill="hold"/>
                                        <p:tgtEl>
                                          <p:spTgt spid="12">
                                            <p:graphicEl>
                                              <a:dgm id="{FC9D0A73-C31D-4608-9FC7-9827A4D8FAEB}"/>
                                            </p:graphicEl>
                                          </p:spTgt>
                                        </p:tgtEl>
                                        <p:attrNameLst>
                                          <p:attrName>ppt_h</p:attrName>
                                        </p:attrNameLst>
                                      </p:cBhvr>
                                      <p:tavLst>
                                        <p:tav tm="0">
                                          <p:val>
                                            <p:strVal val="#ppt_h"/>
                                          </p:val>
                                        </p:tav>
                                        <p:tav tm="100000">
                                          <p:val>
                                            <p:strVal val="#ppt_h"/>
                                          </p:val>
                                        </p:tav>
                                      </p:tavLst>
                                    </p:anim>
                                  </p:childTnLst>
                                </p:cTn>
                              </p:par>
                            </p:childTnLst>
                          </p:cTn>
                        </p:par>
                        <p:par>
                          <p:cTn id="78" fill="hold">
                            <p:stCondLst>
                              <p:cond delay="12000"/>
                            </p:stCondLst>
                            <p:childTnLst>
                              <p:par>
                                <p:cTn id="79" presetID="45" presetClass="entr" presetSubtype="0" fill="hold" grpId="0" nodeType="afterEffect">
                                  <p:stCondLst>
                                    <p:cond delay="0"/>
                                  </p:stCondLst>
                                  <p:childTnLst>
                                    <p:set>
                                      <p:cBhvr>
                                        <p:cTn id="80" dur="1" fill="hold">
                                          <p:stCondLst>
                                            <p:cond delay="0"/>
                                          </p:stCondLst>
                                        </p:cTn>
                                        <p:tgtEl>
                                          <p:spTgt spid="12">
                                            <p:graphicEl>
                                              <a:dgm id="{425D99BD-1B8C-42C5-AABA-C42F3ADE58AD}"/>
                                            </p:graphicEl>
                                          </p:spTgt>
                                        </p:tgtEl>
                                        <p:attrNameLst>
                                          <p:attrName>style.visibility</p:attrName>
                                        </p:attrNameLst>
                                      </p:cBhvr>
                                      <p:to>
                                        <p:strVal val="visible"/>
                                      </p:to>
                                    </p:set>
                                    <p:animEffect transition="in" filter="fade">
                                      <p:cBhvr>
                                        <p:cTn id="81" dur="1000"/>
                                        <p:tgtEl>
                                          <p:spTgt spid="12">
                                            <p:graphicEl>
                                              <a:dgm id="{425D99BD-1B8C-42C5-AABA-C42F3ADE58AD}"/>
                                            </p:graphicEl>
                                          </p:spTgt>
                                        </p:tgtEl>
                                      </p:cBhvr>
                                    </p:animEffect>
                                    <p:anim calcmode="lin" valueType="num">
                                      <p:cBhvr>
                                        <p:cTn id="82" dur="1000" fill="hold"/>
                                        <p:tgtEl>
                                          <p:spTgt spid="12">
                                            <p:graphicEl>
                                              <a:dgm id="{425D99BD-1B8C-42C5-AABA-C42F3ADE58AD}"/>
                                            </p:graphicEl>
                                          </p:spTgt>
                                        </p:tgtEl>
                                        <p:attrNameLst>
                                          <p:attrName>ppt_w</p:attrName>
                                        </p:attrNameLst>
                                      </p:cBhvr>
                                      <p:tavLst>
                                        <p:tav tm="0" fmla="#ppt_w*sin(2.5*pi*$)">
                                          <p:val>
                                            <p:fltVal val="0"/>
                                          </p:val>
                                        </p:tav>
                                        <p:tav tm="100000">
                                          <p:val>
                                            <p:fltVal val="1"/>
                                          </p:val>
                                        </p:tav>
                                      </p:tavLst>
                                    </p:anim>
                                    <p:anim calcmode="lin" valueType="num">
                                      <p:cBhvr>
                                        <p:cTn id="83" dur="1000" fill="hold"/>
                                        <p:tgtEl>
                                          <p:spTgt spid="12">
                                            <p:graphicEl>
                                              <a:dgm id="{425D99BD-1B8C-42C5-AABA-C42F3ADE58AD}"/>
                                            </p:graphicEl>
                                          </p:spTgt>
                                        </p:tgtEl>
                                        <p:attrNameLst>
                                          <p:attrName>ppt_h</p:attrName>
                                        </p:attrNameLst>
                                      </p:cBhvr>
                                      <p:tavLst>
                                        <p:tav tm="0">
                                          <p:val>
                                            <p:strVal val="#ppt_h"/>
                                          </p:val>
                                        </p:tav>
                                        <p:tav tm="100000">
                                          <p:val>
                                            <p:strVal val="#ppt_h"/>
                                          </p:val>
                                        </p:tav>
                                      </p:tavLst>
                                    </p:anim>
                                  </p:childTnLst>
                                </p:cTn>
                              </p:par>
                            </p:childTnLst>
                          </p:cTn>
                        </p:par>
                        <p:par>
                          <p:cTn id="84" fill="hold">
                            <p:stCondLst>
                              <p:cond delay="13000"/>
                            </p:stCondLst>
                            <p:childTnLst>
                              <p:par>
                                <p:cTn id="85" presetID="45" presetClass="entr" presetSubtype="0" fill="hold" grpId="0" nodeType="afterEffect">
                                  <p:stCondLst>
                                    <p:cond delay="0"/>
                                  </p:stCondLst>
                                  <p:childTnLst>
                                    <p:set>
                                      <p:cBhvr>
                                        <p:cTn id="86" dur="1" fill="hold">
                                          <p:stCondLst>
                                            <p:cond delay="0"/>
                                          </p:stCondLst>
                                        </p:cTn>
                                        <p:tgtEl>
                                          <p:spTgt spid="12">
                                            <p:graphicEl>
                                              <a:dgm id="{7077929E-B4C7-42F4-9475-8657CE3060B0}"/>
                                            </p:graphicEl>
                                          </p:spTgt>
                                        </p:tgtEl>
                                        <p:attrNameLst>
                                          <p:attrName>style.visibility</p:attrName>
                                        </p:attrNameLst>
                                      </p:cBhvr>
                                      <p:to>
                                        <p:strVal val="visible"/>
                                      </p:to>
                                    </p:set>
                                    <p:animEffect transition="in" filter="fade">
                                      <p:cBhvr>
                                        <p:cTn id="87" dur="1000"/>
                                        <p:tgtEl>
                                          <p:spTgt spid="12">
                                            <p:graphicEl>
                                              <a:dgm id="{7077929E-B4C7-42F4-9475-8657CE3060B0}"/>
                                            </p:graphicEl>
                                          </p:spTgt>
                                        </p:tgtEl>
                                      </p:cBhvr>
                                    </p:animEffect>
                                    <p:anim calcmode="lin" valueType="num">
                                      <p:cBhvr>
                                        <p:cTn id="88" dur="1000" fill="hold"/>
                                        <p:tgtEl>
                                          <p:spTgt spid="12">
                                            <p:graphicEl>
                                              <a:dgm id="{7077929E-B4C7-42F4-9475-8657CE3060B0}"/>
                                            </p:graphicEl>
                                          </p:spTgt>
                                        </p:tgtEl>
                                        <p:attrNameLst>
                                          <p:attrName>ppt_w</p:attrName>
                                        </p:attrNameLst>
                                      </p:cBhvr>
                                      <p:tavLst>
                                        <p:tav tm="0" fmla="#ppt_w*sin(2.5*pi*$)">
                                          <p:val>
                                            <p:fltVal val="0"/>
                                          </p:val>
                                        </p:tav>
                                        <p:tav tm="100000">
                                          <p:val>
                                            <p:fltVal val="1"/>
                                          </p:val>
                                        </p:tav>
                                      </p:tavLst>
                                    </p:anim>
                                    <p:anim calcmode="lin" valueType="num">
                                      <p:cBhvr>
                                        <p:cTn id="89" dur="1000" fill="hold"/>
                                        <p:tgtEl>
                                          <p:spTgt spid="12">
                                            <p:graphicEl>
                                              <a:dgm id="{7077929E-B4C7-42F4-9475-8657CE3060B0}"/>
                                            </p:graphicEl>
                                          </p:spTgt>
                                        </p:tgtEl>
                                        <p:attrNameLst>
                                          <p:attrName>ppt_h</p:attrName>
                                        </p:attrNameLst>
                                      </p:cBhvr>
                                      <p:tavLst>
                                        <p:tav tm="0">
                                          <p:val>
                                            <p:strVal val="#ppt_h"/>
                                          </p:val>
                                        </p:tav>
                                        <p:tav tm="100000">
                                          <p:val>
                                            <p:strVal val="#ppt_h"/>
                                          </p:val>
                                        </p:tav>
                                      </p:tavLst>
                                    </p:anim>
                                  </p:childTnLst>
                                </p:cTn>
                              </p:par>
                            </p:childTnLst>
                          </p:cTn>
                        </p:par>
                        <p:par>
                          <p:cTn id="90" fill="hold">
                            <p:stCondLst>
                              <p:cond delay="14000"/>
                            </p:stCondLst>
                            <p:childTnLst>
                              <p:par>
                                <p:cTn id="91" presetID="45" presetClass="entr" presetSubtype="0" fill="hold" grpId="0" nodeType="afterEffect">
                                  <p:stCondLst>
                                    <p:cond delay="0"/>
                                  </p:stCondLst>
                                  <p:childTnLst>
                                    <p:set>
                                      <p:cBhvr>
                                        <p:cTn id="92" dur="1" fill="hold">
                                          <p:stCondLst>
                                            <p:cond delay="0"/>
                                          </p:stCondLst>
                                        </p:cTn>
                                        <p:tgtEl>
                                          <p:spTgt spid="12">
                                            <p:graphicEl>
                                              <a:dgm id="{A9B7617C-2B28-4A61-88F0-D41337333D35}"/>
                                            </p:graphicEl>
                                          </p:spTgt>
                                        </p:tgtEl>
                                        <p:attrNameLst>
                                          <p:attrName>style.visibility</p:attrName>
                                        </p:attrNameLst>
                                      </p:cBhvr>
                                      <p:to>
                                        <p:strVal val="visible"/>
                                      </p:to>
                                    </p:set>
                                    <p:animEffect transition="in" filter="fade">
                                      <p:cBhvr>
                                        <p:cTn id="93" dur="1000"/>
                                        <p:tgtEl>
                                          <p:spTgt spid="12">
                                            <p:graphicEl>
                                              <a:dgm id="{A9B7617C-2B28-4A61-88F0-D41337333D35}"/>
                                            </p:graphicEl>
                                          </p:spTgt>
                                        </p:tgtEl>
                                      </p:cBhvr>
                                    </p:animEffect>
                                    <p:anim calcmode="lin" valueType="num">
                                      <p:cBhvr>
                                        <p:cTn id="94" dur="1000" fill="hold"/>
                                        <p:tgtEl>
                                          <p:spTgt spid="12">
                                            <p:graphicEl>
                                              <a:dgm id="{A9B7617C-2B28-4A61-88F0-D41337333D35}"/>
                                            </p:graphicEl>
                                          </p:spTgt>
                                        </p:tgtEl>
                                        <p:attrNameLst>
                                          <p:attrName>ppt_w</p:attrName>
                                        </p:attrNameLst>
                                      </p:cBhvr>
                                      <p:tavLst>
                                        <p:tav tm="0" fmla="#ppt_w*sin(2.5*pi*$)">
                                          <p:val>
                                            <p:fltVal val="0"/>
                                          </p:val>
                                        </p:tav>
                                        <p:tav tm="100000">
                                          <p:val>
                                            <p:fltVal val="1"/>
                                          </p:val>
                                        </p:tav>
                                      </p:tavLst>
                                    </p:anim>
                                    <p:anim calcmode="lin" valueType="num">
                                      <p:cBhvr>
                                        <p:cTn id="95" dur="1000" fill="hold"/>
                                        <p:tgtEl>
                                          <p:spTgt spid="12">
                                            <p:graphicEl>
                                              <a:dgm id="{A9B7617C-2B28-4A61-88F0-D41337333D35}"/>
                                            </p:graphicEl>
                                          </p:spTgt>
                                        </p:tgtEl>
                                        <p:attrNameLst>
                                          <p:attrName>ppt_h</p:attrName>
                                        </p:attrNameLst>
                                      </p:cBhvr>
                                      <p:tavLst>
                                        <p:tav tm="0">
                                          <p:val>
                                            <p:strVal val="#ppt_h"/>
                                          </p:val>
                                        </p:tav>
                                        <p:tav tm="100000">
                                          <p:val>
                                            <p:strVal val="#ppt_h"/>
                                          </p:val>
                                        </p:tav>
                                      </p:tavLst>
                                    </p:anim>
                                  </p:childTnLst>
                                </p:cTn>
                              </p:par>
                            </p:childTnLst>
                          </p:cTn>
                        </p:par>
                        <p:par>
                          <p:cTn id="96" fill="hold">
                            <p:stCondLst>
                              <p:cond delay="15000"/>
                            </p:stCondLst>
                            <p:childTnLst>
                              <p:par>
                                <p:cTn id="97" presetID="45" presetClass="entr" presetSubtype="0" fill="hold" grpId="0" nodeType="afterEffect">
                                  <p:stCondLst>
                                    <p:cond delay="0"/>
                                  </p:stCondLst>
                                  <p:childTnLst>
                                    <p:set>
                                      <p:cBhvr>
                                        <p:cTn id="98" dur="1" fill="hold">
                                          <p:stCondLst>
                                            <p:cond delay="0"/>
                                          </p:stCondLst>
                                        </p:cTn>
                                        <p:tgtEl>
                                          <p:spTgt spid="12">
                                            <p:graphicEl>
                                              <a:dgm id="{D574C94E-5997-47E1-A43E-F12F720ED86E}"/>
                                            </p:graphicEl>
                                          </p:spTgt>
                                        </p:tgtEl>
                                        <p:attrNameLst>
                                          <p:attrName>style.visibility</p:attrName>
                                        </p:attrNameLst>
                                      </p:cBhvr>
                                      <p:to>
                                        <p:strVal val="visible"/>
                                      </p:to>
                                    </p:set>
                                    <p:animEffect transition="in" filter="fade">
                                      <p:cBhvr>
                                        <p:cTn id="99" dur="1000"/>
                                        <p:tgtEl>
                                          <p:spTgt spid="12">
                                            <p:graphicEl>
                                              <a:dgm id="{D574C94E-5997-47E1-A43E-F12F720ED86E}"/>
                                            </p:graphicEl>
                                          </p:spTgt>
                                        </p:tgtEl>
                                      </p:cBhvr>
                                    </p:animEffect>
                                    <p:anim calcmode="lin" valueType="num">
                                      <p:cBhvr>
                                        <p:cTn id="100" dur="1000" fill="hold"/>
                                        <p:tgtEl>
                                          <p:spTgt spid="12">
                                            <p:graphicEl>
                                              <a:dgm id="{D574C94E-5997-47E1-A43E-F12F720ED86E}"/>
                                            </p:graphicEl>
                                          </p:spTgt>
                                        </p:tgtEl>
                                        <p:attrNameLst>
                                          <p:attrName>ppt_w</p:attrName>
                                        </p:attrNameLst>
                                      </p:cBhvr>
                                      <p:tavLst>
                                        <p:tav tm="0" fmla="#ppt_w*sin(2.5*pi*$)">
                                          <p:val>
                                            <p:fltVal val="0"/>
                                          </p:val>
                                        </p:tav>
                                        <p:tav tm="100000">
                                          <p:val>
                                            <p:fltVal val="1"/>
                                          </p:val>
                                        </p:tav>
                                      </p:tavLst>
                                    </p:anim>
                                    <p:anim calcmode="lin" valueType="num">
                                      <p:cBhvr>
                                        <p:cTn id="101" dur="1000" fill="hold"/>
                                        <p:tgtEl>
                                          <p:spTgt spid="12">
                                            <p:graphicEl>
                                              <a:dgm id="{D574C94E-5997-47E1-A43E-F12F720ED86E}"/>
                                            </p:graphicEl>
                                          </p:spTgt>
                                        </p:tgtEl>
                                        <p:attrNameLst>
                                          <p:attrName>ppt_h</p:attrName>
                                        </p:attrNameLst>
                                      </p:cBhvr>
                                      <p:tavLst>
                                        <p:tav tm="0">
                                          <p:val>
                                            <p:strVal val="#ppt_h"/>
                                          </p:val>
                                        </p:tav>
                                        <p:tav tm="100000">
                                          <p:val>
                                            <p:strVal val="#ppt_h"/>
                                          </p:val>
                                        </p:tav>
                                      </p:tavLst>
                                    </p:anim>
                                  </p:childTnLst>
                                </p:cTn>
                              </p:par>
                            </p:childTnLst>
                          </p:cTn>
                        </p:par>
                        <p:par>
                          <p:cTn id="102" fill="hold">
                            <p:stCondLst>
                              <p:cond delay="16000"/>
                            </p:stCondLst>
                            <p:childTnLst>
                              <p:par>
                                <p:cTn id="103" presetID="45" presetClass="entr" presetSubtype="0" fill="hold" grpId="0" nodeType="afterEffect">
                                  <p:stCondLst>
                                    <p:cond delay="0"/>
                                  </p:stCondLst>
                                  <p:childTnLst>
                                    <p:set>
                                      <p:cBhvr>
                                        <p:cTn id="104" dur="1" fill="hold">
                                          <p:stCondLst>
                                            <p:cond delay="0"/>
                                          </p:stCondLst>
                                        </p:cTn>
                                        <p:tgtEl>
                                          <p:spTgt spid="12">
                                            <p:graphicEl>
                                              <a:dgm id="{CA645C29-B6E0-497C-A012-46A719D3FDDA}"/>
                                            </p:graphicEl>
                                          </p:spTgt>
                                        </p:tgtEl>
                                        <p:attrNameLst>
                                          <p:attrName>style.visibility</p:attrName>
                                        </p:attrNameLst>
                                      </p:cBhvr>
                                      <p:to>
                                        <p:strVal val="visible"/>
                                      </p:to>
                                    </p:set>
                                    <p:animEffect transition="in" filter="fade">
                                      <p:cBhvr>
                                        <p:cTn id="105" dur="1000"/>
                                        <p:tgtEl>
                                          <p:spTgt spid="12">
                                            <p:graphicEl>
                                              <a:dgm id="{CA645C29-B6E0-497C-A012-46A719D3FDDA}"/>
                                            </p:graphicEl>
                                          </p:spTgt>
                                        </p:tgtEl>
                                      </p:cBhvr>
                                    </p:animEffect>
                                    <p:anim calcmode="lin" valueType="num">
                                      <p:cBhvr>
                                        <p:cTn id="106" dur="1000" fill="hold"/>
                                        <p:tgtEl>
                                          <p:spTgt spid="12">
                                            <p:graphicEl>
                                              <a:dgm id="{CA645C29-B6E0-497C-A012-46A719D3FDDA}"/>
                                            </p:graphicEl>
                                          </p:spTgt>
                                        </p:tgtEl>
                                        <p:attrNameLst>
                                          <p:attrName>ppt_w</p:attrName>
                                        </p:attrNameLst>
                                      </p:cBhvr>
                                      <p:tavLst>
                                        <p:tav tm="0" fmla="#ppt_w*sin(2.5*pi*$)">
                                          <p:val>
                                            <p:fltVal val="0"/>
                                          </p:val>
                                        </p:tav>
                                        <p:tav tm="100000">
                                          <p:val>
                                            <p:fltVal val="1"/>
                                          </p:val>
                                        </p:tav>
                                      </p:tavLst>
                                    </p:anim>
                                    <p:anim calcmode="lin" valueType="num">
                                      <p:cBhvr>
                                        <p:cTn id="107" dur="1000" fill="hold"/>
                                        <p:tgtEl>
                                          <p:spTgt spid="12">
                                            <p:graphicEl>
                                              <a:dgm id="{CA645C29-B6E0-497C-A012-46A719D3FDDA}"/>
                                            </p:graphicEl>
                                          </p:spTgt>
                                        </p:tgtEl>
                                        <p:attrNameLst>
                                          <p:attrName>ppt_h</p:attrName>
                                        </p:attrNameLst>
                                      </p:cBhvr>
                                      <p:tavLst>
                                        <p:tav tm="0">
                                          <p:val>
                                            <p:strVal val="#ppt_h"/>
                                          </p:val>
                                        </p:tav>
                                        <p:tav tm="100000">
                                          <p:val>
                                            <p:strVal val="#ppt_h"/>
                                          </p:val>
                                        </p:tav>
                                      </p:tavLst>
                                    </p:anim>
                                  </p:childTnLst>
                                </p:cTn>
                              </p:par>
                            </p:childTnLst>
                          </p:cTn>
                        </p:par>
                        <p:par>
                          <p:cTn id="108" fill="hold">
                            <p:stCondLst>
                              <p:cond delay="17000"/>
                            </p:stCondLst>
                            <p:childTnLst>
                              <p:par>
                                <p:cTn id="109" presetID="45" presetClass="entr" presetSubtype="0" fill="hold" grpId="0" nodeType="afterEffect">
                                  <p:stCondLst>
                                    <p:cond delay="0"/>
                                  </p:stCondLst>
                                  <p:childTnLst>
                                    <p:set>
                                      <p:cBhvr>
                                        <p:cTn id="110" dur="1" fill="hold">
                                          <p:stCondLst>
                                            <p:cond delay="0"/>
                                          </p:stCondLst>
                                        </p:cTn>
                                        <p:tgtEl>
                                          <p:spTgt spid="12">
                                            <p:graphicEl>
                                              <a:dgm id="{91D00DFD-09DF-479B-ADEA-C359F43F5C0B}"/>
                                            </p:graphicEl>
                                          </p:spTgt>
                                        </p:tgtEl>
                                        <p:attrNameLst>
                                          <p:attrName>style.visibility</p:attrName>
                                        </p:attrNameLst>
                                      </p:cBhvr>
                                      <p:to>
                                        <p:strVal val="visible"/>
                                      </p:to>
                                    </p:set>
                                    <p:animEffect transition="in" filter="fade">
                                      <p:cBhvr>
                                        <p:cTn id="111" dur="1000"/>
                                        <p:tgtEl>
                                          <p:spTgt spid="12">
                                            <p:graphicEl>
                                              <a:dgm id="{91D00DFD-09DF-479B-ADEA-C359F43F5C0B}"/>
                                            </p:graphicEl>
                                          </p:spTgt>
                                        </p:tgtEl>
                                      </p:cBhvr>
                                    </p:animEffect>
                                    <p:anim calcmode="lin" valueType="num">
                                      <p:cBhvr>
                                        <p:cTn id="112" dur="1000" fill="hold"/>
                                        <p:tgtEl>
                                          <p:spTgt spid="12">
                                            <p:graphicEl>
                                              <a:dgm id="{91D00DFD-09DF-479B-ADEA-C359F43F5C0B}"/>
                                            </p:graphicEl>
                                          </p:spTgt>
                                        </p:tgtEl>
                                        <p:attrNameLst>
                                          <p:attrName>ppt_w</p:attrName>
                                        </p:attrNameLst>
                                      </p:cBhvr>
                                      <p:tavLst>
                                        <p:tav tm="0" fmla="#ppt_w*sin(2.5*pi*$)">
                                          <p:val>
                                            <p:fltVal val="0"/>
                                          </p:val>
                                        </p:tav>
                                        <p:tav tm="100000">
                                          <p:val>
                                            <p:fltVal val="1"/>
                                          </p:val>
                                        </p:tav>
                                      </p:tavLst>
                                    </p:anim>
                                    <p:anim calcmode="lin" valueType="num">
                                      <p:cBhvr>
                                        <p:cTn id="113" dur="1000" fill="hold"/>
                                        <p:tgtEl>
                                          <p:spTgt spid="12">
                                            <p:graphicEl>
                                              <a:dgm id="{91D00DFD-09DF-479B-ADEA-C359F43F5C0B}"/>
                                            </p:graphicEl>
                                          </p:spTgt>
                                        </p:tgtEl>
                                        <p:attrNameLst>
                                          <p:attrName>ppt_h</p:attrName>
                                        </p:attrNameLst>
                                      </p:cBhvr>
                                      <p:tavLst>
                                        <p:tav tm="0">
                                          <p:val>
                                            <p:strVal val="#ppt_h"/>
                                          </p:val>
                                        </p:tav>
                                        <p:tav tm="100000">
                                          <p:val>
                                            <p:strVal val="#ppt_h"/>
                                          </p:val>
                                        </p:tav>
                                      </p:tavLst>
                                    </p:anim>
                                  </p:childTnLst>
                                </p:cTn>
                              </p:par>
                            </p:childTnLst>
                          </p:cTn>
                        </p:par>
                        <p:par>
                          <p:cTn id="114" fill="hold">
                            <p:stCondLst>
                              <p:cond delay="18000"/>
                            </p:stCondLst>
                            <p:childTnLst>
                              <p:par>
                                <p:cTn id="115" presetID="45" presetClass="entr" presetSubtype="0" fill="hold" grpId="0" nodeType="afterEffect">
                                  <p:stCondLst>
                                    <p:cond delay="0"/>
                                  </p:stCondLst>
                                  <p:childTnLst>
                                    <p:set>
                                      <p:cBhvr>
                                        <p:cTn id="116" dur="1" fill="hold">
                                          <p:stCondLst>
                                            <p:cond delay="0"/>
                                          </p:stCondLst>
                                        </p:cTn>
                                        <p:tgtEl>
                                          <p:spTgt spid="12">
                                            <p:graphicEl>
                                              <a:dgm id="{6BECC1CD-CAE3-42C4-8F64-8D67AE06F3EF}"/>
                                            </p:graphicEl>
                                          </p:spTgt>
                                        </p:tgtEl>
                                        <p:attrNameLst>
                                          <p:attrName>style.visibility</p:attrName>
                                        </p:attrNameLst>
                                      </p:cBhvr>
                                      <p:to>
                                        <p:strVal val="visible"/>
                                      </p:to>
                                    </p:set>
                                    <p:animEffect transition="in" filter="fade">
                                      <p:cBhvr>
                                        <p:cTn id="117" dur="1000"/>
                                        <p:tgtEl>
                                          <p:spTgt spid="12">
                                            <p:graphicEl>
                                              <a:dgm id="{6BECC1CD-CAE3-42C4-8F64-8D67AE06F3EF}"/>
                                            </p:graphicEl>
                                          </p:spTgt>
                                        </p:tgtEl>
                                      </p:cBhvr>
                                    </p:animEffect>
                                    <p:anim calcmode="lin" valueType="num">
                                      <p:cBhvr>
                                        <p:cTn id="118" dur="1000" fill="hold"/>
                                        <p:tgtEl>
                                          <p:spTgt spid="12">
                                            <p:graphicEl>
                                              <a:dgm id="{6BECC1CD-CAE3-42C4-8F64-8D67AE06F3EF}"/>
                                            </p:graphicEl>
                                          </p:spTgt>
                                        </p:tgtEl>
                                        <p:attrNameLst>
                                          <p:attrName>ppt_w</p:attrName>
                                        </p:attrNameLst>
                                      </p:cBhvr>
                                      <p:tavLst>
                                        <p:tav tm="0" fmla="#ppt_w*sin(2.5*pi*$)">
                                          <p:val>
                                            <p:fltVal val="0"/>
                                          </p:val>
                                        </p:tav>
                                        <p:tav tm="100000">
                                          <p:val>
                                            <p:fltVal val="1"/>
                                          </p:val>
                                        </p:tav>
                                      </p:tavLst>
                                    </p:anim>
                                    <p:anim calcmode="lin" valueType="num">
                                      <p:cBhvr>
                                        <p:cTn id="119" dur="1000" fill="hold"/>
                                        <p:tgtEl>
                                          <p:spTgt spid="12">
                                            <p:graphicEl>
                                              <a:dgm id="{6BECC1CD-CAE3-42C4-8F64-8D67AE06F3EF}"/>
                                            </p:graphicEl>
                                          </p:spTgt>
                                        </p:tgtEl>
                                        <p:attrNameLst>
                                          <p:attrName>ppt_h</p:attrName>
                                        </p:attrNameLst>
                                      </p:cBhvr>
                                      <p:tavLst>
                                        <p:tav tm="0">
                                          <p:val>
                                            <p:strVal val="#ppt_h"/>
                                          </p:val>
                                        </p:tav>
                                        <p:tav tm="100000">
                                          <p:val>
                                            <p:strVal val="#ppt_h"/>
                                          </p:val>
                                        </p:tav>
                                      </p:tavLst>
                                    </p:anim>
                                  </p:childTnLst>
                                </p:cTn>
                              </p:par>
                            </p:childTnLst>
                          </p:cTn>
                        </p:par>
                        <p:par>
                          <p:cTn id="120" fill="hold">
                            <p:stCondLst>
                              <p:cond delay="19000"/>
                            </p:stCondLst>
                            <p:childTnLst>
                              <p:par>
                                <p:cTn id="121" presetID="1" presetClass="mediacall" presetSubtype="0" fill="hold" nodeType="afterEffect">
                                  <p:stCondLst>
                                    <p:cond delay="0"/>
                                  </p:stCondLst>
                                  <p:childTnLst>
                                    <p:cmd type="call" cmd="playFrom(0.0)">
                                      <p:cBhvr>
                                        <p:cTn id="122" dur="469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9"/>
                </p:tgtEl>
              </p:cMediaNode>
            </p:audio>
          </p:childTnLst>
        </p:cTn>
      </p:par>
    </p:tnLst>
    <p:bldLst>
      <p:bldGraphic spid="12" grpId="0">
        <p:bldSub>
          <a:bldDgm bld="one"/>
        </p:bldSub>
      </p:bldGraphic>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3" y="609600"/>
            <a:ext cx="10984579" cy="1320800"/>
          </a:xfrm>
        </p:spPr>
        <p:txBody>
          <a:bodyPr>
            <a:normAutofit/>
          </a:bodyPr>
          <a:lstStyle/>
          <a:p>
            <a:r>
              <a:rPr lang="fr-CA" sz="6600" dirty="0">
                <a:solidFill>
                  <a:schemeClr val="tx1"/>
                </a:solidFill>
                <a:latin typeface="Rockwell" panose="02060603020205020403" pitchFamily="18" charset="0"/>
              </a:rPr>
              <a:t>Compétences</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887895" y="2716695"/>
            <a:ext cx="5134483" cy="3751229"/>
          </a:xfrm>
        </p:spPr>
        <p:txBody>
          <a:bodyPr>
            <a:normAutofit/>
          </a:bodyPr>
          <a:lstStyle/>
          <a:p>
            <a:r>
              <a:rPr lang="fr-FR" sz="2000" dirty="0"/>
              <a:t>L’OIIAQ évaluera vos compétences personnels et professionnels. </a:t>
            </a:r>
          </a:p>
          <a:p>
            <a:endParaRPr lang="fr-FR" sz="2000" dirty="0"/>
          </a:p>
          <a:p>
            <a:pPr marL="457200" lvl="1" indent="0">
              <a:buNone/>
            </a:pPr>
            <a:endParaRPr lang="fr-CA" sz="1800" b="1" i="1" dirty="0">
              <a:solidFill>
                <a:schemeClr val="accent1"/>
              </a:solidFill>
            </a:endParaRPr>
          </a:p>
        </p:txBody>
      </p:sp>
      <p:sp>
        <p:nvSpPr>
          <p:cNvPr id="4" name="ZoneTexte 3">
            <a:extLst>
              <a:ext uri="{FF2B5EF4-FFF2-40B4-BE49-F238E27FC236}">
                <a16:creationId xmlns:a16="http://schemas.microsoft.com/office/drawing/2014/main" id="{68A0AB4E-C12B-423D-58E4-4AF7E51733CA}"/>
              </a:ext>
            </a:extLst>
          </p:cNvPr>
          <p:cNvSpPr txBox="1"/>
          <p:nvPr>
            <p:custDataLst>
              <p:tags r:id="rId3"/>
            </p:custDataLst>
          </p:nvPr>
        </p:nvSpPr>
        <p:spPr>
          <a:xfrm>
            <a:off x="10429461" y="6283259"/>
            <a:ext cx="1537251"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 44</a:t>
            </a:r>
          </a:p>
        </p:txBody>
      </p:sp>
      <p:graphicFrame>
        <p:nvGraphicFramePr>
          <p:cNvPr id="14" name="Diagramme 13">
            <a:extLst>
              <a:ext uri="{FF2B5EF4-FFF2-40B4-BE49-F238E27FC236}">
                <a16:creationId xmlns:a16="http://schemas.microsoft.com/office/drawing/2014/main" id="{C3F9C1E8-6403-130F-BCAD-F522048918EF}"/>
              </a:ext>
            </a:extLst>
          </p:cNvPr>
          <p:cNvGraphicFramePr/>
          <p:nvPr>
            <p:custDataLst>
              <p:tags r:id="rId4"/>
            </p:custDataLst>
            <p:extLst>
              <p:ext uri="{D42A27DB-BD31-4B8C-83A1-F6EECF244321}">
                <p14:modId xmlns:p14="http://schemas.microsoft.com/office/powerpoint/2010/main" val="3427294538"/>
              </p:ext>
            </p:extLst>
          </p:nvPr>
        </p:nvGraphicFramePr>
        <p:xfrm>
          <a:off x="5315459" y="1789043"/>
          <a:ext cx="6199208" cy="41902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5" name="Son enregistré">
            <a:hlinkClick r:id="" action="ppaction://media"/>
            <a:extLst>
              <a:ext uri="{FF2B5EF4-FFF2-40B4-BE49-F238E27FC236}">
                <a16:creationId xmlns:a16="http://schemas.microsoft.com/office/drawing/2014/main" id="{5074E618-EB2B-8F02-2727-1C1C8E0F6569}"/>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4"/>
          <a:stretch>
            <a:fillRect/>
          </a:stretch>
        </p:blipFill>
        <p:spPr>
          <a:xfrm>
            <a:off x="9554817" y="6163124"/>
            <a:ext cx="609600" cy="609600"/>
          </a:xfrm>
          <a:prstGeom prst="rect">
            <a:avLst/>
          </a:prstGeom>
        </p:spPr>
      </p:pic>
    </p:spTree>
    <p:extLst>
      <p:ext uri="{BB962C8B-B14F-4D97-AF65-F5344CB8AC3E}">
        <p14:creationId xmlns:p14="http://schemas.microsoft.com/office/powerpoint/2010/main" val="1564114455"/>
      </p:ext>
    </p:extLst>
  </p:cSld>
  <p:clrMapOvr>
    <a:masterClrMapping/>
  </p:clrMapOvr>
  <p:transition spd="slow" advTm="3189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par>
                          <p:cTn id="12" fill="hold">
                            <p:stCondLst>
                              <p:cond delay="1500"/>
                            </p:stCondLst>
                            <p:childTnLst>
                              <p:par>
                                <p:cTn id="13" presetID="31" presetClass="entr" presetSubtype="0" fill="hold" grpId="0" nodeType="afterEffect">
                                  <p:stCondLst>
                                    <p:cond delay="0"/>
                                  </p:stCondLst>
                                  <p:childTnLst>
                                    <p:set>
                                      <p:cBhvr>
                                        <p:cTn id="14" dur="1" fill="hold">
                                          <p:stCondLst>
                                            <p:cond delay="0"/>
                                          </p:stCondLst>
                                        </p:cTn>
                                        <p:tgtEl>
                                          <p:spTgt spid="14">
                                            <p:graphicEl>
                                              <a:dgm id="{4C4AC4F1-4644-40EC-8E8D-AF6CE6274E7E}"/>
                                            </p:graphicEl>
                                          </p:spTgt>
                                        </p:tgtEl>
                                        <p:attrNameLst>
                                          <p:attrName>style.visibility</p:attrName>
                                        </p:attrNameLst>
                                      </p:cBhvr>
                                      <p:to>
                                        <p:strVal val="visible"/>
                                      </p:to>
                                    </p:set>
                                    <p:anim calcmode="lin" valueType="num">
                                      <p:cBhvr>
                                        <p:cTn id="15" dur="1000" fill="hold"/>
                                        <p:tgtEl>
                                          <p:spTgt spid="14">
                                            <p:graphicEl>
                                              <a:dgm id="{4C4AC4F1-4644-40EC-8E8D-AF6CE6274E7E}"/>
                                            </p:graphicEl>
                                          </p:spTgt>
                                        </p:tgtEl>
                                        <p:attrNameLst>
                                          <p:attrName>ppt_w</p:attrName>
                                        </p:attrNameLst>
                                      </p:cBhvr>
                                      <p:tavLst>
                                        <p:tav tm="0">
                                          <p:val>
                                            <p:fltVal val="0"/>
                                          </p:val>
                                        </p:tav>
                                        <p:tav tm="100000">
                                          <p:val>
                                            <p:strVal val="#ppt_w"/>
                                          </p:val>
                                        </p:tav>
                                      </p:tavLst>
                                    </p:anim>
                                    <p:anim calcmode="lin" valueType="num">
                                      <p:cBhvr>
                                        <p:cTn id="16" dur="1000" fill="hold"/>
                                        <p:tgtEl>
                                          <p:spTgt spid="14">
                                            <p:graphicEl>
                                              <a:dgm id="{4C4AC4F1-4644-40EC-8E8D-AF6CE6274E7E}"/>
                                            </p:graphicEl>
                                          </p:spTgt>
                                        </p:tgtEl>
                                        <p:attrNameLst>
                                          <p:attrName>ppt_h</p:attrName>
                                        </p:attrNameLst>
                                      </p:cBhvr>
                                      <p:tavLst>
                                        <p:tav tm="0">
                                          <p:val>
                                            <p:fltVal val="0"/>
                                          </p:val>
                                        </p:tav>
                                        <p:tav tm="100000">
                                          <p:val>
                                            <p:strVal val="#ppt_h"/>
                                          </p:val>
                                        </p:tav>
                                      </p:tavLst>
                                    </p:anim>
                                    <p:anim calcmode="lin" valueType="num">
                                      <p:cBhvr>
                                        <p:cTn id="17" dur="1000" fill="hold"/>
                                        <p:tgtEl>
                                          <p:spTgt spid="14">
                                            <p:graphicEl>
                                              <a:dgm id="{4C4AC4F1-4644-40EC-8E8D-AF6CE6274E7E}"/>
                                            </p:graphicEl>
                                          </p:spTgt>
                                        </p:tgtEl>
                                        <p:attrNameLst>
                                          <p:attrName>style.rotation</p:attrName>
                                        </p:attrNameLst>
                                      </p:cBhvr>
                                      <p:tavLst>
                                        <p:tav tm="0">
                                          <p:val>
                                            <p:fltVal val="90"/>
                                          </p:val>
                                        </p:tav>
                                        <p:tav tm="100000">
                                          <p:val>
                                            <p:fltVal val="0"/>
                                          </p:val>
                                        </p:tav>
                                      </p:tavLst>
                                    </p:anim>
                                    <p:animEffect transition="in" filter="fade">
                                      <p:cBhvr>
                                        <p:cTn id="18" dur="1000"/>
                                        <p:tgtEl>
                                          <p:spTgt spid="14">
                                            <p:graphicEl>
                                              <a:dgm id="{4C4AC4F1-4644-40EC-8E8D-AF6CE6274E7E}"/>
                                            </p:graphicEl>
                                          </p:spTgt>
                                        </p:tgtEl>
                                      </p:cBhvr>
                                    </p:animEffect>
                                  </p:childTnLst>
                                </p:cTn>
                              </p:par>
                            </p:childTnLst>
                          </p:cTn>
                        </p:par>
                        <p:par>
                          <p:cTn id="19" fill="hold">
                            <p:stCondLst>
                              <p:cond delay="2500"/>
                            </p:stCondLst>
                            <p:childTnLst>
                              <p:par>
                                <p:cTn id="20" presetID="31" presetClass="entr" presetSubtype="0" fill="hold" grpId="0" nodeType="afterEffect">
                                  <p:stCondLst>
                                    <p:cond delay="0"/>
                                  </p:stCondLst>
                                  <p:childTnLst>
                                    <p:set>
                                      <p:cBhvr>
                                        <p:cTn id="21" dur="1" fill="hold">
                                          <p:stCondLst>
                                            <p:cond delay="0"/>
                                          </p:stCondLst>
                                        </p:cTn>
                                        <p:tgtEl>
                                          <p:spTgt spid="14">
                                            <p:graphicEl>
                                              <a:dgm id="{40C9AFE1-F4A3-4E26-8F09-7F86DE3A0084}"/>
                                            </p:graphicEl>
                                          </p:spTgt>
                                        </p:tgtEl>
                                        <p:attrNameLst>
                                          <p:attrName>style.visibility</p:attrName>
                                        </p:attrNameLst>
                                      </p:cBhvr>
                                      <p:to>
                                        <p:strVal val="visible"/>
                                      </p:to>
                                    </p:set>
                                    <p:anim calcmode="lin" valueType="num">
                                      <p:cBhvr>
                                        <p:cTn id="22" dur="1000" fill="hold"/>
                                        <p:tgtEl>
                                          <p:spTgt spid="14">
                                            <p:graphicEl>
                                              <a:dgm id="{40C9AFE1-F4A3-4E26-8F09-7F86DE3A0084}"/>
                                            </p:graphicEl>
                                          </p:spTgt>
                                        </p:tgtEl>
                                        <p:attrNameLst>
                                          <p:attrName>ppt_w</p:attrName>
                                        </p:attrNameLst>
                                      </p:cBhvr>
                                      <p:tavLst>
                                        <p:tav tm="0">
                                          <p:val>
                                            <p:fltVal val="0"/>
                                          </p:val>
                                        </p:tav>
                                        <p:tav tm="100000">
                                          <p:val>
                                            <p:strVal val="#ppt_w"/>
                                          </p:val>
                                        </p:tav>
                                      </p:tavLst>
                                    </p:anim>
                                    <p:anim calcmode="lin" valueType="num">
                                      <p:cBhvr>
                                        <p:cTn id="23" dur="1000" fill="hold"/>
                                        <p:tgtEl>
                                          <p:spTgt spid="14">
                                            <p:graphicEl>
                                              <a:dgm id="{40C9AFE1-F4A3-4E26-8F09-7F86DE3A0084}"/>
                                            </p:graphicEl>
                                          </p:spTgt>
                                        </p:tgtEl>
                                        <p:attrNameLst>
                                          <p:attrName>ppt_h</p:attrName>
                                        </p:attrNameLst>
                                      </p:cBhvr>
                                      <p:tavLst>
                                        <p:tav tm="0">
                                          <p:val>
                                            <p:fltVal val="0"/>
                                          </p:val>
                                        </p:tav>
                                        <p:tav tm="100000">
                                          <p:val>
                                            <p:strVal val="#ppt_h"/>
                                          </p:val>
                                        </p:tav>
                                      </p:tavLst>
                                    </p:anim>
                                    <p:anim calcmode="lin" valueType="num">
                                      <p:cBhvr>
                                        <p:cTn id="24" dur="1000" fill="hold"/>
                                        <p:tgtEl>
                                          <p:spTgt spid="14">
                                            <p:graphicEl>
                                              <a:dgm id="{40C9AFE1-F4A3-4E26-8F09-7F86DE3A0084}"/>
                                            </p:graphicEl>
                                          </p:spTgt>
                                        </p:tgtEl>
                                        <p:attrNameLst>
                                          <p:attrName>style.rotation</p:attrName>
                                        </p:attrNameLst>
                                      </p:cBhvr>
                                      <p:tavLst>
                                        <p:tav tm="0">
                                          <p:val>
                                            <p:fltVal val="90"/>
                                          </p:val>
                                        </p:tav>
                                        <p:tav tm="100000">
                                          <p:val>
                                            <p:fltVal val="0"/>
                                          </p:val>
                                        </p:tav>
                                      </p:tavLst>
                                    </p:anim>
                                    <p:animEffect transition="in" filter="fade">
                                      <p:cBhvr>
                                        <p:cTn id="25" dur="1000"/>
                                        <p:tgtEl>
                                          <p:spTgt spid="14">
                                            <p:graphicEl>
                                              <a:dgm id="{40C9AFE1-F4A3-4E26-8F09-7F86DE3A0084}"/>
                                            </p:graphicEl>
                                          </p:spTgt>
                                        </p:tgtEl>
                                      </p:cBhvr>
                                    </p:animEffect>
                                  </p:childTnLst>
                                </p:cTn>
                              </p:par>
                            </p:childTnLst>
                          </p:cTn>
                        </p:par>
                        <p:par>
                          <p:cTn id="26" fill="hold">
                            <p:stCondLst>
                              <p:cond delay="3500"/>
                            </p:stCondLst>
                            <p:childTnLst>
                              <p:par>
                                <p:cTn id="27" presetID="31" presetClass="entr" presetSubtype="0" fill="hold" grpId="0" nodeType="afterEffect">
                                  <p:stCondLst>
                                    <p:cond delay="0"/>
                                  </p:stCondLst>
                                  <p:childTnLst>
                                    <p:set>
                                      <p:cBhvr>
                                        <p:cTn id="28" dur="1" fill="hold">
                                          <p:stCondLst>
                                            <p:cond delay="0"/>
                                          </p:stCondLst>
                                        </p:cTn>
                                        <p:tgtEl>
                                          <p:spTgt spid="14">
                                            <p:graphicEl>
                                              <a:dgm id="{48CC544A-FB96-4D1A-A951-6DFFAB76793B}"/>
                                            </p:graphicEl>
                                          </p:spTgt>
                                        </p:tgtEl>
                                        <p:attrNameLst>
                                          <p:attrName>style.visibility</p:attrName>
                                        </p:attrNameLst>
                                      </p:cBhvr>
                                      <p:to>
                                        <p:strVal val="visible"/>
                                      </p:to>
                                    </p:set>
                                    <p:anim calcmode="lin" valueType="num">
                                      <p:cBhvr>
                                        <p:cTn id="29" dur="1000" fill="hold"/>
                                        <p:tgtEl>
                                          <p:spTgt spid="14">
                                            <p:graphicEl>
                                              <a:dgm id="{48CC544A-FB96-4D1A-A951-6DFFAB76793B}"/>
                                            </p:graphicEl>
                                          </p:spTgt>
                                        </p:tgtEl>
                                        <p:attrNameLst>
                                          <p:attrName>ppt_w</p:attrName>
                                        </p:attrNameLst>
                                      </p:cBhvr>
                                      <p:tavLst>
                                        <p:tav tm="0">
                                          <p:val>
                                            <p:fltVal val="0"/>
                                          </p:val>
                                        </p:tav>
                                        <p:tav tm="100000">
                                          <p:val>
                                            <p:strVal val="#ppt_w"/>
                                          </p:val>
                                        </p:tav>
                                      </p:tavLst>
                                    </p:anim>
                                    <p:anim calcmode="lin" valueType="num">
                                      <p:cBhvr>
                                        <p:cTn id="30" dur="1000" fill="hold"/>
                                        <p:tgtEl>
                                          <p:spTgt spid="14">
                                            <p:graphicEl>
                                              <a:dgm id="{48CC544A-FB96-4D1A-A951-6DFFAB76793B}"/>
                                            </p:graphicEl>
                                          </p:spTgt>
                                        </p:tgtEl>
                                        <p:attrNameLst>
                                          <p:attrName>ppt_h</p:attrName>
                                        </p:attrNameLst>
                                      </p:cBhvr>
                                      <p:tavLst>
                                        <p:tav tm="0">
                                          <p:val>
                                            <p:fltVal val="0"/>
                                          </p:val>
                                        </p:tav>
                                        <p:tav tm="100000">
                                          <p:val>
                                            <p:strVal val="#ppt_h"/>
                                          </p:val>
                                        </p:tav>
                                      </p:tavLst>
                                    </p:anim>
                                    <p:anim calcmode="lin" valueType="num">
                                      <p:cBhvr>
                                        <p:cTn id="31" dur="1000" fill="hold"/>
                                        <p:tgtEl>
                                          <p:spTgt spid="14">
                                            <p:graphicEl>
                                              <a:dgm id="{48CC544A-FB96-4D1A-A951-6DFFAB76793B}"/>
                                            </p:graphicEl>
                                          </p:spTgt>
                                        </p:tgtEl>
                                        <p:attrNameLst>
                                          <p:attrName>style.rotation</p:attrName>
                                        </p:attrNameLst>
                                      </p:cBhvr>
                                      <p:tavLst>
                                        <p:tav tm="0">
                                          <p:val>
                                            <p:fltVal val="90"/>
                                          </p:val>
                                        </p:tav>
                                        <p:tav tm="100000">
                                          <p:val>
                                            <p:fltVal val="0"/>
                                          </p:val>
                                        </p:tav>
                                      </p:tavLst>
                                    </p:anim>
                                    <p:animEffect transition="in" filter="fade">
                                      <p:cBhvr>
                                        <p:cTn id="32" dur="1000"/>
                                        <p:tgtEl>
                                          <p:spTgt spid="14">
                                            <p:graphicEl>
                                              <a:dgm id="{48CC544A-FB96-4D1A-A951-6DFFAB76793B}"/>
                                            </p:graphicEl>
                                          </p:spTgt>
                                        </p:tgtEl>
                                      </p:cBhvr>
                                    </p:animEffect>
                                  </p:childTnLst>
                                </p:cTn>
                              </p:par>
                            </p:childTnLst>
                          </p:cTn>
                        </p:par>
                        <p:par>
                          <p:cTn id="33" fill="hold">
                            <p:stCondLst>
                              <p:cond delay="4500"/>
                            </p:stCondLst>
                            <p:childTnLst>
                              <p:par>
                                <p:cTn id="34" presetID="31" presetClass="entr" presetSubtype="0" fill="hold" grpId="0" nodeType="afterEffect">
                                  <p:stCondLst>
                                    <p:cond delay="0"/>
                                  </p:stCondLst>
                                  <p:childTnLst>
                                    <p:set>
                                      <p:cBhvr>
                                        <p:cTn id="35" dur="1" fill="hold">
                                          <p:stCondLst>
                                            <p:cond delay="0"/>
                                          </p:stCondLst>
                                        </p:cTn>
                                        <p:tgtEl>
                                          <p:spTgt spid="14">
                                            <p:graphicEl>
                                              <a:dgm id="{0FFA835C-DD09-4A4E-AB76-BC074B97BF00}"/>
                                            </p:graphicEl>
                                          </p:spTgt>
                                        </p:tgtEl>
                                        <p:attrNameLst>
                                          <p:attrName>style.visibility</p:attrName>
                                        </p:attrNameLst>
                                      </p:cBhvr>
                                      <p:to>
                                        <p:strVal val="visible"/>
                                      </p:to>
                                    </p:set>
                                    <p:anim calcmode="lin" valueType="num">
                                      <p:cBhvr>
                                        <p:cTn id="36" dur="1000" fill="hold"/>
                                        <p:tgtEl>
                                          <p:spTgt spid="14">
                                            <p:graphicEl>
                                              <a:dgm id="{0FFA835C-DD09-4A4E-AB76-BC074B97BF00}"/>
                                            </p:graphicEl>
                                          </p:spTgt>
                                        </p:tgtEl>
                                        <p:attrNameLst>
                                          <p:attrName>ppt_w</p:attrName>
                                        </p:attrNameLst>
                                      </p:cBhvr>
                                      <p:tavLst>
                                        <p:tav tm="0">
                                          <p:val>
                                            <p:fltVal val="0"/>
                                          </p:val>
                                        </p:tav>
                                        <p:tav tm="100000">
                                          <p:val>
                                            <p:strVal val="#ppt_w"/>
                                          </p:val>
                                        </p:tav>
                                      </p:tavLst>
                                    </p:anim>
                                    <p:anim calcmode="lin" valueType="num">
                                      <p:cBhvr>
                                        <p:cTn id="37" dur="1000" fill="hold"/>
                                        <p:tgtEl>
                                          <p:spTgt spid="14">
                                            <p:graphicEl>
                                              <a:dgm id="{0FFA835C-DD09-4A4E-AB76-BC074B97BF00}"/>
                                            </p:graphicEl>
                                          </p:spTgt>
                                        </p:tgtEl>
                                        <p:attrNameLst>
                                          <p:attrName>ppt_h</p:attrName>
                                        </p:attrNameLst>
                                      </p:cBhvr>
                                      <p:tavLst>
                                        <p:tav tm="0">
                                          <p:val>
                                            <p:fltVal val="0"/>
                                          </p:val>
                                        </p:tav>
                                        <p:tav tm="100000">
                                          <p:val>
                                            <p:strVal val="#ppt_h"/>
                                          </p:val>
                                        </p:tav>
                                      </p:tavLst>
                                    </p:anim>
                                    <p:anim calcmode="lin" valueType="num">
                                      <p:cBhvr>
                                        <p:cTn id="38" dur="1000" fill="hold"/>
                                        <p:tgtEl>
                                          <p:spTgt spid="14">
                                            <p:graphicEl>
                                              <a:dgm id="{0FFA835C-DD09-4A4E-AB76-BC074B97BF00}"/>
                                            </p:graphicEl>
                                          </p:spTgt>
                                        </p:tgtEl>
                                        <p:attrNameLst>
                                          <p:attrName>style.rotation</p:attrName>
                                        </p:attrNameLst>
                                      </p:cBhvr>
                                      <p:tavLst>
                                        <p:tav tm="0">
                                          <p:val>
                                            <p:fltVal val="90"/>
                                          </p:val>
                                        </p:tav>
                                        <p:tav tm="100000">
                                          <p:val>
                                            <p:fltVal val="0"/>
                                          </p:val>
                                        </p:tav>
                                      </p:tavLst>
                                    </p:anim>
                                    <p:animEffect transition="in" filter="fade">
                                      <p:cBhvr>
                                        <p:cTn id="39" dur="1000"/>
                                        <p:tgtEl>
                                          <p:spTgt spid="14">
                                            <p:graphicEl>
                                              <a:dgm id="{0FFA835C-DD09-4A4E-AB76-BC074B97BF00}"/>
                                            </p:graphicEl>
                                          </p:spTgt>
                                        </p:tgtEl>
                                      </p:cBhvr>
                                    </p:animEffect>
                                  </p:childTnLst>
                                </p:cTn>
                              </p:par>
                            </p:childTnLst>
                          </p:cTn>
                        </p:par>
                        <p:par>
                          <p:cTn id="40" fill="hold">
                            <p:stCondLst>
                              <p:cond delay="5500"/>
                            </p:stCondLst>
                            <p:childTnLst>
                              <p:par>
                                <p:cTn id="41" presetID="31" presetClass="entr" presetSubtype="0" fill="hold" grpId="0" nodeType="afterEffect">
                                  <p:stCondLst>
                                    <p:cond delay="0"/>
                                  </p:stCondLst>
                                  <p:childTnLst>
                                    <p:set>
                                      <p:cBhvr>
                                        <p:cTn id="42" dur="1" fill="hold">
                                          <p:stCondLst>
                                            <p:cond delay="0"/>
                                          </p:stCondLst>
                                        </p:cTn>
                                        <p:tgtEl>
                                          <p:spTgt spid="14">
                                            <p:graphicEl>
                                              <a:dgm id="{011B5505-3D0C-4077-941F-27C84F19B5B3}"/>
                                            </p:graphicEl>
                                          </p:spTgt>
                                        </p:tgtEl>
                                        <p:attrNameLst>
                                          <p:attrName>style.visibility</p:attrName>
                                        </p:attrNameLst>
                                      </p:cBhvr>
                                      <p:to>
                                        <p:strVal val="visible"/>
                                      </p:to>
                                    </p:set>
                                    <p:anim calcmode="lin" valueType="num">
                                      <p:cBhvr>
                                        <p:cTn id="43" dur="1000" fill="hold"/>
                                        <p:tgtEl>
                                          <p:spTgt spid="14">
                                            <p:graphicEl>
                                              <a:dgm id="{011B5505-3D0C-4077-941F-27C84F19B5B3}"/>
                                            </p:graphicEl>
                                          </p:spTgt>
                                        </p:tgtEl>
                                        <p:attrNameLst>
                                          <p:attrName>ppt_w</p:attrName>
                                        </p:attrNameLst>
                                      </p:cBhvr>
                                      <p:tavLst>
                                        <p:tav tm="0">
                                          <p:val>
                                            <p:fltVal val="0"/>
                                          </p:val>
                                        </p:tav>
                                        <p:tav tm="100000">
                                          <p:val>
                                            <p:strVal val="#ppt_w"/>
                                          </p:val>
                                        </p:tav>
                                      </p:tavLst>
                                    </p:anim>
                                    <p:anim calcmode="lin" valueType="num">
                                      <p:cBhvr>
                                        <p:cTn id="44" dur="1000" fill="hold"/>
                                        <p:tgtEl>
                                          <p:spTgt spid="14">
                                            <p:graphicEl>
                                              <a:dgm id="{011B5505-3D0C-4077-941F-27C84F19B5B3}"/>
                                            </p:graphicEl>
                                          </p:spTgt>
                                        </p:tgtEl>
                                        <p:attrNameLst>
                                          <p:attrName>ppt_h</p:attrName>
                                        </p:attrNameLst>
                                      </p:cBhvr>
                                      <p:tavLst>
                                        <p:tav tm="0">
                                          <p:val>
                                            <p:fltVal val="0"/>
                                          </p:val>
                                        </p:tav>
                                        <p:tav tm="100000">
                                          <p:val>
                                            <p:strVal val="#ppt_h"/>
                                          </p:val>
                                        </p:tav>
                                      </p:tavLst>
                                    </p:anim>
                                    <p:anim calcmode="lin" valueType="num">
                                      <p:cBhvr>
                                        <p:cTn id="45" dur="1000" fill="hold"/>
                                        <p:tgtEl>
                                          <p:spTgt spid="14">
                                            <p:graphicEl>
                                              <a:dgm id="{011B5505-3D0C-4077-941F-27C84F19B5B3}"/>
                                            </p:graphicEl>
                                          </p:spTgt>
                                        </p:tgtEl>
                                        <p:attrNameLst>
                                          <p:attrName>style.rotation</p:attrName>
                                        </p:attrNameLst>
                                      </p:cBhvr>
                                      <p:tavLst>
                                        <p:tav tm="0">
                                          <p:val>
                                            <p:fltVal val="90"/>
                                          </p:val>
                                        </p:tav>
                                        <p:tav tm="100000">
                                          <p:val>
                                            <p:fltVal val="0"/>
                                          </p:val>
                                        </p:tav>
                                      </p:tavLst>
                                    </p:anim>
                                    <p:animEffect transition="in" filter="fade">
                                      <p:cBhvr>
                                        <p:cTn id="46" dur="1000"/>
                                        <p:tgtEl>
                                          <p:spTgt spid="14">
                                            <p:graphicEl>
                                              <a:dgm id="{011B5505-3D0C-4077-941F-27C84F19B5B3}"/>
                                            </p:graphicEl>
                                          </p:spTgt>
                                        </p:tgtEl>
                                      </p:cBhvr>
                                    </p:animEffect>
                                  </p:childTnLst>
                                </p:cTn>
                              </p:par>
                            </p:childTnLst>
                          </p:cTn>
                        </p:par>
                        <p:par>
                          <p:cTn id="47" fill="hold">
                            <p:stCondLst>
                              <p:cond delay="6500"/>
                            </p:stCondLst>
                            <p:childTnLst>
                              <p:par>
                                <p:cTn id="48" presetID="1" presetClass="mediacall" presetSubtype="0" fill="hold" nodeType="afterEffect">
                                  <p:stCondLst>
                                    <p:cond delay="0"/>
                                  </p:stCondLst>
                                  <p:childTnLst>
                                    <p:cmd type="call" cmd="playFrom(0.0)">
                                      <p:cBhvr>
                                        <p:cTn id="49" dur="5541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5"/>
                </p:tgtEl>
              </p:cMediaNode>
            </p:audio>
          </p:childTnLst>
        </p:cTn>
      </p:par>
    </p:tnLst>
    <p:bldLst>
      <p:bldP spid="2" grpId="0"/>
      <p:bldGraphic spid="14" grpId="0">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5"/>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5"/>
</p:tagLst>
</file>

<file path=ppt/tags/tag64.xml><?xml version="1.0" encoding="utf-8"?>
<p:tagLst xmlns:a="http://schemas.openxmlformats.org/drawingml/2006/main" xmlns:r="http://schemas.openxmlformats.org/officeDocument/2006/relationships" xmlns:p="http://schemas.openxmlformats.org/presentationml/2006/main">
  <p:tag name="NUM" val="6"/>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1613</TotalTime>
  <Words>1056</Words>
  <Application>Microsoft Office PowerPoint</Application>
  <PresentationFormat>Grand écran</PresentationFormat>
  <Paragraphs>123</Paragraphs>
  <Slides>15</Slides>
  <Notes>2</Notes>
  <HiddenSlides>0</HiddenSlides>
  <MMClips>16</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15</vt:i4>
      </vt:variant>
    </vt:vector>
  </HeadingPairs>
  <TitlesOfParts>
    <vt:vector size="24" baseType="lpstr">
      <vt:lpstr>Arial</vt:lpstr>
      <vt:lpstr>Calibri</vt:lpstr>
      <vt:lpstr>Calibri Light</vt:lpstr>
      <vt:lpstr>Rockwell</vt:lpstr>
      <vt:lpstr>Tahoma</vt:lpstr>
      <vt:lpstr>Trebuchet MS</vt:lpstr>
      <vt:lpstr>Wingdings 3</vt:lpstr>
      <vt:lpstr>Thème Office</vt:lpstr>
      <vt:lpstr>Facette</vt:lpstr>
      <vt:lpstr>Approche globale de la santé</vt:lpstr>
      <vt:lpstr>Petit retour</vt:lpstr>
      <vt:lpstr>L’humanisation des soins</vt:lpstr>
      <vt:lpstr>L’humanisation des soins</vt:lpstr>
      <vt:lpstr>Les 3 types de savoirs</vt:lpstr>
      <vt:lpstr>Les 3 types de savoirs</vt:lpstr>
      <vt:lpstr>Les 3 types de savoirs</vt:lpstr>
      <vt:lpstr>Les 3 types de savoirs</vt:lpstr>
      <vt:lpstr>Compétences</vt:lpstr>
      <vt:lpstr>Activité 2.2</vt:lpstr>
      <vt:lpstr>Visionnement La réalité du métier</vt:lpstr>
      <vt:lpstr>Les multiples dimensions</vt:lpstr>
      <vt:lpstr>Activité 2.3</vt:lpstr>
      <vt:lpstr>Fiches de travail</vt:lpstr>
      <vt:lpstr>Approche globale de la santé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Approche globale de la santé</dc:title>
  <dc:creator>bolduc, Karole-anne</dc:creator>
  <cp:lastModifiedBy>bolduc, Karole-anne</cp:lastModifiedBy>
  <cp:revision>1</cp:revision>
  <dcterms:created xsi:type="dcterms:W3CDTF">2024-06-18T14:10:39Z</dcterms:created>
  <dcterms:modified xsi:type="dcterms:W3CDTF">2024-06-19T19:04:41Z</dcterms:modified>
</cp:coreProperties>
</file>