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258" r:id="rId4"/>
    <p:sldId id="259" r:id="rId5"/>
    <p:sldId id="260" r:id="rId6"/>
    <p:sldId id="261" r:id="rId7"/>
    <p:sldId id="262" r:id="rId8"/>
    <p:sldId id="263" r:id="rId9"/>
    <p:sldId id="264" r:id="rId10"/>
    <p:sldId id="265" r:id="rId11"/>
    <p:sldId id="266" r:id="rId12"/>
    <p:sldId id="257" r:id="rId13"/>
    <p:sldId id="267" r:id="rId14"/>
    <p:sldId id="269" r:id="rId15"/>
    <p:sldId id="277"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FF3CEC7-C547-4001-94C5-1F624126061C}">
          <p14:sldIdLst>
            <p14:sldId id="256"/>
          </p14:sldIdLst>
        </p14:section>
        <p14:section name="Retour et entrée en matière" id="{31177D7F-1DF2-4700-A667-1A7B2AE41AAD}">
          <p14:sldIdLst>
            <p14:sldId id="258"/>
          </p14:sldIdLst>
        </p14:section>
        <p14:section name="Lecture" id="{C24527A4-4251-4292-AC69-E9268506E168}">
          <p14:sldIdLst>
            <p14:sldId id="259"/>
          </p14:sldIdLst>
        </p14:section>
        <p14:section name="La pyramide de Maslow" id="{E825422B-D32B-4E8A-8CF0-F73923CD9A2E}">
          <p14:sldIdLst>
            <p14:sldId id="260"/>
            <p14:sldId id="261"/>
            <p14:sldId id="262"/>
            <p14:sldId id="263"/>
            <p14:sldId id="264"/>
            <p14:sldId id="265"/>
            <p14:sldId id="266"/>
          </p14:sldIdLst>
        </p14:section>
        <p14:section name="Activité 3.1" id="{6DA7DC2A-64B6-44A4-8BD0-8623B6F7277A}">
          <p14:sldIdLst>
            <p14:sldId id="257"/>
          </p14:sldIdLst>
        </p14:section>
        <p14:section name="Virginia Anderson" id="{8C686373-7B45-4530-8303-5E34658C9CFA}">
          <p14:sldIdLst>
            <p14:sldId id="267"/>
          </p14:sldIdLst>
        </p14:section>
        <p14:section name="Activité Moodle" id="{5D3AA084-C57D-4754-BDF6-A69AE8CE5D37}">
          <p14:sldIdLst>
            <p14:sldId id="269"/>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E8EEF-BF08-4941-AA5D-DF7E2F0C3F12}" v="7138" dt="2024-06-25T14:49:56.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lduc, Karole-anne" userId="7ec06f55-c6e3-436a-8239-95fc4e9050c7" providerId="ADAL" clId="{026E8EEF-BF08-4941-AA5D-DF7E2F0C3F12}"/>
    <pc:docChg chg="undo custSel addSld delSld modSld sldOrd addSection modSection">
      <pc:chgData name="bolduc, Karole-anne" userId="7ec06f55-c6e3-436a-8239-95fc4e9050c7" providerId="ADAL" clId="{026E8EEF-BF08-4941-AA5D-DF7E2F0C3F12}" dt="2024-06-25T14:50:00.276" v="7395" actId="1076"/>
      <pc:docMkLst>
        <pc:docMk/>
      </pc:docMkLst>
      <pc:sldChg chg="delSp modSp mod delAnim">
        <pc:chgData name="bolduc, Karole-anne" userId="7ec06f55-c6e3-436a-8239-95fc4e9050c7" providerId="ADAL" clId="{026E8EEF-BF08-4941-AA5D-DF7E2F0C3F12}" dt="2024-06-25T14:37:20.686" v="7199" actId="1076"/>
        <pc:sldMkLst>
          <pc:docMk/>
          <pc:sldMk cId="1071971843" sldId="257"/>
        </pc:sldMkLst>
        <pc:spChg chg="mod">
          <ac:chgData name="bolduc, Karole-anne" userId="7ec06f55-c6e3-436a-8239-95fc4e9050c7" providerId="ADAL" clId="{026E8EEF-BF08-4941-AA5D-DF7E2F0C3F12}" dt="2024-06-21T15:18:33.248" v="4631" actId="20577"/>
          <ac:spMkLst>
            <pc:docMk/>
            <pc:sldMk cId="1071971843" sldId="257"/>
            <ac:spMk id="2" creationId="{0F6F24C7-CCA3-42B2-5614-FD5ACD56FB46}"/>
          </ac:spMkLst>
        </pc:spChg>
        <pc:spChg chg="mod">
          <ac:chgData name="bolduc, Karole-anne" userId="7ec06f55-c6e3-436a-8239-95fc4e9050c7" providerId="ADAL" clId="{026E8EEF-BF08-4941-AA5D-DF7E2F0C3F12}" dt="2024-06-21T15:20:38.928" v="4688" actId="20577"/>
          <ac:spMkLst>
            <pc:docMk/>
            <pc:sldMk cId="1071971843" sldId="257"/>
            <ac:spMk id="3" creationId="{06998031-BA20-4228-4B48-3019A44A54C8}"/>
          </ac:spMkLst>
        </pc:spChg>
        <pc:spChg chg="mod">
          <ac:chgData name="bolduc, Karole-anne" userId="7ec06f55-c6e3-436a-8239-95fc4e9050c7" providerId="ADAL" clId="{026E8EEF-BF08-4941-AA5D-DF7E2F0C3F12}" dt="2024-06-21T15:19:58.576" v="4686" actId="20577"/>
          <ac:spMkLst>
            <pc:docMk/>
            <pc:sldMk cId="1071971843" sldId="257"/>
            <ac:spMk id="4" creationId="{EB286EDD-ABC9-3AA4-3B86-E1CFD824CD33}"/>
          </ac:spMkLst>
        </pc:spChg>
        <pc:picChg chg="del">
          <ac:chgData name="bolduc, Karole-anne" userId="7ec06f55-c6e3-436a-8239-95fc4e9050c7" providerId="ADAL" clId="{026E8EEF-BF08-4941-AA5D-DF7E2F0C3F12}" dt="2024-06-21T15:19:51.749" v="4678" actId="478"/>
          <ac:picMkLst>
            <pc:docMk/>
            <pc:sldMk cId="1071971843" sldId="257"/>
            <ac:picMk id="6" creationId="{485E472B-7CDD-F400-378A-6372B215E695}"/>
          </ac:picMkLst>
        </pc:picChg>
        <pc:picChg chg="mod">
          <ac:chgData name="bolduc, Karole-anne" userId="7ec06f55-c6e3-436a-8239-95fc4e9050c7" providerId="ADAL" clId="{026E8EEF-BF08-4941-AA5D-DF7E2F0C3F12}" dt="2024-06-25T14:37:20.686" v="7199" actId="1076"/>
          <ac:picMkLst>
            <pc:docMk/>
            <pc:sldMk cId="1071971843" sldId="257"/>
            <ac:picMk id="6" creationId="{A5574050-4DA0-98CE-61A7-27E624C3A2A9}"/>
          </ac:picMkLst>
        </pc:picChg>
      </pc:sldChg>
      <pc:sldChg chg="modSp mod">
        <pc:chgData name="bolduc, Karole-anne" userId="7ec06f55-c6e3-436a-8239-95fc4e9050c7" providerId="ADAL" clId="{026E8EEF-BF08-4941-AA5D-DF7E2F0C3F12}" dt="2024-06-21T13:19:55.744" v="1969"/>
        <pc:sldMkLst>
          <pc:docMk/>
          <pc:sldMk cId="2680092948" sldId="258"/>
        </pc:sldMkLst>
        <pc:spChg chg="replST">
          <ac:chgData name="bolduc, Karole-anne" userId="7ec06f55-c6e3-436a-8239-95fc4e9050c7" providerId="ADAL" clId="{026E8EEF-BF08-4941-AA5D-DF7E2F0C3F12}" dt="2024-06-21T13:19:55.309" v="1968"/>
          <ac:spMkLst>
            <pc:docMk/>
            <pc:sldMk cId="2680092948" sldId="258"/>
            <ac:spMk id="4" creationId="{2DE58ABA-39A4-9392-366B-77A5930FCD69}"/>
          </ac:spMkLst>
        </pc:spChg>
        <pc:picChg chg="replST">
          <ac:chgData name="bolduc, Karole-anne" userId="7ec06f55-c6e3-436a-8239-95fc4e9050c7" providerId="ADAL" clId="{026E8EEF-BF08-4941-AA5D-DF7E2F0C3F12}" dt="2024-06-21T13:19:55.744" v="1969"/>
          <ac:picMkLst>
            <pc:docMk/>
            <pc:sldMk cId="2680092948" sldId="258"/>
            <ac:picMk id="5" creationId="{36FC366F-5BA0-CEDD-7977-F59B6077A3E9}"/>
          </ac:picMkLst>
        </pc:picChg>
      </pc:sldChg>
      <pc:sldChg chg="addSp delSp modSp add mod ord delAnim modAnim">
        <pc:chgData name="bolduc, Karole-anne" userId="7ec06f55-c6e3-436a-8239-95fc4e9050c7" providerId="ADAL" clId="{026E8EEF-BF08-4941-AA5D-DF7E2F0C3F12}" dt="2024-06-21T13:19:57.870" v="1972"/>
        <pc:sldMkLst>
          <pc:docMk/>
          <pc:sldMk cId="1601538930" sldId="259"/>
        </pc:sldMkLst>
        <pc:spChg chg="mod">
          <ac:chgData name="bolduc, Karole-anne" userId="7ec06f55-c6e3-436a-8239-95fc4e9050c7" providerId="ADAL" clId="{026E8EEF-BF08-4941-AA5D-DF7E2F0C3F12}" dt="2024-06-19T18:13:34.130" v="10" actId="20577"/>
          <ac:spMkLst>
            <pc:docMk/>
            <pc:sldMk cId="1601538930" sldId="259"/>
            <ac:spMk id="2" creationId="{0F6F24C7-CCA3-42B2-5614-FD5ACD56FB46}"/>
          </ac:spMkLst>
        </pc:spChg>
        <pc:spChg chg="mod">
          <ac:chgData name="bolduc, Karole-anne" userId="7ec06f55-c6e3-436a-8239-95fc4e9050c7" providerId="ADAL" clId="{026E8EEF-BF08-4941-AA5D-DF7E2F0C3F12}" dt="2024-06-19T19:02:58.224" v="414" actId="20577"/>
          <ac:spMkLst>
            <pc:docMk/>
            <pc:sldMk cId="1601538930" sldId="259"/>
            <ac:spMk id="3" creationId="{06998031-BA20-4228-4B48-3019A44A54C8}"/>
          </ac:spMkLst>
        </pc:spChg>
        <pc:spChg chg="del">
          <ac:chgData name="bolduc, Karole-anne" userId="7ec06f55-c6e3-436a-8239-95fc4e9050c7" providerId="ADAL" clId="{026E8EEF-BF08-4941-AA5D-DF7E2F0C3F12}" dt="2024-06-19T18:19:36.747" v="173" actId="478"/>
          <ac:spMkLst>
            <pc:docMk/>
            <pc:sldMk cId="1601538930" sldId="259"/>
            <ac:spMk id="4" creationId="{2DE58ABA-39A4-9392-366B-77A5930FCD69}"/>
          </ac:spMkLst>
        </pc:spChg>
        <pc:spChg chg="add mod replST">
          <ac:chgData name="bolduc, Karole-anne" userId="7ec06f55-c6e3-436a-8239-95fc4e9050c7" providerId="ADAL" clId="{026E8EEF-BF08-4941-AA5D-DF7E2F0C3F12}" dt="2024-06-21T13:19:57.653" v="1971"/>
          <ac:spMkLst>
            <pc:docMk/>
            <pc:sldMk cId="1601538930" sldId="259"/>
            <ac:spMk id="8" creationId="{C580E00F-50A6-F88E-372F-1AEF47E48721}"/>
          </ac:spMkLst>
        </pc:spChg>
        <pc:picChg chg="del">
          <ac:chgData name="bolduc, Karole-anne" userId="7ec06f55-c6e3-436a-8239-95fc4e9050c7" providerId="ADAL" clId="{026E8EEF-BF08-4941-AA5D-DF7E2F0C3F12}" dt="2024-06-19T18:28:46.704" v="174" actId="478"/>
          <ac:picMkLst>
            <pc:docMk/>
            <pc:sldMk cId="1601538930" sldId="259"/>
            <ac:picMk id="5" creationId="{36FC366F-5BA0-CEDD-7977-F59B6077A3E9}"/>
          </ac:picMkLst>
        </pc:picChg>
        <pc:picChg chg="add mod replST">
          <ac:chgData name="bolduc, Karole-anne" userId="7ec06f55-c6e3-436a-8239-95fc4e9050c7" providerId="ADAL" clId="{026E8EEF-BF08-4941-AA5D-DF7E2F0C3F12}" dt="2024-06-21T13:19:57.416" v="1970"/>
          <ac:picMkLst>
            <pc:docMk/>
            <pc:sldMk cId="1601538930" sldId="259"/>
            <ac:picMk id="7" creationId="{4C586DA0-12F6-BFEE-0676-D9C53B16A5C4}"/>
          </ac:picMkLst>
        </pc:picChg>
        <pc:picChg chg="mod replST">
          <ac:chgData name="bolduc, Karole-anne" userId="7ec06f55-c6e3-436a-8239-95fc4e9050c7" providerId="ADAL" clId="{026E8EEF-BF08-4941-AA5D-DF7E2F0C3F12}" dt="2024-06-21T13:19:57.870" v="1972"/>
          <ac:picMkLst>
            <pc:docMk/>
            <pc:sldMk cId="1601538930" sldId="259"/>
            <ac:picMk id="9" creationId="{55C40F89-9F61-CAE1-678E-D57A4C474B2A}"/>
          </ac:picMkLst>
        </pc:picChg>
      </pc:sldChg>
      <pc:sldChg chg="addSp delSp modSp add mod ord delAnim modAnim">
        <pc:chgData name="bolduc, Karole-anne" userId="7ec06f55-c6e3-436a-8239-95fc4e9050c7" providerId="ADAL" clId="{026E8EEF-BF08-4941-AA5D-DF7E2F0C3F12}" dt="2024-06-25T14:23:20.013" v="7190" actId="1076"/>
        <pc:sldMkLst>
          <pc:docMk/>
          <pc:sldMk cId="1159776105" sldId="260"/>
        </pc:sldMkLst>
        <pc:spChg chg="mod">
          <ac:chgData name="bolduc, Karole-anne" userId="7ec06f55-c6e3-436a-8239-95fc4e9050c7" providerId="ADAL" clId="{026E8EEF-BF08-4941-AA5D-DF7E2F0C3F12}" dt="2024-06-19T19:10:01.358" v="464" actId="313"/>
          <ac:spMkLst>
            <pc:docMk/>
            <pc:sldMk cId="1159776105" sldId="260"/>
            <ac:spMk id="2" creationId="{0F6F24C7-CCA3-42B2-5614-FD5ACD56FB46}"/>
          </ac:spMkLst>
        </pc:spChg>
        <pc:spChg chg="mod">
          <ac:chgData name="bolduc, Karole-anne" userId="7ec06f55-c6e3-436a-8239-95fc4e9050c7" providerId="ADAL" clId="{026E8EEF-BF08-4941-AA5D-DF7E2F0C3F12}" dt="2024-06-21T13:27:46.110" v="2062" actId="14100"/>
          <ac:spMkLst>
            <pc:docMk/>
            <pc:sldMk cId="1159776105" sldId="260"/>
            <ac:spMk id="3" creationId="{06998031-BA20-4228-4B48-3019A44A54C8}"/>
          </ac:spMkLst>
        </pc:spChg>
        <pc:spChg chg="del">
          <ac:chgData name="bolduc, Karole-anne" userId="7ec06f55-c6e3-436a-8239-95fc4e9050c7" providerId="ADAL" clId="{026E8EEF-BF08-4941-AA5D-DF7E2F0C3F12}" dt="2024-06-19T19:10:02.801" v="465" actId="478"/>
          <ac:spMkLst>
            <pc:docMk/>
            <pc:sldMk cId="1159776105" sldId="260"/>
            <ac:spMk id="4" creationId="{2DE58ABA-39A4-9392-366B-77A5930FCD69}"/>
          </ac:spMkLst>
        </pc:spChg>
        <pc:spChg chg="add del mod">
          <ac:chgData name="bolduc, Karole-anne" userId="7ec06f55-c6e3-436a-8239-95fc4e9050c7" providerId="ADAL" clId="{026E8EEF-BF08-4941-AA5D-DF7E2F0C3F12}" dt="2024-06-21T13:25:18.006" v="2004" actId="478"/>
          <ac:spMkLst>
            <pc:docMk/>
            <pc:sldMk cId="1159776105" sldId="260"/>
            <ac:spMk id="7" creationId="{7FEA527D-B163-23FA-5924-324AE967A573}"/>
          </ac:spMkLst>
        </pc:spChg>
        <pc:spChg chg="add del mod">
          <ac:chgData name="bolduc, Karole-anne" userId="7ec06f55-c6e3-436a-8239-95fc4e9050c7" providerId="ADAL" clId="{026E8EEF-BF08-4941-AA5D-DF7E2F0C3F12}" dt="2024-06-21T13:23:15.908" v="1980" actId="478"/>
          <ac:spMkLst>
            <pc:docMk/>
            <pc:sldMk cId="1159776105" sldId="260"/>
            <ac:spMk id="8" creationId="{D2F1A65E-8576-1260-7DC0-BEA212689555}"/>
          </ac:spMkLst>
        </pc:spChg>
        <pc:spChg chg="add mod replST">
          <ac:chgData name="bolduc, Karole-anne" userId="7ec06f55-c6e3-436a-8239-95fc4e9050c7" providerId="ADAL" clId="{026E8EEF-BF08-4941-AA5D-DF7E2F0C3F12}" dt="2024-06-21T14:34:35.732" v="3529"/>
          <ac:spMkLst>
            <pc:docMk/>
            <pc:sldMk cId="1159776105" sldId="260"/>
            <ac:spMk id="9" creationId="{FAC83849-6D73-F947-6AA5-B2AE6C1EB23C}"/>
          </ac:spMkLst>
        </pc:spChg>
        <pc:spChg chg="add del mod">
          <ac:chgData name="bolduc, Karole-anne" userId="7ec06f55-c6e3-436a-8239-95fc4e9050c7" providerId="ADAL" clId="{026E8EEF-BF08-4941-AA5D-DF7E2F0C3F12}" dt="2024-06-21T13:25:04.588" v="2000" actId="478"/>
          <ac:spMkLst>
            <pc:docMk/>
            <pc:sldMk cId="1159776105" sldId="260"/>
            <ac:spMk id="10" creationId="{0C863944-1FA8-8B1F-1B45-B84AF7E3A6F8}"/>
          </ac:spMkLst>
        </pc:spChg>
        <pc:spChg chg="add mod replST">
          <ac:chgData name="bolduc, Karole-anne" userId="7ec06f55-c6e3-436a-8239-95fc4e9050c7" providerId="ADAL" clId="{026E8EEF-BF08-4941-AA5D-DF7E2F0C3F12}" dt="2024-06-21T14:34:35.772" v="3530"/>
          <ac:spMkLst>
            <pc:docMk/>
            <pc:sldMk cId="1159776105" sldId="260"/>
            <ac:spMk id="11" creationId="{A12515F2-322C-2A68-FD23-468E93E71D0C}"/>
          </ac:spMkLst>
        </pc:spChg>
        <pc:spChg chg="add mod replST">
          <ac:chgData name="bolduc, Karole-anne" userId="7ec06f55-c6e3-436a-8239-95fc4e9050c7" providerId="ADAL" clId="{026E8EEF-BF08-4941-AA5D-DF7E2F0C3F12}" dt="2024-06-21T14:34:35.924" v="3531"/>
          <ac:spMkLst>
            <pc:docMk/>
            <pc:sldMk cId="1159776105" sldId="260"/>
            <ac:spMk id="12" creationId="{D382B5AE-93AC-069E-4C0A-523E1750577F}"/>
          </ac:spMkLst>
        </pc:spChg>
        <pc:spChg chg="add mod replST">
          <ac:chgData name="bolduc, Karole-anne" userId="7ec06f55-c6e3-436a-8239-95fc4e9050c7" providerId="ADAL" clId="{026E8EEF-BF08-4941-AA5D-DF7E2F0C3F12}" dt="2024-06-21T14:34:36.016" v="3532"/>
          <ac:spMkLst>
            <pc:docMk/>
            <pc:sldMk cId="1159776105" sldId="260"/>
            <ac:spMk id="13" creationId="{6FB960B0-6A8A-3D6D-9521-76880CB2DBD9}"/>
          </ac:spMkLst>
        </pc:spChg>
        <pc:spChg chg="add mod replST">
          <ac:chgData name="bolduc, Karole-anne" userId="7ec06f55-c6e3-436a-8239-95fc4e9050c7" providerId="ADAL" clId="{026E8EEF-BF08-4941-AA5D-DF7E2F0C3F12}" dt="2024-06-21T14:34:36.115" v="3533"/>
          <ac:spMkLst>
            <pc:docMk/>
            <pc:sldMk cId="1159776105" sldId="260"/>
            <ac:spMk id="14" creationId="{EA7C4466-079A-EC72-E547-D34597E5A0E0}"/>
          </ac:spMkLst>
        </pc:spChg>
        <pc:graphicFrameChg chg="add mod replST modGraphic">
          <ac:chgData name="bolduc, Karole-anne" userId="7ec06f55-c6e3-436a-8239-95fc4e9050c7" providerId="ADAL" clId="{026E8EEF-BF08-4941-AA5D-DF7E2F0C3F12}" dt="2024-06-21T14:34:35.679" v="3528"/>
          <ac:graphicFrameMkLst>
            <pc:docMk/>
            <pc:sldMk cId="1159776105" sldId="260"/>
            <ac:graphicFrameMk id="6" creationId="{E254FECC-5B52-702C-0D1F-A7054268C447}"/>
          </ac:graphicFrameMkLst>
        </pc:graphicFrameChg>
        <pc:picChg chg="mod">
          <ac:chgData name="bolduc, Karole-anne" userId="7ec06f55-c6e3-436a-8239-95fc4e9050c7" providerId="ADAL" clId="{026E8EEF-BF08-4941-AA5D-DF7E2F0C3F12}" dt="2024-06-25T14:23:20.013" v="7190" actId="1076"/>
          <ac:picMkLst>
            <pc:docMk/>
            <pc:sldMk cId="1159776105" sldId="260"/>
            <ac:picMk id="4" creationId="{08347FFB-11AE-D209-996D-2E735050785D}"/>
          </ac:picMkLst>
        </pc:picChg>
        <pc:picChg chg="del replST">
          <ac:chgData name="bolduc, Karole-anne" userId="7ec06f55-c6e3-436a-8239-95fc4e9050c7" providerId="ADAL" clId="{026E8EEF-BF08-4941-AA5D-DF7E2F0C3F12}" dt="2024-06-21T13:20:07.510" v="1975" actId="478"/>
          <ac:picMkLst>
            <pc:docMk/>
            <pc:sldMk cId="1159776105" sldId="260"/>
            <ac:picMk id="5" creationId="{36FC366F-5BA0-CEDD-7977-F59B6077A3E9}"/>
          </ac:picMkLst>
        </pc:picChg>
      </pc:sldChg>
      <pc:sldChg chg="addSp delSp modSp add mod ord delAnim modAnim">
        <pc:chgData name="bolduc, Karole-anne" userId="7ec06f55-c6e3-436a-8239-95fc4e9050c7" providerId="ADAL" clId="{026E8EEF-BF08-4941-AA5D-DF7E2F0C3F12}" dt="2024-06-25T14:26:32.430" v="7193" actId="1076"/>
        <pc:sldMkLst>
          <pc:docMk/>
          <pc:sldMk cId="1990979826" sldId="261"/>
        </pc:sldMkLst>
        <pc:spChg chg="mod">
          <ac:chgData name="bolduc, Karole-anne" userId="7ec06f55-c6e3-436a-8239-95fc4e9050c7" providerId="ADAL" clId="{026E8EEF-BF08-4941-AA5D-DF7E2F0C3F12}" dt="2024-06-21T14:04:48.508" v="2123" actId="20577"/>
          <ac:spMkLst>
            <pc:docMk/>
            <pc:sldMk cId="1990979826" sldId="261"/>
            <ac:spMk id="2" creationId="{0F6F24C7-CCA3-42B2-5614-FD5ACD56FB46}"/>
          </ac:spMkLst>
        </pc:spChg>
        <pc:spChg chg="mod">
          <ac:chgData name="bolduc, Karole-anne" userId="7ec06f55-c6e3-436a-8239-95fc4e9050c7" providerId="ADAL" clId="{026E8EEF-BF08-4941-AA5D-DF7E2F0C3F12}" dt="2024-06-21T14:11:54.367" v="2352" actId="403"/>
          <ac:spMkLst>
            <pc:docMk/>
            <pc:sldMk cId="1990979826" sldId="261"/>
            <ac:spMk id="3" creationId="{06998031-BA20-4228-4B48-3019A44A54C8}"/>
          </ac:spMkLst>
        </pc:spChg>
        <pc:spChg chg="mod">
          <ac:chgData name="bolduc, Karole-anne" userId="7ec06f55-c6e3-436a-8239-95fc4e9050c7" providerId="ADAL" clId="{026E8EEF-BF08-4941-AA5D-DF7E2F0C3F12}" dt="2024-06-21T14:11:36.733" v="2350"/>
          <ac:spMkLst>
            <pc:docMk/>
            <pc:sldMk cId="1990979826" sldId="261"/>
            <ac:spMk id="4" creationId="{2DE58ABA-39A4-9392-366B-77A5930FCD69}"/>
          </ac:spMkLst>
        </pc:spChg>
        <pc:spChg chg="add mod">
          <ac:chgData name="bolduc, Karole-anne" userId="7ec06f55-c6e3-436a-8239-95fc4e9050c7" providerId="ADAL" clId="{026E8EEF-BF08-4941-AA5D-DF7E2F0C3F12}" dt="2024-06-21T14:04:33.013" v="2099"/>
          <ac:spMkLst>
            <pc:docMk/>
            <pc:sldMk cId="1990979826" sldId="261"/>
            <ac:spMk id="6" creationId="{4A5EE5F2-D891-5B4D-57E3-69F7A4052217}"/>
          </ac:spMkLst>
        </pc:spChg>
        <pc:picChg chg="del">
          <ac:chgData name="bolduc, Karole-anne" userId="7ec06f55-c6e3-436a-8239-95fc4e9050c7" providerId="ADAL" clId="{026E8EEF-BF08-4941-AA5D-DF7E2F0C3F12}" dt="2024-06-21T14:04:37.565" v="2100" actId="478"/>
          <ac:picMkLst>
            <pc:docMk/>
            <pc:sldMk cId="1990979826" sldId="261"/>
            <ac:picMk id="5" creationId="{36FC366F-5BA0-CEDD-7977-F59B6077A3E9}"/>
          </ac:picMkLst>
        </pc:picChg>
        <pc:picChg chg="del mod">
          <ac:chgData name="bolduc, Karole-anne" userId="7ec06f55-c6e3-436a-8239-95fc4e9050c7" providerId="ADAL" clId="{026E8EEF-BF08-4941-AA5D-DF7E2F0C3F12}" dt="2024-06-25T14:25:06.887" v="7192" actId="478"/>
          <ac:picMkLst>
            <pc:docMk/>
            <pc:sldMk cId="1990979826" sldId="261"/>
            <ac:picMk id="5" creationId="{C89C5FF1-552C-DCA0-28DE-27B68175ABDA}"/>
          </ac:picMkLst>
        </pc:picChg>
        <pc:picChg chg="mod">
          <ac:chgData name="bolduc, Karole-anne" userId="7ec06f55-c6e3-436a-8239-95fc4e9050c7" providerId="ADAL" clId="{026E8EEF-BF08-4941-AA5D-DF7E2F0C3F12}" dt="2024-06-25T14:26:32.430" v="7193" actId="1076"/>
          <ac:picMkLst>
            <pc:docMk/>
            <pc:sldMk cId="1990979826" sldId="261"/>
            <ac:picMk id="7" creationId="{51E4B262-E4DE-C9B1-93E8-8F716666C49F}"/>
          </ac:picMkLst>
        </pc:picChg>
      </pc:sldChg>
      <pc:sldChg chg="modSp add mod modAnim">
        <pc:chgData name="bolduc, Karole-anne" userId="7ec06f55-c6e3-436a-8239-95fc4e9050c7" providerId="ADAL" clId="{026E8EEF-BF08-4941-AA5D-DF7E2F0C3F12}" dt="2024-06-25T14:28:34.449" v="7194" actId="1076"/>
        <pc:sldMkLst>
          <pc:docMk/>
          <pc:sldMk cId="2442641381" sldId="262"/>
        </pc:sldMkLst>
        <pc:spChg chg="mod">
          <ac:chgData name="bolduc, Karole-anne" userId="7ec06f55-c6e3-436a-8239-95fc4e9050c7" providerId="ADAL" clId="{026E8EEF-BF08-4941-AA5D-DF7E2F0C3F12}" dt="2024-06-21T14:12:26.184" v="2364" actId="20577"/>
          <ac:spMkLst>
            <pc:docMk/>
            <pc:sldMk cId="2442641381" sldId="262"/>
            <ac:spMk id="2" creationId="{0F6F24C7-CCA3-42B2-5614-FD5ACD56FB46}"/>
          </ac:spMkLst>
        </pc:spChg>
        <pc:spChg chg="mod">
          <ac:chgData name="bolduc, Karole-anne" userId="7ec06f55-c6e3-436a-8239-95fc4e9050c7" providerId="ADAL" clId="{026E8EEF-BF08-4941-AA5D-DF7E2F0C3F12}" dt="2024-06-21T14:15:04.730" v="2619" actId="20577"/>
          <ac:spMkLst>
            <pc:docMk/>
            <pc:sldMk cId="2442641381" sldId="262"/>
            <ac:spMk id="3" creationId="{06998031-BA20-4228-4B48-3019A44A54C8}"/>
          </ac:spMkLst>
        </pc:spChg>
        <pc:spChg chg="mod">
          <ac:chgData name="bolduc, Karole-anne" userId="7ec06f55-c6e3-436a-8239-95fc4e9050c7" providerId="ADAL" clId="{026E8EEF-BF08-4941-AA5D-DF7E2F0C3F12}" dt="2024-06-21T14:17:04.233" v="2704" actId="20577"/>
          <ac:spMkLst>
            <pc:docMk/>
            <pc:sldMk cId="2442641381" sldId="262"/>
            <ac:spMk id="4" creationId="{2DE58ABA-39A4-9392-366B-77A5930FCD69}"/>
          </ac:spMkLst>
        </pc:spChg>
        <pc:picChg chg="mod">
          <ac:chgData name="bolduc, Karole-anne" userId="7ec06f55-c6e3-436a-8239-95fc4e9050c7" providerId="ADAL" clId="{026E8EEF-BF08-4941-AA5D-DF7E2F0C3F12}" dt="2024-06-25T14:28:34.449" v="7194" actId="1076"/>
          <ac:picMkLst>
            <pc:docMk/>
            <pc:sldMk cId="2442641381" sldId="262"/>
            <ac:picMk id="5" creationId="{BB769DF1-AF53-AF8B-796A-227584E50637}"/>
          </ac:picMkLst>
        </pc:picChg>
      </pc:sldChg>
      <pc:sldChg chg="modSp add mod modAnim">
        <pc:chgData name="bolduc, Karole-anne" userId="7ec06f55-c6e3-436a-8239-95fc4e9050c7" providerId="ADAL" clId="{026E8EEF-BF08-4941-AA5D-DF7E2F0C3F12}" dt="2024-06-25T14:31:35.794" v="7195" actId="1076"/>
        <pc:sldMkLst>
          <pc:docMk/>
          <pc:sldMk cId="255776497" sldId="263"/>
        </pc:sldMkLst>
        <pc:spChg chg="mod">
          <ac:chgData name="bolduc, Karole-anne" userId="7ec06f55-c6e3-436a-8239-95fc4e9050c7" providerId="ADAL" clId="{026E8EEF-BF08-4941-AA5D-DF7E2F0C3F12}" dt="2024-06-21T14:18:38.202" v="2734" actId="14100"/>
          <ac:spMkLst>
            <pc:docMk/>
            <pc:sldMk cId="255776497" sldId="263"/>
            <ac:spMk id="2" creationId="{0F6F24C7-CCA3-42B2-5614-FD5ACD56FB46}"/>
          </ac:spMkLst>
        </pc:spChg>
        <pc:spChg chg="mod">
          <ac:chgData name="bolduc, Karole-anne" userId="7ec06f55-c6e3-436a-8239-95fc4e9050c7" providerId="ADAL" clId="{026E8EEF-BF08-4941-AA5D-DF7E2F0C3F12}" dt="2024-06-21T14:23:20.413" v="2999" actId="20577"/>
          <ac:spMkLst>
            <pc:docMk/>
            <pc:sldMk cId="255776497" sldId="263"/>
            <ac:spMk id="3" creationId="{06998031-BA20-4228-4B48-3019A44A54C8}"/>
          </ac:spMkLst>
        </pc:spChg>
        <pc:spChg chg="mod">
          <ac:chgData name="bolduc, Karole-anne" userId="7ec06f55-c6e3-436a-8239-95fc4e9050c7" providerId="ADAL" clId="{026E8EEF-BF08-4941-AA5D-DF7E2F0C3F12}" dt="2024-06-21T14:24:39.824" v="3118" actId="20577"/>
          <ac:spMkLst>
            <pc:docMk/>
            <pc:sldMk cId="255776497" sldId="263"/>
            <ac:spMk id="4" creationId="{2DE58ABA-39A4-9392-366B-77A5930FCD69}"/>
          </ac:spMkLst>
        </pc:spChg>
        <pc:picChg chg="mod">
          <ac:chgData name="bolduc, Karole-anne" userId="7ec06f55-c6e3-436a-8239-95fc4e9050c7" providerId="ADAL" clId="{026E8EEF-BF08-4941-AA5D-DF7E2F0C3F12}" dt="2024-06-25T14:31:35.794" v="7195" actId="1076"/>
          <ac:picMkLst>
            <pc:docMk/>
            <pc:sldMk cId="255776497" sldId="263"/>
            <ac:picMk id="5" creationId="{DD8E7B40-80FD-FAE9-FBC0-3670CB16D09F}"/>
          </ac:picMkLst>
        </pc:picChg>
      </pc:sldChg>
      <pc:sldChg chg="modSp add mod addAnim delAnim modAnim">
        <pc:chgData name="bolduc, Karole-anne" userId="7ec06f55-c6e3-436a-8239-95fc4e9050c7" providerId="ADAL" clId="{026E8EEF-BF08-4941-AA5D-DF7E2F0C3F12}" dt="2024-06-25T14:33:59.378" v="7196" actId="1076"/>
        <pc:sldMkLst>
          <pc:docMk/>
          <pc:sldMk cId="4291352527" sldId="264"/>
        </pc:sldMkLst>
        <pc:spChg chg="mod">
          <ac:chgData name="bolduc, Karole-anne" userId="7ec06f55-c6e3-436a-8239-95fc4e9050c7" providerId="ADAL" clId="{026E8EEF-BF08-4941-AA5D-DF7E2F0C3F12}" dt="2024-06-21T14:28:24.971" v="3147" actId="20577"/>
          <ac:spMkLst>
            <pc:docMk/>
            <pc:sldMk cId="4291352527" sldId="264"/>
            <ac:spMk id="2" creationId="{0F6F24C7-CCA3-42B2-5614-FD5ACD56FB46}"/>
          </ac:spMkLst>
        </pc:spChg>
        <pc:spChg chg="mod">
          <ac:chgData name="bolduc, Karole-anne" userId="7ec06f55-c6e3-436a-8239-95fc4e9050c7" providerId="ADAL" clId="{026E8EEF-BF08-4941-AA5D-DF7E2F0C3F12}" dt="2024-06-21T14:32:24.161" v="3348" actId="5793"/>
          <ac:spMkLst>
            <pc:docMk/>
            <pc:sldMk cId="4291352527" sldId="264"/>
            <ac:spMk id="3" creationId="{06998031-BA20-4228-4B48-3019A44A54C8}"/>
          </ac:spMkLst>
        </pc:spChg>
        <pc:spChg chg="mod">
          <ac:chgData name="bolduc, Karole-anne" userId="7ec06f55-c6e3-436a-8239-95fc4e9050c7" providerId="ADAL" clId="{026E8EEF-BF08-4941-AA5D-DF7E2F0C3F12}" dt="2024-06-21T14:35:08.686" v="3534" actId="14100"/>
          <ac:spMkLst>
            <pc:docMk/>
            <pc:sldMk cId="4291352527" sldId="264"/>
            <ac:spMk id="4" creationId="{2DE58ABA-39A4-9392-366B-77A5930FCD69}"/>
          </ac:spMkLst>
        </pc:spChg>
        <pc:picChg chg="mod">
          <ac:chgData name="bolduc, Karole-anne" userId="7ec06f55-c6e3-436a-8239-95fc4e9050c7" providerId="ADAL" clId="{026E8EEF-BF08-4941-AA5D-DF7E2F0C3F12}" dt="2024-06-25T14:33:59.378" v="7196" actId="1076"/>
          <ac:picMkLst>
            <pc:docMk/>
            <pc:sldMk cId="4291352527" sldId="264"/>
            <ac:picMk id="5" creationId="{C5270901-6610-3400-C2C7-BD2B3F37ED51}"/>
          </ac:picMkLst>
        </pc:picChg>
      </pc:sldChg>
      <pc:sldChg chg="modSp add mod modAnim">
        <pc:chgData name="bolduc, Karole-anne" userId="7ec06f55-c6e3-436a-8239-95fc4e9050c7" providerId="ADAL" clId="{026E8EEF-BF08-4941-AA5D-DF7E2F0C3F12}" dt="2024-06-25T14:35:42.872" v="7197" actId="1076"/>
        <pc:sldMkLst>
          <pc:docMk/>
          <pc:sldMk cId="3433124156" sldId="265"/>
        </pc:sldMkLst>
        <pc:spChg chg="mod">
          <ac:chgData name="bolduc, Karole-anne" userId="7ec06f55-c6e3-436a-8239-95fc4e9050c7" providerId="ADAL" clId="{026E8EEF-BF08-4941-AA5D-DF7E2F0C3F12}" dt="2024-06-21T14:37:21.862" v="3553" actId="20577"/>
          <ac:spMkLst>
            <pc:docMk/>
            <pc:sldMk cId="3433124156" sldId="265"/>
            <ac:spMk id="2" creationId="{0F6F24C7-CCA3-42B2-5614-FD5ACD56FB46}"/>
          </ac:spMkLst>
        </pc:spChg>
        <pc:spChg chg="mod">
          <ac:chgData name="bolduc, Karole-anne" userId="7ec06f55-c6e3-436a-8239-95fc4e9050c7" providerId="ADAL" clId="{026E8EEF-BF08-4941-AA5D-DF7E2F0C3F12}" dt="2024-06-21T14:46:09.797" v="3970"/>
          <ac:spMkLst>
            <pc:docMk/>
            <pc:sldMk cId="3433124156" sldId="265"/>
            <ac:spMk id="3" creationId="{06998031-BA20-4228-4B48-3019A44A54C8}"/>
          </ac:spMkLst>
        </pc:spChg>
        <pc:spChg chg="mod">
          <ac:chgData name="bolduc, Karole-anne" userId="7ec06f55-c6e3-436a-8239-95fc4e9050c7" providerId="ADAL" clId="{026E8EEF-BF08-4941-AA5D-DF7E2F0C3F12}" dt="2024-06-21T14:51:03.638" v="4222" actId="1076"/>
          <ac:spMkLst>
            <pc:docMk/>
            <pc:sldMk cId="3433124156" sldId="265"/>
            <ac:spMk id="4" creationId="{2DE58ABA-39A4-9392-366B-77A5930FCD69}"/>
          </ac:spMkLst>
        </pc:spChg>
        <pc:picChg chg="mod">
          <ac:chgData name="bolduc, Karole-anne" userId="7ec06f55-c6e3-436a-8239-95fc4e9050c7" providerId="ADAL" clId="{026E8EEF-BF08-4941-AA5D-DF7E2F0C3F12}" dt="2024-06-25T14:35:42.872" v="7197" actId="1076"/>
          <ac:picMkLst>
            <pc:docMk/>
            <pc:sldMk cId="3433124156" sldId="265"/>
            <ac:picMk id="5" creationId="{60BE9442-3E20-B2FF-3047-4DCFEBE29B39}"/>
          </ac:picMkLst>
        </pc:picChg>
      </pc:sldChg>
      <pc:sldChg chg="addSp delSp modSp add mod ord modAnim">
        <pc:chgData name="bolduc, Karole-anne" userId="7ec06f55-c6e3-436a-8239-95fc4e9050c7" providerId="ADAL" clId="{026E8EEF-BF08-4941-AA5D-DF7E2F0C3F12}" dt="2024-06-25T14:36:45.108" v="7198" actId="1076"/>
        <pc:sldMkLst>
          <pc:docMk/>
          <pc:sldMk cId="2117875131" sldId="266"/>
        </pc:sldMkLst>
        <pc:spChg chg="mod">
          <ac:chgData name="bolduc, Karole-anne" userId="7ec06f55-c6e3-436a-8239-95fc4e9050c7" providerId="ADAL" clId="{026E8EEF-BF08-4941-AA5D-DF7E2F0C3F12}" dt="2024-06-21T14:57:49.269" v="4508" actId="313"/>
          <ac:spMkLst>
            <pc:docMk/>
            <pc:sldMk cId="2117875131" sldId="266"/>
            <ac:spMk id="3" creationId="{06998031-BA20-4228-4B48-3019A44A54C8}"/>
          </ac:spMkLst>
        </pc:spChg>
        <pc:spChg chg="del">
          <ac:chgData name="bolduc, Karole-anne" userId="7ec06f55-c6e3-436a-8239-95fc4e9050c7" providerId="ADAL" clId="{026E8EEF-BF08-4941-AA5D-DF7E2F0C3F12}" dt="2024-06-21T14:52:26.966" v="4229" actId="478"/>
          <ac:spMkLst>
            <pc:docMk/>
            <pc:sldMk cId="2117875131" sldId="266"/>
            <ac:spMk id="9" creationId="{FAC83849-6D73-F947-6AA5-B2AE6C1EB23C}"/>
          </ac:spMkLst>
        </pc:spChg>
        <pc:spChg chg="del">
          <ac:chgData name="bolduc, Karole-anne" userId="7ec06f55-c6e3-436a-8239-95fc4e9050c7" providerId="ADAL" clId="{026E8EEF-BF08-4941-AA5D-DF7E2F0C3F12}" dt="2024-06-21T14:52:17.824" v="4227" actId="478"/>
          <ac:spMkLst>
            <pc:docMk/>
            <pc:sldMk cId="2117875131" sldId="266"/>
            <ac:spMk id="11" creationId="{A12515F2-322C-2A68-FD23-468E93E71D0C}"/>
          </ac:spMkLst>
        </pc:spChg>
        <pc:spChg chg="del">
          <ac:chgData name="bolduc, Karole-anne" userId="7ec06f55-c6e3-436a-8239-95fc4e9050c7" providerId="ADAL" clId="{026E8EEF-BF08-4941-AA5D-DF7E2F0C3F12}" dt="2024-06-21T14:52:19.460" v="4228" actId="478"/>
          <ac:spMkLst>
            <pc:docMk/>
            <pc:sldMk cId="2117875131" sldId="266"/>
            <ac:spMk id="12" creationId="{D382B5AE-93AC-069E-4C0A-523E1750577F}"/>
          </ac:spMkLst>
        </pc:spChg>
        <pc:spChg chg="del">
          <ac:chgData name="bolduc, Karole-anne" userId="7ec06f55-c6e3-436a-8239-95fc4e9050c7" providerId="ADAL" clId="{026E8EEF-BF08-4941-AA5D-DF7E2F0C3F12}" dt="2024-06-21T14:52:28.384" v="4230" actId="478"/>
          <ac:spMkLst>
            <pc:docMk/>
            <pc:sldMk cId="2117875131" sldId="266"/>
            <ac:spMk id="13" creationId="{6FB960B0-6A8A-3D6D-9521-76880CB2DBD9}"/>
          </ac:spMkLst>
        </pc:spChg>
        <pc:spChg chg="replST">
          <ac:chgData name="bolduc, Karole-anne" userId="7ec06f55-c6e3-436a-8239-95fc4e9050c7" providerId="ADAL" clId="{026E8EEF-BF08-4941-AA5D-DF7E2F0C3F12}" dt="2024-06-25T13:51:01.119" v="6686"/>
          <ac:spMkLst>
            <pc:docMk/>
            <pc:sldMk cId="2117875131" sldId="266"/>
            <ac:spMk id="14" creationId="{EA7C4466-079A-EC72-E547-D34597E5A0E0}"/>
          </ac:spMkLst>
        </pc:spChg>
        <pc:graphicFrameChg chg="add mod replST modGraphic">
          <ac:chgData name="bolduc, Karole-anne" userId="7ec06f55-c6e3-436a-8239-95fc4e9050c7" providerId="ADAL" clId="{026E8EEF-BF08-4941-AA5D-DF7E2F0C3F12}" dt="2024-06-25T13:51:01.151" v="6687"/>
          <ac:graphicFrameMkLst>
            <pc:docMk/>
            <pc:sldMk cId="2117875131" sldId="266"/>
            <ac:graphicFrameMk id="4" creationId="{C4A08344-3926-1C7B-AC82-FE1E4C8BCE70}"/>
          </ac:graphicFrameMkLst>
        </pc:graphicFrameChg>
        <pc:graphicFrameChg chg="del">
          <ac:chgData name="bolduc, Karole-anne" userId="7ec06f55-c6e3-436a-8239-95fc4e9050c7" providerId="ADAL" clId="{026E8EEF-BF08-4941-AA5D-DF7E2F0C3F12}" dt="2024-06-21T14:52:05.917" v="4226" actId="478"/>
          <ac:graphicFrameMkLst>
            <pc:docMk/>
            <pc:sldMk cId="2117875131" sldId="266"/>
            <ac:graphicFrameMk id="6" creationId="{E254FECC-5B52-702C-0D1F-A7054268C447}"/>
          </ac:graphicFrameMkLst>
        </pc:graphicFrameChg>
        <pc:picChg chg="mod">
          <ac:chgData name="bolduc, Karole-anne" userId="7ec06f55-c6e3-436a-8239-95fc4e9050c7" providerId="ADAL" clId="{026E8EEF-BF08-4941-AA5D-DF7E2F0C3F12}" dt="2024-06-25T14:36:45.108" v="7198" actId="1076"/>
          <ac:picMkLst>
            <pc:docMk/>
            <pc:sldMk cId="2117875131" sldId="266"/>
            <ac:picMk id="5" creationId="{15D8CDB9-FE49-A3EF-B62F-D7EBCD1C1C2A}"/>
          </ac:picMkLst>
        </pc:picChg>
      </pc:sldChg>
      <pc:sldChg chg="addSp delSp modSp add mod ord delAnim modAnim">
        <pc:chgData name="bolduc, Karole-anne" userId="7ec06f55-c6e3-436a-8239-95fc4e9050c7" providerId="ADAL" clId="{026E8EEF-BF08-4941-AA5D-DF7E2F0C3F12}" dt="2024-06-25T14:40:57.482" v="7201" actId="1076"/>
        <pc:sldMkLst>
          <pc:docMk/>
          <pc:sldMk cId="1718416694" sldId="267"/>
        </pc:sldMkLst>
        <pc:spChg chg="mod">
          <ac:chgData name="bolduc, Karole-anne" userId="7ec06f55-c6e3-436a-8239-95fc4e9050c7" providerId="ADAL" clId="{026E8EEF-BF08-4941-AA5D-DF7E2F0C3F12}" dt="2024-06-25T13:24:02.203" v="5639" actId="113"/>
          <ac:spMkLst>
            <pc:docMk/>
            <pc:sldMk cId="1718416694" sldId="267"/>
            <ac:spMk id="2" creationId="{0F6F24C7-CCA3-42B2-5614-FD5ACD56FB46}"/>
          </ac:spMkLst>
        </pc:spChg>
        <pc:spChg chg="mod">
          <ac:chgData name="bolduc, Karole-anne" userId="7ec06f55-c6e3-436a-8239-95fc4e9050c7" providerId="ADAL" clId="{026E8EEF-BF08-4941-AA5D-DF7E2F0C3F12}" dt="2024-06-25T13:45:21.545" v="5944" actId="20577"/>
          <ac:spMkLst>
            <pc:docMk/>
            <pc:sldMk cId="1718416694" sldId="267"/>
            <ac:spMk id="3" creationId="{06998031-BA20-4228-4B48-3019A44A54C8}"/>
          </ac:spMkLst>
        </pc:spChg>
        <pc:spChg chg="del mod">
          <ac:chgData name="bolduc, Karole-anne" userId="7ec06f55-c6e3-436a-8239-95fc4e9050c7" providerId="ADAL" clId="{026E8EEF-BF08-4941-AA5D-DF7E2F0C3F12}" dt="2024-06-21T16:03:23.901" v="5492" actId="21"/>
          <ac:spMkLst>
            <pc:docMk/>
            <pc:sldMk cId="1718416694" sldId="267"/>
            <ac:spMk id="4" creationId="{2DE58ABA-39A4-9392-366B-77A5930FCD69}"/>
          </ac:spMkLst>
        </pc:spChg>
        <pc:spChg chg="add mod">
          <ac:chgData name="bolduc, Karole-anne" userId="7ec06f55-c6e3-436a-8239-95fc4e9050c7" providerId="ADAL" clId="{026E8EEF-BF08-4941-AA5D-DF7E2F0C3F12}" dt="2024-06-25T13:44:45.634" v="5898" actId="20577"/>
          <ac:spMkLst>
            <pc:docMk/>
            <pc:sldMk cId="1718416694" sldId="267"/>
            <ac:spMk id="4" creationId="{4A6EAB36-CD26-2E37-1215-202537FEAD6E}"/>
          </ac:spMkLst>
        </pc:spChg>
        <pc:picChg chg="del">
          <ac:chgData name="bolduc, Karole-anne" userId="7ec06f55-c6e3-436a-8239-95fc4e9050c7" providerId="ADAL" clId="{026E8EEF-BF08-4941-AA5D-DF7E2F0C3F12}" dt="2024-06-25T14:38:54.269" v="7200" actId="478"/>
          <ac:picMkLst>
            <pc:docMk/>
            <pc:sldMk cId="1718416694" sldId="267"/>
            <ac:picMk id="5" creationId="{1B259FFF-F284-5213-F12B-8C03FA378CE7}"/>
          </ac:picMkLst>
        </pc:picChg>
        <pc:picChg chg="del">
          <ac:chgData name="bolduc, Karole-anne" userId="7ec06f55-c6e3-436a-8239-95fc4e9050c7" providerId="ADAL" clId="{026E8EEF-BF08-4941-AA5D-DF7E2F0C3F12}" dt="2024-06-21T15:32:46.561" v="4711" actId="478"/>
          <ac:picMkLst>
            <pc:docMk/>
            <pc:sldMk cId="1718416694" sldId="267"/>
            <ac:picMk id="5" creationId="{36FC366F-5BA0-CEDD-7977-F59B6077A3E9}"/>
          </ac:picMkLst>
        </pc:picChg>
        <pc:picChg chg="mod">
          <ac:chgData name="bolduc, Karole-anne" userId="7ec06f55-c6e3-436a-8239-95fc4e9050c7" providerId="ADAL" clId="{026E8EEF-BF08-4941-AA5D-DF7E2F0C3F12}" dt="2024-06-25T14:40:57.482" v="7201" actId="1076"/>
          <ac:picMkLst>
            <pc:docMk/>
            <pc:sldMk cId="1718416694" sldId="267"/>
            <ac:picMk id="6" creationId="{4CD86CA5-0695-BD4D-00A2-D6533EB6227C}"/>
          </ac:picMkLst>
        </pc:picChg>
      </pc:sldChg>
      <pc:sldChg chg="modSp add del modAnim">
        <pc:chgData name="bolduc, Karole-anne" userId="7ec06f55-c6e3-436a-8239-95fc4e9050c7" providerId="ADAL" clId="{026E8EEF-BF08-4941-AA5D-DF7E2F0C3F12}" dt="2024-06-25T13:53:56.071" v="7185" actId="2696"/>
        <pc:sldMkLst>
          <pc:docMk/>
          <pc:sldMk cId="2045871450" sldId="268"/>
        </pc:sldMkLst>
        <pc:spChg chg="mod">
          <ac:chgData name="bolduc, Karole-anne" userId="7ec06f55-c6e3-436a-8239-95fc4e9050c7" providerId="ADAL" clId="{026E8EEF-BF08-4941-AA5D-DF7E2F0C3F12}" dt="2024-06-25T13:46:56.221" v="5964" actId="20577"/>
          <ac:spMkLst>
            <pc:docMk/>
            <pc:sldMk cId="2045871450" sldId="268"/>
            <ac:spMk id="2" creationId="{0F6F24C7-CCA3-42B2-5614-FD5ACD56FB46}"/>
          </ac:spMkLst>
        </pc:spChg>
        <pc:spChg chg="mod">
          <ac:chgData name="bolduc, Karole-anne" userId="7ec06f55-c6e3-436a-8239-95fc4e9050c7" providerId="ADAL" clId="{026E8EEF-BF08-4941-AA5D-DF7E2F0C3F12}" dt="2024-06-25T13:49:22.269" v="6554" actId="20577"/>
          <ac:spMkLst>
            <pc:docMk/>
            <pc:sldMk cId="2045871450" sldId="268"/>
            <ac:spMk id="3" creationId="{06998031-BA20-4228-4B48-3019A44A54C8}"/>
          </ac:spMkLst>
        </pc:spChg>
      </pc:sldChg>
      <pc:sldChg chg="modSp add mod ord modAnim">
        <pc:chgData name="bolduc, Karole-anne" userId="7ec06f55-c6e3-436a-8239-95fc4e9050c7" providerId="ADAL" clId="{026E8EEF-BF08-4941-AA5D-DF7E2F0C3F12}" dt="2024-06-25T14:50:00.276" v="7395" actId="1076"/>
        <pc:sldMkLst>
          <pc:docMk/>
          <pc:sldMk cId="1947245871" sldId="269"/>
        </pc:sldMkLst>
        <pc:spChg chg="mod">
          <ac:chgData name="bolduc, Karole-anne" userId="7ec06f55-c6e3-436a-8239-95fc4e9050c7" providerId="ADAL" clId="{026E8EEF-BF08-4941-AA5D-DF7E2F0C3F12}" dt="2024-06-25T13:50:03.083" v="6566" actId="20577"/>
          <ac:spMkLst>
            <pc:docMk/>
            <pc:sldMk cId="1947245871" sldId="269"/>
            <ac:spMk id="2" creationId="{0F6F24C7-CCA3-42B2-5614-FD5ACD56FB46}"/>
          </ac:spMkLst>
        </pc:spChg>
        <pc:spChg chg="mod">
          <ac:chgData name="bolduc, Karole-anne" userId="7ec06f55-c6e3-436a-8239-95fc4e9050c7" providerId="ADAL" clId="{026E8EEF-BF08-4941-AA5D-DF7E2F0C3F12}" dt="2024-06-25T14:48:46.904" v="7394" actId="20577"/>
          <ac:spMkLst>
            <pc:docMk/>
            <pc:sldMk cId="1947245871" sldId="269"/>
            <ac:spMk id="3" creationId="{06998031-BA20-4228-4B48-3019A44A54C8}"/>
          </ac:spMkLst>
        </pc:spChg>
        <pc:spChg chg="mod">
          <ac:chgData name="bolduc, Karole-anne" userId="7ec06f55-c6e3-436a-8239-95fc4e9050c7" providerId="ADAL" clId="{026E8EEF-BF08-4941-AA5D-DF7E2F0C3F12}" dt="2024-06-25T13:52:10.703" v="6819" actId="20577"/>
          <ac:spMkLst>
            <pc:docMk/>
            <pc:sldMk cId="1947245871" sldId="269"/>
            <ac:spMk id="4" creationId="{EB286EDD-ABC9-3AA4-3B86-E1CFD824CD33}"/>
          </ac:spMkLst>
        </pc:spChg>
        <pc:picChg chg="mod">
          <ac:chgData name="bolduc, Karole-anne" userId="7ec06f55-c6e3-436a-8239-95fc4e9050c7" providerId="ADAL" clId="{026E8EEF-BF08-4941-AA5D-DF7E2F0C3F12}" dt="2024-06-25T13:53:36.259" v="7184" actId="1076"/>
          <ac:picMkLst>
            <pc:docMk/>
            <pc:sldMk cId="1947245871" sldId="269"/>
            <ac:picMk id="5" creationId="{9625A80B-B317-191A-485D-89CCBAF43C25}"/>
          </ac:picMkLst>
        </pc:picChg>
        <pc:picChg chg="mod">
          <ac:chgData name="bolduc, Karole-anne" userId="7ec06f55-c6e3-436a-8239-95fc4e9050c7" providerId="ADAL" clId="{026E8EEF-BF08-4941-AA5D-DF7E2F0C3F12}" dt="2024-06-25T14:47:24.265" v="7203" actId="1076"/>
          <ac:picMkLst>
            <pc:docMk/>
            <pc:sldMk cId="1947245871" sldId="269"/>
            <ac:picMk id="6" creationId="{B715137B-CDBC-8675-6586-E264782FF9E0}"/>
          </ac:picMkLst>
        </pc:picChg>
        <pc:picChg chg="mod">
          <ac:chgData name="bolduc, Karole-anne" userId="7ec06f55-c6e3-436a-8239-95fc4e9050c7" providerId="ADAL" clId="{026E8EEF-BF08-4941-AA5D-DF7E2F0C3F12}" dt="2024-06-25T14:50:00.276" v="7395" actId="1076"/>
          <ac:picMkLst>
            <pc:docMk/>
            <pc:sldMk cId="1947245871" sldId="269"/>
            <ac:picMk id="7" creationId="{20D0AC87-7EC7-8E97-D8F9-E5BCE0EA56FA}"/>
          </ac:picMkLst>
        </pc:picChg>
      </pc:sldChg>
      <pc:sldChg chg="add del setBg">
        <pc:chgData name="bolduc, Karole-anne" userId="7ec06f55-c6e3-436a-8239-95fc4e9050c7" providerId="ADAL" clId="{026E8EEF-BF08-4941-AA5D-DF7E2F0C3F12}" dt="2024-06-25T13:54:55.730" v="7189" actId="47"/>
        <pc:sldMkLst>
          <pc:docMk/>
          <pc:sldMk cId="2278639733" sldId="277"/>
        </pc:sldMkLst>
      </pc:sldChg>
      <pc:sldChg chg="del">
        <pc:chgData name="bolduc, Karole-anne" userId="7ec06f55-c6e3-436a-8239-95fc4e9050c7" providerId="ADAL" clId="{026E8EEF-BF08-4941-AA5D-DF7E2F0C3F12}" dt="2024-06-21T12:20:02.514" v="1368" actId="47"/>
        <pc:sldMkLst>
          <pc:docMk/>
          <pc:sldMk cId="73691128" sldId="4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E49F7-499B-4044-92B8-C9E886289FCD}" type="doc">
      <dgm:prSet loTypeId="urn:microsoft.com/office/officeart/2005/8/layout/pyramid2" loCatId="pyramid" qsTypeId="urn:microsoft.com/office/officeart/2005/8/quickstyle/3d1" qsCatId="3D" csTypeId="urn:microsoft.com/office/officeart/2005/8/colors/accent1_2" csCatId="accent1" phldr="1"/>
      <dgm:spPr/>
    </dgm:pt>
    <dgm:pt modelId="{C404E870-0CC2-4FB1-AB04-F5750A27EE0E}">
      <dgm:prSet phldrT="[Texte]"/>
      <dgm:spPr>
        <a:ln>
          <a:noFill/>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lstStyle/>
        <a:p>
          <a:r>
            <a:rPr lang="fr-CA" dirty="0"/>
            <a:t>Besoin d’amour et d’appartenance</a:t>
          </a:r>
        </a:p>
      </dgm:t>
    </dgm:pt>
    <dgm:pt modelId="{FBF7C78B-025A-4683-8F8E-35B09E6D8C62}" type="parTrans" cxnId="{88DBDDD8-5E00-45E0-914B-1155F5AB6376}">
      <dgm:prSet/>
      <dgm:spPr/>
      <dgm:t>
        <a:bodyPr/>
        <a:lstStyle/>
        <a:p>
          <a:endParaRPr lang="fr-CA"/>
        </a:p>
      </dgm:t>
    </dgm:pt>
    <dgm:pt modelId="{18EE8D15-1699-4A14-967C-449C9B9AF7CC}" type="sibTrans" cxnId="{88DBDDD8-5E00-45E0-914B-1155F5AB6376}">
      <dgm:prSet/>
      <dgm:spPr/>
      <dgm:t>
        <a:bodyPr/>
        <a:lstStyle/>
        <a:p>
          <a:endParaRPr lang="fr-CA"/>
        </a:p>
      </dgm:t>
    </dgm:pt>
    <dgm:pt modelId="{66B13A17-67C4-4BD6-8C3F-5E9006C908A4}">
      <dgm:prSet phldrT="[Texte]"/>
      <dgm:spPr>
        <a:ln>
          <a:noFill/>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lstStyle/>
        <a:p>
          <a:r>
            <a:rPr lang="fr-CA" dirty="0"/>
            <a:t>Besoin de sécurité</a:t>
          </a:r>
        </a:p>
      </dgm:t>
    </dgm:pt>
    <dgm:pt modelId="{4D4E5DAA-8029-4C1C-8A9F-91B4179D4537}" type="parTrans" cxnId="{28FC3D8E-1B5E-4E00-B24F-CE352655838F}">
      <dgm:prSet/>
      <dgm:spPr/>
      <dgm:t>
        <a:bodyPr/>
        <a:lstStyle/>
        <a:p>
          <a:endParaRPr lang="fr-CA"/>
        </a:p>
      </dgm:t>
    </dgm:pt>
    <dgm:pt modelId="{A8DBBAD7-89AB-41C6-96A2-66B05AFA74BB}" type="sibTrans" cxnId="{28FC3D8E-1B5E-4E00-B24F-CE352655838F}">
      <dgm:prSet/>
      <dgm:spPr/>
      <dgm:t>
        <a:bodyPr/>
        <a:lstStyle/>
        <a:p>
          <a:endParaRPr lang="fr-CA"/>
        </a:p>
      </dgm:t>
    </dgm:pt>
    <dgm:pt modelId="{30E36183-B504-453E-9B97-7D4F39F3505D}">
      <dgm:prSet phldrT="[Texte]"/>
      <dgm:spPr>
        <a:ln>
          <a:noFill/>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lstStyle/>
        <a:p>
          <a:r>
            <a:rPr lang="fr-CA" dirty="0"/>
            <a:t>Besoin physiologique</a:t>
          </a:r>
        </a:p>
      </dgm:t>
    </dgm:pt>
    <dgm:pt modelId="{637B34D6-C8F0-4799-8BAA-76E6B103ED49}" type="parTrans" cxnId="{8624B801-F3D7-410D-846B-CC74B43B59AD}">
      <dgm:prSet/>
      <dgm:spPr/>
      <dgm:t>
        <a:bodyPr/>
        <a:lstStyle/>
        <a:p>
          <a:endParaRPr lang="fr-CA"/>
        </a:p>
      </dgm:t>
    </dgm:pt>
    <dgm:pt modelId="{BD410D23-151D-45CB-BB89-1CFDD6379A44}" type="sibTrans" cxnId="{8624B801-F3D7-410D-846B-CC74B43B59AD}">
      <dgm:prSet/>
      <dgm:spPr/>
      <dgm:t>
        <a:bodyPr/>
        <a:lstStyle/>
        <a:p>
          <a:endParaRPr lang="fr-CA"/>
        </a:p>
      </dgm:t>
    </dgm:pt>
    <dgm:pt modelId="{60A06FBA-7EBE-44C2-B0AA-3A30AB611EFB}">
      <dgm:prSet phldrT="[Texte]"/>
      <dgm:spPr>
        <a:ln>
          <a:noFill/>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lstStyle/>
        <a:p>
          <a:r>
            <a:rPr lang="fr-CA" dirty="0"/>
            <a:t>Besoin d’estime de soi et d’autrui</a:t>
          </a:r>
        </a:p>
      </dgm:t>
    </dgm:pt>
    <dgm:pt modelId="{21D1C38B-C24C-4444-A40C-8DB8F1A36B24}" type="parTrans" cxnId="{A976F765-D902-4E9A-AB72-39B003E1D6E1}">
      <dgm:prSet/>
      <dgm:spPr/>
      <dgm:t>
        <a:bodyPr/>
        <a:lstStyle/>
        <a:p>
          <a:endParaRPr lang="fr-CA"/>
        </a:p>
      </dgm:t>
    </dgm:pt>
    <dgm:pt modelId="{65B88DFD-1D09-40F1-A29D-F57E0E70D946}" type="sibTrans" cxnId="{A976F765-D902-4E9A-AB72-39B003E1D6E1}">
      <dgm:prSet/>
      <dgm:spPr/>
      <dgm:t>
        <a:bodyPr/>
        <a:lstStyle/>
        <a:p>
          <a:endParaRPr lang="fr-CA"/>
        </a:p>
      </dgm:t>
    </dgm:pt>
    <dgm:pt modelId="{780D4339-420D-416E-99DD-B459BCCF24CB}">
      <dgm:prSet phldrT="[Texte]"/>
      <dgm:spPr>
        <a:ln>
          <a:noFill/>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gm:spPr>
      <dgm:t>
        <a:bodyPr/>
        <a:lstStyle/>
        <a:p>
          <a:r>
            <a:rPr lang="fr-CA" dirty="0"/>
            <a:t>Besoin de réalisation</a:t>
          </a:r>
        </a:p>
      </dgm:t>
    </dgm:pt>
    <dgm:pt modelId="{A92F37DE-B0AE-442F-97CD-8A6A196720CF}" type="parTrans" cxnId="{35493403-090F-492F-9511-BCEB6AF94F61}">
      <dgm:prSet/>
      <dgm:spPr/>
      <dgm:t>
        <a:bodyPr/>
        <a:lstStyle/>
        <a:p>
          <a:endParaRPr lang="fr-CA"/>
        </a:p>
      </dgm:t>
    </dgm:pt>
    <dgm:pt modelId="{3CA94656-F58B-492D-9228-8AF1E86572A9}" type="sibTrans" cxnId="{35493403-090F-492F-9511-BCEB6AF94F61}">
      <dgm:prSet/>
      <dgm:spPr/>
      <dgm:t>
        <a:bodyPr/>
        <a:lstStyle/>
        <a:p>
          <a:endParaRPr lang="fr-CA"/>
        </a:p>
      </dgm:t>
    </dgm:pt>
    <dgm:pt modelId="{14A76919-C6E0-4E54-9593-F170CA2B6254}" type="pres">
      <dgm:prSet presAssocID="{B06E49F7-499B-4044-92B8-C9E886289FCD}" presName="compositeShape" presStyleCnt="0">
        <dgm:presLayoutVars>
          <dgm:dir/>
          <dgm:resizeHandles/>
        </dgm:presLayoutVars>
      </dgm:prSet>
      <dgm:spPr/>
    </dgm:pt>
    <dgm:pt modelId="{79F29500-0932-4504-BA17-C30523A4D6B0}" type="pres">
      <dgm:prSet presAssocID="{B06E49F7-499B-4044-92B8-C9E886289FCD}" presName="pyramid" presStyleLbl="node1" presStyleIdx="0" presStyleCnt="1" custLinFactNeighborX="-3729"/>
      <dgm:spPr>
        <a:ln>
          <a:noFill/>
        </a:ln>
        <a:effectLst>
          <a:outerShdw blurRad="50800" dist="25400" dir="18960000" sx="103000" sy="103000" algn="tl" rotWithShape="0">
            <a:schemeClr val="accent1">
              <a:alpha val="51000"/>
            </a:schemeClr>
          </a:outerShdw>
          <a:reflection blurRad="6350" stA="50000" endA="300" endPos="55000" dir="5400000" sy="-100000" algn="bl" rotWithShape="0"/>
        </a:effectLst>
        <a:scene3d>
          <a:camera prst="orthographicFront">
            <a:rot lat="0" lon="0" rev="0"/>
          </a:camera>
          <a:lightRig rig="glow" dir="t">
            <a:rot lat="0" lon="0" rev="14100000"/>
          </a:lightRig>
        </a:scene3d>
        <a:sp3d prstMaterial="softEdge">
          <a:bevelT w="127000" prst="artDeco"/>
        </a:sp3d>
      </dgm:spPr>
    </dgm:pt>
    <dgm:pt modelId="{664B3A8A-5C03-4BE5-BC9E-987252AED8B3}" type="pres">
      <dgm:prSet presAssocID="{B06E49F7-499B-4044-92B8-C9E886289FCD}" presName="theList" presStyleCnt="0"/>
      <dgm:spPr/>
    </dgm:pt>
    <dgm:pt modelId="{D1652F32-DEEA-44C1-B44B-08EBD53BF5DB}" type="pres">
      <dgm:prSet presAssocID="{780D4339-420D-416E-99DD-B459BCCF24CB}" presName="aNode" presStyleLbl="fgAcc1" presStyleIdx="0" presStyleCnt="5">
        <dgm:presLayoutVars>
          <dgm:bulletEnabled val="1"/>
        </dgm:presLayoutVars>
      </dgm:prSet>
      <dgm:spPr/>
    </dgm:pt>
    <dgm:pt modelId="{497F719D-AFF6-4F1D-AD30-9AB7E66F6828}" type="pres">
      <dgm:prSet presAssocID="{780D4339-420D-416E-99DD-B459BCCF24CB}" presName="aSpace" presStyleCnt="0"/>
      <dgm:spPr/>
    </dgm:pt>
    <dgm:pt modelId="{896C0AFB-C874-40CC-9C10-7861A363C6AB}" type="pres">
      <dgm:prSet presAssocID="{60A06FBA-7EBE-44C2-B0AA-3A30AB611EFB}" presName="aNode" presStyleLbl="fgAcc1" presStyleIdx="1" presStyleCnt="5">
        <dgm:presLayoutVars>
          <dgm:bulletEnabled val="1"/>
        </dgm:presLayoutVars>
      </dgm:prSet>
      <dgm:spPr/>
    </dgm:pt>
    <dgm:pt modelId="{41F982AF-CE33-49D2-AC79-6D69ECF9D6B3}" type="pres">
      <dgm:prSet presAssocID="{60A06FBA-7EBE-44C2-B0AA-3A30AB611EFB}" presName="aSpace" presStyleCnt="0"/>
      <dgm:spPr/>
    </dgm:pt>
    <dgm:pt modelId="{631894E0-1A39-4945-9B89-22484866D961}" type="pres">
      <dgm:prSet presAssocID="{C404E870-0CC2-4FB1-AB04-F5750A27EE0E}" presName="aNode" presStyleLbl="fgAcc1" presStyleIdx="2" presStyleCnt="5">
        <dgm:presLayoutVars>
          <dgm:bulletEnabled val="1"/>
        </dgm:presLayoutVars>
      </dgm:prSet>
      <dgm:spPr/>
    </dgm:pt>
    <dgm:pt modelId="{769BD073-6E9A-49EC-8BFE-179E1F4B5EB3}" type="pres">
      <dgm:prSet presAssocID="{C404E870-0CC2-4FB1-AB04-F5750A27EE0E}" presName="aSpace" presStyleCnt="0"/>
      <dgm:spPr/>
    </dgm:pt>
    <dgm:pt modelId="{3DBCF46E-FB5D-415A-8000-5EF70F5E8DB1}" type="pres">
      <dgm:prSet presAssocID="{66B13A17-67C4-4BD6-8C3F-5E9006C908A4}" presName="aNode" presStyleLbl="fgAcc1" presStyleIdx="3" presStyleCnt="5">
        <dgm:presLayoutVars>
          <dgm:bulletEnabled val="1"/>
        </dgm:presLayoutVars>
      </dgm:prSet>
      <dgm:spPr/>
    </dgm:pt>
    <dgm:pt modelId="{9B697C6F-B0D5-4916-B9B9-952DF1A3EBA8}" type="pres">
      <dgm:prSet presAssocID="{66B13A17-67C4-4BD6-8C3F-5E9006C908A4}" presName="aSpace" presStyleCnt="0"/>
      <dgm:spPr/>
    </dgm:pt>
    <dgm:pt modelId="{E16972B8-8FEC-423C-8FFA-4AC9BF0842C3}" type="pres">
      <dgm:prSet presAssocID="{30E36183-B504-453E-9B97-7D4F39F3505D}" presName="aNode" presStyleLbl="fgAcc1" presStyleIdx="4" presStyleCnt="5">
        <dgm:presLayoutVars>
          <dgm:bulletEnabled val="1"/>
        </dgm:presLayoutVars>
      </dgm:prSet>
      <dgm:spPr/>
    </dgm:pt>
    <dgm:pt modelId="{A3DB3FE9-BD33-4FC3-A6AE-99182CA16A7C}" type="pres">
      <dgm:prSet presAssocID="{30E36183-B504-453E-9B97-7D4F39F3505D}" presName="aSpace" presStyleCnt="0"/>
      <dgm:spPr/>
    </dgm:pt>
  </dgm:ptLst>
  <dgm:cxnLst>
    <dgm:cxn modelId="{8624B801-F3D7-410D-846B-CC74B43B59AD}" srcId="{B06E49F7-499B-4044-92B8-C9E886289FCD}" destId="{30E36183-B504-453E-9B97-7D4F39F3505D}" srcOrd="4" destOrd="0" parTransId="{637B34D6-C8F0-4799-8BAA-76E6B103ED49}" sibTransId="{BD410D23-151D-45CB-BB89-1CFDD6379A44}"/>
    <dgm:cxn modelId="{35493403-090F-492F-9511-BCEB6AF94F61}" srcId="{B06E49F7-499B-4044-92B8-C9E886289FCD}" destId="{780D4339-420D-416E-99DD-B459BCCF24CB}" srcOrd="0" destOrd="0" parTransId="{A92F37DE-B0AE-442F-97CD-8A6A196720CF}" sibTransId="{3CA94656-F58B-492D-9228-8AF1E86572A9}"/>
    <dgm:cxn modelId="{A976F765-D902-4E9A-AB72-39B003E1D6E1}" srcId="{B06E49F7-499B-4044-92B8-C9E886289FCD}" destId="{60A06FBA-7EBE-44C2-B0AA-3A30AB611EFB}" srcOrd="1" destOrd="0" parTransId="{21D1C38B-C24C-4444-A40C-8DB8F1A36B24}" sibTransId="{65B88DFD-1D09-40F1-A29D-F57E0E70D946}"/>
    <dgm:cxn modelId="{4372BC70-52E9-456A-8305-C924817ADAB8}" type="presOf" srcId="{30E36183-B504-453E-9B97-7D4F39F3505D}" destId="{E16972B8-8FEC-423C-8FFA-4AC9BF0842C3}" srcOrd="0" destOrd="0" presId="urn:microsoft.com/office/officeart/2005/8/layout/pyramid2"/>
    <dgm:cxn modelId="{90382858-B04D-4B76-80A2-F3093E356458}" type="presOf" srcId="{66B13A17-67C4-4BD6-8C3F-5E9006C908A4}" destId="{3DBCF46E-FB5D-415A-8000-5EF70F5E8DB1}" srcOrd="0" destOrd="0" presId="urn:microsoft.com/office/officeart/2005/8/layout/pyramid2"/>
    <dgm:cxn modelId="{901F6C87-D07A-4C3C-8747-E651CD89236A}" type="presOf" srcId="{780D4339-420D-416E-99DD-B459BCCF24CB}" destId="{D1652F32-DEEA-44C1-B44B-08EBD53BF5DB}" srcOrd="0" destOrd="0" presId="urn:microsoft.com/office/officeart/2005/8/layout/pyramid2"/>
    <dgm:cxn modelId="{8659E68D-5677-426A-9A4D-AC97F2B21988}" type="presOf" srcId="{C404E870-0CC2-4FB1-AB04-F5750A27EE0E}" destId="{631894E0-1A39-4945-9B89-22484866D961}" srcOrd="0" destOrd="0" presId="urn:microsoft.com/office/officeart/2005/8/layout/pyramid2"/>
    <dgm:cxn modelId="{28FC3D8E-1B5E-4E00-B24F-CE352655838F}" srcId="{B06E49F7-499B-4044-92B8-C9E886289FCD}" destId="{66B13A17-67C4-4BD6-8C3F-5E9006C908A4}" srcOrd="3" destOrd="0" parTransId="{4D4E5DAA-8029-4C1C-8A9F-91B4179D4537}" sibTransId="{A8DBBAD7-89AB-41C6-96A2-66B05AFA74BB}"/>
    <dgm:cxn modelId="{49C043BC-DEDA-4973-96BF-D0D866DB1EE3}" type="presOf" srcId="{60A06FBA-7EBE-44C2-B0AA-3A30AB611EFB}" destId="{896C0AFB-C874-40CC-9C10-7861A363C6AB}" srcOrd="0" destOrd="0" presId="urn:microsoft.com/office/officeart/2005/8/layout/pyramid2"/>
    <dgm:cxn modelId="{E672A0D5-BF92-4FF9-80B6-C3EF7AEFB74A}" type="presOf" srcId="{B06E49F7-499B-4044-92B8-C9E886289FCD}" destId="{14A76919-C6E0-4E54-9593-F170CA2B6254}" srcOrd="0" destOrd="0" presId="urn:microsoft.com/office/officeart/2005/8/layout/pyramid2"/>
    <dgm:cxn modelId="{88DBDDD8-5E00-45E0-914B-1155F5AB6376}" srcId="{B06E49F7-499B-4044-92B8-C9E886289FCD}" destId="{C404E870-0CC2-4FB1-AB04-F5750A27EE0E}" srcOrd="2" destOrd="0" parTransId="{FBF7C78B-025A-4683-8F8E-35B09E6D8C62}" sibTransId="{18EE8D15-1699-4A14-967C-449C9B9AF7CC}"/>
    <dgm:cxn modelId="{EB3A1B97-234D-48A9-994F-C76916F44961}" type="presParOf" srcId="{14A76919-C6E0-4E54-9593-F170CA2B6254}" destId="{79F29500-0932-4504-BA17-C30523A4D6B0}" srcOrd="0" destOrd="0" presId="urn:microsoft.com/office/officeart/2005/8/layout/pyramid2"/>
    <dgm:cxn modelId="{474E90B6-2D83-4F8A-A8A9-B6BA0340A8E6}" type="presParOf" srcId="{14A76919-C6E0-4E54-9593-F170CA2B6254}" destId="{664B3A8A-5C03-4BE5-BC9E-987252AED8B3}" srcOrd="1" destOrd="0" presId="urn:microsoft.com/office/officeart/2005/8/layout/pyramid2"/>
    <dgm:cxn modelId="{9A34F261-B2A3-4EAE-9B3D-FC2BAB3746C5}" type="presParOf" srcId="{664B3A8A-5C03-4BE5-BC9E-987252AED8B3}" destId="{D1652F32-DEEA-44C1-B44B-08EBD53BF5DB}" srcOrd="0" destOrd="0" presId="urn:microsoft.com/office/officeart/2005/8/layout/pyramid2"/>
    <dgm:cxn modelId="{FC131D96-771D-4F06-B15B-B45BBB4CE911}" type="presParOf" srcId="{664B3A8A-5C03-4BE5-BC9E-987252AED8B3}" destId="{497F719D-AFF6-4F1D-AD30-9AB7E66F6828}" srcOrd="1" destOrd="0" presId="urn:microsoft.com/office/officeart/2005/8/layout/pyramid2"/>
    <dgm:cxn modelId="{722E0E64-3C73-4ECE-9B4A-AC8B4C36F945}" type="presParOf" srcId="{664B3A8A-5C03-4BE5-BC9E-987252AED8B3}" destId="{896C0AFB-C874-40CC-9C10-7861A363C6AB}" srcOrd="2" destOrd="0" presId="urn:microsoft.com/office/officeart/2005/8/layout/pyramid2"/>
    <dgm:cxn modelId="{F0631DD1-B5C5-4D60-A218-6E877FF519AC}" type="presParOf" srcId="{664B3A8A-5C03-4BE5-BC9E-987252AED8B3}" destId="{41F982AF-CE33-49D2-AC79-6D69ECF9D6B3}" srcOrd="3" destOrd="0" presId="urn:microsoft.com/office/officeart/2005/8/layout/pyramid2"/>
    <dgm:cxn modelId="{85342F46-8339-45CC-8FC3-67F515F1851B}" type="presParOf" srcId="{664B3A8A-5C03-4BE5-BC9E-987252AED8B3}" destId="{631894E0-1A39-4945-9B89-22484866D961}" srcOrd="4" destOrd="0" presId="urn:microsoft.com/office/officeart/2005/8/layout/pyramid2"/>
    <dgm:cxn modelId="{984EBD96-F428-4E85-9DF0-A4FEDF326A47}" type="presParOf" srcId="{664B3A8A-5C03-4BE5-BC9E-987252AED8B3}" destId="{769BD073-6E9A-49EC-8BFE-179E1F4B5EB3}" srcOrd="5" destOrd="0" presId="urn:microsoft.com/office/officeart/2005/8/layout/pyramid2"/>
    <dgm:cxn modelId="{1BEB124E-E03A-4FF2-A18A-1676FB2F5A02}" type="presParOf" srcId="{664B3A8A-5C03-4BE5-BC9E-987252AED8B3}" destId="{3DBCF46E-FB5D-415A-8000-5EF70F5E8DB1}" srcOrd="6" destOrd="0" presId="urn:microsoft.com/office/officeart/2005/8/layout/pyramid2"/>
    <dgm:cxn modelId="{875FFBE2-0D64-4EF8-B1A4-168AB7B9B72A}" type="presParOf" srcId="{664B3A8A-5C03-4BE5-BC9E-987252AED8B3}" destId="{9B697C6F-B0D5-4916-B9B9-952DF1A3EBA8}" srcOrd="7" destOrd="0" presId="urn:microsoft.com/office/officeart/2005/8/layout/pyramid2"/>
    <dgm:cxn modelId="{58F331C4-45D2-46B4-BA7C-4F0DFBDEA98F}" type="presParOf" srcId="{664B3A8A-5C03-4BE5-BC9E-987252AED8B3}" destId="{E16972B8-8FEC-423C-8FFA-4AC9BF0842C3}" srcOrd="8" destOrd="0" presId="urn:microsoft.com/office/officeart/2005/8/layout/pyramid2"/>
    <dgm:cxn modelId="{8371BCF7-91B9-47CD-8D86-A28FFF50B218}" type="presParOf" srcId="{664B3A8A-5C03-4BE5-BC9E-987252AED8B3}" destId="{A3DB3FE9-BD33-4FC3-A6AE-99182CA16A7C}" srcOrd="9"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B6B0D4-8B42-4796-B40F-4DA9E63F9FD1}"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fr-CA"/>
        </a:p>
      </dgm:t>
    </dgm:pt>
    <dgm:pt modelId="{9455B2B4-B0F2-46E0-81A0-FF4369AE15F5}">
      <dgm:prSet phldrT="[Texte]"/>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dirty="0"/>
            <a:t>Équilibre</a:t>
          </a:r>
        </a:p>
      </dgm:t>
    </dgm:pt>
    <dgm:pt modelId="{7BFBCC9C-3DD4-465E-BE69-8AE8187047F1}" type="parTrans" cxnId="{89AC07F5-9F28-4ED7-B2D5-674352ED1716}">
      <dgm:prSet/>
      <dgm:spPr/>
      <dgm:t>
        <a:bodyPr/>
        <a:lstStyle/>
        <a:p>
          <a:endParaRPr lang="fr-CA"/>
        </a:p>
      </dgm:t>
    </dgm:pt>
    <dgm:pt modelId="{0276DCB7-7A97-4A58-863A-94E1F2F913F4}" type="sibTrans" cxnId="{89AC07F5-9F28-4ED7-B2D5-674352ED1716}">
      <dgm:prSet/>
      <dgm:spPr/>
      <dgm:t>
        <a:bodyPr/>
        <a:lstStyle/>
        <a:p>
          <a:endParaRPr lang="fr-CA"/>
        </a:p>
      </dgm:t>
    </dgm:pt>
    <dgm:pt modelId="{120CB1CC-E541-44E0-9B7D-E19E59DC7254}">
      <dgm:prSet phldrT="[Texte]"/>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dirty="0"/>
            <a:t>Insécurité</a:t>
          </a:r>
        </a:p>
      </dgm:t>
    </dgm:pt>
    <dgm:pt modelId="{2972298F-FEFA-4902-BE12-F616636EEA2D}" type="parTrans" cxnId="{254BC492-ECC5-434D-A787-CA26D8172EAE}">
      <dgm:prSet/>
      <dgm:spPr/>
      <dgm:t>
        <a:bodyPr/>
        <a:lstStyle/>
        <a:p>
          <a:endParaRPr lang="fr-CA"/>
        </a:p>
      </dgm:t>
    </dgm:pt>
    <dgm:pt modelId="{6C0F0987-517A-4C58-96F5-D2628F9F4B30}" type="sibTrans" cxnId="{254BC492-ECC5-434D-A787-CA26D8172EAE}">
      <dgm:prSet/>
      <dgm:spPr/>
      <dgm:t>
        <a:bodyPr/>
        <a:lstStyle/>
        <a:p>
          <a:endParaRPr lang="fr-CA"/>
        </a:p>
      </dgm:t>
    </dgm:pt>
    <dgm:pt modelId="{F7D1DAC2-6C85-4302-B0C6-94E348F5EA29}">
      <dgm:prSet phldrT="[Texte]"/>
      <dgm:spPr>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dirty="0"/>
            <a:t>Insatisfaction</a:t>
          </a:r>
        </a:p>
      </dgm:t>
    </dgm:pt>
    <dgm:pt modelId="{B93421AB-F0AE-47D4-B422-D9AE7F1F6B34}" type="parTrans" cxnId="{7C01663A-3E8D-419D-9D68-A99A8392AEFC}">
      <dgm:prSet/>
      <dgm:spPr/>
      <dgm:t>
        <a:bodyPr/>
        <a:lstStyle/>
        <a:p>
          <a:endParaRPr lang="fr-CA"/>
        </a:p>
      </dgm:t>
    </dgm:pt>
    <dgm:pt modelId="{E5055F36-CA4F-441A-977D-0EAFB56FCD4E}" type="sibTrans" cxnId="{7C01663A-3E8D-419D-9D68-A99A8392AEFC}">
      <dgm:prSet/>
      <dgm:spPr/>
      <dgm:t>
        <a:bodyPr/>
        <a:lstStyle/>
        <a:p>
          <a:endParaRPr lang="fr-CA"/>
        </a:p>
      </dgm:t>
    </dgm:pt>
    <dgm:pt modelId="{55EC1454-62D3-44AB-A8B0-6FB3BACD0486}">
      <dgm:prSet phldrT="[Texte]"/>
      <dgm:spPr>
        <a:ln>
          <a:noFill/>
        </a:ln>
        <a:effectLst>
          <a:outerShdw blurRad="107950" dist="101600" dir="1800000" sx="111000" sy="111000" algn="tl" rotWithShape="0">
            <a:schemeClr val="tx2">
              <a:alpha val="37000"/>
            </a:schemeClr>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fr-CA" dirty="0">
              <a:effectLst>
                <a:outerShdw blurRad="38100" dist="38100" dir="2700000" algn="tl">
                  <a:srgbClr val="000000">
                    <a:alpha val="43137"/>
                  </a:srgbClr>
                </a:outerShdw>
              </a:effectLst>
            </a:rPr>
            <a:t>Besoins</a:t>
          </a:r>
        </a:p>
      </dgm:t>
    </dgm:pt>
    <dgm:pt modelId="{C4D8844E-8201-4EE8-80EE-C70AE072B04F}" type="sibTrans" cxnId="{BB8A666F-C910-4920-85BD-86EC112FB348}">
      <dgm:prSet/>
      <dgm:spPr/>
      <dgm:t>
        <a:bodyPr/>
        <a:lstStyle/>
        <a:p>
          <a:endParaRPr lang="fr-CA"/>
        </a:p>
      </dgm:t>
    </dgm:pt>
    <dgm:pt modelId="{0BCE9D5B-D298-4EDB-8F11-9F8460F38443}" type="parTrans" cxnId="{BB8A666F-C910-4920-85BD-86EC112FB348}">
      <dgm:prSet/>
      <dgm:spPr/>
      <dgm:t>
        <a:bodyPr/>
        <a:lstStyle/>
        <a:p>
          <a:endParaRPr lang="fr-CA"/>
        </a:p>
      </dgm:t>
    </dgm:pt>
    <dgm:pt modelId="{C61F7940-27D5-44B4-8F73-86E1A1E3AC82}">
      <dgm:prSet phldrT="[Texte]"/>
      <dgm:spPr>
        <a:ln>
          <a:noFill/>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fr-CA" dirty="0">
              <a:effectLst>
                <a:outerShdw blurRad="38100" dist="38100" dir="2700000" algn="tl">
                  <a:srgbClr val="000000">
                    <a:alpha val="43137"/>
                  </a:srgbClr>
                </a:outerShdw>
              </a:effectLst>
            </a:rPr>
            <a:t>Difficultés</a:t>
          </a:r>
        </a:p>
      </dgm:t>
    </dgm:pt>
    <dgm:pt modelId="{B836C244-AB87-4E2A-9BF2-D5E1948BA5DD}" type="sibTrans" cxnId="{FFD8BF93-C584-487F-94E8-96536D087F2C}">
      <dgm:prSet/>
      <dgm:spPr/>
      <dgm:t>
        <a:bodyPr/>
        <a:lstStyle/>
        <a:p>
          <a:endParaRPr lang="fr-CA"/>
        </a:p>
      </dgm:t>
    </dgm:pt>
    <dgm:pt modelId="{2CD22CEA-E5F8-433C-8F0B-06D102429AC3}" type="parTrans" cxnId="{FFD8BF93-C584-487F-94E8-96536D087F2C}">
      <dgm:prSet/>
      <dgm:spPr/>
      <dgm:t>
        <a:bodyPr/>
        <a:lstStyle/>
        <a:p>
          <a:endParaRPr lang="fr-CA"/>
        </a:p>
      </dgm:t>
    </dgm:pt>
    <dgm:pt modelId="{747DCC8C-6F6D-4106-A0E2-831CB275A0A9}" type="pres">
      <dgm:prSet presAssocID="{39B6B0D4-8B42-4796-B40F-4DA9E63F9FD1}" presName="outerComposite" presStyleCnt="0">
        <dgm:presLayoutVars>
          <dgm:chMax val="2"/>
          <dgm:animLvl val="lvl"/>
          <dgm:resizeHandles val="exact"/>
        </dgm:presLayoutVars>
      </dgm:prSet>
      <dgm:spPr/>
    </dgm:pt>
    <dgm:pt modelId="{9EABDB83-79F8-4ECF-B572-1B8BA0FBA388}" type="pres">
      <dgm:prSet presAssocID="{39B6B0D4-8B42-4796-B40F-4DA9E63F9FD1}" presName="dummyMaxCanvas" presStyleCnt="0"/>
      <dgm:spPr/>
    </dgm:pt>
    <dgm:pt modelId="{2598706D-2C1B-40DA-AE7E-EBD16898B64B}" type="pres">
      <dgm:prSet presAssocID="{39B6B0D4-8B42-4796-B40F-4DA9E63F9FD1}" presName="parentComposite" presStyleCnt="0"/>
      <dgm:spPr/>
    </dgm:pt>
    <dgm:pt modelId="{18EE08E1-E8A7-40DC-A6FC-A8BA877EF6C3}" type="pres">
      <dgm:prSet presAssocID="{39B6B0D4-8B42-4796-B40F-4DA9E63F9FD1}" presName="parent1" presStyleLbl="alignAccFollowNode1" presStyleIdx="0" presStyleCnt="4">
        <dgm:presLayoutVars>
          <dgm:chMax val="4"/>
        </dgm:presLayoutVars>
      </dgm:prSet>
      <dgm:spPr/>
    </dgm:pt>
    <dgm:pt modelId="{EB64836F-263C-4586-895D-B640D3E2710E}" type="pres">
      <dgm:prSet presAssocID="{39B6B0D4-8B42-4796-B40F-4DA9E63F9FD1}" presName="parent2" presStyleLbl="alignAccFollowNode1" presStyleIdx="1" presStyleCnt="4">
        <dgm:presLayoutVars>
          <dgm:chMax val="4"/>
        </dgm:presLayoutVars>
      </dgm:prSet>
      <dgm:spPr/>
    </dgm:pt>
    <dgm:pt modelId="{88ACF3AB-41FF-41A2-AE55-336C477F8528}" type="pres">
      <dgm:prSet presAssocID="{39B6B0D4-8B42-4796-B40F-4DA9E63F9FD1}" presName="childrenComposite" presStyleCnt="0"/>
      <dgm:spPr/>
    </dgm:pt>
    <dgm:pt modelId="{B97D3DE7-74B2-4DEC-B87C-14A2B4BCE82A}" type="pres">
      <dgm:prSet presAssocID="{39B6B0D4-8B42-4796-B40F-4DA9E63F9FD1}" presName="dummyMaxCanvas_ChildArea" presStyleCnt="0"/>
      <dgm:spPr/>
    </dgm:pt>
    <dgm:pt modelId="{EE55C79B-DA72-4275-8108-E1F93AFAD6FF}" type="pres">
      <dgm:prSet presAssocID="{39B6B0D4-8B42-4796-B40F-4DA9E63F9FD1}" presName="fulcrum" presStyleLbl="alignAccFollowNode1" presStyleIdx="2" presStyleCnt="4">
        <dgm:style>
          <a:lnRef idx="1">
            <a:schemeClr val="dk1"/>
          </a:lnRef>
          <a:fillRef idx="2">
            <a:schemeClr val="dk1"/>
          </a:fillRef>
          <a:effectRef idx="1">
            <a:schemeClr val="dk1"/>
          </a:effectRef>
          <a:fontRef idx="minor">
            <a:schemeClr val="dk1"/>
          </a:fontRef>
        </dgm:style>
      </dgm:prSet>
      <dgm:spPr/>
    </dgm:pt>
    <dgm:pt modelId="{C0EF8093-B96C-49AC-8E27-C424A2C9B8ED}" type="pres">
      <dgm:prSet presAssocID="{39B6B0D4-8B42-4796-B40F-4DA9E63F9FD1}" presName="balance_12" presStyleLbl="alignAccFollowNode1" presStyleIdx="3" presStyleCnt="4">
        <dgm:presLayoutVars>
          <dgm:bulletEnabled val="1"/>
        </dgm:presLayoutVars>
        <dgm:style>
          <a:lnRef idx="1">
            <a:schemeClr val="dk1"/>
          </a:lnRef>
          <a:fillRef idx="2">
            <a:schemeClr val="dk1"/>
          </a:fillRef>
          <a:effectRef idx="1">
            <a:schemeClr val="dk1"/>
          </a:effectRef>
          <a:fontRef idx="minor">
            <a:schemeClr val="dk1"/>
          </a:fontRef>
        </dgm:style>
      </dgm:prSet>
      <dgm:spPr/>
    </dgm:pt>
    <dgm:pt modelId="{B7699CA4-D558-470D-91B1-134239EC1CB4}" type="pres">
      <dgm:prSet presAssocID="{39B6B0D4-8B42-4796-B40F-4DA9E63F9FD1}" presName="right_12_1" presStyleLbl="node1" presStyleIdx="0" presStyleCnt="3">
        <dgm:presLayoutVars>
          <dgm:bulletEnabled val="1"/>
        </dgm:presLayoutVars>
      </dgm:prSet>
      <dgm:spPr/>
    </dgm:pt>
    <dgm:pt modelId="{6E06CA28-FD43-45DA-B46B-D7366419E9FF}" type="pres">
      <dgm:prSet presAssocID="{39B6B0D4-8B42-4796-B40F-4DA9E63F9FD1}" presName="right_12_2" presStyleLbl="node1" presStyleIdx="1" presStyleCnt="3">
        <dgm:presLayoutVars>
          <dgm:bulletEnabled val="1"/>
        </dgm:presLayoutVars>
      </dgm:prSet>
      <dgm:spPr/>
    </dgm:pt>
    <dgm:pt modelId="{1BD4886B-2C8E-41DB-AA1F-AFC6D1F3BB9A}" type="pres">
      <dgm:prSet presAssocID="{39B6B0D4-8B42-4796-B40F-4DA9E63F9FD1}" presName="left_12_1" presStyleLbl="node1" presStyleIdx="2" presStyleCnt="3">
        <dgm:presLayoutVars>
          <dgm:bulletEnabled val="1"/>
        </dgm:presLayoutVars>
      </dgm:prSet>
      <dgm:spPr/>
    </dgm:pt>
  </dgm:ptLst>
  <dgm:cxnLst>
    <dgm:cxn modelId="{A4AACA20-F0CB-45D9-99CC-5F3D1D3BD24D}" type="presOf" srcId="{39B6B0D4-8B42-4796-B40F-4DA9E63F9FD1}" destId="{747DCC8C-6F6D-4106-A0E2-831CB275A0A9}" srcOrd="0" destOrd="0" presId="urn:microsoft.com/office/officeart/2005/8/layout/balance1"/>
    <dgm:cxn modelId="{7C01663A-3E8D-419D-9D68-A99A8392AEFC}" srcId="{C61F7940-27D5-44B4-8F73-86E1A1E3AC82}" destId="{F7D1DAC2-6C85-4302-B0C6-94E348F5EA29}" srcOrd="1" destOrd="0" parTransId="{B93421AB-F0AE-47D4-B422-D9AE7F1F6B34}" sibTransId="{E5055F36-CA4F-441A-977D-0EAFB56FCD4E}"/>
    <dgm:cxn modelId="{A0C54848-F5AD-4165-BA45-87A6E1CE7CE9}" type="presOf" srcId="{F7D1DAC2-6C85-4302-B0C6-94E348F5EA29}" destId="{6E06CA28-FD43-45DA-B46B-D7366419E9FF}" srcOrd="0" destOrd="0" presId="urn:microsoft.com/office/officeart/2005/8/layout/balance1"/>
    <dgm:cxn modelId="{BB8A666F-C910-4920-85BD-86EC112FB348}" srcId="{39B6B0D4-8B42-4796-B40F-4DA9E63F9FD1}" destId="{55EC1454-62D3-44AB-A8B0-6FB3BACD0486}" srcOrd="0" destOrd="0" parTransId="{0BCE9D5B-D298-4EDB-8F11-9F8460F38443}" sibTransId="{C4D8844E-8201-4EE8-80EE-C70AE072B04F}"/>
    <dgm:cxn modelId="{50D9C351-E8D4-4FEB-AFA6-7CC3D8F45538}" type="presOf" srcId="{9455B2B4-B0F2-46E0-81A0-FF4369AE15F5}" destId="{1BD4886B-2C8E-41DB-AA1F-AFC6D1F3BB9A}" srcOrd="0" destOrd="0" presId="urn:microsoft.com/office/officeart/2005/8/layout/balance1"/>
    <dgm:cxn modelId="{254BC492-ECC5-434D-A787-CA26D8172EAE}" srcId="{C61F7940-27D5-44B4-8F73-86E1A1E3AC82}" destId="{120CB1CC-E541-44E0-9B7D-E19E59DC7254}" srcOrd="0" destOrd="0" parTransId="{2972298F-FEFA-4902-BE12-F616636EEA2D}" sibTransId="{6C0F0987-517A-4C58-96F5-D2628F9F4B30}"/>
    <dgm:cxn modelId="{FFD8BF93-C584-487F-94E8-96536D087F2C}" srcId="{39B6B0D4-8B42-4796-B40F-4DA9E63F9FD1}" destId="{C61F7940-27D5-44B4-8F73-86E1A1E3AC82}" srcOrd="1" destOrd="0" parTransId="{2CD22CEA-E5F8-433C-8F0B-06D102429AC3}" sibTransId="{B836C244-AB87-4E2A-9BF2-D5E1948BA5DD}"/>
    <dgm:cxn modelId="{427B55A9-40EB-4391-9ED7-06ECB43EDB29}" type="presOf" srcId="{55EC1454-62D3-44AB-A8B0-6FB3BACD0486}" destId="{18EE08E1-E8A7-40DC-A6FC-A8BA877EF6C3}" srcOrd="0" destOrd="0" presId="urn:microsoft.com/office/officeart/2005/8/layout/balance1"/>
    <dgm:cxn modelId="{F43AA1B7-E10D-4A8F-86BF-71988B0E41FA}" type="presOf" srcId="{120CB1CC-E541-44E0-9B7D-E19E59DC7254}" destId="{B7699CA4-D558-470D-91B1-134239EC1CB4}" srcOrd="0" destOrd="0" presId="urn:microsoft.com/office/officeart/2005/8/layout/balance1"/>
    <dgm:cxn modelId="{CA0DEDD0-87A8-4AAE-BA3E-63153D99E45C}" type="presOf" srcId="{C61F7940-27D5-44B4-8F73-86E1A1E3AC82}" destId="{EB64836F-263C-4586-895D-B640D3E2710E}" srcOrd="0" destOrd="0" presId="urn:microsoft.com/office/officeart/2005/8/layout/balance1"/>
    <dgm:cxn modelId="{89AC07F5-9F28-4ED7-B2D5-674352ED1716}" srcId="{55EC1454-62D3-44AB-A8B0-6FB3BACD0486}" destId="{9455B2B4-B0F2-46E0-81A0-FF4369AE15F5}" srcOrd="0" destOrd="0" parTransId="{7BFBCC9C-3DD4-465E-BE69-8AE8187047F1}" sibTransId="{0276DCB7-7A97-4A58-863A-94E1F2F913F4}"/>
    <dgm:cxn modelId="{CE420EA6-E59B-4DC3-A7E4-C832C172ACC3}" type="presParOf" srcId="{747DCC8C-6F6D-4106-A0E2-831CB275A0A9}" destId="{9EABDB83-79F8-4ECF-B572-1B8BA0FBA388}" srcOrd="0" destOrd="0" presId="urn:microsoft.com/office/officeart/2005/8/layout/balance1"/>
    <dgm:cxn modelId="{2A8279CD-8D5D-4145-BB61-7438057E5D8F}" type="presParOf" srcId="{747DCC8C-6F6D-4106-A0E2-831CB275A0A9}" destId="{2598706D-2C1B-40DA-AE7E-EBD16898B64B}" srcOrd="1" destOrd="0" presId="urn:microsoft.com/office/officeart/2005/8/layout/balance1"/>
    <dgm:cxn modelId="{67901F23-17FD-4F96-810B-AA47C169EE5C}" type="presParOf" srcId="{2598706D-2C1B-40DA-AE7E-EBD16898B64B}" destId="{18EE08E1-E8A7-40DC-A6FC-A8BA877EF6C3}" srcOrd="0" destOrd="0" presId="urn:microsoft.com/office/officeart/2005/8/layout/balance1"/>
    <dgm:cxn modelId="{3107A227-CDBB-4C09-BD16-4FFDBCAED877}" type="presParOf" srcId="{2598706D-2C1B-40DA-AE7E-EBD16898B64B}" destId="{EB64836F-263C-4586-895D-B640D3E2710E}" srcOrd="1" destOrd="0" presId="urn:microsoft.com/office/officeart/2005/8/layout/balance1"/>
    <dgm:cxn modelId="{443DC2E5-E70E-4FAF-ABB6-BB5124522829}" type="presParOf" srcId="{747DCC8C-6F6D-4106-A0E2-831CB275A0A9}" destId="{88ACF3AB-41FF-41A2-AE55-336C477F8528}" srcOrd="2" destOrd="0" presId="urn:microsoft.com/office/officeart/2005/8/layout/balance1"/>
    <dgm:cxn modelId="{45812BA6-8FFD-48D6-9B43-12FE879D0F45}" type="presParOf" srcId="{88ACF3AB-41FF-41A2-AE55-336C477F8528}" destId="{B97D3DE7-74B2-4DEC-B87C-14A2B4BCE82A}" srcOrd="0" destOrd="0" presId="urn:microsoft.com/office/officeart/2005/8/layout/balance1"/>
    <dgm:cxn modelId="{271E9321-4CBF-4DF9-83DC-B942761BEED6}" type="presParOf" srcId="{88ACF3AB-41FF-41A2-AE55-336C477F8528}" destId="{EE55C79B-DA72-4275-8108-E1F93AFAD6FF}" srcOrd="1" destOrd="0" presId="urn:microsoft.com/office/officeart/2005/8/layout/balance1"/>
    <dgm:cxn modelId="{48567B13-D365-462D-AF56-EA8213D51747}" type="presParOf" srcId="{88ACF3AB-41FF-41A2-AE55-336C477F8528}" destId="{C0EF8093-B96C-49AC-8E27-C424A2C9B8ED}" srcOrd="2" destOrd="0" presId="urn:microsoft.com/office/officeart/2005/8/layout/balance1"/>
    <dgm:cxn modelId="{C061763F-650B-4D65-958A-DD627D0DFC75}" type="presParOf" srcId="{88ACF3AB-41FF-41A2-AE55-336C477F8528}" destId="{B7699CA4-D558-470D-91B1-134239EC1CB4}" srcOrd="3" destOrd="0" presId="urn:microsoft.com/office/officeart/2005/8/layout/balance1"/>
    <dgm:cxn modelId="{BFBBBA3C-62A9-49B5-BFFF-D0DCE57EAC9B}" type="presParOf" srcId="{88ACF3AB-41FF-41A2-AE55-336C477F8528}" destId="{6E06CA28-FD43-45DA-B46B-D7366419E9FF}" srcOrd="4" destOrd="0" presId="urn:microsoft.com/office/officeart/2005/8/layout/balance1"/>
    <dgm:cxn modelId="{76C36B02-5803-4E30-AE60-BE34FFB850D2}" type="presParOf" srcId="{88ACF3AB-41FF-41A2-AE55-336C477F8528}" destId="{1BD4886B-2C8E-41DB-AA1F-AFC6D1F3BB9A}" srcOrd="5" destOrd="0" presId="urn:microsoft.com/office/officeart/2005/8/layout/balanc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29500-0932-4504-BA17-C30523A4D6B0}">
      <dsp:nvSpPr>
        <dsp:cNvPr id="0" name=""/>
        <dsp:cNvSpPr/>
      </dsp:nvSpPr>
      <dsp:spPr>
        <a:xfrm>
          <a:off x="762577" y="0"/>
          <a:ext cx="4684847" cy="4684847"/>
        </a:xfrm>
        <a:prstGeom prst="triangl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25400" dir="18960000" sx="103000" sy="103000" algn="tl" rotWithShape="0">
            <a:schemeClr val="accent1">
              <a:alpha val="51000"/>
            </a:schemeClr>
          </a:outerShdw>
          <a:reflection blurRad="6350" stA="50000" endA="300" endPos="55000" dir="5400000" sy="-100000" algn="bl" rotWithShape="0"/>
        </a:effectLst>
        <a:scene3d>
          <a:camera prst="orthographicFront">
            <a:rot lat="0" lon="0" rev="0"/>
          </a:camera>
          <a:lightRig rig="glow" dir="t">
            <a:rot lat="0" lon="0" rev="14100000"/>
          </a:lightRig>
        </a:scene3d>
        <a:sp3d prstMaterial="softEdge">
          <a:bevelT w="127000" prst="artDeco"/>
        </a:sp3d>
      </dsp:spPr>
      <dsp:style>
        <a:lnRef idx="0">
          <a:scrgbClr r="0" g="0" b="0"/>
        </a:lnRef>
        <a:fillRef idx="3">
          <a:scrgbClr r="0" g="0" b="0"/>
        </a:fillRef>
        <a:effectRef idx="2">
          <a:scrgbClr r="0" g="0" b="0"/>
        </a:effectRef>
        <a:fontRef idx="minor">
          <a:schemeClr val="lt1"/>
        </a:fontRef>
      </dsp:style>
    </dsp:sp>
    <dsp:sp modelId="{D1652F32-DEEA-44C1-B44B-08EBD53BF5DB}">
      <dsp:nvSpPr>
        <dsp:cNvPr id="0" name=""/>
        <dsp:cNvSpPr/>
      </dsp:nvSpPr>
      <dsp:spPr>
        <a:xfrm>
          <a:off x="3279698" y="468942"/>
          <a:ext cx="3045150" cy="666126"/>
        </a:xfrm>
        <a:prstGeom prst="roundRect">
          <a:avLst/>
        </a:prstGeom>
        <a:solidFill>
          <a:schemeClr val="lt1">
            <a:alpha val="90000"/>
            <a:hueOff val="0"/>
            <a:satOff val="0"/>
            <a:lumOff val="0"/>
            <a:alphaOff val="0"/>
          </a:schemeClr>
        </a:solidFill>
        <a:ln w="12700" cap="rnd" cmpd="sng" algn="ctr">
          <a:noFill/>
          <a:prstDash val="solid"/>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dirty="0"/>
            <a:t>Besoin de réalisation</a:t>
          </a:r>
        </a:p>
      </dsp:txBody>
      <dsp:txXfrm>
        <a:off x="3312216" y="501460"/>
        <a:ext cx="2980114" cy="601090"/>
      </dsp:txXfrm>
    </dsp:sp>
    <dsp:sp modelId="{896C0AFB-C874-40CC-9C10-7861A363C6AB}">
      <dsp:nvSpPr>
        <dsp:cNvPr id="0" name=""/>
        <dsp:cNvSpPr/>
      </dsp:nvSpPr>
      <dsp:spPr>
        <a:xfrm>
          <a:off x="3279698" y="1218334"/>
          <a:ext cx="3045150" cy="666126"/>
        </a:xfrm>
        <a:prstGeom prst="roundRect">
          <a:avLst/>
        </a:prstGeom>
        <a:solidFill>
          <a:schemeClr val="lt1">
            <a:alpha val="90000"/>
            <a:hueOff val="0"/>
            <a:satOff val="0"/>
            <a:lumOff val="0"/>
            <a:alphaOff val="0"/>
          </a:schemeClr>
        </a:solidFill>
        <a:ln w="12700" cap="rnd" cmpd="sng" algn="ctr">
          <a:noFill/>
          <a:prstDash val="solid"/>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dirty="0"/>
            <a:t>Besoin d’estime de soi et d’autrui</a:t>
          </a:r>
        </a:p>
      </dsp:txBody>
      <dsp:txXfrm>
        <a:off x="3312216" y="1250852"/>
        <a:ext cx="2980114" cy="601090"/>
      </dsp:txXfrm>
    </dsp:sp>
    <dsp:sp modelId="{631894E0-1A39-4945-9B89-22484866D961}">
      <dsp:nvSpPr>
        <dsp:cNvPr id="0" name=""/>
        <dsp:cNvSpPr/>
      </dsp:nvSpPr>
      <dsp:spPr>
        <a:xfrm>
          <a:off x="3279698" y="1967727"/>
          <a:ext cx="3045150" cy="666126"/>
        </a:xfrm>
        <a:prstGeom prst="roundRect">
          <a:avLst/>
        </a:prstGeom>
        <a:solidFill>
          <a:schemeClr val="lt1">
            <a:alpha val="90000"/>
            <a:hueOff val="0"/>
            <a:satOff val="0"/>
            <a:lumOff val="0"/>
            <a:alphaOff val="0"/>
          </a:schemeClr>
        </a:solidFill>
        <a:ln w="12700" cap="rnd" cmpd="sng" algn="ctr">
          <a:noFill/>
          <a:prstDash val="solid"/>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dirty="0"/>
            <a:t>Besoin d’amour et d’appartenance</a:t>
          </a:r>
        </a:p>
      </dsp:txBody>
      <dsp:txXfrm>
        <a:off x="3312216" y="2000245"/>
        <a:ext cx="2980114" cy="601090"/>
      </dsp:txXfrm>
    </dsp:sp>
    <dsp:sp modelId="{3DBCF46E-FB5D-415A-8000-5EF70F5E8DB1}">
      <dsp:nvSpPr>
        <dsp:cNvPr id="0" name=""/>
        <dsp:cNvSpPr/>
      </dsp:nvSpPr>
      <dsp:spPr>
        <a:xfrm>
          <a:off x="3279698" y="2717119"/>
          <a:ext cx="3045150" cy="666126"/>
        </a:xfrm>
        <a:prstGeom prst="roundRect">
          <a:avLst/>
        </a:prstGeom>
        <a:solidFill>
          <a:schemeClr val="lt1">
            <a:alpha val="90000"/>
            <a:hueOff val="0"/>
            <a:satOff val="0"/>
            <a:lumOff val="0"/>
            <a:alphaOff val="0"/>
          </a:schemeClr>
        </a:solidFill>
        <a:ln w="12700" cap="rnd" cmpd="sng" algn="ctr">
          <a:noFill/>
          <a:prstDash val="solid"/>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dirty="0"/>
            <a:t>Besoin de sécurité</a:t>
          </a:r>
        </a:p>
      </dsp:txBody>
      <dsp:txXfrm>
        <a:off x="3312216" y="2749637"/>
        <a:ext cx="2980114" cy="601090"/>
      </dsp:txXfrm>
    </dsp:sp>
    <dsp:sp modelId="{E16972B8-8FEC-423C-8FFA-4AC9BF0842C3}">
      <dsp:nvSpPr>
        <dsp:cNvPr id="0" name=""/>
        <dsp:cNvSpPr/>
      </dsp:nvSpPr>
      <dsp:spPr>
        <a:xfrm>
          <a:off x="3279698" y="3466512"/>
          <a:ext cx="3045150" cy="666126"/>
        </a:xfrm>
        <a:prstGeom prst="roundRect">
          <a:avLst/>
        </a:prstGeom>
        <a:solidFill>
          <a:schemeClr val="lt1">
            <a:alpha val="90000"/>
            <a:hueOff val="0"/>
            <a:satOff val="0"/>
            <a:lumOff val="0"/>
            <a:alphaOff val="0"/>
          </a:schemeClr>
        </a:solidFill>
        <a:ln w="12700" cap="rnd" cmpd="sng" algn="ctr">
          <a:noFill/>
          <a:prstDash val="solid"/>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z="190500" contourW="44450" prstMaterial="matte">
          <a:bevelT w="63500" h="63500" prst="artDeco"/>
          <a:contourClr>
            <a:srgbClr val="FFFFFF"/>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A" sz="1700" kern="1200" dirty="0"/>
            <a:t>Besoin physiologique</a:t>
          </a:r>
        </a:p>
      </dsp:txBody>
      <dsp:txXfrm>
        <a:off x="3312216" y="3499030"/>
        <a:ext cx="2980114" cy="6010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E08E1-E8A7-40DC-A6FC-A8BA877EF6C3}">
      <dsp:nvSpPr>
        <dsp:cNvPr id="0" name=""/>
        <dsp:cNvSpPr/>
      </dsp:nvSpPr>
      <dsp:spPr>
        <a:xfrm>
          <a:off x="1985461" y="0"/>
          <a:ext cx="1481328" cy="822960"/>
        </a:xfrm>
        <a:prstGeom prst="roundRect">
          <a:avLst>
            <a:gd name="adj" fmla="val 10000"/>
          </a:avLst>
        </a:prstGeom>
        <a:solidFill>
          <a:schemeClr val="accent1">
            <a:alpha val="90000"/>
            <a:tint val="40000"/>
            <a:hueOff val="0"/>
            <a:satOff val="0"/>
            <a:lumOff val="0"/>
            <a:alphaOff val="0"/>
          </a:schemeClr>
        </a:solidFill>
        <a:ln w="19050" cap="rnd" cmpd="sng" algn="ctr">
          <a:noFill/>
          <a:prstDash val="solid"/>
        </a:ln>
        <a:effectLst>
          <a:outerShdw blurRad="107950" dist="101600" dir="1800000" sx="111000" sy="111000" algn="tl" rotWithShape="0">
            <a:schemeClr val="tx2">
              <a:alpha val="37000"/>
            </a:scheme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effectLst>
                <a:outerShdw blurRad="38100" dist="38100" dir="2700000" algn="tl">
                  <a:srgbClr val="000000">
                    <a:alpha val="43137"/>
                  </a:srgbClr>
                </a:outerShdw>
              </a:effectLst>
            </a:rPr>
            <a:t>Besoins</a:t>
          </a:r>
        </a:p>
      </dsp:txBody>
      <dsp:txXfrm>
        <a:off x="2009565" y="24104"/>
        <a:ext cx="1433120" cy="774752"/>
      </dsp:txXfrm>
    </dsp:sp>
    <dsp:sp modelId="{EB64836F-263C-4586-895D-B640D3E2710E}">
      <dsp:nvSpPr>
        <dsp:cNvPr id="0" name=""/>
        <dsp:cNvSpPr/>
      </dsp:nvSpPr>
      <dsp:spPr>
        <a:xfrm>
          <a:off x="4125157" y="0"/>
          <a:ext cx="1481328" cy="822960"/>
        </a:xfrm>
        <a:prstGeom prst="roundRect">
          <a:avLst>
            <a:gd name="adj" fmla="val 10000"/>
          </a:avLst>
        </a:prstGeom>
        <a:solidFill>
          <a:schemeClr val="accent1">
            <a:alpha val="90000"/>
            <a:tint val="40000"/>
            <a:hueOff val="0"/>
            <a:satOff val="0"/>
            <a:lumOff val="0"/>
            <a:alphaOff val="0"/>
          </a:schemeClr>
        </a:solidFill>
        <a:ln w="19050" cap="rnd" cmpd="sng" algn="ctr">
          <a:noFill/>
          <a:prstDash val="solid"/>
        </a:ln>
        <a:effectLst>
          <a:outerShdw blurRad="107950" dist="101600" dir="1800000" sx="111000" sy="111000" algn="ctr" rotWithShape="0">
            <a:schemeClr val="tx2">
              <a:alpha val="37000"/>
            </a:scheme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effectLst>
                <a:outerShdw blurRad="38100" dist="38100" dir="2700000" algn="tl">
                  <a:srgbClr val="000000">
                    <a:alpha val="43137"/>
                  </a:srgbClr>
                </a:outerShdw>
              </a:effectLst>
            </a:rPr>
            <a:t>Difficultés</a:t>
          </a:r>
        </a:p>
      </dsp:txBody>
      <dsp:txXfrm>
        <a:off x="4149261" y="24104"/>
        <a:ext cx="1433120" cy="774752"/>
      </dsp:txXfrm>
    </dsp:sp>
    <dsp:sp modelId="{EE55C79B-DA72-4275-8108-E1F93AFAD6FF}">
      <dsp:nvSpPr>
        <dsp:cNvPr id="0" name=""/>
        <dsp:cNvSpPr/>
      </dsp:nvSpPr>
      <dsp:spPr>
        <a:xfrm>
          <a:off x="3487363" y="3497579"/>
          <a:ext cx="617220" cy="617220"/>
        </a:xfrm>
        <a:prstGeom prst="triangle">
          <a:avLst/>
        </a:prstGeom>
        <a:gradFill rotWithShape="1">
          <a:gsLst>
            <a:gs pos="0">
              <a:schemeClr val="dk1">
                <a:tint val="65000"/>
                <a:lumMod val="110000"/>
              </a:schemeClr>
            </a:gs>
            <a:gs pos="88000">
              <a:schemeClr val="dk1">
                <a:tint val="90000"/>
              </a:schemeClr>
            </a:gs>
          </a:gsLst>
          <a:lin ang="5400000" scaled="0"/>
        </a:gradFill>
        <a:ln w="12700" cap="rnd" cmpd="sng" algn="ctr">
          <a:solidFill>
            <a:schemeClr val="dk1"/>
          </a:solidFill>
          <a:prstDash val="solid"/>
        </a:ln>
        <a:effectLst/>
      </dsp:spPr>
      <dsp:style>
        <a:lnRef idx="1">
          <a:schemeClr val="dk1"/>
        </a:lnRef>
        <a:fillRef idx="2">
          <a:schemeClr val="dk1"/>
        </a:fillRef>
        <a:effectRef idx="1">
          <a:schemeClr val="dk1"/>
        </a:effectRef>
        <a:fontRef idx="minor">
          <a:schemeClr val="dk1"/>
        </a:fontRef>
      </dsp:style>
    </dsp:sp>
    <dsp:sp modelId="{C0EF8093-B96C-49AC-8E27-C424A2C9B8ED}">
      <dsp:nvSpPr>
        <dsp:cNvPr id="0" name=""/>
        <dsp:cNvSpPr/>
      </dsp:nvSpPr>
      <dsp:spPr>
        <a:xfrm rot="240000">
          <a:off x="1943747" y="3233094"/>
          <a:ext cx="3704451" cy="259040"/>
        </a:xfrm>
        <a:prstGeom prst="rect">
          <a:avLst/>
        </a:prstGeom>
        <a:gradFill rotWithShape="1">
          <a:gsLst>
            <a:gs pos="0">
              <a:schemeClr val="dk1">
                <a:tint val="65000"/>
                <a:lumMod val="110000"/>
              </a:schemeClr>
            </a:gs>
            <a:gs pos="88000">
              <a:schemeClr val="dk1">
                <a:tint val="90000"/>
              </a:schemeClr>
            </a:gs>
          </a:gsLst>
          <a:lin ang="5400000" scaled="0"/>
        </a:gradFill>
        <a:ln w="12700" cap="rnd" cmpd="sng" algn="ctr">
          <a:solidFill>
            <a:schemeClr val="dk1"/>
          </a:solidFill>
          <a:prstDash val="solid"/>
        </a:ln>
        <a:effectLst/>
      </dsp:spPr>
      <dsp:style>
        <a:lnRef idx="1">
          <a:schemeClr val="dk1"/>
        </a:lnRef>
        <a:fillRef idx="2">
          <a:schemeClr val="dk1"/>
        </a:fillRef>
        <a:effectRef idx="1">
          <a:schemeClr val="dk1"/>
        </a:effectRef>
        <a:fontRef idx="minor">
          <a:schemeClr val="dk1"/>
        </a:fontRef>
      </dsp:style>
    </dsp:sp>
    <dsp:sp modelId="{B7699CA4-D558-470D-91B1-134239EC1CB4}">
      <dsp:nvSpPr>
        <dsp:cNvPr id="0" name=""/>
        <dsp:cNvSpPr/>
      </dsp:nvSpPr>
      <dsp:spPr>
        <a:xfrm rot="240000">
          <a:off x="4144555" y="2191562"/>
          <a:ext cx="1524827" cy="1081329"/>
        </a:xfrm>
        <a:prstGeom prst="roundRect">
          <a:avLst/>
        </a:prstGeom>
        <a:solidFill>
          <a:schemeClr val="accent1">
            <a:lumMod val="60000"/>
            <a:lumOff val="40000"/>
          </a:schemeClr>
        </a:solidFill>
        <a:ln w="19050"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t>Insécurité</a:t>
          </a:r>
        </a:p>
      </dsp:txBody>
      <dsp:txXfrm>
        <a:off x="4197341" y="2244348"/>
        <a:ext cx="1419255" cy="975757"/>
      </dsp:txXfrm>
    </dsp:sp>
    <dsp:sp modelId="{6E06CA28-FD43-45DA-B46B-D7366419E9FF}">
      <dsp:nvSpPr>
        <dsp:cNvPr id="0" name=""/>
        <dsp:cNvSpPr/>
      </dsp:nvSpPr>
      <dsp:spPr>
        <a:xfrm rot="240000">
          <a:off x="4226851" y="1072336"/>
          <a:ext cx="1524827" cy="1081329"/>
        </a:xfrm>
        <a:prstGeom prst="roundRect">
          <a:avLst/>
        </a:prstGeom>
        <a:solidFill>
          <a:schemeClr val="accent1">
            <a:lumMod val="60000"/>
            <a:lumOff val="40000"/>
          </a:schemeClr>
        </a:solidFill>
        <a:ln w="19050"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t>Insatisfaction</a:t>
          </a:r>
        </a:p>
      </dsp:txBody>
      <dsp:txXfrm>
        <a:off x="4279637" y="1125122"/>
        <a:ext cx="1419255" cy="975757"/>
      </dsp:txXfrm>
    </dsp:sp>
    <dsp:sp modelId="{1BD4886B-2C8E-41DB-AA1F-AFC6D1F3BB9A}">
      <dsp:nvSpPr>
        <dsp:cNvPr id="0" name=""/>
        <dsp:cNvSpPr/>
      </dsp:nvSpPr>
      <dsp:spPr>
        <a:xfrm rot="240000">
          <a:off x="2025433" y="2043429"/>
          <a:ext cx="1524827" cy="1081329"/>
        </a:xfrm>
        <a:prstGeom prst="roundRect">
          <a:avLst/>
        </a:prstGeom>
        <a:solidFill>
          <a:schemeClr val="accent1">
            <a:lumMod val="60000"/>
            <a:lumOff val="40000"/>
          </a:schemeClr>
        </a:solidFill>
        <a:ln w="19050" cap="rnd"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t>Équilibre</a:t>
          </a:r>
        </a:p>
      </dsp:txBody>
      <dsp:txXfrm>
        <a:off x="2078219" y="2096215"/>
        <a:ext cx="1419255" cy="97575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DB79D-DA36-4FA1-B05A-F87C4F5B06B0}" type="datetimeFigureOut">
              <a:rPr lang="fr-CA" smtClean="0"/>
              <a:t>2024-06-25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7A325-E994-4FFB-8017-AFCC5B909B4D}" type="slidenum">
              <a:rPr lang="fr-CA" smtClean="0"/>
              <a:t>‹N°›</a:t>
            </a:fld>
            <a:endParaRPr lang="fr-CA"/>
          </a:p>
        </p:txBody>
      </p:sp>
    </p:spTree>
    <p:extLst>
      <p:ext uri="{BB962C8B-B14F-4D97-AF65-F5344CB8AC3E}">
        <p14:creationId xmlns:p14="http://schemas.microsoft.com/office/powerpoint/2010/main" val="3685836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r>
              <a:rPr lang="fr-CA" dirty="0"/>
              <a:t>Bienvenue à ce cours de votre compétence 2: Approche globale de la santé. </a:t>
            </a:r>
          </a:p>
          <a:p>
            <a:pPr rtl="0"/>
            <a:r>
              <a:rPr lang="fr-CA" dirty="0"/>
              <a:t>Voici quelques explications. Chaque page de ce diaporama, contient un audio qui débutera de façon autonome aux changements de pages. Vous pouvez toujours mettre celui en pause en cliquant à la droite de votre souris. Vous pourrez alors choisir de mettre en pause le diaporama, de l’arrêter et même d’activer les sous-titres au besoin. Vous pouvez également que passer la flèche de votre souris sur l’icone audio et la barre de lecture s’affichera. Vous pourrez alors mettre en pause le diaporama. </a:t>
            </a:r>
          </a:p>
          <a:p>
            <a:pPr rtl="0"/>
            <a:r>
              <a:rPr lang="fr-CA" dirty="0"/>
              <a:t>De plus, les pages de votre CEMEQ à suivre se retrouveront au bas de la page. Il est impératif de continuer à suivre avec votre manuel tout au long de la présentation car celui-ci contient de l’information pertinente à la réalisation de cette compétence. Les deux, donc cette présentation et votre cahier CEMEQ vont de pairs. </a:t>
            </a:r>
          </a:p>
          <a:p>
            <a:pPr rtl="0"/>
            <a:r>
              <a:rPr lang="fr-CA" dirty="0"/>
              <a:t>À certains moments, nous vous demanderont de compléter les exercices de votre cahier CEMEQ, de télécharger et imprimer certains exercices et même de compléter des exercices Moodle. Il est donc important de bien suivre les indications de cette présentation. Elle vous donnera les indications et les moments appropriés `à la réalisation de ces exercices. </a:t>
            </a:r>
          </a:p>
          <a:p>
            <a:pPr rtl="0"/>
            <a:r>
              <a:rPr lang="fr-CA" dirty="0"/>
              <a:t>Finalement, n’oubliez pas que votre enseignant présent en classe peut toujours vous répondre en cas de besoin. N’hésitez pas et bon cours!</a:t>
            </a:r>
          </a:p>
          <a:p>
            <a:pPr rtl="0"/>
            <a:endParaRPr lang="fr-CA" dirty="0"/>
          </a:p>
        </p:txBody>
      </p:sp>
      <p:sp>
        <p:nvSpPr>
          <p:cNvPr id="4" name="Espace réservé du numéro de diapositive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853816F-A1CF-4485-B308-1B9F14B36EA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00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rétroaction 2"/>
          <p:cNvSpPr>
            <a:spLocks noGrp="1"/>
          </p:cNvSpPr>
          <p:nvPr>
            <p:ph type="body" idx="1"/>
          </p:nvPr>
        </p:nvSpPr>
        <p:spPr/>
        <p:txBody>
          <a:bodyPr rtlCol="0"/>
          <a:lstStyle/>
          <a:p>
            <a:pPr rtl="0"/>
            <a:endParaRPr lang="fr-CA"/>
          </a:p>
        </p:txBody>
      </p:sp>
      <p:sp>
        <p:nvSpPr>
          <p:cNvPr id="4" name="Espace réservé du numéro de diapositive 3"/>
          <p:cNvSpPr>
            <a:spLocks noGrp="1"/>
          </p:cNvSpPr>
          <p:nvPr>
            <p:ph type="sldNum" sz="quarter" idx="5"/>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853816F-A1CF-4485-B308-1B9F14B36EAD}"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00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E53291-CE6A-447C-9FC3-BFB6E8A9101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78694F1-8EB1-A7B4-2046-CB9090D22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6EDFD4A5-3CC2-F735-EC16-F3B6CD9634CC}"/>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5" name="Espace réservé du pied de page 4">
            <a:extLst>
              <a:ext uri="{FF2B5EF4-FFF2-40B4-BE49-F238E27FC236}">
                <a16:creationId xmlns:a16="http://schemas.microsoft.com/office/drawing/2014/main" id="{BFF783A6-13A7-FAF9-958D-4AA6D1E6CD3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1C89DFD-DEFA-21EE-ADE4-0B7EC53D35D8}"/>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258184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D5DDD-18A8-9760-5A70-37387E03ED01}"/>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73C9C9F0-9B6F-A6B7-F8B7-605D683804E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D02E730-47B1-29AD-1E8F-B8530842B9A0}"/>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5" name="Espace réservé du pied de page 4">
            <a:extLst>
              <a:ext uri="{FF2B5EF4-FFF2-40B4-BE49-F238E27FC236}">
                <a16:creationId xmlns:a16="http://schemas.microsoft.com/office/drawing/2014/main" id="{7568E8DA-4F97-9735-05FE-9CA68F1EF3A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A18094B-8634-493E-7FCA-5F780731F10F}"/>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333616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19F24A1-2A68-ECC3-90CE-2414A75ED5D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2E207D5-373F-1AF5-0AFF-E98CA5356B5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DCF44E6-4217-7083-D388-2397E5D73915}"/>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5" name="Espace réservé du pied de page 4">
            <a:extLst>
              <a:ext uri="{FF2B5EF4-FFF2-40B4-BE49-F238E27FC236}">
                <a16:creationId xmlns:a16="http://schemas.microsoft.com/office/drawing/2014/main" id="{161CA813-2AC8-FC5B-567C-8D8119A64BA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952611D-EB75-E845-CACE-4032D258C514}"/>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3427118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rtl="0"/>
            <a:fld id="{21C1E131-A665-4D4C-821A-9C4FA67CCA10}"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25827436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F6CFAD01-4850-4F2A-A49B-68CD808CA61C}" type="datetime1">
              <a:rPr lang="fr-CA" noProof="0" smtClean="0"/>
              <a:t>2024-06-25</a:t>
            </a:fld>
            <a:endParaRPr lang="fr-CA" noProof="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308739699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17941163"/>
      </p:ext>
    </p:extLst>
  </p:cSld>
  <p:clrMapOvr>
    <a:masterClrMapping/>
  </p:clrMapOvr>
  <p:transition spd="slow">
    <p:push dir="u"/>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F840E28A-9262-4FA3-AA28-E357374FC79A}" type="datetime1">
              <a:rPr lang="fr-CA" noProof="0" smtClean="0"/>
              <a:t>2024-06-25</a:t>
            </a:fld>
            <a:endParaRPr lang="fr-CA" noProof="0"/>
          </a:p>
        </p:txBody>
      </p:sp>
      <p:sp>
        <p:nvSpPr>
          <p:cNvPr id="6" name="Footer Placeholder 5"/>
          <p:cNvSpPr>
            <a:spLocks noGrp="1"/>
          </p:cNvSpPr>
          <p:nvPr>
            <p:ph type="ftr" sz="quarter" idx="11"/>
          </p:nvPr>
        </p:nvSpPr>
        <p:spPr/>
        <p:txBody>
          <a:bodyPr/>
          <a:lstStyle/>
          <a:p>
            <a:pPr rtl="0"/>
            <a:endParaRPr lang="fr-CA" noProof="0"/>
          </a:p>
        </p:txBody>
      </p:sp>
      <p:sp>
        <p:nvSpPr>
          <p:cNvPr id="7" name="Slide Number Placeholder 6"/>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373201313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D8ACD375-85D8-4EE2-AB88-FDC7220E3A74}" type="datetime1">
              <a:rPr lang="fr-CA" noProof="0" smtClean="0"/>
              <a:t>2024-06-25</a:t>
            </a:fld>
            <a:endParaRPr lang="fr-CA" noProof="0"/>
          </a:p>
        </p:txBody>
      </p:sp>
      <p:sp>
        <p:nvSpPr>
          <p:cNvPr id="8" name="Footer Placeholder 7"/>
          <p:cNvSpPr>
            <a:spLocks noGrp="1"/>
          </p:cNvSpPr>
          <p:nvPr>
            <p:ph type="ftr" sz="quarter" idx="11"/>
          </p:nvPr>
        </p:nvSpPr>
        <p:spPr/>
        <p:txBody>
          <a:bodyPr/>
          <a:lstStyle/>
          <a:p>
            <a:pPr rtl="0"/>
            <a:endParaRPr lang="fr-CA" noProof="0"/>
          </a:p>
        </p:txBody>
      </p:sp>
      <p:sp>
        <p:nvSpPr>
          <p:cNvPr id="9" name="Slide Number Placeholder 8"/>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95080114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4" name="Footer Placeholder 3"/>
          <p:cNvSpPr>
            <a:spLocks noGrp="1"/>
          </p:cNvSpPr>
          <p:nvPr>
            <p:ph type="ftr" sz="quarter" idx="11"/>
          </p:nvPr>
        </p:nvSpPr>
        <p:spPr/>
        <p:txBody>
          <a:bodyPr/>
          <a:lstStyle/>
          <a:p>
            <a:pPr rtl="0"/>
            <a:endParaRPr lang="fr-CA" noProof="0"/>
          </a:p>
        </p:txBody>
      </p:sp>
      <p:sp>
        <p:nvSpPr>
          <p:cNvPr id="5" name="Slide Number Placeholder 4"/>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3043210217"/>
      </p:ext>
    </p:extLst>
  </p:cSld>
  <p:clrMapOvr>
    <a:masterClrMapping/>
  </p:clrMapOvr>
  <p:transition spd="slow">
    <p:push dir="u"/>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57AE351B-BB57-4495-9BC9-C00528494B7F}" type="datetime1">
              <a:rPr lang="fr-CA" noProof="0" smtClean="0"/>
              <a:t>2024-06-25</a:t>
            </a:fld>
            <a:endParaRPr lang="fr-CA" noProof="0"/>
          </a:p>
        </p:txBody>
      </p:sp>
      <p:sp>
        <p:nvSpPr>
          <p:cNvPr id="3" name="Footer Placeholder 2"/>
          <p:cNvSpPr>
            <a:spLocks noGrp="1"/>
          </p:cNvSpPr>
          <p:nvPr>
            <p:ph type="ftr" sz="quarter" idx="11"/>
          </p:nvPr>
        </p:nvSpPr>
        <p:spPr/>
        <p:txBody>
          <a:bodyPr/>
          <a:lstStyle/>
          <a:p>
            <a:pPr rtl="0"/>
            <a:endParaRPr lang="fr-CA" noProof="0"/>
          </a:p>
        </p:txBody>
      </p:sp>
      <p:sp>
        <p:nvSpPr>
          <p:cNvPr id="4" name="Slide Number Placeholder 3"/>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267415476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39751AAC-96D7-4807-BD2D-0EAF7CEE6E67}" type="datetime1">
              <a:rPr lang="fr-CA" noProof="0" smtClean="0"/>
              <a:t>2024-06-25</a:t>
            </a:fld>
            <a:endParaRPr lang="fr-CA" noProof="0"/>
          </a:p>
        </p:txBody>
      </p:sp>
      <p:sp>
        <p:nvSpPr>
          <p:cNvPr id="6" name="Footer Placeholder 5"/>
          <p:cNvSpPr>
            <a:spLocks noGrp="1"/>
          </p:cNvSpPr>
          <p:nvPr>
            <p:ph type="ftr" sz="quarter" idx="11"/>
          </p:nvPr>
        </p:nvSpPr>
        <p:spPr/>
        <p:txBody>
          <a:bodyPr/>
          <a:lstStyle/>
          <a:p>
            <a:pPr rtl="0"/>
            <a:endParaRPr lang="fr-CA" noProof="0"/>
          </a:p>
        </p:txBody>
      </p:sp>
      <p:sp>
        <p:nvSpPr>
          <p:cNvPr id="7" name="Slide Number Placeholder 6"/>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33908158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5DAFFE-E0D7-45EC-CFB6-F5D6B81D859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89B7F418-5B7C-F513-AFC2-235ECA36757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E0A623-6DA5-D027-BDB6-1DA8AAFCC8F0}"/>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5" name="Espace réservé du pied de page 4">
            <a:extLst>
              <a:ext uri="{FF2B5EF4-FFF2-40B4-BE49-F238E27FC236}">
                <a16:creationId xmlns:a16="http://schemas.microsoft.com/office/drawing/2014/main" id="{CDE0B37E-89D6-E544-E90F-424F583990F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916D008-88D3-B634-9444-48B4956AD909}"/>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2459031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F301284D-B54E-4E00-BDA2-E1016915A5DA}" type="datetime1">
              <a:rPr lang="fr-CA" noProof="0" smtClean="0"/>
              <a:t>2024-06-25</a:t>
            </a:fld>
            <a:endParaRPr lang="fr-CA" noProof="0"/>
          </a:p>
        </p:txBody>
      </p:sp>
      <p:sp>
        <p:nvSpPr>
          <p:cNvPr id="6" name="Footer Placeholder 5"/>
          <p:cNvSpPr>
            <a:spLocks noGrp="1"/>
          </p:cNvSpPr>
          <p:nvPr>
            <p:ph type="ftr" sz="quarter" idx="11"/>
          </p:nvPr>
        </p:nvSpPr>
        <p:spPr/>
        <p:txBody>
          <a:bodyPr/>
          <a:lstStyle/>
          <a:p>
            <a:pPr rtl="0"/>
            <a:endParaRPr lang="fr-CA" noProof="0"/>
          </a:p>
        </p:txBody>
      </p:sp>
      <p:sp>
        <p:nvSpPr>
          <p:cNvPr id="7" name="Slide Number Placeholder 6"/>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51783730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761337609"/>
      </p:ext>
    </p:extLst>
  </p:cSld>
  <p:clrMapOvr>
    <a:masterClrMapping/>
  </p:clrMapOvr>
  <p:transition spd="slow">
    <p:push dir="u"/>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95814383"/>
      </p:ext>
    </p:extLst>
  </p:cSld>
  <p:clrMapOvr>
    <a:masterClrMapping/>
  </p:clrMapOvr>
  <p:transition spd="slow">
    <p:push dir="u"/>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798553881"/>
      </p:ext>
    </p:extLst>
  </p:cSld>
  <p:clrMapOvr>
    <a:masterClrMapping/>
  </p:clrMapOvr>
  <p:transition spd="slow">
    <p:push dir="u"/>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9197906"/>
      </p:ext>
    </p:extLst>
  </p:cSld>
  <p:clrMapOvr>
    <a:masterClrMapping/>
  </p:clrMapOvr>
  <p:transition spd="slow">
    <p:push dir="u"/>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266558035"/>
      </p:ext>
    </p:extLst>
  </p:cSld>
  <p:clrMapOvr>
    <a:masterClrMapping/>
  </p:clrMapOvr>
  <p:transition spd="slow">
    <p:push dir="u"/>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528125441"/>
      </p:ext>
    </p:extLst>
  </p:cSld>
  <p:clrMapOvr>
    <a:masterClrMapping/>
  </p:clrMapOvr>
  <p:transition spd="slow">
    <p:push dir="u"/>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11"/>
          </p:nvPr>
        </p:nvSpPr>
        <p:spPr/>
        <p:txBody>
          <a:bodyPr/>
          <a:lstStyle/>
          <a:p>
            <a:pPr rtl="0"/>
            <a:endParaRPr lang="fr-CA" noProof="0"/>
          </a:p>
        </p:txBody>
      </p:sp>
      <p:sp>
        <p:nvSpPr>
          <p:cNvPr id="6" name="Slide Number Placeholder 5"/>
          <p:cNvSpPr>
            <a:spLocks noGrp="1"/>
          </p:cNvSpPr>
          <p:nvPr>
            <p:ph type="sldNum" sz="quarter" idx="12"/>
          </p:nvPr>
        </p:nvSpPr>
        <p:spPr/>
        <p:txBody>
          <a:body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105725790"/>
      </p:ext>
    </p:extLst>
  </p:cSld>
  <p:clrMapOvr>
    <a:masterClrMapping/>
  </p:clrMapOvr>
  <p:transition spd="slow">
    <p:push dir="u"/>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041F6-4886-2192-DE05-0FB61CAAD99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89730A22-CB36-C5FD-2C89-B7576F88C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D86538F-7FEC-ADA0-BB37-16A2349BAE63}"/>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5" name="Espace réservé du pied de page 4">
            <a:extLst>
              <a:ext uri="{FF2B5EF4-FFF2-40B4-BE49-F238E27FC236}">
                <a16:creationId xmlns:a16="http://schemas.microsoft.com/office/drawing/2014/main" id="{9C3C07FB-CF71-2980-5BDF-F0DC336CC76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7E491FF-2426-B4FD-B1D0-955469154D65}"/>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385137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9A85E-94A9-A8FD-0430-B4CBBD467677}"/>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CBE8438-DA51-EFB7-7494-16939AF61DD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D95D19E-CE38-6154-574A-64EF9629F72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3787D23F-FD2C-7AA3-9B8D-F9A8221DA6F3}"/>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6" name="Espace réservé du pied de page 5">
            <a:extLst>
              <a:ext uri="{FF2B5EF4-FFF2-40B4-BE49-F238E27FC236}">
                <a16:creationId xmlns:a16="http://schemas.microsoft.com/office/drawing/2014/main" id="{85C5CABE-5710-8A65-2F4A-509B97BAA8C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BB92439-B331-0F34-26C0-A3E349BEC3E4}"/>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341596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4DB9C-6E19-C200-D76A-A41469CEDF9E}"/>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783BC35-0965-530A-F131-5CC3C57012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FEECB8C-0691-DBA0-EE35-5ED5C5AAE67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FBCDA6E1-0714-5C36-D66E-B0C61D642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AF81F8C-4BC9-D007-C084-2DC6EF916FA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044AA296-F71B-8EFD-C4DC-23546F6FE5E1}"/>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8" name="Espace réservé du pied de page 7">
            <a:extLst>
              <a:ext uri="{FF2B5EF4-FFF2-40B4-BE49-F238E27FC236}">
                <a16:creationId xmlns:a16="http://schemas.microsoft.com/office/drawing/2014/main" id="{3C6182B8-73C7-DD64-1D04-D1B1FE83A8EA}"/>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F83748A5-E8C4-0A41-49B2-8B328E2C4128}"/>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136491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182E0-2588-F4A8-3314-680B7CAB19C7}"/>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23D982A9-9C88-EC52-9C33-1F045FD8FC8C}"/>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4" name="Espace réservé du pied de page 3">
            <a:extLst>
              <a:ext uri="{FF2B5EF4-FFF2-40B4-BE49-F238E27FC236}">
                <a16:creationId xmlns:a16="http://schemas.microsoft.com/office/drawing/2014/main" id="{01DE63E4-1644-0357-7281-056CC9E12127}"/>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37321D3F-3E0F-3A19-3787-A093D14F8E55}"/>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6073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C41FD8D-435E-6DE0-CC62-B5443168DD6B}"/>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3" name="Espace réservé du pied de page 2">
            <a:extLst>
              <a:ext uri="{FF2B5EF4-FFF2-40B4-BE49-F238E27FC236}">
                <a16:creationId xmlns:a16="http://schemas.microsoft.com/office/drawing/2014/main" id="{51307433-137E-7F43-2C28-A3B22F138C8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66875E5-BB4F-DDB8-282E-69CD894F72EE}"/>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403133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49FA6-2A07-6720-8FE8-A75F57A3E4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2D1AC71-FE2E-61E0-C1EC-4A8337CC9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0900F6A-4CB8-3280-8186-EDE88709A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BAC00C4-5E2A-4313-0158-D6C15C514E06}"/>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6" name="Espace réservé du pied de page 5">
            <a:extLst>
              <a:ext uri="{FF2B5EF4-FFF2-40B4-BE49-F238E27FC236}">
                <a16:creationId xmlns:a16="http://schemas.microsoft.com/office/drawing/2014/main" id="{2032E9E9-16EC-EF3D-35D4-109E1468942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75A4E01-6929-9B81-478F-6630A08D0046}"/>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364742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69EE0-2B00-9158-30DA-BBAA5FBDD16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E1AF199-DF73-A46D-746E-F30A6C0B6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7055FAF-2136-CB20-441B-0F3724EF9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A4D391A-8C4E-6D3B-0018-685528EC283B}"/>
              </a:ext>
            </a:extLst>
          </p:cNvPr>
          <p:cNvSpPr>
            <a:spLocks noGrp="1"/>
          </p:cNvSpPr>
          <p:nvPr>
            <p:ph type="dt" sz="half" idx="10"/>
          </p:nvPr>
        </p:nvSpPr>
        <p:spPr/>
        <p:txBody>
          <a:bodyPr/>
          <a:lstStyle/>
          <a:p>
            <a:fld id="{BE45B40B-EF38-4D95-80EB-008DCC407BF2}" type="datetimeFigureOut">
              <a:rPr lang="fr-CA" smtClean="0"/>
              <a:t>2024-06-25</a:t>
            </a:fld>
            <a:endParaRPr lang="fr-CA"/>
          </a:p>
        </p:txBody>
      </p:sp>
      <p:sp>
        <p:nvSpPr>
          <p:cNvPr id="6" name="Espace réservé du pied de page 5">
            <a:extLst>
              <a:ext uri="{FF2B5EF4-FFF2-40B4-BE49-F238E27FC236}">
                <a16:creationId xmlns:a16="http://schemas.microsoft.com/office/drawing/2014/main" id="{33EA09A6-4E8E-7492-B4FF-7F84E6607E1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D5E02E68-43EF-1F77-4969-5E11D4E1F9D9}"/>
              </a:ext>
            </a:extLst>
          </p:cNvPr>
          <p:cNvSpPr>
            <a:spLocks noGrp="1"/>
          </p:cNvSpPr>
          <p:nvPr>
            <p:ph type="sldNum" sz="quarter" idx="12"/>
          </p:nvPr>
        </p:nvSpPr>
        <p:spPr/>
        <p:txBody>
          <a:bodyPr/>
          <a:lstStyle/>
          <a:p>
            <a:fld id="{83EDD77B-7C40-46D4-8DD4-0C5239CDCAC8}" type="slidenum">
              <a:rPr lang="fr-CA" smtClean="0"/>
              <a:t>‹N°›</a:t>
            </a:fld>
            <a:endParaRPr lang="fr-CA"/>
          </a:p>
        </p:txBody>
      </p:sp>
    </p:spTree>
    <p:extLst>
      <p:ext uri="{BB962C8B-B14F-4D97-AF65-F5344CB8AC3E}">
        <p14:creationId xmlns:p14="http://schemas.microsoft.com/office/powerpoint/2010/main" val="210722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8EB620F-31DC-92A4-927E-8BF2C8E2C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C57B8381-B37A-544A-24FB-F46E3EBEB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627184E-8CD9-87B4-05B6-86588B272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5B40B-EF38-4D95-80EB-008DCC407BF2}" type="datetimeFigureOut">
              <a:rPr lang="fr-CA" smtClean="0"/>
              <a:t>2024-06-25</a:t>
            </a:fld>
            <a:endParaRPr lang="fr-CA"/>
          </a:p>
        </p:txBody>
      </p:sp>
      <p:sp>
        <p:nvSpPr>
          <p:cNvPr id="5" name="Espace réservé du pied de page 4">
            <a:extLst>
              <a:ext uri="{FF2B5EF4-FFF2-40B4-BE49-F238E27FC236}">
                <a16:creationId xmlns:a16="http://schemas.microsoft.com/office/drawing/2014/main" id="{B1EAB2D4-977D-24B9-FF3C-B282F6DA23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D4754DD-83D9-A9A3-8AF2-D98F48964A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DD77B-7C40-46D4-8DD4-0C5239CDCAC8}" type="slidenum">
              <a:rPr lang="fr-CA" smtClean="0"/>
              <a:t>‹N°›</a:t>
            </a:fld>
            <a:endParaRPr lang="fr-CA"/>
          </a:p>
        </p:txBody>
      </p:sp>
    </p:spTree>
    <p:extLst>
      <p:ext uri="{BB962C8B-B14F-4D97-AF65-F5344CB8AC3E}">
        <p14:creationId xmlns:p14="http://schemas.microsoft.com/office/powerpoint/2010/main" val="2370390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9CB6CE41-27A4-4E3F-8C70-FCBE0855BD93}" type="datetime1">
              <a:rPr lang="fr-CA" noProof="0" smtClean="0"/>
              <a:t>2024-06-25</a:t>
            </a:fld>
            <a:endParaRPr lang="fr-CA" noProof="0"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fr-CA" noProof="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rtl="0"/>
            <a:fld id="{ACEC5C30-0B3A-4B13-ADDD-7C63C8AA921B}" type="slidenum">
              <a:rPr lang="fr-CA" noProof="0" smtClean="0"/>
              <a:t>‹N°›</a:t>
            </a:fld>
            <a:endParaRPr lang="fr-CA" noProof="0"/>
          </a:p>
        </p:txBody>
      </p:sp>
    </p:spTree>
    <p:extLst>
      <p:ext uri="{BB962C8B-B14F-4D97-AF65-F5344CB8AC3E}">
        <p14:creationId xmlns:p14="http://schemas.microsoft.com/office/powerpoint/2010/main" val="26155256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push dir="u"/>
  </p:transition>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1.xml"/><Relationship Id="rId18" Type="http://schemas.openxmlformats.org/officeDocument/2006/relationships/image" Target="../media/image3.png"/><Relationship Id="rId26" Type="http://schemas.openxmlformats.org/officeDocument/2006/relationships/image" Target="../media/image11.png"/><Relationship Id="rId3" Type="http://schemas.openxmlformats.org/officeDocument/2006/relationships/tags" Target="../tags/tag3.xml"/><Relationship Id="rId21" Type="http://schemas.openxmlformats.org/officeDocument/2006/relationships/image" Target="../media/image6.svg"/><Relationship Id="rId7" Type="http://schemas.openxmlformats.org/officeDocument/2006/relationships/tags" Target="../tags/tag7.xml"/><Relationship Id="rId12" Type="http://schemas.openxmlformats.org/officeDocument/2006/relationships/video" Target="../media/media1.mp4"/><Relationship Id="rId17" Type="http://schemas.openxmlformats.org/officeDocument/2006/relationships/image" Target="../media/image2.svg"/><Relationship Id="rId25" Type="http://schemas.openxmlformats.org/officeDocument/2006/relationships/image" Target="../media/image10.svg"/><Relationship Id="rId2" Type="http://schemas.openxmlformats.org/officeDocument/2006/relationships/tags" Target="../tags/tag2.xml"/><Relationship Id="rId16" Type="http://schemas.openxmlformats.org/officeDocument/2006/relationships/image" Target="../media/image1.png"/><Relationship Id="rId20" Type="http://schemas.openxmlformats.org/officeDocument/2006/relationships/image" Target="../media/image5.png"/><Relationship Id="rId29" Type="http://schemas.openxmlformats.org/officeDocument/2006/relationships/image" Target="../media/image14.svg"/><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media" Target="../media/media1.mp4"/><Relationship Id="rId24" Type="http://schemas.openxmlformats.org/officeDocument/2006/relationships/image" Target="../media/image9.png"/><Relationship Id="rId5" Type="http://schemas.openxmlformats.org/officeDocument/2006/relationships/tags" Target="../tags/tag5.xml"/><Relationship Id="rId15" Type="http://schemas.openxmlformats.org/officeDocument/2006/relationships/notesSlide" Target="../notesSlides/notesSlide1.xml"/><Relationship Id="rId23" Type="http://schemas.openxmlformats.org/officeDocument/2006/relationships/image" Target="../media/image8.svg"/><Relationship Id="rId28" Type="http://schemas.openxmlformats.org/officeDocument/2006/relationships/image" Target="../media/image13.png"/><Relationship Id="rId10" Type="http://schemas.openxmlformats.org/officeDocument/2006/relationships/tags" Target="../tags/tag10.xml"/><Relationship Id="rId19" Type="http://schemas.openxmlformats.org/officeDocument/2006/relationships/image" Target="../media/image4.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2.xml"/><Relationship Id="rId22" Type="http://schemas.openxmlformats.org/officeDocument/2006/relationships/image" Target="../media/image7.png"/><Relationship Id="rId27" Type="http://schemas.openxmlformats.org/officeDocument/2006/relationships/image" Target="../media/image12.svg"/><Relationship Id="rId30"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6.png"/><Relationship Id="rId3" Type="http://schemas.openxmlformats.org/officeDocument/2006/relationships/tags" Target="../tags/tag51.xml"/><Relationship Id="rId7" Type="http://schemas.openxmlformats.org/officeDocument/2006/relationships/slideLayout" Target="../slideLayouts/slideLayout13.xml"/><Relationship Id="rId12" Type="http://schemas.microsoft.com/office/2007/relationships/diagramDrawing" Target="../diagrams/drawing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audio" Target="../media/media10.m4a"/><Relationship Id="rId11" Type="http://schemas.openxmlformats.org/officeDocument/2006/relationships/diagramColors" Target="../diagrams/colors2.xml"/><Relationship Id="rId5" Type="http://schemas.microsoft.com/office/2007/relationships/media" Target="../media/media10.m4a"/><Relationship Id="rId10" Type="http://schemas.openxmlformats.org/officeDocument/2006/relationships/diagramQuickStyle" Target="../diagrams/quickStyle2.xml"/><Relationship Id="rId4" Type="http://schemas.openxmlformats.org/officeDocument/2006/relationships/tags" Target="../tags/tag52.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55.xml"/><Relationship Id="rId7" Type="http://schemas.openxmlformats.org/officeDocument/2006/relationships/slideLayout" Target="../slideLayouts/slideLayout13.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audio" Target="../media/media11.m4a"/><Relationship Id="rId5" Type="http://schemas.microsoft.com/office/2007/relationships/media" Target="../media/media11.m4a"/><Relationship Id="rId10" Type="http://schemas.openxmlformats.org/officeDocument/2006/relationships/image" Target="../media/image16.png"/><Relationship Id="rId4" Type="http://schemas.openxmlformats.org/officeDocument/2006/relationships/tags" Target="../tags/tag56.xml"/><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6.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13.xml"/><Relationship Id="rId5" Type="http://schemas.openxmlformats.org/officeDocument/2006/relationships/audio" Target="../media/media12.m4a"/><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8" Type="http://schemas.openxmlformats.org/officeDocument/2006/relationships/audio" Target="../media/media14.m4a"/><Relationship Id="rId3" Type="http://schemas.openxmlformats.org/officeDocument/2006/relationships/tags" Target="../tags/tag62.xml"/><Relationship Id="rId7" Type="http://schemas.microsoft.com/office/2007/relationships/media" Target="../media/media14.m4a"/><Relationship Id="rId12" Type="http://schemas.openxmlformats.org/officeDocument/2006/relationships/image" Target="../media/image16.png"/><Relationship Id="rId2" Type="http://schemas.openxmlformats.org/officeDocument/2006/relationships/tags" Target="../tags/tag61.xml"/><Relationship Id="rId1" Type="http://schemas.openxmlformats.org/officeDocument/2006/relationships/tags" Target="../tags/tag60.xml"/><Relationship Id="rId6" Type="http://schemas.microsoft.com/office/2007/relationships/media" Target="../media/media13.m4a"/><Relationship Id="rId11" Type="http://schemas.openxmlformats.org/officeDocument/2006/relationships/image" Target="../media/image20.svg"/><Relationship Id="rId5" Type="http://schemas.openxmlformats.org/officeDocument/2006/relationships/audio" Target="NULL" TargetMode="External"/><Relationship Id="rId10" Type="http://schemas.openxmlformats.org/officeDocument/2006/relationships/image" Target="../media/image19.png"/><Relationship Id="rId4" Type="http://schemas.openxmlformats.org/officeDocument/2006/relationships/tags" Target="../tags/tag63.xml"/><Relationship Id="rId9"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slideLayout" Target="../slideLayouts/slideLayout12.xml"/><Relationship Id="rId7" Type="http://schemas.openxmlformats.org/officeDocument/2006/relationships/image" Target="../media/image3.png"/><Relationship Id="rId12" Type="http://schemas.openxmlformats.org/officeDocument/2006/relationships/image" Target="../media/image8.svg"/><Relationship Id="rId17" Type="http://schemas.openxmlformats.org/officeDocument/2006/relationships/image" Target="../media/image13.png"/><Relationship Id="rId2" Type="http://schemas.openxmlformats.org/officeDocument/2006/relationships/video" Target="../media/media15.mp4"/><Relationship Id="rId16" Type="http://schemas.openxmlformats.org/officeDocument/2006/relationships/image" Target="../media/image12.svg"/><Relationship Id="rId1" Type="http://schemas.microsoft.com/office/2007/relationships/media" Target="../media/media15.mp4"/><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sv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5.png"/><Relationship Id="rId1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4.xml"/><Relationship Id="rId7" Type="http://schemas.openxmlformats.org/officeDocument/2006/relationships/slideLayout" Target="../slideLayouts/slideLayout1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5.xml"/><Relationship Id="rId5" Type="http://schemas.openxmlformats.org/officeDocument/2006/relationships/audio" Target="../media/media2.m4a"/><Relationship Id="rId4" Type="http://schemas.microsoft.com/office/2007/relationships/media" Target="../media/media2.m4a"/></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18.xml"/><Relationship Id="rId7" Type="http://schemas.openxmlformats.org/officeDocument/2006/relationships/tags" Target="../tags/tag20.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audio" Target="../media/media3.m4a"/><Relationship Id="rId11" Type="http://schemas.openxmlformats.org/officeDocument/2006/relationships/image" Target="../media/image16.png"/><Relationship Id="rId5" Type="http://schemas.microsoft.com/office/2007/relationships/media" Target="../media/media3.m4a"/><Relationship Id="rId10" Type="http://schemas.openxmlformats.org/officeDocument/2006/relationships/image" Target="../media/image18.svg"/><Relationship Id="rId4" Type="http://schemas.openxmlformats.org/officeDocument/2006/relationships/tags" Target="../tags/tag19.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diagramLayout" Target="../diagrams/layout1.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diagramData" Target="../diagrams/data1.xml"/><Relationship Id="rId17" Type="http://schemas.openxmlformats.org/officeDocument/2006/relationships/image" Target="../media/image16.png"/><Relationship Id="rId2" Type="http://schemas.openxmlformats.org/officeDocument/2006/relationships/tags" Target="../tags/tag22.xml"/><Relationship Id="rId16" Type="http://schemas.microsoft.com/office/2007/relationships/diagramDrawing" Target="../diagrams/drawing1.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slideLayout" Target="../slideLayouts/slideLayout13.xml"/><Relationship Id="rId5" Type="http://schemas.openxmlformats.org/officeDocument/2006/relationships/tags" Target="../tags/tag25.xml"/><Relationship Id="rId15" Type="http://schemas.openxmlformats.org/officeDocument/2006/relationships/diagramColors" Target="../diagrams/colors1.xml"/><Relationship Id="rId10" Type="http://schemas.openxmlformats.org/officeDocument/2006/relationships/audio" Target="../media/media4.m4a"/><Relationship Id="rId4" Type="http://schemas.openxmlformats.org/officeDocument/2006/relationships/tags" Target="../tags/tag24.xml"/><Relationship Id="rId9" Type="http://schemas.microsoft.com/office/2007/relationships/media" Target="../media/media4.m4a"/><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1.xml"/><Relationship Id="rId7" Type="http://schemas.openxmlformats.org/officeDocument/2006/relationships/slideLayout" Target="../slideLayouts/slideLayout1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tags" Target="../tags/tag3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5.xml"/><Relationship Id="rId7" Type="http://schemas.openxmlformats.org/officeDocument/2006/relationships/slideLayout" Target="../slideLayouts/slideLayout13.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audio" Target="../media/media6.m4a"/><Relationship Id="rId5" Type="http://schemas.microsoft.com/office/2007/relationships/media" Target="../media/media6.m4a"/><Relationship Id="rId4" Type="http://schemas.openxmlformats.org/officeDocument/2006/relationships/tags" Target="../tags/tag3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9.xml"/><Relationship Id="rId7" Type="http://schemas.openxmlformats.org/officeDocument/2006/relationships/slideLayout" Target="../slideLayouts/slideLayout1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tags" Target="../tags/tag40.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3.xml"/><Relationship Id="rId7" Type="http://schemas.openxmlformats.org/officeDocument/2006/relationships/slideLayout" Target="../slideLayouts/slideLayout1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audio" Target="../media/media8.m4a"/><Relationship Id="rId5" Type="http://schemas.microsoft.com/office/2007/relationships/media" Target="../media/media8.m4a"/><Relationship Id="rId4" Type="http://schemas.openxmlformats.org/officeDocument/2006/relationships/tags" Target="../tags/tag44.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7.xml"/><Relationship Id="rId7" Type="http://schemas.openxmlformats.org/officeDocument/2006/relationships/slideLayout" Target="../slideLayouts/slideLayout13.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audio" Target="../media/media9.m4a"/><Relationship Id="rId5" Type="http://schemas.microsoft.com/office/2007/relationships/media" Target="../media/media9.m4a"/><Relationship Id="rId4" Type="http://schemas.openxmlformats.org/officeDocument/2006/relationships/tags" Target="../tags/tag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5F415-7490-4054-85B4-10F7AE6D3385}"/>
              </a:ext>
            </a:extLst>
          </p:cNvPr>
          <p:cNvSpPr>
            <a:spLocks noGrp="1"/>
          </p:cNvSpPr>
          <p:nvPr>
            <p:ph type="ctrTitle"/>
            <p:custDataLst>
              <p:tags r:id="rId1"/>
            </p:custDataLst>
          </p:nvPr>
        </p:nvSpPr>
        <p:spPr>
          <a:xfrm>
            <a:off x="1527348" y="420644"/>
            <a:ext cx="9144000" cy="2387600"/>
          </a:xfrm>
        </p:spPr>
        <p:txBody>
          <a:bodyPr rtlCol="0">
            <a:normAutofit/>
          </a:bodyPr>
          <a:lstStyle/>
          <a:p>
            <a:pPr algn="ctr" rtl="0"/>
            <a:r>
              <a:rPr lang="fr-CA" sz="6600" dirty="0">
                <a:solidFill>
                  <a:schemeClr val="tx1"/>
                </a:solidFill>
                <a:latin typeface="Rockwell" panose="02060603020205020403" pitchFamily="18" charset="0"/>
              </a:rPr>
              <a:t>Approche globale de la santé</a:t>
            </a:r>
          </a:p>
        </p:txBody>
      </p:sp>
      <p:sp>
        <p:nvSpPr>
          <p:cNvPr id="3" name="Sous-titre 2">
            <a:extLst>
              <a:ext uri="{FF2B5EF4-FFF2-40B4-BE49-F238E27FC236}">
                <a16:creationId xmlns:a16="http://schemas.microsoft.com/office/drawing/2014/main" id="{D05F6415-1E7C-453D-B6B7-DBF76BDA691B}"/>
              </a:ext>
            </a:extLst>
          </p:cNvPr>
          <p:cNvSpPr>
            <a:spLocks noGrp="1"/>
          </p:cNvSpPr>
          <p:nvPr>
            <p:ph type="subTitle" idx="1"/>
            <p:custDataLst>
              <p:tags r:id="rId2"/>
            </p:custDataLst>
          </p:nvPr>
        </p:nvSpPr>
        <p:spPr>
          <a:xfrm>
            <a:off x="247741" y="2889267"/>
            <a:ext cx="9144000" cy="1655762"/>
          </a:xfrm>
        </p:spPr>
        <p:txBody>
          <a:bodyPr rtlCol="0">
            <a:normAutofit/>
          </a:bodyPr>
          <a:lstStyle/>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Compétence 02</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Santé, assistance et soins infirmiers</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Cours 04</a:t>
            </a:r>
          </a:p>
        </p:txBody>
      </p:sp>
      <p:cxnSp>
        <p:nvCxnSpPr>
          <p:cNvPr id="5" name="Connecteur droit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custDataLst>
              <p:tags r:id="rId3"/>
            </p:custDataLst>
          </p:nvPr>
        </p:nvCxnSpPr>
        <p:spPr>
          <a:xfrm>
            <a:off x="3556200" y="3535514"/>
            <a:ext cx="507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que 14">
            <a:extLst>
              <a:ext uri="{FF2B5EF4-FFF2-40B4-BE49-F238E27FC236}">
                <a16:creationId xmlns:a16="http://schemas.microsoft.com/office/drawing/2014/main" id="{2A123BD8-A09C-49C0-98E8-54B55610A928}"/>
              </a:ext>
              <a:ext uri="{C183D7F6-B498-43B3-948B-1728B52AA6E4}">
                <adec:decorative xmlns:adec="http://schemas.microsoft.com/office/drawing/2017/decorative" val="1"/>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631394">
            <a:off x="3790715" y="4482751"/>
            <a:ext cx="3194131" cy="3194131"/>
          </a:xfrm>
          <a:prstGeom prst="rect">
            <a:avLst/>
          </a:prstGeom>
        </p:spPr>
      </p:pic>
      <p:pic>
        <p:nvPicPr>
          <p:cNvPr id="11" name="Graphique 10">
            <a:extLst>
              <a:ext uri="{FF2B5EF4-FFF2-40B4-BE49-F238E27FC236}">
                <a16:creationId xmlns:a16="http://schemas.microsoft.com/office/drawing/2014/main" id="{3CB00449-E308-4DF3-9CFD-9A7D30B672DE}"/>
              </a:ext>
              <a:ext uri="{C183D7F6-B498-43B3-948B-1728B52AA6E4}">
                <adec:decorative xmlns:adec="http://schemas.microsoft.com/office/drawing/2017/decorative" val="1"/>
              </a:ext>
            </a:extLst>
          </p:cNvPr>
          <p:cNvPicPr>
            <a:picLocks noChangeAspect="1"/>
          </p:cNvPicPr>
          <p:nvPr>
            <p:custDataLst>
              <p:tags r:id="rId5"/>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338607" flipH="1">
            <a:off x="-543758" y="786893"/>
            <a:ext cx="2684499" cy="2684499"/>
          </a:xfrm>
          <a:prstGeom prst="rect">
            <a:avLst/>
          </a:prstGeom>
        </p:spPr>
      </p:pic>
      <p:pic>
        <p:nvPicPr>
          <p:cNvPr id="13" name="Graphisme 12">
            <a:extLst>
              <a:ext uri="{FF2B5EF4-FFF2-40B4-BE49-F238E27FC236}">
                <a16:creationId xmlns:a16="http://schemas.microsoft.com/office/drawing/2014/main" id="{6A56DF0C-1331-406E-AEE6-06E0E59FB9A8}"/>
              </a:ext>
              <a:ext uri="{C183D7F6-B498-43B3-948B-1728B52AA6E4}">
                <adec:decorative xmlns:adec="http://schemas.microsoft.com/office/drawing/2017/decorative" val="1"/>
              </a:ext>
            </a:extLst>
          </p:cNvPr>
          <p:cNvPicPr>
            <a:picLocks noChangeAspect="1"/>
          </p:cNvPicPr>
          <p:nvPr>
            <p:custDataLst>
              <p:tags r:id="rId6"/>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1078969">
            <a:off x="1920309" y="4797205"/>
            <a:ext cx="2453456" cy="2453456"/>
          </a:xfrm>
          <a:prstGeom prst="rect">
            <a:avLst/>
          </a:prstGeom>
        </p:spPr>
      </p:pic>
      <p:pic>
        <p:nvPicPr>
          <p:cNvPr id="7" name="Graphique 6">
            <a:extLst>
              <a:ext uri="{FF2B5EF4-FFF2-40B4-BE49-F238E27FC236}">
                <a16:creationId xmlns:a16="http://schemas.microsoft.com/office/drawing/2014/main" id="{88D22565-F42F-439B-A6A4-CF161165E6B6}"/>
              </a:ext>
              <a:ext uri="{C183D7F6-B498-43B3-948B-1728B52AA6E4}">
                <adec:decorative xmlns:adec="http://schemas.microsoft.com/office/drawing/2017/decorative" val="1"/>
              </a:ext>
            </a:extLst>
          </p:cNvPr>
          <p:cNvPicPr>
            <a:picLocks noChangeAspect="1"/>
          </p:cNvPicPr>
          <p:nvPr>
            <p:custDataLst>
              <p:tags r:id="rId7"/>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213697">
            <a:off x="-576715" y="3388686"/>
            <a:ext cx="3245427" cy="3245427"/>
          </a:xfrm>
          <a:prstGeom prst="rect">
            <a:avLst/>
          </a:prstGeom>
        </p:spPr>
      </p:pic>
      <p:pic>
        <p:nvPicPr>
          <p:cNvPr id="9" name="Graphique 8">
            <a:extLst>
              <a:ext uri="{FF2B5EF4-FFF2-40B4-BE49-F238E27FC236}">
                <a16:creationId xmlns:a16="http://schemas.microsoft.com/office/drawing/2014/main" id="{B46E3E84-D1E6-4422-AA93-3EE98A821B98}"/>
              </a:ext>
              <a:ext uri="{C183D7F6-B498-43B3-948B-1728B52AA6E4}">
                <adec:decorative xmlns:adec="http://schemas.microsoft.com/office/drawing/2017/decorative" val="1"/>
              </a:ext>
            </a:extLst>
          </p:cNvPr>
          <p:cNvPicPr>
            <a:picLocks noChangeAspect="1"/>
          </p:cNvPicPr>
          <p:nvPr>
            <p:custDataLst>
              <p:tags r:id="rId8"/>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20451125">
            <a:off x="9221596" y="1937885"/>
            <a:ext cx="3005286" cy="3005286"/>
          </a:xfrm>
          <a:prstGeom prst="rect">
            <a:avLst/>
          </a:prstGeom>
        </p:spPr>
      </p:pic>
      <p:pic>
        <p:nvPicPr>
          <p:cNvPr id="19" name="Graphisme 18">
            <a:extLst>
              <a:ext uri="{FF2B5EF4-FFF2-40B4-BE49-F238E27FC236}">
                <a16:creationId xmlns:a16="http://schemas.microsoft.com/office/drawing/2014/main" id="{39130E3C-1E93-4315-AE76-13C55147DCF2}"/>
              </a:ext>
              <a:ext uri="{C183D7F6-B498-43B3-948B-1728B52AA6E4}">
                <adec:decorative xmlns:adec="http://schemas.microsoft.com/office/drawing/2017/decorative" val="1"/>
              </a:ext>
            </a:extLst>
          </p:cNvPr>
          <p:cNvPicPr>
            <a:picLocks noChangeAspect="1"/>
          </p:cNvPicPr>
          <p:nvPr>
            <p:custDataLst>
              <p:tags r:id="rId9"/>
            </p:custDataLst>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17943356">
            <a:off x="9841343" y="253098"/>
            <a:ext cx="1574403" cy="1574403"/>
          </a:xfrm>
          <a:prstGeom prst="rect">
            <a:avLst/>
          </a:prstGeom>
        </p:spPr>
      </p:pic>
      <p:pic>
        <p:nvPicPr>
          <p:cNvPr id="21" name="Graphique 20">
            <a:extLst>
              <a:ext uri="{FF2B5EF4-FFF2-40B4-BE49-F238E27FC236}">
                <a16:creationId xmlns:a16="http://schemas.microsoft.com/office/drawing/2014/main" id="{FFEC1660-205F-490E-800A-0D57D250BAE4}"/>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rot="20520790">
            <a:off x="10954788" y="1126404"/>
            <a:ext cx="1488402" cy="1488402"/>
          </a:xfrm>
          <a:prstGeom prst="rect">
            <a:avLst/>
          </a:prstGeom>
        </p:spPr>
      </p:pic>
      <p:pic>
        <p:nvPicPr>
          <p:cNvPr id="26" name="Présentation de cours">
            <a:hlinkClick r:id="" action="ppaction://media"/>
            <a:extLst>
              <a:ext uri="{FF2B5EF4-FFF2-40B4-BE49-F238E27FC236}">
                <a16:creationId xmlns:a16="http://schemas.microsoft.com/office/drawing/2014/main" id="{EB19799A-5B8B-6185-7F98-5E98F1E7696E}"/>
              </a:ext>
            </a:extLst>
          </p:cNvPr>
          <p:cNvPicPr>
            <a:picLocks noChangeAspect="1"/>
          </p:cNvPicPr>
          <p:nvPr>
            <a:videoFile r:link="rId12"/>
            <p:custDataLst>
              <p:tags r:id="rId13"/>
            </p:custDataLst>
            <p:extLst>
              <p:ext uri="{DAA4B4D4-6D71-4841-9C94-3DE7FCFB9230}">
                <p14:media xmlns:p14="http://schemas.microsoft.com/office/powerpoint/2010/main" r:embed="rId11"/>
              </p:ext>
            </p:extLst>
          </p:nvPr>
        </p:nvPicPr>
        <p:blipFill>
          <a:blip r:embed="rId30"/>
          <a:stretch>
            <a:fillRect/>
          </a:stretch>
        </p:blipFill>
        <p:spPr>
          <a:xfrm>
            <a:off x="7487357" y="4166409"/>
            <a:ext cx="4506777" cy="2535062"/>
          </a:xfrm>
          <a:prstGeom prst="rect">
            <a:avLst/>
          </a:prstGeom>
          <a:ln w="107950" cap="rnd">
            <a:solidFill>
              <a:schemeClr val="accent1"/>
            </a:solidFill>
          </a:ln>
          <a:effectLst>
            <a:glow rad="63500">
              <a:schemeClr val="accent1">
                <a:satMod val="175000"/>
                <a:alpha val="40000"/>
              </a:schemeClr>
            </a:glow>
            <a:outerShdw blurRad="50800" dist="38100" dir="2700000" algn="tl" rotWithShape="0">
              <a:prstClr val="black">
                <a:alpha val="40000"/>
              </a:prstClr>
            </a:outerShdw>
            <a:reflection blurRad="6350" stA="52000" endA="300" endPos="35000" dir="5400000" sy="-100000" algn="bl" rotWithShape="0"/>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906397050"/>
      </p:ext>
    </p:extLst>
  </p:cSld>
  <p:clrMapOvr>
    <a:masterClrMapping/>
  </p:clrMapOvr>
  <p:transition spd="slow" advTm="7827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1000"/>
                                        <p:tgtEl>
                                          <p:spTgt spid="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826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6"/>
                </p:tgtEl>
              </p:cMediaNode>
            </p:video>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6"/>
                                        </p:tgtEl>
                                      </p:cBhvr>
                                    </p:cmd>
                                  </p:childTnLst>
                                </p:cTn>
                              </p:par>
                            </p:childTnLst>
                          </p:cTn>
                        </p:par>
                      </p:childTnLst>
                    </p:cTn>
                  </p:par>
                </p:childTnLst>
              </p:cTn>
              <p:nextCondLst>
                <p:cond evt="onClick" delay="0">
                  <p:tgtEl>
                    <p:spTgt spid="26"/>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La pyramide de Maslow</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254560" y="1936466"/>
            <a:ext cx="9435349" cy="4404140"/>
          </a:xfrm>
        </p:spPr>
        <p:txBody>
          <a:bodyPr>
            <a:noAutofit/>
          </a:bodyPr>
          <a:lstStyle/>
          <a:p>
            <a:r>
              <a:rPr lang="fr-CA" sz="2000" dirty="0"/>
              <a:t>Abraham Maslow explique que lorsque les 5 niveaux de besoins ne sont pas comblés ou bien équilibrés, la personne peut éprouver des : </a:t>
            </a:r>
          </a:p>
          <a:p>
            <a:endParaRPr lang="fr-CA" sz="2000" dirty="0">
              <a:solidFill>
                <a:schemeClr val="tx1"/>
              </a:solidFill>
            </a:endParaRPr>
          </a:p>
          <a:p>
            <a:pPr lvl="1"/>
            <a:r>
              <a:rPr lang="fr-CA" sz="1800" dirty="0">
                <a:solidFill>
                  <a:schemeClr val="tx1"/>
                </a:solidFill>
              </a:rPr>
              <a:t>Difficultés d’ordre physique</a:t>
            </a:r>
          </a:p>
          <a:p>
            <a:pPr lvl="1"/>
            <a:r>
              <a:rPr lang="fr-CA" sz="1800" dirty="0">
                <a:solidFill>
                  <a:schemeClr val="tx1"/>
                </a:solidFill>
              </a:rPr>
              <a:t>Difficultés psychologiques</a:t>
            </a:r>
          </a:p>
          <a:p>
            <a:pPr lvl="1"/>
            <a:r>
              <a:rPr lang="fr-CA" sz="1800" dirty="0">
                <a:solidFill>
                  <a:schemeClr val="tx1"/>
                </a:solidFill>
              </a:rPr>
              <a:t>Difficultés sociales</a:t>
            </a:r>
          </a:p>
          <a:p>
            <a:pPr lvl="1"/>
            <a:r>
              <a:rPr lang="fr-CA" sz="1800" dirty="0">
                <a:solidFill>
                  <a:schemeClr val="tx1"/>
                </a:solidFill>
              </a:rPr>
              <a:t>Développement d’une maladie</a:t>
            </a:r>
          </a:p>
        </p:txBody>
      </p:sp>
      <p:sp>
        <p:nvSpPr>
          <p:cNvPr id="14" name="ZoneTexte 13">
            <a:extLst>
              <a:ext uri="{FF2B5EF4-FFF2-40B4-BE49-F238E27FC236}">
                <a16:creationId xmlns:a16="http://schemas.microsoft.com/office/drawing/2014/main" id="{EA7C4466-079A-EC72-E547-D34597E5A0E0}"/>
              </a:ext>
            </a:extLst>
          </p:cNvPr>
          <p:cNvSpPr txBox="1"/>
          <p:nvPr>
            <p:custDataLst>
              <p:tags r:id="rId3"/>
            </p:custDataLst>
          </p:nvPr>
        </p:nvSpPr>
        <p:spPr>
          <a:xfrm>
            <a:off x="10549719" y="6283259"/>
            <a:ext cx="141699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p.61</a:t>
            </a:r>
          </a:p>
        </p:txBody>
      </p:sp>
      <p:graphicFrame>
        <p:nvGraphicFramePr>
          <p:cNvPr id="4" name="Diagramme 3">
            <a:extLst>
              <a:ext uri="{FF2B5EF4-FFF2-40B4-BE49-F238E27FC236}">
                <a16:creationId xmlns:a16="http://schemas.microsoft.com/office/drawing/2014/main" id="{C4A08344-3926-1C7B-AC82-FE1E4C8BCE70}"/>
              </a:ext>
            </a:extLst>
          </p:cNvPr>
          <p:cNvGraphicFramePr/>
          <p:nvPr>
            <p:custDataLst>
              <p:tags r:id="rId4"/>
            </p:custDataLst>
            <p:extLst>
              <p:ext uri="{D42A27DB-BD31-4B8C-83A1-F6EECF244321}">
                <p14:modId xmlns:p14="http://schemas.microsoft.com/office/powerpoint/2010/main" val="741174561"/>
              </p:ext>
            </p:extLst>
          </p:nvPr>
        </p:nvGraphicFramePr>
        <p:xfrm>
          <a:off x="4600053" y="2743200"/>
          <a:ext cx="7591947" cy="4114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Son enregistré">
            <a:hlinkClick r:id="" action="ppaction://media"/>
            <a:extLst>
              <a:ext uri="{FF2B5EF4-FFF2-40B4-BE49-F238E27FC236}">
                <a16:creationId xmlns:a16="http://schemas.microsoft.com/office/drawing/2014/main" id="{15D8CDB9-FE49-A3EF-B62F-D7EBCD1C1C2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953415" y="5572059"/>
            <a:ext cx="609600" cy="609600"/>
          </a:xfrm>
          <a:prstGeom prst="rect">
            <a:avLst/>
          </a:prstGeom>
        </p:spPr>
      </p:pic>
    </p:spTree>
    <p:extLst>
      <p:ext uri="{BB962C8B-B14F-4D97-AF65-F5344CB8AC3E}">
        <p14:creationId xmlns:p14="http://schemas.microsoft.com/office/powerpoint/2010/main" val="2117875131"/>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childTnLst>
                          </p:cTn>
                        </p:par>
                        <p:par>
                          <p:cTn id="24" fill="hold">
                            <p:stCondLst>
                              <p:cond delay="5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1000"/>
                                        <p:tgtEl>
                                          <p:spTgt spid="3">
                                            <p:txEl>
                                              <p:pRg st="5" end="5"/>
                                            </p:txEl>
                                          </p:spTgt>
                                        </p:tgtEl>
                                      </p:cBhvr>
                                    </p:animEffect>
                                  </p:childTnLst>
                                </p:cTn>
                              </p:par>
                            </p:childTnLst>
                          </p:cTn>
                        </p:par>
                        <p:par>
                          <p:cTn id="28" fill="hold">
                            <p:stCondLst>
                              <p:cond delay="6000"/>
                            </p:stCondLst>
                            <p:childTnLst>
                              <p:par>
                                <p:cTn id="29" presetID="1" presetClass="mediacall" presetSubtype="0" fill="hold" nodeType="afterEffect">
                                  <p:stCondLst>
                                    <p:cond delay="0"/>
                                  </p:stCondLst>
                                  <p:childTnLst>
                                    <p:cmd type="call" cmd="playFrom(0.0)">
                                      <p:cBhvr>
                                        <p:cTn id="30" dur="37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p:txBody>
          <a:bodyPr>
            <a:normAutofit/>
          </a:bodyPr>
          <a:lstStyle/>
          <a:p>
            <a:r>
              <a:rPr lang="fr-CA" sz="6600" dirty="0">
                <a:solidFill>
                  <a:schemeClr val="tx1"/>
                </a:solidFill>
                <a:latin typeface="Rockwell" panose="02060603020205020403" pitchFamily="18" charset="0"/>
              </a:rPr>
              <a:t>Activité 3.1</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p:txBody>
          <a:bodyPr>
            <a:noAutofit/>
          </a:bodyPr>
          <a:lstStyle/>
          <a:p>
            <a:r>
              <a:rPr lang="fr-CA" sz="2000" dirty="0"/>
              <a:t>Pour bien intégré les concepts de la pyramide de Maslow, complétez l’activité 3.1 des pages 62 et 63.</a:t>
            </a:r>
          </a:p>
          <a:p>
            <a:endParaRPr lang="fr-CA" sz="2000" dirty="0"/>
          </a:p>
          <a:p>
            <a:pPr lvl="1"/>
            <a:r>
              <a:rPr lang="fr-CA" sz="1800" dirty="0"/>
              <a:t>Le tout ne devrait pas vous prendre plus de 20 minutes. </a:t>
            </a:r>
          </a:p>
          <a:p>
            <a:pPr lvl="1"/>
            <a:r>
              <a:rPr lang="fr-CA" sz="1800" dirty="0"/>
              <a:t>N’oubliez pas de faire votre correction et de valider la réalisation de cette activité avec votre enseignant. </a:t>
            </a:r>
          </a:p>
        </p:txBody>
      </p:sp>
      <p:sp>
        <p:nvSpPr>
          <p:cNvPr id="4" name="ZoneTexte 3">
            <a:extLst>
              <a:ext uri="{FF2B5EF4-FFF2-40B4-BE49-F238E27FC236}">
                <a16:creationId xmlns:a16="http://schemas.microsoft.com/office/drawing/2014/main" id="{EB286EDD-ABC9-3AA4-3B86-E1CFD824CD33}"/>
              </a:ext>
            </a:extLst>
          </p:cNvPr>
          <p:cNvSpPr txBox="1"/>
          <p:nvPr>
            <p:custDataLst>
              <p:tags r:id="rId3"/>
            </p:custDataLst>
          </p:nvPr>
        </p:nvSpPr>
        <p:spPr>
          <a:xfrm>
            <a:off x="9925879" y="6334539"/>
            <a:ext cx="2093844"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62 et 63</a:t>
            </a:r>
          </a:p>
        </p:txBody>
      </p:sp>
      <p:pic>
        <p:nvPicPr>
          <p:cNvPr id="5" name="Graphique 4" descr="Crayon avec un remplissage uni">
            <a:extLst>
              <a:ext uri="{FF2B5EF4-FFF2-40B4-BE49-F238E27FC236}">
                <a16:creationId xmlns:a16="http://schemas.microsoft.com/office/drawing/2014/main" id="{9625A80B-B317-191A-485D-89CCBAF43C25}"/>
              </a:ext>
            </a:extLst>
          </p:cNvPr>
          <p:cNvPicPr>
            <a:picLocks noChangeAspect="1"/>
          </p:cNvPicPr>
          <p:nvPr>
            <p:custDataLst>
              <p:tags r:id="rId4"/>
            </p:custDataLst>
          </p:nvPr>
        </p:nvPicPr>
        <p:blipFill>
          <a:blip r:embed="rId8">
            <a:extLst>
              <a:ext uri="{96DAC541-7B7A-43D3-8B79-37D633B846F1}">
                <asvg:svgBlip xmlns:asvg="http://schemas.microsoft.com/office/drawing/2016/SVG/main" r:embed="rId9"/>
              </a:ext>
            </a:extLst>
          </a:blip>
          <a:stretch>
            <a:fillRect/>
          </a:stretch>
        </p:blipFill>
        <p:spPr>
          <a:xfrm>
            <a:off x="4975668" y="4731026"/>
            <a:ext cx="1517374" cy="1517374"/>
          </a:xfrm>
          <a:prstGeom prst="rect">
            <a:avLst/>
          </a:prstGeom>
        </p:spPr>
      </p:pic>
      <p:pic>
        <p:nvPicPr>
          <p:cNvPr id="6" name="Son enregistré">
            <a:hlinkClick r:id="" action="ppaction://media"/>
            <a:extLst>
              <a:ext uri="{FF2B5EF4-FFF2-40B4-BE49-F238E27FC236}">
                <a16:creationId xmlns:a16="http://schemas.microsoft.com/office/drawing/2014/main" id="{A5574050-4DA0-98CE-61A7-27E624C3A2A9}"/>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0668001" y="5724939"/>
            <a:ext cx="609600" cy="609600"/>
          </a:xfrm>
          <a:prstGeom prst="rect">
            <a:avLst/>
          </a:prstGeom>
        </p:spPr>
      </p:pic>
    </p:spTree>
    <p:extLst>
      <p:ext uri="{BB962C8B-B14F-4D97-AF65-F5344CB8AC3E}">
        <p14:creationId xmlns:p14="http://schemas.microsoft.com/office/powerpoint/2010/main" val="1071971843"/>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par>
                          <p:cTn id="27" fill="hold">
                            <p:stCondLst>
                              <p:cond delay="5000"/>
                            </p:stCondLst>
                            <p:childTnLst>
                              <p:par>
                                <p:cTn id="28" presetID="1" presetClass="mediacall" presetSubtype="0" fill="hold" nodeType="afterEffect">
                                  <p:stCondLst>
                                    <p:cond delay="0"/>
                                  </p:stCondLst>
                                  <p:childTnLst>
                                    <p:cmd type="call" cmd="playFrom(0.0)">
                                      <p:cBhvr>
                                        <p:cTn id="29" dur="24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i="1" dirty="0">
                <a:latin typeface="Rockwell" panose="02060603020205020403" pitchFamily="18" charset="0"/>
              </a:rPr>
              <a:t>Virginia Henderson</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6" y="1815548"/>
            <a:ext cx="10349948" cy="2506717"/>
          </a:xfrm>
        </p:spPr>
        <p:txBody>
          <a:bodyPr>
            <a:noAutofit/>
          </a:bodyPr>
          <a:lstStyle/>
          <a:p>
            <a:r>
              <a:rPr lang="fr-CA" sz="2000" dirty="0"/>
              <a:t>Infirmière enseignante jusque dans les années 1980, Henderson est une pionnière dans la pratique des soins infirmiers modernes. </a:t>
            </a:r>
          </a:p>
          <a:p>
            <a:endParaRPr lang="fr-CA" sz="2000" dirty="0"/>
          </a:p>
          <a:p>
            <a:pPr lvl="1"/>
            <a:r>
              <a:rPr lang="fr-CA" sz="1800" dirty="0"/>
              <a:t>Les soins se basent sur la satisfaction des besoins fondamentaux de la personne. Le but ultime des soins est de préserver l’</a:t>
            </a:r>
            <a:r>
              <a:rPr lang="fr-CA" sz="1800" b="1" i="1" dirty="0">
                <a:solidFill>
                  <a:schemeClr val="accent1"/>
                </a:solidFill>
              </a:rPr>
              <a:t>homéostasie</a:t>
            </a:r>
            <a:r>
              <a:rPr lang="fr-CA" sz="1800" dirty="0"/>
              <a:t>. </a:t>
            </a:r>
            <a:endParaRPr lang="fr-CA" sz="2000" dirty="0"/>
          </a:p>
          <a:p>
            <a:pPr lvl="1"/>
            <a:r>
              <a:rPr lang="fr-CA" sz="1800" dirty="0"/>
              <a:t>14 besoins fondamentaux campent cette mentalité. Virginia se base sur la reconnaissance des besoins ainsi qu’à leur satisfaction. Elle raconte que lorsqu’un besoin est perturbé, des </a:t>
            </a:r>
            <a:r>
              <a:rPr lang="fr-CA" sz="1800" b="1" i="1" dirty="0">
                <a:solidFill>
                  <a:schemeClr val="accent1"/>
                </a:solidFill>
              </a:rPr>
              <a:t>manifestations de dépendances</a:t>
            </a:r>
            <a:r>
              <a:rPr lang="fr-CA" sz="1800" dirty="0"/>
              <a:t> apparaissent. Ce sont donc ces manifestations auxquelles vous allez adapter un </a:t>
            </a:r>
            <a:r>
              <a:rPr lang="fr-CA" sz="1800" b="1" i="1" dirty="0">
                <a:solidFill>
                  <a:schemeClr val="accent1"/>
                </a:solidFill>
              </a:rPr>
              <a:t>soin d’assistance</a:t>
            </a:r>
            <a:r>
              <a:rPr lang="fr-CA" sz="1800" dirty="0"/>
              <a:t> pour redonner l’indépendance à personne. </a:t>
            </a:r>
            <a:endParaRPr lang="fr-CA" sz="2000" dirty="0"/>
          </a:p>
        </p:txBody>
      </p:sp>
      <p:sp>
        <p:nvSpPr>
          <p:cNvPr id="4" name="ZoneTexte 3">
            <a:extLst>
              <a:ext uri="{FF2B5EF4-FFF2-40B4-BE49-F238E27FC236}">
                <a16:creationId xmlns:a16="http://schemas.microsoft.com/office/drawing/2014/main" id="{4A6EAB36-CD26-2E37-1215-202537FEAD6E}"/>
              </a:ext>
            </a:extLst>
          </p:cNvPr>
          <p:cNvSpPr txBox="1"/>
          <p:nvPr>
            <p:custDataLst>
              <p:tags r:id="rId3"/>
            </p:custDataLst>
          </p:nvPr>
        </p:nvSpPr>
        <p:spPr>
          <a:xfrm>
            <a:off x="9925879" y="6334539"/>
            <a:ext cx="2093844"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6</a:t>
            </a:r>
            <a:r>
              <a:rPr lang="fr-CA" dirty="0">
                <a:solidFill>
                  <a:prstClr val="white"/>
                </a:solidFill>
                <a:latin typeface="Trebuchet MS" panose="020B0603020202020204"/>
              </a:rPr>
              <a:t>4 et 65</a:t>
            </a:r>
            <a:endPar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6" name="Son enregistré">
            <a:hlinkClick r:id="" action="ppaction://media"/>
            <a:extLst>
              <a:ext uri="{FF2B5EF4-FFF2-40B4-BE49-F238E27FC236}">
                <a16:creationId xmlns:a16="http://schemas.microsoft.com/office/drawing/2014/main" id="{4CD86CA5-0695-BD4D-00A2-D6533EB6227C}"/>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0668001" y="5483087"/>
            <a:ext cx="609600" cy="609600"/>
          </a:xfrm>
          <a:prstGeom prst="rect">
            <a:avLst/>
          </a:prstGeom>
        </p:spPr>
      </p:pic>
    </p:spTree>
    <p:extLst>
      <p:ext uri="{BB962C8B-B14F-4D97-AF65-F5344CB8AC3E}">
        <p14:creationId xmlns:p14="http://schemas.microsoft.com/office/powerpoint/2010/main" val="1718416694"/>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 presetClass="mediacall" presetSubtype="0" fill="hold" nodeType="afterEffect">
                                  <p:stCondLst>
                                    <p:cond delay="0"/>
                                  </p:stCondLst>
                                  <p:childTnLst>
                                    <p:cmd type="call" cmd="playFrom(0.0)">
                                      <p:cBhvr>
                                        <p:cTn id="22" dur="104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p:txBody>
          <a:bodyPr>
            <a:normAutofit/>
          </a:bodyPr>
          <a:lstStyle/>
          <a:p>
            <a:r>
              <a:rPr lang="fr-CA" sz="6600" dirty="0">
                <a:solidFill>
                  <a:schemeClr val="tx1"/>
                </a:solidFill>
                <a:latin typeface="Rockwell" panose="02060603020205020403" pitchFamily="18" charset="0"/>
              </a:rPr>
              <a:t>Activité Moodle</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p:txBody>
          <a:bodyPr>
            <a:noAutofit/>
          </a:bodyPr>
          <a:lstStyle/>
          <a:p>
            <a:r>
              <a:rPr lang="fr-CA" sz="2000" dirty="0"/>
              <a:t>Pour bien intégrer les concepts des besoins fondamentaux de Virginia Henderson, rendez-vous sur Moodle et complétez-y l’activité « </a:t>
            </a:r>
            <a:r>
              <a:rPr lang="fr-CA" sz="2000" i="1" dirty="0"/>
              <a:t>Les 14 besoins fondamentaux »</a:t>
            </a:r>
          </a:p>
          <a:p>
            <a:r>
              <a:rPr lang="fr-CA" sz="2000" dirty="0"/>
              <a:t>Vous aurez à mettre dans vos mots, chaque définition du besoin présenté. Vous pouvez également vous référer aux pages de votre CEMEQ indiquées ci-bas. Le tout renforcera votre mémoire puisque ces besoins seront essentiels à la suite de votre formation. </a:t>
            </a:r>
          </a:p>
          <a:p>
            <a:endParaRPr lang="fr-CA" sz="2000" dirty="0"/>
          </a:p>
          <a:p>
            <a:pPr lvl="1"/>
            <a:r>
              <a:rPr lang="fr-CA" sz="1800" dirty="0"/>
              <a:t>Le tout devrait prendre aux alentours de 45 minutes</a:t>
            </a:r>
          </a:p>
          <a:p>
            <a:pPr lvl="1"/>
            <a:r>
              <a:rPr lang="fr-CA" sz="1800" dirty="0"/>
              <a:t>Vous pouvez toujours vous référer au document reçu en début de compétences sur les 14 besoins fondamentaux. Toutefois, il sera utile pour un exercice ultérieur.</a:t>
            </a:r>
          </a:p>
        </p:txBody>
      </p:sp>
      <p:sp>
        <p:nvSpPr>
          <p:cNvPr id="4" name="ZoneTexte 3">
            <a:extLst>
              <a:ext uri="{FF2B5EF4-FFF2-40B4-BE49-F238E27FC236}">
                <a16:creationId xmlns:a16="http://schemas.microsoft.com/office/drawing/2014/main" id="{EB286EDD-ABC9-3AA4-3B86-E1CFD824CD33}"/>
              </a:ext>
            </a:extLst>
          </p:cNvPr>
          <p:cNvSpPr txBox="1"/>
          <p:nvPr>
            <p:custDataLst>
              <p:tags r:id="rId3"/>
            </p:custDataLst>
          </p:nvPr>
        </p:nvSpPr>
        <p:spPr>
          <a:xfrm>
            <a:off x="9925879" y="6334539"/>
            <a:ext cx="2093844"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64 et 65</a:t>
            </a:r>
          </a:p>
        </p:txBody>
      </p:sp>
      <p:pic>
        <p:nvPicPr>
          <p:cNvPr id="5" name="Graphique 4" descr="Crayon avec un remplissage uni">
            <a:extLst>
              <a:ext uri="{FF2B5EF4-FFF2-40B4-BE49-F238E27FC236}">
                <a16:creationId xmlns:a16="http://schemas.microsoft.com/office/drawing/2014/main" id="{9625A80B-B317-191A-485D-89CCBAF43C25}"/>
              </a:ext>
            </a:extLst>
          </p:cNvPr>
          <p:cNvPicPr>
            <a:picLocks noChangeAspect="1"/>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a:off x="9274002" y="4306956"/>
            <a:ext cx="1517374" cy="1517374"/>
          </a:xfrm>
          <a:prstGeom prst="rect">
            <a:avLst/>
          </a:prstGeom>
        </p:spPr>
      </p:pic>
      <p:pic>
        <p:nvPicPr>
          <p:cNvPr id="6" name="Son enregistré">
            <a:hlinkClick r:id="" action="ppaction://media"/>
            <a:extLst>
              <a:ext uri="{FF2B5EF4-FFF2-40B4-BE49-F238E27FC236}">
                <a16:creationId xmlns:a16="http://schemas.microsoft.com/office/drawing/2014/main" id="{B715137B-CDBC-8675-6586-E264782FF9E0}"/>
              </a:ext>
            </a:extLst>
          </p:cNvPr>
          <p:cNvPicPr>
            <a:picLocks noChangeAspect="1"/>
          </p:cNvPicPr>
          <p:nvPr>
            <a:audioFile r:link="rId5"/>
            <p:extLst>
              <p:ext uri="{DAA4B4D4-6D71-4841-9C94-3DE7FCFB9230}">
                <p14:media xmlns:p14="http://schemas.microsoft.com/office/powerpoint/2010/main" r:embed="rId6">
                  <p14:trim end="7166.5623"/>
                </p14:media>
              </p:ext>
            </p:extLst>
          </p:nvPr>
        </p:nvPicPr>
        <p:blipFill>
          <a:blip r:embed="rId12"/>
          <a:stretch>
            <a:fillRect/>
          </a:stretch>
        </p:blipFill>
        <p:spPr>
          <a:xfrm>
            <a:off x="10155272" y="5628046"/>
            <a:ext cx="609600" cy="609600"/>
          </a:xfrm>
          <a:prstGeom prst="rect">
            <a:avLst/>
          </a:prstGeom>
        </p:spPr>
      </p:pic>
      <p:pic>
        <p:nvPicPr>
          <p:cNvPr id="7" name="Son enregistré">
            <a:hlinkClick r:id="" action="ppaction://media"/>
            <a:extLst>
              <a:ext uri="{FF2B5EF4-FFF2-40B4-BE49-F238E27FC236}">
                <a16:creationId xmlns:a16="http://schemas.microsoft.com/office/drawing/2014/main" id="{20D0AC87-7EC7-8E97-D8F9-E5BCE0EA56FA}"/>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972801" y="5624733"/>
            <a:ext cx="609600" cy="609600"/>
          </a:xfrm>
          <a:prstGeom prst="rect">
            <a:avLst/>
          </a:prstGeom>
        </p:spPr>
      </p:pic>
    </p:spTree>
    <p:extLst>
      <p:ext uri="{BB962C8B-B14F-4D97-AF65-F5344CB8AC3E}">
        <p14:creationId xmlns:p14="http://schemas.microsoft.com/office/powerpoint/2010/main" val="1947245871"/>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1000"/>
                                        <p:tgtEl>
                                          <p:spTgt spid="3">
                                            <p:txEl>
                                              <p:pRg st="1" end="1"/>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childTnLst>
                          </p:cTn>
                        </p:par>
                        <p:par>
                          <p:cTn id="24" fill="hold">
                            <p:stCondLst>
                              <p:cond delay="5000"/>
                            </p:stCondLst>
                            <p:childTnLst>
                              <p:par>
                                <p:cTn id="25" presetID="3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par>
                          <p:cTn id="31" fill="hold">
                            <p:stCondLst>
                              <p:cond delay="6000"/>
                            </p:stCondLst>
                            <p:childTnLst>
                              <p:par>
                                <p:cTn id="32" presetID="1" presetClass="mediacall" presetSubtype="0" fill="hold" nodeType="afterEffect">
                                  <p:stCondLst>
                                    <p:cond delay="0"/>
                                  </p:stCondLst>
                                  <p:childTnLst>
                                    <p:cmd type="call" cmd="playFrom(0.0)">
                                      <p:cBhvr>
                                        <p:cTn id="33" dur="59936" fill="hold"/>
                                        <p:tgtEl>
                                          <p:spTgt spid="6"/>
                                        </p:tgtEl>
                                      </p:cBhvr>
                                    </p:cmd>
                                  </p:childTnLst>
                                </p:cTn>
                              </p:par>
                            </p:childTnLst>
                          </p:cTn>
                        </p:par>
                        <p:par>
                          <p:cTn id="34" fill="hold">
                            <p:stCondLst>
                              <p:cond delay="65936"/>
                            </p:stCondLst>
                            <p:childTnLst>
                              <p:par>
                                <p:cTn id="35" presetID="1" presetClass="mediacall" presetSubtype="0" fill="hold" nodeType="afterEffect">
                                  <p:stCondLst>
                                    <p:cond delay="0"/>
                                  </p:stCondLst>
                                  <p:childTnLst>
                                    <p:cmd type="call" cmd="playFrom(0.0)">
                                      <p:cBhvr>
                                        <p:cTn id="36" dur="599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6"/>
                </p:tgtEl>
              </p:cMediaNode>
            </p:audio>
            <p:audio>
              <p:cMediaNode vol="80000">
                <p:cTn id="3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5F415-7490-4054-85B4-10F7AE6D3385}"/>
              </a:ext>
            </a:extLst>
          </p:cNvPr>
          <p:cNvSpPr>
            <a:spLocks noGrp="1"/>
          </p:cNvSpPr>
          <p:nvPr>
            <p:ph type="ctrTitle"/>
          </p:nvPr>
        </p:nvSpPr>
        <p:spPr>
          <a:xfrm>
            <a:off x="1527348" y="420644"/>
            <a:ext cx="9144000" cy="2387600"/>
          </a:xfrm>
        </p:spPr>
        <p:txBody>
          <a:bodyPr rtlCol="0">
            <a:normAutofit/>
          </a:bodyPr>
          <a:lstStyle/>
          <a:p>
            <a:pPr algn="ctr" rtl="0"/>
            <a:r>
              <a:rPr lang="fr-CA" sz="6600" dirty="0">
                <a:solidFill>
                  <a:schemeClr val="tx1"/>
                </a:solidFill>
                <a:latin typeface="Rockwell" panose="02060603020205020403" pitchFamily="18" charset="0"/>
              </a:rPr>
              <a:t>Approche globale de la santé</a:t>
            </a:r>
          </a:p>
        </p:txBody>
      </p:sp>
      <p:sp>
        <p:nvSpPr>
          <p:cNvPr id="3" name="Sous-titre 2">
            <a:extLst>
              <a:ext uri="{FF2B5EF4-FFF2-40B4-BE49-F238E27FC236}">
                <a16:creationId xmlns:a16="http://schemas.microsoft.com/office/drawing/2014/main" id="{D05F6415-1E7C-453D-B6B7-DBF76BDA691B}"/>
              </a:ext>
            </a:extLst>
          </p:cNvPr>
          <p:cNvSpPr>
            <a:spLocks noGrp="1"/>
          </p:cNvSpPr>
          <p:nvPr>
            <p:ph type="subTitle" idx="1"/>
          </p:nvPr>
        </p:nvSpPr>
        <p:spPr>
          <a:xfrm>
            <a:off x="247741" y="2889267"/>
            <a:ext cx="9144000" cy="1655762"/>
          </a:xfrm>
        </p:spPr>
        <p:txBody>
          <a:bodyPr rtlCol="0">
            <a:normAutofit/>
          </a:bodyPr>
          <a:lstStyle/>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Compétence 02</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Santé, assistance et soins infirmiers</a:t>
            </a:r>
          </a:p>
          <a:p>
            <a:pPr algn="ctr" rtl="0"/>
            <a:r>
              <a:rPr lang="fr-CA" sz="2800" dirty="0">
                <a:solidFill>
                  <a:schemeClr val="tx1"/>
                </a:solidFill>
                <a:latin typeface="Tahoma" panose="020B0604030504040204" pitchFamily="34" charset="0"/>
                <a:ea typeface="Tahoma" panose="020B0604030504040204" pitchFamily="34" charset="0"/>
                <a:cs typeface="Tahoma" panose="020B0604030504040204" pitchFamily="34" charset="0"/>
              </a:rPr>
              <a:t>Fin du cours 03</a:t>
            </a:r>
          </a:p>
        </p:txBody>
      </p:sp>
      <p:cxnSp>
        <p:nvCxnSpPr>
          <p:cNvPr id="5" name="Connecteur droit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56200" y="3535514"/>
            <a:ext cx="507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que 14">
            <a:extLst>
              <a:ext uri="{FF2B5EF4-FFF2-40B4-BE49-F238E27FC236}">
                <a16:creationId xmlns:a16="http://schemas.microsoft.com/office/drawing/2014/main" id="{2A123BD8-A09C-49C0-98E8-54B55610A92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1394">
            <a:off x="3790715" y="4482751"/>
            <a:ext cx="3194131" cy="3194131"/>
          </a:xfrm>
          <a:prstGeom prst="rect">
            <a:avLst/>
          </a:prstGeom>
        </p:spPr>
      </p:pic>
      <p:pic>
        <p:nvPicPr>
          <p:cNvPr id="11" name="Graphique 10">
            <a:extLst>
              <a:ext uri="{FF2B5EF4-FFF2-40B4-BE49-F238E27FC236}">
                <a16:creationId xmlns:a16="http://schemas.microsoft.com/office/drawing/2014/main" id="{3CB00449-E308-4DF3-9CFD-9A7D30B672D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38607" flipH="1">
            <a:off x="-543758" y="786893"/>
            <a:ext cx="2684499" cy="2684499"/>
          </a:xfrm>
          <a:prstGeom prst="rect">
            <a:avLst/>
          </a:prstGeom>
        </p:spPr>
      </p:pic>
      <p:pic>
        <p:nvPicPr>
          <p:cNvPr id="13" name="Graphisme 12">
            <a:extLst>
              <a:ext uri="{FF2B5EF4-FFF2-40B4-BE49-F238E27FC236}">
                <a16:creationId xmlns:a16="http://schemas.microsoft.com/office/drawing/2014/main" id="{6A56DF0C-1331-406E-AEE6-06E0E59FB9A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078969">
            <a:off x="1920309" y="4797205"/>
            <a:ext cx="2453456" cy="2453456"/>
          </a:xfrm>
          <a:prstGeom prst="rect">
            <a:avLst/>
          </a:prstGeom>
        </p:spPr>
      </p:pic>
      <p:pic>
        <p:nvPicPr>
          <p:cNvPr id="7" name="Graphique 6">
            <a:extLst>
              <a:ext uri="{FF2B5EF4-FFF2-40B4-BE49-F238E27FC236}">
                <a16:creationId xmlns:a16="http://schemas.microsoft.com/office/drawing/2014/main" id="{88D22565-F42F-439B-A6A4-CF161165E6B6}"/>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213697">
            <a:off x="-576715" y="3388686"/>
            <a:ext cx="3245427" cy="3245427"/>
          </a:xfrm>
          <a:prstGeom prst="rect">
            <a:avLst/>
          </a:prstGeom>
        </p:spPr>
      </p:pic>
      <p:pic>
        <p:nvPicPr>
          <p:cNvPr id="9" name="Graphique 8">
            <a:extLst>
              <a:ext uri="{FF2B5EF4-FFF2-40B4-BE49-F238E27FC236}">
                <a16:creationId xmlns:a16="http://schemas.microsoft.com/office/drawing/2014/main" id="{B46E3E84-D1E6-4422-AA93-3EE98A821B98}"/>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451125">
            <a:off x="9221596" y="1937885"/>
            <a:ext cx="3005286" cy="3005286"/>
          </a:xfrm>
          <a:prstGeom prst="rect">
            <a:avLst/>
          </a:prstGeom>
        </p:spPr>
      </p:pic>
      <p:pic>
        <p:nvPicPr>
          <p:cNvPr id="19" name="Graphisme 18">
            <a:extLst>
              <a:ext uri="{FF2B5EF4-FFF2-40B4-BE49-F238E27FC236}">
                <a16:creationId xmlns:a16="http://schemas.microsoft.com/office/drawing/2014/main" id="{39130E3C-1E93-4315-AE76-13C55147DCF2}"/>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7943356">
            <a:off x="9841343" y="253098"/>
            <a:ext cx="1574403" cy="1574403"/>
          </a:xfrm>
          <a:prstGeom prst="rect">
            <a:avLst/>
          </a:prstGeom>
        </p:spPr>
      </p:pic>
      <p:pic>
        <p:nvPicPr>
          <p:cNvPr id="21" name="Graphique 20">
            <a:extLst>
              <a:ext uri="{FF2B5EF4-FFF2-40B4-BE49-F238E27FC236}">
                <a16:creationId xmlns:a16="http://schemas.microsoft.com/office/drawing/2014/main" id="{FFEC1660-205F-490E-800A-0D57D250BAE4}"/>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520790">
            <a:off x="10954788" y="1126404"/>
            <a:ext cx="1488402" cy="1488402"/>
          </a:xfrm>
          <a:prstGeom prst="rect">
            <a:avLst/>
          </a:prstGeom>
        </p:spPr>
      </p:pic>
      <p:pic>
        <p:nvPicPr>
          <p:cNvPr id="34" name="Vidéo 33">
            <a:hlinkClick r:id="" action="ppaction://media"/>
            <a:extLst>
              <a:ext uri="{FF2B5EF4-FFF2-40B4-BE49-F238E27FC236}">
                <a16:creationId xmlns:a16="http://schemas.microsoft.com/office/drawing/2014/main" id="{38AF6309-C0BE-A8EE-14D1-4BADCFC254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9"/>
          <a:srcRect/>
          <a:stretch>
            <a:fillRect/>
          </a:stretch>
        </p:blipFill>
        <p:spPr>
          <a:xfrm>
            <a:off x="7669982" y="4217933"/>
            <a:ext cx="4284478" cy="2410019"/>
          </a:xfrm>
          <a:prstGeom prst="rect">
            <a:avLst/>
          </a:prstGeom>
          <a:ln w="104775" cap="sq">
            <a:solidFill>
              <a:schemeClr val="accent1"/>
            </a:solidFill>
            <a:miter lim="800000"/>
          </a:ln>
          <a:effectLst>
            <a:glow rad="63500">
              <a:schemeClr val="accent1">
                <a:satMod val="175000"/>
                <a:alpha val="40000"/>
              </a:schemeClr>
            </a:glow>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2278639733"/>
      </p:ext>
    </p:extLst>
  </p:cSld>
  <p:clrMapOvr>
    <a:masterClrMapping/>
  </p:clrMapOvr>
  <p:transition spd="slow" advTm="2443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par>
                          <p:cTn id="7" fill="hold">
                            <p:stCondLst>
                              <p:cond delay="1"/>
                            </p:stCondLst>
                            <p:childTnLst>
                              <p:par>
                                <p:cTn id="8" presetID="16" presetClass="entr" presetSubtype="2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childTnLst>
                          </p:cTn>
                        </p:par>
                        <p:par>
                          <p:cTn id="11" fill="hold">
                            <p:stCondLst>
                              <p:cond delay="1001"/>
                            </p:stCondLst>
                            <p:childTnLst>
                              <p:par>
                                <p:cTn id="12" presetID="16" presetClass="entr" presetSubtype="21"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0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10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4"/>
                </p:tgtEl>
              </p:cMediaNode>
            </p:video>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afterEffect">
                                  <p:stCondLst>
                                    <p:cond delay="0"/>
                                  </p:stCondLst>
                                  <p:childTnLst>
                                    <p:cmd type="call" cmd="togglePause">
                                      <p:cBhvr>
                                        <p:cTn id="26" dur="1" fill="hold"/>
                                        <p:tgtEl>
                                          <p:spTgt spid="34"/>
                                        </p:tgtEl>
                                      </p:cBhvr>
                                    </p:cmd>
                                  </p:childTnLst>
                                </p:cTn>
                              </p:par>
                            </p:childTnLst>
                          </p:cTn>
                        </p:par>
                      </p:childTnLst>
                    </p:cTn>
                  </p:par>
                </p:childTnLst>
              </p:cTn>
              <p:nextCondLst>
                <p:cond evt="onClick" delay="0">
                  <p:tgtEl>
                    <p:spTgt spid="34"/>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Petit retour</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6" y="1815548"/>
            <a:ext cx="8494644" cy="4518992"/>
          </a:xfrm>
        </p:spPr>
        <p:txBody>
          <a:bodyPr>
            <a:noAutofit/>
          </a:bodyPr>
          <a:lstStyle/>
          <a:p>
            <a:r>
              <a:rPr lang="fr-CA" sz="2000" dirty="0"/>
              <a:t>Durant la leçon précédente, vous avez complété votre apprentissage sur l’humanisation des soins. Vous avez établi un bilan de vos propres comportements et de vos valeurs. </a:t>
            </a:r>
          </a:p>
          <a:p>
            <a:endParaRPr lang="fr-CA" sz="2000" dirty="0"/>
          </a:p>
          <a:p>
            <a:pPr lvl="1"/>
            <a:r>
              <a:rPr lang="fr-CA" sz="1800" dirty="0"/>
              <a:t>L’humanisation des soins est un concept fondamental au cœur de votre pratique. Vous devez: </a:t>
            </a:r>
          </a:p>
          <a:p>
            <a:pPr lvl="2"/>
            <a:r>
              <a:rPr lang="fr-CA" sz="1600" dirty="0"/>
              <a:t>Avoir des compétences personnelles et professionnelles variées</a:t>
            </a:r>
          </a:p>
          <a:p>
            <a:pPr lvl="2"/>
            <a:r>
              <a:rPr lang="fr-CA" sz="1600" dirty="0"/>
              <a:t>Un bon dosage de savoir, savoir-faire et savoir-être</a:t>
            </a:r>
          </a:p>
          <a:p>
            <a:pPr lvl="2"/>
            <a:r>
              <a:rPr lang="fr-CA" sz="1600" dirty="0"/>
              <a:t>Avoir des attitudes reflétant l'humanisation des soins </a:t>
            </a:r>
          </a:p>
          <a:p>
            <a:pPr lvl="2"/>
            <a:r>
              <a:rPr lang="fr-CA" sz="1600" dirty="0"/>
              <a:t>Respecter les valeurs et les croyances d’autrui et ne pas vous laisser influencer par les vôtres</a:t>
            </a:r>
          </a:p>
          <a:p>
            <a:pPr lvl="2"/>
            <a:r>
              <a:rPr lang="fr-CA" sz="1600" dirty="0"/>
              <a:t>Tenir compte de chaque dimension de la personne pour répondre à leurs besoins. </a:t>
            </a:r>
            <a:endParaRPr lang="fr-CA" sz="2000" dirty="0"/>
          </a:p>
        </p:txBody>
      </p:sp>
      <p:sp>
        <p:nvSpPr>
          <p:cNvPr id="4" name="Rectangle : coins arrondis 3">
            <a:extLst>
              <a:ext uri="{FF2B5EF4-FFF2-40B4-BE49-F238E27FC236}">
                <a16:creationId xmlns:a16="http://schemas.microsoft.com/office/drawing/2014/main" id="{2DE58ABA-39A4-9392-366B-77A5930FCD69}"/>
              </a:ext>
            </a:extLst>
          </p:cNvPr>
          <p:cNvSpPr/>
          <p:nvPr>
            <p:custDataLst>
              <p:tags r:id="rId3"/>
            </p:custDataLst>
          </p:nvPr>
        </p:nvSpPr>
        <p:spPr>
          <a:xfrm>
            <a:off x="8315003" y="3906078"/>
            <a:ext cx="3168742" cy="1320801"/>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CA" dirty="0"/>
              <a:t>Explorons ces besoins</a:t>
            </a:r>
          </a:p>
        </p:txBody>
      </p:sp>
      <p:pic>
        <p:nvPicPr>
          <p:cNvPr id="5" name="Son enregistré">
            <a:hlinkClick r:id="" action="ppaction://media"/>
            <a:extLst>
              <a:ext uri="{FF2B5EF4-FFF2-40B4-BE49-F238E27FC236}">
                <a16:creationId xmlns:a16="http://schemas.microsoft.com/office/drawing/2014/main" id="{36FC366F-5BA0-CEDD-7977-F59B6077A3E9}"/>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8"/>
          <a:stretch>
            <a:fillRect/>
          </a:stretch>
        </p:blipFill>
        <p:spPr>
          <a:xfrm>
            <a:off x="10940406" y="6029740"/>
            <a:ext cx="609600" cy="609600"/>
          </a:xfrm>
          <a:prstGeom prst="rect">
            <a:avLst/>
          </a:prstGeom>
        </p:spPr>
      </p:pic>
    </p:spTree>
    <p:extLst>
      <p:ext uri="{BB962C8B-B14F-4D97-AF65-F5344CB8AC3E}">
        <p14:creationId xmlns:p14="http://schemas.microsoft.com/office/powerpoint/2010/main" val="2680092948"/>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childTnLst>
                          </p:cTn>
                        </p:par>
                        <p:par>
                          <p:cTn id="24" fill="hold">
                            <p:stCondLst>
                              <p:cond delay="5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1000"/>
                                        <p:tgtEl>
                                          <p:spTgt spid="3">
                                            <p:txEl>
                                              <p:pRg st="5" end="5"/>
                                            </p:txEl>
                                          </p:spTgt>
                                        </p:tgtEl>
                                      </p:cBhvr>
                                    </p:animEffect>
                                  </p:childTnLst>
                                </p:cTn>
                              </p:par>
                            </p:childTnLst>
                          </p:cTn>
                        </p:par>
                        <p:par>
                          <p:cTn id="28" fill="hold">
                            <p:stCondLst>
                              <p:cond delay="6000"/>
                            </p:stCondLst>
                            <p:childTnLst>
                              <p:par>
                                <p:cTn id="29" presetID="16" presetClass="entr" presetSubtype="21"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1000"/>
                                        <p:tgtEl>
                                          <p:spTgt spid="3">
                                            <p:txEl>
                                              <p:pRg st="6" end="6"/>
                                            </p:txEl>
                                          </p:spTgt>
                                        </p:tgtEl>
                                      </p:cBhvr>
                                    </p:animEffect>
                                  </p:childTnLst>
                                </p:cTn>
                              </p:par>
                            </p:childTnLst>
                          </p:cTn>
                        </p:par>
                        <p:par>
                          <p:cTn id="32" fill="hold">
                            <p:stCondLst>
                              <p:cond delay="7000"/>
                            </p:stCondLst>
                            <p:childTnLst>
                              <p:par>
                                <p:cTn id="33" presetID="16" presetClass="entr" presetSubtype="21"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1000"/>
                                        <p:tgtEl>
                                          <p:spTgt spid="3">
                                            <p:txEl>
                                              <p:pRg st="7" end="7"/>
                                            </p:txEl>
                                          </p:spTgt>
                                        </p:tgtEl>
                                      </p:cBhvr>
                                    </p:animEffect>
                                  </p:childTnLst>
                                </p:cTn>
                              </p:par>
                            </p:childTnLst>
                          </p:cTn>
                        </p:par>
                        <p:par>
                          <p:cTn id="36" fill="hold">
                            <p:stCondLst>
                              <p:cond delay="8000"/>
                            </p:stCondLst>
                            <p:childTnLst>
                              <p:par>
                                <p:cTn id="37" presetID="31"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style.rotation</p:attrName>
                                        </p:attrNameLst>
                                      </p:cBhvr>
                                      <p:tavLst>
                                        <p:tav tm="0">
                                          <p:val>
                                            <p:fltVal val="90"/>
                                          </p:val>
                                        </p:tav>
                                        <p:tav tm="100000">
                                          <p:val>
                                            <p:fltVal val="0"/>
                                          </p:val>
                                        </p:tav>
                                      </p:tavLst>
                                    </p:anim>
                                    <p:animEffect transition="in" filter="fade">
                                      <p:cBhvr>
                                        <p:cTn id="42" dur="1000"/>
                                        <p:tgtEl>
                                          <p:spTgt spid="4"/>
                                        </p:tgtEl>
                                      </p:cBhvr>
                                    </p:animEffect>
                                  </p:childTnLst>
                                </p:cTn>
                              </p:par>
                            </p:childTnLst>
                          </p:cTn>
                        </p:par>
                        <p:par>
                          <p:cTn id="43" fill="hold">
                            <p:stCondLst>
                              <p:cond delay="9000"/>
                            </p:stCondLst>
                            <p:childTnLst>
                              <p:par>
                                <p:cTn id="44" presetID="1" presetClass="mediacall" presetSubtype="0" fill="hold" nodeType="afterEffect">
                                  <p:stCondLst>
                                    <p:cond delay="0"/>
                                  </p:stCondLst>
                                  <p:childTnLst>
                                    <p:cmd type="call" cmd="playFrom(0.0)">
                                      <p:cBhvr>
                                        <p:cTn id="45" dur="775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Lecture </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6" y="1815548"/>
            <a:ext cx="9912626" cy="4518992"/>
          </a:xfrm>
        </p:spPr>
        <p:txBody>
          <a:bodyPr>
            <a:noAutofit/>
          </a:bodyPr>
          <a:lstStyle/>
          <a:p>
            <a:r>
              <a:rPr lang="fr-CA" sz="2000" dirty="0"/>
              <a:t>Avant de continuer, vous devrai faire la lecture des pages 60 et 61 de votre CEMEQ. </a:t>
            </a:r>
          </a:p>
          <a:p>
            <a:endParaRPr lang="fr-CA" sz="2000" dirty="0"/>
          </a:p>
          <a:p>
            <a:pPr lvl="1"/>
            <a:r>
              <a:rPr lang="fr-CA" sz="1800" dirty="0"/>
              <a:t>Durant votre lecture, prenez le temps de répondre aux questions de la page 60. </a:t>
            </a:r>
          </a:p>
          <a:p>
            <a:pPr lvl="1"/>
            <a:r>
              <a:rPr lang="fr-CA" sz="1800" dirty="0"/>
              <a:t>Par la suite, nous reviendrons sur les nouvelles notions. </a:t>
            </a:r>
          </a:p>
        </p:txBody>
      </p:sp>
      <p:pic>
        <p:nvPicPr>
          <p:cNvPr id="7" name="Graphique 6" descr="Livre ouvert contour">
            <a:extLst>
              <a:ext uri="{FF2B5EF4-FFF2-40B4-BE49-F238E27FC236}">
                <a16:creationId xmlns:a16="http://schemas.microsoft.com/office/drawing/2014/main" id="{4C586DA0-12F6-BFEE-0676-D9C53B16A5C4}"/>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27348" y="4297087"/>
            <a:ext cx="1573489" cy="1573489"/>
          </a:xfrm>
          <a:prstGeom prst="rect">
            <a:avLst/>
          </a:prstGeom>
        </p:spPr>
      </p:pic>
      <p:sp>
        <p:nvSpPr>
          <p:cNvPr id="8" name="ZoneTexte 7">
            <a:extLst>
              <a:ext uri="{FF2B5EF4-FFF2-40B4-BE49-F238E27FC236}">
                <a16:creationId xmlns:a16="http://schemas.microsoft.com/office/drawing/2014/main" id="{C580E00F-50A6-F88E-372F-1AEF47E48721}"/>
              </a:ext>
            </a:extLst>
          </p:cNvPr>
          <p:cNvSpPr txBox="1"/>
          <p:nvPr>
            <p:custDataLst>
              <p:tags r:id="rId4"/>
            </p:custDataLst>
          </p:nvPr>
        </p:nvSpPr>
        <p:spPr>
          <a:xfrm>
            <a:off x="9846365" y="6283259"/>
            <a:ext cx="2120347"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 60 et 61</a:t>
            </a:r>
          </a:p>
        </p:txBody>
      </p:sp>
      <p:pic>
        <p:nvPicPr>
          <p:cNvPr id="9" name="Son enregistré">
            <a:hlinkClick r:id="" action="ppaction://media"/>
            <a:extLst>
              <a:ext uri="{FF2B5EF4-FFF2-40B4-BE49-F238E27FC236}">
                <a16:creationId xmlns:a16="http://schemas.microsoft.com/office/drawing/2014/main" id="{55C40F89-9F61-CAE1-678E-D57A4C474B2A}"/>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1"/>
          <a:stretch>
            <a:fillRect/>
          </a:stretch>
        </p:blipFill>
        <p:spPr>
          <a:xfrm>
            <a:off x="10535478" y="5457967"/>
            <a:ext cx="609600" cy="609600"/>
          </a:xfrm>
          <a:prstGeom prst="rect">
            <a:avLst/>
          </a:prstGeom>
        </p:spPr>
      </p:pic>
    </p:spTree>
    <p:extLst>
      <p:ext uri="{BB962C8B-B14F-4D97-AF65-F5344CB8AC3E}">
        <p14:creationId xmlns:p14="http://schemas.microsoft.com/office/powerpoint/2010/main" val="1601538930"/>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par>
                          <p:cTn id="27" fill="hold">
                            <p:stCondLst>
                              <p:cond delay="5000"/>
                            </p:stCondLst>
                            <p:childTnLst>
                              <p:par>
                                <p:cTn id="28" presetID="1" presetClass="mediacall" presetSubtype="0" fill="hold" nodeType="afterEffect">
                                  <p:stCondLst>
                                    <p:cond delay="0"/>
                                  </p:stCondLst>
                                  <p:childTnLst>
                                    <p:cmd type="call" cmd="playFrom(0.0)">
                                      <p:cBhvr>
                                        <p:cTn id="29" dur="352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La pyramide de Maslow</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254561" y="1936466"/>
            <a:ext cx="4058132" cy="4404140"/>
          </a:xfrm>
        </p:spPr>
        <p:txBody>
          <a:bodyPr>
            <a:noAutofit/>
          </a:bodyPr>
          <a:lstStyle/>
          <a:p>
            <a:r>
              <a:rPr lang="fr-CA" sz="2000" dirty="0"/>
              <a:t>Abraham Maslow classifie les besoins humains selon les motivations de l’homme sous la forme d’une pyramide</a:t>
            </a:r>
          </a:p>
          <a:p>
            <a:endParaRPr lang="fr-CA" sz="2000" dirty="0"/>
          </a:p>
          <a:p>
            <a:pPr lvl="1"/>
            <a:r>
              <a:rPr lang="fr-CA" sz="1800" dirty="0"/>
              <a:t>Les fondations de la pyramide, sont les besoins dits </a:t>
            </a:r>
            <a:r>
              <a:rPr lang="fr-CA" sz="1800" b="1" i="1" dirty="0">
                <a:solidFill>
                  <a:schemeClr val="accent1"/>
                </a:solidFill>
              </a:rPr>
              <a:t>fondamentaux</a:t>
            </a:r>
            <a:r>
              <a:rPr lang="fr-CA" sz="1800" dirty="0"/>
              <a:t>. </a:t>
            </a:r>
          </a:p>
          <a:p>
            <a:pPr lvl="1"/>
            <a:r>
              <a:rPr lang="fr-CA" sz="1800" dirty="0"/>
              <a:t>Selon Maslow, ceux-ci doivent être comblés pour que la personne ait le désire de combler les besoins supérieurs, </a:t>
            </a:r>
            <a:r>
              <a:rPr lang="fr-CA" sz="1800" b="1" i="1" dirty="0">
                <a:solidFill>
                  <a:schemeClr val="accent1"/>
                </a:solidFill>
              </a:rPr>
              <a:t>de croissance personnelle</a:t>
            </a:r>
            <a:r>
              <a:rPr lang="fr-CA" sz="1800" dirty="0">
                <a:solidFill>
                  <a:schemeClr val="tx1"/>
                </a:solidFill>
              </a:rPr>
              <a:t>. </a:t>
            </a:r>
            <a:endParaRPr lang="fr-CA" sz="2000" dirty="0">
              <a:solidFill>
                <a:schemeClr val="tx1"/>
              </a:solidFill>
            </a:endParaRPr>
          </a:p>
        </p:txBody>
      </p:sp>
      <p:graphicFrame>
        <p:nvGraphicFramePr>
          <p:cNvPr id="6" name="Diagramme 5">
            <a:extLst>
              <a:ext uri="{FF2B5EF4-FFF2-40B4-BE49-F238E27FC236}">
                <a16:creationId xmlns:a16="http://schemas.microsoft.com/office/drawing/2014/main" id="{E254FECC-5B52-702C-0D1F-A7054268C447}"/>
              </a:ext>
            </a:extLst>
          </p:cNvPr>
          <p:cNvGraphicFramePr/>
          <p:nvPr>
            <p:custDataLst>
              <p:tags r:id="rId3"/>
            </p:custDataLst>
            <p:extLst>
              <p:ext uri="{D42A27DB-BD31-4B8C-83A1-F6EECF244321}">
                <p14:modId xmlns:p14="http://schemas.microsoft.com/office/powerpoint/2010/main" val="1135237785"/>
              </p:ext>
            </p:extLst>
          </p:nvPr>
        </p:nvGraphicFramePr>
        <p:xfrm>
          <a:off x="3144293" y="1702768"/>
          <a:ext cx="7262125" cy="468484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Accolade fermante 8">
            <a:extLst>
              <a:ext uri="{FF2B5EF4-FFF2-40B4-BE49-F238E27FC236}">
                <a16:creationId xmlns:a16="http://schemas.microsoft.com/office/drawing/2014/main" id="{FAC83849-6D73-F947-6AA5-B2AE6C1EB23C}"/>
              </a:ext>
            </a:extLst>
          </p:cNvPr>
          <p:cNvSpPr/>
          <p:nvPr>
            <p:custDataLst>
              <p:tags r:id="rId4"/>
            </p:custDataLst>
          </p:nvPr>
        </p:nvSpPr>
        <p:spPr>
          <a:xfrm>
            <a:off x="9764974" y="2367100"/>
            <a:ext cx="423080" cy="1719618"/>
          </a:xfrm>
          <a:prstGeom prst="rightBrace">
            <a:avLst/>
          </a:prstGeom>
          <a:ln>
            <a:solidFill>
              <a:schemeClr val="tx1">
                <a:lumMod val="95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CA"/>
          </a:p>
        </p:txBody>
      </p:sp>
      <p:sp>
        <p:nvSpPr>
          <p:cNvPr id="11" name="Rectangle : coins arrondis 10">
            <a:extLst>
              <a:ext uri="{FF2B5EF4-FFF2-40B4-BE49-F238E27FC236}">
                <a16:creationId xmlns:a16="http://schemas.microsoft.com/office/drawing/2014/main" id="{A12515F2-322C-2A68-FD23-468E93E71D0C}"/>
              </a:ext>
            </a:extLst>
          </p:cNvPr>
          <p:cNvSpPr/>
          <p:nvPr>
            <p:custDataLst>
              <p:tags r:id="rId5"/>
            </p:custDataLst>
          </p:nvPr>
        </p:nvSpPr>
        <p:spPr>
          <a:xfrm>
            <a:off x="10276171" y="2616898"/>
            <a:ext cx="1815745" cy="1220021"/>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CA" dirty="0">
                <a:ln w="0"/>
                <a:solidFill>
                  <a:schemeClr val="tx1"/>
                </a:solidFill>
                <a:effectLst>
                  <a:outerShdw blurRad="38100" dist="19050" dir="2700000" algn="tl" rotWithShape="0">
                    <a:schemeClr val="dk1">
                      <a:alpha val="40000"/>
                    </a:schemeClr>
                  </a:outerShdw>
                </a:effectLst>
              </a:rPr>
              <a:t>Croissance personnelle</a:t>
            </a:r>
          </a:p>
        </p:txBody>
      </p:sp>
      <p:sp>
        <p:nvSpPr>
          <p:cNvPr id="12" name="Rectangle : coins arrondis 11">
            <a:extLst>
              <a:ext uri="{FF2B5EF4-FFF2-40B4-BE49-F238E27FC236}">
                <a16:creationId xmlns:a16="http://schemas.microsoft.com/office/drawing/2014/main" id="{D382B5AE-93AC-069E-4C0A-523E1750577F}"/>
              </a:ext>
            </a:extLst>
          </p:cNvPr>
          <p:cNvSpPr/>
          <p:nvPr>
            <p:custDataLst>
              <p:tags r:id="rId6"/>
            </p:custDataLst>
          </p:nvPr>
        </p:nvSpPr>
        <p:spPr>
          <a:xfrm>
            <a:off x="10276171" y="4478832"/>
            <a:ext cx="1815745" cy="1220021"/>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ln w="0"/>
                <a:solidFill>
                  <a:schemeClr val="tx1"/>
                </a:solidFill>
                <a:effectLst>
                  <a:outerShdw blurRad="38100" dist="38100" dir="2700000" algn="tl">
                    <a:srgbClr val="000000">
                      <a:alpha val="43137"/>
                    </a:srgbClr>
                  </a:outerShdw>
                </a:effectLst>
              </a:rPr>
              <a:t>Fondamentaux</a:t>
            </a:r>
          </a:p>
        </p:txBody>
      </p:sp>
      <p:sp>
        <p:nvSpPr>
          <p:cNvPr id="13" name="Accolade fermante 12">
            <a:extLst>
              <a:ext uri="{FF2B5EF4-FFF2-40B4-BE49-F238E27FC236}">
                <a16:creationId xmlns:a16="http://schemas.microsoft.com/office/drawing/2014/main" id="{6FB960B0-6A8A-3D6D-9521-76880CB2DBD9}"/>
              </a:ext>
            </a:extLst>
          </p:cNvPr>
          <p:cNvSpPr/>
          <p:nvPr>
            <p:custDataLst>
              <p:tags r:id="rId7"/>
            </p:custDataLst>
          </p:nvPr>
        </p:nvSpPr>
        <p:spPr>
          <a:xfrm>
            <a:off x="9764974" y="4729390"/>
            <a:ext cx="423080" cy="1004628"/>
          </a:xfrm>
          <a:prstGeom prst="rightBrace">
            <a:avLst/>
          </a:prstGeom>
          <a:ln>
            <a:solidFill>
              <a:schemeClr val="tx1">
                <a:lumMod val="9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fr-CA"/>
          </a:p>
        </p:txBody>
      </p:sp>
      <p:sp>
        <p:nvSpPr>
          <p:cNvPr id="14" name="ZoneTexte 13">
            <a:extLst>
              <a:ext uri="{FF2B5EF4-FFF2-40B4-BE49-F238E27FC236}">
                <a16:creationId xmlns:a16="http://schemas.microsoft.com/office/drawing/2014/main" id="{EA7C4466-079A-EC72-E547-D34597E5A0E0}"/>
              </a:ext>
            </a:extLst>
          </p:cNvPr>
          <p:cNvSpPr txBox="1"/>
          <p:nvPr>
            <p:custDataLst>
              <p:tags r:id="rId8"/>
            </p:custDataLst>
          </p:nvPr>
        </p:nvSpPr>
        <p:spPr>
          <a:xfrm>
            <a:off x="10549719" y="6283259"/>
            <a:ext cx="141699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p.61</a:t>
            </a:r>
          </a:p>
        </p:txBody>
      </p:sp>
      <p:pic>
        <p:nvPicPr>
          <p:cNvPr id="4" name="Son enregistré">
            <a:hlinkClick r:id="" action="ppaction://media"/>
            <a:extLst>
              <a:ext uri="{FF2B5EF4-FFF2-40B4-BE49-F238E27FC236}">
                <a16:creationId xmlns:a16="http://schemas.microsoft.com/office/drawing/2014/main" id="{08347FFB-11AE-D209-996D-2E735050785D}"/>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9578454" y="6099351"/>
            <a:ext cx="609600" cy="609600"/>
          </a:xfrm>
          <a:prstGeom prst="rect">
            <a:avLst/>
          </a:prstGeom>
        </p:spPr>
      </p:pic>
    </p:spTree>
    <p:extLst>
      <p:ext uri="{BB962C8B-B14F-4D97-AF65-F5344CB8AC3E}">
        <p14:creationId xmlns:p14="http://schemas.microsoft.com/office/powerpoint/2010/main" val="1159776105"/>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 presetClass="mediacall" presetSubtype="0" fill="hold" nodeType="afterEffect">
                                  <p:stCondLst>
                                    <p:cond delay="0"/>
                                  </p:stCondLst>
                                  <p:childTnLst>
                                    <p:cmd type="call" cmd="playFrom(0.0)">
                                      <p:cBhvr>
                                        <p:cTn id="22" dur="45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Besoins physiologiques</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5" y="1815547"/>
            <a:ext cx="9053213" cy="4837043"/>
          </a:xfrm>
        </p:spPr>
        <p:txBody>
          <a:bodyPr>
            <a:noAutofit/>
          </a:bodyPr>
          <a:lstStyle/>
          <a:p>
            <a:r>
              <a:rPr lang="fr-CA" sz="2000" dirty="0"/>
              <a:t>Il s’agit de besoins vitaux pour maintenir l’équilibre interne de l’organisme</a:t>
            </a:r>
          </a:p>
          <a:p>
            <a:pPr marL="0" indent="0">
              <a:buNone/>
            </a:pPr>
            <a:endParaRPr lang="fr-CA" sz="2000" dirty="0"/>
          </a:p>
          <a:p>
            <a:pPr lvl="2"/>
            <a:r>
              <a:rPr lang="fr-FR" sz="1800" dirty="0"/>
              <a:t>Respirer</a:t>
            </a:r>
          </a:p>
          <a:p>
            <a:pPr lvl="2"/>
            <a:r>
              <a:rPr lang="fr-FR" sz="1800" dirty="0"/>
              <a:t>Dormir</a:t>
            </a:r>
          </a:p>
          <a:p>
            <a:pPr lvl="2"/>
            <a:r>
              <a:rPr lang="fr-FR" sz="1800" dirty="0"/>
              <a:t>Se nourrir</a:t>
            </a:r>
          </a:p>
          <a:p>
            <a:pPr lvl="2"/>
            <a:r>
              <a:rPr lang="fr-FR" sz="1800" dirty="0"/>
              <a:t>S’hydrater </a:t>
            </a:r>
          </a:p>
          <a:p>
            <a:pPr lvl="2"/>
            <a:r>
              <a:rPr lang="fr-FR" sz="1800" dirty="0"/>
              <a:t>Éliminer</a:t>
            </a:r>
          </a:p>
          <a:p>
            <a:pPr lvl="2"/>
            <a:r>
              <a:rPr lang="fr-FR" sz="1800" dirty="0"/>
              <a:t>Bouger</a:t>
            </a:r>
          </a:p>
          <a:p>
            <a:pPr lvl="2"/>
            <a:r>
              <a:rPr lang="fr-FR" sz="1800" dirty="0"/>
              <a:t>Être propre</a:t>
            </a:r>
          </a:p>
          <a:p>
            <a:pPr marL="457200" lvl="1" indent="0">
              <a:buNone/>
            </a:pPr>
            <a:endParaRPr lang="fr-FR" sz="1800" dirty="0"/>
          </a:p>
        </p:txBody>
      </p:sp>
      <p:sp>
        <p:nvSpPr>
          <p:cNvPr id="4" name="Rectangle : coins arrondis 3">
            <a:extLst>
              <a:ext uri="{FF2B5EF4-FFF2-40B4-BE49-F238E27FC236}">
                <a16:creationId xmlns:a16="http://schemas.microsoft.com/office/drawing/2014/main" id="{2DE58ABA-39A4-9392-366B-77A5930FCD69}"/>
              </a:ext>
            </a:extLst>
          </p:cNvPr>
          <p:cNvSpPr/>
          <p:nvPr>
            <p:custDataLst>
              <p:tags r:id="rId3"/>
            </p:custDataLst>
          </p:nvPr>
        </p:nvSpPr>
        <p:spPr>
          <a:xfrm>
            <a:off x="5196531" y="2716220"/>
            <a:ext cx="4982127" cy="315054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sz="2000" u="sng" dirty="0">
                <a:effectLst>
                  <a:outerShdw blurRad="38100" dist="38100" dir="2700000" algn="tl">
                    <a:srgbClr val="000000">
                      <a:alpha val="43137"/>
                    </a:srgbClr>
                  </a:outerShdw>
                </a:effectLst>
              </a:rPr>
              <a:t>Exemple</a:t>
            </a:r>
          </a:p>
          <a:p>
            <a:pPr algn="ctr"/>
            <a:endParaRPr lang="fr-FR" sz="2000" dirty="0">
              <a:effectLst>
                <a:outerShdw blurRad="38100" dist="38100" dir="2700000" algn="tl">
                  <a:srgbClr val="000000">
                    <a:alpha val="43137"/>
                  </a:srgbClr>
                </a:outerShdw>
              </a:effectLst>
            </a:endParaRPr>
          </a:p>
          <a:p>
            <a:pPr algn="ctr"/>
            <a:r>
              <a:rPr lang="fr-FR" sz="2000" dirty="0">
                <a:effectLst>
                  <a:outerShdw blurRad="38100" dist="38100" dir="2700000" algn="tl">
                    <a:srgbClr val="000000">
                      <a:alpha val="43137"/>
                    </a:srgbClr>
                  </a:outerShdw>
                </a:effectLst>
              </a:rPr>
              <a:t>Luc a tellement faim qu’il est incapable de se concentrer sur ses études</a:t>
            </a:r>
          </a:p>
        </p:txBody>
      </p:sp>
      <p:sp>
        <p:nvSpPr>
          <p:cNvPr id="6" name="ZoneTexte 5">
            <a:extLst>
              <a:ext uri="{FF2B5EF4-FFF2-40B4-BE49-F238E27FC236}">
                <a16:creationId xmlns:a16="http://schemas.microsoft.com/office/drawing/2014/main" id="{4A5EE5F2-D891-5B4D-57E3-69F7A4052217}"/>
              </a:ext>
            </a:extLst>
          </p:cNvPr>
          <p:cNvSpPr txBox="1"/>
          <p:nvPr>
            <p:custDataLst>
              <p:tags r:id="rId4"/>
            </p:custDataLst>
          </p:nvPr>
        </p:nvSpPr>
        <p:spPr>
          <a:xfrm>
            <a:off x="10549719" y="6283259"/>
            <a:ext cx="141699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p.61</a:t>
            </a:r>
          </a:p>
        </p:txBody>
      </p:sp>
      <p:pic>
        <p:nvPicPr>
          <p:cNvPr id="7" name="Son enregistré">
            <a:hlinkClick r:id="" action="ppaction://media"/>
            <a:extLst>
              <a:ext uri="{FF2B5EF4-FFF2-40B4-BE49-F238E27FC236}">
                <a16:creationId xmlns:a16="http://schemas.microsoft.com/office/drawing/2014/main" id="{51E4B262-E4DE-C9B1-93E8-8F716666C49F}"/>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443657" y="6105937"/>
            <a:ext cx="609600" cy="609600"/>
          </a:xfrm>
          <a:prstGeom prst="rect">
            <a:avLst/>
          </a:prstGeom>
        </p:spPr>
      </p:pic>
    </p:spTree>
    <p:extLst>
      <p:ext uri="{BB962C8B-B14F-4D97-AF65-F5344CB8AC3E}">
        <p14:creationId xmlns:p14="http://schemas.microsoft.com/office/powerpoint/2010/main" val="1990979826"/>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childTnLst>
                          </p:cTn>
                        </p:par>
                        <p:par>
                          <p:cTn id="24" fill="hold">
                            <p:stCondLst>
                              <p:cond delay="5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1000"/>
                                        <p:tgtEl>
                                          <p:spTgt spid="3">
                                            <p:txEl>
                                              <p:pRg st="5" end="5"/>
                                            </p:txEl>
                                          </p:spTgt>
                                        </p:tgtEl>
                                      </p:cBhvr>
                                    </p:animEffect>
                                  </p:childTnLst>
                                </p:cTn>
                              </p:par>
                            </p:childTnLst>
                          </p:cTn>
                        </p:par>
                        <p:par>
                          <p:cTn id="28" fill="hold">
                            <p:stCondLst>
                              <p:cond delay="6000"/>
                            </p:stCondLst>
                            <p:childTnLst>
                              <p:par>
                                <p:cTn id="29" presetID="16" presetClass="entr" presetSubtype="21"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1000"/>
                                        <p:tgtEl>
                                          <p:spTgt spid="3">
                                            <p:txEl>
                                              <p:pRg st="6" end="6"/>
                                            </p:txEl>
                                          </p:spTgt>
                                        </p:tgtEl>
                                      </p:cBhvr>
                                    </p:animEffect>
                                  </p:childTnLst>
                                </p:cTn>
                              </p:par>
                            </p:childTnLst>
                          </p:cTn>
                        </p:par>
                        <p:par>
                          <p:cTn id="32" fill="hold">
                            <p:stCondLst>
                              <p:cond delay="7000"/>
                            </p:stCondLst>
                            <p:childTnLst>
                              <p:par>
                                <p:cTn id="33" presetID="16" presetClass="entr" presetSubtype="21"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1000"/>
                                        <p:tgtEl>
                                          <p:spTgt spid="3">
                                            <p:txEl>
                                              <p:pRg st="7" end="7"/>
                                            </p:txEl>
                                          </p:spTgt>
                                        </p:tgtEl>
                                      </p:cBhvr>
                                    </p:animEffect>
                                  </p:childTnLst>
                                </p:cTn>
                              </p:par>
                            </p:childTnLst>
                          </p:cTn>
                        </p:par>
                        <p:par>
                          <p:cTn id="36" fill="hold">
                            <p:stCondLst>
                              <p:cond delay="8000"/>
                            </p:stCondLst>
                            <p:childTnLst>
                              <p:par>
                                <p:cTn id="37" presetID="16" presetClass="entr" presetSubtype="21"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arn(inVertical)">
                                      <p:cBhvr>
                                        <p:cTn id="39" dur="1000"/>
                                        <p:tgtEl>
                                          <p:spTgt spid="3">
                                            <p:txEl>
                                              <p:pRg st="8" end="8"/>
                                            </p:txEl>
                                          </p:spTgt>
                                        </p:tgtEl>
                                      </p:cBhvr>
                                    </p:animEffect>
                                  </p:childTnLst>
                                </p:cTn>
                              </p:par>
                            </p:childTnLst>
                          </p:cTn>
                        </p:par>
                        <p:par>
                          <p:cTn id="40" fill="hold">
                            <p:stCondLst>
                              <p:cond delay="9000"/>
                            </p:stCondLst>
                            <p:childTnLst>
                              <p:par>
                                <p:cTn id="41" presetID="31"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 calcmode="lin" valueType="num">
                                      <p:cBhvr>
                                        <p:cTn id="45" dur="1000" fill="hold"/>
                                        <p:tgtEl>
                                          <p:spTgt spid="4"/>
                                        </p:tgtEl>
                                        <p:attrNameLst>
                                          <p:attrName>style.rotation</p:attrName>
                                        </p:attrNameLst>
                                      </p:cBhvr>
                                      <p:tavLst>
                                        <p:tav tm="0">
                                          <p:val>
                                            <p:fltVal val="90"/>
                                          </p:val>
                                        </p:tav>
                                        <p:tav tm="100000">
                                          <p:val>
                                            <p:fltVal val="0"/>
                                          </p:val>
                                        </p:tav>
                                      </p:tavLst>
                                    </p:anim>
                                    <p:animEffect transition="in" filter="fade">
                                      <p:cBhvr>
                                        <p:cTn id="46" dur="1000"/>
                                        <p:tgtEl>
                                          <p:spTgt spid="4"/>
                                        </p:tgtEl>
                                      </p:cBhvr>
                                    </p:animEffect>
                                  </p:childTnLst>
                                </p:cTn>
                              </p:par>
                            </p:childTnLst>
                          </p:cTn>
                        </p:par>
                        <p:par>
                          <p:cTn id="47" fill="hold">
                            <p:stCondLst>
                              <p:cond delay="10000"/>
                            </p:stCondLst>
                            <p:childTnLst>
                              <p:par>
                                <p:cTn id="48" presetID="1" presetClass="mediacall" presetSubtype="0" fill="hold" nodeType="afterEffect">
                                  <p:stCondLst>
                                    <p:cond delay="0"/>
                                  </p:stCondLst>
                                  <p:childTnLst>
                                    <p:cmd type="call" cmd="playFrom(0.0)">
                                      <p:cBhvr>
                                        <p:cTn id="49" dur="535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7"/>
                </p:tgtEl>
              </p:cMediaNode>
            </p:audio>
          </p:childTnLst>
        </p:cTn>
      </p:par>
    </p:tnLst>
    <p:bldLst>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0467744" cy="1320800"/>
          </a:xfrm>
        </p:spPr>
        <p:txBody>
          <a:bodyPr>
            <a:normAutofit/>
          </a:bodyPr>
          <a:lstStyle/>
          <a:p>
            <a:r>
              <a:rPr lang="fr-CA" sz="6600" dirty="0">
                <a:solidFill>
                  <a:schemeClr val="tx1"/>
                </a:solidFill>
                <a:latin typeface="Rockwell" panose="02060603020205020403" pitchFamily="18" charset="0"/>
              </a:rPr>
              <a:t>Besoins de sécurité</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5" y="1815547"/>
            <a:ext cx="9053213" cy="4837043"/>
          </a:xfrm>
        </p:spPr>
        <p:txBody>
          <a:bodyPr>
            <a:noAutofit/>
          </a:bodyPr>
          <a:lstStyle/>
          <a:p>
            <a:r>
              <a:rPr lang="fr-CA" sz="2000" dirty="0"/>
              <a:t>Il s’agit de besoins essentiels à la croissance normale et au développement humain</a:t>
            </a:r>
          </a:p>
          <a:p>
            <a:pPr marL="0" indent="0">
              <a:buNone/>
            </a:pPr>
            <a:endParaRPr lang="fr-CA" sz="2000" dirty="0"/>
          </a:p>
          <a:p>
            <a:pPr lvl="2"/>
            <a:r>
              <a:rPr lang="fr-FR" sz="1800" dirty="0"/>
              <a:t>Sécurité physique</a:t>
            </a:r>
          </a:p>
          <a:p>
            <a:pPr lvl="2"/>
            <a:r>
              <a:rPr lang="fr-FR" sz="1800" dirty="0"/>
              <a:t>Familiale</a:t>
            </a:r>
          </a:p>
          <a:p>
            <a:pPr lvl="2"/>
            <a:r>
              <a:rPr lang="fr-FR" sz="1800" dirty="0"/>
              <a:t>Sociale</a:t>
            </a:r>
          </a:p>
          <a:p>
            <a:pPr lvl="2"/>
            <a:r>
              <a:rPr lang="fr-FR" sz="1800" dirty="0"/>
              <a:t>Financière</a:t>
            </a:r>
          </a:p>
          <a:p>
            <a:pPr lvl="2"/>
            <a:endParaRPr lang="fr-FR" sz="1800" dirty="0"/>
          </a:p>
          <a:p>
            <a:pPr marL="457200" lvl="1" indent="0">
              <a:buNone/>
            </a:pPr>
            <a:r>
              <a:rPr lang="fr-FR" sz="2000" dirty="0"/>
              <a:t>L’être humain a besoin de sentir protégé, de connaître une stabilité familiale et au travail, de vivre sans peur et anxiété.  </a:t>
            </a:r>
          </a:p>
          <a:p>
            <a:pPr marL="457200" lvl="1" indent="0">
              <a:buNone/>
            </a:pPr>
            <a:endParaRPr lang="fr-FR" sz="1800" dirty="0"/>
          </a:p>
        </p:txBody>
      </p:sp>
      <p:sp>
        <p:nvSpPr>
          <p:cNvPr id="4" name="Rectangle : coins arrondis 3">
            <a:extLst>
              <a:ext uri="{FF2B5EF4-FFF2-40B4-BE49-F238E27FC236}">
                <a16:creationId xmlns:a16="http://schemas.microsoft.com/office/drawing/2014/main" id="{2DE58ABA-39A4-9392-366B-77A5930FCD69}"/>
              </a:ext>
            </a:extLst>
          </p:cNvPr>
          <p:cNvSpPr/>
          <p:nvPr>
            <p:custDataLst>
              <p:tags r:id="rId3"/>
            </p:custDataLst>
          </p:nvPr>
        </p:nvSpPr>
        <p:spPr>
          <a:xfrm>
            <a:off x="5975837" y="2365328"/>
            <a:ext cx="5690624" cy="21969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sz="2000" u="sng" dirty="0">
                <a:effectLst>
                  <a:outerShdw blurRad="38100" dist="38100" dir="2700000" algn="tl">
                    <a:srgbClr val="000000">
                      <a:alpha val="43137"/>
                    </a:srgbClr>
                  </a:outerShdw>
                </a:effectLst>
              </a:rPr>
              <a:t>Exemple</a:t>
            </a:r>
          </a:p>
          <a:p>
            <a:pPr algn="ctr"/>
            <a:endParaRPr lang="fr-FR" sz="2000" dirty="0">
              <a:effectLst>
                <a:outerShdw blurRad="38100" dist="38100" dir="2700000" algn="tl">
                  <a:srgbClr val="000000">
                    <a:alpha val="43137"/>
                  </a:srgbClr>
                </a:outerShdw>
              </a:effectLst>
            </a:endParaRPr>
          </a:p>
          <a:p>
            <a:pPr algn="ctr"/>
            <a:r>
              <a:rPr lang="fr-FR" sz="2000" dirty="0">
                <a:effectLst>
                  <a:outerShdw blurRad="38100" dist="38100" dir="2700000" algn="tl">
                    <a:srgbClr val="000000">
                      <a:alpha val="43137"/>
                    </a:srgbClr>
                  </a:outerShdw>
                </a:effectLst>
              </a:rPr>
              <a:t>Luc craint une chute financière et son anxiété l’amène à s’isoler.  </a:t>
            </a:r>
          </a:p>
        </p:txBody>
      </p:sp>
      <p:sp>
        <p:nvSpPr>
          <p:cNvPr id="6" name="ZoneTexte 5">
            <a:extLst>
              <a:ext uri="{FF2B5EF4-FFF2-40B4-BE49-F238E27FC236}">
                <a16:creationId xmlns:a16="http://schemas.microsoft.com/office/drawing/2014/main" id="{4A5EE5F2-D891-5B4D-57E3-69F7A4052217}"/>
              </a:ext>
            </a:extLst>
          </p:cNvPr>
          <p:cNvSpPr txBox="1"/>
          <p:nvPr>
            <p:custDataLst>
              <p:tags r:id="rId4"/>
            </p:custDataLst>
          </p:nvPr>
        </p:nvSpPr>
        <p:spPr>
          <a:xfrm>
            <a:off x="10549719" y="6283259"/>
            <a:ext cx="141699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p.61</a:t>
            </a:r>
          </a:p>
        </p:txBody>
      </p:sp>
      <p:pic>
        <p:nvPicPr>
          <p:cNvPr id="5" name="Son enregistré">
            <a:hlinkClick r:id="" action="ppaction://media"/>
            <a:extLst>
              <a:ext uri="{FF2B5EF4-FFF2-40B4-BE49-F238E27FC236}">
                <a16:creationId xmlns:a16="http://schemas.microsoft.com/office/drawing/2014/main" id="{BB769DF1-AF53-AF8B-796A-227584E50637}"/>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829749" y="6163125"/>
            <a:ext cx="609600" cy="609600"/>
          </a:xfrm>
          <a:prstGeom prst="rect">
            <a:avLst/>
          </a:prstGeom>
        </p:spPr>
      </p:pic>
    </p:spTree>
    <p:extLst>
      <p:ext uri="{BB962C8B-B14F-4D97-AF65-F5344CB8AC3E}">
        <p14:creationId xmlns:p14="http://schemas.microsoft.com/office/powerpoint/2010/main" val="2442641381"/>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childTnLst>
                          </p:cTn>
                        </p:par>
                        <p:par>
                          <p:cTn id="24" fill="hold">
                            <p:stCondLst>
                              <p:cond delay="5000"/>
                            </p:stCondLst>
                            <p:childTnLst>
                              <p:par>
                                <p:cTn id="25" presetID="16" presetClass="entr" presetSubtype="21"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1000"/>
                                        <p:tgtEl>
                                          <p:spTgt spid="3">
                                            <p:txEl>
                                              <p:pRg st="5" end="5"/>
                                            </p:txEl>
                                          </p:spTgt>
                                        </p:tgtEl>
                                      </p:cBhvr>
                                    </p:animEffect>
                                  </p:childTnLst>
                                </p:cTn>
                              </p:par>
                            </p:childTnLst>
                          </p:cTn>
                        </p:par>
                        <p:par>
                          <p:cTn id="28" fill="hold">
                            <p:stCondLst>
                              <p:cond delay="6000"/>
                            </p:stCondLst>
                            <p:childTnLst>
                              <p:par>
                                <p:cTn id="29" presetID="16" presetClass="entr" presetSubtype="21" fill="hold"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arn(inVertical)">
                                      <p:cBhvr>
                                        <p:cTn id="31" dur="1000"/>
                                        <p:tgtEl>
                                          <p:spTgt spid="3">
                                            <p:txEl>
                                              <p:pRg st="7" end="7"/>
                                            </p:txEl>
                                          </p:spTgt>
                                        </p:tgtEl>
                                      </p:cBhvr>
                                    </p:animEffect>
                                  </p:childTnLst>
                                </p:cTn>
                              </p:par>
                            </p:childTnLst>
                          </p:cTn>
                        </p:par>
                        <p:par>
                          <p:cTn id="32" fill="hold">
                            <p:stCondLst>
                              <p:cond delay="7000"/>
                            </p:stCondLst>
                            <p:childTnLst>
                              <p:par>
                                <p:cTn id="33" presetID="31"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par>
                          <p:cTn id="39" fill="hold">
                            <p:stCondLst>
                              <p:cond delay="8000"/>
                            </p:stCondLst>
                            <p:childTnLst>
                              <p:par>
                                <p:cTn id="40" presetID="1" presetClass="mediacall" presetSubtype="0" fill="hold" nodeType="afterEffect">
                                  <p:stCondLst>
                                    <p:cond delay="0"/>
                                  </p:stCondLst>
                                  <p:childTnLst>
                                    <p:cmd type="call" cmd="playFrom(0.0)">
                                      <p:cBhvr>
                                        <p:cTn id="41" dur="859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1514666" cy="1320800"/>
          </a:xfrm>
        </p:spPr>
        <p:txBody>
          <a:bodyPr>
            <a:normAutofit fontScale="90000"/>
          </a:bodyPr>
          <a:lstStyle/>
          <a:p>
            <a:r>
              <a:rPr lang="fr-CA" sz="6600" dirty="0">
                <a:solidFill>
                  <a:schemeClr val="tx1"/>
                </a:solidFill>
                <a:latin typeface="Rockwell" panose="02060603020205020403" pitchFamily="18" charset="0"/>
              </a:rPr>
              <a:t>Besoins d’amour et d’appartenance</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5" y="2674961"/>
            <a:ext cx="9053213" cy="3977629"/>
          </a:xfrm>
        </p:spPr>
        <p:txBody>
          <a:bodyPr>
            <a:noAutofit/>
          </a:bodyPr>
          <a:lstStyle/>
          <a:p>
            <a:r>
              <a:rPr lang="fr-CA" sz="2000" dirty="0"/>
              <a:t>Il s’agit de nos relations avec les autres. L’être humain a besoin d’affection et de sentir aimé pour combler des besoins d’ordre supérieur.</a:t>
            </a:r>
          </a:p>
          <a:p>
            <a:pPr marL="0" indent="0">
              <a:buNone/>
            </a:pPr>
            <a:endParaRPr lang="fr-CA" sz="2000" dirty="0"/>
          </a:p>
          <a:p>
            <a:pPr lvl="2"/>
            <a:r>
              <a:rPr lang="fr-FR" sz="1800" dirty="0"/>
              <a:t>Relations amicales</a:t>
            </a:r>
          </a:p>
          <a:p>
            <a:pPr lvl="2"/>
            <a:r>
              <a:rPr lang="fr-FR" sz="1800" dirty="0"/>
              <a:t>Relations amoureuses</a:t>
            </a:r>
          </a:p>
          <a:p>
            <a:pPr lvl="2"/>
            <a:r>
              <a:rPr lang="fr-FR" sz="1800" dirty="0"/>
              <a:t>Appartenance à un groupe ou à une famille</a:t>
            </a:r>
          </a:p>
          <a:p>
            <a:pPr lvl="2"/>
            <a:endParaRPr lang="fr-FR" sz="1800" dirty="0"/>
          </a:p>
          <a:p>
            <a:pPr marL="457200" lvl="1" indent="0">
              <a:buNone/>
            </a:pPr>
            <a:endParaRPr lang="fr-FR" sz="1800" dirty="0"/>
          </a:p>
        </p:txBody>
      </p:sp>
      <p:sp>
        <p:nvSpPr>
          <p:cNvPr id="4" name="Rectangle : coins arrondis 3">
            <a:extLst>
              <a:ext uri="{FF2B5EF4-FFF2-40B4-BE49-F238E27FC236}">
                <a16:creationId xmlns:a16="http://schemas.microsoft.com/office/drawing/2014/main" id="{2DE58ABA-39A4-9392-366B-77A5930FCD69}"/>
              </a:ext>
            </a:extLst>
          </p:cNvPr>
          <p:cNvSpPr/>
          <p:nvPr>
            <p:custDataLst>
              <p:tags r:id="rId3"/>
            </p:custDataLst>
          </p:nvPr>
        </p:nvSpPr>
        <p:spPr>
          <a:xfrm>
            <a:off x="6276088" y="3714005"/>
            <a:ext cx="5690624" cy="2196974"/>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sz="2000" u="sng" dirty="0">
                <a:effectLst>
                  <a:outerShdw blurRad="38100" dist="38100" dir="2700000" algn="tl">
                    <a:srgbClr val="000000">
                      <a:alpha val="43137"/>
                    </a:srgbClr>
                  </a:outerShdw>
                </a:effectLst>
              </a:rPr>
              <a:t>Exemple</a:t>
            </a:r>
          </a:p>
          <a:p>
            <a:pPr algn="ctr"/>
            <a:endParaRPr lang="fr-FR" sz="2000" dirty="0">
              <a:effectLst>
                <a:outerShdw blurRad="38100" dist="38100" dir="2700000" algn="tl">
                  <a:srgbClr val="000000">
                    <a:alpha val="43137"/>
                  </a:srgbClr>
                </a:outerShdw>
              </a:effectLst>
            </a:endParaRPr>
          </a:p>
          <a:p>
            <a:pPr algn="ctr"/>
            <a:r>
              <a:rPr lang="fr-FR" sz="2000" dirty="0">
                <a:effectLst>
                  <a:outerShdw blurRad="38100" dist="38100" dir="2700000" algn="tl">
                    <a:srgbClr val="000000">
                      <a:alpha val="43137"/>
                    </a:srgbClr>
                  </a:outerShdw>
                </a:effectLst>
              </a:rPr>
              <a:t>Luc n’entretient pas de relation avec ses parents et cela pèse très lourd sur sa confiance en soi. </a:t>
            </a:r>
          </a:p>
        </p:txBody>
      </p:sp>
      <p:sp>
        <p:nvSpPr>
          <p:cNvPr id="6" name="ZoneTexte 5">
            <a:extLst>
              <a:ext uri="{FF2B5EF4-FFF2-40B4-BE49-F238E27FC236}">
                <a16:creationId xmlns:a16="http://schemas.microsoft.com/office/drawing/2014/main" id="{4A5EE5F2-D891-5B4D-57E3-69F7A4052217}"/>
              </a:ext>
            </a:extLst>
          </p:cNvPr>
          <p:cNvSpPr txBox="1"/>
          <p:nvPr>
            <p:custDataLst>
              <p:tags r:id="rId4"/>
            </p:custDataLst>
          </p:nvPr>
        </p:nvSpPr>
        <p:spPr>
          <a:xfrm>
            <a:off x="10549719" y="6283259"/>
            <a:ext cx="141699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p.61</a:t>
            </a:r>
          </a:p>
        </p:txBody>
      </p:sp>
      <p:pic>
        <p:nvPicPr>
          <p:cNvPr id="5" name="Son enregistré">
            <a:hlinkClick r:id="" action="ppaction://media"/>
            <a:extLst>
              <a:ext uri="{FF2B5EF4-FFF2-40B4-BE49-F238E27FC236}">
                <a16:creationId xmlns:a16="http://schemas.microsoft.com/office/drawing/2014/main" id="{DD8E7B40-80FD-FAE9-FBC0-3670CB16D09F}"/>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675075" y="6163125"/>
            <a:ext cx="609600" cy="609600"/>
          </a:xfrm>
          <a:prstGeom prst="rect">
            <a:avLst/>
          </a:prstGeom>
        </p:spPr>
      </p:pic>
    </p:spTree>
    <p:extLst>
      <p:ext uri="{BB962C8B-B14F-4D97-AF65-F5344CB8AC3E}">
        <p14:creationId xmlns:p14="http://schemas.microsoft.com/office/powerpoint/2010/main" val="255776497"/>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1000"/>
                                        <p:tgtEl>
                                          <p:spTgt spid="3">
                                            <p:txEl>
                                              <p:pRg st="3" end="3"/>
                                            </p:txEl>
                                          </p:spTgt>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childTnLst>
                          </p:cTn>
                        </p:par>
                        <p:par>
                          <p:cTn id="24" fill="hold">
                            <p:stCondLst>
                              <p:cond delay="5000"/>
                            </p:stCondLst>
                            <p:childTnLst>
                              <p:par>
                                <p:cTn id="25" presetID="31"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par>
                          <p:cTn id="31" fill="hold">
                            <p:stCondLst>
                              <p:cond delay="6000"/>
                            </p:stCondLst>
                            <p:childTnLst>
                              <p:par>
                                <p:cTn id="32" presetID="1" presetClass="mediacall" presetSubtype="0" fill="hold" nodeType="afterEffect">
                                  <p:stCondLst>
                                    <p:cond delay="0"/>
                                  </p:stCondLst>
                                  <p:childTnLst>
                                    <p:cmd type="call" cmd="playFrom(0.0)">
                                      <p:cBhvr>
                                        <p:cTn id="33" dur="58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1514666" cy="1320800"/>
          </a:xfrm>
        </p:spPr>
        <p:txBody>
          <a:bodyPr>
            <a:normAutofit fontScale="90000"/>
          </a:bodyPr>
          <a:lstStyle/>
          <a:p>
            <a:r>
              <a:rPr lang="fr-CA" sz="6600" dirty="0">
                <a:solidFill>
                  <a:schemeClr val="tx1"/>
                </a:solidFill>
                <a:latin typeface="Rockwell" panose="02060603020205020403" pitchFamily="18" charset="0"/>
              </a:rPr>
              <a:t>Besoins d’estime de soi et d’autrui</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5" y="2674961"/>
            <a:ext cx="9053213" cy="3977629"/>
          </a:xfrm>
        </p:spPr>
        <p:txBody>
          <a:bodyPr>
            <a:noAutofit/>
          </a:bodyPr>
          <a:lstStyle/>
          <a:p>
            <a:r>
              <a:rPr lang="fr-CA" sz="2000" dirty="0"/>
              <a:t>Il s’agit du besoin d’être respecté, d’être indépendant et compétent, d’apprendre, de comprendre et de savoir. </a:t>
            </a:r>
          </a:p>
          <a:p>
            <a:pPr marL="0" indent="0">
              <a:buNone/>
            </a:pPr>
            <a:endParaRPr lang="fr-CA" sz="2000" dirty="0"/>
          </a:p>
          <a:p>
            <a:pPr marL="914400" lvl="2" indent="0">
              <a:buNone/>
            </a:pPr>
            <a:endParaRPr lang="fr-FR" sz="1800" dirty="0"/>
          </a:p>
          <a:p>
            <a:pPr marL="457200" lvl="1" indent="0">
              <a:buNone/>
            </a:pPr>
            <a:endParaRPr lang="fr-FR" sz="1800" dirty="0"/>
          </a:p>
        </p:txBody>
      </p:sp>
      <p:sp>
        <p:nvSpPr>
          <p:cNvPr id="4" name="Rectangle : coins arrondis 3">
            <a:extLst>
              <a:ext uri="{FF2B5EF4-FFF2-40B4-BE49-F238E27FC236}">
                <a16:creationId xmlns:a16="http://schemas.microsoft.com/office/drawing/2014/main" id="{2DE58ABA-39A4-9392-366B-77A5930FCD69}"/>
              </a:ext>
            </a:extLst>
          </p:cNvPr>
          <p:cNvSpPr/>
          <p:nvPr>
            <p:custDataLst>
              <p:tags r:id="rId3"/>
            </p:custDataLst>
          </p:nvPr>
        </p:nvSpPr>
        <p:spPr>
          <a:xfrm>
            <a:off x="2864147" y="3565288"/>
            <a:ext cx="6238909" cy="286280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sz="2000" u="sng" dirty="0">
                <a:effectLst>
                  <a:outerShdw blurRad="38100" dist="38100" dir="2700000" algn="tl">
                    <a:srgbClr val="000000">
                      <a:alpha val="43137"/>
                    </a:srgbClr>
                  </a:outerShdw>
                </a:effectLst>
              </a:rPr>
              <a:t>Exemple</a:t>
            </a:r>
          </a:p>
          <a:p>
            <a:pPr algn="ctr"/>
            <a:endParaRPr lang="fr-FR" sz="2000" dirty="0">
              <a:effectLst>
                <a:outerShdw blurRad="38100" dist="38100" dir="2700000" algn="tl">
                  <a:srgbClr val="000000">
                    <a:alpha val="43137"/>
                  </a:srgbClr>
                </a:outerShdw>
              </a:effectLst>
            </a:endParaRPr>
          </a:p>
          <a:p>
            <a:pPr algn="ctr"/>
            <a:r>
              <a:rPr lang="fr-FR" sz="2000" dirty="0">
                <a:effectLst>
                  <a:outerShdw blurRad="38100" dist="38100" dir="2700000" algn="tl">
                    <a:srgbClr val="000000">
                      <a:alpha val="43137"/>
                    </a:srgbClr>
                  </a:outerShdw>
                </a:effectLst>
              </a:rPr>
              <a:t>Luc ne se sent pas compétent dans son travail. Il ne se sent pas respecter dans son travail non plus ce qui ne lui donne pas envie de continuer ses études reliées. </a:t>
            </a:r>
          </a:p>
        </p:txBody>
      </p:sp>
      <p:sp>
        <p:nvSpPr>
          <p:cNvPr id="6" name="ZoneTexte 5">
            <a:extLst>
              <a:ext uri="{FF2B5EF4-FFF2-40B4-BE49-F238E27FC236}">
                <a16:creationId xmlns:a16="http://schemas.microsoft.com/office/drawing/2014/main" id="{4A5EE5F2-D891-5B4D-57E3-69F7A4052217}"/>
              </a:ext>
            </a:extLst>
          </p:cNvPr>
          <p:cNvSpPr txBox="1"/>
          <p:nvPr>
            <p:custDataLst>
              <p:tags r:id="rId4"/>
            </p:custDataLst>
          </p:nvPr>
        </p:nvSpPr>
        <p:spPr>
          <a:xfrm>
            <a:off x="10549719" y="6283259"/>
            <a:ext cx="141699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p.61</a:t>
            </a:r>
          </a:p>
        </p:txBody>
      </p:sp>
      <p:pic>
        <p:nvPicPr>
          <p:cNvPr id="5" name="Son enregistré">
            <a:hlinkClick r:id="" action="ppaction://media"/>
            <a:extLst>
              <a:ext uri="{FF2B5EF4-FFF2-40B4-BE49-F238E27FC236}">
                <a16:creationId xmlns:a16="http://schemas.microsoft.com/office/drawing/2014/main" id="{C5270901-6610-3400-C2C7-BD2B3F37ED51}"/>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615935" y="6163125"/>
            <a:ext cx="609600" cy="609600"/>
          </a:xfrm>
          <a:prstGeom prst="rect">
            <a:avLst/>
          </a:prstGeom>
        </p:spPr>
      </p:pic>
    </p:spTree>
    <p:extLst>
      <p:ext uri="{BB962C8B-B14F-4D97-AF65-F5344CB8AC3E}">
        <p14:creationId xmlns:p14="http://schemas.microsoft.com/office/powerpoint/2010/main" val="4291352527"/>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3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par>
                          <p:cTn id="19" fill="hold">
                            <p:stCondLst>
                              <p:cond delay="3000"/>
                            </p:stCondLst>
                            <p:childTnLst>
                              <p:par>
                                <p:cTn id="20" presetID="1" presetClass="mediacall" presetSubtype="0" fill="hold" nodeType="afterEffect">
                                  <p:stCondLst>
                                    <p:cond delay="0"/>
                                  </p:stCondLst>
                                  <p:childTnLst>
                                    <p:cmd type="call" cmd="playFrom(0.0)">
                                      <p:cBhvr>
                                        <p:cTn id="21" dur="49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F24C7-CCA3-42B2-5614-FD5ACD56FB46}"/>
              </a:ext>
            </a:extLst>
          </p:cNvPr>
          <p:cNvSpPr>
            <a:spLocks noGrp="1"/>
          </p:cNvSpPr>
          <p:nvPr>
            <p:ph type="title"/>
            <p:custDataLst>
              <p:tags r:id="rId1"/>
            </p:custDataLst>
          </p:nvPr>
        </p:nvSpPr>
        <p:spPr>
          <a:xfrm>
            <a:off x="677334" y="609600"/>
            <a:ext cx="11514666" cy="1320800"/>
          </a:xfrm>
        </p:spPr>
        <p:txBody>
          <a:bodyPr>
            <a:normAutofit/>
          </a:bodyPr>
          <a:lstStyle/>
          <a:p>
            <a:r>
              <a:rPr lang="fr-CA" sz="6600" dirty="0">
                <a:solidFill>
                  <a:schemeClr val="tx1"/>
                </a:solidFill>
                <a:latin typeface="Rockwell" panose="02060603020205020403" pitchFamily="18" charset="0"/>
              </a:rPr>
              <a:t>Besoin de réalisation</a:t>
            </a:r>
          </a:p>
        </p:txBody>
      </p:sp>
      <p:sp>
        <p:nvSpPr>
          <p:cNvPr id="3" name="Espace réservé du contenu 2">
            <a:extLst>
              <a:ext uri="{FF2B5EF4-FFF2-40B4-BE49-F238E27FC236}">
                <a16:creationId xmlns:a16="http://schemas.microsoft.com/office/drawing/2014/main" id="{06998031-BA20-4228-4B48-3019A44A54C8}"/>
              </a:ext>
            </a:extLst>
          </p:cNvPr>
          <p:cNvSpPr>
            <a:spLocks noGrp="1"/>
          </p:cNvSpPr>
          <p:nvPr>
            <p:ph idx="1"/>
            <p:custDataLst>
              <p:tags r:id="rId2"/>
            </p:custDataLst>
          </p:nvPr>
        </p:nvSpPr>
        <p:spPr>
          <a:xfrm>
            <a:off x="159025" y="2674961"/>
            <a:ext cx="9271578" cy="3977629"/>
          </a:xfrm>
        </p:spPr>
        <p:txBody>
          <a:bodyPr>
            <a:noAutofit/>
          </a:bodyPr>
          <a:lstStyle/>
          <a:p>
            <a:r>
              <a:rPr lang="fr-CA" sz="2000" dirty="0"/>
              <a:t>Ultime besoin humain représentant l’équilibre entre soi-même et les autres</a:t>
            </a:r>
          </a:p>
          <a:p>
            <a:pPr marL="0" indent="0">
              <a:buNone/>
            </a:pPr>
            <a:endParaRPr lang="fr-CA" sz="2000" dirty="0"/>
          </a:p>
          <a:p>
            <a:pPr lvl="1"/>
            <a:r>
              <a:rPr lang="fr-CA" sz="1800" dirty="0"/>
              <a:t>La personne qui se réalise dans ses études, dans sa créativité et dans le développement de ses compétences, n’a aucune illusion de la réalité et la voit telle qu'elle est,  est bien dans sa peau et ses relations avec les autres sont adéquates et satisfaisantes. </a:t>
            </a:r>
          </a:p>
          <a:p>
            <a:pPr marL="914400" lvl="2" indent="0">
              <a:buNone/>
            </a:pPr>
            <a:endParaRPr lang="fr-FR" sz="1800" dirty="0"/>
          </a:p>
          <a:p>
            <a:pPr marL="457200" lvl="1" indent="0">
              <a:buNone/>
            </a:pPr>
            <a:endParaRPr lang="fr-FR" sz="1800" dirty="0"/>
          </a:p>
        </p:txBody>
      </p:sp>
      <p:sp>
        <p:nvSpPr>
          <p:cNvPr id="4" name="Rectangle : coins arrondis 3">
            <a:extLst>
              <a:ext uri="{FF2B5EF4-FFF2-40B4-BE49-F238E27FC236}">
                <a16:creationId xmlns:a16="http://schemas.microsoft.com/office/drawing/2014/main" id="{2DE58ABA-39A4-9392-366B-77A5930FCD69}"/>
              </a:ext>
            </a:extLst>
          </p:cNvPr>
          <p:cNvSpPr/>
          <p:nvPr>
            <p:custDataLst>
              <p:tags r:id="rId3"/>
            </p:custDataLst>
          </p:nvPr>
        </p:nvSpPr>
        <p:spPr>
          <a:xfrm>
            <a:off x="4067032" y="4558352"/>
            <a:ext cx="6318915" cy="209423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fr-FR" sz="2000" u="sng" dirty="0">
                <a:effectLst>
                  <a:outerShdw blurRad="38100" dist="38100" dir="2700000" algn="tl">
                    <a:srgbClr val="000000">
                      <a:alpha val="43137"/>
                    </a:srgbClr>
                  </a:outerShdw>
                </a:effectLst>
              </a:rPr>
              <a:t>Exemple</a:t>
            </a:r>
          </a:p>
          <a:p>
            <a:pPr algn="ctr"/>
            <a:endParaRPr lang="fr-FR" sz="2000" dirty="0">
              <a:effectLst>
                <a:outerShdw blurRad="38100" dist="38100" dir="2700000" algn="tl">
                  <a:srgbClr val="000000">
                    <a:alpha val="43137"/>
                  </a:srgbClr>
                </a:outerShdw>
              </a:effectLst>
            </a:endParaRPr>
          </a:p>
          <a:p>
            <a:pPr algn="ctr"/>
            <a:r>
              <a:rPr lang="fr-FR" sz="2000" dirty="0">
                <a:effectLst>
                  <a:outerShdw blurRad="38100" dist="38100" dir="2700000" algn="tl">
                    <a:srgbClr val="000000">
                      <a:alpha val="43137"/>
                    </a:srgbClr>
                  </a:outerShdw>
                </a:effectLst>
              </a:rPr>
              <a:t>Luc est accompli au travail et à la maison. Il a des amis, une famille qu’il aime et qui lui retourne cet amour. Chaque obstacle dans la vie est accueilli comme un défi et ne l’importune pas.   </a:t>
            </a:r>
          </a:p>
        </p:txBody>
      </p:sp>
      <p:sp>
        <p:nvSpPr>
          <p:cNvPr id="6" name="ZoneTexte 5">
            <a:extLst>
              <a:ext uri="{FF2B5EF4-FFF2-40B4-BE49-F238E27FC236}">
                <a16:creationId xmlns:a16="http://schemas.microsoft.com/office/drawing/2014/main" id="{4A5EE5F2-D891-5B4D-57E3-69F7A4052217}"/>
              </a:ext>
            </a:extLst>
          </p:cNvPr>
          <p:cNvSpPr txBox="1"/>
          <p:nvPr>
            <p:custDataLst>
              <p:tags r:id="rId4"/>
            </p:custDataLst>
          </p:nvPr>
        </p:nvSpPr>
        <p:spPr>
          <a:xfrm>
            <a:off x="10549719" y="6283259"/>
            <a:ext cx="1416993" cy="369332"/>
          </a:xfrm>
          <a:prstGeom prst="rect">
            <a:avLst/>
          </a:prstGeom>
          <a:ln>
            <a:noFill/>
          </a:ln>
          <a:effectLst>
            <a:outerShdw blurRad="107950" dist="12700" dir="5400000" algn="ctr">
              <a:srgbClr val="000000"/>
            </a:outerShdw>
            <a:reflection blurRad="6350" stA="52000" endA="300" endPos="35000" dir="5400000" sy="-100000" algn="bl" rotWithShape="0"/>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white"/>
                </a:solidFill>
                <a:effectLst/>
                <a:uLnTx/>
                <a:uFillTx/>
                <a:latin typeface="Trebuchet MS" panose="020B0603020202020204"/>
                <a:ea typeface="+mn-ea"/>
                <a:cs typeface="+mn-cs"/>
              </a:rPr>
              <a:t>CEMEQ p.61</a:t>
            </a:r>
          </a:p>
        </p:txBody>
      </p:sp>
      <p:pic>
        <p:nvPicPr>
          <p:cNvPr id="5" name="Son enregistré">
            <a:hlinkClick r:id="" action="ppaction://media"/>
            <a:extLst>
              <a:ext uri="{FF2B5EF4-FFF2-40B4-BE49-F238E27FC236}">
                <a16:creationId xmlns:a16="http://schemas.microsoft.com/office/drawing/2014/main" id="{60BE9442-3E20-B2FF-3047-4DCFEBE29B3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953415" y="5602158"/>
            <a:ext cx="609600" cy="609600"/>
          </a:xfrm>
          <a:prstGeom prst="rect">
            <a:avLst/>
          </a:prstGeom>
        </p:spPr>
      </p:pic>
    </p:spTree>
    <p:extLst>
      <p:ext uri="{BB962C8B-B14F-4D97-AF65-F5344CB8AC3E}">
        <p14:creationId xmlns:p14="http://schemas.microsoft.com/office/powerpoint/2010/main" val="3433124156"/>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1000"/>
                                        <p:tgtEl>
                                          <p:spTgt spid="3">
                                            <p:txEl>
                                              <p:pRg st="0" end="0"/>
                                            </p:txEl>
                                          </p:spTgt>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1000"/>
                                        <p:tgtEl>
                                          <p:spTgt spid="3">
                                            <p:txEl>
                                              <p:pRg st="2" end="2"/>
                                            </p:txEl>
                                          </p:spTgt>
                                        </p:tgtEl>
                                      </p:cBhvr>
                                    </p:animEffect>
                                  </p:childTnLst>
                                </p:cTn>
                              </p:par>
                            </p:childTnLst>
                          </p:cTn>
                        </p:par>
                        <p:par>
                          <p:cTn id="16" fill="hold">
                            <p:stCondLst>
                              <p:cond delay="3000"/>
                            </p:stCondLst>
                            <p:childTnLst>
                              <p:par>
                                <p:cTn id="17" presetID="31"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4000"/>
                            </p:stCondLst>
                            <p:childTnLst>
                              <p:par>
                                <p:cTn id="24" presetID="1" presetClass="mediacall" presetSubtype="0" fill="hold" nodeType="afterEffect">
                                  <p:stCondLst>
                                    <p:cond delay="0"/>
                                  </p:stCondLst>
                                  <p:childTnLst>
                                    <p:cmd type="call" cmd="playFrom(0.0)">
                                      <p:cBhvr>
                                        <p:cTn id="25" dur="90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2"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3032</TotalTime>
  <Words>1182</Words>
  <Application>Microsoft Office PowerPoint</Application>
  <PresentationFormat>Grand écran</PresentationFormat>
  <Paragraphs>128</Paragraphs>
  <Slides>14</Slides>
  <Notes>2</Notes>
  <HiddenSlides>0</HiddenSlides>
  <MMClips>15</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14</vt:i4>
      </vt:variant>
    </vt:vector>
  </HeadingPairs>
  <TitlesOfParts>
    <vt:vector size="23" baseType="lpstr">
      <vt:lpstr>Arial</vt:lpstr>
      <vt:lpstr>Calibri</vt:lpstr>
      <vt:lpstr>Calibri Light</vt:lpstr>
      <vt:lpstr>Rockwell</vt:lpstr>
      <vt:lpstr>Tahoma</vt:lpstr>
      <vt:lpstr>Trebuchet MS</vt:lpstr>
      <vt:lpstr>Wingdings 3</vt:lpstr>
      <vt:lpstr>Thème Office</vt:lpstr>
      <vt:lpstr>Facette</vt:lpstr>
      <vt:lpstr>Approche globale de la santé</vt:lpstr>
      <vt:lpstr>Petit retour</vt:lpstr>
      <vt:lpstr>Lecture </vt:lpstr>
      <vt:lpstr>La pyramide de Maslow</vt:lpstr>
      <vt:lpstr>Besoins physiologiques</vt:lpstr>
      <vt:lpstr>Besoins de sécurité</vt:lpstr>
      <vt:lpstr>Besoins d’amour et d’appartenance</vt:lpstr>
      <vt:lpstr>Besoins d’estime de soi et d’autrui</vt:lpstr>
      <vt:lpstr>Besoin de réalisation</vt:lpstr>
      <vt:lpstr>La pyramide de Maslow</vt:lpstr>
      <vt:lpstr>Activité 3.1</vt:lpstr>
      <vt:lpstr>Virginia Henderson</vt:lpstr>
      <vt:lpstr>Activité Moodle</vt:lpstr>
      <vt:lpstr>Approche globale de la santé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Approche globale de la santé</dc:title>
  <dc:creator>bolduc, Karole-anne</dc:creator>
  <cp:lastModifiedBy>bolduc, Karole-anne</cp:lastModifiedBy>
  <cp:revision>1</cp:revision>
  <dcterms:created xsi:type="dcterms:W3CDTF">2024-06-19T15:18:00Z</dcterms:created>
  <dcterms:modified xsi:type="dcterms:W3CDTF">2024-06-25T14:50:05Z</dcterms:modified>
</cp:coreProperties>
</file>