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57" r:id="rId3"/>
    <p:sldId id="269" r:id="rId4"/>
    <p:sldId id="258" r:id="rId5"/>
    <p:sldId id="259" r:id="rId6"/>
    <p:sldId id="260" r:id="rId7"/>
    <p:sldId id="261" r:id="rId8"/>
    <p:sldId id="271" r:id="rId9"/>
    <p:sldId id="263" r:id="rId10"/>
    <p:sldId id="264" r:id="rId11"/>
    <p:sldId id="265" r:id="rId12"/>
    <p:sldId id="27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A2BED-5023-4E58-A7F0-C2B0091DC993}" v="148" dt="2024-03-25T21:57:22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ulieu, France" userId="775102f9-63db-4f93-bf4c-ffd10f7f1482" providerId="ADAL" clId="{575A2BED-5023-4E58-A7F0-C2B0091DC993}"/>
    <pc:docChg chg="custSel addSld delSld modSld sldOrd">
      <pc:chgData name="Beaulieu, France" userId="775102f9-63db-4f93-bf4c-ffd10f7f1482" providerId="ADAL" clId="{575A2BED-5023-4E58-A7F0-C2B0091DC993}" dt="2024-03-27T16:59:37.528" v="1151" actId="2696"/>
      <pc:docMkLst>
        <pc:docMk/>
      </pc:docMkLst>
      <pc:sldChg chg="delSp modSp mod">
        <pc:chgData name="Beaulieu, France" userId="775102f9-63db-4f93-bf4c-ffd10f7f1482" providerId="ADAL" clId="{575A2BED-5023-4E58-A7F0-C2B0091DC993}" dt="2024-03-25T21:43:06.226" v="1134" actId="478"/>
        <pc:sldMkLst>
          <pc:docMk/>
          <pc:sldMk cId="738699402" sldId="257"/>
        </pc:sldMkLst>
        <pc:spChg chg="del mod">
          <ac:chgData name="Beaulieu, France" userId="775102f9-63db-4f93-bf4c-ffd10f7f1482" providerId="ADAL" clId="{575A2BED-5023-4E58-A7F0-C2B0091DC993}" dt="2024-03-25T21:43:06.226" v="1134" actId="478"/>
          <ac:spMkLst>
            <pc:docMk/>
            <pc:sldMk cId="738699402" sldId="257"/>
            <ac:spMk id="4" creationId="{00000000-0000-0000-0000-000000000000}"/>
          </ac:spMkLst>
        </pc:spChg>
      </pc:sldChg>
      <pc:sldChg chg="delSp modSp mod">
        <pc:chgData name="Beaulieu, France" userId="775102f9-63db-4f93-bf4c-ffd10f7f1482" providerId="ADAL" clId="{575A2BED-5023-4E58-A7F0-C2B0091DC993}" dt="2024-03-25T21:47:29.596" v="1136" actId="478"/>
        <pc:sldMkLst>
          <pc:docMk/>
          <pc:sldMk cId="866075123" sldId="258"/>
        </pc:sldMkLst>
        <pc:spChg chg="del mod">
          <ac:chgData name="Beaulieu, France" userId="775102f9-63db-4f93-bf4c-ffd10f7f1482" providerId="ADAL" clId="{575A2BED-5023-4E58-A7F0-C2B0091DC993}" dt="2024-03-25T21:47:29.596" v="1136" actId="478"/>
          <ac:spMkLst>
            <pc:docMk/>
            <pc:sldMk cId="866075123" sldId="258"/>
            <ac:spMk id="2" creationId="{00000000-0000-0000-0000-000000000000}"/>
          </ac:spMkLst>
        </pc:spChg>
        <pc:spChg chg="mod">
          <ac:chgData name="Beaulieu, France" userId="775102f9-63db-4f93-bf4c-ffd10f7f1482" providerId="ADAL" clId="{575A2BED-5023-4E58-A7F0-C2B0091DC993}" dt="2024-02-29T14:51:27.503" v="398" actId="20577"/>
          <ac:spMkLst>
            <pc:docMk/>
            <pc:sldMk cId="866075123" sldId="258"/>
            <ac:spMk id="300036" creationId="{00000000-0000-0000-0000-000000000000}"/>
          </ac:spMkLst>
        </pc:spChg>
      </pc:sldChg>
      <pc:sldChg chg="modSp mod">
        <pc:chgData name="Beaulieu, France" userId="775102f9-63db-4f93-bf4c-ffd10f7f1482" providerId="ADAL" clId="{575A2BED-5023-4E58-A7F0-C2B0091DC993}" dt="2024-02-29T14:51:39.228" v="399" actId="20577"/>
        <pc:sldMkLst>
          <pc:docMk/>
          <pc:sldMk cId="901271573" sldId="259"/>
        </pc:sldMkLst>
        <pc:spChg chg="mod">
          <ac:chgData name="Beaulieu, France" userId="775102f9-63db-4f93-bf4c-ffd10f7f1482" providerId="ADAL" clId="{575A2BED-5023-4E58-A7F0-C2B0091DC993}" dt="2024-02-29T14:51:39.228" v="399" actId="20577"/>
          <ac:spMkLst>
            <pc:docMk/>
            <pc:sldMk cId="901271573" sldId="259"/>
            <ac:spMk id="2" creationId="{00000000-0000-0000-0000-000000000000}"/>
          </ac:spMkLst>
        </pc:spChg>
      </pc:sldChg>
      <pc:sldChg chg="delSp modSp mod">
        <pc:chgData name="Beaulieu, France" userId="775102f9-63db-4f93-bf4c-ffd10f7f1482" providerId="ADAL" clId="{575A2BED-5023-4E58-A7F0-C2B0091DC993}" dt="2024-03-14T17:09:00.531" v="1130" actId="478"/>
        <pc:sldMkLst>
          <pc:docMk/>
          <pc:sldMk cId="2135621322" sldId="260"/>
        </pc:sldMkLst>
        <pc:spChg chg="del mod">
          <ac:chgData name="Beaulieu, France" userId="775102f9-63db-4f93-bf4c-ffd10f7f1482" providerId="ADAL" clId="{575A2BED-5023-4E58-A7F0-C2B0091DC993}" dt="2024-03-14T17:09:00.531" v="1130" actId="478"/>
          <ac:spMkLst>
            <pc:docMk/>
            <pc:sldMk cId="2135621322" sldId="260"/>
            <ac:spMk id="2" creationId="{00000000-0000-0000-0000-000000000000}"/>
          </ac:spMkLst>
        </pc:spChg>
        <pc:spChg chg="mod">
          <ac:chgData name="Beaulieu, France" userId="775102f9-63db-4f93-bf4c-ffd10f7f1482" providerId="ADAL" clId="{575A2BED-5023-4E58-A7F0-C2B0091DC993}" dt="2024-02-29T15:39:11.714" v="1006" actId="20577"/>
          <ac:spMkLst>
            <pc:docMk/>
            <pc:sldMk cId="2135621322" sldId="260"/>
            <ac:spMk id="5122" creationId="{00000000-0000-0000-0000-000000000000}"/>
          </ac:spMkLst>
        </pc:spChg>
      </pc:sldChg>
      <pc:sldChg chg="modSp mod">
        <pc:chgData name="Beaulieu, France" userId="775102f9-63db-4f93-bf4c-ffd10f7f1482" providerId="ADAL" clId="{575A2BED-5023-4E58-A7F0-C2B0091DC993}" dt="2024-03-25T21:57:22.171" v="1149" actId="20577"/>
        <pc:sldMkLst>
          <pc:docMk/>
          <pc:sldMk cId="3973982209" sldId="261"/>
        </pc:sldMkLst>
        <pc:spChg chg="mod">
          <ac:chgData name="Beaulieu, France" userId="775102f9-63db-4f93-bf4c-ffd10f7f1482" providerId="ADAL" clId="{575A2BED-5023-4E58-A7F0-C2B0091DC993}" dt="2024-02-29T15:39:31.474" v="1074" actId="20577"/>
          <ac:spMkLst>
            <pc:docMk/>
            <pc:sldMk cId="3973982209" sldId="261"/>
            <ac:spMk id="2" creationId="{00000000-0000-0000-0000-000000000000}"/>
          </ac:spMkLst>
        </pc:spChg>
        <pc:spChg chg="mod">
          <ac:chgData name="Beaulieu, France" userId="775102f9-63db-4f93-bf4c-ffd10f7f1482" providerId="ADAL" clId="{575A2BED-5023-4E58-A7F0-C2B0091DC993}" dt="2024-03-25T21:57:22.171" v="1149" actId="20577"/>
          <ac:spMkLst>
            <pc:docMk/>
            <pc:sldMk cId="3973982209" sldId="261"/>
            <ac:spMk id="439298" creationId="{00000000-0000-0000-0000-000000000000}"/>
          </ac:spMkLst>
        </pc:spChg>
      </pc:sldChg>
      <pc:sldChg chg="modSp del mod">
        <pc:chgData name="Beaulieu, France" userId="775102f9-63db-4f93-bf4c-ffd10f7f1482" providerId="ADAL" clId="{575A2BED-5023-4E58-A7F0-C2B0091DC993}" dt="2024-03-27T16:59:37.528" v="1151" actId="2696"/>
        <pc:sldMkLst>
          <pc:docMk/>
          <pc:sldMk cId="3942167894" sldId="262"/>
        </pc:sldMkLst>
        <pc:spChg chg="mod">
          <ac:chgData name="Beaulieu, France" userId="775102f9-63db-4f93-bf4c-ffd10f7f1482" providerId="ADAL" clId="{575A2BED-5023-4E58-A7F0-C2B0091DC993}" dt="2024-02-29T16:58:16.467" v="1099" actId="20577"/>
          <ac:spMkLst>
            <pc:docMk/>
            <pc:sldMk cId="3942167894" sldId="262"/>
            <ac:spMk id="2" creationId="{00000000-0000-0000-0000-000000000000}"/>
          </ac:spMkLst>
        </pc:spChg>
      </pc:sldChg>
      <pc:sldChg chg="delSp modSp mod ord">
        <pc:chgData name="Beaulieu, France" userId="775102f9-63db-4f93-bf4c-ffd10f7f1482" providerId="ADAL" clId="{575A2BED-5023-4E58-A7F0-C2B0091DC993}" dt="2024-03-14T17:09:11.266" v="1132" actId="478"/>
        <pc:sldMkLst>
          <pc:docMk/>
          <pc:sldMk cId="704218816" sldId="263"/>
        </pc:sldMkLst>
        <pc:spChg chg="del">
          <ac:chgData name="Beaulieu, France" userId="775102f9-63db-4f93-bf4c-ffd10f7f1482" providerId="ADAL" clId="{575A2BED-5023-4E58-A7F0-C2B0091DC993}" dt="2024-03-14T17:09:11.266" v="1132" actId="478"/>
          <ac:spMkLst>
            <pc:docMk/>
            <pc:sldMk cId="704218816" sldId="263"/>
            <ac:spMk id="2" creationId="{00000000-0000-0000-0000-000000000000}"/>
          </ac:spMkLst>
        </pc:spChg>
        <pc:spChg chg="mod">
          <ac:chgData name="Beaulieu, France" userId="775102f9-63db-4f93-bf4c-ffd10f7f1482" providerId="ADAL" clId="{575A2BED-5023-4E58-A7F0-C2B0091DC993}" dt="2024-02-29T14:53:15.809" v="505" actId="20577"/>
          <ac:spMkLst>
            <pc:docMk/>
            <pc:sldMk cId="704218816" sldId="263"/>
            <ac:spMk id="8194" creationId="{00000000-0000-0000-0000-000000000000}"/>
          </ac:spMkLst>
        </pc:spChg>
      </pc:sldChg>
      <pc:sldChg chg="modSp mod ord">
        <pc:chgData name="Beaulieu, France" userId="775102f9-63db-4f93-bf4c-ffd10f7f1482" providerId="ADAL" clId="{575A2BED-5023-4E58-A7F0-C2B0091DC993}" dt="2024-02-29T14:53:54.322" v="548" actId="20577"/>
        <pc:sldMkLst>
          <pc:docMk/>
          <pc:sldMk cId="454874042" sldId="264"/>
        </pc:sldMkLst>
        <pc:spChg chg="mod">
          <ac:chgData name="Beaulieu, France" userId="775102f9-63db-4f93-bf4c-ffd10f7f1482" providerId="ADAL" clId="{575A2BED-5023-4E58-A7F0-C2B0091DC993}" dt="2024-02-29T14:53:54.322" v="548" actId="20577"/>
          <ac:spMkLst>
            <pc:docMk/>
            <pc:sldMk cId="454874042" sldId="264"/>
            <ac:spMk id="2" creationId="{00000000-0000-0000-0000-000000000000}"/>
          </ac:spMkLst>
        </pc:spChg>
      </pc:sldChg>
      <pc:sldChg chg="delSp modSp mod ord">
        <pc:chgData name="Beaulieu, France" userId="775102f9-63db-4f93-bf4c-ffd10f7f1482" providerId="ADAL" clId="{575A2BED-5023-4E58-A7F0-C2B0091DC993}" dt="2024-03-14T17:09:17.245" v="1133" actId="478"/>
        <pc:sldMkLst>
          <pc:docMk/>
          <pc:sldMk cId="3665653386" sldId="265"/>
        </pc:sldMkLst>
        <pc:spChg chg="del mod">
          <ac:chgData name="Beaulieu, France" userId="775102f9-63db-4f93-bf4c-ffd10f7f1482" providerId="ADAL" clId="{575A2BED-5023-4E58-A7F0-C2B0091DC993}" dt="2024-03-14T17:09:17.245" v="1133" actId="478"/>
          <ac:spMkLst>
            <pc:docMk/>
            <pc:sldMk cId="3665653386" sldId="265"/>
            <ac:spMk id="2" creationId="{00000000-0000-0000-0000-000000000000}"/>
          </ac:spMkLst>
        </pc:spChg>
        <pc:spChg chg="mod">
          <ac:chgData name="Beaulieu, France" userId="775102f9-63db-4f93-bf4c-ffd10f7f1482" providerId="ADAL" clId="{575A2BED-5023-4E58-A7F0-C2B0091DC993}" dt="2024-02-29T14:55:00.415" v="620" actId="207"/>
          <ac:spMkLst>
            <pc:docMk/>
            <pc:sldMk cId="3665653386" sldId="265"/>
            <ac:spMk id="10242" creationId="{00000000-0000-0000-0000-000000000000}"/>
          </ac:spMkLst>
        </pc:spChg>
        <pc:spChg chg="del">
          <ac:chgData name="Beaulieu, France" userId="775102f9-63db-4f93-bf4c-ffd10f7f1482" providerId="ADAL" clId="{575A2BED-5023-4E58-A7F0-C2B0091DC993}" dt="2024-02-29T14:54:44.499" v="551" actId="478"/>
          <ac:spMkLst>
            <pc:docMk/>
            <pc:sldMk cId="3665653386" sldId="265"/>
            <ac:spMk id="10244" creationId="{00000000-0000-0000-0000-000000000000}"/>
          </ac:spMkLst>
        </pc:spChg>
      </pc:sldChg>
      <pc:sldChg chg="addSp delSp modSp del mod">
        <pc:chgData name="Beaulieu, France" userId="775102f9-63db-4f93-bf4c-ffd10f7f1482" providerId="ADAL" clId="{575A2BED-5023-4E58-A7F0-C2B0091DC993}" dt="2024-03-27T16:59:30.269" v="1150" actId="2696"/>
        <pc:sldMkLst>
          <pc:docMk/>
          <pc:sldMk cId="3062339513" sldId="266"/>
        </pc:sldMkLst>
        <pc:spChg chg="mod">
          <ac:chgData name="Beaulieu, France" userId="775102f9-63db-4f93-bf4c-ffd10f7f1482" providerId="ADAL" clId="{575A2BED-5023-4E58-A7F0-C2B0091DC993}" dt="2024-02-29T16:59:00.794" v="1129" actId="27636"/>
          <ac:spMkLst>
            <pc:docMk/>
            <pc:sldMk cId="3062339513" sldId="266"/>
            <ac:spMk id="2" creationId="{00000000-0000-0000-0000-000000000000}"/>
          </ac:spMkLst>
        </pc:spChg>
        <pc:spChg chg="del mod">
          <ac:chgData name="Beaulieu, France" userId="775102f9-63db-4f93-bf4c-ffd10f7f1482" providerId="ADAL" clId="{575A2BED-5023-4E58-A7F0-C2B0091DC993}" dt="2024-02-29T15:47:17.998" v="1094" actId="931"/>
          <ac:spMkLst>
            <pc:docMk/>
            <pc:sldMk cId="3062339513" sldId="266"/>
            <ac:spMk id="3" creationId="{00000000-0000-0000-0000-000000000000}"/>
          </ac:spMkLst>
        </pc:spChg>
        <pc:picChg chg="add mod">
          <ac:chgData name="Beaulieu, France" userId="775102f9-63db-4f93-bf4c-ffd10f7f1482" providerId="ADAL" clId="{575A2BED-5023-4E58-A7F0-C2B0091DC993}" dt="2024-02-29T15:47:17.998" v="1094" actId="931"/>
          <ac:picMkLst>
            <pc:docMk/>
            <pc:sldMk cId="3062339513" sldId="266"/>
            <ac:picMk id="5" creationId="{509D73EA-6E61-E17B-EBDD-9EB4DB2C602A}"/>
          </ac:picMkLst>
        </pc:picChg>
      </pc:sldChg>
      <pc:sldChg chg="del">
        <pc:chgData name="Beaulieu, France" userId="775102f9-63db-4f93-bf4c-ffd10f7f1482" providerId="ADAL" clId="{575A2BED-5023-4E58-A7F0-C2B0091DC993}" dt="2024-02-29T14:57:48.001" v="673" actId="2696"/>
        <pc:sldMkLst>
          <pc:docMk/>
          <pc:sldMk cId="1347408523" sldId="267"/>
        </pc:sldMkLst>
      </pc:sldChg>
      <pc:sldChg chg="addSp delSp modSp add mod ord">
        <pc:chgData name="Beaulieu, France" userId="775102f9-63db-4f93-bf4c-ffd10f7f1482" providerId="ADAL" clId="{575A2BED-5023-4E58-A7F0-C2B0091DC993}" dt="2024-02-29T15:08:15.780" v="726" actId="20577"/>
        <pc:sldMkLst>
          <pc:docMk/>
          <pc:sldMk cId="2480850679" sldId="268"/>
        </pc:sldMkLst>
        <pc:spChg chg="mod">
          <ac:chgData name="Beaulieu, France" userId="775102f9-63db-4f93-bf4c-ffd10f7f1482" providerId="ADAL" clId="{575A2BED-5023-4E58-A7F0-C2B0091DC993}" dt="2024-02-29T15:08:15.780" v="726" actId="20577"/>
          <ac:spMkLst>
            <pc:docMk/>
            <pc:sldMk cId="2480850679" sldId="268"/>
            <ac:spMk id="2" creationId="{00000000-0000-0000-0000-000000000000}"/>
          </ac:spMkLst>
        </pc:spChg>
        <pc:spChg chg="mod">
          <ac:chgData name="Beaulieu, France" userId="775102f9-63db-4f93-bf4c-ffd10f7f1482" providerId="ADAL" clId="{575A2BED-5023-4E58-A7F0-C2B0091DC993}" dt="2024-02-29T14:47:12.732" v="6" actId="27636"/>
          <ac:spMkLst>
            <pc:docMk/>
            <pc:sldMk cId="2480850679" sldId="268"/>
            <ac:spMk id="3" creationId="{00000000-0000-0000-0000-000000000000}"/>
          </ac:spMkLst>
        </pc:spChg>
        <pc:spChg chg="del">
          <ac:chgData name="Beaulieu, France" userId="775102f9-63db-4f93-bf4c-ffd10f7f1482" providerId="ADAL" clId="{575A2BED-5023-4E58-A7F0-C2B0091DC993}" dt="2024-02-29T14:47:56.498" v="86" actId="478"/>
          <ac:spMkLst>
            <pc:docMk/>
            <pc:sldMk cId="2480850679" sldId="268"/>
            <ac:spMk id="4" creationId="{00000000-0000-0000-0000-000000000000}"/>
          </ac:spMkLst>
        </pc:spChg>
        <pc:picChg chg="add mod">
          <ac:chgData name="Beaulieu, France" userId="775102f9-63db-4f93-bf4c-ffd10f7f1482" providerId="ADAL" clId="{575A2BED-5023-4E58-A7F0-C2B0091DC993}" dt="2024-02-29T14:48:31.337" v="93" actId="14100"/>
          <ac:picMkLst>
            <pc:docMk/>
            <pc:sldMk cId="2480850679" sldId="268"/>
            <ac:picMk id="6" creationId="{21FF5FFB-3032-4BA1-E41F-193F474DD508}"/>
          </ac:picMkLst>
        </pc:picChg>
        <pc:picChg chg="del">
          <ac:chgData name="Beaulieu, France" userId="775102f9-63db-4f93-bf4c-ffd10f7f1482" providerId="ADAL" clId="{575A2BED-5023-4E58-A7F0-C2B0091DC993}" dt="2024-02-29T14:47:13.955" v="7" actId="478"/>
          <ac:picMkLst>
            <pc:docMk/>
            <pc:sldMk cId="2480850679" sldId="268"/>
            <ac:picMk id="1026" creationId="{00000000-0000-0000-0000-000000000000}"/>
          </ac:picMkLst>
        </pc:picChg>
      </pc:sldChg>
      <pc:sldChg chg="delSp modSp add mod">
        <pc:chgData name="Beaulieu, France" userId="775102f9-63db-4f93-bf4c-ffd10f7f1482" providerId="ADAL" clId="{575A2BED-5023-4E58-A7F0-C2B0091DC993}" dt="2024-03-25T21:43:10.973" v="1135" actId="478"/>
        <pc:sldMkLst>
          <pc:docMk/>
          <pc:sldMk cId="2233220396" sldId="269"/>
        </pc:sldMkLst>
        <pc:spChg chg="mod">
          <ac:chgData name="Beaulieu, France" userId="775102f9-63db-4f93-bf4c-ffd10f7f1482" providerId="ADAL" clId="{575A2BED-5023-4E58-A7F0-C2B0091DC993}" dt="2024-02-29T15:38:40.286" v="1005" actId="20577"/>
          <ac:spMkLst>
            <pc:docMk/>
            <pc:sldMk cId="2233220396" sldId="269"/>
            <ac:spMk id="2" creationId="{00000000-0000-0000-0000-000000000000}"/>
          </ac:spMkLst>
        </pc:spChg>
        <pc:spChg chg="mod">
          <ac:chgData name="Beaulieu, France" userId="775102f9-63db-4f93-bf4c-ffd10f7f1482" providerId="ADAL" clId="{575A2BED-5023-4E58-A7F0-C2B0091DC993}" dt="2024-02-29T14:49:18.755" v="153" actId="5793"/>
          <ac:spMkLst>
            <pc:docMk/>
            <pc:sldMk cId="2233220396" sldId="269"/>
            <ac:spMk id="3" creationId="{00000000-0000-0000-0000-000000000000}"/>
          </ac:spMkLst>
        </pc:spChg>
        <pc:spChg chg="del mod">
          <ac:chgData name="Beaulieu, France" userId="775102f9-63db-4f93-bf4c-ffd10f7f1482" providerId="ADAL" clId="{575A2BED-5023-4E58-A7F0-C2B0091DC993}" dt="2024-03-25T21:43:10.973" v="1135" actId="478"/>
          <ac:spMkLst>
            <pc:docMk/>
            <pc:sldMk cId="2233220396" sldId="269"/>
            <ac:spMk id="4" creationId="{00000000-0000-0000-0000-000000000000}"/>
          </ac:spMkLst>
        </pc:spChg>
        <pc:picChg chg="del">
          <ac:chgData name="Beaulieu, France" userId="775102f9-63db-4f93-bf4c-ffd10f7f1482" providerId="ADAL" clId="{575A2BED-5023-4E58-A7F0-C2B0091DC993}" dt="2024-02-29T14:49:11.348" v="98" actId="478"/>
          <ac:picMkLst>
            <pc:docMk/>
            <pc:sldMk cId="2233220396" sldId="269"/>
            <ac:picMk id="1026" creationId="{00000000-0000-0000-0000-000000000000}"/>
          </ac:picMkLst>
        </pc:picChg>
      </pc:sldChg>
      <pc:sldChg chg="addSp delSp modSp add mod">
        <pc:chgData name="Beaulieu, France" userId="775102f9-63db-4f93-bf4c-ffd10f7f1482" providerId="ADAL" clId="{575A2BED-5023-4E58-A7F0-C2B0091DC993}" dt="2024-02-29T15:46:32.277" v="1084" actId="20577"/>
        <pc:sldMkLst>
          <pc:docMk/>
          <pc:sldMk cId="3688443258" sldId="270"/>
        </pc:sldMkLst>
        <pc:spChg chg="mod">
          <ac:chgData name="Beaulieu, France" userId="775102f9-63db-4f93-bf4c-ffd10f7f1482" providerId="ADAL" clId="{575A2BED-5023-4E58-A7F0-C2B0091DC993}" dt="2024-02-29T15:46:32.277" v="1084" actId="20577"/>
          <ac:spMkLst>
            <pc:docMk/>
            <pc:sldMk cId="3688443258" sldId="270"/>
            <ac:spMk id="2" creationId="{00000000-0000-0000-0000-000000000000}"/>
          </ac:spMkLst>
        </pc:spChg>
        <pc:spChg chg="del mod">
          <ac:chgData name="Beaulieu, France" userId="775102f9-63db-4f93-bf4c-ffd10f7f1482" providerId="ADAL" clId="{575A2BED-5023-4E58-A7F0-C2B0091DC993}" dt="2024-02-29T14:58:59.362" v="674" actId="931"/>
          <ac:spMkLst>
            <pc:docMk/>
            <pc:sldMk cId="3688443258" sldId="270"/>
            <ac:spMk id="3" creationId="{00000000-0000-0000-0000-000000000000}"/>
          </ac:spMkLst>
        </pc:spChg>
        <pc:picChg chg="add mod">
          <ac:chgData name="Beaulieu, France" userId="775102f9-63db-4f93-bf4c-ffd10f7f1482" providerId="ADAL" clId="{575A2BED-5023-4E58-A7F0-C2B0091DC993}" dt="2024-02-29T14:58:59.362" v="674" actId="931"/>
          <ac:picMkLst>
            <pc:docMk/>
            <pc:sldMk cId="3688443258" sldId="270"/>
            <ac:picMk id="5" creationId="{883167A4-D2E7-CA46-EEF5-1D39F0EDAE92}"/>
          </ac:picMkLst>
        </pc:picChg>
      </pc:sldChg>
      <pc:sldChg chg="delSp modSp add mod modAnim">
        <pc:chgData name="Beaulieu, France" userId="775102f9-63db-4f93-bf4c-ffd10f7f1482" providerId="ADAL" clId="{575A2BED-5023-4E58-A7F0-C2B0091DC993}" dt="2024-03-14T17:09:05.237" v="1131" actId="478"/>
        <pc:sldMkLst>
          <pc:docMk/>
          <pc:sldMk cId="1865842721" sldId="271"/>
        </pc:sldMkLst>
        <pc:spChg chg="del mod">
          <ac:chgData name="Beaulieu, France" userId="775102f9-63db-4f93-bf4c-ffd10f7f1482" providerId="ADAL" clId="{575A2BED-5023-4E58-A7F0-C2B0091DC993}" dt="2024-03-14T17:09:05.237" v="1131" actId="478"/>
          <ac:spMkLst>
            <pc:docMk/>
            <pc:sldMk cId="1865842721" sldId="271"/>
            <ac:spMk id="2" creationId="{00000000-0000-0000-0000-000000000000}"/>
          </ac:spMkLst>
        </pc:spChg>
        <pc:spChg chg="del">
          <ac:chgData name="Beaulieu, France" userId="775102f9-63db-4f93-bf4c-ffd10f7f1482" providerId="ADAL" clId="{575A2BED-5023-4E58-A7F0-C2B0091DC993}" dt="2024-02-29T15:14:01.860" v="758" actId="478"/>
          <ac:spMkLst>
            <pc:docMk/>
            <pc:sldMk cId="1865842721" sldId="271"/>
            <ac:spMk id="7171" creationId="{00000000-0000-0000-0000-000000000000}"/>
          </ac:spMkLst>
        </pc:spChg>
        <pc:spChg chg="del">
          <ac:chgData name="Beaulieu, France" userId="775102f9-63db-4f93-bf4c-ffd10f7f1482" providerId="ADAL" clId="{575A2BED-5023-4E58-A7F0-C2B0091DC993}" dt="2024-02-29T15:13:55.966" v="742" actId="478"/>
          <ac:spMkLst>
            <pc:docMk/>
            <pc:sldMk cId="1865842721" sldId="271"/>
            <ac:spMk id="7172" creationId="{00000000-0000-0000-0000-000000000000}"/>
          </ac:spMkLst>
        </pc:spChg>
        <pc:spChg chg="del mod">
          <ac:chgData name="Beaulieu, France" userId="775102f9-63db-4f93-bf4c-ffd10f7f1482" providerId="ADAL" clId="{575A2BED-5023-4E58-A7F0-C2B0091DC993}" dt="2024-02-29T15:14:21.992" v="890" actId="478"/>
          <ac:spMkLst>
            <pc:docMk/>
            <pc:sldMk cId="1865842721" sldId="271"/>
            <ac:spMk id="7173" creationId="{00000000-0000-0000-0000-000000000000}"/>
          </ac:spMkLst>
        </pc:spChg>
        <pc:spChg chg="del">
          <ac:chgData name="Beaulieu, France" userId="775102f9-63db-4f93-bf4c-ffd10f7f1482" providerId="ADAL" clId="{575A2BED-5023-4E58-A7F0-C2B0091DC993}" dt="2024-02-29T15:13:53.048" v="740" actId="478"/>
          <ac:spMkLst>
            <pc:docMk/>
            <pc:sldMk cId="1865842721" sldId="271"/>
            <ac:spMk id="7174" creationId="{00000000-0000-0000-0000-000000000000}"/>
          </ac:spMkLst>
        </pc:spChg>
        <pc:spChg chg="del mod">
          <ac:chgData name="Beaulieu, France" userId="775102f9-63db-4f93-bf4c-ffd10f7f1482" providerId="ADAL" clId="{575A2BED-5023-4E58-A7F0-C2B0091DC993}" dt="2024-02-29T15:14:12.346" v="818" actId="478"/>
          <ac:spMkLst>
            <pc:docMk/>
            <pc:sldMk cId="1865842721" sldId="271"/>
            <ac:spMk id="7175" creationId="{00000000-0000-0000-0000-000000000000}"/>
          </ac:spMkLst>
        </pc:spChg>
        <pc:spChg chg="del">
          <ac:chgData name="Beaulieu, France" userId="775102f9-63db-4f93-bf4c-ffd10f7f1482" providerId="ADAL" clId="{575A2BED-5023-4E58-A7F0-C2B0091DC993}" dt="2024-02-29T15:13:55.246" v="741" actId="478"/>
          <ac:spMkLst>
            <pc:docMk/>
            <pc:sldMk cId="1865842721" sldId="271"/>
            <ac:spMk id="7176" creationId="{00000000-0000-0000-0000-000000000000}"/>
          </ac:spMkLst>
        </pc:spChg>
        <pc:spChg chg="del">
          <ac:chgData name="Beaulieu, France" userId="775102f9-63db-4f93-bf4c-ffd10f7f1482" providerId="ADAL" clId="{575A2BED-5023-4E58-A7F0-C2B0091DC993}" dt="2024-02-29T15:14:20.283" v="888" actId="478"/>
          <ac:spMkLst>
            <pc:docMk/>
            <pc:sldMk cId="1865842721" sldId="271"/>
            <ac:spMk id="7177" creationId="{00000000-0000-0000-0000-000000000000}"/>
          </ac:spMkLst>
        </pc:spChg>
        <pc:spChg chg="del">
          <ac:chgData name="Beaulieu, France" userId="775102f9-63db-4f93-bf4c-ffd10f7f1482" providerId="ADAL" clId="{575A2BED-5023-4E58-A7F0-C2B0091DC993}" dt="2024-02-29T15:14:08.091" v="799" actId="478"/>
          <ac:spMkLst>
            <pc:docMk/>
            <pc:sldMk cId="1865842721" sldId="271"/>
            <ac:spMk id="7178" creationId="{00000000-0000-0000-0000-000000000000}"/>
          </ac:spMkLst>
        </pc:spChg>
        <pc:spChg chg="del">
          <ac:chgData name="Beaulieu, France" userId="775102f9-63db-4f93-bf4c-ffd10f7f1482" providerId="ADAL" clId="{575A2BED-5023-4E58-A7F0-C2B0091DC993}" dt="2024-02-29T15:14:13.205" v="819" actId="478"/>
          <ac:spMkLst>
            <pc:docMk/>
            <pc:sldMk cId="1865842721" sldId="271"/>
            <ac:spMk id="7179" creationId="{00000000-0000-0000-0000-000000000000}"/>
          </ac:spMkLst>
        </pc:spChg>
        <pc:spChg chg="del mod">
          <ac:chgData name="Beaulieu, France" userId="775102f9-63db-4f93-bf4c-ffd10f7f1482" providerId="ADAL" clId="{575A2BED-5023-4E58-A7F0-C2B0091DC993}" dt="2024-02-29T15:14:31.684" v="929" actId="478"/>
          <ac:spMkLst>
            <pc:docMk/>
            <pc:sldMk cId="1865842721" sldId="271"/>
            <ac:spMk id="7180" creationId="{00000000-0000-0000-0000-000000000000}"/>
          </ac:spMkLst>
        </pc:spChg>
        <pc:spChg chg="del mod">
          <ac:chgData name="Beaulieu, France" userId="775102f9-63db-4f93-bf4c-ffd10f7f1482" providerId="ADAL" clId="{575A2BED-5023-4E58-A7F0-C2B0091DC993}" dt="2024-02-29T15:14:08.094" v="801"/>
          <ac:spMkLst>
            <pc:docMk/>
            <pc:sldMk cId="1865842721" sldId="271"/>
            <ac:spMk id="7182" creationId="{00000000-0000-0000-0000-000000000000}"/>
          </ac:spMkLst>
        </pc:spChg>
        <pc:spChg chg="mod">
          <ac:chgData name="Beaulieu, France" userId="775102f9-63db-4f93-bf4c-ffd10f7f1482" providerId="ADAL" clId="{575A2BED-5023-4E58-A7F0-C2B0091DC993}" dt="2024-02-29T15:15:00.108" v="988" actId="20577"/>
          <ac:spMkLst>
            <pc:docMk/>
            <pc:sldMk cId="1865842721" sldId="271"/>
            <ac:spMk id="4392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848D6-A803-4CD1-B6CD-EEB357C9CA99}" type="datetimeFigureOut">
              <a:rPr lang="fr-CA" smtClean="0"/>
              <a:t>2024-03-27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76BC3-F7A4-414A-95C4-BE2B126275F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213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2120EF1F-FC23-410A-B1DD-AD51AC2617D1}" type="slidenum">
              <a:rPr lang="en-US" altLang="fr-FR" b="0" smtClean="0">
                <a:solidFill>
                  <a:prstClr val="black"/>
                </a:solidFill>
                <a:latin typeface="3 of 9 Barcode" pitchFamily="82" charset="0"/>
              </a:rPr>
              <a:pPr/>
              <a:t>4</a:t>
            </a:fld>
            <a:endParaRPr lang="en-US" altLang="fr-FR" b="0">
              <a:solidFill>
                <a:prstClr val="black"/>
              </a:solidFill>
              <a:latin typeface="3 of 9 Barcode" pitchFamily="82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4B1AC301-60D4-4242-A2CA-9F1AEA0B57D8}" type="slidenum">
              <a:rPr lang="en-US" altLang="fr-FR" b="0" smtClean="0">
                <a:solidFill>
                  <a:prstClr val="black"/>
                </a:solidFill>
                <a:latin typeface="3 of 9 Barcode" pitchFamily="82" charset="0"/>
              </a:rPr>
              <a:pPr/>
              <a:t>6</a:t>
            </a:fld>
            <a:endParaRPr lang="en-US" altLang="fr-FR" b="0">
              <a:solidFill>
                <a:prstClr val="black"/>
              </a:solidFill>
              <a:latin typeface="3 of 9 Barcode" pitchFamily="82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88C46A86-16B8-4D95-AA17-D8408FD16F92}" type="slidenum">
              <a:rPr lang="en-US" altLang="fr-FR" b="0" smtClean="0">
                <a:solidFill>
                  <a:prstClr val="black"/>
                </a:solidFill>
                <a:latin typeface="3 of 9 Barcode" pitchFamily="82" charset="0"/>
              </a:rPr>
              <a:pPr/>
              <a:t>7</a:t>
            </a:fld>
            <a:endParaRPr lang="en-US" altLang="fr-FR" b="0">
              <a:solidFill>
                <a:prstClr val="black"/>
              </a:solidFill>
              <a:latin typeface="3 of 9 Barcode" pitchFamily="82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88C46A86-16B8-4D95-AA17-D8408FD16F92}" type="slidenum">
              <a:rPr lang="en-US" altLang="fr-FR" b="0" smtClean="0">
                <a:solidFill>
                  <a:prstClr val="black"/>
                </a:solidFill>
                <a:latin typeface="3 of 9 Barcode" pitchFamily="82" charset="0"/>
              </a:rPr>
              <a:pPr/>
              <a:t>8</a:t>
            </a:fld>
            <a:endParaRPr lang="en-US" altLang="fr-FR" b="0">
              <a:solidFill>
                <a:prstClr val="black"/>
              </a:solidFill>
              <a:latin typeface="3 of 9 Barcode" pitchFamily="82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884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3B679B5F-EEF2-4585-BAFE-4A4B94CFFFDD}" type="slidenum">
              <a:rPr lang="en-US" altLang="fr-FR" b="0" smtClean="0">
                <a:solidFill>
                  <a:prstClr val="black"/>
                </a:solidFill>
                <a:latin typeface="3 of 9 Barcode" pitchFamily="82" charset="0"/>
              </a:rPr>
              <a:pPr/>
              <a:t>11</a:t>
            </a:fld>
            <a:endParaRPr lang="en-US" altLang="fr-FR" b="0">
              <a:solidFill>
                <a:prstClr val="black"/>
              </a:solidFill>
              <a:latin typeface="3 of 9 Barcode" pitchFamily="82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CA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CF0EAD7-35D6-4CF6-A420-AE743B4B794F}" type="datetimeFigureOut">
              <a:rPr lang="fr-CA" smtClean="0"/>
              <a:pPr/>
              <a:t>2024-03-27</a:t>
            </a:fld>
            <a:endParaRPr lang="fr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B947D1-D5F9-41B8-8BDE-5A4F00AB8AA3}" type="slidenum">
              <a:rPr lang="fr-CA" smtClean="0">
                <a:solidFill>
                  <a:srgbClr val="94C600"/>
                </a:solidFill>
              </a:rPr>
              <a:pPr/>
              <a:t>‹N°›</a:t>
            </a:fld>
            <a:endParaRPr lang="fr-CA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4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78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469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370013" y="1827213"/>
            <a:ext cx="3579812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370013" y="3960813"/>
            <a:ext cx="3579812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>
                <a:solidFill>
                  <a:srgbClr val="94C600"/>
                </a:solidFill>
              </a:rPr>
              <a:t>Élaboré par Alexandra Fex Bsc. inf. Enseignante CFP Performance Plus</a:t>
            </a:r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2320-92A2-4FC5-85CF-88ABA40F1E0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4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>
                <a:solidFill>
                  <a:srgbClr val="94C600"/>
                </a:solidFill>
              </a:rPr>
              <a:t>Élaboré par Alexandra Fex Bsc. inf. Enseignante CFP Performance Plus</a:t>
            </a:r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CE039-7146-4B3E-BCDE-FE0E67DAD2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7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453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769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4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714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41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579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2024-03-27</a:t>
            </a:fld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7086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AD7-35D6-4CF6-A420-AE743B4B794F}" type="datetimeFigureOut">
              <a:rPr lang="fr-CA" smtClean="0"/>
              <a:pPr/>
              <a:t>2024-03-27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906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CF0EAD7-35D6-4CF6-A420-AE743B4B794F}" type="datetimeFigureOut">
              <a:rPr lang="fr-CA" smtClean="0"/>
              <a:pPr/>
              <a:t>2024-03-27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CA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9B947D1-D5F9-41B8-8BDE-5A4F00AB8AA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956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435857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Bienvenue dans le cours 3!</a:t>
            </a:r>
            <a:b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Nous allons vous outiller pour bien communiquer!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A" dirty="0"/>
          </a:p>
          <a:p>
            <a:pPr marL="68580" indent="0">
              <a:buNone/>
            </a:pPr>
            <a:r>
              <a:rPr lang="fr-CA" dirty="0"/>
              <a:t>   </a:t>
            </a:r>
          </a:p>
          <a:p>
            <a:endParaRPr lang="fr-CA" dirty="0"/>
          </a:p>
        </p:txBody>
      </p:sp>
      <p:pic>
        <p:nvPicPr>
          <p:cNvPr id="6" name="Image 5" descr="Une image contenant personne, habits, Visage humain, ordinateur portable">
            <a:extLst>
              <a:ext uri="{FF2B5EF4-FFF2-40B4-BE49-F238E27FC236}">
                <a16:creationId xmlns:a16="http://schemas.microsoft.com/office/drawing/2014/main" id="{21FF5FFB-3032-4BA1-E41F-193F474DD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7584" y="2420888"/>
            <a:ext cx="7560840" cy="356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5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P.56 bas de page du </a:t>
            </a:r>
            <a:r>
              <a:rPr lang="fr-CA" dirty="0" err="1"/>
              <a:t>Cémeq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ÉMETTRE UN MESSAGE CLAIR</a:t>
            </a:r>
          </a:p>
          <a:p>
            <a:r>
              <a:rPr lang="fr-CA" dirty="0"/>
              <a:t>S’ASSURER DE LA COMPRÉHENSION DE SON INTERLOCUTEUR</a:t>
            </a:r>
          </a:p>
          <a:p>
            <a:r>
              <a:rPr lang="fr-CA" dirty="0"/>
              <a:t>TENIR COMPTE DES FACTEUR QUI INFLUENT SUR LA COMMUNICATION ET S’AJUSTER</a:t>
            </a:r>
          </a:p>
        </p:txBody>
      </p:sp>
    </p:spTree>
    <p:extLst>
      <p:ext uri="{BB962C8B-B14F-4D97-AF65-F5344CB8AC3E}">
        <p14:creationId xmlns:p14="http://schemas.microsoft.com/office/powerpoint/2010/main" val="45487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fr-CA" altLang="fr-FR" dirty="0">
                <a:solidFill>
                  <a:schemeClr val="accent3"/>
                </a:solidFill>
              </a:rPr>
              <a:t>Les deux formes de communication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331640" y="1772816"/>
            <a:ext cx="3579812" cy="4114800"/>
          </a:xfrm>
        </p:spPr>
        <p:txBody>
          <a:bodyPr/>
          <a:lstStyle/>
          <a:p>
            <a:pPr eaLnBrk="1" hangingPunct="1"/>
            <a:r>
              <a:rPr lang="fr-CA" altLang="fr-FR" sz="3600"/>
              <a:t>Verbale</a:t>
            </a:r>
          </a:p>
          <a:p>
            <a:pPr eaLnBrk="1" hangingPunct="1"/>
            <a:endParaRPr lang="fr-CA" altLang="fr-FR" sz="3600"/>
          </a:p>
          <a:p>
            <a:pPr eaLnBrk="1" hangingPunct="1"/>
            <a:endParaRPr lang="fr-CA" altLang="fr-FR" sz="3600"/>
          </a:p>
          <a:p>
            <a:pPr eaLnBrk="1" hangingPunct="1">
              <a:buFont typeface="Wingdings" pitchFamily="2" charset="2"/>
              <a:buNone/>
            </a:pPr>
            <a:endParaRPr lang="fr-CA" altLang="fr-FR" sz="3600"/>
          </a:p>
          <a:p>
            <a:pPr eaLnBrk="1" hangingPunct="1"/>
            <a:r>
              <a:rPr lang="fr-CA" altLang="fr-FR" sz="3600"/>
              <a:t>Non verbale</a:t>
            </a:r>
          </a:p>
        </p:txBody>
      </p:sp>
      <p:pic>
        <p:nvPicPr>
          <p:cNvPr id="10245" name="Picture 10" descr="MCj023204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21163"/>
            <a:ext cx="1706563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65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 Complétez la fiche de travail #3</a:t>
            </a:r>
          </a:p>
        </p:txBody>
      </p:sp>
      <p:pic>
        <p:nvPicPr>
          <p:cNvPr id="5" name="Espace réservé du contenu 4" descr="Personne utilisant un ordinateur portable">
            <a:extLst>
              <a:ext uri="{FF2B5EF4-FFF2-40B4-BE49-F238E27FC236}">
                <a16:creationId xmlns:a16="http://schemas.microsoft.com/office/drawing/2014/main" id="{883167A4-D2E7-CA46-EEF5-1D39F0EDA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" y="2324100"/>
            <a:ext cx="6104572" cy="3508375"/>
          </a:xfrm>
        </p:spPr>
      </p:pic>
    </p:spTree>
    <p:extLst>
      <p:ext uri="{BB962C8B-B14F-4D97-AF65-F5344CB8AC3E}">
        <p14:creationId xmlns:p14="http://schemas.microsoft.com/office/powerpoint/2010/main" val="368844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LES EFFETS NÉGATIFS D’UNE ÉQUIPE ET DE SES MEMBRES P.45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CA" dirty="0"/>
              <a:t>APPARITION DE CONFLITS INTERNES</a:t>
            </a:r>
          </a:p>
          <a:p>
            <a:r>
              <a:rPr lang="fr-CA" dirty="0"/>
              <a:t>APPARITION D’UN SENTIMENT D’INSÉCURITÉ</a:t>
            </a:r>
          </a:p>
          <a:p>
            <a:r>
              <a:rPr lang="fr-CA" dirty="0"/>
              <a:t>NON-CONFIANCE ENTRE LES MEMBRES</a:t>
            </a:r>
          </a:p>
          <a:p>
            <a:r>
              <a:rPr lang="fr-CA" dirty="0"/>
              <a:t>SENTIMENT DE SOLITUDE</a:t>
            </a:r>
          </a:p>
          <a:p>
            <a:r>
              <a:rPr lang="fr-CA" dirty="0"/>
              <a:t>SENTIMENT DE REJET</a:t>
            </a:r>
          </a:p>
          <a:p>
            <a:r>
              <a:rPr lang="fr-CA" dirty="0"/>
              <a:t>DÉMOTIVATION</a:t>
            </a:r>
          </a:p>
          <a:p>
            <a:r>
              <a:rPr lang="fr-CA" dirty="0"/>
              <a:t>MANQUE D’ENTHOUSIASME ET DE PERSÉVÉRANCE CHEZ LES MEMBRE</a:t>
            </a:r>
          </a:p>
          <a:p>
            <a:r>
              <a:rPr lang="fr-CA" dirty="0"/>
              <a:t>COLÈRE CHEZ LES MEMBRES</a:t>
            </a:r>
          </a:p>
          <a:p>
            <a:r>
              <a:rPr lang="fr-CA" dirty="0"/>
              <a:t>DIMINUTION DE LA COLLABORATION DES MEMBRES</a:t>
            </a:r>
          </a:p>
          <a:p>
            <a:r>
              <a:rPr lang="fr-CA" dirty="0"/>
              <a:t>APPARITION D’UN SENTIMENT D’AGGRESIVITÉ ET D,ANXIÉTÉ CHEZ LES MEMBRES</a:t>
            </a:r>
          </a:p>
          <a:p>
            <a:r>
              <a:rPr lang="fr-CA" dirty="0"/>
              <a:t>RISQUE D’ACCIDENTS DE TRAVAIL ET DE MALADIES PROFESSIONNELLES</a:t>
            </a:r>
          </a:p>
          <a:p>
            <a:endParaRPr lang="fr-CA" dirty="0"/>
          </a:p>
          <a:p>
            <a:pPr marL="68580" indent="0">
              <a:buNone/>
            </a:pPr>
            <a:r>
              <a:rPr lang="fr-CA" dirty="0"/>
              <a:t>   </a:t>
            </a:r>
          </a:p>
          <a:p>
            <a:endParaRPr lang="fr-CA" dirty="0"/>
          </a:p>
        </p:txBody>
      </p:sp>
      <p:pic>
        <p:nvPicPr>
          <p:cNvPr id="1026" name="Picture 2" descr="C:\Users\petita1\AppData\Local\Microsoft\Windows\Temporary Internet Files\Content.IE5\9MO2NS0O\MC9004352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81128"/>
            <a:ext cx="200025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9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490" y="1027663"/>
            <a:ext cx="7024744" cy="3508977"/>
          </a:xfrm>
        </p:spPr>
        <p:txBody>
          <a:bodyPr>
            <a:normAutofit/>
          </a:bodyPr>
          <a:lstStyle/>
          <a:p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Complétez l’activité 2.1 dans le </a:t>
            </a:r>
            <a:r>
              <a:rPr lang="fr-CA" sz="3200" dirty="0" err="1">
                <a:latin typeface="Arial" panose="020B0604020202020204" pitchFamily="34" charset="0"/>
                <a:cs typeface="Arial" panose="020B0604020202020204" pitchFamily="34" charset="0"/>
              </a:rPr>
              <a:t>Cémeq</a:t>
            </a: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 à la p. 47 et 48 individuellement</a:t>
            </a:r>
            <a:b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Mon aisance dans le travail d’équipe.</a:t>
            </a:r>
            <a:b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Vous connaissez-vous vraiment?</a:t>
            </a:r>
            <a:b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fr-CA" dirty="0"/>
          </a:p>
          <a:p>
            <a:endParaRPr lang="fr-CA" dirty="0"/>
          </a:p>
          <a:p>
            <a:pPr marL="68580" indent="0">
              <a:buNone/>
            </a:pPr>
            <a:r>
              <a:rPr lang="fr-CA" dirty="0"/>
              <a:t>  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33220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sz="3200" dirty="0"/>
              <a:t>Principes généraux de la communication p.49 dans le </a:t>
            </a:r>
            <a:r>
              <a:rPr lang="fr-FR" altLang="fr-FR" sz="3200" dirty="0" err="1"/>
              <a:t>Cémeq</a:t>
            </a:r>
            <a:r>
              <a:rPr lang="fr-FR" altLang="fr-FR" sz="3200" dirty="0"/>
              <a:t>.</a:t>
            </a:r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sz="2400" dirty="0">
                <a:solidFill>
                  <a:schemeClr val="accent1"/>
                </a:solidFill>
              </a:rPr>
              <a:t>DÉFINITION DE LA COMMUNICATION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altLang="fr-FR" sz="2400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altLang="fr-FR" dirty="0">
                <a:solidFill>
                  <a:schemeClr val="accent2"/>
                </a:solidFill>
              </a:rPr>
              <a:t>Processus par lequel un être vivant transmet, à l’aide de différents signaux, un message ou un autre être vivant, qui reçoit l’information ou le message et le décode.</a:t>
            </a:r>
            <a:endParaRPr lang="fr-FR" altLang="fr-F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75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0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0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0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0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/>
      <p:bldP spid="30003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LES ÉLÉMENTS DU PROCESSUS DE COMMUNICATION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               ÉMETTEUR ET RECEPTEUR</a:t>
            </a:r>
          </a:p>
          <a:p>
            <a:pPr algn="ctr"/>
            <a:endParaRPr lang="fr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4824536" cy="30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27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fr-FR" dirty="0"/>
              <a:t>Le processus de la communication p.51dans le </a:t>
            </a:r>
            <a:r>
              <a:rPr lang="fr-FR" altLang="fr-FR" dirty="0" err="1"/>
              <a:t>Cémeq</a:t>
            </a:r>
            <a:r>
              <a:rPr lang="fr-FR" altLang="fr-FR" dirty="0"/>
              <a:t>.</a:t>
            </a:r>
          </a:p>
        </p:txBody>
      </p:sp>
      <p:sp>
        <p:nvSpPr>
          <p:cNvPr id="5123" name="AutoShape 4"/>
          <p:cNvSpPr>
            <a:spLocks noChangeArrowheads="1"/>
          </p:cNvSpPr>
          <p:nvPr/>
        </p:nvSpPr>
        <p:spPr bwMode="auto">
          <a:xfrm>
            <a:off x="3851275" y="2420938"/>
            <a:ext cx="2087563" cy="10795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400">
                <a:solidFill>
                  <a:prstClr val="black"/>
                </a:solidFill>
              </a:rPr>
              <a:t>Message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Information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(idée ou sentiment)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transmise par l’émetteur</a:t>
            </a:r>
          </a:p>
        </p:txBody>
      </p:sp>
      <p:sp>
        <p:nvSpPr>
          <p:cNvPr id="5124" name="AutoShape 5"/>
          <p:cNvSpPr>
            <a:spLocks noChangeArrowheads="1"/>
          </p:cNvSpPr>
          <p:nvPr/>
        </p:nvSpPr>
        <p:spPr bwMode="auto">
          <a:xfrm>
            <a:off x="3851275" y="3500438"/>
            <a:ext cx="2087563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>
                <a:solidFill>
                  <a:prstClr val="black"/>
                </a:solidFill>
              </a:rPr>
              <a:t>Canal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Moyen utilisé pour le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transfert du message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et de la rétroaction</a:t>
            </a:r>
          </a:p>
        </p:txBody>
      </p:sp>
      <p:sp>
        <p:nvSpPr>
          <p:cNvPr id="5125" name="AutoShape 6"/>
          <p:cNvSpPr>
            <a:spLocks noChangeArrowheads="1"/>
          </p:cNvSpPr>
          <p:nvPr/>
        </p:nvSpPr>
        <p:spPr bwMode="auto">
          <a:xfrm>
            <a:off x="3851275" y="4652963"/>
            <a:ext cx="2087563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>
                <a:solidFill>
                  <a:prstClr val="black"/>
                </a:solidFill>
              </a:rPr>
              <a:t>Rétroaction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Ce qui est émis par le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récepteur pour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confirmer la réception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du message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CA" altLang="fr-FR" sz="1200">
              <a:solidFill>
                <a:prstClr val="black"/>
              </a:solidFill>
            </a:endParaRP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1692275" y="3500438"/>
            <a:ext cx="1728788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>
                <a:solidFill>
                  <a:prstClr val="black"/>
                </a:solidFill>
              </a:rPr>
              <a:t>Émetteur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Amorce la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communication et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émet un message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en choisissant un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canal</a:t>
            </a:r>
          </a:p>
        </p:txBody>
      </p:sp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6372225" y="3500438"/>
            <a:ext cx="1728788" cy="12239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800">
                <a:solidFill>
                  <a:prstClr val="black"/>
                </a:solidFill>
              </a:rPr>
              <a:t>Récepteur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Reçoit le message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et émet une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rétroaction en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choisissant un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canal</a:t>
            </a:r>
          </a:p>
        </p:txBody>
      </p:sp>
      <p:sp>
        <p:nvSpPr>
          <p:cNvPr id="5128" name="AutoShape 9"/>
          <p:cNvSpPr>
            <a:spLocks noChangeArrowheads="1"/>
          </p:cNvSpPr>
          <p:nvPr/>
        </p:nvSpPr>
        <p:spPr bwMode="auto">
          <a:xfrm>
            <a:off x="2411413" y="2492375"/>
            <a:ext cx="814387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5129" name="AutoShape 10"/>
          <p:cNvSpPr>
            <a:spLocks noChangeArrowheads="1"/>
          </p:cNvSpPr>
          <p:nvPr/>
        </p:nvSpPr>
        <p:spPr bwMode="auto">
          <a:xfrm rot="-5400000">
            <a:off x="2294732" y="4771231"/>
            <a:ext cx="814388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5130" name="AutoShape 12"/>
          <p:cNvSpPr>
            <a:spLocks noChangeArrowheads="1"/>
          </p:cNvSpPr>
          <p:nvPr/>
        </p:nvSpPr>
        <p:spPr bwMode="auto">
          <a:xfrm rot="5400000">
            <a:off x="6830219" y="2466181"/>
            <a:ext cx="814388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5131" name="AutoShape 13"/>
          <p:cNvSpPr>
            <a:spLocks noChangeArrowheads="1"/>
          </p:cNvSpPr>
          <p:nvPr/>
        </p:nvSpPr>
        <p:spPr bwMode="auto">
          <a:xfrm rot="10800000">
            <a:off x="6659563" y="4868863"/>
            <a:ext cx="814387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2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404663"/>
            <a:ext cx="7024744" cy="120506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dirty="0"/>
              <a:t>Exemple et </a:t>
            </a:r>
            <a:r>
              <a:rPr lang="fr-FR" altLang="fr-FR"/>
              <a:t>faire Activité 2.2 p</a:t>
            </a:r>
            <a:r>
              <a:rPr lang="fr-FR" altLang="fr-FR" dirty="0"/>
              <a:t>.53 du </a:t>
            </a:r>
            <a:r>
              <a:rPr lang="fr-FR" altLang="fr-FR" dirty="0" err="1"/>
              <a:t>Cémeq</a:t>
            </a:r>
            <a:r>
              <a:rPr lang="fr-FR" altLang="fr-FR" dirty="0"/>
              <a:t>.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851275" y="1628775"/>
            <a:ext cx="2087563" cy="15128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CA" altLang="fr-FR" sz="160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CA" altLang="fr-FR" sz="1600">
              <a:solidFill>
                <a:prstClr val="black"/>
              </a:solidFill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851275" y="3141663"/>
            <a:ext cx="2087563" cy="93503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solidFill>
                  <a:prstClr val="black"/>
                </a:solidFill>
              </a:rPr>
              <a:t>Canal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CA" altLang="fr-FR" sz="160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solidFill>
                  <a:prstClr val="black"/>
                </a:solidFill>
              </a:rPr>
              <a:t>Voix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CA" altLang="fr-FR" sz="1200">
              <a:solidFill>
                <a:prstClr val="black"/>
              </a:solidFill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3851275" y="4365625"/>
            <a:ext cx="2087563" cy="863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solidFill>
                  <a:prstClr val="black"/>
                </a:solidFill>
              </a:rPr>
              <a:t>Canal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CA" altLang="fr-FR" sz="160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solidFill>
                  <a:prstClr val="black"/>
                </a:solidFill>
              </a:rPr>
              <a:t>Soupir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692275" y="3500438"/>
            <a:ext cx="1728788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solidFill>
                  <a:prstClr val="black"/>
                </a:solidFill>
              </a:rPr>
              <a:t>Émetteur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solidFill>
                  <a:prstClr val="black"/>
                </a:solidFill>
              </a:rPr>
              <a:t>Ma collègue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solidFill>
                  <a:prstClr val="black"/>
                </a:solidFill>
              </a:rPr>
              <a:t>de classe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6372225" y="3429000"/>
            <a:ext cx="1728788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CA" altLang="fr-FR" sz="160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solidFill>
                  <a:prstClr val="black"/>
                </a:solidFill>
              </a:rPr>
              <a:t>Récepteur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CA" altLang="fr-FR" sz="160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solidFill>
                  <a:prstClr val="black"/>
                </a:solidFill>
              </a:rPr>
              <a:t>Moi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CA" altLang="fr-FR" sz="160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CA" altLang="fr-FR" sz="1600">
              <a:solidFill>
                <a:prstClr val="black"/>
              </a:solidFill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2411413" y="2492375"/>
            <a:ext cx="814387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-5400000">
            <a:off x="2294732" y="4771231"/>
            <a:ext cx="814388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5400000">
            <a:off x="6830219" y="2466181"/>
            <a:ext cx="814388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rot="10800000">
            <a:off x="6659563" y="4868863"/>
            <a:ext cx="814387" cy="8667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>
              <a:solidFill>
                <a:prstClr val="black"/>
              </a:solidFill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851275" y="5229225"/>
            <a:ext cx="2089150" cy="1295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solidFill>
                  <a:prstClr val="black"/>
                </a:solidFill>
              </a:rPr>
              <a:t>Rétroaction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CA" altLang="fr-FR" sz="160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solidFill>
                  <a:prstClr val="black"/>
                </a:solidFill>
              </a:rPr>
              <a:t>Exprime une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solidFill>
                  <a:prstClr val="black"/>
                </a:solidFill>
              </a:rPr>
              <a:t>contrariété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779838" y="2147888"/>
            <a:ext cx="1460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>
              <a:solidFill>
                <a:prstClr val="black"/>
              </a:solidFill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851275" y="1628775"/>
            <a:ext cx="208915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600">
                <a:solidFill>
                  <a:prstClr val="black"/>
                </a:solidFill>
              </a:rPr>
              <a:t>Message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CA" altLang="fr-FR" sz="1600">
              <a:solidFill>
                <a:prstClr val="black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CA" altLang="fr-FR" sz="1200">
                <a:solidFill>
                  <a:prstClr val="black"/>
                </a:solidFill>
              </a:rPr>
              <a:t>«Pourrais-tu me prêter de nouveau tes notes de cours de communication en équipe STP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479925" y="4451350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>
              <a:solidFill>
                <a:prstClr val="black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 flipV="1">
            <a:off x="6588125" y="2805113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>
              <a:solidFill>
                <a:prstClr val="black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187450" y="6248400"/>
            <a:ext cx="7200900" cy="4572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94C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82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7553" y="1815952"/>
            <a:ext cx="7024744" cy="120506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altLang="fr-FR" dirty="0"/>
              <a:t>Vous pouvez voir la vidéo explicative sur Moodle C3.2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779838" y="2147888"/>
            <a:ext cx="1460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>
              <a:solidFill>
                <a:prstClr val="black"/>
              </a:solidFill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479925" y="4451350"/>
            <a:ext cx="1171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>
              <a:solidFill>
                <a:prstClr val="black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 flipV="1">
            <a:off x="6588125" y="2805113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900">
                <a:solidFill>
                  <a:srgbClr val="777777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rgbClr val="777777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l"/>
              <a:defRPr sz="2200">
                <a:solidFill>
                  <a:srgbClr val="777777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rgbClr val="777777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CA" altLang="fr-FR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42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3200" dirty="0"/>
              <a:t>Les facteurs qui influent sur la communication P.56 du </a:t>
            </a:r>
            <a:r>
              <a:rPr lang="fr-CA" altLang="fr-FR" sz="3200" dirty="0" err="1"/>
              <a:t>Cémeq</a:t>
            </a:r>
            <a:endParaRPr lang="fr-CA" altLang="fr-FR" sz="32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fr-CA" altLang="fr-FR" dirty="0"/>
              <a:t>Durée et moment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fr-CA" altLang="fr-FR" dirty="0"/>
              <a:t>Lieu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fr-CA" altLang="fr-FR" dirty="0"/>
              <a:t>Émotions vécues au moment de la communication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fr-CA" altLang="fr-FR" dirty="0"/>
              <a:t>Âge et sexe, valeur</a:t>
            </a:r>
          </a:p>
          <a:p>
            <a:pPr marL="552450" indent="-55245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fr-CA" altLang="fr-FR" dirty="0"/>
              <a:t>La maîtrise du sujet de la communication</a:t>
            </a:r>
          </a:p>
        </p:txBody>
      </p:sp>
    </p:spTree>
    <p:extLst>
      <p:ext uri="{BB962C8B-B14F-4D97-AF65-F5344CB8AC3E}">
        <p14:creationId xmlns:p14="http://schemas.microsoft.com/office/powerpoint/2010/main" val="704218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381</Words>
  <Application>Microsoft Office PowerPoint</Application>
  <PresentationFormat>Affichage à l'écran (4:3)</PresentationFormat>
  <Paragraphs>98</Paragraphs>
  <Slides>12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3 of 9 Barcode</vt:lpstr>
      <vt:lpstr>Arial</vt:lpstr>
      <vt:lpstr>Calibri</vt:lpstr>
      <vt:lpstr>Century Gothic</vt:lpstr>
      <vt:lpstr>Verdana</vt:lpstr>
      <vt:lpstr>Wingdings</vt:lpstr>
      <vt:lpstr>Wingdings 2</vt:lpstr>
      <vt:lpstr>Austin</vt:lpstr>
      <vt:lpstr>Bienvenue dans le cours 3! Nous allons vous outiller pour bien communiquer!</vt:lpstr>
      <vt:lpstr>LES EFFETS NÉGATIFS D’UNE ÉQUIPE ET DE SES MEMBRES P.45</vt:lpstr>
      <vt:lpstr>Complétez l’activité 2.1 dans le Cémeq à la p. 47 et 48 individuellement Mon aisance dans le travail d’équipe.  Vous connaissez-vous vraiment? </vt:lpstr>
      <vt:lpstr>Principes généraux de la communication p.49 dans le Cémeq.</vt:lpstr>
      <vt:lpstr>LES ÉLÉMENTS DU PROCESSUS DE COMMUNICATION</vt:lpstr>
      <vt:lpstr>Le processus de la communication p.51dans le Cémeq.</vt:lpstr>
      <vt:lpstr>Exemple et faire Activité 2.2 p.53 du Cémeq.</vt:lpstr>
      <vt:lpstr>Vous pouvez voir la vidéo explicative sur Moodle C3.2</vt:lpstr>
      <vt:lpstr>Les facteurs qui influent sur la communication P.56 du Cémeq</vt:lpstr>
      <vt:lpstr>P.56 bas de page du Cémeq</vt:lpstr>
      <vt:lpstr>Les deux formes de communication</vt:lpstr>
      <vt:lpstr> Complétez la fiche de travail #3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EFFETS NÉGATIFS D’UNE ÉQUIPE ET DE SES MEMBRES P.45</dc:title>
  <dc:creator>Petit, Anne-Gabrielle</dc:creator>
  <cp:lastModifiedBy>Beaulieu, France</cp:lastModifiedBy>
  <cp:revision>1</cp:revision>
  <dcterms:created xsi:type="dcterms:W3CDTF">2021-01-11T19:23:40Z</dcterms:created>
  <dcterms:modified xsi:type="dcterms:W3CDTF">2024-03-27T16:59:39Z</dcterms:modified>
</cp:coreProperties>
</file>