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8"/>
  </p:notesMasterIdLst>
  <p:sldIdLst>
    <p:sldId id="256" r:id="rId2"/>
    <p:sldId id="280" r:id="rId3"/>
    <p:sldId id="259" r:id="rId4"/>
    <p:sldId id="261" r:id="rId5"/>
    <p:sldId id="262" r:id="rId6"/>
    <p:sldId id="283" r:id="rId7"/>
    <p:sldId id="263" r:id="rId8"/>
    <p:sldId id="264" r:id="rId9"/>
    <p:sldId id="265" r:id="rId10"/>
    <p:sldId id="266" r:id="rId11"/>
    <p:sldId id="267" r:id="rId12"/>
    <p:sldId id="268" r:id="rId13"/>
    <p:sldId id="270" r:id="rId14"/>
    <p:sldId id="272" r:id="rId15"/>
    <p:sldId id="282" r:id="rId16"/>
    <p:sldId id="271" r:id="rId1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48EA0D0-DB11-475E-88DB-1913E6B13984}" v="113" dt="2024-03-27T23:20:38.29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aulieu, France" userId="775102f9-63db-4f93-bf4c-ffd10f7f1482" providerId="ADAL" clId="{448EA0D0-DB11-475E-88DB-1913E6B13984}"/>
    <pc:docChg chg="undo custSel addSld delSld modSld sldOrd">
      <pc:chgData name="Beaulieu, France" userId="775102f9-63db-4f93-bf4c-ffd10f7f1482" providerId="ADAL" clId="{448EA0D0-DB11-475E-88DB-1913E6B13984}" dt="2024-03-27T23:21:42.324" v="1344" actId="20577"/>
      <pc:docMkLst>
        <pc:docMk/>
      </pc:docMkLst>
      <pc:sldChg chg="modSp mod">
        <pc:chgData name="Beaulieu, France" userId="775102f9-63db-4f93-bf4c-ffd10f7f1482" providerId="ADAL" clId="{448EA0D0-DB11-475E-88DB-1913E6B13984}" dt="2024-03-12T12:59:58.256" v="575" actId="20577"/>
        <pc:sldMkLst>
          <pc:docMk/>
          <pc:sldMk cId="1125669553" sldId="256"/>
        </pc:sldMkLst>
        <pc:spChg chg="mod">
          <ac:chgData name="Beaulieu, France" userId="775102f9-63db-4f93-bf4c-ffd10f7f1482" providerId="ADAL" clId="{448EA0D0-DB11-475E-88DB-1913E6B13984}" dt="2024-03-12T12:59:58.256" v="575" actId="20577"/>
          <ac:spMkLst>
            <pc:docMk/>
            <pc:sldMk cId="1125669553" sldId="256"/>
            <ac:spMk id="2" creationId="{00000000-0000-0000-0000-000000000000}"/>
          </ac:spMkLst>
        </pc:spChg>
      </pc:sldChg>
      <pc:sldChg chg="del">
        <pc:chgData name="Beaulieu, France" userId="775102f9-63db-4f93-bf4c-ffd10f7f1482" providerId="ADAL" clId="{448EA0D0-DB11-475E-88DB-1913E6B13984}" dt="2024-03-01T14:02:54.403" v="52" actId="2696"/>
        <pc:sldMkLst>
          <pc:docMk/>
          <pc:sldMk cId="1023011638" sldId="258"/>
        </pc:sldMkLst>
      </pc:sldChg>
      <pc:sldChg chg="addSp modSp">
        <pc:chgData name="Beaulieu, France" userId="775102f9-63db-4f93-bf4c-ffd10f7f1482" providerId="ADAL" clId="{448EA0D0-DB11-475E-88DB-1913E6B13984}" dt="2024-03-27T23:18:05.023" v="1307"/>
        <pc:sldMkLst>
          <pc:docMk/>
          <pc:sldMk cId="2122637382" sldId="259"/>
        </pc:sldMkLst>
        <pc:picChg chg="add mod">
          <ac:chgData name="Beaulieu, France" userId="775102f9-63db-4f93-bf4c-ffd10f7f1482" providerId="ADAL" clId="{448EA0D0-DB11-475E-88DB-1913E6B13984}" dt="2024-03-27T23:18:05.023" v="1307"/>
          <ac:picMkLst>
            <pc:docMk/>
            <pc:sldMk cId="2122637382" sldId="259"/>
            <ac:picMk id="3" creationId="{0ECC98D0-80D1-5854-F7CB-F49C7590F7C5}"/>
          </ac:picMkLst>
        </pc:picChg>
      </pc:sldChg>
      <pc:sldChg chg="modSp modAnim">
        <pc:chgData name="Beaulieu, France" userId="775102f9-63db-4f93-bf4c-ffd10f7f1482" providerId="ADAL" clId="{448EA0D0-DB11-475E-88DB-1913E6B13984}" dt="2024-03-01T14:03:33.012" v="81" actId="20577"/>
        <pc:sldMkLst>
          <pc:docMk/>
          <pc:sldMk cId="3307999118" sldId="261"/>
        </pc:sldMkLst>
        <pc:spChg chg="mod">
          <ac:chgData name="Beaulieu, France" userId="775102f9-63db-4f93-bf4c-ffd10f7f1482" providerId="ADAL" clId="{448EA0D0-DB11-475E-88DB-1913E6B13984}" dt="2024-03-01T14:03:33.012" v="81" actId="20577"/>
          <ac:spMkLst>
            <pc:docMk/>
            <pc:sldMk cId="3307999118" sldId="261"/>
            <ac:spMk id="2" creationId="{00000000-0000-0000-0000-000000000000}"/>
          </ac:spMkLst>
        </pc:spChg>
      </pc:sldChg>
      <pc:sldChg chg="addSp delSp modSp mod">
        <pc:chgData name="Beaulieu, France" userId="775102f9-63db-4f93-bf4c-ffd10f7f1482" providerId="ADAL" clId="{448EA0D0-DB11-475E-88DB-1913E6B13984}" dt="2024-03-27T23:19:46.815" v="1318" actId="1076"/>
        <pc:sldMkLst>
          <pc:docMk/>
          <pc:sldMk cId="161030281" sldId="262"/>
        </pc:sldMkLst>
        <pc:spChg chg="mod">
          <ac:chgData name="Beaulieu, France" userId="775102f9-63db-4f93-bf4c-ffd10f7f1482" providerId="ADAL" clId="{448EA0D0-DB11-475E-88DB-1913E6B13984}" dt="2024-03-27T23:19:12.234" v="1312" actId="27636"/>
          <ac:spMkLst>
            <pc:docMk/>
            <pc:sldMk cId="161030281" sldId="262"/>
            <ac:spMk id="2" creationId="{00000000-0000-0000-0000-000000000000}"/>
          </ac:spMkLst>
        </pc:spChg>
        <pc:spChg chg="add del mod">
          <ac:chgData name="Beaulieu, France" userId="775102f9-63db-4f93-bf4c-ffd10f7f1482" providerId="ADAL" clId="{448EA0D0-DB11-475E-88DB-1913E6B13984}" dt="2024-03-27T23:19:39.038" v="1316" actId="22"/>
          <ac:spMkLst>
            <pc:docMk/>
            <pc:sldMk cId="161030281" sldId="262"/>
            <ac:spMk id="4" creationId="{31092F48-8CDD-617B-2596-7EE16E72905F}"/>
          </ac:spMkLst>
        </pc:spChg>
        <pc:spChg chg="add mod">
          <ac:chgData name="Beaulieu, France" userId="775102f9-63db-4f93-bf4c-ffd10f7f1482" providerId="ADAL" clId="{448EA0D0-DB11-475E-88DB-1913E6B13984}" dt="2024-03-27T23:19:46.815" v="1318" actId="1076"/>
          <ac:spMkLst>
            <pc:docMk/>
            <pc:sldMk cId="161030281" sldId="262"/>
            <ac:spMk id="6" creationId="{3FBF8153-11F3-FC5C-C809-A454068EB229}"/>
          </ac:spMkLst>
        </pc:spChg>
        <pc:picChg chg="del">
          <ac:chgData name="Beaulieu, France" userId="775102f9-63db-4f93-bf4c-ffd10f7f1482" providerId="ADAL" clId="{448EA0D0-DB11-475E-88DB-1913E6B13984}" dt="2024-03-27T23:18:36.015" v="1308" actId="478"/>
          <ac:picMkLst>
            <pc:docMk/>
            <pc:sldMk cId="161030281" sldId="262"/>
            <ac:picMk id="1026" creationId="{00000000-0000-0000-0000-000000000000}"/>
          </ac:picMkLst>
        </pc:picChg>
      </pc:sldChg>
      <pc:sldChg chg="add">
        <pc:chgData name="Beaulieu, France" userId="775102f9-63db-4f93-bf4c-ffd10f7f1482" providerId="ADAL" clId="{448EA0D0-DB11-475E-88DB-1913E6B13984}" dt="2024-03-27T23:20:38.292" v="1320"/>
        <pc:sldMkLst>
          <pc:docMk/>
          <pc:sldMk cId="2569415900" sldId="263"/>
        </pc:sldMkLst>
      </pc:sldChg>
      <pc:sldChg chg="delSp modSp mod">
        <pc:chgData name="Beaulieu, France" userId="775102f9-63db-4f93-bf4c-ffd10f7f1482" providerId="ADAL" clId="{448EA0D0-DB11-475E-88DB-1913E6B13984}" dt="2024-03-27T13:03:23.151" v="1132" actId="20577"/>
        <pc:sldMkLst>
          <pc:docMk/>
          <pc:sldMk cId="1296807661" sldId="264"/>
        </pc:sldMkLst>
        <pc:spChg chg="del">
          <ac:chgData name="Beaulieu, France" userId="775102f9-63db-4f93-bf4c-ffd10f7f1482" providerId="ADAL" clId="{448EA0D0-DB11-475E-88DB-1913E6B13984}" dt="2024-03-01T14:03:57.194" v="99" actId="478"/>
          <ac:spMkLst>
            <pc:docMk/>
            <pc:sldMk cId="1296807661" sldId="264"/>
            <ac:spMk id="2" creationId="{00000000-0000-0000-0000-000000000000}"/>
          </ac:spMkLst>
        </pc:spChg>
        <pc:spChg chg="mod">
          <ac:chgData name="Beaulieu, France" userId="775102f9-63db-4f93-bf4c-ffd10f7f1482" providerId="ADAL" clId="{448EA0D0-DB11-475E-88DB-1913E6B13984}" dt="2024-03-27T13:03:23.151" v="1132" actId="20577"/>
          <ac:spMkLst>
            <pc:docMk/>
            <pc:sldMk cId="1296807661" sldId="264"/>
            <ac:spMk id="99330" creationId="{00000000-0000-0000-0000-000000000000}"/>
          </ac:spMkLst>
        </pc:spChg>
      </pc:sldChg>
      <pc:sldChg chg="delSp modSp mod">
        <pc:chgData name="Beaulieu, France" userId="775102f9-63db-4f93-bf4c-ffd10f7f1482" providerId="ADAL" clId="{448EA0D0-DB11-475E-88DB-1913E6B13984}" dt="2024-03-01T14:04:30.057" v="103" actId="478"/>
        <pc:sldMkLst>
          <pc:docMk/>
          <pc:sldMk cId="3588389164" sldId="265"/>
        </pc:sldMkLst>
        <pc:spChg chg="del mod">
          <ac:chgData name="Beaulieu, France" userId="775102f9-63db-4f93-bf4c-ffd10f7f1482" providerId="ADAL" clId="{448EA0D0-DB11-475E-88DB-1913E6B13984}" dt="2024-03-01T14:04:30.057" v="103" actId="478"/>
          <ac:spMkLst>
            <pc:docMk/>
            <pc:sldMk cId="3588389164" sldId="265"/>
            <ac:spMk id="2" creationId="{00000000-0000-0000-0000-000000000000}"/>
          </ac:spMkLst>
        </pc:spChg>
      </pc:sldChg>
      <pc:sldChg chg="modSp mod">
        <pc:chgData name="Beaulieu, France" userId="775102f9-63db-4f93-bf4c-ffd10f7f1482" providerId="ADAL" clId="{448EA0D0-DB11-475E-88DB-1913E6B13984}" dt="2024-03-01T14:04:36.959" v="104" actId="20577"/>
        <pc:sldMkLst>
          <pc:docMk/>
          <pc:sldMk cId="3177439503" sldId="266"/>
        </pc:sldMkLst>
        <pc:spChg chg="mod">
          <ac:chgData name="Beaulieu, France" userId="775102f9-63db-4f93-bf4c-ffd10f7f1482" providerId="ADAL" clId="{448EA0D0-DB11-475E-88DB-1913E6B13984}" dt="2024-03-01T14:04:36.959" v="104" actId="20577"/>
          <ac:spMkLst>
            <pc:docMk/>
            <pc:sldMk cId="3177439503" sldId="266"/>
            <ac:spMk id="28675" creationId="{00000000-0000-0000-0000-000000000000}"/>
          </ac:spMkLst>
        </pc:spChg>
      </pc:sldChg>
      <pc:sldChg chg="delSp mod">
        <pc:chgData name="Beaulieu, France" userId="775102f9-63db-4f93-bf4c-ffd10f7f1482" providerId="ADAL" clId="{448EA0D0-DB11-475E-88DB-1913E6B13984}" dt="2024-03-01T14:04:45.682" v="105" actId="478"/>
        <pc:sldMkLst>
          <pc:docMk/>
          <pc:sldMk cId="2057379008" sldId="267"/>
        </pc:sldMkLst>
        <pc:spChg chg="del">
          <ac:chgData name="Beaulieu, France" userId="775102f9-63db-4f93-bf4c-ffd10f7f1482" providerId="ADAL" clId="{448EA0D0-DB11-475E-88DB-1913E6B13984}" dt="2024-03-01T14:04:45.682" v="105" actId="478"/>
          <ac:spMkLst>
            <pc:docMk/>
            <pc:sldMk cId="2057379008" sldId="267"/>
            <ac:spMk id="2" creationId="{00000000-0000-0000-0000-000000000000}"/>
          </ac:spMkLst>
        </pc:spChg>
      </pc:sldChg>
      <pc:sldChg chg="modSp mod">
        <pc:chgData name="Beaulieu, France" userId="775102f9-63db-4f93-bf4c-ffd10f7f1482" providerId="ADAL" clId="{448EA0D0-DB11-475E-88DB-1913E6B13984}" dt="2024-03-01T14:05:11.166" v="148" actId="1076"/>
        <pc:sldMkLst>
          <pc:docMk/>
          <pc:sldMk cId="1498053792" sldId="268"/>
        </pc:sldMkLst>
        <pc:spChg chg="mod">
          <ac:chgData name="Beaulieu, France" userId="775102f9-63db-4f93-bf4c-ffd10f7f1482" providerId="ADAL" clId="{448EA0D0-DB11-475E-88DB-1913E6B13984}" dt="2024-03-01T14:05:11.166" v="148" actId="1076"/>
          <ac:spMkLst>
            <pc:docMk/>
            <pc:sldMk cId="1498053792" sldId="268"/>
            <ac:spMk id="4" creationId="{00000000-0000-0000-0000-000000000000}"/>
          </ac:spMkLst>
        </pc:spChg>
      </pc:sldChg>
      <pc:sldChg chg="modSp modAnim">
        <pc:chgData name="Beaulieu, France" userId="775102f9-63db-4f93-bf4c-ffd10f7f1482" providerId="ADAL" clId="{448EA0D0-DB11-475E-88DB-1913E6B13984}" dt="2024-03-01T14:05:50.848" v="215" actId="20577"/>
        <pc:sldMkLst>
          <pc:docMk/>
          <pc:sldMk cId="2899410772" sldId="270"/>
        </pc:sldMkLst>
        <pc:spChg chg="mod">
          <ac:chgData name="Beaulieu, France" userId="775102f9-63db-4f93-bf4c-ffd10f7f1482" providerId="ADAL" clId="{448EA0D0-DB11-475E-88DB-1913E6B13984}" dt="2024-03-01T14:05:50.848" v="215" actId="20577"/>
          <ac:spMkLst>
            <pc:docMk/>
            <pc:sldMk cId="2899410772" sldId="270"/>
            <ac:spMk id="2" creationId="{00000000-0000-0000-0000-000000000000}"/>
          </ac:spMkLst>
        </pc:spChg>
      </pc:sldChg>
      <pc:sldChg chg="delSp modSp mod ord">
        <pc:chgData name="Beaulieu, France" userId="775102f9-63db-4f93-bf4c-ffd10f7f1482" providerId="ADAL" clId="{448EA0D0-DB11-475E-88DB-1913E6B13984}" dt="2024-03-27T23:21:42.324" v="1344" actId="20577"/>
        <pc:sldMkLst>
          <pc:docMk/>
          <pc:sldMk cId="3599156123" sldId="271"/>
        </pc:sldMkLst>
        <pc:spChg chg="del">
          <ac:chgData name="Beaulieu, France" userId="775102f9-63db-4f93-bf4c-ffd10f7f1482" providerId="ADAL" clId="{448EA0D0-DB11-475E-88DB-1913E6B13984}" dt="2024-03-01T14:05:18.402" v="149" actId="478"/>
          <ac:spMkLst>
            <pc:docMk/>
            <pc:sldMk cId="3599156123" sldId="271"/>
            <ac:spMk id="4" creationId="{00000000-0000-0000-0000-000000000000}"/>
          </ac:spMkLst>
        </pc:spChg>
        <pc:spChg chg="mod">
          <ac:chgData name="Beaulieu, France" userId="775102f9-63db-4f93-bf4c-ffd10f7f1482" providerId="ADAL" clId="{448EA0D0-DB11-475E-88DB-1913E6B13984}" dt="2024-03-27T23:21:42.324" v="1344" actId="20577"/>
          <ac:spMkLst>
            <pc:docMk/>
            <pc:sldMk cId="3599156123" sldId="271"/>
            <ac:spMk id="103427" creationId="{00000000-0000-0000-0000-000000000000}"/>
          </ac:spMkLst>
        </pc:spChg>
      </pc:sldChg>
      <pc:sldChg chg="delSp modSp mod ord">
        <pc:chgData name="Beaulieu, France" userId="775102f9-63db-4f93-bf4c-ffd10f7f1482" providerId="ADAL" clId="{448EA0D0-DB11-475E-88DB-1913E6B13984}" dt="2024-03-27T23:15:24.203" v="1297" actId="20577"/>
        <pc:sldMkLst>
          <pc:docMk/>
          <pc:sldMk cId="2950377260" sldId="272"/>
        </pc:sldMkLst>
        <pc:spChg chg="del">
          <ac:chgData name="Beaulieu, France" userId="775102f9-63db-4f93-bf4c-ffd10f7f1482" providerId="ADAL" clId="{448EA0D0-DB11-475E-88DB-1913E6B13984}" dt="2024-03-01T14:16:39.960" v="573" actId="478"/>
          <ac:spMkLst>
            <pc:docMk/>
            <pc:sldMk cId="2950377260" sldId="272"/>
            <ac:spMk id="2" creationId="{00000000-0000-0000-0000-000000000000}"/>
          </ac:spMkLst>
        </pc:spChg>
        <pc:spChg chg="mod">
          <ac:chgData name="Beaulieu, France" userId="775102f9-63db-4f93-bf4c-ffd10f7f1482" providerId="ADAL" clId="{448EA0D0-DB11-475E-88DB-1913E6B13984}" dt="2024-03-12T17:29:40.305" v="1122" actId="20577"/>
          <ac:spMkLst>
            <pc:docMk/>
            <pc:sldMk cId="2950377260" sldId="272"/>
            <ac:spMk id="106498" creationId="{00000000-0000-0000-0000-000000000000}"/>
          </ac:spMkLst>
        </pc:spChg>
        <pc:spChg chg="mod">
          <ac:chgData name="Beaulieu, France" userId="775102f9-63db-4f93-bf4c-ffd10f7f1482" providerId="ADAL" clId="{448EA0D0-DB11-475E-88DB-1913E6B13984}" dt="2024-03-27T23:15:24.203" v="1297" actId="20577"/>
          <ac:spMkLst>
            <pc:docMk/>
            <pc:sldMk cId="2950377260" sldId="272"/>
            <ac:spMk id="106499" creationId="{00000000-0000-0000-0000-000000000000}"/>
          </ac:spMkLst>
        </pc:spChg>
      </pc:sldChg>
      <pc:sldChg chg="modSp del">
        <pc:chgData name="Beaulieu, France" userId="775102f9-63db-4f93-bf4c-ffd10f7f1482" providerId="ADAL" clId="{448EA0D0-DB11-475E-88DB-1913E6B13984}" dt="2024-03-27T23:16:07.154" v="1299" actId="47"/>
        <pc:sldMkLst>
          <pc:docMk/>
          <pc:sldMk cId="258427353" sldId="273"/>
        </pc:sldMkLst>
        <pc:picChg chg="mod">
          <ac:chgData name="Beaulieu, France" userId="775102f9-63db-4f93-bf4c-ffd10f7f1482" providerId="ADAL" clId="{448EA0D0-DB11-475E-88DB-1913E6B13984}" dt="2024-03-12T13:31:17.064" v="652" actId="14100"/>
          <ac:picMkLst>
            <pc:docMk/>
            <pc:sldMk cId="258427353" sldId="273"/>
            <ac:picMk id="1026" creationId="{00000000-0000-0000-0000-000000000000}"/>
          </ac:picMkLst>
        </pc:picChg>
      </pc:sldChg>
      <pc:sldChg chg="modSp del mod">
        <pc:chgData name="Beaulieu, France" userId="775102f9-63db-4f93-bf4c-ffd10f7f1482" providerId="ADAL" clId="{448EA0D0-DB11-475E-88DB-1913E6B13984}" dt="2024-03-27T23:16:13.439" v="1302" actId="47"/>
        <pc:sldMkLst>
          <pc:docMk/>
          <pc:sldMk cId="883156277" sldId="274"/>
        </pc:sldMkLst>
        <pc:spChg chg="mod">
          <ac:chgData name="Beaulieu, France" userId="775102f9-63db-4f93-bf4c-ffd10f7f1482" providerId="ADAL" clId="{448EA0D0-DB11-475E-88DB-1913E6B13984}" dt="2024-03-12T13:31:51.962" v="655" actId="20577"/>
          <ac:spMkLst>
            <pc:docMk/>
            <pc:sldMk cId="883156277" sldId="274"/>
            <ac:spMk id="5" creationId="{00000000-0000-0000-0000-000000000000}"/>
          </ac:spMkLst>
        </pc:spChg>
      </pc:sldChg>
      <pc:sldChg chg="modSp del mod">
        <pc:chgData name="Beaulieu, France" userId="775102f9-63db-4f93-bf4c-ffd10f7f1482" providerId="ADAL" clId="{448EA0D0-DB11-475E-88DB-1913E6B13984}" dt="2024-03-27T23:16:14.637" v="1303" actId="47"/>
        <pc:sldMkLst>
          <pc:docMk/>
          <pc:sldMk cId="1390134299" sldId="275"/>
        </pc:sldMkLst>
        <pc:spChg chg="mod">
          <ac:chgData name="Beaulieu, France" userId="775102f9-63db-4f93-bf4c-ffd10f7f1482" providerId="ADAL" clId="{448EA0D0-DB11-475E-88DB-1913E6B13984}" dt="2024-03-12T13:32:07.015" v="656" actId="1076"/>
          <ac:spMkLst>
            <pc:docMk/>
            <pc:sldMk cId="1390134299" sldId="275"/>
            <ac:spMk id="104451" creationId="{00000000-0000-0000-0000-000000000000}"/>
          </ac:spMkLst>
        </pc:spChg>
      </pc:sldChg>
      <pc:sldChg chg="del">
        <pc:chgData name="Beaulieu, France" userId="775102f9-63db-4f93-bf4c-ffd10f7f1482" providerId="ADAL" clId="{448EA0D0-DB11-475E-88DB-1913E6B13984}" dt="2024-03-27T23:16:16.757" v="1304" actId="47"/>
        <pc:sldMkLst>
          <pc:docMk/>
          <pc:sldMk cId="2877116403" sldId="276"/>
        </pc:sldMkLst>
      </pc:sldChg>
      <pc:sldChg chg="del">
        <pc:chgData name="Beaulieu, France" userId="775102f9-63db-4f93-bf4c-ffd10f7f1482" providerId="ADAL" clId="{448EA0D0-DB11-475E-88DB-1913E6B13984}" dt="2024-03-27T23:16:17.803" v="1305" actId="47"/>
        <pc:sldMkLst>
          <pc:docMk/>
          <pc:sldMk cId="998583263" sldId="277"/>
        </pc:sldMkLst>
      </pc:sldChg>
      <pc:sldChg chg="modSp del mod">
        <pc:chgData name="Beaulieu, France" userId="775102f9-63db-4f93-bf4c-ffd10f7f1482" providerId="ADAL" clId="{448EA0D0-DB11-475E-88DB-1913E6B13984}" dt="2024-03-12T17:03:48.203" v="1106" actId="2696"/>
        <pc:sldMkLst>
          <pc:docMk/>
          <pc:sldMk cId="4117850439" sldId="278"/>
        </pc:sldMkLst>
        <pc:spChg chg="mod">
          <ac:chgData name="Beaulieu, France" userId="775102f9-63db-4f93-bf4c-ffd10f7f1482" providerId="ADAL" clId="{448EA0D0-DB11-475E-88DB-1913E6B13984}" dt="2024-03-12T13:15:38.385" v="617" actId="20577"/>
          <ac:spMkLst>
            <pc:docMk/>
            <pc:sldMk cId="4117850439" sldId="278"/>
            <ac:spMk id="5" creationId="{00000000-0000-0000-0000-000000000000}"/>
          </ac:spMkLst>
        </pc:spChg>
      </pc:sldChg>
      <pc:sldChg chg="del">
        <pc:chgData name="Beaulieu, France" userId="775102f9-63db-4f93-bf4c-ffd10f7f1482" providerId="ADAL" clId="{448EA0D0-DB11-475E-88DB-1913E6B13984}" dt="2024-03-27T23:16:45.190" v="1306" actId="2696"/>
        <pc:sldMkLst>
          <pc:docMk/>
          <pc:sldMk cId="223832695" sldId="279"/>
        </pc:sldMkLst>
      </pc:sldChg>
      <pc:sldChg chg="addSp delSp modSp mod">
        <pc:chgData name="Beaulieu, France" userId="775102f9-63db-4f93-bf4c-ffd10f7f1482" providerId="ADAL" clId="{448EA0D0-DB11-475E-88DB-1913E6B13984}" dt="2024-03-27T22:44:43.782" v="1216" actId="113"/>
        <pc:sldMkLst>
          <pc:docMk/>
          <pc:sldMk cId="3909696560" sldId="280"/>
        </pc:sldMkLst>
        <pc:spChg chg="mod">
          <ac:chgData name="Beaulieu, France" userId="775102f9-63db-4f93-bf4c-ffd10f7f1482" providerId="ADAL" clId="{448EA0D0-DB11-475E-88DB-1913E6B13984}" dt="2024-03-27T22:44:03.495" v="1169" actId="20577"/>
          <ac:spMkLst>
            <pc:docMk/>
            <pc:sldMk cId="3909696560" sldId="280"/>
            <ac:spMk id="2" creationId="{00000000-0000-0000-0000-000000000000}"/>
          </ac:spMkLst>
        </pc:spChg>
        <pc:spChg chg="del mod">
          <ac:chgData name="Beaulieu, France" userId="775102f9-63db-4f93-bf4c-ffd10f7f1482" providerId="ADAL" clId="{448EA0D0-DB11-475E-88DB-1913E6B13984}" dt="2024-03-27T22:43:33.744" v="1134" actId="478"/>
          <ac:spMkLst>
            <pc:docMk/>
            <pc:sldMk cId="3909696560" sldId="280"/>
            <ac:spMk id="3" creationId="{00000000-0000-0000-0000-000000000000}"/>
          </ac:spMkLst>
        </pc:spChg>
        <pc:spChg chg="add mod">
          <ac:chgData name="Beaulieu, France" userId="775102f9-63db-4f93-bf4c-ffd10f7f1482" providerId="ADAL" clId="{448EA0D0-DB11-475E-88DB-1913E6B13984}" dt="2024-03-27T22:44:43.782" v="1216" actId="113"/>
          <ac:spMkLst>
            <pc:docMk/>
            <pc:sldMk cId="3909696560" sldId="280"/>
            <ac:spMk id="4" creationId="{BEBF1F1D-ABCC-B66E-852C-22AB735B6AE1}"/>
          </ac:spMkLst>
        </pc:spChg>
      </pc:sldChg>
      <pc:sldChg chg="addSp delSp modSp del mod ord">
        <pc:chgData name="Beaulieu, France" userId="775102f9-63db-4f93-bf4c-ffd10f7f1482" providerId="ADAL" clId="{448EA0D0-DB11-475E-88DB-1913E6B13984}" dt="2024-03-27T23:15:38.194" v="1298" actId="47"/>
        <pc:sldMkLst>
          <pc:docMk/>
          <pc:sldMk cId="1135660434" sldId="281"/>
        </pc:sldMkLst>
        <pc:spChg chg="add mod">
          <ac:chgData name="Beaulieu, France" userId="775102f9-63db-4f93-bf4c-ffd10f7f1482" providerId="ADAL" clId="{448EA0D0-DB11-475E-88DB-1913E6B13984}" dt="2024-03-12T14:53:37.030" v="1062" actId="20577"/>
          <ac:spMkLst>
            <pc:docMk/>
            <pc:sldMk cId="1135660434" sldId="281"/>
            <ac:spMk id="2" creationId="{D3067012-9B97-2B5A-002C-ADE0A8D1E9C2}"/>
          </ac:spMkLst>
        </pc:spChg>
        <pc:graphicFrameChg chg="del">
          <ac:chgData name="Beaulieu, France" userId="775102f9-63db-4f93-bf4c-ffd10f7f1482" providerId="ADAL" clId="{448EA0D0-DB11-475E-88DB-1913E6B13984}" dt="2024-03-12T14:51:48.945" v="868" actId="478"/>
          <ac:graphicFrameMkLst>
            <pc:docMk/>
            <pc:sldMk cId="1135660434" sldId="281"/>
            <ac:graphicFrameMk id="4" creationId="{00000000-0000-0000-0000-000000000000}"/>
          </ac:graphicFrameMkLst>
        </pc:graphicFrameChg>
      </pc:sldChg>
      <pc:sldChg chg="modSp new mod ord">
        <pc:chgData name="Beaulieu, France" userId="775102f9-63db-4f93-bf4c-ffd10f7f1482" providerId="ADAL" clId="{448EA0D0-DB11-475E-88DB-1913E6B13984}" dt="2024-03-27T22:50:39.403" v="1218"/>
        <pc:sldMkLst>
          <pc:docMk/>
          <pc:sldMk cId="3205552992" sldId="282"/>
        </pc:sldMkLst>
        <pc:spChg chg="mod">
          <ac:chgData name="Beaulieu, France" userId="775102f9-63db-4f93-bf4c-ffd10f7f1482" providerId="ADAL" clId="{448EA0D0-DB11-475E-88DB-1913E6B13984}" dt="2024-03-01T14:06:06.014" v="229" actId="20577"/>
          <ac:spMkLst>
            <pc:docMk/>
            <pc:sldMk cId="3205552992" sldId="282"/>
            <ac:spMk id="2" creationId="{6FE4FAC5-5196-D361-10E9-88BA8F189095}"/>
          </ac:spMkLst>
        </pc:spChg>
        <pc:spChg chg="mod">
          <ac:chgData name="Beaulieu, France" userId="775102f9-63db-4f93-bf4c-ffd10f7f1482" providerId="ADAL" clId="{448EA0D0-DB11-475E-88DB-1913E6B13984}" dt="2024-03-01T14:15:21.642" v="572" actId="20577"/>
          <ac:spMkLst>
            <pc:docMk/>
            <pc:sldMk cId="3205552992" sldId="282"/>
            <ac:spMk id="3" creationId="{FC490043-0BCA-6159-D01E-B8EE8D55EFE3}"/>
          </ac:spMkLst>
        </pc:spChg>
      </pc:sldChg>
      <pc:sldChg chg="new del">
        <pc:chgData name="Beaulieu, France" userId="775102f9-63db-4f93-bf4c-ffd10f7f1482" providerId="ADAL" clId="{448EA0D0-DB11-475E-88DB-1913E6B13984}" dt="2024-03-12T13:27:38.911" v="619" actId="680"/>
        <pc:sldMkLst>
          <pc:docMk/>
          <pc:sldMk cId="2119538019" sldId="283"/>
        </pc:sldMkLst>
      </pc:sldChg>
      <pc:sldChg chg="add">
        <pc:chgData name="Beaulieu, France" userId="775102f9-63db-4f93-bf4c-ffd10f7f1482" providerId="ADAL" clId="{448EA0D0-DB11-475E-88DB-1913E6B13984}" dt="2024-03-27T23:20:15.171" v="1319"/>
        <pc:sldMkLst>
          <pc:docMk/>
          <pc:sldMk cId="3727779333" sldId="283"/>
        </pc:sldMkLst>
      </pc:sldChg>
      <pc:sldChg chg="addSp modSp new del mod">
        <pc:chgData name="Beaulieu, France" userId="775102f9-63db-4f93-bf4c-ffd10f7f1482" providerId="ADAL" clId="{448EA0D0-DB11-475E-88DB-1913E6B13984}" dt="2024-03-27T23:16:08.485" v="1300" actId="47"/>
        <pc:sldMkLst>
          <pc:docMk/>
          <pc:sldMk cId="3930152658" sldId="283"/>
        </pc:sldMkLst>
        <pc:picChg chg="add mod modCrop">
          <ac:chgData name="Beaulieu, France" userId="775102f9-63db-4f93-bf4c-ffd10f7f1482" providerId="ADAL" clId="{448EA0D0-DB11-475E-88DB-1913E6B13984}" dt="2024-03-12T13:30:14.450" v="640" actId="14100"/>
          <ac:picMkLst>
            <pc:docMk/>
            <pc:sldMk cId="3930152658" sldId="283"/>
            <ac:picMk id="2" creationId="{DFA3F0B2-DA83-1D0A-7C32-BDB66E3BDE5E}"/>
          </ac:picMkLst>
        </pc:picChg>
      </pc:sldChg>
      <pc:sldChg chg="addSp modSp new del">
        <pc:chgData name="Beaulieu, France" userId="775102f9-63db-4f93-bf4c-ffd10f7f1482" providerId="ADAL" clId="{448EA0D0-DB11-475E-88DB-1913E6B13984}" dt="2024-03-27T23:16:11.836" v="1301" actId="47"/>
        <pc:sldMkLst>
          <pc:docMk/>
          <pc:sldMk cId="4051849572" sldId="284"/>
        </pc:sldMkLst>
        <pc:picChg chg="add mod">
          <ac:chgData name="Beaulieu, France" userId="775102f9-63db-4f93-bf4c-ffd10f7f1482" providerId="ADAL" clId="{448EA0D0-DB11-475E-88DB-1913E6B13984}" dt="2024-03-12T13:30:59.918" v="651" actId="14100"/>
          <ac:picMkLst>
            <pc:docMk/>
            <pc:sldMk cId="4051849572" sldId="284"/>
            <ac:picMk id="2" creationId="{D6D04958-8487-6F86-F4E5-0DADC7F08931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1F1EFF-F7FE-4BEE-9616-9BFE020010D5}" type="datetimeFigureOut">
              <a:rPr lang="fr-CA" smtClean="0"/>
              <a:t>2024-03-27</a:t>
            </a:fld>
            <a:endParaRPr lang="fr-CA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A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7B0A9D-AA5D-4A64-8756-79A80110E624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819878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9CF0EAD7-35D6-4CF6-A420-AE743B4B794F}" type="datetimeFigureOut">
              <a:rPr lang="fr-CA" smtClean="0"/>
              <a:pPr/>
              <a:t>2024-03-27</a:t>
            </a:fld>
            <a:endParaRPr lang="fr-CA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fr-CA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99B947D1-D5F9-41B8-8BDE-5A4F00AB8AA3}" type="slidenum">
              <a:rPr lang="fr-CA" smtClean="0">
                <a:solidFill>
                  <a:srgbClr val="94C600"/>
                </a:solidFill>
              </a:rPr>
              <a:pPr/>
              <a:t>‹N°›</a:t>
            </a:fld>
            <a:endParaRPr lang="fr-CA">
              <a:solidFill>
                <a:srgbClr val="94C600"/>
              </a:solidFill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5710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AD7-35D6-4CF6-A420-AE743B4B794F}" type="datetimeFigureOut">
              <a:rPr lang="fr-CA" smtClean="0"/>
              <a:pPr/>
              <a:t>2024-03-27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947D1-D5F9-41B8-8BDE-5A4F00AB8AA3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215013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AD7-35D6-4CF6-A420-AE743B4B794F}" type="datetimeFigureOut">
              <a:rPr lang="fr-CA" smtClean="0"/>
              <a:pPr/>
              <a:t>2024-03-27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947D1-D5F9-41B8-8BDE-5A4F00AB8AA3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680869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re et 4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sz="quarter"/>
          </p:nvPr>
        </p:nvSpPr>
        <p:spPr>
          <a:xfrm>
            <a:off x="1370013" y="301625"/>
            <a:ext cx="7313612" cy="11430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1370013" y="1827213"/>
            <a:ext cx="3579812" cy="1981200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2"/>
          </p:nvPr>
        </p:nvSpPr>
        <p:spPr>
          <a:xfrm>
            <a:off x="5102225" y="1827213"/>
            <a:ext cx="3581400" cy="1981200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3"/>
          </p:nvPr>
        </p:nvSpPr>
        <p:spPr>
          <a:xfrm>
            <a:off x="1370013" y="3960813"/>
            <a:ext cx="3579812" cy="1981200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102225" y="3960813"/>
            <a:ext cx="3581400" cy="1981200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A">
                <a:solidFill>
                  <a:srgbClr val="94C600"/>
                </a:solidFill>
              </a:rPr>
              <a:t>Élaboré par Alexandra Fex Bsc. inf. Enseignante CFP Performance Plus</a:t>
            </a:r>
            <a:endParaRPr lang="en-US">
              <a:solidFill>
                <a:srgbClr val="94C600"/>
              </a:solidFill>
            </a:endParaRPr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DB2320-92A2-4FC5-85CF-88ABA40F1E04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2892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AD7-35D6-4CF6-A420-AE743B4B794F}" type="datetimeFigureOut">
              <a:rPr lang="fr-CA" smtClean="0"/>
              <a:pPr/>
              <a:t>2024-03-27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947D1-D5F9-41B8-8BDE-5A4F00AB8AA3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184168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AD7-35D6-4CF6-A420-AE743B4B794F}" type="datetimeFigureOut">
              <a:rPr lang="fr-CA" smtClean="0"/>
              <a:pPr/>
              <a:t>2024-03-27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947D1-D5F9-41B8-8BDE-5A4F00AB8AA3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7626812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AD7-35D6-4CF6-A420-AE743B4B794F}" type="datetimeFigureOut">
              <a:rPr lang="fr-CA" smtClean="0"/>
              <a:pPr/>
              <a:t>2024-03-27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>
              <a:solidFill>
                <a:srgbClr val="94C6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947D1-D5F9-41B8-8BDE-5A4F00AB8AA3}" type="slidenum">
              <a:rPr lang="fr-CA" smtClean="0"/>
              <a:pPr/>
              <a:t>‹N°›</a:t>
            </a:fld>
            <a:endParaRPr lang="fr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844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AD7-35D6-4CF6-A420-AE743B4B794F}" type="datetimeFigureOut">
              <a:rPr lang="fr-CA" smtClean="0"/>
              <a:pPr/>
              <a:t>2024-03-27</a:t>
            </a:fld>
            <a:endParaRPr lang="fr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>
              <a:solidFill>
                <a:srgbClr val="94C6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947D1-D5F9-41B8-8BDE-5A4F00AB8AA3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0518674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AD7-35D6-4CF6-A420-AE743B4B794F}" type="datetimeFigureOut">
              <a:rPr lang="fr-CA" smtClean="0"/>
              <a:pPr/>
              <a:t>2024-03-27</a:t>
            </a:fld>
            <a:endParaRPr lang="fr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>
              <a:solidFill>
                <a:srgbClr val="94C6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947D1-D5F9-41B8-8BDE-5A4F00AB8AA3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456673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AD7-35D6-4CF6-A420-AE743B4B794F}" type="datetimeFigureOut">
              <a:rPr lang="fr-CA" smtClean="0"/>
              <a:pPr/>
              <a:t>2024-03-27</a:t>
            </a:fld>
            <a:endParaRPr lang="fr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>
              <a:solidFill>
                <a:srgbClr val="94C6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947D1-D5F9-41B8-8BDE-5A4F00AB8AA3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570469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AD7-35D6-4CF6-A420-AE743B4B794F}" type="datetimeFigureOut">
              <a:rPr lang="fr-CA" smtClean="0"/>
              <a:pPr/>
              <a:t>2024-03-27</a:t>
            </a:fld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947D1-D5F9-41B8-8BDE-5A4F00AB8AA3}" type="slidenum">
              <a:rPr lang="fr-CA" smtClean="0"/>
              <a:pPr/>
              <a:t>‹N°›</a:t>
            </a:fld>
            <a:endParaRPr lang="fr-CA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fr-CA">
              <a:solidFill>
                <a:srgbClr val="94C6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9232133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AD7-35D6-4CF6-A420-AE743B4B794F}" type="datetimeFigureOut">
              <a:rPr lang="fr-CA" smtClean="0"/>
              <a:pPr/>
              <a:t>2024-03-27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fr-CA">
              <a:solidFill>
                <a:srgbClr val="94C6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947D1-D5F9-41B8-8BDE-5A4F00AB8AA3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352456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9CF0EAD7-35D6-4CF6-A420-AE743B4B794F}" type="datetimeFigureOut">
              <a:rPr lang="fr-CA" smtClean="0"/>
              <a:pPr/>
              <a:t>2024-03-27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fr-CA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99B947D1-D5F9-41B8-8BDE-5A4F00AB8AA3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541386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lickr.com/photos/38712296@N07/3604417507" TargetMode="Externa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reativecommons.org/licenses/by/3.0/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CA" dirty="0"/>
              <a:t>Cours #5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1256695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bg2">
              <a:lumMod val="60000"/>
              <a:lumOff val="40000"/>
            </a:schemeClr>
          </a:solidFill>
        </p:spPr>
        <p:txBody>
          <a:bodyPr/>
          <a:lstStyle/>
          <a:p>
            <a:pPr algn="ctr" eaLnBrk="1" hangingPunct="1"/>
            <a:r>
              <a:rPr lang="fr-CA" altLang="fr-FR" sz="3200">
                <a:solidFill>
                  <a:schemeClr val="tx2"/>
                </a:solidFill>
              </a:rPr>
              <a:t>LE DOSSIER MÉDICAL (ONGLETS)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3568" y="2743200"/>
            <a:ext cx="7640637" cy="4114800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  <a:defRPr/>
            </a:pPr>
            <a:r>
              <a:rPr lang="fr-CA" altLang="fr-FR" sz="2500" dirty="0">
                <a:solidFill>
                  <a:schemeClr val="tx1"/>
                </a:solidFill>
              </a:rPr>
              <a:t>CONSULTATIONS MÉDICALES OU  DE SPÉCIALISTES (CARDIO, TS, PHYSIO, CHX, ETC.)</a:t>
            </a:r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fr-CA" altLang="fr-FR" sz="2500" dirty="0">
                <a:solidFill>
                  <a:schemeClr val="tx1"/>
                </a:solidFill>
              </a:rPr>
              <a:t>Sont les notes du spécialiste lorsqu’ils rencontrent le patient.</a:t>
            </a:r>
          </a:p>
          <a:p>
            <a:pPr marL="0" indent="0">
              <a:lnSpc>
                <a:spcPct val="80000"/>
              </a:lnSpc>
              <a:buNone/>
              <a:defRPr/>
            </a:pPr>
            <a:endParaRPr lang="fr-CA" altLang="fr-FR" sz="2500" dirty="0">
              <a:solidFill>
                <a:schemeClr val="tx1"/>
              </a:solidFill>
            </a:endParaRPr>
          </a:p>
          <a:p>
            <a:pPr>
              <a:lnSpc>
                <a:spcPct val="80000"/>
              </a:lnSpc>
              <a:defRPr/>
            </a:pPr>
            <a:r>
              <a:rPr lang="fr-CA" altLang="fr-FR" sz="2500" dirty="0">
                <a:solidFill>
                  <a:schemeClr val="tx1"/>
                </a:solidFill>
              </a:rPr>
              <a:t>ENREGISTREMENT DES MÉDICAMENTS</a:t>
            </a:r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fr-CA" altLang="fr-FR" sz="2500" dirty="0">
                <a:solidFill>
                  <a:schemeClr val="tx1"/>
                </a:solidFill>
              </a:rPr>
              <a:t>C’est la FADM.  En général, ce sont les anciens FADM, car celle utilisée est dans un autre cartable Nommé </a:t>
            </a:r>
            <a:r>
              <a:rPr lang="fr-CA" altLang="fr-FR" sz="2500" dirty="0" err="1">
                <a:solidFill>
                  <a:schemeClr val="tx1"/>
                </a:solidFill>
              </a:rPr>
              <a:t>Cardex</a:t>
            </a:r>
            <a:r>
              <a:rPr lang="fr-CA" altLang="fr-FR" sz="2500" dirty="0">
                <a:solidFill>
                  <a:schemeClr val="tx1"/>
                </a:solidFill>
              </a:rPr>
              <a:t>) Lorsqu’elle sera terminée, elle sera classée dans le dossier.</a:t>
            </a:r>
          </a:p>
          <a:p>
            <a:pPr marL="0" indent="0">
              <a:lnSpc>
                <a:spcPct val="80000"/>
              </a:lnSpc>
              <a:buNone/>
              <a:defRPr/>
            </a:pPr>
            <a:endParaRPr lang="fr-CA" altLang="fr-FR" sz="2500" dirty="0">
              <a:solidFill>
                <a:schemeClr val="tx1"/>
              </a:solidFill>
            </a:endParaRPr>
          </a:p>
          <a:p>
            <a:pPr indent="-342900">
              <a:lnSpc>
                <a:spcPct val="80000"/>
              </a:lnSpc>
              <a:defRPr/>
            </a:pPr>
            <a:r>
              <a:rPr lang="fr-CA" altLang="fr-FR" sz="2500" dirty="0">
                <a:solidFill>
                  <a:schemeClr val="tx1"/>
                </a:solidFill>
              </a:rPr>
              <a:t>Radiologie(Scan, </a:t>
            </a:r>
            <a:r>
              <a:rPr lang="fr-CA" altLang="fr-FR" sz="2500" dirty="0" err="1">
                <a:solidFill>
                  <a:schemeClr val="tx1"/>
                </a:solidFill>
              </a:rPr>
              <a:t>Rx</a:t>
            </a:r>
            <a:r>
              <a:rPr lang="fr-CA" altLang="fr-FR" sz="2500" dirty="0">
                <a:solidFill>
                  <a:schemeClr val="tx1"/>
                </a:solidFill>
              </a:rPr>
              <a:t>, IRM, etc.</a:t>
            </a:r>
          </a:p>
          <a:p>
            <a:pPr marL="0" indent="0">
              <a:lnSpc>
                <a:spcPct val="80000"/>
              </a:lnSpc>
              <a:buNone/>
              <a:defRPr/>
            </a:pPr>
            <a:endParaRPr lang="fr-CA" altLang="fr-FR" sz="2500" dirty="0">
              <a:solidFill>
                <a:schemeClr val="tx1"/>
              </a:solidFill>
            </a:endParaRPr>
          </a:p>
          <a:p>
            <a:pPr marL="0" indent="0">
              <a:lnSpc>
                <a:spcPct val="80000"/>
              </a:lnSpc>
              <a:buNone/>
              <a:defRPr/>
            </a:pPr>
            <a:endParaRPr lang="fr-CA" altLang="fr-FR" sz="2500" dirty="0">
              <a:solidFill>
                <a:schemeClr val="tx1"/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fr-CA" altLang="fr-FR" sz="2500" dirty="0">
              <a:solidFill>
                <a:schemeClr val="tx1"/>
              </a:solidFill>
            </a:endParaRPr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971600" y="6453336"/>
            <a:ext cx="7345363" cy="457200"/>
          </a:xfrm>
        </p:spPr>
        <p:txBody>
          <a:bodyPr/>
          <a:lstStyle/>
          <a:p>
            <a:pPr>
              <a:defRPr/>
            </a:pPr>
            <a:r>
              <a:rPr lang="fr-CA" dirty="0"/>
              <a:t>Élaboré par Alexandra Fex </a:t>
            </a:r>
            <a:r>
              <a:rPr lang="fr-CA" dirty="0" err="1"/>
              <a:t>Bsc</a:t>
            </a:r>
            <a:r>
              <a:rPr lang="fr-CA" dirty="0"/>
              <a:t>. inf. Enseignante CFP Performance Plus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74395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>
          <a:xfrm>
            <a:off x="971600" y="908720"/>
            <a:ext cx="7024744" cy="1143000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/>
          <a:p>
            <a:pPr algn="ctr" eaLnBrk="1" hangingPunct="1"/>
            <a:r>
              <a:rPr lang="fr-CA" altLang="fr-FR" sz="3200">
                <a:solidFill>
                  <a:schemeClr val="tx2"/>
                </a:solidFill>
              </a:rPr>
              <a:t>LE DOSSIER MÉDICAL (ONGLETS)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576" y="2564904"/>
            <a:ext cx="7640637" cy="4114800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fr-CA" altLang="fr-FR" sz="2500" dirty="0">
              <a:solidFill>
                <a:schemeClr val="tx1"/>
              </a:solidFill>
            </a:endParaRPr>
          </a:p>
          <a:p>
            <a:pPr>
              <a:lnSpc>
                <a:spcPct val="80000"/>
              </a:lnSpc>
              <a:defRPr/>
            </a:pPr>
            <a:r>
              <a:rPr lang="fr-CA" altLang="fr-FR" sz="2500" dirty="0">
                <a:solidFill>
                  <a:schemeClr val="tx1"/>
                </a:solidFill>
              </a:rPr>
              <a:t>ÉVOLUTION MÉDICALE</a:t>
            </a:r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fr-CA" altLang="fr-FR" sz="2500" dirty="0">
                <a:solidFill>
                  <a:schemeClr val="tx1"/>
                </a:solidFill>
              </a:rPr>
              <a:t>Notes du médecin lorsqu’il rencontre le patient.</a:t>
            </a:r>
          </a:p>
          <a:p>
            <a:pPr marL="68580" indent="0" eaLnBrk="1" hangingPunct="1">
              <a:lnSpc>
                <a:spcPct val="80000"/>
              </a:lnSpc>
              <a:buNone/>
              <a:defRPr/>
            </a:pPr>
            <a:endParaRPr lang="fr-CA" altLang="fr-FR" sz="2500" dirty="0">
              <a:solidFill>
                <a:schemeClr val="tx1"/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fr-CA" altLang="fr-FR" sz="2500" dirty="0">
                <a:solidFill>
                  <a:schemeClr val="tx1"/>
                </a:solidFill>
              </a:rPr>
              <a:t>HISTOIRE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fr-CA" altLang="fr-FR" sz="2500" dirty="0">
                <a:solidFill>
                  <a:schemeClr val="tx1"/>
                </a:solidFill>
              </a:rPr>
              <a:t>Antécédents du patients et l’examen physique  (nommé anamnèse) fait par le médecin.</a:t>
            </a:r>
          </a:p>
        </p:txBody>
      </p:sp>
    </p:spTree>
    <p:extLst>
      <p:ext uri="{BB962C8B-B14F-4D97-AF65-F5344CB8AC3E}">
        <p14:creationId xmlns:p14="http://schemas.microsoft.com/office/powerpoint/2010/main" val="20573790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2628900"/>
            <a:ext cx="5157736" cy="2888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1059628" y="1338674"/>
            <a:ext cx="7024744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fr-CA" dirty="0"/>
              <a:t>Aucune  exception n’est valable..!</a:t>
            </a:r>
            <a:br>
              <a:rPr lang="fr-CA" dirty="0"/>
            </a:br>
            <a:r>
              <a:rPr lang="fr-CA" dirty="0"/>
              <a:t>Fait partie de votre code professionnel</a:t>
            </a:r>
          </a:p>
        </p:txBody>
      </p:sp>
    </p:spTree>
    <p:extLst>
      <p:ext uri="{BB962C8B-B14F-4D97-AF65-F5344CB8AC3E}">
        <p14:creationId xmlns:p14="http://schemas.microsoft.com/office/powerpoint/2010/main" val="14980537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CA" b="1" u="sng" dirty="0"/>
              <a:t>Individuellement:</a:t>
            </a:r>
          </a:p>
          <a:p>
            <a:pPr>
              <a:buFont typeface="Wingdings" pitchFamily="2" charset="2"/>
              <a:buChar char="§"/>
            </a:pPr>
            <a:r>
              <a:rPr lang="fr-CA" dirty="0"/>
              <a:t>Complétez l’activité 3.1 dans le CEMEQ p. 84 et 85</a:t>
            </a:r>
          </a:p>
          <a:p>
            <a:pPr>
              <a:buFont typeface="Wingdings" pitchFamily="2" charset="2"/>
              <a:buChar char="§"/>
            </a:pPr>
            <a:r>
              <a:rPr lang="fr-CA" dirty="0"/>
              <a:t>Correction à l’aide de votre </a:t>
            </a:r>
            <a:r>
              <a:rPr lang="fr-CA" dirty="0" err="1"/>
              <a:t>Cémeq</a:t>
            </a:r>
            <a:r>
              <a:rPr lang="fr-CA" dirty="0"/>
              <a:t>.</a:t>
            </a:r>
          </a:p>
          <a:p>
            <a:pPr marL="0" indent="0">
              <a:buNone/>
            </a:pPr>
            <a:endParaRPr lang="fr-CA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CA" dirty="0"/>
              <a:t>Activité 3.1</a:t>
            </a:r>
          </a:p>
        </p:txBody>
      </p:sp>
      <p:pic>
        <p:nvPicPr>
          <p:cNvPr id="4" name="Image 3" descr="crayon.gif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 cstate="print"/>
          <a:stretch>
            <a:fillRect/>
          </a:stretch>
        </p:blipFill>
        <p:spPr>
          <a:xfrm>
            <a:off x="467544" y="548680"/>
            <a:ext cx="936104" cy="9848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9410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4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1043608" y="476672"/>
            <a:ext cx="7024744" cy="1261944"/>
          </a:xfrm>
          <a:solidFill>
            <a:schemeClr val="bg2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algn="ctr" eaLnBrk="1" hangingPunct="1"/>
            <a:r>
              <a:rPr lang="fr-CA" altLang="fr-FR" dirty="0">
                <a:solidFill>
                  <a:schemeClr val="tx2"/>
                </a:solidFill>
              </a:rPr>
              <a:t>Les outils de planification p.85 à 92 du </a:t>
            </a:r>
            <a:r>
              <a:rPr lang="fr-CA" altLang="fr-FR" dirty="0" err="1">
                <a:solidFill>
                  <a:schemeClr val="tx2"/>
                </a:solidFill>
              </a:rPr>
              <a:t>Cémeq</a:t>
            </a:r>
            <a:endParaRPr lang="fr-CA" altLang="fr-FR" dirty="0">
              <a:solidFill>
                <a:schemeClr val="tx2"/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3492" y="2060848"/>
            <a:ext cx="6777317" cy="3771781"/>
          </a:xfrm>
        </p:spPr>
        <p:txBody>
          <a:bodyPr>
            <a:normAutofit fontScale="55000" lnSpcReduction="20000"/>
          </a:bodyPr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fr-CA" altLang="fr-FR" sz="2500" dirty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fr-CA" altLang="fr-FR" sz="2500" dirty="0"/>
              <a:t>Vous pourrez les visionner en même temps que regarder votre </a:t>
            </a:r>
            <a:r>
              <a:rPr lang="fr-CA" altLang="fr-FR" sz="2500" dirty="0" err="1"/>
              <a:t>Cémeq</a:t>
            </a:r>
            <a:r>
              <a:rPr lang="fr-CA" altLang="fr-FR" sz="2500" dirty="0"/>
              <a:t>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fr-CA" altLang="fr-FR" sz="2500" dirty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fr-CA" altLang="fr-FR" sz="2500" dirty="0"/>
              <a:t>On retrouve aussi</a:t>
            </a:r>
            <a:r>
              <a:rPr lang="fr-CA" altLang="fr-FR" sz="2500" dirty="0">
                <a:latin typeface="Georgia" pitchFamily="18" charset="0"/>
              </a:rPr>
              <a:t> :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fr-CA" altLang="fr-FR" sz="2500" dirty="0">
              <a:latin typeface="Georgia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fr-CA" altLang="fr-FR" sz="2500" dirty="0"/>
              <a:t>La collecte de données </a:t>
            </a:r>
          </a:p>
          <a:p>
            <a:pPr>
              <a:lnSpc>
                <a:spcPct val="90000"/>
              </a:lnSpc>
            </a:pPr>
            <a:r>
              <a:rPr lang="fr-CA" altLang="fr-FR" sz="2500" dirty="0"/>
              <a:t>Le PTI</a:t>
            </a:r>
          </a:p>
          <a:p>
            <a:pPr>
              <a:lnSpc>
                <a:spcPct val="90000"/>
              </a:lnSpc>
            </a:pPr>
            <a:r>
              <a:rPr lang="fr-CA" altLang="fr-FR" sz="2500" dirty="0"/>
              <a:t>Le plan de soins alias le </a:t>
            </a:r>
            <a:r>
              <a:rPr lang="fr-CA" altLang="fr-FR" sz="2500" dirty="0" err="1"/>
              <a:t>cardex</a:t>
            </a:r>
            <a:r>
              <a:rPr lang="fr-CA" altLang="fr-FR" sz="2500" dirty="0"/>
              <a:t> (</a:t>
            </a:r>
            <a:r>
              <a:rPr lang="en-US" altLang="fr-FR" sz="2500" dirty="0"/>
              <a:t>Ø </a:t>
            </a:r>
            <a:r>
              <a:rPr lang="en-US" altLang="fr-FR" sz="2500" dirty="0" err="1"/>
              <a:t>légal</a:t>
            </a:r>
            <a:r>
              <a:rPr lang="en-US" altLang="fr-FR" sz="2500" dirty="0"/>
              <a:t>)</a:t>
            </a:r>
          </a:p>
          <a:p>
            <a:pPr>
              <a:lnSpc>
                <a:spcPct val="90000"/>
              </a:lnSpc>
            </a:pPr>
            <a:r>
              <a:rPr lang="en-US" altLang="fr-FR" sz="2500" dirty="0"/>
              <a:t>La FADM</a:t>
            </a:r>
          </a:p>
          <a:p>
            <a:pPr>
              <a:lnSpc>
                <a:spcPct val="90000"/>
              </a:lnSpc>
            </a:pPr>
            <a:r>
              <a:rPr lang="en-US" altLang="fr-FR" sz="2500" dirty="0" err="1"/>
              <a:t>L’histoire</a:t>
            </a:r>
            <a:r>
              <a:rPr lang="en-US" altLang="fr-FR" sz="2500" dirty="0"/>
              <a:t> de vie </a:t>
            </a:r>
            <a:r>
              <a:rPr lang="fr-CA" altLang="fr-FR" sz="2500" dirty="0"/>
              <a:t>(</a:t>
            </a:r>
            <a:r>
              <a:rPr lang="en-US" altLang="fr-FR" sz="2500" dirty="0"/>
              <a:t>Ø </a:t>
            </a:r>
            <a:r>
              <a:rPr lang="en-US" altLang="fr-FR" sz="2500" dirty="0" err="1"/>
              <a:t>légal</a:t>
            </a:r>
            <a:r>
              <a:rPr lang="en-US" altLang="fr-FR" sz="2500" dirty="0"/>
              <a:t>)</a:t>
            </a:r>
          </a:p>
          <a:p>
            <a:pPr eaLnBrk="1" hangingPunct="1">
              <a:lnSpc>
                <a:spcPct val="90000"/>
              </a:lnSpc>
            </a:pPr>
            <a:r>
              <a:rPr lang="fr-CA" altLang="fr-FR" sz="2500" dirty="0"/>
              <a:t>Le rapport interservices (</a:t>
            </a:r>
            <a:r>
              <a:rPr lang="en-US" altLang="fr-FR" sz="2500" dirty="0"/>
              <a:t>Ø </a:t>
            </a:r>
            <a:r>
              <a:rPr lang="en-US" altLang="fr-FR" sz="2500" dirty="0" err="1"/>
              <a:t>légal</a:t>
            </a:r>
            <a:r>
              <a:rPr lang="en-US" altLang="fr-FR" sz="2500" dirty="0"/>
              <a:t>)</a:t>
            </a:r>
          </a:p>
          <a:p>
            <a:pPr marL="68580" indent="0" eaLnBrk="1" hangingPunct="1">
              <a:lnSpc>
                <a:spcPct val="90000"/>
              </a:lnSpc>
              <a:buNone/>
            </a:pPr>
            <a:endParaRPr lang="fr-CA" altLang="fr-FR" sz="2500" dirty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fr-CA" altLang="fr-FR" sz="2500" dirty="0"/>
              <a:t>Et pour travailler, vous allez faire une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fr-CA" altLang="fr-FR" sz="2500" dirty="0"/>
              <a:t>feuille de route à l’aide des documents afin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fr-CA" altLang="fr-FR" sz="2500" dirty="0"/>
              <a:t>de bien planifier votre travail. (</a:t>
            </a:r>
            <a:r>
              <a:rPr lang="en-US" altLang="fr-FR" sz="2500" dirty="0"/>
              <a:t>Ø </a:t>
            </a:r>
            <a:r>
              <a:rPr lang="en-US" altLang="fr-FR" sz="2500" dirty="0" err="1"/>
              <a:t>légal</a:t>
            </a:r>
            <a:r>
              <a:rPr lang="en-US" altLang="fr-FR" sz="2500" dirty="0"/>
              <a:t>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fr-FR" sz="2500" dirty="0"/>
              <a:t>Il </a:t>
            </a:r>
            <a:r>
              <a:rPr lang="en-US" altLang="fr-FR" sz="2500" dirty="0" err="1"/>
              <a:t>est</a:t>
            </a:r>
            <a:r>
              <a:rPr lang="en-US" altLang="fr-FR" sz="2500" dirty="0"/>
              <a:t> </a:t>
            </a:r>
            <a:r>
              <a:rPr lang="en-US" altLang="fr-FR" sz="2500" dirty="0" err="1"/>
              <a:t>maintenant</a:t>
            </a:r>
            <a:r>
              <a:rPr lang="en-US" altLang="fr-FR" sz="2500" dirty="0"/>
              <a:t> temps </a:t>
            </a:r>
            <a:r>
              <a:rPr lang="en-US" altLang="fr-FR" sz="2500" dirty="0" err="1"/>
              <a:t>d’aller</a:t>
            </a:r>
            <a:r>
              <a:rPr lang="en-US" altLang="fr-FR" sz="2500" dirty="0"/>
              <a:t> </a:t>
            </a:r>
            <a:r>
              <a:rPr lang="en-US" altLang="fr-FR" sz="2500" dirty="0" err="1"/>
              <a:t>voir</a:t>
            </a:r>
            <a:r>
              <a:rPr lang="en-US" altLang="fr-FR" sz="2500" dirty="0"/>
              <a:t> </a:t>
            </a:r>
            <a:r>
              <a:rPr lang="en-US" altLang="fr-FR" sz="2500" dirty="0" err="1"/>
              <a:t>votre</a:t>
            </a:r>
            <a:r>
              <a:rPr lang="en-US" altLang="fr-FR" sz="2500" dirty="0"/>
              <a:t> </a:t>
            </a:r>
            <a:r>
              <a:rPr lang="en-US" altLang="fr-FR" sz="2500" dirty="0" err="1"/>
              <a:t>enseignante</a:t>
            </a:r>
            <a:r>
              <a:rPr lang="en-US" altLang="fr-FR" sz="2500" dirty="0"/>
              <a:t>, </a:t>
            </a:r>
            <a:r>
              <a:rPr lang="en-US" altLang="fr-FR" sz="2500" dirty="0" err="1"/>
              <a:t>elle</a:t>
            </a:r>
            <a:r>
              <a:rPr lang="en-US" altLang="fr-FR" sz="2500" dirty="0"/>
              <a:t> </a:t>
            </a:r>
            <a:r>
              <a:rPr lang="en-US" altLang="fr-FR" sz="2500" dirty="0" err="1"/>
              <a:t>vous</a:t>
            </a:r>
            <a:r>
              <a:rPr lang="en-US" altLang="fr-FR" sz="2500" dirty="0"/>
              <a:t> </a:t>
            </a:r>
            <a:r>
              <a:rPr lang="en-US" altLang="fr-FR" sz="2500" dirty="0" err="1"/>
              <a:t>remettra</a:t>
            </a:r>
            <a:r>
              <a:rPr lang="en-US" altLang="fr-FR" sz="2500" dirty="0"/>
              <a:t> des documents à completer, à </a:t>
            </a:r>
            <a:r>
              <a:rPr lang="en-US" altLang="fr-FR" sz="2500" dirty="0" err="1"/>
              <a:t>partir</a:t>
            </a:r>
            <a:r>
              <a:rPr lang="en-US" altLang="fr-FR" sz="2500" dirty="0"/>
              <a:t> de </a:t>
            </a:r>
            <a:r>
              <a:rPr lang="en-US" altLang="fr-FR" sz="2500" dirty="0" err="1"/>
              <a:t>votre</a:t>
            </a:r>
            <a:r>
              <a:rPr lang="en-US" altLang="fr-FR" sz="2500" dirty="0"/>
              <a:t> mise </a:t>
            </a:r>
            <a:r>
              <a:rPr lang="en-US" altLang="fr-FR" sz="2500" dirty="0" err="1"/>
              <a:t>en</a:t>
            </a:r>
            <a:r>
              <a:rPr lang="en-US" altLang="fr-FR" sz="2500" dirty="0"/>
              <a:t> situation C5.4. </a:t>
            </a:r>
            <a:r>
              <a:rPr lang="en-US" altLang="fr-FR" sz="2500" dirty="0" err="1"/>
              <a:t>Collecte</a:t>
            </a:r>
            <a:r>
              <a:rPr lang="en-US" altLang="fr-FR" sz="2500" dirty="0"/>
              <a:t> de </a:t>
            </a:r>
            <a:r>
              <a:rPr lang="en-US" altLang="fr-FR" sz="2500" dirty="0" err="1"/>
              <a:t>données</a:t>
            </a:r>
            <a:r>
              <a:rPr lang="en-US" altLang="fr-FR" sz="2500" dirty="0"/>
              <a:t>, plan de </a:t>
            </a:r>
            <a:r>
              <a:rPr lang="en-US" altLang="fr-FR" sz="2500" dirty="0" err="1"/>
              <a:t>soins</a:t>
            </a:r>
            <a:r>
              <a:rPr lang="en-US" altLang="fr-FR" sz="2500" dirty="0"/>
              <a:t> et </a:t>
            </a:r>
            <a:r>
              <a:rPr lang="en-US" altLang="fr-FR" sz="2500" dirty="0" err="1"/>
              <a:t>feuille</a:t>
            </a:r>
            <a:r>
              <a:rPr lang="en-US" altLang="fr-FR" sz="2500" dirty="0"/>
              <a:t> de route.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fr-CA" altLang="fr-FR" sz="2500" dirty="0"/>
          </a:p>
        </p:txBody>
      </p:sp>
    </p:spTree>
    <p:extLst>
      <p:ext uri="{BB962C8B-B14F-4D97-AF65-F5344CB8AC3E}">
        <p14:creationId xmlns:p14="http://schemas.microsoft.com/office/powerpoint/2010/main" val="29503772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FE4FAC5-5196-D361-10E9-88BA8F1890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Votre dossier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C490043-0BCA-6159-D01E-B8EE8D55EF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dirty="0"/>
              <a:t>Aller voir les vidéos explicatifs comportant sur le dossier médical. Prenez bien le temps de les regarder. </a:t>
            </a:r>
          </a:p>
          <a:p>
            <a:r>
              <a:rPr lang="fr-CA" dirty="0"/>
              <a:t>Vous aurez par la suite à effectuer des exercices.</a:t>
            </a:r>
          </a:p>
          <a:p>
            <a:r>
              <a:rPr lang="fr-CA" dirty="0"/>
              <a:t>Vous avez toujours à votre disposition les cartables qui se retrouvent dans la classe.</a:t>
            </a:r>
          </a:p>
          <a:p>
            <a:r>
              <a:rPr lang="fr-CA" dirty="0"/>
              <a:t>Il important que vous les feuilletés. </a:t>
            </a:r>
          </a:p>
        </p:txBody>
      </p:sp>
    </p:spTree>
    <p:extLst>
      <p:ext uri="{BB962C8B-B14F-4D97-AF65-F5344CB8AC3E}">
        <p14:creationId xmlns:p14="http://schemas.microsoft.com/office/powerpoint/2010/main" val="32055529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r-CA" altLang="fr-FR" dirty="0"/>
              <a:t>Exercices du dossier médical</a:t>
            </a:r>
          </a:p>
        </p:txBody>
      </p:sp>
      <p:sp>
        <p:nvSpPr>
          <p:cNvPr id="103427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Font typeface="Wingdings" pitchFamily="2" charset="2"/>
              <a:buNone/>
            </a:pPr>
            <a:r>
              <a:rPr lang="fr-CA" altLang="fr-FR" dirty="0"/>
              <a:t>Allez sur le Moodle faire le test C5.3</a:t>
            </a:r>
          </a:p>
          <a:p>
            <a:pPr marL="0" indent="0" algn="ctr">
              <a:buFont typeface="Wingdings" pitchFamily="2" charset="2"/>
              <a:buNone/>
            </a:pPr>
            <a:r>
              <a:rPr lang="fr-CA" altLang="fr-FR" dirty="0"/>
              <a:t>Si vous reste du temps.</a:t>
            </a:r>
          </a:p>
          <a:p>
            <a:pPr marL="0" indent="0" algn="ctr">
              <a:buFont typeface="Wingdings" pitchFamily="2" charset="2"/>
              <a:buNone/>
            </a:pPr>
            <a:endParaRPr lang="fr-CA" altLang="fr-FR" dirty="0"/>
          </a:p>
        </p:txBody>
      </p:sp>
    </p:spTree>
    <p:extLst>
      <p:ext uri="{BB962C8B-B14F-4D97-AF65-F5344CB8AC3E}">
        <p14:creationId xmlns:p14="http://schemas.microsoft.com/office/powerpoint/2010/main" val="35991561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r-C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Quiz #1 terminologie</a:t>
            </a:r>
            <a:br>
              <a:rPr lang="fr-C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fr-C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Moodle C5.1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BEBF1F1D-ABCC-B66E-852C-22AB735B6AE1}"/>
              </a:ext>
            </a:extLst>
          </p:cNvPr>
          <p:cNvSpPr txBox="1"/>
          <p:nvPr/>
        </p:nvSpPr>
        <p:spPr>
          <a:xfrm>
            <a:off x="1475656" y="2924944"/>
            <a:ext cx="60486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000" b="1" dirty="0"/>
              <a:t>Vous avez 45 min pour compléter l’activité</a:t>
            </a:r>
            <a:r>
              <a:rPr lang="fr-CA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096965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r-CA" dirty="0"/>
              <a:t>Chapitre 3: Recevoir de l’information</a:t>
            </a:r>
          </a:p>
        </p:txBody>
      </p:sp>
      <p:pic>
        <p:nvPicPr>
          <p:cNvPr id="3" name="Picture 4" descr="Cartable à anneaux en bon état | Ville de Sherbrooke">
            <a:extLst>
              <a:ext uri="{FF2B5EF4-FFF2-40B4-BE49-F238E27FC236}">
                <a16:creationId xmlns:a16="http://schemas.microsoft.com/office/drawing/2014/main" id="{0ECC98D0-80D1-5854-F7CB-F49C7590F7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645152" y="2732226"/>
            <a:ext cx="3419856" cy="2655417"/>
          </a:xfrm>
          <a:prstGeom prst="rect">
            <a:avLst/>
          </a:prstGeom>
          <a:solidFill>
            <a:srgbClr val="FFFFFF"/>
          </a:solidFill>
        </p:spPr>
      </p:pic>
    </p:spTree>
    <p:extLst>
      <p:ext uri="{BB962C8B-B14F-4D97-AF65-F5344CB8AC3E}">
        <p14:creationId xmlns:p14="http://schemas.microsoft.com/office/powerpoint/2010/main" val="21226373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CA" b="1" u="sng" dirty="0"/>
              <a:t>Individuellement:</a:t>
            </a:r>
          </a:p>
          <a:p>
            <a:pPr>
              <a:buFont typeface="Wingdings" pitchFamily="2" charset="2"/>
              <a:buChar char="§"/>
            </a:pPr>
            <a:r>
              <a:rPr lang="fr-CA" dirty="0"/>
              <a:t>Complétez l’activité dans le CEMEQ p. 77 et 78</a:t>
            </a:r>
          </a:p>
          <a:p>
            <a:pPr>
              <a:buFont typeface="Wingdings" pitchFamily="2" charset="2"/>
              <a:buChar char="§"/>
            </a:pPr>
            <a:r>
              <a:rPr lang="fr-CA" dirty="0"/>
              <a:t>Corriger par la suite.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CA" dirty="0"/>
              <a:t>Activité d’ouverture</a:t>
            </a:r>
          </a:p>
        </p:txBody>
      </p:sp>
      <p:pic>
        <p:nvPicPr>
          <p:cNvPr id="4" name="Image 3" descr="crayon.gif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 cstate="print"/>
          <a:stretch>
            <a:fillRect/>
          </a:stretch>
        </p:blipFill>
        <p:spPr>
          <a:xfrm>
            <a:off x="467544" y="548680"/>
            <a:ext cx="936104" cy="9848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7999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4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A" dirty="0"/>
              <a:t>Préparation de ton quart de travail p.79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3FBF8153-11F3-FC5C-C809-A454068EB229}"/>
              </a:ext>
            </a:extLst>
          </p:cNvPr>
          <p:cNvSpPr txBox="1"/>
          <p:nvPr/>
        </p:nvSpPr>
        <p:spPr>
          <a:xfrm>
            <a:off x="1691680" y="2492896"/>
            <a:ext cx="4621236" cy="26037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4C600"/>
              </a:buClr>
              <a:buSzPct val="76000"/>
              <a:buFont typeface="Wingdings 2" pitchFamily="18" charset="2"/>
              <a:buChar char=""/>
              <a:tabLst/>
              <a:defRPr/>
            </a:pPr>
            <a:r>
              <a:rPr kumimoji="0" lang="fr-CA" sz="2400" b="0" i="0" u="none" strike="noStrike" kern="1200" cap="none" spc="0" normalizeH="0" baseline="0" noProof="0" dirty="0">
                <a:ln>
                  <a:noFill/>
                </a:ln>
                <a:solidFill>
                  <a:srgbClr val="3E3D2D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Le dossier médical</a:t>
            </a:r>
          </a:p>
          <a:p>
            <a:pPr marL="34290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4C600"/>
              </a:buClr>
              <a:buSzPct val="76000"/>
              <a:buFont typeface="Wingdings 2" pitchFamily="18" charset="2"/>
              <a:buChar char=""/>
              <a:tabLst/>
              <a:defRPr/>
            </a:pPr>
            <a:r>
              <a:rPr kumimoji="0" lang="fr-CA" sz="2400" b="0" i="0" u="none" strike="noStrike" kern="1200" cap="none" spc="0" normalizeH="0" baseline="0" noProof="0" dirty="0">
                <a:ln>
                  <a:noFill/>
                </a:ln>
                <a:solidFill>
                  <a:srgbClr val="3E3D2D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Les outils de planification</a:t>
            </a:r>
          </a:p>
          <a:p>
            <a:pPr marL="34290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4C600"/>
              </a:buClr>
              <a:buSzPct val="76000"/>
              <a:buFont typeface="Wingdings 2" pitchFamily="18" charset="2"/>
              <a:buChar char=""/>
              <a:tabLst/>
              <a:defRPr/>
            </a:pPr>
            <a:r>
              <a:rPr kumimoji="0" lang="fr-CA" sz="2400" b="0" i="0" u="none" strike="noStrike" kern="1200" cap="none" spc="0" normalizeH="0" baseline="0" noProof="0" dirty="0">
                <a:ln>
                  <a:noFill/>
                </a:ln>
                <a:solidFill>
                  <a:srgbClr val="3E3D2D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Le rapport interservices</a:t>
            </a:r>
          </a:p>
          <a:p>
            <a:pPr marL="34290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4C600"/>
              </a:buClr>
              <a:buSzPct val="76000"/>
              <a:buFont typeface="Wingdings 2" pitchFamily="18" charset="2"/>
              <a:buChar char=""/>
              <a:tabLst/>
              <a:defRPr/>
            </a:pPr>
            <a:r>
              <a:rPr kumimoji="0" lang="fr-CA" sz="2400" b="0" i="0" u="none" strike="noStrike" kern="1200" cap="none" spc="0" normalizeH="0" baseline="0" noProof="0" dirty="0">
                <a:ln>
                  <a:noFill/>
                </a:ln>
                <a:solidFill>
                  <a:srgbClr val="3E3D2D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La feuille de route</a:t>
            </a:r>
          </a:p>
          <a:p>
            <a:pPr marL="34290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4C600"/>
              </a:buClr>
              <a:buSzPct val="76000"/>
              <a:buFont typeface="Wingdings 2" pitchFamily="18" charset="2"/>
              <a:buChar char=""/>
              <a:tabLst/>
              <a:defRPr/>
            </a:pPr>
            <a:r>
              <a:rPr kumimoji="0" lang="fr-CA" sz="2400" b="0" i="0" u="none" strike="noStrike" kern="1200" cap="none" spc="0" normalizeH="0" baseline="0" noProof="0" dirty="0">
                <a:ln>
                  <a:noFill/>
                </a:ln>
                <a:solidFill>
                  <a:srgbClr val="3E3D2D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Le plan de travail ou le journal de bord</a:t>
            </a:r>
          </a:p>
        </p:txBody>
      </p:sp>
    </p:spTree>
    <p:extLst>
      <p:ext uri="{BB962C8B-B14F-4D97-AF65-F5344CB8AC3E}">
        <p14:creationId xmlns:p14="http://schemas.microsoft.com/office/powerpoint/2010/main" val="1610302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A" dirty="0"/>
              <a:t>LES BUTS DE LA DÉMARCHE DE SOINS INFIRMIERS P.80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CA" dirty="0"/>
              <a:t>INDIVIDUALISER</a:t>
            </a:r>
          </a:p>
          <a:p>
            <a:r>
              <a:rPr lang="fr-CA" dirty="0"/>
              <a:t>DETERMINER LES BESOINS DE LA PERSONNE</a:t>
            </a:r>
          </a:p>
          <a:p>
            <a:r>
              <a:rPr lang="fr-CA" dirty="0"/>
              <a:t>DÉCOUVRIR LES RESSOURCES DE LA PERSONNE ET LES MAXIMISER</a:t>
            </a:r>
          </a:p>
          <a:p>
            <a:r>
              <a:rPr lang="fr-CA" dirty="0"/>
              <a:t>ÉLABORER UN PLA D’INTERVENTION</a:t>
            </a:r>
          </a:p>
          <a:p>
            <a:r>
              <a:rPr lang="fr-CA" dirty="0"/>
              <a:t>ASSURER LA CONTINUITÉ DES OSINS</a:t>
            </a:r>
          </a:p>
          <a:p>
            <a:r>
              <a:rPr lang="fr-CA" dirty="0"/>
              <a:t>COORDONNER LE TRAVAILD’ÉQUIPE</a:t>
            </a:r>
          </a:p>
          <a:p>
            <a:r>
              <a:rPr lang="fr-CA" dirty="0"/>
              <a:t>COMMUNIQUER AU SEIN DE L’ÉQUIPE DE SOINS</a:t>
            </a:r>
          </a:p>
        </p:txBody>
      </p:sp>
    </p:spTree>
    <p:extLst>
      <p:ext uri="{BB962C8B-B14F-4D97-AF65-F5344CB8AC3E}">
        <p14:creationId xmlns:p14="http://schemas.microsoft.com/office/powerpoint/2010/main" val="37277793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6B67DE-B12C-B211-E231-C9C12D6EB3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</p:spPr>
        <p:txBody>
          <a:bodyPr anchor="b">
            <a:normAutofit/>
          </a:bodyPr>
          <a:lstStyle/>
          <a:p>
            <a:r>
              <a:rPr lang="fr-CA" dirty="0"/>
              <a:t>Dossier médical p.81</a:t>
            </a:r>
          </a:p>
        </p:txBody>
      </p:sp>
      <p:pic>
        <p:nvPicPr>
          <p:cNvPr id="5" name="Espace réservé du contenu 4" descr="Une image contenant jaune, doublé, plein air, ligne&#10;&#10;Description générée automatiquement">
            <a:extLst>
              <a:ext uri="{FF2B5EF4-FFF2-40B4-BE49-F238E27FC236}">
                <a16:creationId xmlns:a16="http://schemas.microsoft.com/office/drawing/2014/main" id="{2EB3EDDE-05FD-DC8F-48AF-35BF138DD39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t="5897" r="-2" b="25068"/>
          <a:stretch/>
        </p:blipFill>
        <p:spPr>
          <a:xfrm>
            <a:off x="1043492" y="2323652"/>
            <a:ext cx="6777317" cy="3508977"/>
          </a:xfrm>
          <a:noFill/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1BA3F6BF-BE7B-96B8-F523-78C2C8148840}"/>
              </a:ext>
            </a:extLst>
          </p:cNvPr>
          <p:cNvSpPr txBox="1"/>
          <p:nvPr/>
        </p:nvSpPr>
        <p:spPr>
          <a:xfrm>
            <a:off x="4867756" y="5632574"/>
            <a:ext cx="2953053" cy="200055"/>
          </a:xfrm>
          <a:prstGeom prst="rect">
            <a:avLst/>
          </a:prstGeom>
          <a:solidFill>
            <a:srgbClr val="000000"/>
          </a:solidFill>
        </p:spPr>
        <p:txBody>
          <a:bodyPr wrap="non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r-CA" sz="7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/>
                <a:ea typeface="+mn-ea"/>
                <a:cs typeface="+mn-cs"/>
                <a:hlinkClick r:id="rId3" tooltip="https://www.flickr.com/photos/38712296@N07/360441750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Cette photo</a:t>
            </a:r>
            <a:r>
              <a:rPr kumimoji="0" lang="fr-CA" sz="7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par Auteur inconnu est soumise à la licence </a:t>
            </a:r>
            <a:r>
              <a:rPr kumimoji="0" lang="fr-CA" sz="7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/>
                <a:ea typeface="+mn-ea"/>
                <a:cs typeface="+mn-cs"/>
                <a:hlinkClick r:id="rId4" tooltip="https://creativecommons.org/licenses/by/3.0/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CC BY</a:t>
            </a:r>
            <a:endParaRPr kumimoji="0" lang="fr-CA" sz="7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694159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bg2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algn="ctr" eaLnBrk="1" hangingPunct="1"/>
            <a:r>
              <a:rPr lang="fr-CA" altLang="fr-FR" dirty="0">
                <a:solidFill>
                  <a:schemeClr val="tx2"/>
                </a:solidFill>
              </a:rPr>
              <a:t>LE DOSSIER MÉDICAL p.81 du </a:t>
            </a:r>
            <a:r>
              <a:rPr lang="fr-CA" altLang="fr-FR" dirty="0" err="1">
                <a:solidFill>
                  <a:schemeClr val="tx2"/>
                </a:solidFill>
              </a:rPr>
              <a:t>Cémeq</a:t>
            </a:r>
            <a:endParaRPr lang="fr-CA" altLang="fr-FR" dirty="0">
              <a:solidFill>
                <a:schemeClr val="tx2"/>
              </a:solidFill>
            </a:endParaRPr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584" y="2323652"/>
            <a:ext cx="6993225" cy="3769644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fr-CA" altLang="fr-FR" sz="2500" dirty="0"/>
              <a:t>OÙ ?  AU POSTE DES INFIRMIÈRES</a:t>
            </a:r>
          </a:p>
          <a:p>
            <a:pPr eaLnBrk="1" hangingPunct="1"/>
            <a:r>
              <a:rPr lang="fr-CA" altLang="fr-FR" sz="2500" dirty="0"/>
              <a:t>DANS UN CARTABLE</a:t>
            </a:r>
          </a:p>
          <a:p>
            <a:pPr eaLnBrk="1" hangingPunct="1"/>
            <a:r>
              <a:rPr lang="fr-CA" altLang="fr-FR" sz="2500" dirty="0"/>
              <a:t>RANGÉ EN ORDRE DE CHAMBRE (attention même noms)</a:t>
            </a:r>
          </a:p>
          <a:p>
            <a:pPr eaLnBrk="1" hangingPunct="1"/>
            <a:r>
              <a:rPr lang="fr-CA" altLang="fr-FR" sz="2500" dirty="0"/>
              <a:t>DOCUMENT LÉGAL</a:t>
            </a:r>
          </a:p>
          <a:p>
            <a:pPr eaLnBrk="1" hangingPunct="1"/>
            <a:r>
              <a:rPr lang="fr-CA" altLang="fr-FR" sz="2500" dirty="0"/>
              <a:t>CONTIENT DIFFÉRENTS ONGLETS</a:t>
            </a:r>
          </a:p>
          <a:p>
            <a:pPr eaLnBrk="1" hangingPunct="1"/>
            <a:r>
              <a:rPr lang="fr-CA" altLang="fr-FR" sz="2500" dirty="0"/>
              <a:t>NE PEUT ÊTRE CONSULTÉ PAR LE PATIENT OU LA FAMILLE</a:t>
            </a:r>
          </a:p>
          <a:p>
            <a:pPr eaLnBrk="1" hangingPunct="1"/>
            <a:r>
              <a:rPr lang="fr-CA" altLang="fr-FR" sz="2500" dirty="0"/>
              <a:t>NE PEUT ÊTRE CONSULTÉ PAR LE PAB</a:t>
            </a:r>
          </a:p>
        </p:txBody>
      </p:sp>
    </p:spTree>
    <p:extLst>
      <p:ext uri="{BB962C8B-B14F-4D97-AF65-F5344CB8AC3E}">
        <p14:creationId xmlns:p14="http://schemas.microsoft.com/office/powerpoint/2010/main" val="12968076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>
          <a:xfrm>
            <a:off x="971600" y="836712"/>
            <a:ext cx="7024744" cy="710952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/>
          <a:p>
            <a:pPr algn="ctr" eaLnBrk="1" hangingPunct="1"/>
            <a:r>
              <a:rPr lang="fr-CA" altLang="fr-FR" sz="3200" dirty="0">
                <a:solidFill>
                  <a:schemeClr val="tx2"/>
                </a:solidFill>
              </a:rPr>
              <a:t>LE DOSSIER MÉDICAL (ONGLETS)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3568" y="1772816"/>
            <a:ext cx="8137525" cy="4608512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80000"/>
              </a:lnSpc>
              <a:defRPr/>
            </a:pPr>
            <a:endParaRPr lang="fr-CA" altLang="fr-FR" sz="2500" dirty="0">
              <a:solidFill>
                <a:schemeClr val="tx1"/>
              </a:solidFill>
            </a:endParaRPr>
          </a:p>
          <a:p>
            <a:pPr>
              <a:lnSpc>
                <a:spcPct val="80000"/>
              </a:lnSpc>
              <a:defRPr/>
            </a:pPr>
            <a:r>
              <a:rPr lang="fr-CA" altLang="fr-FR" sz="2500" dirty="0">
                <a:solidFill>
                  <a:schemeClr val="tx1"/>
                </a:solidFill>
              </a:rPr>
              <a:t>NOTE DE L’INFIRMIÈRE OU SECTION INFIRMIÈRE</a:t>
            </a:r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fr-CA" altLang="fr-FR" sz="2500" dirty="0">
                <a:solidFill>
                  <a:schemeClr val="tx1"/>
                </a:solidFill>
              </a:rPr>
              <a:t>Endroit où les infirmières et infirmières auxiliaires consignent leurs résultats des signes vitaux, glycémie capillaire, signes neurologiques, </a:t>
            </a:r>
            <a:r>
              <a:rPr lang="fr-CA" altLang="fr-FR" sz="2500" dirty="0" err="1">
                <a:solidFill>
                  <a:schemeClr val="tx1"/>
                </a:solidFill>
              </a:rPr>
              <a:t>ingesta</a:t>
            </a:r>
            <a:r>
              <a:rPr lang="fr-CA" altLang="fr-FR" sz="2500" dirty="0">
                <a:solidFill>
                  <a:schemeClr val="tx1"/>
                </a:solidFill>
              </a:rPr>
              <a:t>/excréta, etc.</a:t>
            </a:r>
          </a:p>
          <a:p>
            <a:pPr marL="0" indent="0">
              <a:lnSpc>
                <a:spcPct val="80000"/>
              </a:lnSpc>
              <a:buNone/>
              <a:defRPr/>
            </a:pPr>
            <a:endParaRPr lang="fr-CA" altLang="fr-FR" sz="2500" dirty="0">
              <a:solidFill>
                <a:schemeClr val="tx1"/>
              </a:solidFill>
            </a:endParaRPr>
          </a:p>
          <a:p>
            <a:pPr>
              <a:lnSpc>
                <a:spcPct val="80000"/>
              </a:lnSpc>
              <a:defRPr/>
            </a:pPr>
            <a:r>
              <a:rPr lang="fr-CA" altLang="fr-FR" sz="2500" dirty="0">
                <a:solidFill>
                  <a:schemeClr val="tx1"/>
                </a:solidFill>
              </a:rPr>
              <a:t>Examen </a:t>
            </a:r>
            <a:r>
              <a:rPr lang="fr-CA" altLang="fr-FR" sz="2500" dirty="0" err="1">
                <a:solidFill>
                  <a:schemeClr val="tx1"/>
                </a:solidFill>
              </a:rPr>
              <a:t>Dx</a:t>
            </a:r>
            <a:r>
              <a:rPr lang="fr-CA" altLang="fr-FR" sz="2500" dirty="0">
                <a:solidFill>
                  <a:schemeClr val="tx1"/>
                </a:solidFill>
              </a:rPr>
              <a:t> OU RAPPORT DE LABORATOIRE</a:t>
            </a:r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fr-CA" altLang="fr-FR" sz="2500" dirty="0">
                <a:solidFill>
                  <a:schemeClr val="tx1"/>
                </a:solidFill>
              </a:rPr>
              <a:t>Sont les résultats des ponctions veineuses , des radiographies, des scans, etc.</a:t>
            </a:r>
          </a:p>
          <a:p>
            <a:pPr marL="0" indent="0">
              <a:lnSpc>
                <a:spcPct val="80000"/>
              </a:lnSpc>
              <a:buNone/>
              <a:defRPr/>
            </a:pPr>
            <a:endParaRPr lang="fr-CA" altLang="fr-FR" sz="2500" dirty="0">
              <a:solidFill>
                <a:schemeClr val="tx1"/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fr-CA" altLang="fr-FR" sz="2500" dirty="0">
                <a:solidFill>
                  <a:schemeClr val="tx1"/>
                </a:solidFill>
              </a:rPr>
              <a:t>ORDONNANCE MÉDICALE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fr-CA" altLang="fr-FR" sz="2500" dirty="0">
                <a:solidFill>
                  <a:schemeClr val="tx1"/>
                </a:solidFill>
              </a:rPr>
              <a:t>Prescriptions du médecin soit pour les médicaments ou les traitements.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fr-CA" altLang="fr-FR" sz="2500" dirty="0">
                <a:solidFill>
                  <a:schemeClr val="tx1"/>
                </a:solidFill>
              </a:rPr>
              <a:t>	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fr-CA" altLang="fr-FR" sz="25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838916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960</TotalTime>
  <Words>613</Words>
  <Application>Microsoft Office PowerPoint</Application>
  <PresentationFormat>Affichage à l'écran (4:3)</PresentationFormat>
  <Paragraphs>90</Paragraphs>
  <Slides>16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22" baseType="lpstr">
      <vt:lpstr>Calibri</vt:lpstr>
      <vt:lpstr>Century Gothic</vt:lpstr>
      <vt:lpstr>Georgia</vt:lpstr>
      <vt:lpstr>Wingdings</vt:lpstr>
      <vt:lpstr>Wingdings 2</vt:lpstr>
      <vt:lpstr>Austin</vt:lpstr>
      <vt:lpstr>Cours #5</vt:lpstr>
      <vt:lpstr>Quiz #1 terminologie Moodle C5.1</vt:lpstr>
      <vt:lpstr>Chapitre 3: Recevoir de l’information</vt:lpstr>
      <vt:lpstr>Activité d’ouverture</vt:lpstr>
      <vt:lpstr>Préparation de ton quart de travail p.79</vt:lpstr>
      <vt:lpstr>LES BUTS DE LA DÉMARCHE DE SOINS INFIRMIERS P.80</vt:lpstr>
      <vt:lpstr>Dossier médical p.81</vt:lpstr>
      <vt:lpstr>LE DOSSIER MÉDICAL p.81 du Cémeq</vt:lpstr>
      <vt:lpstr>LE DOSSIER MÉDICAL (ONGLETS)</vt:lpstr>
      <vt:lpstr>LE DOSSIER MÉDICAL (ONGLETS)</vt:lpstr>
      <vt:lpstr>LE DOSSIER MÉDICAL (ONGLETS)</vt:lpstr>
      <vt:lpstr>Aucune  exception n’est valable..! Fait partie de votre code professionnel</vt:lpstr>
      <vt:lpstr>Activité 3.1</vt:lpstr>
      <vt:lpstr>Les outils de planification p.85 à 92 du Cémeq</vt:lpstr>
      <vt:lpstr>Votre dossier</vt:lpstr>
      <vt:lpstr>Exercices du dossier médical</vt:lpstr>
    </vt:vector>
  </TitlesOfParts>
  <Company>CSRDN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 processus de la communication p51</dc:title>
  <dc:creator>Petit, Anne-Gabrielle</dc:creator>
  <cp:lastModifiedBy>Beaulieu, France</cp:lastModifiedBy>
  <cp:revision>8</cp:revision>
  <dcterms:created xsi:type="dcterms:W3CDTF">2021-01-24T14:02:39Z</dcterms:created>
  <dcterms:modified xsi:type="dcterms:W3CDTF">2024-03-27T23:21:49Z</dcterms:modified>
</cp:coreProperties>
</file>