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</p:sldMasterIdLst>
  <p:sldIdLst>
    <p:sldId id="256" r:id="rId4"/>
    <p:sldId id="272" r:id="rId5"/>
    <p:sldId id="281" r:id="rId6"/>
    <p:sldId id="276" r:id="rId7"/>
    <p:sldId id="280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aulieu, France" userId="775102f9-63db-4f93-bf4c-ffd10f7f1482" providerId="ADAL" clId="{16FDF7D3-1955-48D3-9CC4-10796BB5E95C}"/>
    <pc:docChg chg="custSel modSld">
      <pc:chgData name="Beaulieu, France" userId="775102f9-63db-4f93-bf4c-ffd10f7f1482" providerId="ADAL" clId="{16FDF7D3-1955-48D3-9CC4-10796BB5E95C}" dt="2024-03-28T00:28:30.222" v="23" actId="20577"/>
      <pc:docMkLst>
        <pc:docMk/>
      </pc:docMkLst>
      <pc:sldChg chg="modSp mod">
        <pc:chgData name="Beaulieu, France" userId="775102f9-63db-4f93-bf4c-ffd10f7f1482" providerId="ADAL" clId="{16FDF7D3-1955-48D3-9CC4-10796BB5E95C}" dt="2024-03-28T00:28:30.222" v="23" actId="20577"/>
        <pc:sldMkLst>
          <pc:docMk/>
          <pc:sldMk cId="3248637577" sldId="256"/>
        </pc:sldMkLst>
        <pc:spChg chg="mod">
          <ac:chgData name="Beaulieu, France" userId="775102f9-63db-4f93-bf4c-ffd10f7f1482" providerId="ADAL" clId="{16FDF7D3-1955-48D3-9CC4-10796BB5E95C}" dt="2024-03-28T00:28:30.222" v="23" actId="20577"/>
          <ac:spMkLst>
            <pc:docMk/>
            <pc:sldMk cId="3248637577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9B947D1-D5F9-41B8-8BDE-5A4F00AB8AA3}" type="slidenum">
              <a:rPr lang="fr-CA" smtClean="0">
                <a:solidFill>
                  <a:srgbClr val="94C600"/>
                </a:solidFill>
              </a:rPr>
              <a:pPr/>
              <a:t>‹N°›</a:t>
            </a:fld>
            <a:endParaRPr lang="fr-CA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115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3403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4050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1826684" y="301625"/>
            <a:ext cx="9751483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826684" y="1827213"/>
            <a:ext cx="4773083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802967" y="1827213"/>
            <a:ext cx="4775200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1826684" y="3960813"/>
            <a:ext cx="4773083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802967" y="3960813"/>
            <a:ext cx="4775200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94C600"/>
                </a:solidFill>
              </a:rPr>
              <a:t>Élaboré par Alexandra Fex Bsc. inf. Enseignante CFP Performance Plus</a:t>
            </a:r>
            <a:endParaRPr lang="en-US">
              <a:solidFill>
                <a:srgbClr val="94C600"/>
              </a:solidFill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B2320-92A2-4FC5-85CF-88ABA40F1E0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944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967647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68164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32320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4403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581077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483859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34912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237401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132803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39223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012365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688569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6684" y="301625"/>
            <a:ext cx="9751483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826684" y="1827213"/>
            <a:ext cx="4773083" cy="4114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802967" y="1827213"/>
            <a:ext cx="4775200" cy="4114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94C600"/>
                </a:solidFill>
              </a:rPr>
              <a:t>Élaboré par Alexandra Fex Bsc. inf. Enseignante CFP Performance Plus</a:t>
            </a:r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CE039-7146-4B3E-BCDE-FE0E67DAD20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3223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5" y="2708476"/>
            <a:ext cx="4417807" cy="1702160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5" y="4421083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350">
                <a:solidFill>
                  <a:srgbClr val="42424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1800"/>
            </a:lvl1pPr>
          </a:lstStyle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9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6" y="5719969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9B947D1-D5F9-41B8-8BDE-5A4F00AB8AA3}" type="slidenum">
              <a:rPr lang="fr-CA" smtClean="0">
                <a:solidFill>
                  <a:srgbClr val="94C600"/>
                </a:solidFill>
              </a:rPr>
              <a:pPr/>
              <a:t>‹N°›</a:t>
            </a:fld>
            <a:endParaRPr lang="fr-CA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185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934122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5" y="2900831"/>
            <a:ext cx="8849957" cy="1362075"/>
          </a:xfrm>
        </p:spPr>
        <p:txBody>
          <a:bodyPr anchor="b"/>
          <a:lstStyle>
            <a:lvl1pPr algn="l">
              <a:defRPr sz="3000" b="0" cap="none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5" y="4267203"/>
            <a:ext cx="8849956" cy="1520413"/>
          </a:xfrm>
        </p:spPr>
        <p:txBody>
          <a:bodyPr anchor="t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250811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246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6" y="2316009"/>
            <a:ext cx="4076197" cy="63976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7"/>
            <a:ext cx="4559808" cy="2835797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2" y="2316010"/>
            <a:ext cx="4074289" cy="63976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7"/>
            <a:ext cx="4559808" cy="2835797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2233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371811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654070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731742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1207430" y="601886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60" y="856527"/>
            <a:ext cx="4120587" cy="5150734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8"/>
            <a:ext cx="4658219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7"/>
            <a:ext cx="4406096" cy="1463153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7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42424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079724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1207430" y="601886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80" y="693795"/>
            <a:ext cx="4479497" cy="5468112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2" y="4133091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42424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8"/>
            <a:ext cx="4658219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998329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961960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2" y="1030147"/>
            <a:ext cx="1979271" cy="4780344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6" y="1030147"/>
            <a:ext cx="7231605" cy="47803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879101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1826685" y="301625"/>
            <a:ext cx="9751483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826685" y="1827213"/>
            <a:ext cx="4773083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802967" y="1827213"/>
            <a:ext cx="4775200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1826685" y="3960813"/>
            <a:ext cx="4773083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802967" y="3960813"/>
            <a:ext cx="4775200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94C600"/>
                </a:solidFill>
              </a:rPr>
              <a:t>Élaboré par Alexandra Fex Bsc. inf. Enseignante CFP Performance Plus</a:t>
            </a:r>
            <a:endParaRPr lang="en-US">
              <a:solidFill>
                <a:srgbClr val="94C600"/>
              </a:solidFill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B2320-92A2-4FC5-85CF-88ABA40F1E0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966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487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6741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93876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25603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26639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78362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61349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15642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90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5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EFEFE"/>
                </a:solidFill>
              </a:defRPr>
            </a:lvl1pPr>
          </a:lstStyle>
          <a:p>
            <a:fld id="{9CF0EAD7-35D6-4CF6-A420-AE743B4B794F}" type="datetimeFigureOut">
              <a:rPr lang="fr-CA" smtClean="0"/>
              <a:pPr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3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4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EFEFE"/>
                </a:solidFill>
              </a:defRPr>
            </a:lvl1pPr>
          </a:lstStyle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2528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defTabSz="685800" rtl="0" eaLnBrk="1" latinLnBrk="0" hangingPunct="1"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0574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80060" indent="-20574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43534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994410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138428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289304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050" kern="1200">
          <a:solidFill>
            <a:schemeClr val="tx2"/>
          </a:solidFill>
          <a:latin typeface="+mn-lt"/>
          <a:ea typeface="+mn-ea"/>
          <a:cs typeface="+mn-cs"/>
        </a:defRPr>
      </a:lvl7pPr>
      <a:lvl8pPr marL="1440180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050" kern="1200">
          <a:solidFill>
            <a:schemeClr val="tx2"/>
          </a:solidFill>
          <a:latin typeface="+mn-lt"/>
          <a:ea typeface="+mn-ea"/>
          <a:cs typeface="+mn-cs"/>
        </a:defRPr>
      </a:lvl8pPr>
      <a:lvl9pPr marL="1591056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05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Cours 6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Chapitre 3: </a:t>
            </a:r>
            <a:r>
              <a:rPr lang="fr-CA"/>
              <a:t>Recevoir l’information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48637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449706" y="1214754"/>
            <a:ext cx="5268558" cy="946458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dirty="0">
                <a:solidFill>
                  <a:schemeClr val="tx2"/>
                </a:solidFill>
              </a:rPr>
              <a:t>Les outils de planification p.85 à 92 du </a:t>
            </a:r>
            <a:r>
              <a:rPr lang="fr-CA" altLang="fr-FR" dirty="0" err="1">
                <a:solidFill>
                  <a:schemeClr val="tx2"/>
                </a:solidFill>
              </a:rPr>
              <a:t>Cémeq</a:t>
            </a:r>
            <a:endParaRPr lang="fr-CA" altLang="fr-FR" dirty="0">
              <a:solidFill>
                <a:schemeClr val="tx2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49619" y="2402886"/>
            <a:ext cx="6396745" cy="3388313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sz="1875" dirty="0"/>
          </a:p>
          <a:p>
            <a:pPr marL="51435" indent="0">
              <a:lnSpc>
                <a:spcPct val="90000"/>
              </a:lnSpc>
              <a:buNone/>
            </a:pPr>
            <a:r>
              <a:rPr lang="fr-CA" altLang="fr-FR" sz="3500" dirty="0"/>
              <a:t>À la suite, des vidéos visionner voici une activité pour mettre en application ce que vous avez vu. Si vous n’avez pas terminer de lire le </a:t>
            </a:r>
            <a:r>
              <a:rPr lang="fr-CA" altLang="fr-FR" sz="3500" dirty="0" err="1"/>
              <a:t>Cémeq</a:t>
            </a:r>
            <a:r>
              <a:rPr lang="fr-CA" altLang="fr-FR" sz="3500" dirty="0"/>
              <a:t>. Prenez le temps de le faire avant.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sz="3500" b="1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fr-FR" sz="3500" b="1" dirty="0"/>
              <a:t>Il </a:t>
            </a:r>
            <a:r>
              <a:rPr lang="en-US" altLang="fr-FR" sz="3500" b="1" dirty="0" err="1"/>
              <a:t>est</a:t>
            </a:r>
            <a:r>
              <a:rPr lang="en-US" altLang="fr-FR" sz="3500" b="1" dirty="0"/>
              <a:t> </a:t>
            </a:r>
            <a:r>
              <a:rPr lang="en-US" altLang="fr-FR" sz="3500" b="1" dirty="0" err="1"/>
              <a:t>maintenant</a:t>
            </a:r>
            <a:r>
              <a:rPr lang="en-US" altLang="fr-FR" sz="3500" b="1" dirty="0"/>
              <a:t> temps </a:t>
            </a:r>
            <a:r>
              <a:rPr lang="en-US" altLang="fr-FR" sz="3500" b="1" dirty="0" err="1"/>
              <a:t>d’aller</a:t>
            </a:r>
            <a:r>
              <a:rPr lang="en-US" altLang="fr-FR" sz="3500" b="1" dirty="0"/>
              <a:t> </a:t>
            </a:r>
            <a:r>
              <a:rPr lang="en-US" altLang="fr-FR" sz="3500" b="1" dirty="0" err="1"/>
              <a:t>voir</a:t>
            </a:r>
            <a:r>
              <a:rPr lang="en-US" altLang="fr-FR" sz="3500" b="1" dirty="0"/>
              <a:t> </a:t>
            </a:r>
            <a:r>
              <a:rPr lang="en-US" altLang="fr-FR" sz="3500" b="1" dirty="0" err="1"/>
              <a:t>votre</a:t>
            </a:r>
            <a:r>
              <a:rPr lang="en-US" altLang="fr-FR" sz="3500" b="1" dirty="0"/>
              <a:t> </a:t>
            </a:r>
            <a:r>
              <a:rPr lang="en-US" altLang="fr-FR" sz="3500" b="1" dirty="0" err="1"/>
              <a:t>enseignante</a:t>
            </a:r>
            <a:r>
              <a:rPr lang="en-US" altLang="fr-FR" sz="3500" b="1" dirty="0"/>
              <a:t>, </a:t>
            </a:r>
            <a:r>
              <a:rPr lang="en-US" altLang="fr-FR" sz="3500" b="1" dirty="0" err="1"/>
              <a:t>elle</a:t>
            </a:r>
            <a:r>
              <a:rPr lang="en-US" altLang="fr-FR" sz="3500" b="1" dirty="0"/>
              <a:t> </a:t>
            </a:r>
            <a:r>
              <a:rPr lang="en-US" altLang="fr-FR" sz="3500" b="1" dirty="0" err="1"/>
              <a:t>vous</a:t>
            </a:r>
            <a:r>
              <a:rPr lang="en-US" altLang="fr-FR" sz="3500" b="1" dirty="0"/>
              <a:t> </a:t>
            </a:r>
            <a:r>
              <a:rPr lang="en-US" altLang="fr-FR" sz="3500" b="1" dirty="0" err="1"/>
              <a:t>remettra</a:t>
            </a:r>
            <a:r>
              <a:rPr lang="en-US" altLang="fr-FR" sz="3500" b="1" dirty="0"/>
              <a:t> des documents à completer, à </a:t>
            </a:r>
            <a:r>
              <a:rPr lang="en-US" altLang="fr-FR" sz="3500" b="1" dirty="0" err="1"/>
              <a:t>partir</a:t>
            </a:r>
            <a:r>
              <a:rPr lang="en-US" altLang="fr-FR" sz="3500" b="1" dirty="0"/>
              <a:t> de </a:t>
            </a:r>
            <a:r>
              <a:rPr lang="en-US" altLang="fr-FR" sz="3500" b="1" dirty="0" err="1"/>
              <a:t>votre</a:t>
            </a:r>
            <a:r>
              <a:rPr lang="en-US" altLang="fr-FR" sz="3500" b="1" dirty="0"/>
              <a:t> mise </a:t>
            </a:r>
            <a:r>
              <a:rPr lang="en-US" altLang="fr-FR" sz="3500" b="1" dirty="0" err="1"/>
              <a:t>en</a:t>
            </a:r>
            <a:r>
              <a:rPr lang="en-US" altLang="fr-FR" sz="3500" b="1" dirty="0"/>
              <a:t> situation C6.2. </a:t>
            </a:r>
            <a:r>
              <a:rPr lang="en-US" altLang="fr-FR" sz="3500" b="1" dirty="0" err="1"/>
              <a:t>Collecte</a:t>
            </a:r>
            <a:r>
              <a:rPr lang="en-US" altLang="fr-FR" sz="3500" b="1" dirty="0"/>
              <a:t> de </a:t>
            </a:r>
            <a:r>
              <a:rPr lang="en-US" altLang="fr-FR" sz="3500" b="1" dirty="0" err="1"/>
              <a:t>données</a:t>
            </a:r>
            <a:r>
              <a:rPr lang="en-US" altLang="fr-FR" sz="3500" b="1" dirty="0"/>
              <a:t>, plan de </a:t>
            </a:r>
            <a:r>
              <a:rPr lang="en-US" altLang="fr-FR" sz="3500" b="1" dirty="0" err="1"/>
              <a:t>soins</a:t>
            </a:r>
            <a:r>
              <a:rPr lang="en-US" altLang="fr-FR" sz="3500" b="1" dirty="0"/>
              <a:t> et </a:t>
            </a:r>
            <a:r>
              <a:rPr lang="en-US" altLang="fr-FR" sz="3500" b="1" dirty="0" err="1"/>
              <a:t>feuille</a:t>
            </a:r>
            <a:r>
              <a:rPr lang="en-US" altLang="fr-FR" sz="3500" b="1" dirty="0"/>
              <a:t> de route</a:t>
            </a:r>
            <a:r>
              <a:rPr lang="en-US" altLang="fr-FR" sz="3500" dirty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sz="1875" dirty="0"/>
          </a:p>
        </p:txBody>
      </p:sp>
    </p:spTree>
    <p:extLst>
      <p:ext uri="{BB962C8B-B14F-4D97-AF65-F5344CB8AC3E}">
        <p14:creationId xmlns:p14="http://schemas.microsoft.com/office/powerpoint/2010/main" val="2950377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b="1" u="sng" dirty="0"/>
              <a:t>Individuellement:</a:t>
            </a:r>
          </a:p>
          <a:p>
            <a:pPr>
              <a:buFont typeface="Wingdings" pitchFamily="2" charset="2"/>
              <a:buChar char="§"/>
            </a:pPr>
            <a:r>
              <a:rPr lang="fr-CA" dirty="0"/>
              <a:t>Complétez l’activité dans le CEMEQ </a:t>
            </a:r>
          </a:p>
          <a:p>
            <a:pPr>
              <a:buFont typeface="Wingdings" pitchFamily="2" charset="2"/>
              <a:buChar char="§"/>
            </a:pPr>
            <a:r>
              <a:rPr lang="fr-CA" dirty="0"/>
              <a:t>Petit rappel de ce que vous avez vu hier.</a:t>
            </a:r>
          </a:p>
          <a:p>
            <a:pPr marL="6858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567490" y="1027664"/>
            <a:ext cx="7344934" cy="1105192"/>
          </a:xfrm>
        </p:spPr>
        <p:txBody>
          <a:bodyPr>
            <a:normAutofit/>
          </a:bodyPr>
          <a:lstStyle/>
          <a:p>
            <a:pPr algn="ctr"/>
            <a:r>
              <a:rPr lang="fr-CA" dirty="0"/>
              <a:t>Activité p. 86-87</a:t>
            </a:r>
            <a:endParaRPr lang="fr-CA" sz="2400" dirty="0"/>
          </a:p>
        </p:txBody>
      </p:sp>
      <p:pic>
        <p:nvPicPr>
          <p:cNvPr id="4" name="Image 3" descr="crayon.gi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1991544" y="548681"/>
            <a:ext cx="936104" cy="98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758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744072" y="692696"/>
            <a:ext cx="3429000" cy="2590254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fr-CA" sz="3200" dirty="0"/>
              <a:t>Le rapport interservices alias le «rapport»</a:t>
            </a:r>
            <a:br>
              <a:rPr lang="fr-CA" sz="3200" dirty="0"/>
            </a:br>
            <a:r>
              <a:rPr lang="fr-CA" sz="3200" dirty="0"/>
              <a:t>P.93 et 94 le haut</a:t>
            </a:r>
            <a:br>
              <a:rPr lang="fr-CA" sz="3200" dirty="0"/>
            </a:br>
            <a:r>
              <a:rPr lang="fr-CA" sz="3200" dirty="0"/>
              <a:t>Compléter l’activité.</a:t>
            </a:r>
          </a:p>
        </p:txBody>
      </p:sp>
      <p:sp>
        <p:nvSpPr>
          <p:cNvPr id="105475" name="Espace réservé du texte 5"/>
          <p:cNvSpPr>
            <a:spLocks noGrp="1"/>
          </p:cNvSpPr>
          <p:nvPr>
            <p:ph type="body" sz="half" idx="2"/>
          </p:nvPr>
        </p:nvSpPr>
        <p:spPr>
          <a:xfrm>
            <a:off x="6913564" y="3282950"/>
            <a:ext cx="2566813" cy="2594322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fr-CA" altLang="fr-FR" sz="2800" dirty="0"/>
              <a:t>Rencontre faite au début de chaque quart de travail entre les membres du quart de travail se terminant et celui qui débute.</a:t>
            </a:r>
          </a:p>
        </p:txBody>
      </p:sp>
      <p:sp>
        <p:nvSpPr>
          <p:cNvPr id="5" name="Espace réservé pour une image  4"/>
          <p:cNvSpPr>
            <a:spLocks noGrp="1"/>
          </p:cNvSpPr>
          <p:nvPr>
            <p:ph type="pic" idx="1"/>
          </p:nvPr>
        </p:nvSpPr>
        <p:spPr/>
      </p:sp>
      <p:pic>
        <p:nvPicPr>
          <p:cNvPr id="11059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25" t="20950" r="22415" b="12556"/>
          <a:stretch>
            <a:fillRect/>
          </a:stretch>
        </p:blipFill>
        <p:spPr bwMode="auto">
          <a:xfrm rot="214359">
            <a:off x="1974841" y="265668"/>
            <a:ext cx="4184650" cy="652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7116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dirty="0"/>
              <a:t>Compléter l’exercice Dossier médical.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/>
              <a:t>Vous pouvez vous aider à l’aide des dossiers dans la classe.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567490" y="1027664"/>
            <a:ext cx="7344934" cy="1105192"/>
          </a:xfrm>
        </p:spPr>
        <p:txBody>
          <a:bodyPr>
            <a:normAutofit/>
          </a:bodyPr>
          <a:lstStyle/>
          <a:p>
            <a:pPr algn="ctr"/>
            <a:r>
              <a:rPr lang="fr-CA"/>
              <a:t>Activité Moodle </a:t>
            </a:r>
            <a:r>
              <a:rPr lang="fr-CA" dirty="0"/>
              <a:t>C6.3</a:t>
            </a:r>
            <a:endParaRPr lang="fr-CA" sz="2400" dirty="0"/>
          </a:p>
        </p:txBody>
      </p:sp>
      <p:pic>
        <p:nvPicPr>
          <p:cNvPr id="4" name="Image 3" descr="crayon.gi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1991544" y="548681"/>
            <a:ext cx="936104" cy="98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2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178</Words>
  <Application>Microsoft Office PowerPoint</Application>
  <PresentationFormat>Grand écran</PresentationFormat>
  <Paragraphs>17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Century Gothic</vt:lpstr>
      <vt:lpstr>Wingdings</vt:lpstr>
      <vt:lpstr>Wingdings 2</vt:lpstr>
      <vt:lpstr>Austin</vt:lpstr>
      <vt:lpstr>1_Austin</vt:lpstr>
      <vt:lpstr>2_Austin</vt:lpstr>
      <vt:lpstr>Cours 6</vt:lpstr>
      <vt:lpstr>Les outils de planification p.85 à 92 du Cémeq</vt:lpstr>
      <vt:lpstr>Activité p. 86-87</vt:lpstr>
      <vt:lpstr>Le rapport interservices alias le «rapport» P.93 et 94 le haut Compléter l’activité.</vt:lpstr>
      <vt:lpstr>Activité Moodle C6.3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6</dc:title>
  <dc:creator>Beaulieu, France</dc:creator>
  <cp:lastModifiedBy>Beaulieu, France</cp:lastModifiedBy>
  <cp:revision>1</cp:revision>
  <dcterms:created xsi:type="dcterms:W3CDTF">2024-03-27T23:16:35Z</dcterms:created>
  <dcterms:modified xsi:type="dcterms:W3CDTF">2024-03-28T00:28:30Z</dcterms:modified>
</cp:coreProperties>
</file>