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15" r:id="rId3"/>
    <p:sldId id="310" r:id="rId4"/>
    <p:sldId id="311" r:id="rId5"/>
    <p:sldId id="312" r:id="rId6"/>
    <p:sldId id="313" r:id="rId7"/>
    <p:sldId id="314" r:id="rId8"/>
    <p:sldId id="316" r:id="rId9"/>
    <p:sldId id="295" r:id="rId10"/>
    <p:sldId id="296" r:id="rId11"/>
    <p:sldId id="298" r:id="rId12"/>
    <p:sldId id="299" r:id="rId13"/>
    <p:sldId id="300" r:id="rId14"/>
    <p:sldId id="301" r:id="rId15"/>
    <p:sldId id="302" r:id="rId16"/>
    <p:sldId id="303" r:id="rId17"/>
    <p:sldId id="304" r:id="rId18"/>
    <p:sldId id="317" r:id="rId1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75BDAC-99F7-4690-AB2E-5D0EEDC34CE5}" v="418" dt="2024-03-28T01:01:17.30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aulieu, France" userId="775102f9-63db-4f93-bf4c-ffd10f7f1482" providerId="ADAL" clId="{4E75BDAC-99F7-4690-AB2E-5D0EEDC34CE5}"/>
    <pc:docChg chg="undo custSel addSld delSld modSld">
      <pc:chgData name="Beaulieu, France" userId="775102f9-63db-4f93-bf4c-ffd10f7f1482" providerId="ADAL" clId="{4E75BDAC-99F7-4690-AB2E-5D0EEDC34CE5}" dt="2024-03-28T01:01:17.300" v="1128" actId="20577"/>
      <pc:docMkLst>
        <pc:docMk/>
      </pc:docMkLst>
      <pc:sldChg chg="modSp mod">
        <pc:chgData name="Beaulieu, France" userId="775102f9-63db-4f93-bf4c-ffd10f7f1482" providerId="ADAL" clId="{4E75BDAC-99F7-4690-AB2E-5D0EEDC34CE5}" dt="2024-03-13T14:04:26.388" v="736" actId="20577"/>
        <pc:sldMkLst>
          <pc:docMk/>
          <pc:sldMk cId="3248637577" sldId="256"/>
        </pc:sldMkLst>
        <pc:spChg chg="mod">
          <ac:chgData name="Beaulieu, France" userId="775102f9-63db-4f93-bf4c-ffd10f7f1482" providerId="ADAL" clId="{4E75BDAC-99F7-4690-AB2E-5D0EEDC34CE5}" dt="2024-03-13T14:04:26.388" v="736" actId="20577"/>
          <ac:spMkLst>
            <pc:docMk/>
            <pc:sldMk cId="3248637577" sldId="256"/>
            <ac:spMk id="2" creationId="{00000000-0000-0000-0000-000000000000}"/>
          </ac:spMkLst>
        </pc:spChg>
        <pc:spChg chg="mod">
          <ac:chgData name="Beaulieu, France" userId="775102f9-63db-4f93-bf4c-ffd10f7f1482" providerId="ADAL" clId="{4E75BDAC-99F7-4690-AB2E-5D0EEDC34CE5}" dt="2024-03-12T17:32:23.123" v="69" actId="20577"/>
          <ac:spMkLst>
            <pc:docMk/>
            <pc:sldMk cId="3248637577" sldId="256"/>
            <ac:spMk id="3" creationId="{00000000-0000-0000-0000-000000000000}"/>
          </ac:spMkLst>
        </pc:spChg>
      </pc:sldChg>
      <pc:sldChg chg="del">
        <pc:chgData name="Beaulieu, France" userId="775102f9-63db-4f93-bf4c-ffd10f7f1482" providerId="ADAL" clId="{4E75BDAC-99F7-4690-AB2E-5D0EEDC34CE5}" dt="2024-03-13T14:32:32.712" v="1017" actId="2696"/>
        <pc:sldMkLst>
          <pc:docMk/>
          <pc:sldMk cId="863479262" sldId="257"/>
        </pc:sldMkLst>
      </pc:sldChg>
      <pc:sldChg chg="del">
        <pc:chgData name="Beaulieu, France" userId="775102f9-63db-4f93-bf4c-ffd10f7f1482" providerId="ADAL" clId="{4E75BDAC-99F7-4690-AB2E-5D0EEDC34CE5}" dt="2024-03-13T14:34:59.370" v="1019" actId="2696"/>
        <pc:sldMkLst>
          <pc:docMk/>
          <pc:sldMk cId="2366978202" sldId="258"/>
        </pc:sldMkLst>
      </pc:sldChg>
      <pc:sldChg chg="del">
        <pc:chgData name="Beaulieu, France" userId="775102f9-63db-4f93-bf4c-ffd10f7f1482" providerId="ADAL" clId="{4E75BDAC-99F7-4690-AB2E-5D0EEDC34CE5}" dt="2024-03-13T14:35:03.939" v="1020" actId="2696"/>
        <pc:sldMkLst>
          <pc:docMk/>
          <pc:sldMk cId="3103468021" sldId="259"/>
        </pc:sldMkLst>
      </pc:sldChg>
      <pc:sldChg chg="del">
        <pc:chgData name="Beaulieu, France" userId="775102f9-63db-4f93-bf4c-ffd10f7f1482" providerId="ADAL" clId="{4E75BDAC-99F7-4690-AB2E-5D0EEDC34CE5}" dt="2024-03-13T14:35:06.925" v="1021" actId="2696"/>
        <pc:sldMkLst>
          <pc:docMk/>
          <pc:sldMk cId="990594615" sldId="260"/>
        </pc:sldMkLst>
      </pc:sldChg>
      <pc:sldChg chg="del">
        <pc:chgData name="Beaulieu, France" userId="775102f9-63db-4f93-bf4c-ffd10f7f1482" providerId="ADAL" clId="{4E75BDAC-99F7-4690-AB2E-5D0EEDC34CE5}" dt="2024-03-13T14:37:02.208" v="1025" actId="2696"/>
        <pc:sldMkLst>
          <pc:docMk/>
          <pc:sldMk cId="1888922236" sldId="262"/>
        </pc:sldMkLst>
      </pc:sldChg>
      <pc:sldChg chg="del">
        <pc:chgData name="Beaulieu, France" userId="775102f9-63db-4f93-bf4c-ffd10f7f1482" providerId="ADAL" clId="{4E75BDAC-99F7-4690-AB2E-5D0EEDC34CE5}" dt="2024-03-13T14:35:49.417" v="1022" actId="2696"/>
        <pc:sldMkLst>
          <pc:docMk/>
          <pc:sldMk cId="3860736203" sldId="263"/>
        </pc:sldMkLst>
      </pc:sldChg>
      <pc:sldChg chg="del">
        <pc:chgData name="Beaulieu, France" userId="775102f9-63db-4f93-bf4c-ffd10f7f1482" providerId="ADAL" clId="{4E75BDAC-99F7-4690-AB2E-5D0EEDC34CE5}" dt="2024-03-13T14:50:33.632" v="1028" actId="2696"/>
        <pc:sldMkLst>
          <pc:docMk/>
          <pc:sldMk cId="3442379191" sldId="265"/>
        </pc:sldMkLst>
      </pc:sldChg>
      <pc:sldChg chg="del">
        <pc:chgData name="Beaulieu, France" userId="775102f9-63db-4f93-bf4c-ffd10f7f1482" providerId="ADAL" clId="{4E75BDAC-99F7-4690-AB2E-5D0EEDC34CE5}" dt="2024-03-13T14:51:05.525" v="1029" actId="2696"/>
        <pc:sldMkLst>
          <pc:docMk/>
          <pc:sldMk cId="2903714598" sldId="266"/>
        </pc:sldMkLst>
      </pc:sldChg>
      <pc:sldChg chg="del">
        <pc:chgData name="Beaulieu, France" userId="775102f9-63db-4f93-bf4c-ffd10f7f1482" providerId="ADAL" clId="{4E75BDAC-99F7-4690-AB2E-5D0EEDC34CE5}" dt="2024-03-13T14:51:47.145" v="1030" actId="2696"/>
        <pc:sldMkLst>
          <pc:docMk/>
          <pc:sldMk cId="2138793128" sldId="267"/>
        </pc:sldMkLst>
      </pc:sldChg>
      <pc:sldChg chg="del">
        <pc:chgData name="Beaulieu, France" userId="775102f9-63db-4f93-bf4c-ffd10f7f1482" providerId="ADAL" clId="{4E75BDAC-99F7-4690-AB2E-5D0EEDC34CE5}" dt="2024-03-13T14:52:00.744" v="1031" actId="2696"/>
        <pc:sldMkLst>
          <pc:docMk/>
          <pc:sldMk cId="1098757563" sldId="268"/>
        </pc:sldMkLst>
      </pc:sldChg>
      <pc:sldChg chg="del">
        <pc:chgData name="Beaulieu, France" userId="775102f9-63db-4f93-bf4c-ffd10f7f1482" providerId="ADAL" clId="{4E75BDAC-99F7-4690-AB2E-5D0EEDC34CE5}" dt="2024-03-13T14:52:44.018" v="1032" actId="47"/>
        <pc:sldMkLst>
          <pc:docMk/>
          <pc:sldMk cId="2257505737" sldId="269"/>
        </pc:sldMkLst>
      </pc:sldChg>
      <pc:sldChg chg="del">
        <pc:chgData name="Beaulieu, France" userId="775102f9-63db-4f93-bf4c-ffd10f7f1482" providerId="ADAL" clId="{4E75BDAC-99F7-4690-AB2E-5D0EEDC34CE5}" dt="2024-03-13T14:53:34.476" v="1033" actId="2696"/>
        <pc:sldMkLst>
          <pc:docMk/>
          <pc:sldMk cId="805152071" sldId="270"/>
        </pc:sldMkLst>
      </pc:sldChg>
      <pc:sldChg chg="del">
        <pc:chgData name="Beaulieu, France" userId="775102f9-63db-4f93-bf4c-ffd10f7f1482" providerId="ADAL" clId="{4E75BDAC-99F7-4690-AB2E-5D0EEDC34CE5}" dt="2024-03-13T14:54:17.610" v="1035" actId="2696"/>
        <pc:sldMkLst>
          <pc:docMk/>
          <pc:sldMk cId="1121543143" sldId="271"/>
        </pc:sldMkLst>
      </pc:sldChg>
      <pc:sldChg chg="del">
        <pc:chgData name="Beaulieu, France" userId="775102f9-63db-4f93-bf4c-ffd10f7f1482" providerId="ADAL" clId="{4E75BDAC-99F7-4690-AB2E-5D0EEDC34CE5}" dt="2024-03-13T14:54:36.434" v="1036" actId="2696"/>
        <pc:sldMkLst>
          <pc:docMk/>
          <pc:sldMk cId="2934850230" sldId="272"/>
        </pc:sldMkLst>
      </pc:sldChg>
      <pc:sldChg chg="del">
        <pc:chgData name="Beaulieu, France" userId="775102f9-63db-4f93-bf4c-ffd10f7f1482" providerId="ADAL" clId="{4E75BDAC-99F7-4690-AB2E-5D0EEDC34CE5}" dt="2024-03-13T14:54:54.536" v="1037" actId="2696"/>
        <pc:sldMkLst>
          <pc:docMk/>
          <pc:sldMk cId="1844847611" sldId="273"/>
        </pc:sldMkLst>
      </pc:sldChg>
      <pc:sldChg chg="del">
        <pc:chgData name="Beaulieu, France" userId="775102f9-63db-4f93-bf4c-ffd10f7f1482" providerId="ADAL" clId="{4E75BDAC-99F7-4690-AB2E-5D0EEDC34CE5}" dt="2024-03-13T14:55:55.707" v="1040" actId="2696"/>
        <pc:sldMkLst>
          <pc:docMk/>
          <pc:sldMk cId="1313160058" sldId="274"/>
        </pc:sldMkLst>
      </pc:sldChg>
      <pc:sldChg chg="del">
        <pc:chgData name="Beaulieu, France" userId="775102f9-63db-4f93-bf4c-ffd10f7f1482" providerId="ADAL" clId="{4E75BDAC-99F7-4690-AB2E-5D0EEDC34CE5}" dt="2024-03-13T14:56:15.363" v="1041" actId="2696"/>
        <pc:sldMkLst>
          <pc:docMk/>
          <pc:sldMk cId="885068989" sldId="275"/>
        </pc:sldMkLst>
      </pc:sldChg>
      <pc:sldChg chg="del">
        <pc:chgData name="Beaulieu, France" userId="775102f9-63db-4f93-bf4c-ffd10f7f1482" providerId="ADAL" clId="{4E75BDAC-99F7-4690-AB2E-5D0EEDC34CE5}" dt="2024-03-13T14:32:27.847" v="1016" actId="2696"/>
        <pc:sldMkLst>
          <pc:docMk/>
          <pc:sldMk cId="1322504493" sldId="277"/>
        </pc:sldMkLst>
      </pc:sldChg>
      <pc:sldChg chg="add del">
        <pc:chgData name="Beaulieu, France" userId="775102f9-63db-4f93-bf4c-ffd10f7f1482" providerId="ADAL" clId="{4E75BDAC-99F7-4690-AB2E-5D0EEDC34CE5}" dt="2024-03-13T14:17:14.859" v="972" actId="2696"/>
        <pc:sldMkLst>
          <pc:docMk/>
          <pc:sldMk cId="3465396678" sldId="278"/>
        </pc:sldMkLst>
      </pc:sldChg>
      <pc:sldChg chg="del">
        <pc:chgData name="Beaulieu, France" userId="775102f9-63db-4f93-bf4c-ffd10f7f1482" providerId="ADAL" clId="{4E75BDAC-99F7-4690-AB2E-5D0EEDC34CE5}" dt="2024-03-13T14:36:14.621" v="1023" actId="2696"/>
        <pc:sldMkLst>
          <pc:docMk/>
          <pc:sldMk cId="876440996" sldId="283"/>
        </pc:sldMkLst>
      </pc:sldChg>
      <pc:sldChg chg="del">
        <pc:chgData name="Beaulieu, France" userId="775102f9-63db-4f93-bf4c-ffd10f7f1482" providerId="ADAL" clId="{4E75BDAC-99F7-4690-AB2E-5D0EEDC34CE5}" dt="2024-03-13T14:36:42.938" v="1024" actId="2696"/>
        <pc:sldMkLst>
          <pc:docMk/>
          <pc:sldMk cId="3807709746" sldId="284"/>
        </pc:sldMkLst>
      </pc:sldChg>
      <pc:sldChg chg="del">
        <pc:chgData name="Beaulieu, France" userId="775102f9-63db-4f93-bf4c-ffd10f7f1482" providerId="ADAL" clId="{4E75BDAC-99F7-4690-AB2E-5D0EEDC34CE5}" dt="2024-03-13T14:39:13.400" v="1026" actId="2696"/>
        <pc:sldMkLst>
          <pc:docMk/>
          <pc:sldMk cId="3210464742" sldId="287"/>
        </pc:sldMkLst>
      </pc:sldChg>
      <pc:sldChg chg="del">
        <pc:chgData name="Beaulieu, France" userId="775102f9-63db-4f93-bf4c-ffd10f7f1482" providerId="ADAL" clId="{4E75BDAC-99F7-4690-AB2E-5D0EEDC34CE5}" dt="2024-03-13T14:53:53.560" v="1034" actId="47"/>
        <pc:sldMkLst>
          <pc:docMk/>
          <pc:sldMk cId="2673505783" sldId="288"/>
        </pc:sldMkLst>
      </pc:sldChg>
      <pc:sldChg chg="del">
        <pc:chgData name="Beaulieu, France" userId="775102f9-63db-4f93-bf4c-ffd10f7f1482" providerId="ADAL" clId="{4E75BDAC-99F7-4690-AB2E-5D0EEDC34CE5}" dt="2024-03-13T14:55:08.865" v="1038" actId="47"/>
        <pc:sldMkLst>
          <pc:docMk/>
          <pc:sldMk cId="682491954" sldId="289"/>
        </pc:sldMkLst>
      </pc:sldChg>
      <pc:sldChg chg="del">
        <pc:chgData name="Beaulieu, France" userId="775102f9-63db-4f93-bf4c-ffd10f7f1482" providerId="ADAL" clId="{4E75BDAC-99F7-4690-AB2E-5D0EEDC34CE5}" dt="2024-03-13T14:55:31.732" v="1039" actId="2696"/>
        <pc:sldMkLst>
          <pc:docMk/>
          <pc:sldMk cId="3743622157" sldId="290"/>
        </pc:sldMkLst>
      </pc:sldChg>
      <pc:sldChg chg="del">
        <pc:chgData name="Beaulieu, France" userId="775102f9-63db-4f93-bf4c-ffd10f7f1482" providerId="ADAL" clId="{4E75BDAC-99F7-4690-AB2E-5D0EEDC34CE5}" dt="2024-03-13T14:34:11.644" v="1018" actId="2696"/>
        <pc:sldMkLst>
          <pc:docMk/>
          <pc:sldMk cId="3440971538" sldId="292"/>
        </pc:sldMkLst>
      </pc:sldChg>
      <pc:sldChg chg="del">
        <pc:chgData name="Beaulieu, France" userId="775102f9-63db-4f93-bf4c-ffd10f7f1482" providerId="ADAL" clId="{4E75BDAC-99F7-4690-AB2E-5D0EEDC34CE5}" dt="2024-03-13T14:56:43.968" v="1042" actId="2696"/>
        <pc:sldMkLst>
          <pc:docMk/>
          <pc:sldMk cId="371693938" sldId="293"/>
        </pc:sldMkLst>
      </pc:sldChg>
      <pc:sldChg chg="modSp mod">
        <pc:chgData name="Beaulieu, France" userId="775102f9-63db-4f93-bf4c-ffd10f7f1482" providerId="ADAL" clId="{4E75BDAC-99F7-4690-AB2E-5D0EEDC34CE5}" dt="2024-03-13T13:43:00.434" v="562" actId="20577"/>
        <pc:sldMkLst>
          <pc:docMk/>
          <pc:sldMk cId="1641736149" sldId="295"/>
        </pc:sldMkLst>
        <pc:spChg chg="mod">
          <ac:chgData name="Beaulieu, France" userId="775102f9-63db-4f93-bf4c-ffd10f7f1482" providerId="ADAL" clId="{4E75BDAC-99F7-4690-AB2E-5D0EEDC34CE5}" dt="2024-03-13T13:43:00.434" v="562" actId="20577"/>
          <ac:spMkLst>
            <pc:docMk/>
            <pc:sldMk cId="1641736149" sldId="295"/>
            <ac:spMk id="2" creationId="{00000000-0000-0000-0000-000000000000}"/>
          </ac:spMkLst>
        </pc:spChg>
      </pc:sldChg>
      <pc:sldChg chg="modSp mod">
        <pc:chgData name="Beaulieu, France" userId="775102f9-63db-4f93-bf4c-ffd10f7f1482" providerId="ADAL" clId="{4E75BDAC-99F7-4690-AB2E-5D0EEDC34CE5}" dt="2024-03-28T00:50:32.265" v="1069" actId="14100"/>
        <pc:sldMkLst>
          <pc:docMk/>
          <pc:sldMk cId="3770786323" sldId="296"/>
        </pc:sldMkLst>
        <pc:spChg chg="mod">
          <ac:chgData name="Beaulieu, France" userId="775102f9-63db-4f93-bf4c-ffd10f7f1482" providerId="ADAL" clId="{4E75BDAC-99F7-4690-AB2E-5D0EEDC34CE5}" dt="2024-03-28T00:50:32.265" v="1069" actId="14100"/>
          <ac:spMkLst>
            <pc:docMk/>
            <pc:sldMk cId="3770786323" sldId="296"/>
            <ac:spMk id="2" creationId="{00000000-0000-0000-0000-000000000000}"/>
          </ac:spMkLst>
        </pc:spChg>
      </pc:sldChg>
      <pc:sldChg chg="del">
        <pc:chgData name="Beaulieu, France" userId="775102f9-63db-4f93-bf4c-ffd10f7f1482" providerId="ADAL" clId="{4E75BDAC-99F7-4690-AB2E-5D0EEDC34CE5}" dt="2024-03-13T13:46:50.453" v="563" actId="2696"/>
        <pc:sldMkLst>
          <pc:docMk/>
          <pc:sldMk cId="698110516" sldId="297"/>
        </pc:sldMkLst>
      </pc:sldChg>
      <pc:sldChg chg="delSp modSp mod">
        <pc:chgData name="Beaulieu, France" userId="775102f9-63db-4f93-bf4c-ffd10f7f1482" providerId="ADAL" clId="{4E75BDAC-99F7-4690-AB2E-5D0EEDC34CE5}" dt="2024-03-28T00:51:08.916" v="1070" actId="478"/>
        <pc:sldMkLst>
          <pc:docMk/>
          <pc:sldMk cId="2430995116" sldId="300"/>
        </pc:sldMkLst>
        <pc:spChg chg="del mod">
          <ac:chgData name="Beaulieu, France" userId="775102f9-63db-4f93-bf4c-ffd10f7f1482" providerId="ADAL" clId="{4E75BDAC-99F7-4690-AB2E-5D0EEDC34CE5}" dt="2024-03-28T00:51:08.916" v="1070" actId="478"/>
          <ac:spMkLst>
            <pc:docMk/>
            <pc:sldMk cId="2430995116" sldId="300"/>
            <ac:spMk id="4" creationId="{00000000-0000-0000-0000-000000000000}"/>
          </ac:spMkLst>
        </pc:spChg>
      </pc:sldChg>
      <pc:sldChg chg="delSp mod">
        <pc:chgData name="Beaulieu, France" userId="775102f9-63db-4f93-bf4c-ffd10f7f1482" providerId="ADAL" clId="{4E75BDAC-99F7-4690-AB2E-5D0EEDC34CE5}" dt="2024-03-13T13:47:12.622" v="632" actId="478"/>
        <pc:sldMkLst>
          <pc:docMk/>
          <pc:sldMk cId="2977001605" sldId="301"/>
        </pc:sldMkLst>
        <pc:spChg chg="del">
          <ac:chgData name="Beaulieu, France" userId="775102f9-63db-4f93-bf4c-ffd10f7f1482" providerId="ADAL" clId="{4E75BDAC-99F7-4690-AB2E-5D0EEDC34CE5}" dt="2024-03-13T13:47:12.622" v="632" actId="478"/>
          <ac:spMkLst>
            <pc:docMk/>
            <pc:sldMk cId="2977001605" sldId="301"/>
            <ac:spMk id="2" creationId="{00000000-0000-0000-0000-000000000000}"/>
          </ac:spMkLst>
        </pc:spChg>
      </pc:sldChg>
      <pc:sldChg chg="delSp mod">
        <pc:chgData name="Beaulieu, France" userId="775102f9-63db-4f93-bf4c-ffd10f7f1482" providerId="ADAL" clId="{4E75BDAC-99F7-4690-AB2E-5D0EEDC34CE5}" dt="2024-03-13T13:59:56.439" v="733" actId="478"/>
        <pc:sldMkLst>
          <pc:docMk/>
          <pc:sldMk cId="1595194760" sldId="302"/>
        </pc:sldMkLst>
        <pc:spChg chg="del">
          <ac:chgData name="Beaulieu, France" userId="775102f9-63db-4f93-bf4c-ffd10f7f1482" providerId="ADAL" clId="{4E75BDAC-99F7-4690-AB2E-5D0EEDC34CE5}" dt="2024-03-13T13:59:56.439" v="733" actId="478"/>
          <ac:spMkLst>
            <pc:docMk/>
            <pc:sldMk cId="1595194760" sldId="302"/>
            <ac:spMk id="2" creationId="{00000000-0000-0000-0000-000000000000}"/>
          </ac:spMkLst>
        </pc:spChg>
      </pc:sldChg>
      <pc:sldChg chg="delSp mod">
        <pc:chgData name="Beaulieu, France" userId="775102f9-63db-4f93-bf4c-ffd10f7f1482" providerId="ADAL" clId="{4E75BDAC-99F7-4690-AB2E-5D0EEDC34CE5}" dt="2024-03-13T13:47:18.233" v="633" actId="478"/>
        <pc:sldMkLst>
          <pc:docMk/>
          <pc:sldMk cId="825814176" sldId="303"/>
        </pc:sldMkLst>
        <pc:spChg chg="del">
          <ac:chgData name="Beaulieu, France" userId="775102f9-63db-4f93-bf4c-ffd10f7f1482" providerId="ADAL" clId="{4E75BDAC-99F7-4690-AB2E-5D0EEDC34CE5}" dt="2024-03-13T13:47:18.233" v="633" actId="478"/>
          <ac:spMkLst>
            <pc:docMk/>
            <pc:sldMk cId="825814176" sldId="303"/>
            <ac:spMk id="2" creationId="{00000000-0000-0000-0000-000000000000}"/>
          </ac:spMkLst>
        </pc:spChg>
      </pc:sldChg>
      <pc:sldChg chg="modSp modAnim">
        <pc:chgData name="Beaulieu, France" userId="775102f9-63db-4f93-bf4c-ffd10f7f1482" providerId="ADAL" clId="{4E75BDAC-99F7-4690-AB2E-5D0EEDC34CE5}" dt="2024-03-13T14:26:49.387" v="1015" actId="20577"/>
        <pc:sldMkLst>
          <pc:docMk/>
          <pc:sldMk cId="796277014" sldId="304"/>
        </pc:sldMkLst>
        <pc:spChg chg="mod">
          <ac:chgData name="Beaulieu, France" userId="775102f9-63db-4f93-bf4c-ffd10f7f1482" providerId="ADAL" clId="{4E75BDAC-99F7-4690-AB2E-5D0EEDC34CE5}" dt="2024-03-13T14:26:49.387" v="1015" actId="20577"/>
          <ac:spMkLst>
            <pc:docMk/>
            <pc:sldMk cId="796277014" sldId="304"/>
            <ac:spMk id="2" creationId="{00000000-0000-0000-0000-000000000000}"/>
          </ac:spMkLst>
        </pc:spChg>
      </pc:sldChg>
      <pc:sldChg chg="del">
        <pc:chgData name="Beaulieu, France" userId="775102f9-63db-4f93-bf4c-ffd10f7f1482" providerId="ADAL" clId="{4E75BDAC-99F7-4690-AB2E-5D0EEDC34CE5}" dt="2024-03-13T14:22:30.841" v="973" actId="2696"/>
        <pc:sldMkLst>
          <pc:docMk/>
          <pc:sldMk cId="1307449130" sldId="305"/>
        </pc:sldMkLst>
      </pc:sldChg>
      <pc:sldChg chg="modSp del modAnim">
        <pc:chgData name="Beaulieu, France" userId="775102f9-63db-4f93-bf4c-ffd10f7f1482" providerId="ADAL" clId="{4E75BDAC-99F7-4690-AB2E-5D0EEDC34CE5}" dt="2024-03-13T14:23:38.370" v="977" actId="2696"/>
        <pc:sldMkLst>
          <pc:docMk/>
          <pc:sldMk cId="4086790856" sldId="306"/>
        </pc:sldMkLst>
        <pc:spChg chg="mod">
          <ac:chgData name="Beaulieu, France" userId="775102f9-63db-4f93-bf4c-ffd10f7f1482" providerId="ADAL" clId="{4E75BDAC-99F7-4690-AB2E-5D0EEDC34CE5}" dt="2024-03-13T14:12:38.751" v="822" actId="5793"/>
          <ac:spMkLst>
            <pc:docMk/>
            <pc:sldMk cId="4086790856" sldId="306"/>
            <ac:spMk id="2" creationId="{00000000-0000-0000-0000-000000000000}"/>
          </ac:spMkLst>
        </pc:spChg>
      </pc:sldChg>
      <pc:sldChg chg="modSp del modAnim">
        <pc:chgData name="Beaulieu, France" userId="775102f9-63db-4f93-bf4c-ffd10f7f1482" providerId="ADAL" clId="{4E75BDAC-99F7-4690-AB2E-5D0EEDC34CE5}" dt="2024-03-13T14:24:04.849" v="978" actId="2696"/>
        <pc:sldMkLst>
          <pc:docMk/>
          <pc:sldMk cId="3142862515" sldId="307"/>
        </pc:sldMkLst>
        <pc:spChg chg="mod">
          <ac:chgData name="Beaulieu, France" userId="775102f9-63db-4f93-bf4c-ffd10f7f1482" providerId="ADAL" clId="{4E75BDAC-99F7-4690-AB2E-5D0EEDC34CE5}" dt="2024-03-13T14:14:12.905" v="967" actId="20577"/>
          <ac:spMkLst>
            <pc:docMk/>
            <pc:sldMk cId="3142862515" sldId="307"/>
            <ac:spMk id="2" creationId="{00000000-0000-0000-0000-000000000000}"/>
          </ac:spMkLst>
        </pc:spChg>
      </pc:sldChg>
      <pc:sldChg chg="del">
        <pc:chgData name="Beaulieu, France" userId="775102f9-63db-4f93-bf4c-ffd10f7f1482" providerId="ADAL" clId="{4E75BDAC-99F7-4690-AB2E-5D0EEDC34CE5}" dt="2024-03-13T14:50:30.726" v="1027" actId="2696"/>
        <pc:sldMkLst>
          <pc:docMk/>
          <pc:sldMk cId="122506726" sldId="308"/>
        </pc:sldMkLst>
      </pc:sldChg>
      <pc:sldChg chg="del">
        <pc:chgData name="Beaulieu, France" userId="775102f9-63db-4f93-bf4c-ffd10f7f1482" providerId="ADAL" clId="{4E75BDAC-99F7-4690-AB2E-5D0EEDC34CE5}" dt="2024-03-13T14:56:48.088" v="1043" actId="2696"/>
        <pc:sldMkLst>
          <pc:docMk/>
          <pc:sldMk cId="3301628483" sldId="309"/>
        </pc:sldMkLst>
      </pc:sldChg>
      <pc:sldChg chg="modSp add modAnim">
        <pc:chgData name="Beaulieu, France" userId="775102f9-63db-4f93-bf4c-ffd10f7f1482" providerId="ADAL" clId="{4E75BDAC-99F7-4690-AB2E-5D0EEDC34CE5}" dt="2024-03-28T00:38:06.229" v="1056" actId="20577"/>
        <pc:sldMkLst>
          <pc:docMk/>
          <pc:sldMk cId="1081039880" sldId="310"/>
        </pc:sldMkLst>
        <pc:spChg chg="mod">
          <ac:chgData name="Beaulieu, France" userId="775102f9-63db-4f93-bf4c-ffd10f7f1482" providerId="ADAL" clId="{4E75BDAC-99F7-4690-AB2E-5D0EEDC34CE5}" dt="2024-03-28T00:38:06.229" v="1056" actId="20577"/>
          <ac:spMkLst>
            <pc:docMk/>
            <pc:sldMk cId="1081039880" sldId="310"/>
            <ac:spMk id="2" creationId="{00000000-0000-0000-0000-000000000000}"/>
          </ac:spMkLst>
        </pc:spChg>
      </pc:sldChg>
      <pc:sldChg chg="addSp delSp modSp add">
        <pc:chgData name="Beaulieu, France" userId="775102f9-63db-4f93-bf4c-ffd10f7f1482" providerId="ADAL" clId="{4E75BDAC-99F7-4690-AB2E-5D0EEDC34CE5}" dt="2024-03-12T18:19:20.248" v="104" actId="931"/>
        <pc:sldMkLst>
          <pc:docMk/>
          <pc:sldMk cId="3877021292" sldId="311"/>
        </pc:sldMkLst>
        <pc:spChg chg="del">
          <ac:chgData name="Beaulieu, France" userId="775102f9-63db-4f93-bf4c-ffd10f7f1482" providerId="ADAL" clId="{4E75BDAC-99F7-4690-AB2E-5D0EEDC34CE5}" dt="2024-03-12T18:19:20.248" v="104" actId="931"/>
          <ac:spMkLst>
            <pc:docMk/>
            <pc:sldMk cId="3877021292" sldId="311"/>
            <ac:spMk id="3" creationId="{00000000-0000-0000-0000-000000000000}"/>
          </ac:spMkLst>
        </pc:spChg>
        <pc:picChg chg="add mod">
          <ac:chgData name="Beaulieu, France" userId="775102f9-63db-4f93-bf4c-ffd10f7f1482" providerId="ADAL" clId="{4E75BDAC-99F7-4690-AB2E-5D0EEDC34CE5}" dt="2024-03-12T18:19:20.248" v="104" actId="931"/>
          <ac:picMkLst>
            <pc:docMk/>
            <pc:sldMk cId="3877021292" sldId="311"/>
            <ac:picMk id="5" creationId="{3C3C3C91-CEAE-6179-64E8-7B37F737009E}"/>
          </ac:picMkLst>
        </pc:picChg>
      </pc:sldChg>
      <pc:sldChg chg="modSp add mod">
        <pc:chgData name="Beaulieu, France" userId="775102f9-63db-4f93-bf4c-ffd10f7f1482" providerId="ADAL" clId="{4E75BDAC-99F7-4690-AB2E-5D0EEDC34CE5}" dt="2024-03-12T18:26:12.814" v="117" actId="20577"/>
        <pc:sldMkLst>
          <pc:docMk/>
          <pc:sldMk cId="3132905615" sldId="312"/>
        </pc:sldMkLst>
        <pc:spChg chg="mod">
          <ac:chgData name="Beaulieu, France" userId="775102f9-63db-4f93-bf4c-ffd10f7f1482" providerId="ADAL" clId="{4E75BDAC-99F7-4690-AB2E-5D0EEDC34CE5}" dt="2024-03-12T18:26:02.787" v="116" actId="20577"/>
          <ac:spMkLst>
            <pc:docMk/>
            <pc:sldMk cId="3132905615" sldId="312"/>
            <ac:spMk id="2" creationId="{00000000-0000-0000-0000-000000000000}"/>
          </ac:spMkLst>
        </pc:spChg>
        <pc:spChg chg="mod">
          <ac:chgData name="Beaulieu, France" userId="775102f9-63db-4f93-bf4c-ffd10f7f1482" providerId="ADAL" clId="{4E75BDAC-99F7-4690-AB2E-5D0EEDC34CE5}" dt="2024-03-12T18:26:12.814" v="117" actId="20577"/>
          <ac:spMkLst>
            <pc:docMk/>
            <pc:sldMk cId="3132905615" sldId="312"/>
            <ac:spMk id="3" creationId="{00000000-0000-0000-0000-000000000000}"/>
          </ac:spMkLst>
        </pc:spChg>
      </pc:sldChg>
      <pc:sldChg chg="modSp add mod">
        <pc:chgData name="Beaulieu, France" userId="775102f9-63db-4f93-bf4c-ffd10f7f1482" providerId="ADAL" clId="{4E75BDAC-99F7-4690-AB2E-5D0EEDC34CE5}" dt="2024-03-12T18:26:49.106" v="126" actId="20577"/>
        <pc:sldMkLst>
          <pc:docMk/>
          <pc:sldMk cId="3082396061" sldId="313"/>
        </pc:sldMkLst>
        <pc:spChg chg="mod">
          <ac:chgData name="Beaulieu, France" userId="775102f9-63db-4f93-bf4c-ffd10f7f1482" providerId="ADAL" clId="{4E75BDAC-99F7-4690-AB2E-5D0EEDC34CE5}" dt="2024-03-12T18:26:49.106" v="126" actId="20577"/>
          <ac:spMkLst>
            <pc:docMk/>
            <pc:sldMk cId="3082396061" sldId="313"/>
            <ac:spMk id="2" creationId="{00000000-0000-0000-0000-000000000000}"/>
          </ac:spMkLst>
        </pc:spChg>
      </pc:sldChg>
      <pc:sldChg chg="modSp add mod">
        <pc:chgData name="Beaulieu, France" userId="775102f9-63db-4f93-bf4c-ffd10f7f1482" providerId="ADAL" clId="{4E75BDAC-99F7-4690-AB2E-5D0EEDC34CE5}" dt="2024-03-13T13:51:54.193" v="730" actId="20577"/>
        <pc:sldMkLst>
          <pc:docMk/>
          <pc:sldMk cId="2286142290" sldId="314"/>
        </pc:sldMkLst>
        <pc:spChg chg="mod">
          <ac:chgData name="Beaulieu, France" userId="775102f9-63db-4f93-bf4c-ffd10f7f1482" providerId="ADAL" clId="{4E75BDAC-99F7-4690-AB2E-5D0EEDC34CE5}" dt="2024-03-13T13:42:17.316" v="553" actId="20577"/>
          <ac:spMkLst>
            <pc:docMk/>
            <pc:sldMk cId="2286142290" sldId="314"/>
            <ac:spMk id="2" creationId="{00000000-0000-0000-0000-000000000000}"/>
          </ac:spMkLst>
        </pc:spChg>
        <pc:spChg chg="mod">
          <ac:chgData name="Beaulieu, France" userId="775102f9-63db-4f93-bf4c-ffd10f7f1482" providerId="ADAL" clId="{4E75BDAC-99F7-4690-AB2E-5D0EEDC34CE5}" dt="2024-03-13T13:51:54.193" v="730" actId="20577"/>
          <ac:spMkLst>
            <pc:docMk/>
            <pc:sldMk cId="2286142290" sldId="314"/>
            <ac:spMk id="3" creationId="{00000000-0000-0000-0000-000000000000}"/>
          </ac:spMkLst>
        </pc:spChg>
      </pc:sldChg>
      <pc:sldChg chg="modSp add mod">
        <pc:chgData name="Beaulieu, France" userId="775102f9-63db-4f93-bf4c-ffd10f7f1482" providerId="ADAL" clId="{4E75BDAC-99F7-4690-AB2E-5D0EEDC34CE5}" dt="2024-03-12T18:30:08.284" v="146" actId="20577"/>
        <pc:sldMkLst>
          <pc:docMk/>
          <pc:sldMk cId="2474314431" sldId="315"/>
        </pc:sldMkLst>
        <pc:spChg chg="mod">
          <ac:chgData name="Beaulieu, France" userId="775102f9-63db-4f93-bf4c-ffd10f7f1482" providerId="ADAL" clId="{4E75BDAC-99F7-4690-AB2E-5D0EEDC34CE5}" dt="2024-03-12T18:30:03.875" v="144" actId="20577"/>
          <ac:spMkLst>
            <pc:docMk/>
            <pc:sldMk cId="2474314431" sldId="315"/>
            <ac:spMk id="2" creationId="{00000000-0000-0000-0000-000000000000}"/>
          </ac:spMkLst>
        </pc:spChg>
        <pc:spChg chg="mod">
          <ac:chgData name="Beaulieu, France" userId="775102f9-63db-4f93-bf4c-ffd10f7f1482" providerId="ADAL" clId="{4E75BDAC-99F7-4690-AB2E-5D0EEDC34CE5}" dt="2024-03-12T18:30:08.284" v="146" actId="20577"/>
          <ac:spMkLst>
            <pc:docMk/>
            <pc:sldMk cId="2474314431" sldId="315"/>
            <ac:spMk id="4" creationId="{00000000-0000-0000-0000-000000000000}"/>
          </ac:spMkLst>
        </pc:spChg>
      </pc:sldChg>
      <pc:sldChg chg="modSp add mod modClrScheme modAnim chgLayout">
        <pc:chgData name="Beaulieu, France" userId="775102f9-63db-4f93-bf4c-ffd10f7f1482" providerId="ADAL" clId="{4E75BDAC-99F7-4690-AB2E-5D0EEDC34CE5}" dt="2024-03-13T13:52:00.171" v="732" actId="20577"/>
        <pc:sldMkLst>
          <pc:docMk/>
          <pc:sldMk cId="2037707454" sldId="316"/>
        </pc:sldMkLst>
        <pc:spChg chg="mod ord">
          <ac:chgData name="Beaulieu, France" userId="775102f9-63db-4f93-bf4c-ffd10f7f1482" providerId="ADAL" clId="{4E75BDAC-99F7-4690-AB2E-5D0EEDC34CE5}" dt="2024-03-13T13:52:00.171" v="732" actId="20577"/>
          <ac:spMkLst>
            <pc:docMk/>
            <pc:sldMk cId="2037707454" sldId="316"/>
            <ac:spMk id="2" creationId="{00000000-0000-0000-0000-000000000000}"/>
          </ac:spMkLst>
        </pc:spChg>
        <pc:spChg chg="mod">
          <ac:chgData name="Beaulieu, France" userId="775102f9-63db-4f93-bf4c-ffd10f7f1482" providerId="ADAL" clId="{4E75BDAC-99F7-4690-AB2E-5D0EEDC34CE5}" dt="2024-03-12T18:54:06.091" v="532" actId="26606"/>
          <ac:spMkLst>
            <pc:docMk/>
            <pc:sldMk cId="2037707454" sldId="316"/>
            <ac:spMk id="3" creationId="{00000000-0000-0000-0000-000000000000}"/>
          </ac:spMkLst>
        </pc:spChg>
        <pc:picChg chg="mod">
          <ac:chgData name="Beaulieu, France" userId="775102f9-63db-4f93-bf4c-ffd10f7f1482" providerId="ADAL" clId="{4E75BDAC-99F7-4690-AB2E-5D0EEDC34CE5}" dt="2024-03-12T18:54:06.091" v="532" actId="26606"/>
          <ac:picMkLst>
            <pc:docMk/>
            <pc:sldMk cId="2037707454" sldId="316"/>
            <ac:picMk id="4" creationId="{00000000-0000-0000-0000-000000000000}"/>
          </ac:picMkLst>
        </pc:picChg>
      </pc:sldChg>
      <pc:sldChg chg="modSp add mod modAnim">
        <pc:chgData name="Beaulieu, France" userId="775102f9-63db-4f93-bf4c-ffd10f7f1482" providerId="ADAL" clId="{4E75BDAC-99F7-4690-AB2E-5D0EEDC34CE5}" dt="2024-03-28T01:01:17.300" v="1128" actId="20577"/>
        <pc:sldMkLst>
          <pc:docMk/>
          <pc:sldMk cId="3397089637" sldId="317"/>
        </pc:sldMkLst>
        <pc:spChg chg="mod">
          <ac:chgData name="Beaulieu, France" userId="775102f9-63db-4f93-bf4c-ffd10f7f1482" providerId="ADAL" clId="{4E75BDAC-99F7-4690-AB2E-5D0EEDC34CE5}" dt="2024-03-28T01:01:17.300" v="1128" actId="20577"/>
          <ac:spMkLst>
            <pc:docMk/>
            <pc:sldMk cId="3397089637" sldId="317"/>
            <ac:spMk id="2" creationId="{00000000-0000-0000-0000-000000000000}"/>
          </ac:spMkLst>
        </pc:spChg>
        <pc:spChg chg="mod">
          <ac:chgData name="Beaulieu, France" userId="775102f9-63db-4f93-bf4c-ffd10f7f1482" providerId="ADAL" clId="{4E75BDAC-99F7-4690-AB2E-5D0EEDC34CE5}" dt="2024-03-28T01:01:06.431" v="1093" actId="20577"/>
          <ac:spMkLst>
            <pc:docMk/>
            <pc:sldMk cId="3397089637" sldId="317"/>
            <ac:spMk id="3" creationId="{00000000-0000-0000-0000-000000000000}"/>
          </ac:spMkLst>
        </pc:spChg>
      </pc:sldChg>
      <pc:sldChg chg="delSp modSp add del mod setBg modClrScheme delDesignElem chgLayout">
        <pc:chgData name="Beaulieu, France" userId="775102f9-63db-4f93-bf4c-ffd10f7f1482" providerId="ADAL" clId="{4E75BDAC-99F7-4690-AB2E-5D0EEDC34CE5}" dt="2024-03-13T14:22:52.565" v="974" actId="2696"/>
        <pc:sldMkLst>
          <pc:docMk/>
          <pc:sldMk cId="4187539411" sldId="317"/>
        </pc:sldMkLst>
        <pc:spChg chg="mod">
          <ac:chgData name="Beaulieu, France" userId="775102f9-63db-4f93-bf4c-ffd10f7f1482" providerId="ADAL" clId="{4E75BDAC-99F7-4690-AB2E-5D0EEDC34CE5}" dt="2024-03-13T14:10:12.520" v="740" actId="26606"/>
          <ac:spMkLst>
            <pc:docMk/>
            <pc:sldMk cId="4187539411" sldId="317"/>
            <ac:spMk id="2" creationId="{25D23E1D-B718-427B-816A-D83DB555B878}"/>
          </ac:spMkLst>
        </pc:spChg>
        <pc:spChg chg="mod">
          <ac:chgData name="Beaulieu, France" userId="775102f9-63db-4f93-bf4c-ffd10f7f1482" providerId="ADAL" clId="{4E75BDAC-99F7-4690-AB2E-5D0EEDC34CE5}" dt="2024-03-13T14:10:12.520" v="740" actId="26606"/>
          <ac:spMkLst>
            <pc:docMk/>
            <pc:sldMk cId="4187539411" sldId="317"/>
            <ac:spMk id="3" creationId="{B2035FCE-B021-485D-812A-C0ED6C6F4174}"/>
          </ac:spMkLst>
        </pc:spChg>
        <pc:spChg chg="del">
          <ac:chgData name="Beaulieu, France" userId="775102f9-63db-4f93-bf4c-ffd10f7f1482" providerId="ADAL" clId="{4E75BDAC-99F7-4690-AB2E-5D0EEDC34CE5}" dt="2024-03-13T14:10:02.249" v="738"/>
          <ac:spMkLst>
            <pc:docMk/>
            <pc:sldMk cId="4187539411" sldId="317"/>
            <ac:spMk id="21" creationId="{B6E07BC7-FAEA-458C-90C9-A68082FBB328}"/>
          </ac:spMkLst>
        </pc:spChg>
        <pc:grpChg chg="del">
          <ac:chgData name="Beaulieu, France" userId="775102f9-63db-4f93-bf4c-ffd10f7f1482" providerId="ADAL" clId="{4E75BDAC-99F7-4690-AB2E-5D0EEDC34CE5}" dt="2024-03-13T14:10:02.249" v="738"/>
          <ac:grpSpMkLst>
            <pc:docMk/>
            <pc:sldMk cId="4187539411" sldId="317"/>
            <ac:grpSpMk id="9" creationId="{89674B87-B7AA-4FDD-B75B-0E6F82BFAB56}"/>
          </ac:grpSpMkLst>
        </pc:grpChg>
        <pc:picChg chg="mod">
          <ac:chgData name="Beaulieu, France" userId="775102f9-63db-4f93-bf4c-ffd10f7f1482" providerId="ADAL" clId="{4E75BDAC-99F7-4690-AB2E-5D0EEDC34CE5}" dt="2024-03-13T14:10:12.520" v="740" actId="26606"/>
          <ac:picMkLst>
            <pc:docMk/>
            <pc:sldMk cId="4187539411" sldId="317"/>
            <ac:picMk id="4" creationId="{BBAAF396-0E3D-4751-9FA0-5353155D8C23}"/>
          </ac:picMkLst>
        </pc:picChg>
      </pc:sldChg>
      <pc:sldChg chg="delSp add del setBg delDesignElem">
        <pc:chgData name="Beaulieu, France" userId="775102f9-63db-4f93-bf4c-ffd10f7f1482" providerId="ADAL" clId="{4E75BDAC-99F7-4690-AB2E-5D0EEDC34CE5}" dt="2024-03-13T14:23:05.839" v="975" actId="2696"/>
        <pc:sldMkLst>
          <pc:docMk/>
          <pc:sldMk cId="3719408389" sldId="318"/>
        </pc:sldMkLst>
        <pc:spChg chg="del">
          <ac:chgData name="Beaulieu, France" userId="775102f9-63db-4f93-bf4c-ffd10f7f1482" providerId="ADAL" clId="{4E75BDAC-99F7-4690-AB2E-5D0EEDC34CE5}" dt="2024-03-13T14:10:26.932" v="742"/>
          <ac:spMkLst>
            <pc:docMk/>
            <pc:sldMk cId="3719408389" sldId="318"/>
            <ac:spMk id="35" creationId="{5669AB50-4CAD-4D10-A09A-A0C01AF9E6F6}"/>
          </ac:spMkLst>
        </pc:spChg>
        <pc:grpChg chg="del">
          <ac:chgData name="Beaulieu, France" userId="775102f9-63db-4f93-bf4c-ffd10f7f1482" providerId="ADAL" clId="{4E75BDAC-99F7-4690-AB2E-5D0EEDC34CE5}" dt="2024-03-13T14:10:26.932" v="742"/>
          <ac:grpSpMkLst>
            <pc:docMk/>
            <pc:sldMk cId="3719408389" sldId="318"/>
            <ac:grpSpMk id="26" creationId="{5A992EA8-A2AE-480C-BFF9-7B134643975C}"/>
          </ac:grpSpMkLst>
        </pc:grpChg>
        <pc:grpChg chg="del">
          <ac:chgData name="Beaulieu, France" userId="775102f9-63db-4f93-bf4c-ffd10f7f1482" providerId="ADAL" clId="{4E75BDAC-99F7-4690-AB2E-5D0EEDC34CE5}" dt="2024-03-13T14:10:26.932" v="742"/>
          <ac:grpSpMkLst>
            <pc:docMk/>
            <pc:sldMk cId="3719408389" sldId="318"/>
            <ac:grpSpMk id="37" creationId="{68B27BBA-AE99-4D00-A26E-0B49DA4B37AC}"/>
          </ac:grpSpMkLst>
        </pc:grpChg>
      </pc:sldChg>
      <pc:sldChg chg="delSp add del setBg delDesignElem">
        <pc:chgData name="Beaulieu, France" userId="775102f9-63db-4f93-bf4c-ffd10f7f1482" providerId="ADAL" clId="{4E75BDAC-99F7-4690-AB2E-5D0EEDC34CE5}" dt="2024-03-13T14:23:23.849" v="976" actId="2696"/>
        <pc:sldMkLst>
          <pc:docMk/>
          <pc:sldMk cId="395427239" sldId="319"/>
        </pc:sldMkLst>
        <pc:spChg chg="del">
          <ac:chgData name="Beaulieu, France" userId="775102f9-63db-4f93-bf4c-ffd10f7f1482" providerId="ADAL" clId="{4E75BDAC-99F7-4690-AB2E-5D0EEDC34CE5}" dt="2024-03-13T14:10:52.368" v="744"/>
          <ac:spMkLst>
            <pc:docMk/>
            <pc:sldMk cId="395427239" sldId="319"/>
            <ac:spMk id="35" creationId="{5669AB50-4CAD-4D10-A09A-A0C01AF9E6F6}"/>
          </ac:spMkLst>
        </pc:spChg>
        <pc:grpChg chg="del">
          <ac:chgData name="Beaulieu, France" userId="775102f9-63db-4f93-bf4c-ffd10f7f1482" providerId="ADAL" clId="{4E75BDAC-99F7-4690-AB2E-5D0EEDC34CE5}" dt="2024-03-13T14:10:52.368" v="744"/>
          <ac:grpSpMkLst>
            <pc:docMk/>
            <pc:sldMk cId="395427239" sldId="319"/>
            <ac:grpSpMk id="26" creationId="{5A992EA8-A2AE-480C-BFF9-7B134643975C}"/>
          </ac:grpSpMkLst>
        </pc:grpChg>
        <pc:grpChg chg="del">
          <ac:chgData name="Beaulieu, France" userId="775102f9-63db-4f93-bf4c-ffd10f7f1482" providerId="ADAL" clId="{4E75BDAC-99F7-4690-AB2E-5D0EEDC34CE5}" dt="2024-03-13T14:10:52.368" v="744"/>
          <ac:grpSpMkLst>
            <pc:docMk/>
            <pc:sldMk cId="395427239" sldId="319"/>
            <ac:grpSpMk id="37" creationId="{68B27BBA-AE99-4D00-A26E-0B49DA4B37AC}"/>
          </ac:grpSpMkLst>
        </pc:grpChg>
      </pc:sldChg>
      <pc:sldChg chg="delSp modSp add del mod">
        <pc:chgData name="Beaulieu, France" userId="775102f9-63db-4f93-bf4c-ffd10f7f1482" providerId="ADAL" clId="{4E75BDAC-99F7-4690-AB2E-5D0EEDC34CE5}" dt="2024-03-13T14:12:32.789" v="791" actId="2696"/>
        <pc:sldMkLst>
          <pc:docMk/>
          <pc:sldMk cId="3560749728" sldId="320"/>
        </pc:sldMkLst>
        <pc:spChg chg="del">
          <ac:chgData name="Beaulieu, France" userId="775102f9-63db-4f93-bf4c-ffd10f7f1482" providerId="ADAL" clId="{4E75BDAC-99F7-4690-AB2E-5D0EEDC34CE5}" dt="2024-03-13T14:12:13.806" v="790" actId="478"/>
          <ac:spMkLst>
            <pc:docMk/>
            <pc:sldMk cId="3560749728" sldId="320"/>
            <ac:spMk id="2" creationId="{879E5132-8D96-42C7-B01B-31A73F107987}"/>
          </ac:spMkLst>
        </pc:spChg>
        <pc:spChg chg="mod">
          <ac:chgData name="Beaulieu, France" userId="775102f9-63db-4f93-bf4c-ffd10f7f1482" providerId="ADAL" clId="{4E75BDAC-99F7-4690-AB2E-5D0EEDC34CE5}" dt="2024-03-13T14:12:05.794" v="789" actId="20577"/>
          <ac:spMkLst>
            <pc:docMk/>
            <pc:sldMk cId="3560749728" sldId="320"/>
            <ac:spMk id="3" creationId="{13E2137F-45B8-42E3-A74B-C4EDCD0E7863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812EA422-09B1-4624-A064-4A9C2F0552D6}" type="datetimeFigureOut">
              <a:rPr lang="fr-CA" smtClean="0"/>
              <a:t>2024-03-27</a:t>
            </a:fld>
            <a:endParaRPr lang="fr-CA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AA80949-83A6-4334-9C49-3B8495FC8AAE}" type="slidenum">
              <a:rPr lang="fr-CA" smtClean="0"/>
              <a:t>‹N°›</a:t>
            </a:fld>
            <a:endParaRPr lang="fr-CA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EA422-09B1-4624-A064-4A9C2F0552D6}" type="datetimeFigureOut">
              <a:rPr lang="fr-CA" smtClean="0"/>
              <a:t>2024-03-27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80949-83A6-4334-9C49-3B8495FC8AAE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EA422-09B1-4624-A064-4A9C2F0552D6}" type="datetimeFigureOut">
              <a:rPr lang="fr-CA" smtClean="0"/>
              <a:t>2024-03-27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80949-83A6-4334-9C49-3B8495FC8AAE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>
                <a:solidFill>
                  <a:srgbClr val="94C600"/>
                </a:solidFill>
              </a:rPr>
              <a:t>Élaboré par Alexandra Fex Bsc. inf. Enseignante CFP Performance Plus</a:t>
            </a:r>
            <a:endParaRPr lang="en-US">
              <a:solidFill>
                <a:srgbClr val="94C6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5CE039-7146-4B3E-BCDE-FE0E67DAD20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056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EA422-09B1-4624-A064-4A9C2F0552D6}" type="datetimeFigureOut">
              <a:rPr lang="fr-CA" smtClean="0"/>
              <a:t>2024-03-27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80949-83A6-4334-9C49-3B8495FC8AAE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EA422-09B1-4624-A064-4A9C2F0552D6}" type="datetimeFigureOut">
              <a:rPr lang="fr-CA" smtClean="0"/>
              <a:t>2024-03-27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80949-83A6-4334-9C49-3B8495FC8AAE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EA422-09B1-4624-A064-4A9C2F0552D6}" type="datetimeFigureOut">
              <a:rPr lang="fr-CA" smtClean="0"/>
              <a:t>2024-03-27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80949-83A6-4334-9C49-3B8495FC8AAE}" type="slidenum">
              <a:rPr lang="fr-CA" smtClean="0"/>
              <a:t>‹N°›</a:t>
            </a:fld>
            <a:endParaRPr lang="fr-C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EA422-09B1-4624-A064-4A9C2F0552D6}" type="datetimeFigureOut">
              <a:rPr lang="fr-CA" smtClean="0"/>
              <a:t>2024-03-27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80949-83A6-4334-9C49-3B8495FC8AAE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EA422-09B1-4624-A064-4A9C2F0552D6}" type="datetimeFigureOut">
              <a:rPr lang="fr-CA" smtClean="0"/>
              <a:t>2024-03-27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80949-83A6-4334-9C49-3B8495FC8AAE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EA422-09B1-4624-A064-4A9C2F0552D6}" type="datetimeFigureOut">
              <a:rPr lang="fr-CA" smtClean="0"/>
              <a:t>2024-03-27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80949-83A6-4334-9C49-3B8495FC8AAE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EA422-09B1-4624-A064-4A9C2F0552D6}" type="datetimeFigureOut">
              <a:rPr lang="fr-CA" smtClean="0"/>
              <a:t>2024-03-27</a:t>
            </a:fld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80949-83A6-4334-9C49-3B8495FC8AAE}" type="slidenum">
              <a:rPr lang="fr-CA" smtClean="0"/>
              <a:t>‹N°›</a:t>
            </a:fld>
            <a:endParaRPr lang="fr-CA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fr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EA422-09B1-4624-A064-4A9C2F0552D6}" type="datetimeFigureOut">
              <a:rPr lang="fr-CA" smtClean="0"/>
              <a:t>2024-03-27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80949-83A6-4334-9C49-3B8495FC8AAE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812EA422-09B1-4624-A064-4A9C2F0552D6}" type="datetimeFigureOut">
              <a:rPr lang="fr-CA" smtClean="0"/>
              <a:t>2024-03-27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CAA80949-83A6-4334-9C49-3B8495FC8AAE}" type="slidenum">
              <a:rPr lang="fr-CA" smtClean="0"/>
              <a:t>‹N°›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/>
              <a:t>Cours 7</a:t>
            </a:r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A" dirty="0"/>
              <a:t>Chapitre 4: Transmettre de l’information</a:t>
            </a:r>
          </a:p>
        </p:txBody>
      </p:sp>
    </p:spTree>
    <p:extLst>
      <p:ext uri="{BB962C8B-B14F-4D97-AF65-F5344CB8AC3E}">
        <p14:creationId xmlns:p14="http://schemas.microsoft.com/office/powerpoint/2010/main" val="3248637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7024744" cy="1296144"/>
          </a:xfrm>
        </p:spPr>
        <p:txBody>
          <a:bodyPr>
            <a:normAutofit fontScale="90000"/>
          </a:bodyPr>
          <a:lstStyle/>
          <a:p>
            <a:pPr algn="ctr"/>
            <a:r>
              <a:rPr lang="fr-CA" dirty="0"/>
              <a:t>ATTENTION, DANGER p. 116-117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700808"/>
            <a:ext cx="3744416" cy="4750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07863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2">
              <a:lumMod val="60000"/>
              <a:lumOff val="40000"/>
            </a:schemeClr>
          </a:solidFill>
        </p:spPr>
        <p:txBody>
          <a:bodyPr/>
          <a:lstStyle/>
          <a:p>
            <a:pPr algn="ctr" eaLnBrk="1" hangingPunct="1"/>
            <a:r>
              <a:rPr lang="fr-CA" altLang="fr-FR" dirty="0">
                <a:solidFill>
                  <a:schemeClr val="tx2"/>
                </a:solidFill>
              </a:rPr>
              <a:t>TERMINOLOGIE p.118 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r-CA" altLang="fr-FR" dirty="0">
                <a:solidFill>
                  <a:schemeClr val="tx2"/>
                </a:solidFill>
              </a:rPr>
              <a:t>ANATOMIE </a:t>
            </a:r>
            <a:r>
              <a:rPr lang="fr-CA" altLang="fr-FR" dirty="0"/>
              <a:t>: Étude scientifique de la structure et de la forme des êtres organisés ainsi que des rapports entre les différents organes.</a:t>
            </a:r>
          </a:p>
          <a:p>
            <a:pPr marL="68580" indent="0" eaLnBrk="1" hangingPunct="1">
              <a:buNone/>
            </a:pPr>
            <a:endParaRPr lang="fr-CA" altLang="fr-FR" dirty="0"/>
          </a:p>
          <a:p>
            <a:pPr eaLnBrk="1" hangingPunct="1"/>
            <a:r>
              <a:rPr lang="fr-CA" altLang="fr-FR" dirty="0">
                <a:solidFill>
                  <a:schemeClr val="tx2"/>
                </a:solidFill>
              </a:rPr>
              <a:t>PHYSIOLOGIE</a:t>
            </a:r>
            <a:r>
              <a:rPr lang="fr-CA" altLang="fr-FR" dirty="0"/>
              <a:t> : Étude des fonctions ainsi que des propriétés des organes et des tissus des êtres vivants</a:t>
            </a:r>
          </a:p>
        </p:txBody>
      </p:sp>
      <p:pic>
        <p:nvPicPr>
          <p:cNvPr id="94212" name="Picture 4" descr="j023524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260350"/>
            <a:ext cx="1811338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900113" y="6248400"/>
            <a:ext cx="7416800" cy="457200"/>
          </a:xfrm>
        </p:spPr>
        <p:txBody>
          <a:bodyPr/>
          <a:lstStyle/>
          <a:p>
            <a:pPr>
              <a:defRPr/>
            </a:pPr>
            <a:r>
              <a:rPr lang="fr-CA" dirty="0"/>
              <a:t>Élaboré par Alexandra Fex </a:t>
            </a:r>
            <a:r>
              <a:rPr lang="fr-CA" dirty="0" err="1"/>
              <a:t>Bsc</a:t>
            </a:r>
            <a:r>
              <a:rPr lang="fr-CA" dirty="0"/>
              <a:t>. inf. Enseignante CFP Performance Plus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8313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2">
              <a:lumMod val="60000"/>
              <a:lumOff val="40000"/>
            </a:schemeClr>
          </a:solidFill>
        </p:spPr>
        <p:txBody>
          <a:bodyPr/>
          <a:lstStyle/>
          <a:p>
            <a:pPr algn="ctr" eaLnBrk="1" hangingPunct="1"/>
            <a:r>
              <a:rPr lang="fr-CA" altLang="fr-FR">
                <a:solidFill>
                  <a:schemeClr val="tx2"/>
                </a:solidFill>
              </a:rPr>
              <a:t>TERMINOLOGIE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2420888"/>
            <a:ext cx="7993062" cy="3906043"/>
          </a:xfrm>
        </p:spPr>
        <p:txBody>
          <a:bodyPr/>
          <a:lstStyle/>
          <a:p>
            <a:pPr eaLnBrk="1" hangingPunct="1"/>
            <a:r>
              <a:rPr lang="fr-CA" altLang="fr-FR" dirty="0">
                <a:solidFill>
                  <a:schemeClr val="tx2"/>
                </a:solidFill>
              </a:rPr>
              <a:t>PATHOLOGIE</a:t>
            </a:r>
            <a:r>
              <a:rPr lang="fr-CA" altLang="fr-FR" dirty="0"/>
              <a:t> : Étude des maladies et de leurs effets.</a:t>
            </a:r>
          </a:p>
          <a:p>
            <a:pPr marL="68580" indent="0" eaLnBrk="1" hangingPunct="1">
              <a:buNone/>
            </a:pPr>
            <a:endParaRPr lang="fr-CA" altLang="fr-FR" dirty="0"/>
          </a:p>
          <a:p>
            <a:pPr eaLnBrk="1" hangingPunct="1"/>
            <a:r>
              <a:rPr lang="fr-CA" altLang="fr-FR" dirty="0">
                <a:solidFill>
                  <a:schemeClr val="tx2"/>
                </a:solidFill>
              </a:rPr>
              <a:t>DIAGNOSTIC</a:t>
            </a:r>
            <a:r>
              <a:rPr lang="fr-CA" altLang="fr-FR" dirty="0"/>
              <a:t> : Détermination d’une maladie ou d’un état d’après certains symptômes et selon les résultats d’analyses ou d’examens.</a:t>
            </a:r>
          </a:p>
          <a:p>
            <a:pPr marL="68580" indent="0" eaLnBrk="1" hangingPunct="1">
              <a:buNone/>
            </a:pPr>
            <a:endParaRPr lang="fr-CA" altLang="fr-FR" dirty="0"/>
          </a:p>
          <a:p>
            <a:pPr eaLnBrk="1" hangingPunct="1"/>
            <a:r>
              <a:rPr lang="fr-CA" altLang="fr-FR" dirty="0">
                <a:solidFill>
                  <a:schemeClr val="tx2"/>
                </a:solidFill>
              </a:rPr>
              <a:t>TRAITEMENT</a:t>
            </a:r>
            <a:r>
              <a:rPr lang="fr-CA" altLang="fr-FR" dirty="0"/>
              <a:t> : Manière de soigner, ensemble des moyens employés pour parvenir à la guérison.</a:t>
            </a:r>
          </a:p>
        </p:txBody>
      </p:sp>
      <p:pic>
        <p:nvPicPr>
          <p:cNvPr id="95236" name="Picture 4" descr="j023524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260350"/>
            <a:ext cx="1811338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1042988" y="6248400"/>
            <a:ext cx="7273925" cy="457200"/>
          </a:xfrm>
        </p:spPr>
        <p:txBody>
          <a:bodyPr/>
          <a:lstStyle/>
          <a:p>
            <a:pPr>
              <a:defRPr/>
            </a:pPr>
            <a:r>
              <a:rPr lang="fr-CA" dirty="0"/>
              <a:t>Élaboré par Alexandra Fex </a:t>
            </a:r>
            <a:r>
              <a:rPr lang="fr-CA" dirty="0" err="1"/>
              <a:t>Bsc</a:t>
            </a:r>
            <a:r>
              <a:rPr lang="fr-CA" dirty="0"/>
              <a:t>. inf. Enseignante CFP Performance Plus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592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CA" altLang="fr-FR" dirty="0"/>
              <a:t>Les éléments d’un mot </a:t>
            </a:r>
            <a:r>
              <a:rPr lang="fr-CA" altLang="fr-FR" sz="2800" dirty="0"/>
              <a:t>p.119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39750" y="2276475"/>
            <a:ext cx="7305675" cy="288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90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rgbClr val="777777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l"/>
              <a:defRPr sz="2200">
                <a:solidFill>
                  <a:srgbClr val="777777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1900">
                <a:solidFill>
                  <a:srgbClr val="777777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rgbClr val="777777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rgbClr val="777777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rgbClr val="777777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rgbClr val="777777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rgbClr val="777777"/>
                </a:solidFill>
                <a:latin typeface="+mn-lt"/>
              </a:defRPr>
            </a:lvl9pPr>
          </a:lstStyle>
          <a:p>
            <a:pPr algn="ctr" eaLnBrk="1" hangingPunct="1">
              <a:buFont typeface="Wingdings" pitchFamily="2" charset="2"/>
              <a:buChar char="§"/>
              <a:defRPr/>
            </a:pPr>
            <a:r>
              <a:rPr lang="fr-CA" altLang="fr-FR" sz="3600" b="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préfixes</a:t>
            </a:r>
          </a:p>
          <a:p>
            <a:pPr algn="ctr" eaLnBrk="1" hangingPunct="1">
              <a:buFont typeface="Wingdings" pitchFamily="2" charset="2"/>
              <a:buChar char="§"/>
              <a:defRPr/>
            </a:pPr>
            <a:r>
              <a:rPr lang="fr-CA" altLang="fr-FR" sz="3600" b="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suffixes </a:t>
            </a:r>
          </a:p>
          <a:p>
            <a:pPr algn="ctr" eaLnBrk="1" hangingPunct="1">
              <a:buFont typeface="Wingdings" pitchFamily="2" charset="2"/>
              <a:buChar char="§"/>
              <a:defRPr/>
            </a:pPr>
            <a:r>
              <a:rPr lang="fr-CA" altLang="fr-FR" sz="3600" b="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racines</a:t>
            </a:r>
          </a:p>
        </p:txBody>
      </p:sp>
    </p:spTree>
    <p:extLst>
      <p:ext uri="{BB962C8B-B14F-4D97-AF65-F5344CB8AC3E}">
        <p14:creationId xmlns:p14="http://schemas.microsoft.com/office/powerpoint/2010/main" val="24309951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620688"/>
            <a:ext cx="7313612" cy="1143000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/>
          <a:p>
            <a:pPr algn="ctr" eaLnBrk="1" hangingPunct="1"/>
            <a:r>
              <a:rPr lang="fr-CA" altLang="fr-FR" sz="4400">
                <a:solidFill>
                  <a:schemeClr val="tx2"/>
                </a:solidFill>
              </a:rPr>
              <a:t>Les racines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70013" y="1827213"/>
            <a:ext cx="7305675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fr-CA" altLang="fr-FR" sz="2500">
                <a:solidFill>
                  <a:schemeClr val="tx2"/>
                </a:solidFill>
              </a:rPr>
              <a:t>Permet  de connaître une partie du</a:t>
            </a:r>
          </a:p>
          <a:p>
            <a:pPr eaLnBrk="1" hangingPunct="1">
              <a:buFont typeface="Wingdings" pitchFamily="2" charset="2"/>
              <a:buNone/>
            </a:pPr>
            <a:r>
              <a:rPr lang="fr-CA" altLang="fr-FR" sz="2500">
                <a:solidFill>
                  <a:schemeClr val="tx2"/>
                </a:solidFill>
              </a:rPr>
              <a:t>sens du mot.</a:t>
            </a:r>
          </a:p>
          <a:p>
            <a:pPr eaLnBrk="1" hangingPunct="1">
              <a:buFont typeface="Wingdings" pitchFamily="2" charset="2"/>
              <a:buNone/>
            </a:pPr>
            <a:endParaRPr lang="fr-CA" altLang="fr-FR" sz="2500">
              <a:solidFill>
                <a:schemeClr val="tx2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fr-CA" altLang="fr-FR" sz="2500">
                <a:solidFill>
                  <a:schemeClr val="tx2"/>
                </a:solidFill>
              </a:rPr>
              <a:t>Exemple : HYPER / </a:t>
            </a:r>
            <a:r>
              <a:rPr lang="fr-CA" altLang="fr-FR" sz="2500" u="sng">
                <a:solidFill>
                  <a:schemeClr val="tx2"/>
                </a:solidFill>
              </a:rPr>
              <a:t>THERMIE</a:t>
            </a:r>
          </a:p>
        </p:txBody>
      </p:sp>
      <p:sp>
        <p:nvSpPr>
          <p:cNvPr id="91140" name="AutoShape 5"/>
          <p:cNvSpPr>
            <a:spLocks noChangeArrowheads="1"/>
          </p:cNvSpPr>
          <p:nvPr/>
        </p:nvSpPr>
        <p:spPr bwMode="auto">
          <a:xfrm rot="5400000">
            <a:off x="5298281" y="4291807"/>
            <a:ext cx="1068387" cy="6477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lnTo>
                  <a:pt x="15429" y="0"/>
                </a:lnTo>
                <a:close/>
              </a:path>
            </a:pathLst>
          </a:cu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91141" name="Text Box 6"/>
          <p:cNvSpPr txBox="1">
            <a:spLocks noChangeArrowheads="1"/>
          </p:cNvSpPr>
          <p:nvPr/>
        </p:nvSpPr>
        <p:spPr bwMode="auto">
          <a:xfrm>
            <a:off x="6300788" y="4508500"/>
            <a:ext cx="19145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900">
                <a:solidFill>
                  <a:srgbClr val="777777"/>
                </a:solidFill>
                <a:latin typeface="Verdana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rgbClr val="777777"/>
                </a:solidFill>
                <a:latin typeface="Verdan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l"/>
              <a:defRPr sz="2200">
                <a:solidFill>
                  <a:srgbClr val="777777"/>
                </a:solidFill>
                <a:latin typeface="Verdana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1900">
                <a:solidFill>
                  <a:srgbClr val="777777"/>
                </a:solidFill>
                <a:latin typeface="Verdan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rgbClr val="777777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rgbClr val="777777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rgbClr val="777777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rgbClr val="777777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rgbClr val="777777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CA" altLang="fr-FR" sz="1800" b="0">
                <a:solidFill>
                  <a:schemeClr val="tx2"/>
                </a:solidFill>
                <a:latin typeface="Georgia" pitchFamily="18" charset="0"/>
              </a:rPr>
              <a:t>CHALEUR,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CA" altLang="fr-FR" sz="1800" b="0">
                <a:solidFill>
                  <a:schemeClr val="tx2"/>
                </a:solidFill>
                <a:latin typeface="Georgia" pitchFamily="18" charset="0"/>
              </a:rPr>
              <a:t>TEMPÉRATURE</a:t>
            </a:r>
          </a:p>
        </p:txBody>
      </p:sp>
      <p:pic>
        <p:nvPicPr>
          <p:cNvPr id="91142" name="Picture 7" descr="MC900239653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6013" y="4652963"/>
            <a:ext cx="1716087" cy="18208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70016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2">
              <a:lumMod val="60000"/>
              <a:lumOff val="40000"/>
            </a:schemeClr>
          </a:solidFill>
        </p:spPr>
        <p:txBody>
          <a:bodyPr/>
          <a:lstStyle/>
          <a:p>
            <a:pPr algn="ctr" eaLnBrk="1" hangingPunct="1"/>
            <a:r>
              <a:rPr lang="fr-CA" altLang="fr-FR" sz="4400">
                <a:solidFill>
                  <a:schemeClr val="tx2"/>
                </a:solidFill>
              </a:rPr>
              <a:t>Les préfixes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fr-CA" altLang="fr-FR">
                <a:solidFill>
                  <a:schemeClr val="tx2"/>
                </a:solidFill>
              </a:rPr>
              <a:t>C’est un élément devant la racine.</a:t>
            </a:r>
          </a:p>
          <a:p>
            <a:pPr eaLnBrk="1" hangingPunct="1">
              <a:buFont typeface="Wingdings" pitchFamily="2" charset="2"/>
              <a:buNone/>
            </a:pPr>
            <a:endParaRPr lang="fr-CA" altLang="fr-FR">
              <a:solidFill>
                <a:schemeClr val="tx2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fr-CA" altLang="fr-FR">
                <a:solidFill>
                  <a:schemeClr val="tx2"/>
                </a:solidFill>
              </a:rPr>
              <a:t>EXEMPLE : </a:t>
            </a:r>
            <a:r>
              <a:rPr lang="fr-CA" altLang="fr-FR" u="sng">
                <a:solidFill>
                  <a:schemeClr val="tx2"/>
                </a:solidFill>
              </a:rPr>
              <a:t>TACHY</a:t>
            </a:r>
            <a:r>
              <a:rPr lang="fr-CA" altLang="fr-FR">
                <a:solidFill>
                  <a:schemeClr val="tx2"/>
                </a:solidFill>
              </a:rPr>
              <a:t> / CARDIE</a:t>
            </a:r>
          </a:p>
          <a:p>
            <a:pPr algn="ctr" eaLnBrk="1" hangingPunct="1">
              <a:buFont typeface="Wingdings" pitchFamily="2" charset="2"/>
              <a:buNone/>
            </a:pPr>
            <a:endParaRPr lang="fr-CA" altLang="fr-FR">
              <a:solidFill>
                <a:schemeClr val="tx2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fr-CA" altLang="fr-FR">
              <a:solidFill>
                <a:schemeClr val="tx2"/>
              </a:solidFill>
            </a:endParaRPr>
          </a:p>
        </p:txBody>
      </p:sp>
      <p:sp>
        <p:nvSpPr>
          <p:cNvPr id="92164" name="AutoShape 4"/>
          <p:cNvSpPr>
            <a:spLocks noChangeArrowheads="1"/>
          </p:cNvSpPr>
          <p:nvPr/>
        </p:nvSpPr>
        <p:spPr bwMode="auto">
          <a:xfrm rot="5400000">
            <a:off x="3671094" y="3753644"/>
            <a:ext cx="1152525" cy="79216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lnTo>
                  <a:pt x="15429" y="0"/>
                </a:lnTo>
                <a:close/>
              </a:path>
            </a:pathLst>
          </a:cu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92165" name="Text Box 5"/>
          <p:cNvSpPr txBox="1">
            <a:spLocks noChangeArrowheads="1"/>
          </p:cNvSpPr>
          <p:nvPr/>
        </p:nvSpPr>
        <p:spPr bwMode="auto">
          <a:xfrm>
            <a:off x="4787900" y="4221163"/>
            <a:ext cx="11033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900">
                <a:solidFill>
                  <a:srgbClr val="777777"/>
                </a:solidFill>
                <a:latin typeface="Verdana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rgbClr val="777777"/>
                </a:solidFill>
                <a:latin typeface="Verdan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l"/>
              <a:defRPr sz="2200">
                <a:solidFill>
                  <a:srgbClr val="777777"/>
                </a:solidFill>
                <a:latin typeface="Verdana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1900">
                <a:solidFill>
                  <a:srgbClr val="777777"/>
                </a:solidFill>
                <a:latin typeface="Verdan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rgbClr val="777777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rgbClr val="777777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rgbClr val="777777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rgbClr val="777777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rgbClr val="777777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CA" altLang="fr-FR" sz="1800" b="0">
                <a:solidFill>
                  <a:schemeClr val="tx2"/>
                </a:solidFill>
                <a:latin typeface="Georgia" pitchFamily="18" charset="0"/>
              </a:rPr>
              <a:t>RAPIDE</a:t>
            </a:r>
            <a:r>
              <a:rPr lang="fr-CA" altLang="fr-FR" sz="1800" b="0">
                <a:solidFill>
                  <a:schemeClr val="tx1"/>
                </a:solidFill>
                <a:latin typeface="Georgia" pitchFamily="18" charset="0"/>
              </a:rPr>
              <a:t> </a:t>
            </a:r>
          </a:p>
        </p:txBody>
      </p:sp>
      <p:pic>
        <p:nvPicPr>
          <p:cNvPr id="92166" name="Picture 6" descr="MC900239653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4221163"/>
            <a:ext cx="1716087" cy="182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51947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2">
              <a:lumMod val="60000"/>
              <a:lumOff val="40000"/>
            </a:schemeClr>
          </a:solidFill>
        </p:spPr>
        <p:txBody>
          <a:bodyPr/>
          <a:lstStyle/>
          <a:p>
            <a:pPr algn="ctr" eaLnBrk="1" hangingPunct="1"/>
            <a:r>
              <a:rPr lang="fr-CA" altLang="fr-FR" sz="4400">
                <a:solidFill>
                  <a:schemeClr val="tx2"/>
                </a:solidFill>
              </a:rPr>
              <a:t>Les suffixes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fr-CA" altLang="fr-FR">
                <a:solidFill>
                  <a:schemeClr val="tx2"/>
                </a:solidFill>
              </a:rPr>
              <a:t>C’est un élément qui suit la racine.</a:t>
            </a:r>
          </a:p>
          <a:p>
            <a:pPr eaLnBrk="1" hangingPunct="1">
              <a:buFont typeface="Wingdings" pitchFamily="2" charset="2"/>
              <a:buNone/>
            </a:pPr>
            <a:endParaRPr lang="fr-CA" altLang="fr-FR">
              <a:solidFill>
                <a:schemeClr val="tx2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fr-CA" altLang="fr-FR">
                <a:solidFill>
                  <a:schemeClr val="tx2"/>
                </a:solidFill>
              </a:rPr>
              <a:t>EXEMPLE : APPENDIC / ITE</a:t>
            </a:r>
          </a:p>
        </p:txBody>
      </p:sp>
      <p:sp>
        <p:nvSpPr>
          <p:cNvPr id="93188" name="AutoShape 5"/>
          <p:cNvSpPr>
            <a:spLocks noChangeArrowheads="1"/>
          </p:cNvSpPr>
          <p:nvPr/>
        </p:nvSpPr>
        <p:spPr bwMode="auto">
          <a:xfrm rot="5400000">
            <a:off x="5580063" y="3860800"/>
            <a:ext cx="1439862" cy="719138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lnTo>
                  <a:pt x="15429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93189" name="Text Box 6"/>
          <p:cNvSpPr txBox="1">
            <a:spLocks noChangeArrowheads="1"/>
          </p:cNvSpPr>
          <p:nvPr/>
        </p:nvSpPr>
        <p:spPr bwMode="auto">
          <a:xfrm>
            <a:off x="6659563" y="4292600"/>
            <a:ext cx="20304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900">
                <a:solidFill>
                  <a:srgbClr val="777777"/>
                </a:solidFill>
                <a:latin typeface="Verdana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rgbClr val="777777"/>
                </a:solidFill>
                <a:latin typeface="Verdan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l"/>
              <a:defRPr sz="2200">
                <a:solidFill>
                  <a:srgbClr val="777777"/>
                </a:solidFill>
                <a:latin typeface="Verdana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1900">
                <a:solidFill>
                  <a:srgbClr val="777777"/>
                </a:solidFill>
                <a:latin typeface="Verdan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rgbClr val="777777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rgbClr val="777777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rgbClr val="777777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rgbClr val="777777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rgbClr val="777777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CA" altLang="fr-FR" sz="1800" b="0">
                <a:solidFill>
                  <a:schemeClr val="tx2"/>
                </a:solidFill>
                <a:latin typeface="Georgia" pitchFamily="18" charset="0"/>
              </a:rPr>
              <a:t>INFLAMMATION</a:t>
            </a:r>
          </a:p>
        </p:txBody>
      </p:sp>
      <p:pic>
        <p:nvPicPr>
          <p:cNvPr id="93190" name="Picture 7" descr="MC900239653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4437063"/>
            <a:ext cx="1716088" cy="182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58141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043608" y="2924944"/>
            <a:ext cx="6777317" cy="3508977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fr-CA" dirty="0"/>
              <a:t>Complétez l’activité 4.3 dans le CEMEQ  p. 120 à 123</a:t>
            </a:r>
          </a:p>
          <a:p>
            <a:pPr>
              <a:buFont typeface="Wingdings" pitchFamily="2" charset="2"/>
              <a:buChar char="§"/>
            </a:pPr>
            <a:endParaRPr lang="fr-CA" dirty="0"/>
          </a:p>
          <a:p>
            <a:pPr>
              <a:buFont typeface="Wingdings" pitchFamily="2" charset="2"/>
              <a:buChar char="§"/>
            </a:pPr>
            <a:r>
              <a:rPr lang="fr-CA" dirty="0"/>
              <a:t>Complétez les tests sur le Moodle</a:t>
            </a:r>
          </a:p>
          <a:p>
            <a:pPr marL="68580" indent="0">
              <a:buNone/>
            </a:pPr>
            <a:endParaRPr lang="fr-CA" dirty="0"/>
          </a:p>
          <a:p>
            <a:pPr marL="0" indent="0">
              <a:buNone/>
            </a:pPr>
            <a:endParaRPr lang="fr-CA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935596" y="1772816"/>
            <a:ext cx="7024744" cy="1143000"/>
          </a:xfrm>
        </p:spPr>
        <p:txBody>
          <a:bodyPr>
            <a:normAutofit fontScale="90000"/>
          </a:bodyPr>
          <a:lstStyle/>
          <a:p>
            <a:pPr algn="ctr"/>
            <a:br>
              <a:rPr lang="fr-CA" dirty="0"/>
            </a:br>
            <a:r>
              <a:rPr lang="fr-CA" dirty="0"/>
              <a:t>Activité 4.3</a:t>
            </a:r>
          </a:p>
        </p:txBody>
      </p:sp>
      <p:pic>
        <p:nvPicPr>
          <p:cNvPr id="4" name="Image 3" descr="crayon.gi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691680" y="1916832"/>
            <a:ext cx="936104" cy="984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277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043608" y="2924944"/>
            <a:ext cx="6777317" cy="3508977"/>
          </a:xfrm>
        </p:spPr>
        <p:txBody>
          <a:bodyPr/>
          <a:lstStyle/>
          <a:p>
            <a:pPr marL="68580" indent="0">
              <a:buNone/>
            </a:pPr>
            <a:endParaRPr lang="fr-CA" dirty="0"/>
          </a:p>
          <a:p>
            <a:pPr marL="0" indent="0">
              <a:buNone/>
            </a:pPr>
            <a:r>
              <a:rPr lang="fr-CA" dirty="0"/>
              <a:t>Compléter l’activité sur le Moodle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935596" y="1772816"/>
            <a:ext cx="7024744" cy="1143000"/>
          </a:xfrm>
        </p:spPr>
        <p:txBody>
          <a:bodyPr>
            <a:normAutofit/>
          </a:bodyPr>
          <a:lstStyle/>
          <a:p>
            <a:pPr algn="ctr"/>
            <a:r>
              <a:rPr lang="fr-CA" dirty="0"/>
              <a:t>Quiz #2</a:t>
            </a:r>
          </a:p>
        </p:txBody>
      </p:sp>
      <p:pic>
        <p:nvPicPr>
          <p:cNvPr id="4" name="Image 3" descr="crayon.gi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691680" y="1916832"/>
            <a:ext cx="936104" cy="984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089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608" y="764704"/>
            <a:ext cx="7024744" cy="1143000"/>
          </a:xfrm>
        </p:spPr>
        <p:txBody>
          <a:bodyPr>
            <a:normAutofit fontScale="90000"/>
          </a:bodyPr>
          <a:lstStyle/>
          <a:p>
            <a:pPr algn="ctr"/>
            <a:br>
              <a:rPr lang="fr-CA" dirty="0"/>
            </a:br>
            <a:r>
              <a:rPr lang="fr-CA" dirty="0"/>
              <a:t>Fiche de travail #1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059409"/>
            <a:ext cx="3456384" cy="4451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3527884" y="2708571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 minutes</a:t>
            </a:r>
          </a:p>
        </p:txBody>
      </p:sp>
    </p:spTree>
    <p:extLst>
      <p:ext uri="{BB962C8B-B14F-4D97-AF65-F5344CB8AC3E}">
        <p14:creationId xmlns:p14="http://schemas.microsoft.com/office/powerpoint/2010/main" val="2474314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043608" y="2924944"/>
            <a:ext cx="6777317" cy="3508977"/>
          </a:xfrm>
        </p:spPr>
        <p:txBody>
          <a:bodyPr/>
          <a:lstStyle/>
          <a:p>
            <a:pPr marL="0" indent="0">
              <a:buNone/>
            </a:pPr>
            <a:r>
              <a:rPr lang="fr-CA" b="1" u="sng" dirty="0"/>
              <a:t>Individuellement:</a:t>
            </a:r>
          </a:p>
          <a:p>
            <a:pPr>
              <a:buFont typeface="Wingdings" pitchFamily="2" charset="2"/>
              <a:buChar char="§"/>
            </a:pPr>
            <a:r>
              <a:rPr lang="fr-CA" dirty="0"/>
              <a:t>Complétez l’activité d’ouverture dans le CEMEQ p. 105</a:t>
            </a:r>
          </a:p>
          <a:p>
            <a:pPr marL="68580" indent="0">
              <a:buNone/>
            </a:pPr>
            <a:endParaRPr lang="fr-CA" dirty="0"/>
          </a:p>
          <a:p>
            <a:pPr marL="0" indent="0">
              <a:buNone/>
            </a:pPr>
            <a:endParaRPr lang="fr-CA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935596" y="1772816"/>
            <a:ext cx="70247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fr-C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Chapitre  4</a:t>
            </a:r>
            <a:r>
              <a:rPr lang="fr-CA" dirty="0"/>
              <a:t>: Transmettre de l’information</a:t>
            </a:r>
            <a:br>
              <a:rPr lang="fr-CA" dirty="0"/>
            </a:br>
            <a:r>
              <a:rPr lang="fr-CA" dirty="0"/>
              <a:t>Activité d’ouverture</a:t>
            </a:r>
          </a:p>
        </p:txBody>
      </p:sp>
      <p:pic>
        <p:nvPicPr>
          <p:cNvPr id="4" name="Image 3" descr="crayon.gi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467544" y="548680"/>
            <a:ext cx="936104" cy="984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039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CA" dirty="0"/>
              <a:t>Les informations de qualité </a:t>
            </a:r>
            <a:r>
              <a:rPr lang="fr-CA" sz="2700" dirty="0"/>
              <a:t>p.106</a:t>
            </a:r>
          </a:p>
        </p:txBody>
      </p:sp>
      <p:pic>
        <p:nvPicPr>
          <p:cNvPr id="5" name="Espace réservé du contenu 4" descr="Un livre ouvert">
            <a:extLst>
              <a:ext uri="{FF2B5EF4-FFF2-40B4-BE49-F238E27FC236}">
                <a16:creationId xmlns:a16="http://schemas.microsoft.com/office/drawing/2014/main" id="{3C3C3C91-CEAE-6179-64E8-7B37F73700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226" y="2324100"/>
            <a:ext cx="5256561" cy="3508375"/>
          </a:xfrm>
        </p:spPr>
      </p:pic>
    </p:spTree>
    <p:extLst>
      <p:ext uri="{BB962C8B-B14F-4D97-AF65-F5344CB8AC3E}">
        <p14:creationId xmlns:p14="http://schemas.microsoft.com/office/powerpoint/2010/main" val="3877021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/>
              <a:t>p.107 du CÉMEQ. Nous verrons…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Les buts d’une information adéquate</a:t>
            </a:r>
          </a:p>
          <a:p>
            <a:r>
              <a:rPr lang="fr-CA" dirty="0"/>
              <a:t>Les types d’information</a:t>
            </a:r>
          </a:p>
          <a:p>
            <a:r>
              <a:rPr lang="fr-CA" dirty="0"/>
              <a:t>Les qualités essentielles d’une bonne information</a:t>
            </a:r>
          </a:p>
          <a:p>
            <a:r>
              <a:rPr lang="fr-CA" dirty="0"/>
              <a:t>L’utilisation des :acronymes des sigles des abréviations et des symboles</a:t>
            </a:r>
          </a:p>
          <a:p>
            <a:r>
              <a:rPr lang="fr-CA" dirty="0"/>
              <a:t>Terminologie médicale</a:t>
            </a:r>
          </a:p>
          <a:p>
            <a:r>
              <a:rPr lang="fr-CA" dirty="0"/>
              <a:t>Vocabulaire lié au corps humain</a:t>
            </a:r>
          </a:p>
          <a:p>
            <a:pPr marL="68580" indent="0">
              <a:buNone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132905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/>
              <a:t>Les buts d’une information adéquate p.108 du CÉMEQ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fr-CA" dirty="0"/>
              <a:t>1-Transmettre de l’information sur la personne</a:t>
            </a:r>
          </a:p>
          <a:p>
            <a:pPr marL="68580" indent="0">
              <a:buNone/>
            </a:pPr>
            <a:r>
              <a:rPr lang="fr-CA" dirty="0"/>
              <a:t>2-Favoriser une meilleure planification des soins</a:t>
            </a:r>
          </a:p>
          <a:p>
            <a:pPr marL="68580" indent="0">
              <a:buNone/>
            </a:pPr>
            <a:r>
              <a:rPr lang="fr-CA" dirty="0"/>
              <a:t>3- Témoigner de la qualité et de l’efficacité des soins infirmiers</a:t>
            </a:r>
          </a:p>
        </p:txBody>
      </p:sp>
    </p:spTree>
    <p:extLst>
      <p:ext uri="{BB962C8B-B14F-4D97-AF65-F5344CB8AC3E}">
        <p14:creationId xmlns:p14="http://schemas.microsoft.com/office/powerpoint/2010/main" val="3082396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/>
              <a:t>LES TYPES D’INFORMATION P.109 du CÉMEQ Important à lire. La fameuse note DIR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b="1" dirty="0"/>
              <a:t>État de la personne</a:t>
            </a:r>
            <a:endParaRPr lang="fr-CA" dirty="0"/>
          </a:p>
          <a:p>
            <a:endParaRPr lang="fr-CA" dirty="0"/>
          </a:p>
          <a:p>
            <a:r>
              <a:rPr lang="fr-CA" b="1" dirty="0"/>
              <a:t>Interventions</a:t>
            </a:r>
          </a:p>
          <a:p>
            <a:endParaRPr lang="fr-CA" dirty="0"/>
          </a:p>
          <a:p>
            <a:r>
              <a:rPr lang="fr-CA" b="1" dirty="0"/>
              <a:t>Résultats</a:t>
            </a:r>
          </a:p>
          <a:p>
            <a:endParaRPr lang="fr-CA" b="1" dirty="0"/>
          </a:p>
          <a:p>
            <a:r>
              <a:rPr lang="fr-CA" b="1" dirty="0"/>
              <a:t>Par la suite, allez regarder la vidéo Objectif-Subjectif. C7.2</a:t>
            </a:r>
          </a:p>
        </p:txBody>
      </p:sp>
    </p:spTree>
    <p:extLst>
      <p:ext uri="{BB962C8B-B14F-4D97-AF65-F5344CB8AC3E}">
        <p14:creationId xmlns:p14="http://schemas.microsoft.com/office/powerpoint/2010/main" val="22861422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br>
              <a:rPr lang="fr-CA" sz="3700"/>
            </a:br>
            <a:r>
              <a:rPr lang="fr-CA" sz="3700"/>
              <a:t>Activité 4.1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652526" cy="3493008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fr-CA" b="1" u="sng" dirty="0"/>
              <a:t>Individuellement: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fr-CA" dirty="0"/>
              <a:t>Complétez l’activité 4.1 dans le CEMEQ  -p. 110-111</a:t>
            </a:r>
          </a:p>
          <a:p>
            <a:pPr marL="0" indent="0">
              <a:lnSpc>
                <a:spcPct val="90000"/>
              </a:lnSpc>
              <a:buNone/>
            </a:pPr>
            <a:endParaRPr lang="fr-CA" dirty="0"/>
          </a:p>
          <a:p>
            <a:pPr marL="0" indent="0">
              <a:lnSpc>
                <a:spcPct val="90000"/>
              </a:lnSpc>
              <a:buNone/>
            </a:pPr>
            <a:r>
              <a:rPr lang="fr-CA" dirty="0"/>
              <a:t>Par la suite, faites l’exercice sur le MOODLE C7. 3</a:t>
            </a:r>
          </a:p>
        </p:txBody>
      </p:sp>
      <p:pic>
        <p:nvPicPr>
          <p:cNvPr id="4" name="Image 3" descr="crayon.gi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4694942" y="2313431"/>
            <a:ext cx="3320276" cy="34930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37707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CA" dirty="0"/>
              <a:t>Acronymes ,sigles, abréviations, symboles p.112 du CÉMEQ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Complétez l’activité 4.2 des p.113 à  115. </a:t>
            </a:r>
          </a:p>
          <a:p>
            <a:r>
              <a:rPr lang="fr-CA" dirty="0"/>
              <a:t>Vous pouvez vous référer aux pages 195 et 196 ainsi que le guide de terminologie</a:t>
            </a:r>
          </a:p>
        </p:txBody>
      </p:sp>
    </p:spTree>
    <p:extLst>
      <p:ext uri="{BB962C8B-B14F-4D97-AF65-F5344CB8AC3E}">
        <p14:creationId xmlns:p14="http://schemas.microsoft.com/office/powerpoint/2010/main" val="164173614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1645</TotalTime>
  <Words>426</Words>
  <Application>Microsoft Office PowerPoint</Application>
  <PresentationFormat>Affichage à l'écran (4:3)</PresentationFormat>
  <Paragraphs>76</Paragraphs>
  <Slides>18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3" baseType="lpstr">
      <vt:lpstr>Century Gothic</vt:lpstr>
      <vt:lpstr>Georgia</vt:lpstr>
      <vt:lpstr>Wingdings</vt:lpstr>
      <vt:lpstr>Wingdings 2</vt:lpstr>
      <vt:lpstr>Austin</vt:lpstr>
      <vt:lpstr>Cours 7</vt:lpstr>
      <vt:lpstr> Fiche de travail #1</vt:lpstr>
      <vt:lpstr>Chapitre  4: Transmettre de l’information Activité d’ouverture</vt:lpstr>
      <vt:lpstr>Les informations de qualité p.106</vt:lpstr>
      <vt:lpstr>p.107 du CÉMEQ. Nous verrons…</vt:lpstr>
      <vt:lpstr>Les buts d’une information adéquate p.108 du CÉMEQ</vt:lpstr>
      <vt:lpstr>LES TYPES D’INFORMATION P.109 du CÉMEQ Important à lire. La fameuse note DIR</vt:lpstr>
      <vt:lpstr> Activité 4.1</vt:lpstr>
      <vt:lpstr>Acronymes ,sigles, abréviations, symboles p.112 du CÉMEQ</vt:lpstr>
      <vt:lpstr>ATTENTION, DANGER p. 116-117</vt:lpstr>
      <vt:lpstr>TERMINOLOGIE p.118 </vt:lpstr>
      <vt:lpstr>TERMINOLOGIE</vt:lpstr>
      <vt:lpstr>Les éléments d’un mot p.119</vt:lpstr>
      <vt:lpstr>Les racines</vt:lpstr>
      <vt:lpstr>Les préfixes</vt:lpstr>
      <vt:lpstr>Les suffixes</vt:lpstr>
      <vt:lpstr> Activité 4.3</vt:lpstr>
      <vt:lpstr>Quiz #2</vt:lpstr>
    </vt:vector>
  </TitlesOfParts>
  <Company>CSRDN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 9</dc:title>
  <dc:creator>Petit, Anne-Gabrielle</dc:creator>
  <cp:lastModifiedBy>Beaulieu, France</cp:lastModifiedBy>
  <cp:revision>23</cp:revision>
  <dcterms:created xsi:type="dcterms:W3CDTF">2021-01-31T14:25:14Z</dcterms:created>
  <dcterms:modified xsi:type="dcterms:W3CDTF">2024-03-28T01:01:21Z</dcterms:modified>
</cp:coreProperties>
</file>