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17" r:id="rId4"/>
    <p:sldId id="318" r:id="rId5"/>
    <p:sldId id="319" r:id="rId6"/>
    <p:sldId id="306" r:id="rId7"/>
    <p:sldId id="30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37417F41-BFCA-492B-8887-1A22EF12EC7B}"/>
    <pc:docChg chg="delSld">
      <pc:chgData name="Beaulieu, France" userId="775102f9-63db-4f93-bf4c-ffd10f7f1482" providerId="ADAL" clId="{37417F41-BFCA-492B-8887-1A22EF12EC7B}" dt="2024-03-13T14:26:17.979" v="1" actId="2696"/>
      <pc:docMkLst>
        <pc:docMk/>
      </pc:docMkLst>
      <pc:sldChg chg="del">
        <pc:chgData name="Beaulieu, France" userId="775102f9-63db-4f93-bf4c-ffd10f7f1482" providerId="ADAL" clId="{37417F41-BFCA-492B-8887-1A22EF12EC7B}" dt="2024-03-13T14:26:17.979" v="1" actId="2696"/>
        <pc:sldMkLst>
          <pc:docMk/>
          <pc:sldMk cId="1322504493" sldId="277"/>
        </pc:sldMkLst>
      </pc:sldChg>
      <pc:sldChg chg="del">
        <pc:chgData name="Beaulieu, France" userId="775102f9-63db-4f93-bf4c-ffd10f7f1482" providerId="ADAL" clId="{37417F41-BFCA-492B-8887-1A22EF12EC7B}" dt="2024-03-13T14:26:14.147" v="0" actId="2696"/>
        <pc:sldMkLst>
          <pc:docMk/>
          <pc:sldMk cId="346539667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275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54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00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srgbClr val="94C600"/>
                </a:solidFill>
              </a:rPr>
              <a:t>Élaboré par Alexandra Fex Bsc. inf. Enseignante CFP Performance Plus</a:t>
            </a: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E039-7146-4B3E-BCDE-FE0E67DAD2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5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396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1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9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21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126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558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78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2EA422-09B1-4624-A064-4A9C2F0552D6}" type="datetimeFigureOut">
              <a:rPr lang="fr-CA" smtClean="0"/>
              <a:t>2024-03-13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39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Cours 8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Chapitre 4: Transmettre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24863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Vocabulaire du corps humain p.124</a:t>
            </a:r>
          </a:p>
        </p:txBody>
      </p:sp>
      <p:sp>
        <p:nvSpPr>
          <p:cNvPr id="4" name="AutoShape 2" descr="Partie du corps humain images libres de droit, photos de Partie du corps  humain | Depositphot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AutoShape 6" descr="Tête, épaules, genoux, orteils by BB LouLou on Amazon Music - Amazon.co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1032" name="Picture 8" descr="Tête, épaules, genoux, orteils by BB LouLou on Amazon Music - Amaz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564904"/>
            <a:ext cx="3322340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4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23E1D-B718-427B-816A-D83DB55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3700"/>
              <a:t>Vocabulaire lié au corps humain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35FCE-B021-485D-812A-C0ED6C6F41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6416" y="2313432"/>
            <a:ext cx="3419856" cy="3493008"/>
          </a:xfrm>
        </p:spPr>
        <p:txBody>
          <a:bodyPr>
            <a:normAutofit/>
          </a:bodyPr>
          <a:lstStyle/>
          <a:p>
            <a:r>
              <a:rPr lang="fr-CA"/>
              <a:t>Divisé en 4 parties</a:t>
            </a:r>
          </a:p>
          <a:p>
            <a:pPr lvl="1"/>
            <a:r>
              <a:rPr lang="fr-CA" sz="2400"/>
              <a:t>Tête et cou</a:t>
            </a:r>
          </a:p>
          <a:p>
            <a:pPr lvl="1"/>
            <a:r>
              <a:rPr lang="fr-CA" sz="2400"/>
              <a:t>Tronc</a:t>
            </a:r>
          </a:p>
          <a:p>
            <a:pPr lvl="1"/>
            <a:r>
              <a:rPr lang="fr-CA" sz="2400"/>
              <a:t>Membres supérieurs</a:t>
            </a:r>
          </a:p>
          <a:p>
            <a:pPr lvl="1"/>
            <a:r>
              <a:rPr lang="fr-CA" sz="2400"/>
              <a:t>Membres inférieurs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AAF396-0E3D-4751-9FA0-5353155D8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84" b="1"/>
          <a:stretch/>
        </p:blipFill>
        <p:spPr>
          <a:xfrm>
            <a:off x="6169152" y="2313431"/>
            <a:ext cx="3419856" cy="349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53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23E1D-B718-427B-816A-D83DB55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41" y="1788201"/>
            <a:ext cx="2370762" cy="2365315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50" dirty="0">
                <a:solidFill>
                  <a:schemeClr val="bg2"/>
                </a:solidFill>
              </a:rPr>
              <a:t>Vocabulaire lié au corps humain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BAAF396-0E3D-4751-9FA0-5353155D8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967" y="1233346"/>
            <a:ext cx="5473879" cy="4269626"/>
          </a:xfrm>
          <a:prstGeom prst="rect">
            <a:avLst/>
          </a:prstGeom>
        </p:spPr>
      </p:pic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8A09254F-FBFB-4200-A0E6-8F72DF36497D}"/>
              </a:ext>
            </a:extLst>
          </p:cNvPr>
          <p:cNvSpPr/>
          <p:nvPr/>
        </p:nvSpPr>
        <p:spPr>
          <a:xfrm>
            <a:off x="7424092" y="1005934"/>
            <a:ext cx="1399084" cy="1295400"/>
          </a:xfrm>
          <a:prstGeom prst="star5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entury Gothic"/>
              </a:rPr>
              <a:t>VIP</a:t>
            </a:r>
          </a:p>
        </p:txBody>
      </p:sp>
    </p:spTree>
    <p:extLst>
      <p:ext uri="{BB962C8B-B14F-4D97-AF65-F5344CB8AC3E}">
        <p14:creationId xmlns:p14="http://schemas.microsoft.com/office/powerpoint/2010/main" val="371940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23E1D-B718-427B-816A-D83DB55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620" y="1788201"/>
            <a:ext cx="2563685" cy="2365315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50" dirty="0" err="1">
                <a:solidFill>
                  <a:srgbClr val="FFFF00"/>
                </a:solidFill>
              </a:rPr>
              <a:t>Topographie</a:t>
            </a:r>
            <a:r>
              <a:rPr lang="en-US" sz="2850" dirty="0">
                <a:solidFill>
                  <a:srgbClr val="FFFF00"/>
                </a:solidFill>
              </a:rPr>
              <a:t> </a:t>
            </a:r>
            <a:r>
              <a:rPr lang="en-US" sz="2850" dirty="0" err="1">
                <a:solidFill>
                  <a:srgbClr val="FFFF00"/>
                </a:solidFill>
              </a:rPr>
              <a:t>abdominale</a:t>
            </a:r>
            <a:r>
              <a:rPr lang="en-US" sz="2850" dirty="0">
                <a:solidFill>
                  <a:srgbClr val="FFFF00"/>
                </a:solidFill>
              </a:rPr>
              <a:t> et </a:t>
            </a:r>
            <a:r>
              <a:rPr lang="en-US" sz="2850" dirty="0" err="1">
                <a:solidFill>
                  <a:srgbClr val="FFFF00"/>
                </a:solidFill>
              </a:rPr>
              <a:t>pelvienne</a:t>
            </a:r>
            <a:endParaRPr lang="en-US" sz="2850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BAAF396-0E3D-4751-9FA0-5353155D8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659" y="1233346"/>
            <a:ext cx="4734492" cy="4269626"/>
          </a:xfrm>
          <a:prstGeom prst="rect">
            <a:avLst/>
          </a:prstGeom>
        </p:spPr>
      </p:pic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8A09254F-FBFB-4200-A0E6-8F72DF36497D}"/>
              </a:ext>
            </a:extLst>
          </p:cNvPr>
          <p:cNvSpPr/>
          <p:nvPr/>
        </p:nvSpPr>
        <p:spPr>
          <a:xfrm>
            <a:off x="7424092" y="1005934"/>
            <a:ext cx="1399084" cy="1295400"/>
          </a:xfrm>
          <a:prstGeom prst="star5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35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entury Gothic"/>
              </a:rPr>
              <a:t>VIP</a:t>
            </a:r>
          </a:p>
        </p:txBody>
      </p:sp>
    </p:spTree>
    <p:extLst>
      <p:ext uri="{BB962C8B-B14F-4D97-AF65-F5344CB8AC3E}">
        <p14:creationId xmlns:p14="http://schemas.microsoft.com/office/powerpoint/2010/main" val="39542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67609" y="2924945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/>
              <a:t>Individuellement: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Complétez l’activité 4.1 dans le CEMEQ  -p. 126  et 127</a:t>
            </a:r>
          </a:p>
          <a:p>
            <a:pPr marL="6858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07568" y="148478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r>
              <a:rPr lang="fr-CA" dirty="0"/>
              <a:t>Activité 4.4</a:t>
            </a:r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639616" y="1772817"/>
            <a:ext cx="936104" cy="9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67609" y="2924945"/>
            <a:ext cx="6777317" cy="350897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CA" dirty="0"/>
              <a:t>Dans le CÉMEQ à la page 127 à 130</a:t>
            </a:r>
          </a:p>
          <a:p>
            <a:pPr marL="0" indent="0">
              <a:lnSpc>
                <a:spcPct val="150000"/>
              </a:lnSpc>
              <a:buNone/>
            </a:pPr>
            <a:endParaRPr lang="fr-CA" dirty="0"/>
          </a:p>
          <a:p>
            <a:pPr marL="0" indent="0">
              <a:lnSpc>
                <a:spcPct val="150000"/>
              </a:lnSpc>
              <a:buNone/>
            </a:pPr>
            <a:r>
              <a:rPr lang="fr-CA" dirty="0"/>
              <a:t>Complétez la fiche #2 vous avez 60 min.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dirty="0"/>
              <a:t>Si vous reste du temps compléter les activités sur le Moodle.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23592" y="1628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r>
              <a:rPr lang="fr-CA" dirty="0"/>
              <a:t>Activité d’intégration</a:t>
            </a:r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07568" y="1916833"/>
            <a:ext cx="936104" cy="9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Grand écran</PresentationFormat>
  <Paragraphs>21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2</vt:lpstr>
      <vt:lpstr>Austin</vt:lpstr>
      <vt:lpstr>Cours 8</vt:lpstr>
      <vt:lpstr>Vocabulaire du corps humain p.124</vt:lpstr>
      <vt:lpstr>Vocabulaire lié au corps humain</vt:lpstr>
      <vt:lpstr>Vocabulaire lié au corps humain</vt:lpstr>
      <vt:lpstr>Topographie abdominale et pelvienne</vt:lpstr>
      <vt:lpstr> Activité 4.4</vt:lpstr>
      <vt:lpstr> Activité d’intégration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8</dc:title>
  <dc:creator>Beaulieu, France</dc:creator>
  <cp:lastModifiedBy>Beaulieu, France</cp:lastModifiedBy>
  <cp:revision>1</cp:revision>
  <dcterms:created xsi:type="dcterms:W3CDTF">2024-03-13T14:15:44Z</dcterms:created>
  <dcterms:modified xsi:type="dcterms:W3CDTF">2024-03-13T14:26:22Z</dcterms:modified>
</cp:coreProperties>
</file>