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73" r:id="rId12"/>
    <p:sldId id="268" r:id="rId13"/>
    <p:sldId id="269" r:id="rId14"/>
    <p:sldId id="270" r:id="rId15"/>
    <p:sldId id="265" r:id="rId16"/>
    <p:sldId id="271" r:id="rId17"/>
    <p:sldId id="272" r:id="rId18"/>
    <p:sldId id="274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8003E1-265E-43B1-BB77-74AD8094000B}" v="19" dt="2024-03-13T17:30:21.7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aulieu, France" userId="775102f9-63db-4f93-bf4c-ffd10f7f1482" providerId="ADAL" clId="{D58003E1-265E-43B1-BB77-74AD8094000B}"/>
    <pc:docChg chg="custSel addSld delSld modSld sldOrd delMainMaster">
      <pc:chgData name="Beaulieu, France" userId="775102f9-63db-4f93-bf4c-ffd10f7f1482" providerId="ADAL" clId="{D58003E1-265E-43B1-BB77-74AD8094000B}" dt="2024-03-13T18:28:10.658" v="896" actId="20577"/>
      <pc:docMkLst>
        <pc:docMk/>
      </pc:docMkLst>
      <pc:sldChg chg="del">
        <pc:chgData name="Beaulieu, France" userId="775102f9-63db-4f93-bf4c-ffd10f7f1482" providerId="ADAL" clId="{D58003E1-265E-43B1-BB77-74AD8094000B}" dt="2024-03-13T17:10:02.682" v="1" actId="2696"/>
        <pc:sldMkLst>
          <pc:docMk/>
          <pc:sldMk cId="1447213649" sldId="256"/>
        </pc:sldMkLst>
      </pc:sldChg>
      <pc:sldChg chg="modSp add mod">
        <pc:chgData name="Beaulieu, France" userId="775102f9-63db-4f93-bf4c-ffd10f7f1482" providerId="ADAL" clId="{D58003E1-265E-43B1-BB77-74AD8094000B}" dt="2024-03-13T17:10:16.343" v="15" actId="20577"/>
        <pc:sldMkLst>
          <pc:docMk/>
          <pc:sldMk cId="3248637577" sldId="257"/>
        </pc:sldMkLst>
        <pc:spChg chg="mod">
          <ac:chgData name="Beaulieu, France" userId="775102f9-63db-4f93-bf4c-ffd10f7f1482" providerId="ADAL" clId="{D58003E1-265E-43B1-BB77-74AD8094000B}" dt="2024-03-13T17:10:06.532" v="4" actId="20577"/>
          <ac:spMkLst>
            <pc:docMk/>
            <pc:sldMk cId="3248637577" sldId="257"/>
            <ac:spMk id="2" creationId="{00000000-0000-0000-0000-000000000000}"/>
          </ac:spMkLst>
        </pc:spChg>
        <pc:spChg chg="mod">
          <ac:chgData name="Beaulieu, France" userId="775102f9-63db-4f93-bf4c-ffd10f7f1482" providerId="ADAL" clId="{D58003E1-265E-43B1-BB77-74AD8094000B}" dt="2024-03-13T17:10:16.343" v="15" actId="20577"/>
          <ac:spMkLst>
            <pc:docMk/>
            <pc:sldMk cId="3248637577" sldId="257"/>
            <ac:spMk id="3" creationId="{00000000-0000-0000-0000-000000000000}"/>
          </ac:spMkLst>
        </pc:spChg>
      </pc:sldChg>
      <pc:sldChg chg="modSp new mod">
        <pc:chgData name="Beaulieu, France" userId="775102f9-63db-4f93-bf4c-ffd10f7f1482" providerId="ADAL" clId="{D58003E1-265E-43B1-BB77-74AD8094000B}" dt="2024-03-13T17:12:37.174" v="362" actId="20577"/>
        <pc:sldMkLst>
          <pc:docMk/>
          <pc:sldMk cId="663579611" sldId="258"/>
        </pc:sldMkLst>
        <pc:spChg chg="mod">
          <ac:chgData name="Beaulieu, France" userId="775102f9-63db-4f93-bf4c-ffd10f7f1482" providerId="ADAL" clId="{D58003E1-265E-43B1-BB77-74AD8094000B}" dt="2024-03-13T17:10:39.037" v="35" actId="20577"/>
          <ac:spMkLst>
            <pc:docMk/>
            <pc:sldMk cId="663579611" sldId="258"/>
            <ac:spMk id="2" creationId="{3A12F246-E7B6-01E5-155C-C270519F56C2}"/>
          </ac:spMkLst>
        </pc:spChg>
        <pc:spChg chg="mod">
          <ac:chgData name="Beaulieu, France" userId="775102f9-63db-4f93-bf4c-ffd10f7f1482" providerId="ADAL" clId="{D58003E1-265E-43B1-BB77-74AD8094000B}" dt="2024-03-13T17:12:37.174" v="362" actId="20577"/>
          <ac:spMkLst>
            <pc:docMk/>
            <pc:sldMk cId="663579611" sldId="258"/>
            <ac:spMk id="3" creationId="{7F594D57-7713-E0DF-B5B5-859FC504A400}"/>
          </ac:spMkLst>
        </pc:spChg>
      </pc:sldChg>
      <pc:sldChg chg="modSp add del mod">
        <pc:chgData name="Beaulieu, France" userId="775102f9-63db-4f93-bf4c-ffd10f7f1482" providerId="ADAL" clId="{D58003E1-265E-43B1-BB77-74AD8094000B}" dt="2024-03-13T17:14:54.699" v="407" actId="20577"/>
        <pc:sldMkLst>
          <pc:docMk/>
          <pc:sldMk cId="2693971382" sldId="259"/>
        </pc:sldMkLst>
        <pc:spChg chg="mod">
          <ac:chgData name="Beaulieu, France" userId="775102f9-63db-4f93-bf4c-ffd10f7f1482" providerId="ADAL" clId="{D58003E1-265E-43B1-BB77-74AD8094000B}" dt="2024-03-13T17:14:54.699" v="407" actId="20577"/>
          <ac:spMkLst>
            <pc:docMk/>
            <pc:sldMk cId="2693971382" sldId="259"/>
            <ac:spMk id="67586" creationId="{00000000-0000-0000-0000-000000000000}"/>
          </ac:spMkLst>
        </pc:spChg>
      </pc:sldChg>
      <pc:sldChg chg="new del">
        <pc:chgData name="Beaulieu, France" userId="775102f9-63db-4f93-bf4c-ffd10f7f1482" providerId="ADAL" clId="{D58003E1-265E-43B1-BB77-74AD8094000B}" dt="2024-03-13T17:13:08.911" v="368" actId="2696"/>
        <pc:sldMkLst>
          <pc:docMk/>
          <pc:sldMk cId="3383558783" sldId="259"/>
        </pc:sldMkLst>
      </pc:sldChg>
      <pc:sldChg chg="add del ord">
        <pc:chgData name="Beaulieu, France" userId="775102f9-63db-4f93-bf4c-ffd10f7f1482" providerId="ADAL" clId="{D58003E1-265E-43B1-BB77-74AD8094000B}" dt="2024-03-13T17:13:06.341" v="367" actId="2696"/>
        <pc:sldMkLst>
          <pc:docMk/>
          <pc:sldMk cId="2693971382" sldId="260"/>
        </pc:sldMkLst>
      </pc:sldChg>
      <pc:sldChg chg="delSp modSp mod">
        <pc:chgData name="Beaulieu, France" userId="775102f9-63db-4f93-bf4c-ffd10f7f1482" providerId="ADAL" clId="{D58003E1-265E-43B1-BB77-74AD8094000B}" dt="2024-03-13T17:14:44.278" v="389" actId="20577"/>
        <pc:sldMkLst>
          <pc:docMk/>
          <pc:sldMk cId="4237748240" sldId="260"/>
        </pc:sldMkLst>
        <pc:spChg chg="del">
          <ac:chgData name="Beaulieu, France" userId="775102f9-63db-4f93-bf4c-ffd10f7f1482" providerId="ADAL" clId="{D58003E1-265E-43B1-BB77-74AD8094000B}" dt="2024-03-13T17:14:27.755" v="373" actId="478"/>
          <ac:spMkLst>
            <pc:docMk/>
            <pc:sldMk cId="4237748240" sldId="260"/>
            <ac:spMk id="2" creationId="{00000000-0000-0000-0000-000000000000}"/>
          </ac:spMkLst>
        </pc:spChg>
        <pc:spChg chg="mod">
          <ac:chgData name="Beaulieu, France" userId="775102f9-63db-4f93-bf4c-ffd10f7f1482" providerId="ADAL" clId="{D58003E1-265E-43B1-BB77-74AD8094000B}" dt="2024-03-13T17:14:44.278" v="389" actId="20577"/>
          <ac:spMkLst>
            <pc:docMk/>
            <pc:sldMk cId="4237748240" sldId="260"/>
            <ac:spMk id="68610" creationId="{00000000-0000-0000-0000-000000000000}"/>
          </ac:spMkLst>
        </pc:spChg>
      </pc:sldChg>
      <pc:sldChg chg="delSp modSp add mod">
        <pc:chgData name="Beaulieu, France" userId="775102f9-63db-4f93-bf4c-ffd10f7f1482" providerId="ADAL" clId="{D58003E1-265E-43B1-BB77-74AD8094000B}" dt="2024-03-13T17:15:29.755" v="425" actId="20577"/>
        <pc:sldMkLst>
          <pc:docMk/>
          <pc:sldMk cId="1637364164" sldId="261"/>
        </pc:sldMkLst>
        <pc:spChg chg="del">
          <ac:chgData name="Beaulieu, France" userId="775102f9-63db-4f93-bf4c-ffd10f7f1482" providerId="ADAL" clId="{D58003E1-265E-43B1-BB77-74AD8094000B}" dt="2024-03-13T17:15:14.488" v="409" actId="478"/>
          <ac:spMkLst>
            <pc:docMk/>
            <pc:sldMk cId="1637364164" sldId="261"/>
            <ac:spMk id="2" creationId="{00000000-0000-0000-0000-000000000000}"/>
          </ac:spMkLst>
        </pc:spChg>
        <pc:spChg chg="mod">
          <ac:chgData name="Beaulieu, France" userId="775102f9-63db-4f93-bf4c-ffd10f7f1482" providerId="ADAL" clId="{D58003E1-265E-43B1-BB77-74AD8094000B}" dt="2024-03-13T17:15:29.755" v="425" actId="20577"/>
          <ac:spMkLst>
            <pc:docMk/>
            <pc:sldMk cId="1637364164" sldId="261"/>
            <ac:spMk id="69634" creationId="{00000000-0000-0000-0000-000000000000}"/>
          </ac:spMkLst>
        </pc:spChg>
      </pc:sldChg>
      <pc:sldChg chg="delSp modSp add mod">
        <pc:chgData name="Beaulieu, France" userId="775102f9-63db-4f93-bf4c-ffd10f7f1482" providerId="ADAL" clId="{D58003E1-265E-43B1-BB77-74AD8094000B}" dt="2024-03-13T17:16:29.976" v="445" actId="14100"/>
        <pc:sldMkLst>
          <pc:docMk/>
          <pc:sldMk cId="2534956474" sldId="262"/>
        </pc:sldMkLst>
        <pc:spChg chg="del">
          <ac:chgData name="Beaulieu, France" userId="775102f9-63db-4f93-bf4c-ffd10f7f1482" providerId="ADAL" clId="{D58003E1-265E-43B1-BB77-74AD8094000B}" dt="2024-03-13T17:16:11.355" v="427" actId="478"/>
          <ac:spMkLst>
            <pc:docMk/>
            <pc:sldMk cId="2534956474" sldId="262"/>
            <ac:spMk id="2" creationId="{00000000-0000-0000-0000-000000000000}"/>
          </ac:spMkLst>
        </pc:spChg>
        <pc:spChg chg="mod">
          <ac:chgData name="Beaulieu, France" userId="775102f9-63db-4f93-bf4c-ffd10f7f1482" providerId="ADAL" clId="{D58003E1-265E-43B1-BB77-74AD8094000B}" dt="2024-03-13T17:16:29.976" v="445" actId="14100"/>
          <ac:spMkLst>
            <pc:docMk/>
            <pc:sldMk cId="2534956474" sldId="262"/>
            <ac:spMk id="70658" creationId="{00000000-0000-0000-0000-000000000000}"/>
          </ac:spMkLst>
        </pc:spChg>
      </pc:sldChg>
      <pc:sldChg chg="delSp modSp add mod">
        <pc:chgData name="Beaulieu, France" userId="775102f9-63db-4f93-bf4c-ffd10f7f1482" providerId="ADAL" clId="{D58003E1-265E-43B1-BB77-74AD8094000B}" dt="2024-03-13T17:17:13.524" v="464" actId="20577"/>
        <pc:sldMkLst>
          <pc:docMk/>
          <pc:sldMk cId="3572079190" sldId="263"/>
        </pc:sldMkLst>
        <pc:spChg chg="del">
          <ac:chgData name="Beaulieu, France" userId="775102f9-63db-4f93-bf4c-ffd10f7f1482" providerId="ADAL" clId="{D58003E1-265E-43B1-BB77-74AD8094000B}" dt="2024-03-13T17:17:04.796" v="447" actId="478"/>
          <ac:spMkLst>
            <pc:docMk/>
            <pc:sldMk cId="3572079190" sldId="263"/>
            <ac:spMk id="2" creationId="{00000000-0000-0000-0000-000000000000}"/>
          </ac:spMkLst>
        </pc:spChg>
        <pc:spChg chg="mod">
          <ac:chgData name="Beaulieu, France" userId="775102f9-63db-4f93-bf4c-ffd10f7f1482" providerId="ADAL" clId="{D58003E1-265E-43B1-BB77-74AD8094000B}" dt="2024-03-13T17:17:13.524" v="464" actId="20577"/>
          <ac:spMkLst>
            <pc:docMk/>
            <pc:sldMk cId="3572079190" sldId="263"/>
            <ac:spMk id="71682" creationId="{00000000-0000-0000-0000-000000000000}"/>
          </ac:spMkLst>
        </pc:spChg>
      </pc:sldChg>
      <pc:sldChg chg="delSp modSp add mod">
        <pc:chgData name="Beaulieu, France" userId="775102f9-63db-4f93-bf4c-ffd10f7f1482" providerId="ADAL" clId="{D58003E1-265E-43B1-BB77-74AD8094000B}" dt="2024-03-13T17:18:05.121" v="482" actId="20577"/>
        <pc:sldMkLst>
          <pc:docMk/>
          <pc:sldMk cId="2686952518" sldId="264"/>
        </pc:sldMkLst>
        <pc:spChg chg="del">
          <ac:chgData name="Beaulieu, France" userId="775102f9-63db-4f93-bf4c-ffd10f7f1482" providerId="ADAL" clId="{D58003E1-265E-43B1-BB77-74AD8094000B}" dt="2024-03-13T17:17:52.948" v="466" actId="478"/>
          <ac:spMkLst>
            <pc:docMk/>
            <pc:sldMk cId="2686952518" sldId="264"/>
            <ac:spMk id="2" creationId="{00000000-0000-0000-0000-000000000000}"/>
          </ac:spMkLst>
        </pc:spChg>
        <pc:spChg chg="mod">
          <ac:chgData name="Beaulieu, France" userId="775102f9-63db-4f93-bf4c-ffd10f7f1482" providerId="ADAL" clId="{D58003E1-265E-43B1-BB77-74AD8094000B}" dt="2024-03-13T17:18:05.121" v="482" actId="20577"/>
          <ac:spMkLst>
            <pc:docMk/>
            <pc:sldMk cId="2686952518" sldId="264"/>
            <ac:spMk id="72706" creationId="{00000000-0000-0000-0000-000000000000}"/>
          </ac:spMkLst>
        </pc:spChg>
      </pc:sldChg>
      <pc:sldChg chg="delSp modSp add mod">
        <pc:chgData name="Beaulieu, France" userId="775102f9-63db-4f93-bf4c-ffd10f7f1482" providerId="ADAL" clId="{D58003E1-265E-43B1-BB77-74AD8094000B}" dt="2024-03-13T17:29:23.781" v="610" actId="478"/>
        <pc:sldMkLst>
          <pc:docMk/>
          <pc:sldMk cId="3213935631" sldId="265"/>
        </pc:sldMkLst>
        <pc:spChg chg="del">
          <ac:chgData name="Beaulieu, France" userId="775102f9-63db-4f93-bf4c-ffd10f7f1482" providerId="ADAL" clId="{D58003E1-265E-43B1-BB77-74AD8094000B}" dt="2024-03-13T17:29:23.781" v="610" actId="478"/>
          <ac:spMkLst>
            <pc:docMk/>
            <pc:sldMk cId="3213935631" sldId="265"/>
            <ac:spMk id="2" creationId="{00000000-0000-0000-0000-000000000000}"/>
          </ac:spMkLst>
        </pc:spChg>
        <pc:spChg chg="mod">
          <ac:chgData name="Beaulieu, France" userId="775102f9-63db-4f93-bf4c-ffd10f7f1482" providerId="ADAL" clId="{D58003E1-265E-43B1-BB77-74AD8094000B}" dt="2024-03-13T17:29:19.536" v="609" actId="20577"/>
          <ac:spMkLst>
            <pc:docMk/>
            <pc:sldMk cId="3213935631" sldId="265"/>
            <ac:spMk id="73730" creationId="{00000000-0000-0000-0000-000000000000}"/>
          </ac:spMkLst>
        </pc:spChg>
      </pc:sldChg>
      <pc:sldChg chg="delSp modSp add mod">
        <pc:chgData name="Beaulieu, France" userId="775102f9-63db-4f93-bf4c-ffd10f7f1482" providerId="ADAL" clId="{D58003E1-265E-43B1-BB77-74AD8094000B}" dt="2024-03-13T17:19:08.126" v="502" actId="20577"/>
        <pc:sldMkLst>
          <pc:docMk/>
          <pc:sldMk cId="950110191" sldId="266"/>
        </pc:sldMkLst>
        <pc:spChg chg="del">
          <ac:chgData name="Beaulieu, France" userId="775102f9-63db-4f93-bf4c-ffd10f7f1482" providerId="ADAL" clId="{D58003E1-265E-43B1-BB77-74AD8094000B}" dt="2024-03-13T17:18:57.963" v="484" actId="478"/>
          <ac:spMkLst>
            <pc:docMk/>
            <pc:sldMk cId="950110191" sldId="266"/>
            <ac:spMk id="2" creationId="{00000000-0000-0000-0000-000000000000}"/>
          </ac:spMkLst>
        </pc:spChg>
        <pc:spChg chg="mod">
          <ac:chgData name="Beaulieu, France" userId="775102f9-63db-4f93-bf4c-ffd10f7f1482" providerId="ADAL" clId="{D58003E1-265E-43B1-BB77-74AD8094000B}" dt="2024-03-13T17:19:08.126" v="502" actId="20577"/>
          <ac:spMkLst>
            <pc:docMk/>
            <pc:sldMk cId="950110191" sldId="266"/>
            <ac:spMk id="74754" creationId="{00000000-0000-0000-0000-000000000000}"/>
          </ac:spMkLst>
        </pc:spChg>
      </pc:sldChg>
      <pc:sldChg chg="delSp modSp add mod">
        <pc:chgData name="Beaulieu, France" userId="775102f9-63db-4f93-bf4c-ffd10f7f1482" providerId="ADAL" clId="{D58003E1-265E-43B1-BB77-74AD8094000B}" dt="2024-03-13T17:26:44.539" v="563" actId="20577"/>
        <pc:sldMkLst>
          <pc:docMk/>
          <pc:sldMk cId="541146227" sldId="267"/>
        </pc:sldMkLst>
        <pc:spChg chg="del">
          <ac:chgData name="Beaulieu, France" userId="775102f9-63db-4f93-bf4c-ffd10f7f1482" providerId="ADAL" clId="{D58003E1-265E-43B1-BB77-74AD8094000B}" dt="2024-03-13T17:24:54.127" v="506" actId="478"/>
          <ac:spMkLst>
            <pc:docMk/>
            <pc:sldMk cId="541146227" sldId="267"/>
            <ac:spMk id="2" creationId="{00000000-0000-0000-0000-000000000000}"/>
          </ac:spMkLst>
        </pc:spChg>
        <pc:spChg chg="mod">
          <ac:chgData name="Beaulieu, France" userId="775102f9-63db-4f93-bf4c-ffd10f7f1482" providerId="ADAL" clId="{D58003E1-265E-43B1-BB77-74AD8094000B}" dt="2024-03-13T17:24:48.262" v="505" actId="14100"/>
          <ac:spMkLst>
            <pc:docMk/>
            <pc:sldMk cId="541146227" sldId="267"/>
            <ac:spMk id="61443" creationId="{00000000-0000-0000-0000-000000000000}"/>
          </ac:spMkLst>
        </pc:spChg>
        <pc:spChg chg="mod">
          <ac:chgData name="Beaulieu, France" userId="775102f9-63db-4f93-bf4c-ffd10f7f1482" providerId="ADAL" clId="{D58003E1-265E-43B1-BB77-74AD8094000B}" dt="2024-03-13T17:26:44.539" v="563" actId="20577"/>
          <ac:spMkLst>
            <pc:docMk/>
            <pc:sldMk cId="541146227" sldId="267"/>
            <ac:spMk id="75778" creationId="{00000000-0000-0000-0000-000000000000}"/>
          </ac:spMkLst>
        </pc:spChg>
      </pc:sldChg>
      <pc:sldChg chg="delSp modSp add mod">
        <pc:chgData name="Beaulieu, France" userId="775102f9-63db-4f93-bf4c-ffd10f7f1482" providerId="ADAL" clId="{D58003E1-265E-43B1-BB77-74AD8094000B}" dt="2024-03-13T17:26:22.262" v="529" actId="20577"/>
        <pc:sldMkLst>
          <pc:docMk/>
          <pc:sldMk cId="1254625188" sldId="268"/>
        </pc:sldMkLst>
        <pc:spChg chg="del">
          <ac:chgData name="Beaulieu, France" userId="775102f9-63db-4f93-bf4c-ffd10f7f1482" providerId="ADAL" clId="{D58003E1-265E-43B1-BB77-74AD8094000B}" dt="2024-03-13T17:26:10.190" v="511" actId="478"/>
          <ac:spMkLst>
            <pc:docMk/>
            <pc:sldMk cId="1254625188" sldId="268"/>
            <ac:spMk id="2" creationId="{00000000-0000-0000-0000-000000000000}"/>
          </ac:spMkLst>
        </pc:spChg>
        <pc:spChg chg="mod">
          <ac:chgData name="Beaulieu, France" userId="775102f9-63db-4f93-bf4c-ffd10f7f1482" providerId="ADAL" clId="{D58003E1-265E-43B1-BB77-74AD8094000B}" dt="2024-03-13T17:26:22.262" v="529" actId="20577"/>
          <ac:spMkLst>
            <pc:docMk/>
            <pc:sldMk cId="1254625188" sldId="268"/>
            <ac:spMk id="76802" creationId="{00000000-0000-0000-0000-000000000000}"/>
          </ac:spMkLst>
        </pc:spChg>
      </pc:sldChg>
      <pc:sldChg chg="delSp modSp add mod">
        <pc:chgData name="Beaulieu, France" userId="775102f9-63db-4f93-bf4c-ffd10f7f1482" providerId="ADAL" clId="{D58003E1-265E-43B1-BB77-74AD8094000B}" dt="2024-03-13T17:27:52.948" v="581" actId="20577"/>
        <pc:sldMkLst>
          <pc:docMk/>
          <pc:sldMk cId="1341797932" sldId="269"/>
        </pc:sldMkLst>
        <pc:spChg chg="del">
          <ac:chgData name="Beaulieu, France" userId="775102f9-63db-4f93-bf4c-ffd10f7f1482" providerId="ADAL" clId="{D58003E1-265E-43B1-BB77-74AD8094000B}" dt="2024-03-13T17:27:39.788" v="565" actId="478"/>
          <ac:spMkLst>
            <pc:docMk/>
            <pc:sldMk cId="1341797932" sldId="269"/>
            <ac:spMk id="2" creationId="{00000000-0000-0000-0000-000000000000}"/>
          </ac:spMkLst>
        </pc:spChg>
        <pc:spChg chg="mod">
          <ac:chgData name="Beaulieu, France" userId="775102f9-63db-4f93-bf4c-ffd10f7f1482" providerId="ADAL" clId="{D58003E1-265E-43B1-BB77-74AD8094000B}" dt="2024-03-13T17:27:52.948" v="581" actId="20577"/>
          <ac:spMkLst>
            <pc:docMk/>
            <pc:sldMk cId="1341797932" sldId="269"/>
            <ac:spMk id="77826" creationId="{00000000-0000-0000-0000-000000000000}"/>
          </ac:spMkLst>
        </pc:spChg>
        <pc:spChg chg="mod">
          <ac:chgData name="Beaulieu, France" userId="775102f9-63db-4f93-bf4c-ffd10f7f1482" providerId="ADAL" clId="{D58003E1-265E-43B1-BB77-74AD8094000B}" dt="2024-03-13T17:27:44.106" v="566" actId="14100"/>
          <ac:spMkLst>
            <pc:docMk/>
            <pc:sldMk cId="1341797932" sldId="269"/>
            <ac:spMk id="77827" creationId="{00000000-0000-0000-0000-000000000000}"/>
          </ac:spMkLst>
        </pc:spChg>
      </pc:sldChg>
      <pc:sldChg chg="delSp modSp add mod">
        <pc:chgData name="Beaulieu, France" userId="775102f9-63db-4f93-bf4c-ffd10f7f1482" providerId="ADAL" clId="{D58003E1-265E-43B1-BB77-74AD8094000B}" dt="2024-03-13T17:28:56.721" v="598" actId="20577"/>
        <pc:sldMkLst>
          <pc:docMk/>
          <pc:sldMk cId="4215421251" sldId="270"/>
        </pc:sldMkLst>
        <pc:spChg chg="del">
          <ac:chgData name="Beaulieu, France" userId="775102f9-63db-4f93-bf4c-ffd10f7f1482" providerId="ADAL" clId="{D58003E1-265E-43B1-BB77-74AD8094000B}" dt="2024-03-13T17:28:47.478" v="583" actId="478"/>
          <ac:spMkLst>
            <pc:docMk/>
            <pc:sldMk cId="4215421251" sldId="270"/>
            <ac:spMk id="2" creationId="{00000000-0000-0000-0000-000000000000}"/>
          </ac:spMkLst>
        </pc:spChg>
        <pc:spChg chg="mod">
          <ac:chgData name="Beaulieu, France" userId="775102f9-63db-4f93-bf4c-ffd10f7f1482" providerId="ADAL" clId="{D58003E1-265E-43B1-BB77-74AD8094000B}" dt="2024-03-13T17:28:56.721" v="598" actId="20577"/>
          <ac:spMkLst>
            <pc:docMk/>
            <pc:sldMk cId="4215421251" sldId="270"/>
            <ac:spMk id="78850" creationId="{00000000-0000-0000-0000-000000000000}"/>
          </ac:spMkLst>
        </pc:spChg>
      </pc:sldChg>
      <pc:sldChg chg="delSp modSp add mod">
        <pc:chgData name="Beaulieu, France" userId="775102f9-63db-4f93-bf4c-ffd10f7f1482" providerId="ADAL" clId="{D58003E1-265E-43B1-BB77-74AD8094000B}" dt="2024-03-13T17:29:59.654" v="613" actId="478"/>
        <pc:sldMkLst>
          <pc:docMk/>
          <pc:sldMk cId="1216884429" sldId="271"/>
        </pc:sldMkLst>
        <pc:spChg chg="del mod">
          <ac:chgData name="Beaulieu, France" userId="775102f9-63db-4f93-bf4c-ffd10f7f1482" providerId="ADAL" clId="{D58003E1-265E-43B1-BB77-74AD8094000B}" dt="2024-03-13T17:29:59.654" v="613" actId="478"/>
          <ac:spMkLst>
            <pc:docMk/>
            <pc:sldMk cId="1216884429" sldId="271"/>
            <ac:spMk id="5" creationId="{00000000-0000-0000-0000-000000000000}"/>
          </ac:spMkLst>
        </pc:spChg>
      </pc:sldChg>
      <pc:sldChg chg="delSp modSp add mod">
        <pc:chgData name="Beaulieu, France" userId="775102f9-63db-4f93-bf4c-ffd10f7f1482" providerId="ADAL" clId="{D58003E1-265E-43B1-BB77-74AD8094000B}" dt="2024-03-13T17:30:28.793" v="616" actId="20577"/>
        <pc:sldMkLst>
          <pc:docMk/>
          <pc:sldMk cId="2201174890" sldId="272"/>
        </pc:sldMkLst>
        <pc:spChg chg="del">
          <ac:chgData name="Beaulieu, France" userId="775102f9-63db-4f93-bf4c-ffd10f7f1482" providerId="ADAL" clId="{D58003E1-265E-43B1-BB77-74AD8094000B}" dt="2024-03-13T17:30:25.830" v="615" actId="478"/>
          <ac:spMkLst>
            <pc:docMk/>
            <pc:sldMk cId="2201174890" sldId="272"/>
            <ac:spMk id="5" creationId="{00000000-0000-0000-0000-000000000000}"/>
          </ac:spMkLst>
        </pc:spChg>
        <pc:spChg chg="mod">
          <ac:chgData name="Beaulieu, France" userId="775102f9-63db-4f93-bf4c-ffd10f7f1482" providerId="ADAL" clId="{D58003E1-265E-43B1-BB77-74AD8094000B}" dt="2024-03-13T17:30:28.793" v="616" actId="20577"/>
          <ac:spMkLst>
            <pc:docMk/>
            <pc:sldMk cId="2201174890" sldId="272"/>
            <ac:spMk id="7" creationId="{00000000-0000-0000-0000-000000000000}"/>
          </ac:spMkLst>
        </pc:spChg>
      </pc:sldChg>
      <pc:sldChg chg="delSp modSp add mod">
        <pc:chgData name="Beaulieu, France" userId="775102f9-63db-4f93-bf4c-ffd10f7f1482" providerId="ADAL" clId="{D58003E1-265E-43B1-BB77-74AD8094000B}" dt="2024-03-13T17:26:33.717" v="545" actId="20577"/>
        <pc:sldMkLst>
          <pc:docMk/>
          <pc:sldMk cId="4042788532" sldId="273"/>
        </pc:sldMkLst>
        <pc:spChg chg="del">
          <ac:chgData name="Beaulieu, France" userId="775102f9-63db-4f93-bf4c-ffd10f7f1482" providerId="ADAL" clId="{D58003E1-265E-43B1-BB77-74AD8094000B}" dt="2024-03-13T17:25:39.326" v="508" actId="478"/>
          <ac:spMkLst>
            <pc:docMk/>
            <pc:sldMk cId="4042788532" sldId="273"/>
            <ac:spMk id="2" creationId="{00000000-0000-0000-0000-000000000000}"/>
          </ac:spMkLst>
        </pc:spChg>
        <pc:spChg chg="mod">
          <ac:chgData name="Beaulieu, France" userId="775102f9-63db-4f93-bf4c-ffd10f7f1482" providerId="ADAL" clId="{D58003E1-265E-43B1-BB77-74AD8094000B}" dt="2024-03-13T17:26:33.717" v="545" actId="20577"/>
          <ac:spMkLst>
            <pc:docMk/>
            <pc:sldMk cId="4042788532" sldId="273"/>
            <ac:spMk id="66562" creationId="{00000000-0000-0000-0000-000000000000}"/>
          </ac:spMkLst>
        </pc:spChg>
        <pc:spChg chg="mod">
          <ac:chgData name="Beaulieu, France" userId="775102f9-63db-4f93-bf4c-ffd10f7f1482" providerId="ADAL" clId="{D58003E1-265E-43B1-BB77-74AD8094000B}" dt="2024-03-13T17:25:43.247" v="509" actId="14100"/>
          <ac:spMkLst>
            <pc:docMk/>
            <pc:sldMk cId="4042788532" sldId="273"/>
            <ac:spMk id="66563" creationId="{00000000-0000-0000-0000-000000000000}"/>
          </ac:spMkLst>
        </pc:spChg>
      </pc:sldChg>
      <pc:sldChg chg="modSp new mod">
        <pc:chgData name="Beaulieu, France" userId="775102f9-63db-4f93-bf4c-ffd10f7f1482" providerId="ADAL" clId="{D58003E1-265E-43B1-BB77-74AD8094000B}" dt="2024-03-13T18:28:10.658" v="896" actId="20577"/>
        <pc:sldMkLst>
          <pc:docMk/>
          <pc:sldMk cId="2819559134" sldId="274"/>
        </pc:sldMkLst>
        <pc:spChg chg="mod">
          <ac:chgData name="Beaulieu, France" userId="775102f9-63db-4f93-bf4c-ffd10f7f1482" providerId="ADAL" clId="{D58003E1-265E-43B1-BB77-74AD8094000B}" dt="2024-03-13T17:31:28.406" v="651" actId="20577"/>
          <ac:spMkLst>
            <pc:docMk/>
            <pc:sldMk cId="2819559134" sldId="274"/>
            <ac:spMk id="2" creationId="{BFD84F23-8619-3CAF-92A5-B9D1A3200F53}"/>
          </ac:spMkLst>
        </pc:spChg>
        <pc:spChg chg="mod">
          <ac:chgData name="Beaulieu, France" userId="775102f9-63db-4f93-bf4c-ffd10f7f1482" providerId="ADAL" clId="{D58003E1-265E-43B1-BB77-74AD8094000B}" dt="2024-03-13T18:28:10.658" v="896" actId="20577"/>
          <ac:spMkLst>
            <pc:docMk/>
            <pc:sldMk cId="2819559134" sldId="274"/>
            <ac:spMk id="3" creationId="{2F776370-FF89-ECE0-831C-6F4D3113C51F}"/>
          </ac:spMkLst>
        </pc:spChg>
      </pc:sldChg>
      <pc:sldMasterChg chg="del delSldLayout">
        <pc:chgData name="Beaulieu, France" userId="775102f9-63db-4f93-bf4c-ffd10f7f1482" providerId="ADAL" clId="{D58003E1-265E-43B1-BB77-74AD8094000B}" dt="2024-03-13T17:10:02.682" v="1" actId="2696"/>
        <pc:sldMasterMkLst>
          <pc:docMk/>
          <pc:sldMasterMk cId="1624359107" sldId="2147483648"/>
        </pc:sldMasterMkLst>
        <pc:sldLayoutChg chg="del">
          <pc:chgData name="Beaulieu, France" userId="775102f9-63db-4f93-bf4c-ffd10f7f1482" providerId="ADAL" clId="{D58003E1-265E-43B1-BB77-74AD8094000B}" dt="2024-03-13T17:10:02.682" v="1" actId="2696"/>
          <pc:sldLayoutMkLst>
            <pc:docMk/>
            <pc:sldMasterMk cId="1624359107" sldId="2147483648"/>
            <pc:sldLayoutMk cId="2030229358" sldId="2147483649"/>
          </pc:sldLayoutMkLst>
        </pc:sldLayoutChg>
        <pc:sldLayoutChg chg="del">
          <pc:chgData name="Beaulieu, France" userId="775102f9-63db-4f93-bf4c-ffd10f7f1482" providerId="ADAL" clId="{D58003E1-265E-43B1-BB77-74AD8094000B}" dt="2024-03-13T17:10:02.682" v="1" actId="2696"/>
          <pc:sldLayoutMkLst>
            <pc:docMk/>
            <pc:sldMasterMk cId="1624359107" sldId="2147483648"/>
            <pc:sldLayoutMk cId="318545593" sldId="2147483650"/>
          </pc:sldLayoutMkLst>
        </pc:sldLayoutChg>
        <pc:sldLayoutChg chg="del">
          <pc:chgData name="Beaulieu, France" userId="775102f9-63db-4f93-bf4c-ffd10f7f1482" providerId="ADAL" clId="{D58003E1-265E-43B1-BB77-74AD8094000B}" dt="2024-03-13T17:10:02.682" v="1" actId="2696"/>
          <pc:sldLayoutMkLst>
            <pc:docMk/>
            <pc:sldMasterMk cId="1624359107" sldId="2147483648"/>
            <pc:sldLayoutMk cId="3656167610" sldId="2147483651"/>
          </pc:sldLayoutMkLst>
        </pc:sldLayoutChg>
        <pc:sldLayoutChg chg="del">
          <pc:chgData name="Beaulieu, France" userId="775102f9-63db-4f93-bf4c-ffd10f7f1482" providerId="ADAL" clId="{D58003E1-265E-43B1-BB77-74AD8094000B}" dt="2024-03-13T17:10:02.682" v="1" actId="2696"/>
          <pc:sldLayoutMkLst>
            <pc:docMk/>
            <pc:sldMasterMk cId="1624359107" sldId="2147483648"/>
            <pc:sldLayoutMk cId="3365960057" sldId="2147483652"/>
          </pc:sldLayoutMkLst>
        </pc:sldLayoutChg>
        <pc:sldLayoutChg chg="del">
          <pc:chgData name="Beaulieu, France" userId="775102f9-63db-4f93-bf4c-ffd10f7f1482" providerId="ADAL" clId="{D58003E1-265E-43B1-BB77-74AD8094000B}" dt="2024-03-13T17:10:02.682" v="1" actId="2696"/>
          <pc:sldLayoutMkLst>
            <pc:docMk/>
            <pc:sldMasterMk cId="1624359107" sldId="2147483648"/>
            <pc:sldLayoutMk cId="560890520" sldId="2147483653"/>
          </pc:sldLayoutMkLst>
        </pc:sldLayoutChg>
        <pc:sldLayoutChg chg="del">
          <pc:chgData name="Beaulieu, France" userId="775102f9-63db-4f93-bf4c-ffd10f7f1482" providerId="ADAL" clId="{D58003E1-265E-43B1-BB77-74AD8094000B}" dt="2024-03-13T17:10:02.682" v="1" actId="2696"/>
          <pc:sldLayoutMkLst>
            <pc:docMk/>
            <pc:sldMasterMk cId="1624359107" sldId="2147483648"/>
            <pc:sldLayoutMk cId="318778664" sldId="2147483654"/>
          </pc:sldLayoutMkLst>
        </pc:sldLayoutChg>
        <pc:sldLayoutChg chg="del">
          <pc:chgData name="Beaulieu, France" userId="775102f9-63db-4f93-bf4c-ffd10f7f1482" providerId="ADAL" clId="{D58003E1-265E-43B1-BB77-74AD8094000B}" dt="2024-03-13T17:10:02.682" v="1" actId="2696"/>
          <pc:sldLayoutMkLst>
            <pc:docMk/>
            <pc:sldMasterMk cId="1624359107" sldId="2147483648"/>
            <pc:sldLayoutMk cId="3583820295" sldId="2147483655"/>
          </pc:sldLayoutMkLst>
        </pc:sldLayoutChg>
        <pc:sldLayoutChg chg="del">
          <pc:chgData name="Beaulieu, France" userId="775102f9-63db-4f93-bf4c-ffd10f7f1482" providerId="ADAL" clId="{D58003E1-265E-43B1-BB77-74AD8094000B}" dt="2024-03-13T17:10:02.682" v="1" actId="2696"/>
          <pc:sldLayoutMkLst>
            <pc:docMk/>
            <pc:sldMasterMk cId="1624359107" sldId="2147483648"/>
            <pc:sldLayoutMk cId="2624304215" sldId="2147483656"/>
          </pc:sldLayoutMkLst>
        </pc:sldLayoutChg>
        <pc:sldLayoutChg chg="del">
          <pc:chgData name="Beaulieu, France" userId="775102f9-63db-4f93-bf4c-ffd10f7f1482" providerId="ADAL" clId="{D58003E1-265E-43B1-BB77-74AD8094000B}" dt="2024-03-13T17:10:02.682" v="1" actId="2696"/>
          <pc:sldLayoutMkLst>
            <pc:docMk/>
            <pc:sldMasterMk cId="1624359107" sldId="2147483648"/>
            <pc:sldLayoutMk cId="1322194606" sldId="2147483657"/>
          </pc:sldLayoutMkLst>
        </pc:sldLayoutChg>
        <pc:sldLayoutChg chg="del">
          <pc:chgData name="Beaulieu, France" userId="775102f9-63db-4f93-bf4c-ffd10f7f1482" providerId="ADAL" clId="{D58003E1-265E-43B1-BB77-74AD8094000B}" dt="2024-03-13T17:10:02.682" v="1" actId="2696"/>
          <pc:sldLayoutMkLst>
            <pc:docMk/>
            <pc:sldMasterMk cId="1624359107" sldId="2147483648"/>
            <pc:sldLayoutMk cId="658446547" sldId="2147483658"/>
          </pc:sldLayoutMkLst>
        </pc:sldLayoutChg>
        <pc:sldLayoutChg chg="del">
          <pc:chgData name="Beaulieu, France" userId="775102f9-63db-4f93-bf4c-ffd10f7f1482" providerId="ADAL" clId="{D58003E1-265E-43B1-BB77-74AD8094000B}" dt="2024-03-13T17:10:02.682" v="1" actId="2696"/>
          <pc:sldLayoutMkLst>
            <pc:docMk/>
            <pc:sldMasterMk cId="1624359107" sldId="2147483648"/>
            <pc:sldLayoutMk cId="759135605" sldId="2147483659"/>
          </pc:sldLayoutMkLst>
        </pc:sldLayoutChg>
      </pc:sldMasterChg>
      <pc:sldMasterChg chg="del delSldLayout">
        <pc:chgData name="Beaulieu, France" userId="775102f9-63db-4f93-bf4c-ffd10f7f1482" providerId="ADAL" clId="{D58003E1-265E-43B1-BB77-74AD8094000B}" dt="2024-03-13T17:13:06.341" v="367" actId="2696"/>
        <pc:sldMasterMkLst>
          <pc:docMk/>
          <pc:sldMasterMk cId="3033909452" sldId="2147483673"/>
        </pc:sldMasterMkLst>
        <pc:sldLayoutChg chg="del">
          <pc:chgData name="Beaulieu, France" userId="775102f9-63db-4f93-bf4c-ffd10f7f1482" providerId="ADAL" clId="{D58003E1-265E-43B1-BB77-74AD8094000B}" dt="2024-03-13T17:13:06.341" v="367" actId="2696"/>
          <pc:sldLayoutMkLst>
            <pc:docMk/>
            <pc:sldMasterMk cId="3033909452" sldId="2147483673"/>
            <pc:sldLayoutMk cId="1170941956" sldId="2147483674"/>
          </pc:sldLayoutMkLst>
        </pc:sldLayoutChg>
        <pc:sldLayoutChg chg="del">
          <pc:chgData name="Beaulieu, France" userId="775102f9-63db-4f93-bf4c-ffd10f7f1482" providerId="ADAL" clId="{D58003E1-265E-43B1-BB77-74AD8094000B}" dt="2024-03-13T17:13:06.341" v="367" actId="2696"/>
          <pc:sldLayoutMkLst>
            <pc:docMk/>
            <pc:sldMasterMk cId="3033909452" sldId="2147483673"/>
            <pc:sldLayoutMk cId="1569053306" sldId="2147483675"/>
          </pc:sldLayoutMkLst>
        </pc:sldLayoutChg>
        <pc:sldLayoutChg chg="del">
          <pc:chgData name="Beaulieu, France" userId="775102f9-63db-4f93-bf4c-ffd10f7f1482" providerId="ADAL" clId="{D58003E1-265E-43B1-BB77-74AD8094000B}" dt="2024-03-13T17:13:06.341" v="367" actId="2696"/>
          <pc:sldLayoutMkLst>
            <pc:docMk/>
            <pc:sldMasterMk cId="3033909452" sldId="2147483673"/>
            <pc:sldLayoutMk cId="1334910792" sldId="2147483676"/>
          </pc:sldLayoutMkLst>
        </pc:sldLayoutChg>
        <pc:sldLayoutChg chg="del">
          <pc:chgData name="Beaulieu, France" userId="775102f9-63db-4f93-bf4c-ffd10f7f1482" providerId="ADAL" clId="{D58003E1-265E-43B1-BB77-74AD8094000B}" dt="2024-03-13T17:13:06.341" v="367" actId="2696"/>
          <pc:sldLayoutMkLst>
            <pc:docMk/>
            <pc:sldMasterMk cId="3033909452" sldId="2147483673"/>
            <pc:sldLayoutMk cId="1632357527" sldId="2147483677"/>
          </pc:sldLayoutMkLst>
        </pc:sldLayoutChg>
        <pc:sldLayoutChg chg="del">
          <pc:chgData name="Beaulieu, France" userId="775102f9-63db-4f93-bf4c-ffd10f7f1482" providerId="ADAL" clId="{D58003E1-265E-43B1-BB77-74AD8094000B}" dt="2024-03-13T17:13:06.341" v="367" actId="2696"/>
          <pc:sldLayoutMkLst>
            <pc:docMk/>
            <pc:sldMasterMk cId="3033909452" sldId="2147483673"/>
            <pc:sldLayoutMk cId="2322349159" sldId="2147483678"/>
          </pc:sldLayoutMkLst>
        </pc:sldLayoutChg>
        <pc:sldLayoutChg chg="del">
          <pc:chgData name="Beaulieu, France" userId="775102f9-63db-4f93-bf4c-ffd10f7f1482" providerId="ADAL" clId="{D58003E1-265E-43B1-BB77-74AD8094000B}" dt="2024-03-13T17:13:06.341" v="367" actId="2696"/>
          <pc:sldLayoutMkLst>
            <pc:docMk/>
            <pc:sldMasterMk cId="3033909452" sldId="2147483673"/>
            <pc:sldLayoutMk cId="4114733711" sldId="2147483679"/>
          </pc:sldLayoutMkLst>
        </pc:sldLayoutChg>
        <pc:sldLayoutChg chg="del">
          <pc:chgData name="Beaulieu, France" userId="775102f9-63db-4f93-bf4c-ffd10f7f1482" providerId="ADAL" clId="{D58003E1-265E-43B1-BB77-74AD8094000B}" dt="2024-03-13T17:13:06.341" v="367" actId="2696"/>
          <pc:sldLayoutMkLst>
            <pc:docMk/>
            <pc:sldMasterMk cId="3033909452" sldId="2147483673"/>
            <pc:sldLayoutMk cId="2194141737" sldId="2147483680"/>
          </pc:sldLayoutMkLst>
        </pc:sldLayoutChg>
        <pc:sldLayoutChg chg="del">
          <pc:chgData name="Beaulieu, France" userId="775102f9-63db-4f93-bf4c-ffd10f7f1482" providerId="ADAL" clId="{D58003E1-265E-43B1-BB77-74AD8094000B}" dt="2024-03-13T17:13:06.341" v="367" actId="2696"/>
          <pc:sldLayoutMkLst>
            <pc:docMk/>
            <pc:sldMasterMk cId="3033909452" sldId="2147483673"/>
            <pc:sldLayoutMk cId="788738219" sldId="2147483681"/>
          </pc:sldLayoutMkLst>
        </pc:sldLayoutChg>
        <pc:sldLayoutChg chg="del">
          <pc:chgData name="Beaulieu, France" userId="775102f9-63db-4f93-bf4c-ffd10f7f1482" providerId="ADAL" clId="{D58003E1-265E-43B1-BB77-74AD8094000B}" dt="2024-03-13T17:13:06.341" v="367" actId="2696"/>
          <pc:sldLayoutMkLst>
            <pc:docMk/>
            <pc:sldMasterMk cId="3033909452" sldId="2147483673"/>
            <pc:sldLayoutMk cId="4051692487" sldId="2147483682"/>
          </pc:sldLayoutMkLst>
        </pc:sldLayoutChg>
        <pc:sldLayoutChg chg="del">
          <pc:chgData name="Beaulieu, France" userId="775102f9-63db-4f93-bf4c-ffd10f7f1482" providerId="ADAL" clId="{D58003E1-265E-43B1-BB77-74AD8094000B}" dt="2024-03-13T17:13:06.341" v="367" actId="2696"/>
          <pc:sldLayoutMkLst>
            <pc:docMk/>
            <pc:sldMasterMk cId="3033909452" sldId="2147483673"/>
            <pc:sldLayoutMk cId="3066898702" sldId="2147483683"/>
          </pc:sldLayoutMkLst>
        </pc:sldLayoutChg>
        <pc:sldLayoutChg chg="del">
          <pc:chgData name="Beaulieu, France" userId="775102f9-63db-4f93-bf4c-ffd10f7f1482" providerId="ADAL" clId="{D58003E1-265E-43B1-BB77-74AD8094000B}" dt="2024-03-13T17:13:06.341" v="367" actId="2696"/>
          <pc:sldLayoutMkLst>
            <pc:docMk/>
            <pc:sldMasterMk cId="3033909452" sldId="2147483673"/>
            <pc:sldLayoutMk cId="3605318991" sldId="2147483684"/>
          </pc:sldLayoutMkLst>
        </pc:sldLayoutChg>
        <pc:sldLayoutChg chg="del">
          <pc:chgData name="Beaulieu, France" userId="775102f9-63db-4f93-bf4c-ffd10f7f1482" providerId="ADAL" clId="{D58003E1-265E-43B1-BB77-74AD8094000B}" dt="2024-03-13T17:13:06.341" v="367" actId="2696"/>
          <pc:sldLayoutMkLst>
            <pc:docMk/>
            <pc:sldMasterMk cId="3033909452" sldId="2147483673"/>
            <pc:sldLayoutMk cId="3658595746" sldId="2147483685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12EA422-09B1-4624-A064-4A9C2F0552D6}" type="datetimeFigureOut">
              <a:rPr lang="fr-CA" smtClean="0"/>
              <a:t>2024-03-13</a:t>
            </a:fld>
            <a:endParaRPr lang="fr-CA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420184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54169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97098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6684" y="301625"/>
            <a:ext cx="9751483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826684" y="1827213"/>
            <a:ext cx="4773083" cy="41148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802967" y="1827213"/>
            <a:ext cx="4775200" cy="41148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>
                <a:solidFill>
                  <a:srgbClr val="94C600"/>
                </a:solidFill>
              </a:rPr>
              <a:t>Élaboré par Alexandra Fex Bsc. inf. Enseignante CFP Performance Plus</a:t>
            </a:r>
            <a:endParaRPr lang="en-US">
              <a:solidFill>
                <a:srgbClr val="94C6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CE039-7146-4B3E-BCDE-FE0E67DAD20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43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B62B2939-A3F5-42AF-8F65-17975D5D0BBA}" type="datetimeFigureOut">
              <a:rPr lang="fr-CA" smtClean="0"/>
              <a:t>2024-03-13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71F1F-6A7F-4D21-8EE3-B16D41379642}" type="slidenum">
              <a:rPr lang="fr-CA" smtClean="0"/>
              <a:t>‹N°›</a:t>
            </a:fld>
            <a:endParaRPr lang="fr-CA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6084107" y="1575653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67876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13600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48740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2024-03-13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551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2024-03-13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25969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2024-03-13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7081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2024-03-13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45637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2024-03-13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fr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3555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2024-03-13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243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12EA422-09B1-4624-A064-4A9C2F0552D6}" type="datetimeFigureOut">
              <a:rPr lang="fr-CA" smtClean="0"/>
              <a:t>2024-03-13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7622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Cours 10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Chapitre 5: Rédaction</a:t>
            </a:r>
          </a:p>
        </p:txBody>
      </p:sp>
    </p:spTree>
    <p:extLst>
      <p:ext uri="{BB962C8B-B14F-4D97-AF65-F5344CB8AC3E}">
        <p14:creationId xmlns:p14="http://schemas.microsoft.com/office/powerpoint/2010/main" val="3248637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sz="5400" b="1" dirty="0">
                <a:solidFill>
                  <a:schemeClr val="tx1"/>
                </a:solidFill>
              </a:rPr>
              <a:t>Médication p. 156 du </a:t>
            </a:r>
            <a:r>
              <a:rPr lang="fr-CA" altLang="fr-FR" sz="5400" b="1" dirty="0" err="1">
                <a:solidFill>
                  <a:schemeClr val="tx1"/>
                </a:solidFill>
              </a:rPr>
              <a:t>Cémeq</a:t>
            </a:r>
            <a:r>
              <a:rPr lang="fr-CA" altLang="fr-FR" sz="54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94013" y="2358887"/>
            <a:ext cx="7313612" cy="4022864"/>
          </a:xfrm>
        </p:spPr>
        <p:txBody>
          <a:bodyPr/>
          <a:lstStyle/>
          <a:p>
            <a:pPr eaLnBrk="1" hangingPunct="1">
              <a:defRPr/>
            </a:pPr>
            <a:r>
              <a:rPr lang="fr-CA" altLang="fr-FR" dirty="0"/>
              <a:t>Lors de PRN </a:t>
            </a:r>
          </a:p>
          <a:p>
            <a:pPr marL="0" indent="0">
              <a:buNone/>
              <a:defRPr/>
            </a:pPr>
            <a:endParaRPr lang="en-US" altLang="fr-FR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fr-FR" dirty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fr-FR" dirty="0" err="1"/>
              <a:t>Exemple</a:t>
            </a:r>
            <a:r>
              <a:rPr lang="en-US" altLang="fr-FR" dirty="0"/>
              <a:t> :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fr-FR" dirty="0"/>
              <a:t>analgésique narcotique adm.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fr-FR" dirty="0"/>
              <a:t>ou Dilaudid adm.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fr-FR" dirty="0"/>
              <a:t>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541146227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b="1" dirty="0">
                <a:solidFill>
                  <a:schemeClr val="tx1"/>
                </a:solidFill>
              </a:rPr>
              <a:t>Exemple de note pour dlr p.156 du </a:t>
            </a:r>
            <a:r>
              <a:rPr lang="fr-CA" altLang="fr-FR" b="1" dirty="0" err="1">
                <a:solidFill>
                  <a:schemeClr val="tx1"/>
                </a:solidFill>
              </a:rPr>
              <a:t>Cémeq</a:t>
            </a:r>
            <a:endParaRPr lang="fr-CA" altLang="fr-FR" b="1" dirty="0">
              <a:solidFill>
                <a:schemeClr val="tx1"/>
              </a:solidFill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95551" y="2358887"/>
            <a:ext cx="7921625" cy="41657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dirty="0"/>
              <a:t>	Accuse dlr 7/10 centre du mollet </a:t>
            </a:r>
            <a:r>
              <a:rPr lang="fr-CA" altLang="fr-FR" dirty="0" err="1"/>
              <a:t>drt</a:t>
            </a:r>
            <a:r>
              <a:rPr lang="fr-CA" altLang="fr-FR" dirty="0"/>
              <a:t> sous forme de crampe depuis s’être levée irradiant ad pied. Claudication, pied </a:t>
            </a:r>
            <a:r>
              <a:rPr lang="fr-CA" altLang="fr-FR" dirty="0" err="1"/>
              <a:t>drt</a:t>
            </a:r>
            <a:r>
              <a:rPr lang="fr-CA" altLang="fr-FR" dirty="0"/>
              <a:t> froid et pâle. Dit avoir peur de bouger car dlr </a:t>
            </a:r>
            <a:r>
              <a:rPr lang="fr-CA" altLang="fr-FR" dirty="0">
                <a:sym typeface="Wingdings" pitchFamily="2" charset="2"/>
              </a:rPr>
              <a:t> à la mobilisation.  Dit être soulagée en allongeant la </a:t>
            </a:r>
            <a:r>
              <a:rPr lang="fr-CA" altLang="fr-FR" dirty="0" err="1">
                <a:sym typeface="Wingdings" pitchFamily="2" charset="2"/>
              </a:rPr>
              <a:t>jbe</a:t>
            </a:r>
            <a:r>
              <a:rPr lang="fr-CA" altLang="fr-FR" dirty="0">
                <a:sym typeface="Wingdings" pitchFamily="2" charset="2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dirty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dirty="0">
                <a:sym typeface="Wingdings" pitchFamily="2" charset="2"/>
              </a:rPr>
              <a:t>   Morphine adm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dirty="0">
                <a:sym typeface="Wingdings" pitchFamily="2" charset="2"/>
              </a:rPr>
              <a:t>   Dlr  2/10.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dirty="0">
              <a:sym typeface="Wingdings" pitchFamily="2" charset="2"/>
            </a:endParaRPr>
          </a:p>
        </p:txBody>
      </p:sp>
      <p:grpSp>
        <p:nvGrpSpPr>
          <p:cNvPr id="66565" name="SMARTInkShape-Group78"/>
          <p:cNvGrpSpPr>
            <a:grpSpLocks/>
          </p:cNvGrpSpPr>
          <p:nvPr/>
        </p:nvGrpSpPr>
        <p:grpSpPr bwMode="auto">
          <a:xfrm>
            <a:off x="6748464" y="4224339"/>
            <a:ext cx="801687" cy="701675"/>
            <a:chOff x="5224463" y="4224338"/>
            <a:chExt cx="801687" cy="701675"/>
          </a:xfrm>
        </p:grpSpPr>
        <p:sp>
          <p:nvSpPr>
            <p:cNvPr id="66566" name="SMARTInkShape-106"/>
            <p:cNvSpPr>
              <a:spLocks/>
            </p:cNvSpPr>
            <p:nvPr>
              <p:custDataLst>
                <p:tags r:id="rId1"/>
              </p:custDataLst>
            </p:nvPr>
          </p:nvSpPr>
          <p:spPr bwMode="auto">
            <a:xfrm>
              <a:off x="5224463" y="4224338"/>
              <a:ext cx="68565" cy="42392"/>
            </a:xfrm>
            <a:custGeom>
              <a:avLst/>
              <a:gdLst>
                <a:gd name="T0" fmla="*/ 0 w 68565"/>
                <a:gd name="T1" fmla="*/ 0 h 42392"/>
                <a:gd name="T2" fmla="*/ 7682 w 68565"/>
                <a:gd name="T3" fmla="*/ 0 h 42392"/>
                <a:gd name="T4" fmla="*/ 15802 w 68565"/>
                <a:gd name="T5" fmla="*/ 6133 h 42392"/>
                <a:gd name="T6" fmla="*/ 24071 w 68565"/>
                <a:gd name="T7" fmla="*/ 8097 h 42392"/>
                <a:gd name="T8" fmla="*/ 29867 w 68565"/>
                <a:gd name="T9" fmla="*/ 8557 h 42392"/>
                <a:gd name="T10" fmla="*/ 32800 w 68565"/>
                <a:gd name="T11" fmla="*/ 10663 h 42392"/>
                <a:gd name="T12" fmla="*/ 41665 w 68565"/>
                <a:gd name="T13" fmla="*/ 21119 h 42392"/>
                <a:gd name="T14" fmla="*/ 68564 w 68565"/>
                <a:gd name="T15" fmla="*/ 42391 h 423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8565"/>
                <a:gd name="T25" fmla="*/ 0 h 42392"/>
                <a:gd name="T26" fmla="*/ 68565 w 68565"/>
                <a:gd name="T27" fmla="*/ 42392 h 4239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8565" h="42392">
                  <a:moveTo>
                    <a:pt x="0" y="0"/>
                  </a:moveTo>
                  <a:lnTo>
                    <a:pt x="7682" y="0"/>
                  </a:lnTo>
                  <a:lnTo>
                    <a:pt x="15802" y="6133"/>
                  </a:lnTo>
                  <a:lnTo>
                    <a:pt x="24071" y="8097"/>
                  </a:lnTo>
                  <a:lnTo>
                    <a:pt x="29867" y="8557"/>
                  </a:lnTo>
                  <a:lnTo>
                    <a:pt x="32800" y="10663"/>
                  </a:lnTo>
                  <a:lnTo>
                    <a:pt x="41665" y="21119"/>
                  </a:lnTo>
                  <a:lnTo>
                    <a:pt x="68564" y="423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CA" b="1">
                <a:solidFill>
                  <a:srgbClr val="000000"/>
                </a:solidFill>
                <a:latin typeface="Georgia" pitchFamily="18" charset="0"/>
              </a:endParaRPr>
            </a:p>
          </p:txBody>
        </p:sp>
        <p:sp>
          <p:nvSpPr>
            <p:cNvPr id="66567" name="SMARTInkShape-107"/>
            <p:cNvSpPr>
              <a:spLocks/>
            </p:cNvSpPr>
            <p:nvPr>
              <p:custDataLst>
                <p:tags r:id="rId2"/>
              </p:custDataLst>
            </p:nvPr>
          </p:nvSpPr>
          <p:spPr bwMode="auto">
            <a:xfrm>
              <a:off x="5929387" y="4806663"/>
              <a:ext cx="96763" cy="119350"/>
            </a:xfrm>
            <a:custGeom>
              <a:avLst/>
              <a:gdLst>
                <a:gd name="T0" fmla="*/ 96762 w 96763"/>
                <a:gd name="T1" fmla="*/ 0 h 119350"/>
                <a:gd name="T2" fmla="*/ 96061 w 96763"/>
                <a:gd name="T3" fmla="*/ 4165 h 119350"/>
                <a:gd name="T4" fmla="*/ 91254 w 96763"/>
                <a:gd name="T5" fmla="*/ 26438 h 119350"/>
                <a:gd name="T6" fmla="*/ 89139 w 96763"/>
                <a:gd name="T7" fmla="*/ 41251 h 119350"/>
                <a:gd name="T8" fmla="*/ 68290 w 96763"/>
                <a:gd name="T9" fmla="*/ 84285 h 119350"/>
                <a:gd name="T10" fmla="*/ 62409 w 96763"/>
                <a:gd name="T11" fmla="*/ 90760 h 119350"/>
                <a:gd name="T12" fmla="*/ 59451 w 96763"/>
                <a:gd name="T13" fmla="*/ 92486 h 119350"/>
                <a:gd name="T14" fmla="*/ 50553 w 96763"/>
                <a:gd name="T15" fmla="*/ 104392 h 119350"/>
                <a:gd name="T16" fmla="*/ 46374 w 96763"/>
                <a:gd name="T17" fmla="*/ 115742 h 119350"/>
                <a:gd name="T18" fmla="*/ 43805 w 96763"/>
                <a:gd name="T19" fmla="*/ 117074 h 119350"/>
                <a:gd name="T20" fmla="*/ 31706 w 96763"/>
                <a:gd name="T21" fmla="*/ 116194 h 119350"/>
                <a:gd name="T22" fmla="*/ 24667 w 96763"/>
                <a:gd name="T23" fmla="*/ 119154 h 119350"/>
                <a:gd name="T24" fmla="*/ 21401 w 96763"/>
                <a:gd name="T25" fmla="*/ 119349 h 119350"/>
                <a:gd name="T26" fmla="*/ 15130 w 96763"/>
                <a:gd name="T27" fmla="*/ 116920 h 119350"/>
                <a:gd name="T28" fmla="*/ 0 w 96763"/>
                <a:gd name="T29" fmla="*/ 95939 h 11935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6763"/>
                <a:gd name="T46" fmla="*/ 0 h 119350"/>
                <a:gd name="T47" fmla="*/ 96763 w 96763"/>
                <a:gd name="T48" fmla="*/ 119350 h 11935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6763" h="119350">
                  <a:moveTo>
                    <a:pt x="96762" y="0"/>
                  </a:moveTo>
                  <a:lnTo>
                    <a:pt x="96061" y="4165"/>
                  </a:lnTo>
                  <a:lnTo>
                    <a:pt x="91254" y="26438"/>
                  </a:lnTo>
                  <a:lnTo>
                    <a:pt x="89139" y="41251"/>
                  </a:lnTo>
                  <a:lnTo>
                    <a:pt x="68290" y="84285"/>
                  </a:lnTo>
                  <a:lnTo>
                    <a:pt x="62409" y="90760"/>
                  </a:lnTo>
                  <a:lnTo>
                    <a:pt x="59451" y="92486"/>
                  </a:lnTo>
                  <a:lnTo>
                    <a:pt x="50553" y="104392"/>
                  </a:lnTo>
                  <a:lnTo>
                    <a:pt x="46374" y="115742"/>
                  </a:lnTo>
                  <a:lnTo>
                    <a:pt x="43805" y="117074"/>
                  </a:lnTo>
                  <a:lnTo>
                    <a:pt x="31706" y="116194"/>
                  </a:lnTo>
                  <a:lnTo>
                    <a:pt x="24667" y="119154"/>
                  </a:lnTo>
                  <a:lnTo>
                    <a:pt x="21401" y="119349"/>
                  </a:lnTo>
                  <a:lnTo>
                    <a:pt x="15130" y="116920"/>
                  </a:lnTo>
                  <a:lnTo>
                    <a:pt x="0" y="959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CA" b="1">
                <a:solidFill>
                  <a:srgbClr val="000000"/>
                </a:solidFill>
                <a:latin typeface="Georgia" pitchFamily="18" charset="0"/>
              </a:endParaRPr>
            </a:p>
          </p:txBody>
        </p:sp>
        <p:sp>
          <p:nvSpPr>
            <p:cNvPr id="66568" name="SMARTInkShape-108"/>
            <p:cNvSpPr>
              <a:spLocks/>
            </p:cNvSpPr>
            <p:nvPr>
              <p:custDataLst>
                <p:tags r:id="rId3"/>
              </p:custDataLst>
            </p:nvPr>
          </p:nvSpPr>
          <p:spPr bwMode="auto">
            <a:xfrm>
              <a:off x="5581386" y="4242188"/>
              <a:ext cx="1528" cy="24543"/>
            </a:xfrm>
            <a:custGeom>
              <a:avLst/>
              <a:gdLst>
                <a:gd name="T0" fmla="*/ 0 w 1528"/>
                <a:gd name="T1" fmla="*/ 0 h 24543"/>
                <a:gd name="T2" fmla="*/ 992 w 1528"/>
                <a:gd name="T3" fmla="*/ 22346 h 24543"/>
                <a:gd name="T4" fmla="*/ 1527 w 1528"/>
                <a:gd name="T5" fmla="*/ 24542 h 24543"/>
                <a:gd name="T6" fmla="*/ 0 60000 65536"/>
                <a:gd name="T7" fmla="*/ 0 60000 65536"/>
                <a:gd name="T8" fmla="*/ 0 60000 65536"/>
                <a:gd name="T9" fmla="*/ 0 w 1528"/>
                <a:gd name="T10" fmla="*/ 0 h 24543"/>
                <a:gd name="T11" fmla="*/ 1528 w 1528"/>
                <a:gd name="T12" fmla="*/ 24543 h 2454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28" h="24543">
                  <a:moveTo>
                    <a:pt x="0" y="0"/>
                  </a:moveTo>
                  <a:lnTo>
                    <a:pt x="992" y="22346"/>
                  </a:lnTo>
                  <a:lnTo>
                    <a:pt x="1527" y="245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CA" b="1">
                <a:solidFill>
                  <a:srgbClr val="000000"/>
                </a:solidFill>
                <a:latin typeface="Georgia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2788532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b="1" dirty="0">
                <a:solidFill>
                  <a:schemeClr val="tx1"/>
                </a:solidFill>
              </a:rPr>
              <a:t>Procédés de soins spécifiques p. 157 du </a:t>
            </a:r>
            <a:r>
              <a:rPr lang="fr-CA" altLang="fr-FR" b="1" dirty="0" err="1">
                <a:solidFill>
                  <a:schemeClr val="tx1"/>
                </a:solidFill>
              </a:rPr>
              <a:t>Cémeq</a:t>
            </a:r>
            <a:r>
              <a:rPr lang="fr-CA" altLang="fr-FR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CA" altLang="fr-FR"/>
              <a:t>Si l’inscription des soins spécifiques n’est pas dans les notes cochées (notes par exception), on doit faire une note d’observation.</a:t>
            </a:r>
          </a:p>
          <a:p>
            <a:pPr eaLnBrk="1" hangingPunct="1"/>
            <a:endParaRPr lang="fr-CA" altLang="fr-FR"/>
          </a:p>
          <a:p>
            <a:pPr eaLnBrk="1" hangingPunct="1">
              <a:buFont typeface="Wingdings" pitchFamily="2" charset="2"/>
              <a:buNone/>
            </a:pPr>
            <a:r>
              <a:rPr lang="fr-CA" altLang="fr-FR" b="1">
                <a:solidFill>
                  <a:schemeClr val="tx1"/>
                </a:solidFill>
              </a:rPr>
              <a:t>**On ne doit pas se répéter !!</a:t>
            </a:r>
          </a:p>
        </p:txBody>
      </p:sp>
    </p:spTree>
    <p:extLst>
      <p:ext uri="{BB962C8B-B14F-4D97-AF65-F5344CB8AC3E}">
        <p14:creationId xmlns:p14="http://schemas.microsoft.com/office/powerpoint/2010/main" val="1254625188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b="1" dirty="0">
                <a:solidFill>
                  <a:schemeClr val="tx1"/>
                </a:solidFill>
              </a:rPr>
              <a:t>Attitudes, comportements</a:t>
            </a:r>
            <a:br>
              <a:rPr lang="fr-CA" altLang="fr-FR" b="1" dirty="0">
                <a:solidFill>
                  <a:schemeClr val="tx1"/>
                </a:solidFill>
              </a:rPr>
            </a:br>
            <a:r>
              <a:rPr lang="fr-CA" altLang="fr-FR" b="1" dirty="0">
                <a:solidFill>
                  <a:schemeClr val="tx1"/>
                </a:solidFill>
              </a:rPr>
              <a:t> et anxiété p.157 du </a:t>
            </a:r>
            <a:r>
              <a:rPr lang="fr-CA" altLang="fr-FR" b="1" dirty="0" err="1">
                <a:solidFill>
                  <a:schemeClr val="tx1"/>
                </a:solidFill>
              </a:rPr>
              <a:t>Cémeq</a:t>
            </a:r>
            <a:endParaRPr lang="fr-CA" altLang="fr-FR" b="1" dirty="0">
              <a:solidFill>
                <a:schemeClr val="tx1"/>
              </a:solidFill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95551" y="2385391"/>
            <a:ext cx="7974013" cy="3556622"/>
          </a:xfrm>
        </p:spPr>
        <p:txBody>
          <a:bodyPr/>
          <a:lstStyle/>
          <a:p>
            <a:pPr eaLnBrk="1" hangingPunct="1"/>
            <a:r>
              <a:rPr lang="fr-CA" altLang="fr-FR" dirty="0"/>
              <a:t>Noter le niveau d’anxiété, les facteurs déclencheurs, les comportements indicateurs d’anxiété et les sentiments exprimés par la personne.</a:t>
            </a:r>
          </a:p>
          <a:p>
            <a:pPr eaLnBrk="1" hangingPunct="1"/>
            <a:r>
              <a:rPr lang="fr-CA" altLang="fr-FR" dirty="0"/>
              <a:t>Tous comportements inhabituels ou pouvant aider la planification </a:t>
            </a:r>
          </a:p>
          <a:p>
            <a:pPr eaLnBrk="1" hangingPunct="1">
              <a:buFont typeface="Wingdings" pitchFamily="2" charset="2"/>
              <a:buNone/>
            </a:pPr>
            <a:r>
              <a:rPr lang="fr-CA" altLang="fr-FR" dirty="0"/>
              <a:t>   des interventions.</a:t>
            </a:r>
          </a:p>
        </p:txBody>
      </p:sp>
      <p:pic>
        <p:nvPicPr>
          <p:cNvPr id="77828" name="Picture 4" descr="MP900414033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526" y="4221163"/>
            <a:ext cx="1566863" cy="232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1797932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sz="4800" b="1" dirty="0">
                <a:solidFill>
                  <a:schemeClr val="tx1"/>
                </a:solidFill>
              </a:rPr>
              <a:t>Admission et départ p.158 du </a:t>
            </a:r>
            <a:r>
              <a:rPr lang="fr-CA" altLang="fr-FR" sz="4800" b="1" dirty="0" err="1">
                <a:solidFill>
                  <a:schemeClr val="tx1"/>
                </a:solidFill>
              </a:rPr>
              <a:t>Cémeq</a:t>
            </a:r>
            <a:endParaRPr lang="fr-CA" altLang="fr-FR" sz="4800" b="1" dirty="0">
              <a:solidFill>
                <a:schemeClr val="tx1"/>
              </a:solidFill>
            </a:endParaRPr>
          </a:p>
        </p:txBody>
      </p:sp>
      <p:sp>
        <p:nvSpPr>
          <p:cNvPr id="78851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fr-CA" altLang="fr-FR" dirty="0"/>
              <a:t>Heure d’arrivée</a:t>
            </a:r>
          </a:p>
          <a:p>
            <a:pPr eaLnBrk="1" hangingPunct="1"/>
            <a:r>
              <a:rPr lang="fr-CA" altLang="fr-FR" dirty="0"/>
              <a:t>Statut ambulatoire avec matériel ou personne</a:t>
            </a:r>
          </a:p>
          <a:p>
            <a:pPr eaLnBrk="1" hangingPunct="1"/>
            <a:r>
              <a:rPr lang="fr-CA" altLang="fr-FR" dirty="0"/>
              <a:t>Signes subjectifs ou objectifs</a:t>
            </a:r>
          </a:p>
          <a:p>
            <a:pPr eaLnBrk="1" hangingPunct="1"/>
            <a:r>
              <a:rPr lang="fr-CA" altLang="fr-FR" dirty="0"/>
              <a:t>Nom du md avisé et l’heure</a:t>
            </a:r>
          </a:p>
          <a:p>
            <a:pPr eaLnBrk="1" hangingPunct="1"/>
            <a:r>
              <a:rPr lang="fr-CA" altLang="fr-FR" dirty="0"/>
              <a:t>Soins prodigués </a:t>
            </a:r>
          </a:p>
        </p:txBody>
      </p:sp>
      <p:sp>
        <p:nvSpPr>
          <p:cNvPr id="78852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fr-CA" altLang="fr-FR"/>
              <a:t>L’enseignement donné et les réactions</a:t>
            </a:r>
          </a:p>
          <a:p>
            <a:pPr eaLnBrk="1" hangingPunct="1"/>
            <a:r>
              <a:rPr lang="fr-CA" altLang="fr-FR"/>
              <a:t>Les rendez-vous et papier remis</a:t>
            </a:r>
          </a:p>
          <a:p>
            <a:pPr eaLnBrk="1" hangingPunct="1"/>
            <a:r>
              <a:rPr lang="fr-CA" altLang="fr-FR"/>
              <a:t>Le statut ambulatoire et l’accompagnateur</a:t>
            </a:r>
          </a:p>
          <a:p>
            <a:pPr eaLnBrk="1" hangingPunct="1"/>
            <a:r>
              <a:rPr lang="fr-CA" altLang="fr-FR"/>
              <a:t>L’heure du départ</a:t>
            </a:r>
          </a:p>
        </p:txBody>
      </p:sp>
    </p:spTree>
    <p:extLst>
      <p:ext uri="{BB962C8B-B14F-4D97-AF65-F5344CB8AC3E}">
        <p14:creationId xmlns:p14="http://schemas.microsoft.com/office/powerpoint/2010/main" val="42154212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>
            <a:normAutofit/>
          </a:bodyPr>
          <a:lstStyle/>
          <a:p>
            <a:pPr algn="ctr" eaLnBrk="1" hangingPunct="1"/>
            <a:r>
              <a:rPr lang="fr-CA" altLang="fr-FR" sz="5400" b="1" dirty="0">
                <a:solidFill>
                  <a:schemeClr val="tx1"/>
                </a:solidFill>
              </a:rPr>
              <a:t>À éviter à écrire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CA" altLang="fr-FR"/>
              <a:t>Urine bien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/>
              <a:t>Grosse selle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/>
              <a:t>Grosse incontinence urinaire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/>
              <a:t>Selles abondantes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/>
              <a:t>Incontinence fécale normale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/>
              <a:t>Petite miction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/>
              <a:t>Plaie moyenne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3213935631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re 5"/>
          <p:cNvSpPr>
            <a:spLocks noGrp="1"/>
          </p:cNvSpPr>
          <p:nvPr>
            <p:ph type="title"/>
          </p:nvPr>
        </p:nvSpPr>
        <p:spPr>
          <a:xfrm>
            <a:off x="2894013" y="301625"/>
            <a:ext cx="7313612" cy="679450"/>
          </a:xfrm>
        </p:spPr>
        <p:txBody>
          <a:bodyPr>
            <a:normAutofit fontScale="90000"/>
          </a:bodyPr>
          <a:lstStyle/>
          <a:p>
            <a:pPr algn="ctr"/>
            <a:r>
              <a:rPr lang="fr-CA" altLang="fr-FR" b="1"/>
              <a:t>Méthode de rédaction DIR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1992314" y="1628776"/>
            <a:ext cx="8675687" cy="453707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r-CA" sz="2800" b="1" dirty="0">
                <a:solidFill>
                  <a:srgbClr val="FF0000"/>
                </a:solidFill>
              </a:rPr>
              <a:t>D=données  I= interventions R= résultats</a:t>
            </a:r>
          </a:p>
          <a:p>
            <a:pPr marL="0" indent="0">
              <a:buNone/>
              <a:defRPr/>
            </a:pPr>
            <a:r>
              <a:rPr lang="fr-CA" b="1" dirty="0">
                <a:solidFill>
                  <a:srgbClr val="FF0000"/>
                </a:solidFill>
              </a:rPr>
              <a:t>D </a:t>
            </a:r>
            <a:r>
              <a:rPr lang="fr-CA" sz="2000" dirty="0">
                <a:solidFill>
                  <a:srgbClr val="FF0000"/>
                </a:solidFill>
              </a:rPr>
              <a:t>19h40 Accuse douleur lombaire à 6/10 irradiant aux 2 jambes.  Décrit sa dlr comme s’il avait une barre dans le dos.</a:t>
            </a:r>
          </a:p>
          <a:p>
            <a:pPr marL="0" indent="0">
              <a:buNone/>
              <a:defRPr/>
            </a:pPr>
            <a:endParaRPr lang="fr-CA" sz="2000" b="1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fr-CA" b="1" dirty="0">
                <a:solidFill>
                  <a:srgbClr val="FF0000"/>
                </a:solidFill>
              </a:rPr>
              <a:t>I : </a:t>
            </a:r>
            <a:r>
              <a:rPr lang="fr-CA" sz="2000" dirty="0">
                <a:solidFill>
                  <a:srgbClr val="FF0000"/>
                </a:solidFill>
              </a:rPr>
              <a:t>19h50 Reçoit analgésique narcotique</a:t>
            </a:r>
          </a:p>
          <a:p>
            <a:pPr marL="0" indent="0">
              <a:buNone/>
              <a:defRPr/>
            </a:pPr>
            <a:endParaRPr lang="fr-CA" sz="28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fr-CA" b="1" dirty="0">
                <a:solidFill>
                  <a:srgbClr val="FF0000"/>
                </a:solidFill>
              </a:rPr>
              <a:t>R : </a:t>
            </a:r>
            <a:r>
              <a:rPr lang="fr-CA" sz="2000" dirty="0">
                <a:solidFill>
                  <a:srgbClr val="FF0000"/>
                </a:solidFill>
              </a:rPr>
              <a:t>20h45 Se dit partiellement soulagé à 4/10.  Marche cambré.</a:t>
            </a:r>
            <a:endParaRPr lang="fr-CA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884429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re 5"/>
          <p:cNvSpPr>
            <a:spLocks noGrp="1"/>
          </p:cNvSpPr>
          <p:nvPr>
            <p:ph type="title"/>
          </p:nvPr>
        </p:nvSpPr>
        <p:spPr>
          <a:xfrm>
            <a:off x="2894013" y="301625"/>
            <a:ext cx="7313612" cy="679450"/>
          </a:xfrm>
        </p:spPr>
        <p:txBody>
          <a:bodyPr>
            <a:normAutofit fontScale="90000"/>
          </a:bodyPr>
          <a:lstStyle/>
          <a:p>
            <a:pPr algn="ctr"/>
            <a:r>
              <a:rPr lang="fr-CA" altLang="fr-FR" b="1"/>
              <a:t>Méthode de rédaction DIR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1992314" y="1628776"/>
            <a:ext cx="8675687" cy="453707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r-CA" sz="2800" b="1" dirty="0">
                <a:solidFill>
                  <a:srgbClr val="FF0000"/>
                </a:solidFill>
              </a:rPr>
              <a:t>D=données  I= interventions R= résultats</a:t>
            </a:r>
          </a:p>
          <a:p>
            <a:pPr marL="0" indent="0">
              <a:buNone/>
              <a:defRPr/>
            </a:pPr>
            <a:r>
              <a:rPr lang="fr-CA" b="1" dirty="0">
                <a:solidFill>
                  <a:srgbClr val="FF0000"/>
                </a:solidFill>
              </a:rPr>
              <a:t>D :</a:t>
            </a:r>
            <a:r>
              <a:rPr lang="fr-CA" sz="2000" dirty="0">
                <a:solidFill>
                  <a:srgbClr val="FF0000"/>
                </a:solidFill>
              </a:rPr>
              <a:t>13h15</a:t>
            </a:r>
            <a:r>
              <a:rPr lang="fr-CA" dirty="0">
                <a:solidFill>
                  <a:srgbClr val="FF0000"/>
                </a:solidFill>
              </a:rPr>
              <a:t> </a:t>
            </a:r>
            <a:r>
              <a:rPr lang="fr-CA" sz="2000" dirty="0">
                <a:solidFill>
                  <a:srgbClr val="FF0000"/>
                </a:solidFill>
              </a:rPr>
              <a:t>Dit se sentir inquiet, anxieux 7/10. Pleure.  Inquiet parce qu’il doit voir son fils ce soir. Pense que celui-ci lui en veut de refuser les traitements médicaux.</a:t>
            </a:r>
            <a:endParaRPr lang="fr-CA" sz="2000" b="1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fr-CA" b="1" dirty="0">
                <a:solidFill>
                  <a:srgbClr val="FF0000"/>
                </a:solidFill>
              </a:rPr>
              <a:t>I : </a:t>
            </a:r>
            <a:r>
              <a:rPr lang="fr-CA" sz="2000" dirty="0">
                <a:solidFill>
                  <a:srgbClr val="FF0000"/>
                </a:solidFill>
              </a:rPr>
              <a:t>Je lui demande ce qui l’a aidé par le passé lorsqu’il était inquiet.  Reçoit Ativan S/L à sa demande.  Écoute, activité de visualisation.</a:t>
            </a:r>
            <a:endParaRPr lang="fr-CA" sz="28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fr-CA" b="1" dirty="0">
                <a:solidFill>
                  <a:srgbClr val="FF0000"/>
                </a:solidFill>
              </a:rPr>
              <a:t>R : </a:t>
            </a:r>
            <a:r>
              <a:rPr lang="fr-CA" sz="2000" dirty="0">
                <a:solidFill>
                  <a:srgbClr val="FF0000"/>
                </a:solidFill>
              </a:rPr>
              <a:t>15h00 Verbalise ses inquiétudes et émotions. Dit que la discussion de tout à l’heure l’a beaucoup aidé et qu’il doit essayer de ne pas faire des suppositions continuellement.  Veut clarifier la situation avec son fils. Souriant.</a:t>
            </a:r>
            <a:endParaRPr lang="fr-CA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1748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D84F23-8619-3CAF-92A5-B9D1A3200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Activité 5.3 p. 160 à 162 du </a:t>
            </a:r>
            <a:r>
              <a:rPr lang="fr-CA" dirty="0" err="1"/>
              <a:t>Cémeq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776370-FF89-ECE0-831C-6F4D3113C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Complétez l’activité 5.3</a:t>
            </a:r>
          </a:p>
          <a:p>
            <a:endParaRPr lang="fr-CA" dirty="0"/>
          </a:p>
          <a:p>
            <a:endParaRPr lang="fr-CA" dirty="0"/>
          </a:p>
          <a:p>
            <a:r>
              <a:rPr lang="fr-CA" dirty="0"/>
              <a:t>Faites l’exercice C10.3 sur le Moodle. Vous aurez besoin de la documentation tel que</a:t>
            </a:r>
          </a:p>
          <a:p>
            <a:endParaRPr lang="fr-CA" dirty="0"/>
          </a:p>
          <a:p>
            <a:r>
              <a:rPr lang="fr-CA" dirty="0"/>
              <a:t>Si le temps le permet, faites le test C10.4 Les normes de rédaction de </a:t>
            </a:r>
            <a:r>
              <a:rPr lang="fr-CA"/>
              <a:t>notes d’évolution.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819559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12F246-E7B6-01E5-155C-C270519F5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Révision du cours 9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594D57-7713-E0DF-B5B5-859FC504A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Prenez le temps d’aller voir le PowerPoint C10.2 Les notes d’évolution OIIAQ.</a:t>
            </a:r>
          </a:p>
          <a:p>
            <a:r>
              <a:rPr lang="fr-CA" dirty="0"/>
              <a:t>Il est important de revoir les notions. Les notes au dossier sont votre outil de travail. Il est important de bien comprendre.</a:t>
            </a:r>
          </a:p>
          <a:p>
            <a:r>
              <a:rPr lang="fr-CA" dirty="0"/>
              <a:t>Dans le PowerPoint vous aurez des mises en situation à faire. De belles pratiques sur le PQRSTU.</a:t>
            </a:r>
          </a:p>
        </p:txBody>
      </p:sp>
    </p:spTree>
    <p:extLst>
      <p:ext uri="{BB962C8B-B14F-4D97-AF65-F5344CB8AC3E}">
        <p14:creationId xmlns:p14="http://schemas.microsoft.com/office/powerpoint/2010/main" val="663579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sz="4400" b="1" dirty="0">
                <a:solidFill>
                  <a:schemeClr val="tx1"/>
                </a:solidFill>
              </a:rPr>
              <a:t>Les notes au dossier p. 152 du </a:t>
            </a:r>
            <a:r>
              <a:rPr lang="fr-CA" altLang="fr-FR" sz="4400" b="1" dirty="0" err="1">
                <a:solidFill>
                  <a:schemeClr val="tx1"/>
                </a:solidFill>
              </a:rPr>
              <a:t>Cémeq</a:t>
            </a:r>
            <a:r>
              <a:rPr lang="fr-CA" altLang="fr-FR" sz="44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CA" altLang="fr-FR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fr-CA" altLang="fr-FR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fr-CA" altLang="fr-FR"/>
              <a:t>	</a:t>
            </a:r>
            <a:r>
              <a:rPr lang="fr-CA" altLang="fr-FR" sz="3600"/>
              <a:t>On fait une note au dossier quand il y a un changement à la normalité</a:t>
            </a:r>
            <a:r>
              <a:rPr lang="fr-CA" altLang="fr-FR" sz="2800"/>
              <a:t> </a:t>
            </a:r>
            <a:r>
              <a:rPr lang="fr-CA" altLang="fr-FR" sz="3600"/>
              <a:t>ou pour un suivi.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>
              <a:solidFill>
                <a:schemeClr val="tx2"/>
              </a:solidFill>
            </a:endParaRPr>
          </a:p>
        </p:txBody>
      </p:sp>
      <p:pic>
        <p:nvPicPr>
          <p:cNvPr id="67588" name="Picture 4" descr="MC900432663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6" y="3792538"/>
            <a:ext cx="3065463" cy="306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397138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/>
          <a:lstStyle/>
          <a:p>
            <a:pPr algn="ctr" eaLnBrk="1" hangingPunct="1"/>
            <a:r>
              <a:rPr lang="fr-CA" altLang="fr-FR" sz="4400" b="1" dirty="0">
                <a:solidFill>
                  <a:schemeClr val="tx1"/>
                </a:solidFill>
              </a:rPr>
              <a:t>L’alimentation p. 153 du </a:t>
            </a:r>
            <a:r>
              <a:rPr lang="fr-CA" altLang="fr-FR" sz="4400" b="1" dirty="0" err="1">
                <a:solidFill>
                  <a:schemeClr val="tx1"/>
                </a:solidFill>
              </a:rPr>
              <a:t>Cémeq</a:t>
            </a:r>
            <a:endParaRPr lang="fr-CA" altLang="fr-FR" sz="4400" b="1" dirty="0">
              <a:solidFill>
                <a:schemeClr val="tx1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495551" y="1827213"/>
            <a:ext cx="4824413" cy="4114800"/>
          </a:xfrm>
        </p:spPr>
        <p:txBody>
          <a:bodyPr/>
          <a:lstStyle/>
          <a:p>
            <a:pPr eaLnBrk="1" hangingPunct="1"/>
            <a:r>
              <a:rPr lang="fr-CA" altLang="fr-FR" sz="2800"/>
              <a:t>Vous observez une modification.</a:t>
            </a:r>
          </a:p>
          <a:p>
            <a:pPr eaLnBrk="1" hangingPunct="1"/>
            <a:endParaRPr lang="fr-CA" altLang="fr-FR" sz="2800"/>
          </a:p>
          <a:p>
            <a:pPr eaLnBrk="1" hangingPunct="1"/>
            <a:r>
              <a:rPr lang="fr-CA" altLang="fr-FR" sz="2800"/>
              <a:t>Le degré d’autonomie du pt pour s’alimenter.</a:t>
            </a:r>
          </a:p>
          <a:p>
            <a:pPr eaLnBrk="1" hangingPunct="1"/>
            <a:endParaRPr lang="fr-CA" altLang="fr-FR" sz="2800"/>
          </a:p>
          <a:p>
            <a:pPr eaLnBrk="1" hangingPunct="1"/>
            <a:r>
              <a:rPr lang="fr-CA" altLang="fr-FR" sz="2800"/>
              <a:t>Évaluer la reprise ou la diminution de l’appétit.</a:t>
            </a:r>
          </a:p>
        </p:txBody>
      </p:sp>
      <p:pic>
        <p:nvPicPr>
          <p:cNvPr id="68612" name="Picture 6" descr="MP900438794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75500" y="1827213"/>
            <a:ext cx="248285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74824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b="1" dirty="0">
                <a:solidFill>
                  <a:schemeClr val="tx1"/>
                </a:solidFill>
              </a:rPr>
              <a:t>L’hygiène personnelle</a:t>
            </a:r>
            <a:br>
              <a:rPr lang="fr-CA" altLang="fr-FR" b="1" dirty="0">
                <a:solidFill>
                  <a:schemeClr val="tx1"/>
                </a:solidFill>
              </a:rPr>
            </a:br>
            <a:r>
              <a:rPr lang="fr-CA" altLang="fr-FR" b="1" dirty="0">
                <a:solidFill>
                  <a:schemeClr val="tx1"/>
                </a:solidFill>
              </a:rPr>
              <a:t> et habillement p. 153 du </a:t>
            </a:r>
            <a:r>
              <a:rPr lang="fr-CA" altLang="fr-FR" b="1" dirty="0" err="1">
                <a:solidFill>
                  <a:schemeClr val="tx1"/>
                </a:solidFill>
              </a:rPr>
              <a:t>Cémeq</a:t>
            </a:r>
            <a:endParaRPr lang="fr-CA" altLang="fr-FR" b="1" dirty="0">
              <a:solidFill>
                <a:schemeClr val="tx1"/>
              </a:solidFill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fr-CA" altLang="fr-FR" sz="2500" dirty="0"/>
          </a:p>
          <a:p>
            <a:pPr eaLnBrk="1" hangingPunct="1"/>
            <a:r>
              <a:rPr lang="fr-CA" altLang="fr-FR" sz="2500" dirty="0"/>
              <a:t>Observation de la peau.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sz="2500" dirty="0"/>
          </a:p>
          <a:p>
            <a:pPr eaLnBrk="1" hangingPunct="1"/>
            <a:r>
              <a:rPr lang="fr-CA" altLang="fr-FR" sz="2500" dirty="0"/>
              <a:t>L’autonomie lors des soins ou l’aide nécessaire si changement.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sz="2500" dirty="0"/>
          </a:p>
        </p:txBody>
      </p:sp>
      <p:pic>
        <p:nvPicPr>
          <p:cNvPr id="69636" name="Picture 4" descr="MC900232153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75501" y="2565400"/>
            <a:ext cx="2843213" cy="2794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736416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461" y="265113"/>
            <a:ext cx="9472184" cy="1905552"/>
          </a:xfrm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b="1" dirty="0">
                <a:solidFill>
                  <a:schemeClr val="tx1"/>
                </a:solidFill>
              </a:rPr>
              <a:t>Déplacements et </a:t>
            </a:r>
            <a:br>
              <a:rPr lang="fr-CA" altLang="fr-FR" b="1" dirty="0">
                <a:solidFill>
                  <a:schemeClr val="tx1"/>
                </a:solidFill>
              </a:rPr>
            </a:br>
            <a:r>
              <a:rPr lang="fr-CA" altLang="fr-FR" b="1" dirty="0">
                <a:solidFill>
                  <a:schemeClr val="tx1"/>
                </a:solidFill>
              </a:rPr>
              <a:t>	changements de position p. 154 du </a:t>
            </a:r>
            <a:r>
              <a:rPr lang="fr-CA" altLang="fr-FR" b="1" dirty="0" err="1">
                <a:solidFill>
                  <a:schemeClr val="tx1"/>
                </a:solidFill>
              </a:rPr>
              <a:t>Cémeq</a:t>
            </a:r>
            <a:endParaRPr lang="fr-CA" altLang="fr-FR" b="1" dirty="0">
              <a:solidFill>
                <a:schemeClr val="tx1"/>
              </a:solidFill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CA" altLang="fr-FR"/>
              <a:t>Participation concernant les déplacements.</a:t>
            </a:r>
          </a:p>
          <a:p>
            <a:pPr eaLnBrk="1" hangingPunct="1"/>
            <a:r>
              <a:rPr lang="fr-CA" altLang="fr-FR"/>
              <a:t>L’Équilibre, la démarche, les mvts, la capacité de préhension et sa tolérance à l’effort.</a:t>
            </a:r>
          </a:p>
          <a:p>
            <a:pPr eaLnBrk="1" hangingPunct="1"/>
            <a:r>
              <a:rPr lang="fr-CA" altLang="fr-FR"/>
              <a:t>L’état de la peau, les signes de dlr, d’inconfort.</a:t>
            </a:r>
          </a:p>
        </p:txBody>
      </p:sp>
      <p:pic>
        <p:nvPicPr>
          <p:cNvPr id="70660" name="Picture 4" descr="MC900232049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926" y="4724400"/>
            <a:ext cx="1706563" cy="186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495647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dirty="0">
                <a:solidFill>
                  <a:schemeClr val="tx1"/>
                </a:solidFill>
              </a:rPr>
              <a:t>Les fonctions d’élimination p. 154 du </a:t>
            </a:r>
            <a:r>
              <a:rPr lang="fr-CA" altLang="fr-FR" dirty="0" err="1">
                <a:solidFill>
                  <a:schemeClr val="tx1"/>
                </a:solidFill>
              </a:rPr>
              <a:t>Cémeq</a:t>
            </a:r>
            <a:endParaRPr lang="fr-CA" altLang="fr-FR" dirty="0">
              <a:solidFill>
                <a:schemeClr val="tx1"/>
              </a:solidFill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495551" y="1827213"/>
            <a:ext cx="4537075" cy="4114800"/>
          </a:xfrm>
        </p:spPr>
        <p:txBody>
          <a:bodyPr/>
          <a:lstStyle/>
          <a:p>
            <a:pPr eaLnBrk="1" hangingPunct="1"/>
            <a:r>
              <a:rPr lang="fr-CA" altLang="fr-FR" sz="3200"/>
              <a:t>Quantité d’urine / aspect</a:t>
            </a:r>
          </a:p>
          <a:p>
            <a:pPr eaLnBrk="1" hangingPunct="1"/>
            <a:r>
              <a:rPr lang="fr-CA" altLang="fr-FR" sz="3200"/>
              <a:t>Rééducation vésicale</a:t>
            </a:r>
          </a:p>
          <a:p>
            <a:pPr eaLnBrk="1" hangingPunct="1"/>
            <a:r>
              <a:rPr lang="fr-CA" altLang="fr-FR" sz="3200"/>
              <a:t>Élimination fécale</a:t>
            </a:r>
          </a:p>
          <a:p>
            <a:pPr eaLnBrk="1" hangingPunct="1"/>
            <a:r>
              <a:rPr lang="fr-CA" altLang="fr-FR" sz="3200"/>
              <a:t>Changement dans la situation</a:t>
            </a:r>
          </a:p>
        </p:txBody>
      </p:sp>
      <p:pic>
        <p:nvPicPr>
          <p:cNvPr id="71684" name="Picture 4" descr="MC900240587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19963" y="2636839"/>
            <a:ext cx="2690812" cy="2625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207919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b="1" dirty="0">
                <a:solidFill>
                  <a:schemeClr val="tx1"/>
                </a:solidFill>
              </a:rPr>
              <a:t>La modification des S.V. p.155 du </a:t>
            </a:r>
            <a:r>
              <a:rPr lang="fr-CA" altLang="fr-FR" b="1" dirty="0" err="1">
                <a:solidFill>
                  <a:schemeClr val="tx1"/>
                </a:solidFill>
              </a:rPr>
              <a:t>Cémeq</a:t>
            </a:r>
            <a:endParaRPr lang="fr-CA" altLang="fr-FR" b="1" dirty="0">
              <a:solidFill>
                <a:schemeClr val="tx1"/>
              </a:solidFill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424113" y="1827213"/>
            <a:ext cx="4049712" cy="4114800"/>
          </a:xfrm>
        </p:spPr>
        <p:txBody>
          <a:bodyPr/>
          <a:lstStyle/>
          <a:p>
            <a:pPr eaLnBrk="1" hangingPunct="1"/>
            <a:endParaRPr lang="fr-CA" altLang="fr-FR" sz="2800"/>
          </a:p>
          <a:p>
            <a:pPr eaLnBrk="1" hangingPunct="1"/>
            <a:r>
              <a:rPr lang="fr-CA" altLang="fr-FR" sz="2800"/>
              <a:t>Lors d’un changement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sz="2800"/>
          </a:p>
          <a:p>
            <a:pPr eaLnBrk="1" hangingPunct="1"/>
            <a:r>
              <a:rPr lang="fr-CA" altLang="fr-FR" sz="2800"/>
              <a:t>Inscrire les mesures prises et leurs effets</a:t>
            </a:r>
          </a:p>
        </p:txBody>
      </p:sp>
      <p:pic>
        <p:nvPicPr>
          <p:cNvPr id="72708" name="Picture 4" descr="MP900423013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26225" y="2093913"/>
            <a:ext cx="3581400" cy="3581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6952518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fr-CA" altLang="fr-FR" dirty="0">
                <a:solidFill>
                  <a:schemeClr val="tx1"/>
                </a:solidFill>
              </a:rPr>
              <a:t>Toux, expectorations et respiration p. 155 du </a:t>
            </a:r>
            <a:r>
              <a:rPr lang="fr-CA" altLang="fr-FR" dirty="0" err="1">
                <a:solidFill>
                  <a:schemeClr val="tx1"/>
                </a:solidFill>
              </a:rPr>
              <a:t>Cémeq</a:t>
            </a:r>
            <a:r>
              <a:rPr lang="fr-CA" altLang="fr-FR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CA" altLang="fr-FR" sz="2500"/>
              <a:t>TOUX : type, fréquence, signes qui l’accompagne, les facteurs en cause, le moment de la journée la plus fréquente, productive ou non.</a:t>
            </a:r>
          </a:p>
          <a:p>
            <a:pPr eaLnBrk="1" hangingPunct="1"/>
            <a:r>
              <a:rPr lang="fr-CA" altLang="fr-FR" sz="2500"/>
              <a:t>EXPECTORATIONS : quantité, couleur, odeur, aspect et consistance.</a:t>
            </a:r>
          </a:p>
          <a:p>
            <a:pPr eaLnBrk="1" hangingPunct="1"/>
            <a:r>
              <a:rPr lang="fr-CA" altLang="fr-FR" sz="2500"/>
              <a:t>RESPIRATION : type, amplitude, fréquence et les signes qui l’accompagnent</a:t>
            </a:r>
          </a:p>
        </p:txBody>
      </p:sp>
      <p:pic>
        <p:nvPicPr>
          <p:cNvPr id="74756" name="Picture 4" descr="MC900287105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489" y="4437064"/>
            <a:ext cx="1825625" cy="214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0110191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768</Words>
  <Application>Microsoft Office PowerPoint</Application>
  <PresentationFormat>Grand écran</PresentationFormat>
  <Paragraphs>98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Century Gothic</vt:lpstr>
      <vt:lpstr>Georgia</vt:lpstr>
      <vt:lpstr>Wingdings</vt:lpstr>
      <vt:lpstr>Wingdings 2</vt:lpstr>
      <vt:lpstr>Austin</vt:lpstr>
      <vt:lpstr>Cours 10</vt:lpstr>
      <vt:lpstr>Révision du cours 9</vt:lpstr>
      <vt:lpstr>Les notes au dossier p. 152 du Cémeq.</vt:lpstr>
      <vt:lpstr>L’alimentation p. 153 du Cémeq</vt:lpstr>
      <vt:lpstr>L’hygiène personnelle  et habillement p. 153 du Cémeq</vt:lpstr>
      <vt:lpstr>Déplacements et   changements de position p. 154 du Cémeq</vt:lpstr>
      <vt:lpstr>Les fonctions d’élimination p. 154 du Cémeq</vt:lpstr>
      <vt:lpstr>La modification des S.V. p.155 du Cémeq</vt:lpstr>
      <vt:lpstr>Toux, expectorations et respiration p. 155 du Cémeq.</vt:lpstr>
      <vt:lpstr>Médication p. 156 du Cémeq.</vt:lpstr>
      <vt:lpstr>Exemple de note pour dlr p.156 du Cémeq</vt:lpstr>
      <vt:lpstr>Procédés de soins spécifiques p. 157 du Cémeq.</vt:lpstr>
      <vt:lpstr>Attitudes, comportements  et anxiété p.157 du Cémeq</vt:lpstr>
      <vt:lpstr>Admission et départ p.158 du Cémeq</vt:lpstr>
      <vt:lpstr>À éviter à écrire</vt:lpstr>
      <vt:lpstr>Méthode de rédaction DIR</vt:lpstr>
      <vt:lpstr>Méthode de rédaction DIR</vt:lpstr>
      <vt:lpstr>Activité 5.3 p. 160 à 162 du Cémeq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Beaulieu, France</dc:creator>
  <cp:lastModifiedBy>Beaulieu, France</cp:lastModifiedBy>
  <cp:revision>1</cp:revision>
  <dcterms:created xsi:type="dcterms:W3CDTF">2024-03-13T17:09:29Z</dcterms:created>
  <dcterms:modified xsi:type="dcterms:W3CDTF">2024-03-13T18:28:15Z</dcterms:modified>
</cp:coreProperties>
</file>