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04" r:id="rId3"/>
    <p:sldId id="299" r:id="rId4"/>
    <p:sldId id="301" r:id="rId5"/>
    <p:sldId id="258" r:id="rId6"/>
    <p:sldId id="302" r:id="rId7"/>
    <p:sldId id="259" r:id="rId8"/>
    <p:sldId id="303" r:id="rId9"/>
    <p:sldId id="30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3481FDE3-A2F7-414F-9EC9-3FDAE8090A9D}">
          <p14:sldIdLst>
            <p14:sldId id="257"/>
          </p14:sldIdLst>
        </p14:section>
        <p14:section name="Section sans titre" id="{901D3512-D25C-423F-9ADD-4D04FCC8849E}">
          <p14:sldIdLst>
            <p14:sldId id="304"/>
            <p14:sldId id="299"/>
            <p14:sldId id="301"/>
            <p14:sldId id="258"/>
            <p14:sldId id="302"/>
            <p14:sldId id="259"/>
            <p14:sldId id="303"/>
            <p14:sldId id="30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-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1972E1-679D-45A7-99FD-9C826FE39C64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2297CA4-7BBB-4CD4-8294-588F3337BABD}">
      <dgm:prSet/>
      <dgm:spPr/>
      <dgm:t>
        <a:bodyPr/>
        <a:lstStyle/>
        <a:p>
          <a:r>
            <a:rPr lang="fr-CA"/>
            <a:t>Les outils informatiques et électronique prennent une place prépondérante dans les communications.</a:t>
          </a:r>
          <a:endParaRPr lang="en-US"/>
        </a:p>
      </dgm:t>
    </dgm:pt>
    <dgm:pt modelId="{093FA34B-31E8-4712-B4A8-287702573B34}" type="parTrans" cxnId="{8E113161-28A7-4011-A689-5CD480CC1C9E}">
      <dgm:prSet/>
      <dgm:spPr/>
      <dgm:t>
        <a:bodyPr/>
        <a:lstStyle/>
        <a:p>
          <a:endParaRPr lang="en-US"/>
        </a:p>
      </dgm:t>
    </dgm:pt>
    <dgm:pt modelId="{ABC60E1C-B2B9-40EB-9473-7DAC9DA5B5BE}" type="sibTrans" cxnId="{8E113161-28A7-4011-A689-5CD480CC1C9E}">
      <dgm:prSet/>
      <dgm:spPr/>
      <dgm:t>
        <a:bodyPr/>
        <a:lstStyle/>
        <a:p>
          <a:endParaRPr lang="en-US"/>
        </a:p>
      </dgm:t>
    </dgm:pt>
    <dgm:pt modelId="{EFAEC1B6-9758-4672-BEAF-99DA2C0BDF63}">
      <dgm:prSet/>
      <dgm:spPr/>
      <dgm:t>
        <a:bodyPr/>
        <a:lstStyle/>
        <a:p>
          <a:r>
            <a:rPr lang="fr-CA"/>
            <a:t>Bien sur la maitrise des logiciels de base comme un traitement de texte ,tout comme la capacité à naviguer sur le web est important.</a:t>
          </a:r>
          <a:endParaRPr lang="en-US"/>
        </a:p>
      </dgm:t>
    </dgm:pt>
    <dgm:pt modelId="{48131891-A91A-4023-A7B4-7B4A6D84FFEB}" type="parTrans" cxnId="{CBDD5E3F-65D4-4E45-A730-DC887753349E}">
      <dgm:prSet/>
      <dgm:spPr/>
      <dgm:t>
        <a:bodyPr/>
        <a:lstStyle/>
        <a:p>
          <a:endParaRPr lang="en-US"/>
        </a:p>
      </dgm:t>
    </dgm:pt>
    <dgm:pt modelId="{4544214B-6A4D-46EC-8F32-AFE4544B2222}" type="sibTrans" cxnId="{CBDD5E3F-65D4-4E45-A730-DC887753349E}">
      <dgm:prSet/>
      <dgm:spPr/>
      <dgm:t>
        <a:bodyPr/>
        <a:lstStyle/>
        <a:p>
          <a:endParaRPr lang="en-US"/>
        </a:p>
      </dgm:t>
    </dgm:pt>
    <dgm:pt modelId="{5B12DC52-2B39-448A-9038-332D8D318BAC}">
      <dgm:prSet/>
      <dgm:spPr/>
      <dgm:t>
        <a:bodyPr/>
        <a:lstStyle/>
        <a:p>
          <a:r>
            <a:rPr lang="fr-CA"/>
            <a:t>Il faut aussi connaitre les logiciels des employés en soins infirmiers. EX: logibec ,schield, </a:t>
          </a:r>
          <a:endParaRPr lang="en-US"/>
        </a:p>
      </dgm:t>
    </dgm:pt>
    <dgm:pt modelId="{7F10AE4E-010B-4DA9-B7A7-2E81761F403E}" type="parTrans" cxnId="{D1BC9B87-A492-40AE-886E-538FFACE6D61}">
      <dgm:prSet/>
      <dgm:spPr/>
      <dgm:t>
        <a:bodyPr/>
        <a:lstStyle/>
        <a:p>
          <a:endParaRPr lang="en-US"/>
        </a:p>
      </dgm:t>
    </dgm:pt>
    <dgm:pt modelId="{EE4FE73A-40D5-4A61-9D1A-AE16411687E2}" type="sibTrans" cxnId="{D1BC9B87-A492-40AE-886E-538FFACE6D61}">
      <dgm:prSet/>
      <dgm:spPr/>
      <dgm:t>
        <a:bodyPr/>
        <a:lstStyle/>
        <a:p>
          <a:endParaRPr lang="en-US"/>
        </a:p>
      </dgm:t>
    </dgm:pt>
    <dgm:pt modelId="{E3A67E5B-5DB1-4FE5-AC8F-CB57C1D72A27}" type="pres">
      <dgm:prSet presAssocID="{2D1972E1-679D-45A7-99FD-9C826FE39C6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4CC48E0-9239-43D0-984F-94E23121A1F0}" type="pres">
      <dgm:prSet presAssocID="{C2297CA4-7BBB-4CD4-8294-588F3337BABD}" presName="hierRoot1" presStyleCnt="0"/>
      <dgm:spPr/>
    </dgm:pt>
    <dgm:pt modelId="{BD087835-A6B0-4249-8E15-39218A0E863D}" type="pres">
      <dgm:prSet presAssocID="{C2297CA4-7BBB-4CD4-8294-588F3337BABD}" presName="composite" presStyleCnt="0"/>
      <dgm:spPr/>
    </dgm:pt>
    <dgm:pt modelId="{220F5898-FC7C-476E-A377-E41EAA857555}" type="pres">
      <dgm:prSet presAssocID="{C2297CA4-7BBB-4CD4-8294-588F3337BABD}" presName="background" presStyleLbl="node0" presStyleIdx="0" presStyleCnt="3"/>
      <dgm:spPr/>
    </dgm:pt>
    <dgm:pt modelId="{137968A7-961D-4030-9C7F-37869C0835C5}" type="pres">
      <dgm:prSet presAssocID="{C2297CA4-7BBB-4CD4-8294-588F3337BABD}" presName="text" presStyleLbl="fgAcc0" presStyleIdx="0" presStyleCnt="3">
        <dgm:presLayoutVars>
          <dgm:chPref val="3"/>
        </dgm:presLayoutVars>
      </dgm:prSet>
      <dgm:spPr/>
    </dgm:pt>
    <dgm:pt modelId="{1B93FF63-A824-4C04-ADC2-7AE7B621AACB}" type="pres">
      <dgm:prSet presAssocID="{C2297CA4-7BBB-4CD4-8294-588F3337BABD}" presName="hierChild2" presStyleCnt="0"/>
      <dgm:spPr/>
    </dgm:pt>
    <dgm:pt modelId="{70982C4D-9E26-4BBB-B459-B48E6469C285}" type="pres">
      <dgm:prSet presAssocID="{EFAEC1B6-9758-4672-BEAF-99DA2C0BDF63}" presName="hierRoot1" presStyleCnt="0"/>
      <dgm:spPr/>
    </dgm:pt>
    <dgm:pt modelId="{4A7E7B1E-A0E8-45F0-ABB1-CE4080023B80}" type="pres">
      <dgm:prSet presAssocID="{EFAEC1B6-9758-4672-BEAF-99DA2C0BDF63}" presName="composite" presStyleCnt="0"/>
      <dgm:spPr/>
    </dgm:pt>
    <dgm:pt modelId="{F0911993-39FC-45CF-8D70-A83B4BF231AF}" type="pres">
      <dgm:prSet presAssocID="{EFAEC1B6-9758-4672-BEAF-99DA2C0BDF63}" presName="background" presStyleLbl="node0" presStyleIdx="1" presStyleCnt="3"/>
      <dgm:spPr/>
    </dgm:pt>
    <dgm:pt modelId="{46C7ACD3-7C79-4AFA-994C-33DCC93D49B6}" type="pres">
      <dgm:prSet presAssocID="{EFAEC1B6-9758-4672-BEAF-99DA2C0BDF63}" presName="text" presStyleLbl="fgAcc0" presStyleIdx="1" presStyleCnt="3">
        <dgm:presLayoutVars>
          <dgm:chPref val="3"/>
        </dgm:presLayoutVars>
      </dgm:prSet>
      <dgm:spPr/>
    </dgm:pt>
    <dgm:pt modelId="{7CA1D648-C3A2-4E9B-B6D4-D7B60D2A02DE}" type="pres">
      <dgm:prSet presAssocID="{EFAEC1B6-9758-4672-BEAF-99DA2C0BDF63}" presName="hierChild2" presStyleCnt="0"/>
      <dgm:spPr/>
    </dgm:pt>
    <dgm:pt modelId="{55609D33-7C4F-4DAB-B4D5-3A5C7A6B0EDF}" type="pres">
      <dgm:prSet presAssocID="{5B12DC52-2B39-448A-9038-332D8D318BAC}" presName="hierRoot1" presStyleCnt="0"/>
      <dgm:spPr/>
    </dgm:pt>
    <dgm:pt modelId="{73425C08-8C8D-415F-919E-9D84FE023B23}" type="pres">
      <dgm:prSet presAssocID="{5B12DC52-2B39-448A-9038-332D8D318BAC}" presName="composite" presStyleCnt="0"/>
      <dgm:spPr/>
    </dgm:pt>
    <dgm:pt modelId="{5B4B0095-DF4D-4791-9F8B-A78728A5BB83}" type="pres">
      <dgm:prSet presAssocID="{5B12DC52-2B39-448A-9038-332D8D318BAC}" presName="background" presStyleLbl="node0" presStyleIdx="2" presStyleCnt="3"/>
      <dgm:spPr/>
    </dgm:pt>
    <dgm:pt modelId="{F48C8E86-5A23-4F95-A819-175D7D5D90F3}" type="pres">
      <dgm:prSet presAssocID="{5B12DC52-2B39-448A-9038-332D8D318BAC}" presName="text" presStyleLbl="fgAcc0" presStyleIdx="2" presStyleCnt="3">
        <dgm:presLayoutVars>
          <dgm:chPref val="3"/>
        </dgm:presLayoutVars>
      </dgm:prSet>
      <dgm:spPr/>
    </dgm:pt>
    <dgm:pt modelId="{B5263A61-E3A3-4B97-A388-2A83063EEC4F}" type="pres">
      <dgm:prSet presAssocID="{5B12DC52-2B39-448A-9038-332D8D318BAC}" presName="hierChild2" presStyleCnt="0"/>
      <dgm:spPr/>
    </dgm:pt>
  </dgm:ptLst>
  <dgm:cxnLst>
    <dgm:cxn modelId="{8772C709-4BBF-4B56-A9B8-1E53DC19334D}" type="presOf" srcId="{EFAEC1B6-9758-4672-BEAF-99DA2C0BDF63}" destId="{46C7ACD3-7C79-4AFA-994C-33DCC93D49B6}" srcOrd="0" destOrd="0" presId="urn:microsoft.com/office/officeart/2005/8/layout/hierarchy1"/>
    <dgm:cxn modelId="{00143F16-4DA5-46F7-A4E6-D97F57A97035}" type="presOf" srcId="{2D1972E1-679D-45A7-99FD-9C826FE39C64}" destId="{E3A67E5B-5DB1-4FE5-AC8F-CB57C1D72A27}" srcOrd="0" destOrd="0" presId="urn:microsoft.com/office/officeart/2005/8/layout/hierarchy1"/>
    <dgm:cxn modelId="{CBDD5E3F-65D4-4E45-A730-DC887753349E}" srcId="{2D1972E1-679D-45A7-99FD-9C826FE39C64}" destId="{EFAEC1B6-9758-4672-BEAF-99DA2C0BDF63}" srcOrd="1" destOrd="0" parTransId="{48131891-A91A-4023-A7B4-7B4A6D84FFEB}" sibTransId="{4544214B-6A4D-46EC-8F32-AFE4544B2222}"/>
    <dgm:cxn modelId="{8E113161-28A7-4011-A689-5CD480CC1C9E}" srcId="{2D1972E1-679D-45A7-99FD-9C826FE39C64}" destId="{C2297CA4-7BBB-4CD4-8294-588F3337BABD}" srcOrd="0" destOrd="0" parTransId="{093FA34B-31E8-4712-B4A8-287702573B34}" sibTransId="{ABC60E1C-B2B9-40EB-9473-7DAC9DA5B5BE}"/>
    <dgm:cxn modelId="{B7128083-49C4-4E5F-B71A-BB71CB5B7E20}" type="presOf" srcId="{C2297CA4-7BBB-4CD4-8294-588F3337BABD}" destId="{137968A7-961D-4030-9C7F-37869C0835C5}" srcOrd="0" destOrd="0" presId="urn:microsoft.com/office/officeart/2005/8/layout/hierarchy1"/>
    <dgm:cxn modelId="{D1BC9B87-A492-40AE-886E-538FFACE6D61}" srcId="{2D1972E1-679D-45A7-99FD-9C826FE39C64}" destId="{5B12DC52-2B39-448A-9038-332D8D318BAC}" srcOrd="2" destOrd="0" parTransId="{7F10AE4E-010B-4DA9-B7A7-2E81761F403E}" sibTransId="{EE4FE73A-40D5-4A61-9D1A-AE16411687E2}"/>
    <dgm:cxn modelId="{AB0625BB-B7E1-47BF-8965-3D5E96F6FA55}" type="presOf" srcId="{5B12DC52-2B39-448A-9038-332D8D318BAC}" destId="{F48C8E86-5A23-4F95-A819-175D7D5D90F3}" srcOrd="0" destOrd="0" presId="urn:microsoft.com/office/officeart/2005/8/layout/hierarchy1"/>
    <dgm:cxn modelId="{C771DB7B-6204-45EC-9C57-91C40C467ACB}" type="presParOf" srcId="{E3A67E5B-5DB1-4FE5-AC8F-CB57C1D72A27}" destId="{14CC48E0-9239-43D0-984F-94E23121A1F0}" srcOrd="0" destOrd="0" presId="urn:microsoft.com/office/officeart/2005/8/layout/hierarchy1"/>
    <dgm:cxn modelId="{A56B8A7D-8C93-4316-A46F-6D611214DA70}" type="presParOf" srcId="{14CC48E0-9239-43D0-984F-94E23121A1F0}" destId="{BD087835-A6B0-4249-8E15-39218A0E863D}" srcOrd="0" destOrd="0" presId="urn:microsoft.com/office/officeart/2005/8/layout/hierarchy1"/>
    <dgm:cxn modelId="{D4A422C6-7AB4-434D-9695-DAD2EB071DFA}" type="presParOf" srcId="{BD087835-A6B0-4249-8E15-39218A0E863D}" destId="{220F5898-FC7C-476E-A377-E41EAA857555}" srcOrd="0" destOrd="0" presId="urn:microsoft.com/office/officeart/2005/8/layout/hierarchy1"/>
    <dgm:cxn modelId="{FCA0B780-BD22-46D8-956B-53CA001AFF7D}" type="presParOf" srcId="{BD087835-A6B0-4249-8E15-39218A0E863D}" destId="{137968A7-961D-4030-9C7F-37869C0835C5}" srcOrd="1" destOrd="0" presId="urn:microsoft.com/office/officeart/2005/8/layout/hierarchy1"/>
    <dgm:cxn modelId="{8CA275EC-A91A-4CAA-8489-5A978E62CFF0}" type="presParOf" srcId="{14CC48E0-9239-43D0-984F-94E23121A1F0}" destId="{1B93FF63-A824-4C04-ADC2-7AE7B621AACB}" srcOrd="1" destOrd="0" presId="urn:microsoft.com/office/officeart/2005/8/layout/hierarchy1"/>
    <dgm:cxn modelId="{5B425405-3FF5-4A70-AD36-738035FB7A05}" type="presParOf" srcId="{E3A67E5B-5DB1-4FE5-AC8F-CB57C1D72A27}" destId="{70982C4D-9E26-4BBB-B459-B48E6469C285}" srcOrd="1" destOrd="0" presId="urn:microsoft.com/office/officeart/2005/8/layout/hierarchy1"/>
    <dgm:cxn modelId="{4D068EC4-4D23-4338-8609-2B572312D8CF}" type="presParOf" srcId="{70982C4D-9E26-4BBB-B459-B48E6469C285}" destId="{4A7E7B1E-A0E8-45F0-ABB1-CE4080023B80}" srcOrd="0" destOrd="0" presId="urn:microsoft.com/office/officeart/2005/8/layout/hierarchy1"/>
    <dgm:cxn modelId="{F0243658-EAF3-402D-9C39-FD592F19AC2E}" type="presParOf" srcId="{4A7E7B1E-A0E8-45F0-ABB1-CE4080023B80}" destId="{F0911993-39FC-45CF-8D70-A83B4BF231AF}" srcOrd="0" destOrd="0" presId="urn:microsoft.com/office/officeart/2005/8/layout/hierarchy1"/>
    <dgm:cxn modelId="{755B9163-D600-41BB-B6FD-D8A3D600F5FD}" type="presParOf" srcId="{4A7E7B1E-A0E8-45F0-ABB1-CE4080023B80}" destId="{46C7ACD3-7C79-4AFA-994C-33DCC93D49B6}" srcOrd="1" destOrd="0" presId="urn:microsoft.com/office/officeart/2005/8/layout/hierarchy1"/>
    <dgm:cxn modelId="{92D0DE61-F4A2-4DD4-89D7-59E1CD3F1394}" type="presParOf" srcId="{70982C4D-9E26-4BBB-B459-B48E6469C285}" destId="{7CA1D648-C3A2-4E9B-B6D4-D7B60D2A02DE}" srcOrd="1" destOrd="0" presId="urn:microsoft.com/office/officeart/2005/8/layout/hierarchy1"/>
    <dgm:cxn modelId="{620A8EF8-EED0-4C0B-941A-096C09EEA315}" type="presParOf" srcId="{E3A67E5B-5DB1-4FE5-AC8F-CB57C1D72A27}" destId="{55609D33-7C4F-4DAB-B4D5-3A5C7A6B0EDF}" srcOrd="2" destOrd="0" presId="urn:microsoft.com/office/officeart/2005/8/layout/hierarchy1"/>
    <dgm:cxn modelId="{F98E4C09-270F-4C59-9ABC-75863C72CB32}" type="presParOf" srcId="{55609D33-7C4F-4DAB-B4D5-3A5C7A6B0EDF}" destId="{73425C08-8C8D-415F-919E-9D84FE023B23}" srcOrd="0" destOrd="0" presId="urn:microsoft.com/office/officeart/2005/8/layout/hierarchy1"/>
    <dgm:cxn modelId="{509B5FFC-FC21-4C8F-A1C9-1F9DCFEB9694}" type="presParOf" srcId="{73425C08-8C8D-415F-919E-9D84FE023B23}" destId="{5B4B0095-DF4D-4791-9F8B-A78728A5BB83}" srcOrd="0" destOrd="0" presId="urn:microsoft.com/office/officeart/2005/8/layout/hierarchy1"/>
    <dgm:cxn modelId="{13E88BF3-4256-4E8E-8A65-071EC5DB8597}" type="presParOf" srcId="{73425C08-8C8D-415F-919E-9D84FE023B23}" destId="{F48C8E86-5A23-4F95-A819-175D7D5D90F3}" srcOrd="1" destOrd="0" presId="urn:microsoft.com/office/officeart/2005/8/layout/hierarchy1"/>
    <dgm:cxn modelId="{E3E148EB-E941-44E4-8345-5C33DDD5404B}" type="presParOf" srcId="{55609D33-7C4F-4DAB-B4D5-3A5C7A6B0EDF}" destId="{B5263A61-E3A3-4B97-A388-2A83063EEC4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ED69C9-CBBC-46E9-BBC4-DA2DD64C974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ED9713-7151-49F5-8073-FC06700CE823}">
      <dgm:prSet custT="1"/>
      <dgm:spPr/>
      <dgm:t>
        <a:bodyPr/>
        <a:lstStyle/>
        <a:p>
          <a:r>
            <a:rPr lang="fr-CA" sz="2000" dirty="0"/>
            <a:t>Économie de temps au moment de rédiger des notes narratives chronologiques</a:t>
          </a:r>
          <a:endParaRPr lang="en-US" sz="2000" dirty="0"/>
        </a:p>
      </dgm:t>
    </dgm:pt>
    <dgm:pt modelId="{DE140951-A210-4602-AC60-87412CE2D56A}" type="parTrans" cxnId="{97584FAD-A52C-4519-B67A-39AF07615658}">
      <dgm:prSet/>
      <dgm:spPr/>
      <dgm:t>
        <a:bodyPr/>
        <a:lstStyle/>
        <a:p>
          <a:endParaRPr lang="en-US"/>
        </a:p>
      </dgm:t>
    </dgm:pt>
    <dgm:pt modelId="{EBE5DB89-DDDB-46CB-B13F-33375A553429}" type="sibTrans" cxnId="{97584FAD-A52C-4519-B67A-39AF07615658}">
      <dgm:prSet/>
      <dgm:spPr/>
      <dgm:t>
        <a:bodyPr/>
        <a:lstStyle/>
        <a:p>
          <a:endParaRPr lang="en-US"/>
        </a:p>
      </dgm:t>
    </dgm:pt>
    <dgm:pt modelId="{69790964-42F4-432D-AB2F-5B2F5556D3DA}">
      <dgm:prSet custT="1"/>
      <dgm:spPr/>
      <dgm:t>
        <a:bodyPr/>
        <a:lstStyle/>
        <a:p>
          <a:r>
            <a:rPr lang="fr-CA" sz="1800" dirty="0"/>
            <a:t>Utilisation de formulaires d’enregistrement où certains paramètres sont déjà inscrits, comme la collecte de données, les notes d’observation et les divers rapports d’examens , le plan de soins, la FADM, la feuille de signes vitaux, les feuille de notes abrégées,</a:t>
          </a:r>
          <a:endParaRPr lang="en-US" sz="1800" dirty="0"/>
        </a:p>
      </dgm:t>
    </dgm:pt>
    <dgm:pt modelId="{83CA375E-5F93-4C83-AEEE-42EE41341B98}" type="parTrans" cxnId="{AD7DA8C0-24DC-4C61-82C3-479B9BB6EAC0}">
      <dgm:prSet/>
      <dgm:spPr/>
      <dgm:t>
        <a:bodyPr/>
        <a:lstStyle/>
        <a:p>
          <a:endParaRPr lang="en-US"/>
        </a:p>
      </dgm:t>
    </dgm:pt>
    <dgm:pt modelId="{3BC02F4A-5496-4816-A077-A46AF8A7DF54}" type="sibTrans" cxnId="{AD7DA8C0-24DC-4C61-82C3-479B9BB6EAC0}">
      <dgm:prSet/>
      <dgm:spPr/>
      <dgm:t>
        <a:bodyPr/>
        <a:lstStyle/>
        <a:p>
          <a:endParaRPr lang="en-US"/>
        </a:p>
      </dgm:t>
    </dgm:pt>
    <dgm:pt modelId="{D805E4CE-340D-4583-BB32-16D6971FB2DD}">
      <dgm:prSet custT="1"/>
      <dgm:spPr/>
      <dgm:t>
        <a:bodyPr/>
        <a:lstStyle/>
        <a:p>
          <a:r>
            <a:rPr lang="fr-CA" sz="2000" dirty="0"/>
            <a:t>Lisibilité des informations</a:t>
          </a:r>
          <a:endParaRPr lang="en-US" sz="2000" dirty="0"/>
        </a:p>
      </dgm:t>
    </dgm:pt>
    <dgm:pt modelId="{B2DF3B08-8507-4D3B-9B54-5A057371C0B8}" type="parTrans" cxnId="{1BF158F1-7C4B-4884-A1AF-56AF7CE76859}">
      <dgm:prSet/>
      <dgm:spPr/>
      <dgm:t>
        <a:bodyPr/>
        <a:lstStyle/>
        <a:p>
          <a:endParaRPr lang="en-US"/>
        </a:p>
      </dgm:t>
    </dgm:pt>
    <dgm:pt modelId="{3B812290-C6FF-4BA2-AF09-53DFADDFA45B}" type="sibTrans" cxnId="{1BF158F1-7C4B-4884-A1AF-56AF7CE76859}">
      <dgm:prSet/>
      <dgm:spPr/>
      <dgm:t>
        <a:bodyPr/>
        <a:lstStyle/>
        <a:p>
          <a:endParaRPr lang="en-US"/>
        </a:p>
      </dgm:t>
    </dgm:pt>
    <dgm:pt modelId="{78025699-4DBC-4FF1-BA41-D1F730D3B532}">
      <dgm:prSet custT="1"/>
      <dgm:spPr/>
      <dgm:t>
        <a:bodyPr/>
        <a:lstStyle/>
        <a:p>
          <a:r>
            <a:rPr lang="fr-CA" sz="2000" dirty="0"/>
            <a:t>Accessibilité à l’information</a:t>
          </a:r>
          <a:endParaRPr lang="en-US" sz="2000" dirty="0"/>
        </a:p>
      </dgm:t>
    </dgm:pt>
    <dgm:pt modelId="{E4418238-CCFD-42A7-8E29-E90B880D5663}" type="parTrans" cxnId="{E9AAB0B1-3D68-4F19-B14B-192C7B1F963B}">
      <dgm:prSet/>
      <dgm:spPr/>
      <dgm:t>
        <a:bodyPr/>
        <a:lstStyle/>
        <a:p>
          <a:endParaRPr lang="en-US"/>
        </a:p>
      </dgm:t>
    </dgm:pt>
    <dgm:pt modelId="{69266B44-635E-4318-822D-92419E071005}" type="sibTrans" cxnId="{E9AAB0B1-3D68-4F19-B14B-192C7B1F963B}">
      <dgm:prSet/>
      <dgm:spPr/>
      <dgm:t>
        <a:bodyPr/>
        <a:lstStyle/>
        <a:p>
          <a:endParaRPr lang="en-US"/>
        </a:p>
      </dgm:t>
    </dgm:pt>
    <dgm:pt modelId="{A6D760BE-8D8A-4A6D-9F72-D168226E56B4}">
      <dgm:prSet custT="1"/>
      <dgm:spPr/>
      <dgm:t>
        <a:bodyPr/>
        <a:lstStyle/>
        <a:p>
          <a:r>
            <a:rPr lang="fr-CA" sz="2000" dirty="0"/>
            <a:t>Diminution de la duplication de l’information</a:t>
          </a:r>
          <a:endParaRPr lang="en-US" sz="2000" dirty="0"/>
        </a:p>
      </dgm:t>
    </dgm:pt>
    <dgm:pt modelId="{C428A44C-2007-419D-A3F4-B73EC28B1649}" type="parTrans" cxnId="{3F1389AF-EB82-48AE-89EE-F4D34C8BD652}">
      <dgm:prSet/>
      <dgm:spPr/>
      <dgm:t>
        <a:bodyPr/>
        <a:lstStyle/>
        <a:p>
          <a:endParaRPr lang="en-US"/>
        </a:p>
      </dgm:t>
    </dgm:pt>
    <dgm:pt modelId="{F723E98D-9742-4D76-BEF4-A2868E7E46EC}" type="sibTrans" cxnId="{3F1389AF-EB82-48AE-89EE-F4D34C8BD652}">
      <dgm:prSet/>
      <dgm:spPr/>
      <dgm:t>
        <a:bodyPr/>
        <a:lstStyle/>
        <a:p>
          <a:endParaRPr lang="en-US"/>
        </a:p>
      </dgm:t>
    </dgm:pt>
    <dgm:pt modelId="{B58C52E3-2ECA-4D86-B372-DC066EAAE864}" type="pres">
      <dgm:prSet presAssocID="{62ED69C9-CBBC-46E9-BBC4-DA2DD64C9747}" presName="linear" presStyleCnt="0">
        <dgm:presLayoutVars>
          <dgm:animLvl val="lvl"/>
          <dgm:resizeHandles val="exact"/>
        </dgm:presLayoutVars>
      </dgm:prSet>
      <dgm:spPr/>
    </dgm:pt>
    <dgm:pt modelId="{2523D105-088A-4D3A-81A6-04815B36FC3A}" type="pres">
      <dgm:prSet presAssocID="{2DED9713-7151-49F5-8073-FC06700CE82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A7DB0B0-F2DC-4784-9271-2D990B28EA88}" type="pres">
      <dgm:prSet presAssocID="{EBE5DB89-DDDB-46CB-B13F-33375A553429}" presName="spacer" presStyleCnt="0"/>
      <dgm:spPr/>
    </dgm:pt>
    <dgm:pt modelId="{EEDDB850-0CA1-4ED5-AECA-9075F13D4AD5}" type="pres">
      <dgm:prSet presAssocID="{69790964-42F4-432D-AB2F-5B2F5556D3D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1093171-1773-40A3-9489-476C732ED241}" type="pres">
      <dgm:prSet presAssocID="{3BC02F4A-5496-4816-A077-A46AF8A7DF54}" presName="spacer" presStyleCnt="0"/>
      <dgm:spPr/>
    </dgm:pt>
    <dgm:pt modelId="{A9B61462-95A8-45DD-8193-C82267CA7E35}" type="pres">
      <dgm:prSet presAssocID="{D805E4CE-340D-4583-BB32-16D6971FB2D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576D462-2AF4-4007-B1DE-12519E13D613}" type="pres">
      <dgm:prSet presAssocID="{3B812290-C6FF-4BA2-AF09-53DFADDFA45B}" presName="spacer" presStyleCnt="0"/>
      <dgm:spPr/>
    </dgm:pt>
    <dgm:pt modelId="{5C18C54C-C699-4F56-A2C4-379722A412FA}" type="pres">
      <dgm:prSet presAssocID="{78025699-4DBC-4FF1-BA41-D1F730D3B53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1CEA158-D650-4571-AECE-A9B17FA63861}" type="pres">
      <dgm:prSet presAssocID="{69266B44-635E-4318-822D-92419E071005}" presName="spacer" presStyleCnt="0"/>
      <dgm:spPr/>
    </dgm:pt>
    <dgm:pt modelId="{01B52379-C888-43E4-83DC-B36B1067FB04}" type="pres">
      <dgm:prSet presAssocID="{A6D760BE-8D8A-4A6D-9F72-D168226E56B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B219436-5087-4F69-9C03-32C30F432060}" type="presOf" srcId="{62ED69C9-CBBC-46E9-BBC4-DA2DD64C9747}" destId="{B58C52E3-2ECA-4D86-B372-DC066EAAE864}" srcOrd="0" destOrd="0" presId="urn:microsoft.com/office/officeart/2005/8/layout/vList2"/>
    <dgm:cxn modelId="{15C12C3B-41CA-472F-A66D-E0AFC976A1F1}" type="presOf" srcId="{A6D760BE-8D8A-4A6D-9F72-D168226E56B4}" destId="{01B52379-C888-43E4-83DC-B36B1067FB04}" srcOrd="0" destOrd="0" presId="urn:microsoft.com/office/officeart/2005/8/layout/vList2"/>
    <dgm:cxn modelId="{FB557F6B-7679-4B37-BC63-5090B2B29DFB}" type="presOf" srcId="{2DED9713-7151-49F5-8073-FC06700CE823}" destId="{2523D105-088A-4D3A-81A6-04815B36FC3A}" srcOrd="0" destOrd="0" presId="urn:microsoft.com/office/officeart/2005/8/layout/vList2"/>
    <dgm:cxn modelId="{60BC0B6C-EE23-4B61-A4A4-33267E7BC180}" type="presOf" srcId="{69790964-42F4-432D-AB2F-5B2F5556D3DA}" destId="{EEDDB850-0CA1-4ED5-AECA-9075F13D4AD5}" srcOrd="0" destOrd="0" presId="urn:microsoft.com/office/officeart/2005/8/layout/vList2"/>
    <dgm:cxn modelId="{5B933C77-D93C-414A-A625-A2F35F769C42}" type="presOf" srcId="{D805E4CE-340D-4583-BB32-16D6971FB2DD}" destId="{A9B61462-95A8-45DD-8193-C82267CA7E35}" srcOrd="0" destOrd="0" presId="urn:microsoft.com/office/officeart/2005/8/layout/vList2"/>
    <dgm:cxn modelId="{06EC01A4-207A-4256-B76F-46E05FD27D8B}" type="presOf" srcId="{78025699-4DBC-4FF1-BA41-D1F730D3B532}" destId="{5C18C54C-C699-4F56-A2C4-379722A412FA}" srcOrd="0" destOrd="0" presId="urn:microsoft.com/office/officeart/2005/8/layout/vList2"/>
    <dgm:cxn modelId="{97584FAD-A52C-4519-B67A-39AF07615658}" srcId="{62ED69C9-CBBC-46E9-BBC4-DA2DD64C9747}" destId="{2DED9713-7151-49F5-8073-FC06700CE823}" srcOrd="0" destOrd="0" parTransId="{DE140951-A210-4602-AC60-87412CE2D56A}" sibTransId="{EBE5DB89-DDDB-46CB-B13F-33375A553429}"/>
    <dgm:cxn modelId="{3F1389AF-EB82-48AE-89EE-F4D34C8BD652}" srcId="{62ED69C9-CBBC-46E9-BBC4-DA2DD64C9747}" destId="{A6D760BE-8D8A-4A6D-9F72-D168226E56B4}" srcOrd="4" destOrd="0" parTransId="{C428A44C-2007-419D-A3F4-B73EC28B1649}" sibTransId="{F723E98D-9742-4D76-BEF4-A2868E7E46EC}"/>
    <dgm:cxn modelId="{E9AAB0B1-3D68-4F19-B14B-192C7B1F963B}" srcId="{62ED69C9-CBBC-46E9-BBC4-DA2DD64C9747}" destId="{78025699-4DBC-4FF1-BA41-D1F730D3B532}" srcOrd="3" destOrd="0" parTransId="{E4418238-CCFD-42A7-8E29-E90B880D5663}" sibTransId="{69266B44-635E-4318-822D-92419E071005}"/>
    <dgm:cxn modelId="{AD7DA8C0-24DC-4C61-82C3-479B9BB6EAC0}" srcId="{62ED69C9-CBBC-46E9-BBC4-DA2DD64C9747}" destId="{69790964-42F4-432D-AB2F-5B2F5556D3DA}" srcOrd="1" destOrd="0" parTransId="{83CA375E-5F93-4C83-AEEE-42EE41341B98}" sibTransId="{3BC02F4A-5496-4816-A077-A46AF8A7DF54}"/>
    <dgm:cxn modelId="{1BF158F1-7C4B-4884-A1AF-56AF7CE76859}" srcId="{62ED69C9-CBBC-46E9-BBC4-DA2DD64C9747}" destId="{D805E4CE-340D-4583-BB32-16D6971FB2DD}" srcOrd="2" destOrd="0" parTransId="{B2DF3B08-8507-4D3B-9B54-5A057371C0B8}" sibTransId="{3B812290-C6FF-4BA2-AF09-53DFADDFA45B}"/>
    <dgm:cxn modelId="{46B631E1-687C-435F-8BA7-8A05D06AE6AB}" type="presParOf" srcId="{B58C52E3-2ECA-4D86-B372-DC066EAAE864}" destId="{2523D105-088A-4D3A-81A6-04815B36FC3A}" srcOrd="0" destOrd="0" presId="urn:microsoft.com/office/officeart/2005/8/layout/vList2"/>
    <dgm:cxn modelId="{3CA6E7E5-396D-42D2-AE79-C2E4C38B7DBD}" type="presParOf" srcId="{B58C52E3-2ECA-4D86-B372-DC066EAAE864}" destId="{BA7DB0B0-F2DC-4784-9271-2D990B28EA88}" srcOrd="1" destOrd="0" presId="urn:microsoft.com/office/officeart/2005/8/layout/vList2"/>
    <dgm:cxn modelId="{97FE87E8-7413-4546-AF21-732CE8D12A9C}" type="presParOf" srcId="{B58C52E3-2ECA-4D86-B372-DC066EAAE864}" destId="{EEDDB850-0CA1-4ED5-AECA-9075F13D4AD5}" srcOrd="2" destOrd="0" presId="urn:microsoft.com/office/officeart/2005/8/layout/vList2"/>
    <dgm:cxn modelId="{3FA264DF-4E28-4BBB-8EF6-F11339992101}" type="presParOf" srcId="{B58C52E3-2ECA-4D86-B372-DC066EAAE864}" destId="{11093171-1773-40A3-9489-476C732ED241}" srcOrd="3" destOrd="0" presId="urn:microsoft.com/office/officeart/2005/8/layout/vList2"/>
    <dgm:cxn modelId="{B774999B-19B6-448A-9A70-0A3B4DD06300}" type="presParOf" srcId="{B58C52E3-2ECA-4D86-B372-DC066EAAE864}" destId="{A9B61462-95A8-45DD-8193-C82267CA7E35}" srcOrd="4" destOrd="0" presId="urn:microsoft.com/office/officeart/2005/8/layout/vList2"/>
    <dgm:cxn modelId="{45AC35FA-0E18-477A-A005-08A539E22B70}" type="presParOf" srcId="{B58C52E3-2ECA-4D86-B372-DC066EAAE864}" destId="{8576D462-2AF4-4007-B1DE-12519E13D613}" srcOrd="5" destOrd="0" presId="urn:microsoft.com/office/officeart/2005/8/layout/vList2"/>
    <dgm:cxn modelId="{32DC03F0-87C6-4304-B5DB-8EE3BE73227A}" type="presParOf" srcId="{B58C52E3-2ECA-4D86-B372-DC066EAAE864}" destId="{5C18C54C-C699-4F56-A2C4-379722A412FA}" srcOrd="6" destOrd="0" presId="urn:microsoft.com/office/officeart/2005/8/layout/vList2"/>
    <dgm:cxn modelId="{F0C71073-E333-4DC9-8AB5-7F755426D3D6}" type="presParOf" srcId="{B58C52E3-2ECA-4D86-B372-DC066EAAE864}" destId="{A1CEA158-D650-4571-AECE-A9B17FA63861}" srcOrd="7" destOrd="0" presId="urn:microsoft.com/office/officeart/2005/8/layout/vList2"/>
    <dgm:cxn modelId="{2741D1FE-E601-4630-BD62-752CE1ACD0C4}" type="presParOf" srcId="{B58C52E3-2ECA-4D86-B372-DC066EAAE864}" destId="{01B52379-C888-43E4-83DC-B36B1067FB0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0D3462-9971-4D37-B896-8CDB240F0B92}" type="doc">
      <dgm:prSet loTypeId="urn:microsoft.com/office/officeart/2005/8/layout/default" loCatId="list" qsTypeId="urn:microsoft.com/office/officeart/2005/8/quickstyle/simple5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7098C4A0-E971-4E41-9D58-40718B9CA025}">
      <dgm:prSet/>
      <dgm:spPr/>
      <dgm:t>
        <a:bodyPr/>
        <a:lstStyle/>
        <a:p>
          <a:r>
            <a:rPr lang="fr-CA"/>
            <a:t>Ne jamais divulguer..</a:t>
          </a:r>
          <a:endParaRPr lang="en-US"/>
        </a:p>
      </dgm:t>
    </dgm:pt>
    <dgm:pt modelId="{8EA274AB-8487-4524-957C-FBA6FC3A5AB0}" type="parTrans" cxnId="{EA7A15EB-7DC4-4F55-99B5-38478321564A}">
      <dgm:prSet/>
      <dgm:spPr/>
      <dgm:t>
        <a:bodyPr/>
        <a:lstStyle/>
        <a:p>
          <a:endParaRPr lang="en-US"/>
        </a:p>
      </dgm:t>
    </dgm:pt>
    <dgm:pt modelId="{0BEE0593-01C1-46B3-B9CD-9065C4ED5F31}" type="sibTrans" cxnId="{EA7A15EB-7DC4-4F55-99B5-38478321564A}">
      <dgm:prSet/>
      <dgm:spPr/>
      <dgm:t>
        <a:bodyPr/>
        <a:lstStyle/>
        <a:p>
          <a:endParaRPr lang="en-US"/>
        </a:p>
      </dgm:t>
    </dgm:pt>
    <dgm:pt modelId="{203D042D-B010-44F5-A35D-67991B9488BE}">
      <dgm:prSet/>
      <dgm:spPr/>
      <dgm:t>
        <a:bodyPr/>
        <a:lstStyle/>
        <a:p>
          <a:r>
            <a:rPr lang="fr-CA"/>
            <a:t>Demeurer vigilante..</a:t>
          </a:r>
          <a:endParaRPr lang="en-US"/>
        </a:p>
      </dgm:t>
    </dgm:pt>
    <dgm:pt modelId="{FC72BE30-9960-476D-9806-F532EF23958A}" type="parTrans" cxnId="{7EB89719-E665-4E27-90DB-CE489A99998F}">
      <dgm:prSet/>
      <dgm:spPr/>
      <dgm:t>
        <a:bodyPr/>
        <a:lstStyle/>
        <a:p>
          <a:endParaRPr lang="en-US"/>
        </a:p>
      </dgm:t>
    </dgm:pt>
    <dgm:pt modelId="{20C6A4AC-6484-4D85-8147-E5B54ED60E13}" type="sibTrans" cxnId="{7EB89719-E665-4E27-90DB-CE489A99998F}">
      <dgm:prSet/>
      <dgm:spPr/>
      <dgm:t>
        <a:bodyPr/>
        <a:lstStyle/>
        <a:p>
          <a:endParaRPr lang="en-US"/>
        </a:p>
      </dgm:t>
    </dgm:pt>
    <dgm:pt modelId="{1A6542F8-7DA3-4ACE-AE54-EAAD4021E229}">
      <dgm:prSet/>
      <dgm:spPr/>
      <dgm:t>
        <a:bodyPr/>
        <a:lstStyle/>
        <a:p>
          <a:r>
            <a:rPr lang="fr-CA"/>
            <a:t>Vérifier 2 fois les données inscrites avant de les confirmer</a:t>
          </a:r>
          <a:endParaRPr lang="en-US"/>
        </a:p>
      </dgm:t>
    </dgm:pt>
    <dgm:pt modelId="{33452990-6E69-403F-9A66-46ACED70B6FB}" type="parTrans" cxnId="{DFB4651E-DBAA-4B2E-B977-D05B2E20BE56}">
      <dgm:prSet/>
      <dgm:spPr/>
      <dgm:t>
        <a:bodyPr/>
        <a:lstStyle/>
        <a:p>
          <a:endParaRPr lang="en-US"/>
        </a:p>
      </dgm:t>
    </dgm:pt>
    <dgm:pt modelId="{60D22728-EADF-4C33-9625-4D347AD2F7FC}" type="sibTrans" cxnId="{DFB4651E-DBAA-4B2E-B977-D05B2E20BE56}">
      <dgm:prSet/>
      <dgm:spPr/>
      <dgm:t>
        <a:bodyPr/>
        <a:lstStyle/>
        <a:p>
          <a:endParaRPr lang="en-US"/>
        </a:p>
      </dgm:t>
    </dgm:pt>
    <dgm:pt modelId="{8AFEB355-981A-41A3-AF89-955695B587AA}">
      <dgm:prSet/>
      <dgm:spPr/>
      <dgm:t>
        <a:bodyPr/>
        <a:lstStyle/>
        <a:p>
          <a:r>
            <a:rPr lang="fr-CA"/>
            <a:t>Ne jamais consulter le dossier d’une personne….</a:t>
          </a:r>
          <a:endParaRPr lang="en-US"/>
        </a:p>
      </dgm:t>
    </dgm:pt>
    <dgm:pt modelId="{DE476B43-98A0-4F70-8AEA-AB56B2E619BE}" type="parTrans" cxnId="{7D642D49-FAA1-46C7-8AE1-16BA9E5A99A9}">
      <dgm:prSet/>
      <dgm:spPr/>
      <dgm:t>
        <a:bodyPr/>
        <a:lstStyle/>
        <a:p>
          <a:endParaRPr lang="en-US"/>
        </a:p>
      </dgm:t>
    </dgm:pt>
    <dgm:pt modelId="{79FD765F-1CB7-4D9F-9F5A-4E615E849FC1}" type="sibTrans" cxnId="{7D642D49-FAA1-46C7-8AE1-16BA9E5A99A9}">
      <dgm:prSet/>
      <dgm:spPr/>
      <dgm:t>
        <a:bodyPr/>
        <a:lstStyle/>
        <a:p>
          <a:endParaRPr lang="en-US"/>
        </a:p>
      </dgm:t>
    </dgm:pt>
    <dgm:pt modelId="{1D740707-F56C-4EA1-9D8A-A62BD99FF15F}">
      <dgm:prSet/>
      <dgm:spPr/>
      <dgm:t>
        <a:bodyPr/>
        <a:lstStyle/>
        <a:p>
          <a:r>
            <a:rPr lang="fr-CA"/>
            <a:t>Respecter la confidentialité et ne laisser aucune information..</a:t>
          </a:r>
          <a:endParaRPr lang="en-US"/>
        </a:p>
      </dgm:t>
    </dgm:pt>
    <dgm:pt modelId="{3E727E87-52E8-4453-B218-932A5FD6D52E}" type="parTrans" cxnId="{FA20EF6A-0FD2-4772-A599-FA272F5F0DA8}">
      <dgm:prSet/>
      <dgm:spPr/>
      <dgm:t>
        <a:bodyPr/>
        <a:lstStyle/>
        <a:p>
          <a:endParaRPr lang="en-US"/>
        </a:p>
      </dgm:t>
    </dgm:pt>
    <dgm:pt modelId="{58C4AFA3-13B3-4AF4-9E14-D55D4CFF7C0A}" type="sibTrans" cxnId="{FA20EF6A-0FD2-4772-A599-FA272F5F0DA8}">
      <dgm:prSet/>
      <dgm:spPr/>
      <dgm:t>
        <a:bodyPr/>
        <a:lstStyle/>
        <a:p>
          <a:endParaRPr lang="en-US"/>
        </a:p>
      </dgm:t>
    </dgm:pt>
    <dgm:pt modelId="{A62621C9-30CD-472E-94DF-91CACA0D68FE}" type="pres">
      <dgm:prSet presAssocID="{8A0D3462-9971-4D37-B896-8CDB240F0B92}" presName="diagram" presStyleCnt="0">
        <dgm:presLayoutVars>
          <dgm:dir/>
          <dgm:resizeHandles val="exact"/>
        </dgm:presLayoutVars>
      </dgm:prSet>
      <dgm:spPr/>
    </dgm:pt>
    <dgm:pt modelId="{BCB62D7D-44C6-4E0B-98F5-774141790164}" type="pres">
      <dgm:prSet presAssocID="{7098C4A0-E971-4E41-9D58-40718B9CA025}" presName="node" presStyleLbl="node1" presStyleIdx="0" presStyleCnt="5">
        <dgm:presLayoutVars>
          <dgm:bulletEnabled val="1"/>
        </dgm:presLayoutVars>
      </dgm:prSet>
      <dgm:spPr/>
    </dgm:pt>
    <dgm:pt modelId="{33EBAAA3-1777-42DE-8B0F-7EB29254FDBF}" type="pres">
      <dgm:prSet presAssocID="{0BEE0593-01C1-46B3-B9CD-9065C4ED5F31}" presName="sibTrans" presStyleCnt="0"/>
      <dgm:spPr/>
    </dgm:pt>
    <dgm:pt modelId="{929ECD6F-06E2-4898-B58C-3033EC788BA8}" type="pres">
      <dgm:prSet presAssocID="{203D042D-B010-44F5-A35D-67991B9488BE}" presName="node" presStyleLbl="node1" presStyleIdx="1" presStyleCnt="5">
        <dgm:presLayoutVars>
          <dgm:bulletEnabled val="1"/>
        </dgm:presLayoutVars>
      </dgm:prSet>
      <dgm:spPr/>
    </dgm:pt>
    <dgm:pt modelId="{CBE7FA7E-6C8F-4C43-9D1F-546D353A7951}" type="pres">
      <dgm:prSet presAssocID="{20C6A4AC-6484-4D85-8147-E5B54ED60E13}" presName="sibTrans" presStyleCnt="0"/>
      <dgm:spPr/>
    </dgm:pt>
    <dgm:pt modelId="{15455242-0EFA-480E-8189-A70AFF0DC315}" type="pres">
      <dgm:prSet presAssocID="{1A6542F8-7DA3-4ACE-AE54-EAAD4021E229}" presName="node" presStyleLbl="node1" presStyleIdx="2" presStyleCnt="5">
        <dgm:presLayoutVars>
          <dgm:bulletEnabled val="1"/>
        </dgm:presLayoutVars>
      </dgm:prSet>
      <dgm:spPr/>
    </dgm:pt>
    <dgm:pt modelId="{0DE8F585-D40E-4B38-A8BA-E542EC55F9E8}" type="pres">
      <dgm:prSet presAssocID="{60D22728-EADF-4C33-9625-4D347AD2F7FC}" presName="sibTrans" presStyleCnt="0"/>
      <dgm:spPr/>
    </dgm:pt>
    <dgm:pt modelId="{A4E2EDE9-542E-4010-9540-1DA096A92826}" type="pres">
      <dgm:prSet presAssocID="{8AFEB355-981A-41A3-AF89-955695B587AA}" presName="node" presStyleLbl="node1" presStyleIdx="3" presStyleCnt="5">
        <dgm:presLayoutVars>
          <dgm:bulletEnabled val="1"/>
        </dgm:presLayoutVars>
      </dgm:prSet>
      <dgm:spPr/>
    </dgm:pt>
    <dgm:pt modelId="{4546F945-4AD9-44B7-AA39-215F2CE5194F}" type="pres">
      <dgm:prSet presAssocID="{79FD765F-1CB7-4D9F-9F5A-4E615E849FC1}" presName="sibTrans" presStyleCnt="0"/>
      <dgm:spPr/>
    </dgm:pt>
    <dgm:pt modelId="{F5D2A7D0-3E05-4604-BD93-82BA5DED21E6}" type="pres">
      <dgm:prSet presAssocID="{1D740707-F56C-4EA1-9D8A-A62BD99FF15F}" presName="node" presStyleLbl="node1" presStyleIdx="4" presStyleCnt="5">
        <dgm:presLayoutVars>
          <dgm:bulletEnabled val="1"/>
        </dgm:presLayoutVars>
      </dgm:prSet>
      <dgm:spPr/>
    </dgm:pt>
  </dgm:ptLst>
  <dgm:cxnLst>
    <dgm:cxn modelId="{7EB89719-E665-4E27-90DB-CE489A99998F}" srcId="{8A0D3462-9971-4D37-B896-8CDB240F0B92}" destId="{203D042D-B010-44F5-A35D-67991B9488BE}" srcOrd="1" destOrd="0" parTransId="{FC72BE30-9960-476D-9806-F532EF23958A}" sibTransId="{20C6A4AC-6484-4D85-8147-E5B54ED60E13}"/>
    <dgm:cxn modelId="{DFB4651E-DBAA-4B2E-B977-D05B2E20BE56}" srcId="{8A0D3462-9971-4D37-B896-8CDB240F0B92}" destId="{1A6542F8-7DA3-4ACE-AE54-EAAD4021E229}" srcOrd="2" destOrd="0" parTransId="{33452990-6E69-403F-9A66-46ACED70B6FB}" sibTransId="{60D22728-EADF-4C33-9625-4D347AD2F7FC}"/>
    <dgm:cxn modelId="{ADEEE829-4930-443C-9EEE-A317D4EB5AC8}" type="presOf" srcId="{8AFEB355-981A-41A3-AF89-955695B587AA}" destId="{A4E2EDE9-542E-4010-9540-1DA096A92826}" srcOrd="0" destOrd="0" presId="urn:microsoft.com/office/officeart/2005/8/layout/default"/>
    <dgm:cxn modelId="{FB903F5D-7DDF-4E04-97C6-FD38F8DA7649}" type="presOf" srcId="{203D042D-B010-44F5-A35D-67991B9488BE}" destId="{929ECD6F-06E2-4898-B58C-3033EC788BA8}" srcOrd="0" destOrd="0" presId="urn:microsoft.com/office/officeart/2005/8/layout/default"/>
    <dgm:cxn modelId="{52D3175F-E781-4277-83F8-9A3AD4B009C7}" type="presOf" srcId="{7098C4A0-E971-4E41-9D58-40718B9CA025}" destId="{BCB62D7D-44C6-4E0B-98F5-774141790164}" srcOrd="0" destOrd="0" presId="urn:microsoft.com/office/officeart/2005/8/layout/default"/>
    <dgm:cxn modelId="{7D642D49-FAA1-46C7-8AE1-16BA9E5A99A9}" srcId="{8A0D3462-9971-4D37-B896-8CDB240F0B92}" destId="{8AFEB355-981A-41A3-AF89-955695B587AA}" srcOrd="3" destOrd="0" parTransId="{DE476B43-98A0-4F70-8AEA-AB56B2E619BE}" sibTransId="{79FD765F-1CB7-4D9F-9F5A-4E615E849FC1}"/>
    <dgm:cxn modelId="{FA20EF6A-0FD2-4772-A599-FA272F5F0DA8}" srcId="{8A0D3462-9971-4D37-B896-8CDB240F0B92}" destId="{1D740707-F56C-4EA1-9D8A-A62BD99FF15F}" srcOrd="4" destOrd="0" parTransId="{3E727E87-52E8-4453-B218-932A5FD6D52E}" sibTransId="{58C4AFA3-13B3-4AF4-9E14-D55D4CFF7C0A}"/>
    <dgm:cxn modelId="{C646414D-4CF0-4678-8031-D87B750B417A}" type="presOf" srcId="{1D740707-F56C-4EA1-9D8A-A62BD99FF15F}" destId="{F5D2A7D0-3E05-4604-BD93-82BA5DED21E6}" srcOrd="0" destOrd="0" presId="urn:microsoft.com/office/officeart/2005/8/layout/default"/>
    <dgm:cxn modelId="{402EF7AD-7FAF-4A63-96A9-C9C88504E6EE}" type="presOf" srcId="{8A0D3462-9971-4D37-B896-8CDB240F0B92}" destId="{A62621C9-30CD-472E-94DF-91CACA0D68FE}" srcOrd="0" destOrd="0" presId="urn:microsoft.com/office/officeart/2005/8/layout/default"/>
    <dgm:cxn modelId="{D232C7C6-10D7-4A0B-A5FA-0ECA322B9DD3}" type="presOf" srcId="{1A6542F8-7DA3-4ACE-AE54-EAAD4021E229}" destId="{15455242-0EFA-480E-8189-A70AFF0DC315}" srcOrd="0" destOrd="0" presId="urn:microsoft.com/office/officeart/2005/8/layout/default"/>
    <dgm:cxn modelId="{EA7A15EB-7DC4-4F55-99B5-38478321564A}" srcId="{8A0D3462-9971-4D37-B896-8CDB240F0B92}" destId="{7098C4A0-E971-4E41-9D58-40718B9CA025}" srcOrd="0" destOrd="0" parTransId="{8EA274AB-8487-4524-957C-FBA6FC3A5AB0}" sibTransId="{0BEE0593-01C1-46B3-B9CD-9065C4ED5F31}"/>
    <dgm:cxn modelId="{8CDA9ABD-E705-4645-A716-24A69FCD76C0}" type="presParOf" srcId="{A62621C9-30CD-472E-94DF-91CACA0D68FE}" destId="{BCB62D7D-44C6-4E0B-98F5-774141790164}" srcOrd="0" destOrd="0" presId="urn:microsoft.com/office/officeart/2005/8/layout/default"/>
    <dgm:cxn modelId="{274C1351-FCE8-46DF-8D57-B153D9142DE7}" type="presParOf" srcId="{A62621C9-30CD-472E-94DF-91CACA0D68FE}" destId="{33EBAAA3-1777-42DE-8B0F-7EB29254FDBF}" srcOrd="1" destOrd="0" presId="urn:microsoft.com/office/officeart/2005/8/layout/default"/>
    <dgm:cxn modelId="{1FC4004A-5215-470C-9BDE-099C60CAFF5B}" type="presParOf" srcId="{A62621C9-30CD-472E-94DF-91CACA0D68FE}" destId="{929ECD6F-06E2-4898-B58C-3033EC788BA8}" srcOrd="2" destOrd="0" presId="urn:microsoft.com/office/officeart/2005/8/layout/default"/>
    <dgm:cxn modelId="{D0538269-7CA4-47D4-A62A-608D12BCBC00}" type="presParOf" srcId="{A62621C9-30CD-472E-94DF-91CACA0D68FE}" destId="{CBE7FA7E-6C8F-4C43-9D1F-546D353A7951}" srcOrd="3" destOrd="0" presId="urn:microsoft.com/office/officeart/2005/8/layout/default"/>
    <dgm:cxn modelId="{3AA9DC5C-F2F4-4D34-82B0-28A35FC7DD39}" type="presParOf" srcId="{A62621C9-30CD-472E-94DF-91CACA0D68FE}" destId="{15455242-0EFA-480E-8189-A70AFF0DC315}" srcOrd="4" destOrd="0" presId="urn:microsoft.com/office/officeart/2005/8/layout/default"/>
    <dgm:cxn modelId="{93D728C5-5E62-49BE-BB9D-579FB32CCABF}" type="presParOf" srcId="{A62621C9-30CD-472E-94DF-91CACA0D68FE}" destId="{0DE8F585-D40E-4B38-A8BA-E542EC55F9E8}" srcOrd="5" destOrd="0" presId="urn:microsoft.com/office/officeart/2005/8/layout/default"/>
    <dgm:cxn modelId="{2464D998-2982-4CFF-B6E6-4588DDD7921D}" type="presParOf" srcId="{A62621C9-30CD-472E-94DF-91CACA0D68FE}" destId="{A4E2EDE9-542E-4010-9540-1DA096A92826}" srcOrd="6" destOrd="0" presId="urn:microsoft.com/office/officeart/2005/8/layout/default"/>
    <dgm:cxn modelId="{0F8AA9F1-3AB1-4D87-9D03-3BFF3566DC71}" type="presParOf" srcId="{A62621C9-30CD-472E-94DF-91CACA0D68FE}" destId="{4546F945-4AD9-44B7-AA39-215F2CE5194F}" srcOrd="7" destOrd="0" presId="urn:microsoft.com/office/officeart/2005/8/layout/default"/>
    <dgm:cxn modelId="{882FA660-B7C3-49E9-9C2C-01452615885C}" type="presParOf" srcId="{A62621C9-30CD-472E-94DF-91CACA0D68FE}" destId="{F5D2A7D0-3E05-4604-BD93-82BA5DED21E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F5898-FC7C-476E-A377-E41EAA857555}">
      <dsp:nvSpPr>
        <dsp:cNvPr id="0" name=""/>
        <dsp:cNvSpPr/>
      </dsp:nvSpPr>
      <dsp:spPr>
        <a:xfrm>
          <a:off x="0" y="832957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37968A7-961D-4030-9C7F-37869C0835C5}">
      <dsp:nvSpPr>
        <dsp:cNvPr id="0" name=""/>
        <dsp:cNvSpPr/>
      </dsp:nvSpPr>
      <dsp:spPr>
        <a:xfrm>
          <a:off x="314325" y="1131566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700" kern="1200"/>
            <a:t>Les outils informatiques et électronique prennent une place prépondérante dans les communications.</a:t>
          </a:r>
          <a:endParaRPr lang="en-US" sz="1700" kern="1200"/>
        </a:p>
      </dsp:txBody>
      <dsp:txXfrm>
        <a:off x="366939" y="1184180"/>
        <a:ext cx="2723696" cy="1691139"/>
      </dsp:txXfrm>
    </dsp:sp>
    <dsp:sp modelId="{F0911993-39FC-45CF-8D70-A83B4BF231AF}">
      <dsp:nvSpPr>
        <dsp:cNvPr id="0" name=""/>
        <dsp:cNvSpPr/>
      </dsp:nvSpPr>
      <dsp:spPr>
        <a:xfrm>
          <a:off x="3457574" y="832957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6C7ACD3-7C79-4AFA-994C-33DCC93D49B6}">
      <dsp:nvSpPr>
        <dsp:cNvPr id="0" name=""/>
        <dsp:cNvSpPr/>
      </dsp:nvSpPr>
      <dsp:spPr>
        <a:xfrm>
          <a:off x="3771899" y="1131566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700" kern="1200"/>
            <a:t>Bien sur la maitrise des logiciels de base comme un traitement de texte ,tout comme la capacité à naviguer sur le web est important.</a:t>
          </a:r>
          <a:endParaRPr lang="en-US" sz="1700" kern="1200"/>
        </a:p>
      </dsp:txBody>
      <dsp:txXfrm>
        <a:off x="3824513" y="1184180"/>
        <a:ext cx="2723696" cy="1691139"/>
      </dsp:txXfrm>
    </dsp:sp>
    <dsp:sp modelId="{5B4B0095-DF4D-4791-9F8B-A78728A5BB83}">
      <dsp:nvSpPr>
        <dsp:cNvPr id="0" name=""/>
        <dsp:cNvSpPr/>
      </dsp:nvSpPr>
      <dsp:spPr>
        <a:xfrm>
          <a:off x="6915149" y="832957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48C8E86-5A23-4F95-A819-175D7D5D90F3}">
      <dsp:nvSpPr>
        <dsp:cNvPr id="0" name=""/>
        <dsp:cNvSpPr/>
      </dsp:nvSpPr>
      <dsp:spPr>
        <a:xfrm>
          <a:off x="7229475" y="1131566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700" kern="1200"/>
            <a:t>Il faut aussi connaitre les logiciels des employés en soins infirmiers. EX: logibec ,schield, </a:t>
          </a:r>
          <a:endParaRPr lang="en-US" sz="1700" kern="1200"/>
        </a:p>
      </dsp:txBody>
      <dsp:txXfrm>
        <a:off x="7282089" y="1184180"/>
        <a:ext cx="2723696" cy="16911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3D105-088A-4D3A-81A6-04815B36FC3A}">
      <dsp:nvSpPr>
        <dsp:cNvPr id="0" name=""/>
        <dsp:cNvSpPr/>
      </dsp:nvSpPr>
      <dsp:spPr>
        <a:xfrm>
          <a:off x="0" y="1234"/>
          <a:ext cx="5928344" cy="1178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Économie de temps au moment de rédiger des notes narratives chronologiques</a:t>
          </a:r>
          <a:endParaRPr lang="en-US" sz="2000" kern="1200" dirty="0"/>
        </a:p>
      </dsp:txBody>
      <dsp:txXfrm>
        <a:off x="57536" y="58770"/>
        <a:ext cx="5813272" cy="1063565"/>
      </dsp:txXfrm>
    </dsp:sp>
    <dsp:sp modelId="{EEDDB850-0CA1-4ED5-AECA-9075F13D4AD5}">
      <dsp:nvSpPr>
        <dsp:cNvPr id="0" name=""/>
        <dsp:cNvSpPr/>
      </dsp:nvSpPr>
      <dsp:spPr>
        <a:xfrm>
          <a:off x="0" y="1189097"/>
          <a:ext cx="5928344" cy="1178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 dirty="0"/>
            <a:t>Utilisation de formulaires d’enregistrement où certains paramètres sont déjà inscrits, comme la collecte de données, les notes d’observation et les divers rapports d’examens , le plan de soins, la FADM, la feuille de signes vitaux, les feuille de notes abrégées,</a:t>
          </a:r>
          <a:endParaRPr lang="en-US" sz="1800" kern="1200" dirty="0"/>
        </a:p>
      </dsp:txBody>
      <dsp:txXfrm>
        <a:off x="57536" y="1246633"/>
        <a:ext cx="5813272" cy="1063565"/>
      </dsp:txXfrm>
    </dsp:sp>
    <dsp:sp modelId="{A9B61462-95A8-45DD-8193-C82267CA7E35}">
      <dsp:nvSpPr>
        <dsp:cNvPr id="0" name=""/>
        <dsp:cNvSpPr/>
      </dsp:nvSpPr>
      <dsp:spPr>
        <a:xfrm>
          <a:off x="0" y="2376960"/>
          <a:ext cx="5928344" cy="1178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Lisibilité des informations</a:t>
          </a:r>
          <a:endParaRPr lang="en-US" sz="2000" kern="1200" dirty="0"/>
        </a:p>
      </dsp:txBody>
      <dsp:txXfrm>
        <a:off x="57536" y="2434496"/>
        <a:ext cx="5813272" cy="1063565"/>
      </dsp:txXfrm>
    </dsp:sp>
    <dsp:sp modelId="{5C18C54C-C699-4F56-A2C4-379722A412FA}">
      <dsp:nvSpPr>
        <dsp:cNvPr id="0" name=""/>
        <dsp:cNvSpPr/>
      </dsp:nvSpPr>
      <dsp:spPr>
        <a:xfrm>
          <a:off x="0" y="3564822"/>
          <a:ext cx="5928344" cy="1178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Accessibilité à l’information</a:t>
          </a:r>
          <a:endParaRPr lang="en-US" sz="2000" kern="1200" dirty="0"/>
        </a:p>
      </dsp:txBody>
      <dsp:txXfrm>
        <a:off x="57536" y="3622358"/>
        <a:ext cx="5813272" cy="1063565"/>
      </dsp:txXfrm>
    </dsp:sp>
    <dsp:sp modelId="{01B52379-C888-43E4-83DC-B36B1067FB04}">
      <dsp:nvSpPr>
        <dsp:cNvPr id="0" name=""/>
        <dsp:cNvSpPr/>
      </dsp:nvSpPr>
      <dsp:spPr>
        <a:xfrm>
          <a:off x="0" y="4752685"/>
          <a:ext cx="5928344" cy="1178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Diminution de la duplication de l’information</a:t>
          </a:r>
          <a:endParaRPr lang="en-US" sz="2000" kern="1200" dirty="0"/>
        </a:p>
      </dsp:txBody>
      <dsp:txXfrm>
        <a:off x="57536" y="4810221"/>
        <a:ext cx="5813272" cy="10635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B62D7D-44C6-4E0B-98F5-774141790164}">
      <dsp:nvSpPr>
        <dsp:cNvPr id="0" name=""/>
        <dsp:cNvSpPr/>
      </dsp:nvSpPr>
      <dsp:spPr>
        <a:xfrm>
          <a:off x="400764" y="143"/>
          <a:ext cx="2892772" cy="173566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500" kern="1200"/>
            <a:t>Ne jamais divulguer..</a:t>
          </a:r>
          <a:endParaRPr lang="en-US" sz="2500" kern="1200"/>
        </a:p>
      </dsp:txBody>
      <dsp:txXfrm>
        <a:off x="400764" y="143"/>
        <a:ext cx="2892772" cy="1735663"/>
      </dsp:txXfrm>
    </dsp:sp>
    <dsp:sp modelId="{929ECD6F-06E2-4898-B58C-3033EC788BA8}">
      <dsp:nvSpPr>
        <dsp:cNvPr id="0" name=""/>
        <dsp:cNvSpPr/>
      </dsp:nvSpPr>
      <dsp:spPr>
        <a:xfrm>
          <a:off x="3582813" y="143"/>
          <a:ext cx="2892772" cy="173566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500" kern="1200"/>
            <a:t>Demeurer vigilante..</a:t>
          </a:r>
          <a:endParaRPr lang="en-US" sz="2500" kern="1200"/>
        </a:p>
      </dsp:txBody>
      <dsp:txXfrm>
        <a:off x="3582813" y="143"/>
        <a:ext cx="2892772" cy="1735663"/>
      </dsp:txXfrm>
    </dsp:sp>
    <dsp:sp modelId="{15455242-0EFA-480E-8189-A70AFF0DC315}">
      <dsp:nvSpPr>
        <dsp:cNvPr id="0" name=""/>
        <dsp:cNvSpPr/>
      </dsp:nvSpPr>
      <dsp:spPr>
        <a:xfrm>
          <a:off x="6764863" y="143"/>
          <a:ext cx="2892772" cy="173566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500" kern="1200"/>
            <a:t>Vérifier 2 fois les données inscrites avant de les confirmer</a:t>
          </a:r>
          <a:endParaRPr lang="en-US" sz="2500" kern="1200"/>
        </a:p>
      </dsp:txBody>
      <dsp:txXfrm>
        <a:off x="6764863" y="143"/>
        <a:ext cx="2892772" cy="1735663"/>
      </dsp:txXfrm>
    </dsp:sp>
    <dsp:sp modelId="{A4E2EDE9-542E-4010-9540-1DA096A92826}">
      <dsp:nvSpPr>
        <dsp:cNvPr id="0" name=""/>
        <dsp:cNvSpPr/>
      </dsp:nvSpPr>
      <dsp:spPr>
        <a:xfrm>
          <a:off x="1991789" y="2025084"/>
          <a:ext cx="2892772" cy="173566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500" kern="1200"/>
            <a:t>Ne jamais consulter le dossier d’une personne….</a:t>
          </a:r>
          <a:endParaRPr lang="en-US" sz="2500" kern="1200"/>
        </a:p>
      </dsp:txBody>
      <dsp:txXfrm>
        <a:off x="1991789" y="2025084"/>
        <a:ext cx="2892772" cy="1735663"/>
      </dsp:txXfrm>
    </dsp:sp>
    <dsp:sp modelId="{F5D2A7D0-3E05-4604-BD93-82BA5DED21E6}">
      <dsp:nvSpPr>
        <dsp:cNvPr id="0" name=""/>
        <dsp:cNvSpPr/>
      </dsp:nvSpPr>
      <dsp:spPr>
        <a:xfrm>
          <a:off x="5173838" y="2025084"/>
          <a:ext cx="2892772" cy="173566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500" kern="1200"/>
            <a:t>Respecter la confidentialité et ne laisser aucune information..</a:t>
          </a:r>
          <a:endParaRPr lang="en-US" sz="2500" kern="1200"/>
        </a:p>
      </dsp:txBody>
      <dsp:txXfrm>
        <a:off x="5173838" y="2025084"/>
        <a:ext cx="2892772" cy="17356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643697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69535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02749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826684" y="1827213"/>
            <a:ext cx="4773083" cy="4114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802967" y="1827213"/>
            <a:ext cx="4775200" cy="4114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CE039-7146-4B3E-BCDE-FE0E67DAD20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26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20831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26864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266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6540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1448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56055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50055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55390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68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pixnio.com/fr/objets/computer/docteur-bureau-ordinateur-portable-smartphone-ordinateur-portable" TargetMode="External"/><Relationship Id="rId3" Type="http://schemas.openxmlformats.org/officeDocument/2006/relationships/diagramLayout" Target="../diagrams/layout2.xml"/><Relationship Id="rId7" Type="http://schemas.openxmlformats.org/officeDocument/2006/relationships/image" Target="../media/image2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Cours 11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Chapitre 5</a:t>
            </a:r>
          </a:p>
        </p:txBody>
      </p:sp>
    </p:spTree>
    <p:extLst>
      <p:ext uri="{BB962C8B-B14F-4D97-AF65-F5344CB8AC3E}">
        <p14:creationId xmlns:p14="http://schemas.microsoft.com/office/powerpoint/2010/main" val="3248637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FF8922-A3E3-F9BA-AF5C-D4EEA8CB1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Quiz 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CD3E16-21B0-B0E2-5187-21021A246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Prenez le temps de faire l’exercice test sur Moodle C11.2</a:t>
            </a:r>
          </a:p>
        </p:txBody>
      </p:sp>
    </p:spTree>
    <p:extLst>
      <p:ext uri="{BB962C8B-B14F-4D97-AF65-F5344CB8AC3E}">
        <p14:creationId xmlns:p14="http://schemas.microsoft.com/office/powerpoint/2010/main" val="788484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D9B792-C5BB-2EC4-E4BF-D4CD4CD66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r>
              <a:rPr lang="fr-CA" dirty="0"/>
              <a:t>L’utilisation de logiciels en soins infirmiers p.162 du </a:t>
            </a:r>
            <a:r>
              <a:rPr lang="fr-CA" dirty="0" err="1"/>
              <a:t>Cémeq</a:t>
            </a:r>
            <a:endParaRPr lang="fr-CA" dirty="0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06F3DC7A-82DA-343E-9F1B-EF41BAB8203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7280" y="2108201"/>
          <a:ext cx="10058400" cy="376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0880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7983" y="786383"/>
            <a:ext cx="3087756" cy="2093975"/>
          </a:xfrm>
        </p:spPr>
        <p:txBody>
          <a:bodyPr anchor="b">
            <a:normAutofit fontScale="90000"/>
          </a:bodyPr>
          <a:lstStyle/>
          <a:p>
            <a:r>
              <a:rPr lang="fr-CA" dirty="0"/>
              <a:t>L’informatique dans le domaine de la santé p.163 du </a:t>
            </a:r>
            <a:r>
              <a:rPr lang="fr-CA" dirty="0" err="1"/>
              <a:t>Cémeq</a:t>
            </a:r>
            <a:endParaRPr lang="fr-CA" dirty="0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770E7FE2-03DF-4167-1A67-AB163A4F2AA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458984" y="812799"/>
          <a:ext cx="5928344" cy="5932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 descr="Une image contenant texte, fournitures de bureau, ordinateur, Clavier d’ordinateur&#10;&#10;Description générée automatiquement">
            <a:extLst>
              <a:ext uri="{FF2B5EF4-FFF2-40B4-BE49-F238E27FC236}">
                <a16:creationId xmlns:a16="http://schemas.microsoft.com/office/drawing/2014/main" id="{9D0F9B47-1586-CB7D-C772-BA5CF0BC271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54120" y="3599555"/>
            <a:ext cx="5205207" cy="290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715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r>
              <a:rPr lang="fr-CA" dirty="0"/>
              <a:t>Des règles à suivre </a:t>
            </a:r>
            <a:r>
              <a:rPr lang="fr-CA" dirty="0" err="1"/>
              <a:t>imp</a:t>
            </a:r>
            <a:r>
              <a:rPr lang="fr-CA" dirty="0"/>
              <a:t> p.164 du </a:t>
            </a:r>
            <a:r>
              <a:rPr lang="fr-CA" dirty="0" err="1"/>
              <a:t>Cémeq</a:t>
            </a:r>
            <a:endParaRPr lang="fr-CA" dirty="0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6547177A-0D32-BE84-6A4F-68883EB9048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7280" y="2108201"/>
          <a:ext cx="10058400" cy="376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5662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ombres et symboles">
            <a:extLst>
              <a:ext uri="{FF2B5EF4-FFF2-40B4-BE49-F238E27FC236}">
                <a16:creationId xmlns:a16="http://schemas.microsoft.com/office/drawing/2014/main" id="{E1E9C77E-0FCF-7B7B-59FB-D6810CE809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7236" b="16506"/>
          <a:stretch/>
        </p:blipFill>
        <p:spPr>
          <a:xfrm>
            <a:off x="15" y="10"/>
            <a:ext cx="12191985" cy="4578340"/>
          </a:xfrm>
          <a:prstGeom prst="rect">
            <a:avLst/>
          </a:prstGeom>
          <a:noFill/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BFDE46F0-1730-51DE-9E4D-BA6395104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730" y="4799362"/>
            <a:ext cx="9806194" cy="743682"/>
          </a:xfrm>
        </p:spPr>
        <p:txBody>
          <a:bodyPr anchor="b">
            <a:normAutofit/>
          </a:bodyPr>
          <a:lstStyle/>
          <a:p>
            <a:r>
              <a:rPr lang="fr-CA" dirty="0"/>
              <a:t>Activité 5.4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EA7701-8591-AC04-17AB-3913C18AB8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04349" y="5715000"/>
            <a:ext cx="9806194" cy="609600"/>
          </a:xfrm>
        </p:spPr>
        <p:txBody>
          <a:bodyPr>
            <a:normAutofit/>
          </a:bodyPr>
          <a:lstStyle/>
          <a:p>
            <a:r>
              <a:rPr lang="fr-CA" dirty="0"/>
              <a:t>P.165 à 169  du </a:t>
            </a:r>
            <a:r>
              <a:rPr lang="fr-CA" dirty="0" err="1"/>
              <a:t>Cémeq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546469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7280" y="622852"/>
            <a:ext cx="4998720" cy="5165299"/>
          </a:xfrm>
        </p:spPr>
        <p:txBody>
          <a:bodyPr anchor="b">
            <a:normAutofit fontScale="90000"/>
          </a:bodyPr>
          <a:lstStyle/>
          <a:p>
            <a:r>
              <a:rPr lang="fr-CA" sz="6000" dirty="0">
                <a:solidFill>
                  <a:srgbClr val="FF0000"/>
                </a:solidFill>
              </a:rPr>
              <a:t>L’aspect juridique des notes d’évolution p.169-170 du </a:t>
            </a:r>
            <a:r>
              <a:rPr lang="fr-CA" sz="6000" dirty="0" err="1">
                <a:solidFill>
                  <a:srgbClr val="FF0000"/>
                </a:solidFill>
              </a:rPr>
              <a:t>Cémeq</a:t>
            </a:r>
            <a:r>
              <a:rPr lang="fr-CA" sz="74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type="subTitle" idx="1"/>
          </p:nvPr>
        </p:nvSpPr>
        <p:spPr>
          <a:xfrm>
            <a:off x="6321287" y="4645152"/>
            <a:ext cx="4837164" cy="1143000"/>
          </a:xfrm>
        </p:spPr>
        <p:txBody>
          <a:bodyPr>
            <a:normAutofit/>
          </a:bodyPr>
          <a:lstStyle/>
          <a:p>
            <a:r>
              <a:rPr lang="fr-CA" b="1" dirty="0"/>
              <a:t>Prenez le temps de lire l’encadrer bleu:</a:t>
            </a:r>
          </a:p>
          <a:p>
            <a:r>
              <a:rPr lang="fr-CA" b="1" dirty="0"/>
              <a:t>Les responsabilités et les rôles légaux de l’infirmière auxiliaire</a:t>
            </a:r>
          </a:p>
        </p:txBody>
      </p:sp>
    </p:spTree>
    <p:extLst>
      <p:ext uri="{BB962C8B-B14F-4D97-AF65-F5344CB8AC3E}">
        <p14:creationId xmlns:p14="http://schemas.microsoft.com/office/powerpoint/2010/main" val="2861565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vion en papier jaune volant dans le sens inverse de celui de beaucoup d'avions en papier gris.">
            <a:extLst>
              <a:ext uri="{FF2B5EF4-FFF2-40B4-BE49-F238E27FC236}">
                <a16:creationId xmlns:a16="http://schemas.microsoft.com/office/drawing/2014/main" id="{E1363BE2-739C-4012-DD0D-376C9082E1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485" b="21257"/>
          <a:stretch/>
        </p:blipFill>
        <p:spPr>
          <a:xfrm>
            <a:off x="15" y="10"/>
            <a:ext cx="12191985" cy="4578340"/>
          </a:xfrm>
          <a:prstGeom prst="rect">
            <a:avLst/>
          </a:prstGeom>
          <a:noFill/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42D8563E-C95B-091B-ED70-6338625F1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461" y="4799362"/>
            <a:ext cx="4479235" cy="743682"/>
          </a:xfrm>
        </p:spPr>
        <p:txBody>
          <a:bodyPr anchor="b">
            <a:normAutofit fontScale="90000"/>
          </a:bodyPr>
          <a:lstStyle/>
          <a:p>
            <a:r>
              <a:rPr lang="fr-CA" dirty="0"/>
              <a:t>Activité d’intégration p170-172-173 du </a:t>
            </a:r>
            <a:r>
              <a:rPr lang="fr-CA" dirty="0" err="1"/>
              <a:t>Cémeq</a:t>
            </a:r>
            <a:endParaRPr lang="fr-CA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A1D468B9-4FB8-654D-A43F-14E60C4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92213" y="5171203"/>
            <a:ext cx="4902508" cy="609600"/>
          </a:xfrm>
        </p:spPr>
        <p:txBody>
          <a:bodyPr>
            <a:normAutofit/>
          </a:bodyPr>
          <a:lstStyle/>
          <a:p>
            <a:r>
              <a:rPr lang="en-US" b="1" dirty="0"/>
              <a:t>Faire les mises </a:t>
            </a:r>
            <a:r>
              <a:rPr lang="en-US" b="1" dirty="0" err="1"/>
              <a:t>en</a:t>
            </a:r>
            <a:r>
              <a:rPr lang="en-US" b="1" dirty="0"/>
              <a:t> situation no 1-2-3</a:t>
            </a:r>
          </a:p>
        </p:txBody>
      </p:sp>
    </p:spTree>
    <p:extLst>
      <p:ext uri="{BB962C8B-B14F-4D97-AF65-F5344CB8AC3E}">
        <p14:creationId xmlns:p14="http://schemas.microsoft.com/office/powerpoint/2010/main" val="518137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7280" y="622852"/>
            <a:ext cx="4998720" cy="5165299"/>
          </a:xfrm>
        </p:spPr>
        <p:txBody>
          <a:bodyPr anchor="b">
            <a:normAutofit/>
          </a:bodyPr>
          <a:lstStyle/>
          <a:p>
            <a:r>
              <a:rPr lang="fr-CA" sz="6000" dirty="0">
                <a:solidFill>
                  <a:srgbClr val="FF0000"/>
                </a:solidFill>
              </a:rPr>
              <a:t>Mise en situation 1 à 5 sur Moodle C11.3</a:t>
            </a:r>
            <a:endParaRPr lang="fr-CA" sz="74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type="subTitle" idx="1"/>
          </p:nvPr>
        </p:nvSpPr>
        <p:spPr>
          <a:xfrm>
            <a:off x="6096000" y="2432039"/>
            <a:ext cx="4837164" cy="1143000"/>
          </a:xfrm>
        </p:spPr>
        <p:txBody>
          <a:bodyPr>
            <a:normAutofit fontScale="85000" lnSpcReduction="10000"/>
          </a:bodyPr>
          <a:lstStyle/>
          <a:p>
            <a:r>
              <a:rPr lang="fr-CA" b="1" dirty="0"/>
              <a:t>Allez voir votre enseignante ou allez prendre une feuille de note d’observation infirmière.</a:t>
            </a:r>
          </a:p>
          <a:p>
            <a:endParaRPr lang="fr-CA" b="1" dirty="0"/>
          </a:p>
          <a:p>
            <a:r>
              <a:rPr lang="fr-CA" b="1" dirty="0"/>
              <a:t>Vous allez devoir pratiquer les notes au dossier</a:t>
            </a:r>
          </a:p>
        </p:txBody>
      </p:sp>
    </p:spTree>
    <p:extLst>
      <p:ext uri="{BB962C8B-B14F-4D97-AF65-F5344CB8AC3E}">
        <p14:creationId xmlns:p14="http://schemas.microsoft.com/office/powerpoint/2010/main" val="42723883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289</Words>
  <Application>Microsoft Office PowerPoint</Application>
  <PresentationFormat>Grand écran</PresentationFormat>
  <Paragraphs>31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Century Gothic</vt:lpstr>
      <vt:lpstr>Wingdings 2</vt:lpstr>
      <vt:lpstr>Austin</vt:lpstr>
      <vt:lpstr>Cours 11</vt:lpstr>
      <vt:lpstr>Quiz 3</vt:lpstr>
      <vt:lpstr>L’utilisation de logiciels en soins infirmiers p.162 du Cémeq</vt:lpstr>
      <vt:lpstr>L’informatique dans le domaine de la santé p.163 du Cémeq</vt:lpstr>
      <vt:lpstr>Des règles à suivre imp p.164 du Cémeq</vt:lpstr>
      <vt:lpstr>Activité 5.4</vt:lpstr>
      <vt:lpstr>L’aspect juridique des notes d’évolution p.169-170 du Cémeq.</vt:lpstr>
      <vt:lpstr>Activité d’intégration p170-172-173 du Cémeq</vt:lpstr>
      <vt:lpstr>Mise en situation 1 à 5 sur Moodle C11.3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11</dc:title>
  <dc:creator>Beaulieu, France</dc:creator>
  <cp:lastModifiedBy>Beaulieu, France</cp:lastModifiedBy>
  <cp:revision>1</cp:revision>
  <dcterms:created xsi:type="dcterms:W3CDTF">2024-03-14T16:17:15Z</dcterms:created>
  <dcterms:modified xsi:type="dcterms:W3CDTF">2024-03-14T16:30:21Z</dcterms:modified>
</cp:coreProperties>
</file>