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41627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55106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251371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6684" y="301625"/>
            <a:ext cx="9751483" cy="1143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826684" y="1827213"/>
            <a:ext cx="4773083" cy="41148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802967" y="1827213"/>
            <a:ext cx="4775200" cy="41148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>
                <a:solidFill>
                  <a:srgbClr val="94C600"/>
                </a:solidFill>
              </a:rPr>
              <a:t>Élaboré par Alexandra Fex Bsc. inf. Enseignante CFP Performance Plus</a:t>
            </a:r>
            <a:endParaRPr lang="en-US">
              <a:solidFill>
                <a:srgbClr val="94C600"/>
              </a:solidFill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CE039-7146-4B3E-BCDE-FE0E67DAD20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933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01876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55721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95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24722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90256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74992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fr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65863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23457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12EA422-09B1-4624-A064-4A9C2F0552D6}" type="datetimeFigureOut">
              <a:rPr lang="fr-CA" smtClean="0"/>
              <a:t>2024-03-14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59598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Cours 12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/>
              <a:t>Chapitre 5 fin</a:t>
            </a:r>
          </a:p>
        </p:txBody>
      </p:sp>
    </p:spTree>
    <p:extLst>
      <p:ext uri="{BB962C8B-B14F-4D97-AF65-F5344CB8AC3E}">
        <p14:creationId xmlns:p14="http://schemas.microsoft.com/office/powerpoint/2010/main" val="969785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97280" y="622852"/>
            <a:ext cx="4998720" cy="5165299"/>
          </a:xfrm>
        </p:spPr>
        <p:txBody>
          <a:bodyPr anchor="b">
            <a:normAutofit/>
          </a:bodyPr>
          <a:lstStyle/>
          <a:p>
            <a:r>
              <a:rPr lang="fr-CA" sz="5400" dirty="0">
                <a:solidFill>
                  <a:srgbClr val="FF0000"/>
                </a:solidFill>
              </a:rPr>
              <a:t>Terminer les mises en situations de la p. 174 à 179 du </a:t>
            </a:r>
            <a:r>
              <a:rPr lang="fr-CA" sz="5400" dirty="0" err="1">
                <a:solidFill>
                  <a:srgbClr val="FF0000"/>
                </a:solidFill>
              </a:rPr>
              <a:t>Cémeq</a:t>
            </a:r>
            <a:endParaRPr lang="fr-CA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565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97280" y="622852"/>
            <a:ext cx="4998720" cy="5165299"/>
          </a:xfrm>
        </p:spPr>
        <p:txBody>
          <a:bodyPr anchor="b">
            <a:normAutofit/>
          </a:bodyPr>
          <a:lstStyle/>
          <a:p>
            <a:r>
              <a:rPr lang="fr-CA" sz="6600" dirty="0">
                <a:solidFill>
                  <a:srgbClr val="FF0000"/>
                </a:solidFill>
              </a:rPr>
              <a:t>Faites l’activité synthèse sur le Moodle C12.2</a:t>
            </a:r>
          </a:p>
        </p:txBody>
      </p:sp>
    </p:spTree>
    <p:extLst>
      <p:ext uri="{BB962C8B-B14F-4D97-AF65-F5344CB8AC3E}">
        <p14:creationId xmlns:p14="http://schemas.microsoft.com/office/powerpoint/2010/main" val="1747485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97280" y="622852"/>
            <a:ext cx="4998720" cy="5165299"/>
          </a:xfrm>
        </p:spPr>
        <p:txBody>
          <a:bodyPr anchor="b">
            <a:normAutofit/>
          </a:bodyPr>
          <a:lstStyle/>
          <a:p>
            <a:r>
              <a:rPr lang="fr-CA" sz="6600" dirty="0">
                <a:solidFill>
                  <a:srgbClr val="FF0000"/>
                </a:solidFill>
              </a:rPr>
              <a:t>Faire la fiche de travail #4 sur les notes d’évolution</a:t>
            </a:r>
          </a:p>
        </p:txBody>
      </p:sp>
    </p:spTree>
    <p:extLst>
      <p:ext uri="{BB962C8B-B14F-4D97-AF65-F5344CB8AC3E}">
        <p14:creationId xmlns:p14="http://schemas.microsoft.com/office/powerpoint/2010/main" val="37397048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37</Words>
  <Application>Microsoft Office PowerPoint</Application>
  <PresentationFormat>Grand écran</PresentationFormat>
  <Paragraphs>5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Century Gothic</vt:lpstr>
      <vt:lpstr>Wingdings 2</vt:lpstr>
      <vt:lpstr>Austin</vt:lpstr>
      <vt:lpstr>Cours 12</vt:lpstr>
      <vt:lpstr>Terminer les mises en situations de la p. 174 à 179 du Cémeq</vt:lpstr>
      <vt:lpstr>Faites l’activité synthèse sur le Moodle C12.2</vt:lpstr>
      <vt:lpstr>Faire la fiche de travail #4 sur les notes d’évolution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12</dc:title>
  <dc:creator>Beaulieu, France</dc:creator>
  <cp:lastModifiedBy>Beaulieu, France</cp:lastModifiedBy>
  <cp:revision>1</cp:revision>
  <dcterms:created xsi:type="dcterms:W3CDTF">2024-03-14T16:56:56Z</dcterms:created>
  <dcterms:modified xsi:type="dcterms:W3CDTF">2024-03-14T17:03:39Z</dcterms:modified>
</cp:coreProperties>
</file>