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2" r:id="rId4"/>
    <p:sldId id="261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ulieu, France" userId="775102f9-63db-4f93-bf4c-ffd10f7f1482" providerId="ADAL" clId="{688578CF-2A57-4B6E-9CEB-372813A2EDAA}"/>
    <pc:docChg chg="custSel addSld delSld modSld sldOrd delMainMaster">
      <pc:chgData name="Beaulieu, France" userId="775102f9-63db-4f93-bf4c-ffd10f7f1482" providerId="ADAL" clId="{688578CF-2A57-4B6E-9CEB-372813A2EDAA}" dt="2024-03-14T18:58:34.013" v="199" actId="2696"/>
      <pc:docMkLst>
        <pc:docMk/>
      </pc:docMkLst>
      <pc:sldChg chg="del">
        <pc:chgData name="Beaulieu, France" userId="775102f9-63db-4f93-bf4c-ffd10f7f1482" providerId="ADAL" clId="{688578CF-2A57-4B6E-9CEB-372813A2EDAA}" dt="2024-03-14T18:58:25.309" v="198" actId="2696"/>
        <pc:sldMkLst>
          <pc:docMk/>
          <pc:sldMk cId="2155260588" sldId="256"/>
        </pc:sldMkLst>
      </pc:sldChg>
      <pc:sldChg chg="del">
        <pc:chgData name="Beaulieu, France" userId="775102f9-63db-4f93-bf4c-ffd10f7f1482" providerId="ADAL" clId="{688578CF-2A57-4B6E-9CEB-372813A2EDAA}" dt="2024-03-14T18:58:34.013" v="199" actId="2696"/>
        <pc:sldMkLst>
          <pc:docMk/>
          <pc:sldMk cId="3248637577" sldId="257"/>
        </pc:sldMkLst>
      </pc:sldChg>
      <pc:sldChg chg="delSp modSp add mod">
        <pc:chgData name="Beaulieu, France" userId="775102f9-63db-4f93-bf4c-ffd10f7f1482" providerId="ADAL" clId="{688578CF-2A57-4B6E-9CEB-372813A2EDAA}" dt="2024-03-14T18:58:21.411" v="197" actId="20577"/>
        <pc:sldMkLst>
          <pc:docMk/>
          <pc:sldMk cId="1014077412" sldId="260"/>
        </pc:sldMkLst>
        <pc:spChg chg="mod">
          <ac:chgData name="Beaulieu, France" userId="775102f9-63db-4f93-bf4c-ffd10f7f1482" providerId="ADAL" clId="{688578CF-2A57-4B6E-9CEB-372813A2EDAA}" dt="2024-03-14T18:58:21.411" v="197" actId="20577"/>
          <ac:spMkLst>
            <pc:docMk/>
            <pc:sldMk cId="1014077412" sldId="260"/>
            <ac:spMk id="4" creationId="{C4B841A6-3E96-82A8-85D4-582A24E8C537}"/>
          </ac:spMkLst>
        </pc:spChg>
        <pc:picChg chg="del">
          <ac:chgData name="Beaulieu, France" userId="775102f9-63db-4f93-bf4c-ffd10f7f1482" providerId="ADAL" clId="{688578CF-2A57-4B6E-9CEB-372813A2EDAA}" dt="2024-03-14T18:55:00.303" v="1" actId="478"/>
          <ac:picMkLst>
            <pc:docMk/>
            <pc:sldMk cId="1014077412" sldId="260"/>
            <ac:picMk id="9" creationId="{36B3370D-E1C7-5DC3-FDC9-B63237DA09A7}"/>
          </ac:picMkLst>
        </pc:picChg>
      </pc:sldChg>
      <pc:sldChg chg="modSp add mod ord">
        <pc:chgData name="Beaulieu, France" userId="775102f9-63db-4f93-bf4c-ffd10f7f1482" providerId="ADAL" clId="{688578CF-2A57-4B6E-9CEB-372813A2EDAA}" dt="2024-03-14T18:58:15.451" v="193" actId="20577"/>
        <pc:sldMkLst>
          <pc:docMk/>
          <pc:sldMk cId="1394620435" sldId="261"/>
        </pc:sldMkLst>
        <pc:spChg chg="mod">
          <ac:chgData name="Beaulieu, France" userId="775102f9-63db-4f93-bf4c-ffd10f7f1482" providerId="ADAL" clId="{688578CF-2A57-4B6E-9CEB-372813A2EDAA}" dt="2024-03-14T18:58:15.451" v="193" actId="20577"/>
          <ac:spMkLst>
            <pc:docMk/>
            <pc:sldMk cId="1394620435" sldId="261"/>
            <ac:spMk id="4" creationId="{C4B841A6-3E96-82A8-85D4-582A24E8C537}"/>
          </ac:spMkLst>
        </pc:spChg>
      </pc:sldChg>
      <pc:sldChg chg="modSp add mod ord">
        <pc:chgData name="Beaulieu, France" userId="775102f9-63db-4f93-bf4c-ffd10f7f1482" providerId="ADAL" clId="{688578CF-2A57-4B6E-9CEB-372813A2EDAA}" dt="2024-03-14T18:57:58.965" v="187"/>
        <pc:sldMkLst>
          <pc:docMk/>
          <pc:sldMk cId="4269809190" sldId="262"/>
        </pc:sldMkLst>
        <pc:spChg chg="mod">
          <ac:chgData name="Beaulieu, France" userId="775102f9-63db-4f93-bf4c-ffd10f7f1482" providerId="ADAL" clId="{688578CF-2A57-4B6E-9CEB-372813A2EDAA}" dt="2024-03-14T18:57:44.241" v="183" actId="20577"/>
          <ac:spMkLst>
            <pc:docMk/>
            <pc:sldMk cId="4269809190" sldId="262"/>
            <ac:spMk id="4" creationId="{C4B841A6-3E96-82A8-85D4-582A24E8C537}"/>
          </ac:spMkLst>
        </pc:spChg>
      </pc:sldChg>
      <pc:sldMasterChg chg="del delSldLayout">
        <pc:chgData name="Beaulieu, France" userId="775102f9-63db-4f93-bf4c-ffd10f7f1482" providerId="ADAL" clId="{688578CF-2A57-4B6E-9CEB-372813A2EDAA}" dt="2024-03-14T18:58:34.013" v="199" actId="2696"/>
        <pc:sldMasterMkLst>
          <pc:docMk/>
          <pc:sldMasterMk cId="3302233226" sldId="2147483648"/>
        </pc:sldMasterMkLst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2636582406" sldId="2147483649"/>
          </pc:sldLayoutMkLst>
        </pc:sldLayoutChg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1483809969" sldId="2147483650"/>
          </pc:sldLayoutMkLst>
        </pc:sldLayoutChg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2869323714" sldId="2147483651"/>
          </pc:sldLayoutMkLst>
        </pc:sldLayoutChg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3112630947" sldId="2147483652"/>
          </pc:sldLayoutMkLst>
        </pc:sldLayoutChg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1876208097" sldId="2147483653"/>
          </pc:sldLayoutMkLst>
        </pc:sldLayoutChg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3777310215" sldId="2147483654"/>
          </pc:sldLayoutMkLst>
        </pc:sldLayoutChg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1396193598" sldId="2147483655"/>
          </pc:sldLayoutMkLst>
        </pc:sldLayoutChg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780845451" sldId="2147483656"/>
          </pc:sldLayoutMkLst>
        </pc:sldLayoutChg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3789266876" sldId="2147483657"/>
          </pc:sldLayoutMkLst>
        </pc:sldLayoutChg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2637248435" sldId="2147483658"/>
          </pc:sldLayoutMkLst>
        </pc:sldLayoutChg>
        <pc:sldLayoutChg chg="del">
          <pc:chgData name="Beaulieu, France" userId="775102f9-63db-4f93-bf4c-ffd10f7f1482" providerId="ADAL" clId="{688578CF-2A57-4B6E-9CEB-372813A2EDAA}" dt="2024-03-14T18:58:34.013" v="199" actId="2696"/>
          <pc:sldLayoutMkLst>
            <pc:docMk/>
            <pc:sldMasterMk cId="3302233226" sldId="2147483648"/>
            <pc:sldLayoutMk cId="208239049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63618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9851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49320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E039-7146-4B3E-BCDE-FE0E67DAD2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7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84970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7674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1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30433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3770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8759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301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492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1191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Cours 13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Révision de tous les chapitres</a:t>
            </a:r>
          </a:p>
        </p:txBody>
      </p:sp>
    </p:spTree>
    <p:extLst>
      <p:ext uri="{BB962C8B-B14F-4D97-AF65-F5344CB8AC3E}">
        <p14:creationId xmlns:p14="http://schemas.microsoft.com/office/powerpoint/2010/main" val="1623155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4B841A6-3E96-82A8-85D4-582A24E8C537}"/>
              </a:ext>
            </a:extLst>
          </p:cNvPr>
          <p:cNvSpPr txBox="1"/>
          <p:nvPr/>
        </p:nvSpPr>
        <p:spPr>
          <a:xfrm>
            <a:off x="887896" y="1749288"/>
            <a:ext cx="414793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Dernier blitz! </a:t>
            </a:r>
          </a:p>
          <a:p>
            <a:r>
              <a:rPr lang="fr-CA" sz="2800" dirty="0"/>
              <a:t>On </a:t>
            </a:r>
            <a:r>
              <a:rPr lang="fr-CA" sz="2800" dirty="0" err="1"/>
              <a:t>revise</a:t>
            </a:r>
            <a:r>
              <a:rPr lang="fr-CA" sz="2800" dirty="0"/>
              <a:t> ce que vous avez appris!</a:t>
            </a:r>
          </a:p>
          <a:p>
            <a:endParaRPr lang="fr-CA" sz="2800" dirty="0"/>
          </a:p>
          <a:p>
            <a:r>
              <a:rPr lang="fr-CA" sz="2800" dirty="0"/>
              <a:t>Complétez l’activité synthèse page 184 à 187 de votre </a:t>
            </a:r>
            <a:r>
              <a:rPr lang="fr-CA" sz="2800" dirty="0" err="1"/>
              <a:t>Cémeq</a:t>
            </a:r>
            <a:r>
              <a:rPr lang="fr-CA" dirty="0"/>
              <a:t>.</a:t>
            </a:r>
          </a:p>
        </p:txBody>
      </p:sp>
      <p:pic>
        <p:nvPicPr>
          <p:cNvPr id="9" name="Image 8" descr="Flèches indiquant la direction">
            <a:extLst>
              <a:ext uri="{FF2B5EF4-FFF2-40B4-BE49-F238E27FC236}">
                <a16:creationId xmlns:a16="http://schemas.microsoft.com/office/drawing/2014/main" id="{36B3370D-E1C7-5DC3-FDC9-B63237DA09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07102"/>
            <a:ext cx="4890868" cy="3974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914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4B841A6-3E96-82A8-85D4-582A24E8C537}"/>
              </a:ext>
            </a:extLst>
          </p:cNvPr>
          <p:cNvSpPr txBox="1"/>
          <p:nvPr/>
        </p:nvSpPr>
        <p:spPr>
          <a:xfrm>
            <a:off x="887896" y="1749288"/>
            <a:ext cx="41479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Nous voilà à la fin.</a:t>
            </a:r>
          </a:p>
          <a:p>
            <a:endParaRPr lang="fr-CA" sz="2800" dirty="0"/>
          </a:p>
          <a:p>
            <a:r>
              <a:rPr lang="fr-CA" sz="2800" dirty="0"/>
              <a:t>Faites la fiche #6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69809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4B841A6-3E96-82A8-85D4-582A24E8C537}"/>
              </a:ext>
            </a:extLst>
          </p:cNvPr>
          <p:cNvSpPr txBox="1"/>
          <p:nvPr/>
        </p:nvSpPr>
        <p:spPr>
          <a:xfrm>
            <a:off x="887896" y="1749288"/>
            <a:ext cx="41479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Faites l’exercice dur Moodle. Connaître les abréviations médicales C13.2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394620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4B841A6-3E96-82A8-85D4-582A24E8C537}"/>
              </a:ext>
            </a:extLst>
          </p:cNvPr>
          <p:cNvSpPr txBox="1"/>
          <p:nvPr/>
        </p:nvSpPr>
        <p:spPr>
          <a:xfrm>
            <a:off x="887896" y="1749288"/>
            <a:ext cx="41479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/>
              <a:t>Faites les tests sur Moodle C13.3 mots mêlés et C.13.4 et pendu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14077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64</Words>
  <Application>Microsoft Office PowerPoint</Application>
  <PresentationFormat>Grand écran</PresentationFormat>
  <Paragraphs>11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2</vt:lpstr>
      <vt:lpstr>Austin</vt:lpstr>
      <vt:lpstr>Cours 13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13</dc:title>
  <dc:creator>Beaulieu, France</dc:creator>
  <cp:lastModifiedBy>Beaulieu, France</cp:lastModifiedBy>
  <cp:revision>1</cp:revision>
  <dcterms:created xsi:type="dcterms:W3CDTF">2024-03-14T18:36:25Z</dcterms:created>
  <dcterms:modified xsi:type="dcterms:W3CDTF">2024-03-14T18:58:34Z</dcterms:modified>
</cp:coreProperties>
</file>