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48"/>
  </p:notesMasterIdLst>
  <p:sldIdLst>
    <p:sldId id="355" r:id="rId4"/>
    <p:sldId id="459" r:id="rId5"/>
    <p:sldId id="461" r:id="rId6"/>
    <p:sldId id="460" r:id="rId7"/>
    <p:sldId id="462" r:id="rId8"/>
    <p:sldId id="369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463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464" r:id="rId27"/>
    <p:sldId id="267" r:id="rId28"/>
    <p:sldId id="268" r:id="rId29"/>
    <p:sldId id="269" r:id="rId30"/>
    <p:sldId id="379" r:id="rId31"/>
    <p:sldId id="378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458" r:id="rId44"/>
    <p:sldId id="392" r:id="rId45"/>
    <p:sldId id="475" r:id="rId46"/>
    <p:sldId id="47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79FA5-347B-427C-8228-4F40B98CC242}" type="doc">
      <dgm:prSet loTypeId="urn:microsoft.com/office/officeart/2005/8/layout/cycle2" loCatId="cycle" qsTypeId="urn:microsoft.com/office/officeart/2005/8/quickstyle/3d9" qsCatId="3D" csTypeId="urn:microsoft.com/office/officeart/2005/8/colors/accent3_2" csCatId="accent3" phldr="1"/>
      <dgm:spPr/>
      <dgm:t>
        <a:bodyPr/>
        <a:lstStyle/>
        <a:p>
          <a:endParaRPr lang="fr-CA"/>
        </a:p>
      </dgm:t>
    </dgm:pt>
    <dgm:pt modelId="{5AFA55E6-9031-4900-AEC0-3C5769C3EF9A}">
      <dgm:prSet phldrT="[Texte]"/>
      <dgm:spPr/>
      <dgm:t>
        <a:bodyPr/>
        <a:lstStyle/>
        <a:p>
          <a:r>
            <a:rPr lang="fr-CA" b="1" dirty="0">
              <a:solidFill>
                <a:schemeClr val="tx1"/>
              </a:solidFill>
            </a:rPr>
            <a:t>1</a:t>
          </a:r>
        </a:p>
      </dgm:t>
    </dgm:pt>
    <dgm:pt modelId="{CC9C803E-646C-4D76-B1E7-34DBF7570E84}" type="parTrans" cxnId="{4D2F8DB5-C410-4D5A-A5D5-6E2C9C9A723E}">
      <dgm:prSet/>
      <dgm:spPr/>
      <dgm:t>
        <a:bodyPr/>
        <a:lstStyle/>
        <a:p>
          <a:endParaRPr lang="fr-CA"/>
        </a:p>
      </dgm:t>
    </dgm:pt>
    <dgm:pt modelId="{791FA440-7252-4AE9-B1BE-35647A704309}" type="sibTrans" cxnId="{4D2F8DB5-C410-4D5A-A5D5-6E2C9C9A723E}">
      <dgm:prSet/>
      <dgm:spPr/>
      <dgm:t>
        <a:bodyPr/>
        <a:lstStyle/>
        <a:p>
          <a:endParaRPr lang="fr-CA"/>
        </a:p>
      </dgm:t>
    </dgm:pt>
    <dgm:pt modelId="{62872E7B-34B5-488F-8517-3975C2092F22}">
      <dgm:prSet phldrT="[Texte]"/>
      <dgm:spPr/>
      <dgm:t>
        <a:bodyPr/>
        <a:lstStyle/>
        <a:p>
          <a:r>
            <a:rPr lang="fr-CA" b="1" dirty="0">
              <a:solidFill>
                <a:schemeClr val="tx1"/>
              </a:solidFill>
            </a:rPr>
            <a:t>2</a:t>
          </a:r>
        </a:p>
      </dgm:t>
    </dgm:pt>
    <dgm:pt modelId="{7DBC7D65-46E1-4EE9-AA28-F05FFBCF8703}" type="parTrans" cxnId="{CB82F0B5-FAD6-4915-886D-BE91A53DCB6A}">
      <dgm:prSet/>
      <dgm:spPr/>
      <dgm:t>
        <a:bodyPr/>
        <a:lstStyle/>
        <a:p>
          <a:endParaRPr lang="fr-CA"/>
        </a:p>
      </dgm:t>
    </dgm:pt>
    <dgm:pt modelId="{85D8715E-C6D6-4628-A4E9-B7896B47B3B5}" type="sibTrans" cxnId="{CB82F0B5-FAD6-4915-886D-BE91A53DCB6A}">
      <dgm:prSet/>
      <dgm:spPr/>
      <dgm:t>
        <a:bodyPr/>
        <a:lstStyle/>
        <a:p>
          <a:endParaRPr lang="fr-CA"/>
        </a:p>
      </dgm:t>
    </dgm:pt>
    <dgm:pt modelId="{79E052BF-95B6-4B76-AC4E-4F235B9923C7}">
      <dgm:prSet phldrT="[Texte]"/>
      <dgm:spPr/>
      <dgm:t>
        <a:bodyPr/>
        <a:lstStyle/>
        <a:p>
          <a:r>
            <a:rPr lang="fr-CA" b="1" dirty="0">
              <a:solidFill>
                <a:schemeClr val="tx1"/>
              </a:solidFill>
            </a:rPr>
            <a:t>3</a:t>
          </a:r>
        </a:p>
      </dgm:t>
    </dgm:pt>
    <dgm:pt modelId="{E3545DE4-5C14-43FE-8B8C-4085511927F1}" type="parTrans" cxnId="{9094B390-1742-458E-9CE2-2A75D72D7550}">
      <dgm:prSet/>
      <dgm:spPr/>
      <dgm:t>
        <a:bodyPr/>
        <a:lstStyle/>
        <a:p>
          <a:endParaRPr lang="fr-CA"/>
        </a:p>
      </dgm:t>
    </dgm:pt>
    <dgm:pt modelId="{1312D5EA-5DF9-4BFB-A534-CBA4273CF32D}" type="sibTrans" cxnId="{9094B390-1742-458E-9CE2-2A75D72D7550}">
      <dgm:prSet/>
      <dgm:spPr/>
      <dgm:t>
        <a:bodyPr/>
        <a:lstStyle/>
        <a:p>
          <a:endParaRPr lang="fr-CA"/>
        </a:p>
      </dgm:t>
    </dgm:pt>
    <dgm:pt modelId="{3D704C9E-4574-4C26-BB8D-6497695B8C81}">
      <dgm:prSet phldrT="[Texte]"/>
      <dgm:spPr/>
      <dgm:t>
        <a:bodyPr/>
        <a:lstStyle/>
        <a:p>
          <a:r>
            <a:rPr lang="fr-CA" b="1" dirty="0">
              <a:solidFill>
                <a:schemeClr val="tx1"/>
              </a:solidFill>
            </a:rPr>
            <a:t>4</a:t>
          </a:r>
        </a:p>
      </dgm:t>
    </dgm:pt>
    <dgm:pt modelId="{960E0ADA-F89B-4E99-B737-4CABC2A74D2E}" type="parTrans" cxnId="{D8C50DC4-4CB6-4305-B14E-9380F9D4A693}">
      <dgm:prSet/>
      <dgm:spPr/>
      <dgm:t>
        <a:bodyPr/>
        <a:lstStyle/>
        <a:p>
          <a:endParaRPr lang="fr-CA"/>
        </a:p>
      </dgm:t>
    </dgm:pt>
    <dgm:pt modelId="{44357F6D-EDFF-44CE-9F0D-333CE5EB6746}" type="sibTrans" cxnId="{D8C50DC4-4CB6-4305-B14E-9380F9D4A693}">
      <dgm:prSet/>
      <dgm:spPr/>
      <dgm:t>
        <a:bodyPr/>
        <a:lstStyle/>
        <a:p>
          <a:endParaRPr lang="fr-CA"/>
        </a:p>
      </dgm:t>
    </dgm:pt>
    <dgm:pt modelId="{21FE9188-DBF5-4D15-B749-B11E374F5873}">
      <dgm:prSet phldrT="[Texte]"/>
      <dgm:spPr/>
      <dgm:t>
        <a:bodyPr/>
        <a:lstStyle/>
        <a:p>
          <a:r>
            <a:rPr lang="fr-CA" b="1" dirty="0">
              <a:solidFill>
                <a:schemeClr val="tx1"/>
              </a:solidFill>
            </a:rPr>
            <a:t>5</a:t>
          </a:r>
        </a:p>
      </dgm:t>
    </dgm:pt>
    <dgm:pt modelId="{BF8390BC-85CE-48FB-A53D-3EE187845111}" type="parTrans" cxnId="{6E45D56D-6F2E-4815-995E-1F00160ACE1D}">
      <dgm:prSet/>
      <dgm:spPr/>
      <dgm:t>
        <a:bodyPr/>
        <a:lstStyle/>
        <a:p>
          <a:endParaRPr lang="fr-CA"/>
        </a:p>
      </dgm:t>
    </dgm:pt>
    <dgm:pt modelId="{CC75C8AF-397F-49B5-94BC-FC9F267B364C}" type="sibTrans" cxnId="{6E45D56D-6F2E-4815-995E-1F00160ACE1D}">
      <dgm:prSet/>
      <dgm:spPr/>
      <dgm:t>
        <a:bodyPr/>
        <a:lstStyle/>
        <a:p>
          <a:endParaRPr lang="fr-CA"/>
        </a:p>
      </dgm:t>
    </dgm:pt>
    <dgm:pt modelId="{41D7B285-8E6E-4543-A109-894364C8B65F}" type="pres">
      <dgm:prSet presAssocID="{91E79FA5-347B-427C-8228-4F40B98CC242}" presName="cycle" presStyleCnt="0">
        <dgm:presLayoutVars>
          <dgm:dir/>
          <dgm:resizeHandles val="exact"/>
        </dgm:presLayoutVars>
      </dgm:prSet>
      <dgm:spPr/>
    </dgm:pt>
    <dgm:pt modelId="{0A05A026-5760-4377-B7C2-0ABD5FACD120}" type="pres">
      <dgm:prSet presAssocID="{5AFA55E6-9031-4900-AEC0-3C5769C3EF9A}" presName="node" presStyleLbl="node1" presStyleIdx="0" presStyleCnt="5">
        <dgm:presLayoutVars>
          <dgm:bulletEnabled val="1"/>
        </dgm:presLayoutVars>
      </dgm:prSet>
      <dgm:spPr/>
    </dgm:pt>
    <dgm:pt modelId="{5AC657E8-3412-4A02-BD1F-03D1F6DB6E63}" type="pres">
      <dgm:prSet presAssocID="{791FA440-7252-4AE9-B1BE-35647A704309}" presName="sibTrans" presStyleLbl="sibTrans2D1" presStyleIdx="0" presStyleCnt="5"/>
      <dgm:spPr/>
    </dgm:pt>
    <dgm:pt modelId="{D9D3A032-72DE-4F21-AA0D-F05442F9FCDE}" type="pres">
      <dgm:prSet presAssocID="{791FA440-7252-4AE9-B1BE-35647A704309}" presName="connectorText" presStyleLbl="sibTrans2D1" presStyleIdx="0" presStyleCnt="5"/>
      <dgm:spPr/>
    </dgm:pt>
    <dgm:pt modelId="{31DD11C7-E2B0-4D30-BFE7-302BC67A47D2}" type="pres">
      <dgm:prSet presAssocID="{62872E7B-34B5-488F-8517-3975C2092F22}" presName="node" presStyleLbl="node1" presStyleIdx="1" presStyleCnt="5">
        <dgm:presLayoutVars>
          <dgm:bulletEnabled val="1"/>
        </dgm:presLayoutVars>
      </dgm:prSet>
      <dgm:spPr/>
    </dgm:pt>
    <dgm:pt modelId="{C7BF1316-FB8C-461C-83F1-FABAAE1E9054}" type="pres">
      <dgm:prSet presAssocID="{85D8715E-C6D6-4628-A4E9-B7896B47B3B5}" presName="sibTrans" presStyleLbl="sibTrans2D1" presStyleIdx="1" presStyleCnt="5"/>
      <dgm:spPr/>
    </dgm:pt>
    <dgm:pt modelId="{4FAF70F3-C190-478E-B808-D417946EA0F4}" type="pres">
      <dgm:prSet presAssocID="{85D8715E-C6D6-4628-A4E9-B7896B47B3B5}" presName="connectorText" presStyleLbl="sibTrans2D1" presStyleIdx="1" presStyleCnt="5"/>
      <dgm:spPr/>
    </dgm:pt>
    <dgm:pt modelId="{C8D49D8E-B47B-418F-85B1-5D4396A0891D}" type="pres">
      <dgm:prSet presAssocID="{79E052BF-95B6-4B76-AC4E-4F235B9923C7}" presName="node" presStyleLbl="node1" presStyleIdx="2" presStyleCnt="5">
        <dgm:presLayoutVars>
          <dgm:bulletEnabled val="1"/>
        </dgm:presLayoutVars>
      </dgm:prSet>
      <dgm:spPr/>
    </dgm:pt>
    <dgm:pt modelId="{FB90D552-184C-4CB7-92A0-783D37E6DF31}" type="pres">
      <dgm:prSet presAssocID="{1312D5EA-5DF9-4BFB-A534-CBA4273CF32D}" presName="sibTrans" presStyleLbl="sibTrans2D1" presStyleIdx="2" presStyleCnt="5"/>
      <dgm:spPr/>
    </dgm:pt>
    <dgm:pt modelId="{EB996718-5265-4CDA-A99D-23AA4E173B07}" type="pres">
      <dgm:prSet presAssocID="{1312D5EA-5DF9-4BFB-A534-CBA4273CF32D}" presName="connectorText" presStyleLbl="sibTrans2D1" presStyleIdx="2" presStyleCnt="5"/>
      <dgm:spPr/>
    </dgm:pt>
    <dgm:pt modelId="{0E09BF4A-CFA0-4DB3-9707-71FBF1EF57E1}" type="pres">
      <dgm:prSet presAssocID="{3D704C9E-4574-4C26-BB8D-6497695B8C81}" presName="node" presStyleLbl="node1" presStyleIdx="3" presStyleCnt="5">
        <dgm:presLayoutVars>
          <dgm:bulletEnabled val="1"/>
        </dgm:presLayoutVars>
      </dgm:prSet>
      <dgm:spPr/>
    </dgm:pt>
    <dgm:pt modelId="{7603E3B9-4568-40B1-8827-CB1C855F6616}" type="pres">
      <dgm:prSet presAssocID="{44357F6D-EDFF-44CE-9F0D-333CE5EB6746}" presName="sibTrans" presStyleLbl="sibTrans2D1" presStyleIdx="3" presStyleCnt="5"/>
      <dgm:spPr/>
    </dgm:pt>
    <dgm:pt modelId="{557265A7-3137-448A-B44A-3782E59E4D26}" type="pres">
      <dgm:prSet presAssocID="{44357F6D-EDFF-44CE-9F0D-333CE5EB6746}" presName="connectorText" presStyleLbl="sibTrans2D1" presStyleIdx="3" presStyleCnt="5"/>
      <dgm:spPr/>
    </dgm:pt>
    <dgm:pt modelId="{6C22BB54-9736-4A61-9BC4-61AA6AC7E9B0}" type="pres">
      <dgm:prSet presAssocID="{21FE9188-DBF5-4D15-B749-B11E374F5873}" presName="node" presStyleLbl="node1" presStyleIdx="4" presStyleCnt="5">
        <dgm:presLayoutVars>
          <dgm:bulletEnabled val="1"/>
        </dgm:presLayoutVars>
      </dgm:prSet>
      <dgm:spPr/>
    </dgm:pt>
    <dgm:pt modelId="{58A83527-D864-4A81-870F-60A2E5662121}" type="pres">
      <dgm:prSet presAssocID="{CC75C8AF-397F-49B5-94BC-FC9F267B364C}" presName="sibTrans" presStyleLbl="sibTrans2D1" presStyleIdx="4" presStyleCnt="5"/>
      <dgm:spPr/>
    </dgm:pt>
    <dgm:pt modelId="{66B3EA27-FB7F-409E-A32F-3ED1B29C5AE6}" type="pres">
      <dgm:prSet presAssocID="{CC75C8AF-397F-49B5-94BC-FC9F267B364C}" presName="connectorText" presStyleLbl="sibTrans2D1" presStyleIdx="4" presStyleCnt="5"/>
      <dgm:spPr/>
    </dgm:pt>
  </dgm:ptLst>
  <dgm:cxnLst>
    <dgm:cxn modelId="{C28A9E2C-CC9E-4DEB-9DED-26D01AFF1078}" type="presOf" srcId="{44357F6D-EDFF-44CE-9F0D-333CE5EB6746}" destId="{7603E3B9-4568-40B1-8827-CB1C855F6616}" srcOrd="0" destOrd="0" presId="urn:microsoft.com/office/officeart/2005/8/layout/cycle2"/>
    <dgm:cxn modelId="{41C35031-9331-451C-AB5B-F9D078606774}" type="presOf" srcId="{1312D5EA-5DF9-4BFB-A534-CBA4273CF32D}" destId="{FB90D552-184C-4CB7-92A0-783D37E6DF31}" srcOrd="0" destOrd="0" presId="urn:microsoft.com/office/officeart/2005/8/layout/cycle2"/>
    <dgm:cxn modelId="{A63DF346-CEC8-48E7-9A01-45652B925288}" type="presOf" srcId="{44357F6D-EDFF-44CE-9F0D-333CE5EB6746}" destId="{557265A7-3137-448A-B44A-3782E59E4D26}" srcOrd="1" destOrd="0" presId="urn:microsoft.com/office/officeart/2005/8/layout/cycle2"/>
    <dgm:cxn modelId="{4AC8C047-E562-4F23-927F-5AD24F84CAEF}" type="presOf" srcId="{CC75C8AF-397F-49B5-94BC-FC9F267B364C}" destId="{58A83527-D864-4A81-870F-60A2E5662121}" srcOrd="0" destOrd="0" presId="urn:microsoft.com/office/officeart/2005/8/layout/cycle2"/>
    <dgm:cxn modelId="{6E45D56D-6F2E-4815-995E-1F00160ACE1D}" srcId="{91E79FA5-347B-427C-8228-4F40B98CC242}" destId="{21FE9188-DBF5-4D15-B749-B11E374F5873}" srcOrd="4" destOrd="0" parTransId="{BF8390BC-85CE-48FB-A53D-3EE187845111}" sibTransId="{CC75C8AF-397F-49B5-94BC-FC9F267B364C}"/>
    <dgm:cxn modelId="{5F982852-6D95-4B90-9E25-5772EA19F060}" type="presOf" srcId="{3D704C9E-4574-4C26-BB8D-6497695B8C81}" destId="{0E09BF4A-CFA0-4DB3-9707-71FBF1EF57E1}" srcOrd="0" destOrd="0" presId="urn:microsoft.com/office/officeart/2005/8/layout/cycle2"/>
    <dgm:cxn modelId="{9C5C1C53-08C9-4721-9711-9E297C0DA706}" type="presOf" srcId="{85D8715E-C6D6-4628-A4E9-B7896B47B3B5}" destId="{4FAF70F3-C190-478E-B808-D417946EA0F4}" srcOrd="1" destOrd="0" presId="urn:microsoft.com/office/officeart/2005/8/layout/cycle2"/>
    <dgm:cxn modelId="{E67E855A-4632-4961-A6E3-FD4DDCD3EF50}" type="presOf" srcId="{CC75C8AF-397F-49B5-94BC-FC9F267B364C}" destId="{66B3EA27-FB7F-409E-A32F-3ED1B29C5AE6}" srcOrd="1" destOrd="0" presId="urn:microsoft.com/office/officeart/2005/8/layout/cycle2"/>
    <dgm:cxn modelId="{C6DC0C85-C82E-4938-A9A6-F69DF7686D88}" type="presOf" srcId="{5AFA55E6-9031-4900-AEC0-3C5769C3EF9A}" destId="{0A05A026-5760-4377-B7C2-0ABD5FACD120}" srcOrd="0" destOrd="0" presId="urn:microsoft.com/office/officeart/2005/8/layout/cycle2"/>
    <dgm:cxn modelId="{84347F89-B17C-4A8C-BC58-1BDCDD5F506E}" type="presOf" srcId="{1312D5EA-5DF9-4BFB-A534-CBA4273CF32D}" destId="{EB996718-5265-4CDA-A99D-23AA4E173B07}" srcOrd="1" destOrd="0" presId="urn:microsoft.com/office/officeart/2005/8/layout/cycle2"/>
    <dgm:cxn modelId="{E5C5E58B-A3F9-4342-8227-DAA082C79C56}" type="presOf" srcId="{79E052BF-95B6-4B76-AC4E-4F235B9923C7}" destId="{C8D49D8E-B47B-418F-85B1-5D4396A0891D}" srcOrd="0" destOrd="0" presId="urn:microsoft.com/office/officeart/2005/8/layout/cycle2"/>
    <dgm:cxn modelId="{9094B390-1742-458E-9CE2-2A75D72D7550}" srcId="{91E79FA5-347B-427C-8228-4F40B98CC242}" destId="{79E052BF-95B6-4B76-AC4E-4F235B9923C7}" srcOrd="2" destOrd="0" parTransId="{E3545DE4-5C14-43FE-8B8C-4085511927F1}" sibTransId="{1312D5EA-5DF9-4BFB-A534-CBA4273CF32D}"/>
    <dgm:cxn modelId="{940C0D95-A6C5-4190-A016-FAA4A029F706}" type="presOf" srcId="{62872E7B-34B5-488F-8517-3975C2092F22}" destId="{31DD11C7-E2B0-4D30-BFE7-302BC67A47D2}" srcOrd="0" destOrd="0" presId="urn:microsoft.com/office/officeart/2005/8/layout/cycle2"/>
    <dgm:cxn modelId="{F3C25C97-AC07-47C2-82D6-FCFAEB855F26}" type="presOf" srcId="{791FA440-7252-4AE9-B1BE-35647A704309}" destId="{5AC657E8-3412-4A02-BD1F-03D1F6DB6E63}" srcOrd="0" destOrd="0" presId="urn:microsoft.com/office/officeart/2005/8/layout/cycle2"/>
    <dgm:cxn modelId="{09684CAB-E3BA-462C-B917-570641BBE22D}" type="presOf" srcId="{91E79FA5-347B-427C-8228-4F40B98CC242}" destId="{41D7B285-8E6E-4543-A109-894364C8B65F}" srcOrd="0" destOrd="0" presId="urn:microsoft.com/office/officeart/2005/8/layout/cycle2"/>
    <dgm:cxn modelId="{CE2E70AC-0523-4C07-8097-596625D981B4}" type="presOf" srcId="{85D8715E-C6D6-4628-A4E9-B7896B47B3B5}" destId="{C7BF1316-FB8C-461C-83F1-FABAAE1E9054}" srcOrd="0" destOrd="0" presId="urn:microsoft.com/office/officeart/2005/8/layout/cycle2"/>
    <dgm:cxn modelId="{4D2F8DB5-C410-4D5A-A5D5-6E2C9C9A723E}" srcId="{91E79FA5-347B-427C-8228-4F40B98CC242}" destId="{5AFA55E6-9031-4900-AEC0-3C5769C3EF9A}" srcOrd="0" destOrd="0" parTransId="{CC9C803E-646C-4D76-B1E7-34DBF7570E84}" sibTransId="{791FA440-7252-4AE9-B1BE-35647A704309}"/>
    <dgm:cxn modelId="{CB82F0B5-FAD6-4915-886D-BE91A53DCB6A}" srcId="{91E79FA5-347B-427C-8228-4F40B98CC242}" destId="{62872E7B-34B5-488F-8517-3975C2092F22}" srcOrd="1" destOrd="0" parTransId="{7DBC7D65-46E1-4EE9-AA28-F05FFBCF8703}" sibTransId="{85D8715E-C6D6-4628-A4E9-B7896B47B3B5}"/>
    <dgm:cxn modelId="{5C0A4DB6-1E92-4737-9267-0A49575ACED0}" type="presOf" srcId="{791FA440-7252-4AE9-B1BE-35647A704309}" destId="{D9D3A032-72DE-4F21-AA0D-F05442F9FCDE}" srcOrd="1" destOrd="0" presId="urn:microsoft.com/office/officeart/2005/8/layout/cycle2"/>
    <dgm:cxn modelId="{D8C50DC4-4CB6-4305-B14E-9380F9D4A693}" srcId="{91E79FA5-347B-427C-8228-4F40B98CC242}" destId="{3D704C9E-4574-4C26-BB8D-6497695B8C81}" srcOrd="3" destOrd="0" parTransId="{960E0ADA-F89B-4E99-B737-4CABC2A74D2E}" sibTransId="{44357F6D-EDFF-44CE-9F0D-333CE5EB6746}"/>
    <dgm:cxn modelId="{E8A2BCCB-4279-455B-9636-456B6D54B0E2}" type="presOf" srcId="{21FE9188-DBF5-4D15-B749-B11E374F5873}" destId="{6C22BB54-9736-4A61-9BC4-61AA6AC7E9B0}" srcOrd="0" destOrd="0" presId="urn:microsoft.com/office/officeart/2005/8/layout/cycle2"/>
    <dgm:cxn modelId="{6C196149-EAEF-4096-8E65-D7E3B111E46D}" type="presParOf" srcId="{41D7B285-8E6E-4543-A109-894364C8B65F}" destId="{0A05A026-5760-4377-B7C2-0ABD5FACD120}" srcOrd="0" destOrd="0" presId="urn:microsoft.com/office/officeart/2005/8/layout/cycle2"/>
    <dgm:cxn modelId="{FCC8BBB8-FA19-4DD0-A649-476A6309BC43}" type="presParOf" srcId="{41D7B285-8E6E-4543-A109-894364C8B65F}" destId="{5AC657E8-3412-4A02-BD1F-03D1F6DB6E63}" srcOrd="1" destOrd="0" presId="urn:microsoft.com/office/officeart/2005/8/layout/cycle2"/>
    <dgm:cxn modelId="{2D09E55F-F9E4-4745-9134-69E044DF50B9}" type="presParOf" srcId="{5AC657E8-3412-4A02-BD1F-03D1F6DB6E63}" destId="{D9D3A032-72DE-4F21-AA0D-F05442F9FCDE}" srcOrd="0" destOrd="0" presId="urn:microsoft.com/office/officeart/2005/8/layout/cycle2"/>
    <dgm:cxn modelId="{59E568E2-DF61-4E88-AE93-14DF3FF9034F}" type="presParOf" srcId="{41D7B285-8E6E-4543-A109-894364C8B65F}" destId="{31DD11C7-E2B0-4D30-BFE7-302BC67A47D2}" srcOrd="2" destOrd="0" presId="urn:microsoft.com/office/officeart/2005/8/layout/cycle2"/>
    <dgm:cxn modelId="{F4E06226-08BB-4098-A53F-F221DDC75672}" type="presParOf" srcId="{41D7B285-8E6E-4543-A109-894364C8B65F}" destId="{C7BF1316-FB8C-461C-83F1-FABAAE1E9054}" srcOrd="3" destOrd="0" presId="urn:microsoft.com/office/officeart/2005/8/layout/cycle2"/>
    <dgm:cxn modelId="{B9B43F42-0EDB-483B-AB00-EAEE53DA3520}" type="presParOf" srcId="{C7BF1316-FB8C-461C-83F1-FABAAE1E9054}" destId="{4FAF70F3-C190-478E-B808-D417946EA0F4}" srcOrd="0" destOrd="0" presId="urn:microsoft.com/office/officeart/2005/8/layout/cycle2"/>
    <dgm:cxn modelId="{0CC860B4-47D4-4609-9214-7257FFF0BC7D}" type="presParOf" srcId="{41D7B285-8E6E-4543-A109-894364C8B65F}" destId="{C8D49D8E-B47B-418F-85B1-5D4396A0891D}" srcOrd="4" destOrd="0" presId="urn:microsoft.com/office/officeart/2005/8/layout/cycle2"/>
    <dgm:cxn modelId="{7FF5C8C1-3C73-48D8-B6EB-3CA2CC7B9F97}" type="presParOf" srcId="{41D7B285-8E6E-4543-A109-894364C8B65F}" destId="{FB90D552-184C-4CB7-92A0-783D37E6DF31}" srcOrd="5" destOrd="0" presId="urn:microsoft.com/office/officeart/2005/8/layout/cycle2"/>
    <dgm:cxn modelId="{F17E7D14-11E5-478B-B9FB-D8818049A496}" type="presParOf" srcId="{FB90D552-184C-4CB7-92A0-783D37E6DF31}" destId="{EB996718-5265-4CDA-A99D-23AA4E173B07}" srcOrd="0" destOrd="0" presId="urn:microsoft.com/office/officeart/2005/8/layout/cycle2"/>
    <dgm:cxn modelId="{91A65DAB-8B24-416E-BEE5-524878030F74}" type="presParOf" srcId="{41D7B285-8E6E-4543-A109-894364C8B65F}" destId="{0E09BF4A-CFA0-4DB3-9707-71FBF1EF57E1}" srcOrd="6" destOrd="0" presId="urn:microsoft.com/office/officeart/2005/8/layout/cycle2"/>
    <dgm:cxn modelId="{02E49DC7-6CD2-4B3B-A344-7F3121F98463}" type="presParOf" srcId="{41D7B285-8E6E-4543-A109-894364C8B65F}" destId="{7603E3B9-4568-40B1-8827-CB1C855F6616}" srcOrd="7" destOrd="0" presId="urn:microsoft.com/office/officeart/2005/8/layout/cycle2"/>
    <dgm:cxn modelId="{1E3264CE-F913-4702-89FF-373A7718B09B}" type="presParOf" srcId="{7603E3B9-4568-40B1-8827-CB1C855F6616}" destId="{557265A7-3137-448A-B44A-3782E59E4D26}" srcOrd="0" destOrd="0" presId="urn:microsoft.com/office/officeart/2005/8/layout/cycle2"/>
    <dgm:cxn modelId="{6AC02DB5-2353-4E2E-AE20-E21C29D8FC37}" type="presParOf" srcId="{41D7B285-8E6E-4543-A109-894364C8B65F}" destId="{6C22BB54-9736-4A61-9BC4-61AA6AC7E9B0}" srcOrd="8" destOrd="0" presId="urn:microsoft.com/office/officeart/2005/8/layout/cycle2"/>
    <dgm:cxn modelId="{E9025442-732F-426B-A769-2EED5C8C7B93}" type="presParOf" srcId="{41D7B285-8E6E-4543-A109-894364C8B65F}" destId="{58A83527-D864-4A81-870F-60A2E5662121}" srcOrd="9" destOrd="0" presId="urn:microsoft.com/office/officeart/2005/8/layout/cycle2"/>
    <dgm:cxn modelId="{D1431E2E-3FDB-4CC0-B027-C2AAA02D0D65}" type="presParOf" srcId="{58A83527-D864-4A81-870F-60A2E5662121}" destId="{66B3EA27-FB7F-409E-A32F-3ED1B29C5A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AA091-5CC4-410B-A9B4-4791346E7D3A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D147AB5B-DFB4-4054-B8AD-8C17B9D58E6D}">
      <dgm:prSet phldrT="[Texte]" custT="1"/>
      <dgm:spPr/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Digestion et nutrition </a:t>
          </a:r>
          <a:r>
            <a:rPr lang="fr-CA" sz="2000" b="1" dirty="0">
              <a:latin typeface="Arial" pitchFamily="34" charset="0"/>
              <a:cs typeface="Arial" pitchFamily="34" charset="0"/>
            </a:rPr>
            <a:t>(nutriments)</a:t>
          </a:r>
        </a:p>
      </dgm:t>
    </dgm:pt>
    <dgm:pt modelId="{0C43167A-5895-423F-9993-C0E6061684AD}" type="parTrans" cxnId="{9B1736D0-BE63-4954-893A-2CE48C09EFDC}">
      <dgm:prSet/>
      <dgm:spPr/>
      <dgm:t>
        <a:bodyPr/>
        <a:lstStyle/>
        <a:p>
          <a:endParaRPr lang="fr-CA"/>
        </a:p>
      </dgm:t>
    </dgm:pt>
    <dgm:pt modelId="{12320EBC-EEE7-4916-AEFC-B55AEA6B319F}" type="sibTrans" cxnId="{9B1736D0-BE63-4954-893A-2CE48C09EFDC}">
      <dgm:prSet/>
      <dgm:spPr/>
      <dgm:t>
        <a:bodyPr/>
        <a:lstStyle/>
        <a:p>
          <a:endParaRPr lang="fr-CA"/>
        </a:p>
      </dgm:t>
    </dgm:pt>
    <dgm:pt modelId="{9931F760-B166-45C1-B089-851E29BB664A}">
      <dgm:prSet phldrT="[Texte]" custT="1"/>
      <dgm:spPr/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Excrétion</a:t>
          </a:r>
        </a:p>
        <a:p>
          <a:r>
            <a:rPr lang="fr-CA" sz="2200" b="1" dirty="0">
              <a:latin typeface="Arial" pitchFamily="34" charset="0"/>
              <a:cs typeface="Arial" pitchFamily="34" charset="0"/>
            </a:rPr>
            <a:t> </a:t>
          </a:r>
          <a:r>
            <a:rPr lang="fr-CA" sz="2000" b="1" dirty="0">
              <a:latin typeface="Arial" pitchFamily="34" charset="0"/>
              <a:cs typeface="Arial" pitchFamily="34" charset="0"/>
            </a:rPr>
            <a:t>(urée, C0</a:t>
          </a:r>
          <a:r>
            <a:rPr lang="fr-CA" sz="2000" b="1" baseline="-25000" dirty="0">
              <a:latin typeface="Arial" pitchFamily="34" charset="0"/>
              <a:cs typeface="Arial" pitchFamily="34" charset="0"/>
            </a:rPr>
            <a:t>2</a:t>
          </a:r>
          <a:r>
            <a:rPr lang="fr-CA" sz="2000" b="1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4DE2EC8E-E10D-401A-9405-D27948B0A1CD}" type="parTrans" cxnId="{AD6E63CC-7B10-4F82-BF63-1006EA0507BA}">
      <dgm:prSet/>
      <dgm:spPr/>
      <dgm:t>
        <a:bodyPr/>
        <a:lstStyle/>
        <a:p>
          <a:endParaRPr lang="fr-CA"/>
        </a:p>
      </dgm:t>
    </dgm:pt>
    <dgm:pt modelId="{DA6512E6-1357-425F-A5EF-5F33F8435993}" type="sibTrans" cxnId="{AD6E63CC-7B10-4F82-BF63-1006EA0507BA}">
      <dgm:prSet/>
      <dgm:spPr/>
      <dgm:t>
        <a:bodyPr/>
        <a:lstStyle/>
        <a:p>
          <a:endParaRPr lang="fr-CA"/>
        </a:p>
      </dgm:t>
    </dgm:pt>
    <dgm:pt modelId="{7B5DCE86-83D8-4F09-B538-2F10E4D71033}">
      <dgm:prSet phldrT="[Texte]" custT="1"/>
      <dgm:spPr/>
      <dgm:t>
        <a:bodyPr/>
        <a:lstStyle/>
        <a:p>
          <a:r>
            <a:rPr lang="fr-CA" sz="2200" b="1" dirty="0"/>
            <a:t>Excitabilité  </a:t>
          </a:r>
          <a:r>
            <a:rPr lang="fr-CA" sz="2000" b="1" dirty="0"/>
            <a:t>(réagir aux stimuli)</a:t>
          </a:r>
        </a:p>
      </dgm:t>
    </dgm:pt>
    <dgm:pt modelId="{2B2B3BF4-B7B0-4537-97DB-A72D1A23219D}" type="parTrans" cxnId="{BD128E0B-3585-4949-A2B3-783D8FD7616D}">
      <dgm:prSet/>
      <dgm:spPr/>
      <dgm:t>
        <a:bodyPr/>
        <a:lstStyle/>
        <a:p>
          <a:endParaRPr lang="fr-CA"/>
        </a:p>
      </dgm:t>
    </dgm:pt>
    <dgm:pt modelId="{AA8FB10A-56EF-4647-A5F9-88ED35C270EA}" type="sibTrans" cxnId="{BD128E0B-3585-4949-A2B3-783D8FD7616D}">
      <dgm:prSet/>
      <dgm:spPr/>
      <dgm:t>
        <a:bodyPr/>
        <a:lstStyle/>
        <a:p>
          <a:endParaRPr lang="fr-CA"/>
        </a:p>
      </dgm:t>
    </dgm:pt>
    <dgm:pt modelId="{72CD5677-DCE2-4085-847E-2F652AE72C00}">
      <dgm:prSet phldrT="[Texte]" custT="1"/>
      <dgm:spPr/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Croissance et réparation</a:t>
          </a:r>
        </a:p>
        <a:p>
          <a:r>
            <a:rPr lang="fr-CA" sz="2200" b="1" dirty="0">
              <a:latin typeface="Arial" pitchFamily="34" charset="0"/>
              <a:cs typeface="Arial" pitchFamily="34" charset="0"/>
            </a:rPr>
            <a:t> </a:t>
          </a:r>
          <a:r>
            <a:rPr lang="fr-CA" sz="2000" b="1" dirty="0">
              <a:latin typeface="Arial" pitchFamily="34" charset="0"/>
              <a:cs typeface="Arial" pitchFamily="34" charset="0"/>
            </a:rPr>
            <a:t>(grandir)</a:t>
          </a:r>
        </a:p>
      </dgm:t>
    </dgm:pt>
    <dgm:pt modelId="{E02772CF-CE86-4962-883B-0DD5439A41FB}" type="parTrans" cxnId="{773ECADC-602B-43CE-B756-6172CFD71CF9}">
      <dgm:prSet/>
      <dgm:spPr/>
      <dgm:t>
        <a:bodyPr/>
        <a:lstStyle/>
        <a:p>
          <a:endParaRPr lang="fr-CA"/>
        </a:p>
      </dgm:t>
    </dgm:pt>
    <dgm:pt modelId="{9975DAF8-1C62-4683-8348-7CBD0DF3FDDA}" type="sibTrans" cxnId="{773ECADC-602B-43CE-B756-6172CFD71CF9}">
      <dgm:prSet/>
      <dgm:spPr/>
      <dgm:t>
        <a:bodyPr/>
        <a:lstStyle/>
        <a:p>
          <a:endParaRPr lang="fr-CA"/>
        </a:p>
      </dgm:t>
    </dgm:pt>
    <dgm:pt modelId="{0BFBAF00-46FD-47D2-A8A0-FB80C81CD21F}">
      <dgm:prSet phldrT="[Texte]" custT="1"/>
      <dgm:spPr/>
      <dgm:t>
        <a:bodyPr/>
        <a:lstStyle/>
        <a:p>
          <a:r>
            <a:rPr lang="fr-CA" sz="2200" b="1" baseline="0" dirty="0">
              <a:latin typeface="Arial" pitchFamily="34" charset="0"/>
              <a:cs typeface="Arial" pitchFamily="34" charset="0"/>
            </a:rPr>
            <a:t>Respiration (0</a:t>
          </a:r>
          <a:r>
            <a:rPr lang="fr-CA" sz="2200" b="1" baseline="-25000" dirty="0">
              <a:latin typeface="Arial" pitchFamily="34" charset="0"/>
              <a:cs typeface="Arial" pitchFamily="34" charset="0"/>
            </a:rPr>
            <a:t>2</a:t>
          </a:r>
          <a:r>
            <a:rPr lang="fr-CA" sz="2200" b="1" baseline="0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D4F93971-7B5C-46FE-A19C-63D78D2B2A72}" type="parTrans" cxnId="{2889446B-D280-4AF0-90F9-FEA7301906B3}">
      <dgm:prSet/>
      <dgm:spPr/>
      <dgm:t>
        <a:bodyPr/>
        <a:lstStyle/>
        <a:p>
          <a:endParaRPr lang="fr-CA"/>
        </a:p>
      </dgm:t>
    </dgm:pt>
    <dgm:pt modelId="{DFC17F51-6CE1-46FD-811E-78D96FFD5228}" type="sibTrans" cxnId="{2889446B-D280-4AF0-90F9-FEA7301906B3}">
      <dgm:prSet/>
      <dgm:spPr/>
      <dgm:t>
        <a:bodyPr/>
        <a:lstStyle/>
        <a:p>
          <a:endParaRPr lang="fr-CA"/>
        </a:p>
      </dgm:t>
    </dgm:pt>
    <dgm:pt modelId="{AAA03644-F5BA-4271-887E-B30474917F2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Élasticité</a:t>
          </a:r>
          <a:r>
            <a:rPr lang="fr-CA" sz="1900" b="1" dirty="0">
              <a:latin typeface="Arial" pitchFamily="34" charset="0"/>
              <a:cs typeface="Arial" pitchFamily="34" charset="0"/>
            </a:rPr>
            <a:t> </a:t>
          </a:r>
          <a:r>
            <a:rPr lang="fr-CA" sz="2200" b="1" dirty="0">
              <a:latin typeface="Arial" pitchFamily="34" charset="0"/>
              <a:cs typeface="Arial" pitchFamily="34" charset="0"/>
            </a:rPr>
            <a:t>et contractilité </a:t>
          </a:r>
          <a:r>
            <a:rPr lang="fr-CA" sz="2000" b="1" dirty="0">
              <a:latin typeface="Arial" pitchFamily="34" charset="0"/>
              <a:cs typeface="Arial" pitchFamily="34" charset="0"/>
            </a:rPr>
            <a:t>(propulser le sang )</a:t>
          </a:r>
        </a:p>
      </dgm:t>
    </dgm:pt>
    <dgm:pt modelId="{063F18E9-CCE3-4C8A-A817-E21D7DA4B65E}" type="parTrans" cxnId="{2EA7F897-5118-4C22-B5F0-1A9CAACFF9E9}">
      <dgm:prSet/>
      <dgm:spPr/>
      <dgm:t>
        <a:bodyPr/>
        <a:lstStyle/>
        <a:p>
          <a:endParaRPr lang="fr-CA"/>
        </a:p>
      </dgm:t>
    </dgm:pt>
    <dgm:pt modelId="{FA792F0A-C33F-40C8-809B-EF30DAB674E0}" type="sibTrans" cxnId="{2EA7F897-5118-4C22-B5F0-1A9CAACFF9E9}">
      <dgm:prSet/>
      <dgm:spPr/>
      <dgm:t>
        <a:bodyPr/>
        <a:lstStyle/>
        <a:p>
          <a:endParaRPr lang="fr-CA"/>
        </a:p>
      </dgm:t>
    </dgm:pt>
    <dgm:pt modelId="{5C8F1E44-0292-4A3D-89A8-C1C2ED09EDBD}">
      <dgm:prSet custT="1"/>
      <dgm:spPr/>
      <dgm:t>
        <a:bodyPr/>
        <a:lstStyle/>
        <a:p>
          <a:r>
            <a:rPr lang="fr-CA" sz="2200" b="1" dirty="0">
              <a:latin typeface="Arial" pitchFamily="34" charset="0"/>
              <a:cs typeface="Arial" pitchFamily="34" charset="0"/>
            </a:rPr>
            <a:t>Reproduction </a:t>
          </a:r>
          <a:r>
            <a:rPr lang="fr-CA" sz="2000" b="1" dirty="0">
              <a:latin typeface="Arial" pitchFamily="34" charset="0"/>
              <a:cs typeface="Arial" pitchFamily="34" charset="0"/>
            </a:rPr>
            <a:t>(nouvelle cellule)</a:t>
          </a:r>
        </a:p>
      </dgm:t>
    </dgm:pt>
    <dgm:pt modelId="{A78170F9-8EFE-4651-A3C6-8C14E7231CFD}" type="parTrans" cxnId="{FB1EE239-B51F-47AC-8997-593CA5E64D6A}">
      <dgm:prSet/>
      <dgm:spPr/>
      <dgm:t>
        <a:bodyPr/>
        <a:lstStyle/>
        <a:p>
          <a:endParaRPr lang="fr-CA"/>
        </a:p>
      </dgm:t>
    </dgm:pt>
    <dgm:pt modelId="{6122F674-1208-4A34-8FBF-C0C720BDB5C7}" type="sibTrans" cxnId="{FB1EE239-B51F-47AC-8997-593CA5E64D6A}">
      <dgm:prSet/>
      <dgm:spPr/>
      <dgm:t>
        <a:bodyPr/>
        <a:lstStyle/>
        <a:p>
          <a:endParaRPr lang="fr-CA"/>
        </a:p>
      </dgm:t>
    </dgm:pt>
    <dgm:pt modelId="{E1564537-9881-47CE-9640-B7E2DDAD7B5A}" type="pres">
      <dgm:prSet presAssocID="{468AA091-5CC4-410B-A9B4-4791346E7D3A}" presName="Name0" presStyleCnt="0">
        <dgm:presLayoutVars>
          <dgm:dir/>
          <dgm:resizeHandles val="exact"/>
        </dgm:presLayoutVars>
      </dgm:prSet>
      <dgm:spPr/>
    </dgm:pt>
    <dgm:pt modelId="{1A13408B-BC94-4F04-99B5-067D3789E73F}" type="pres">
      <dgm:prSet presAssocID="{468AA091-5CC4-410B-A9B4-4791346E7D3A}" presName="cycle" presStyleCnt="0"/>
      <dgm:spPr/>
    </dgm:pt>
    <dgm:pt modelId="{7E6D1B8E-1C2B-4DC8-9E8A-630F1977C238}" type="pres">
      <dgm:prSet presAssocID="{D147AB5B-DFB4-4054-B8AD-8C17B9D58E6D}" presName="nodeFirstNode" presStyleLbl="node1" presStyleIdx="0" presStyleCnt="7" custScaleX="167481" custScaleY="117257">
        <dgm:presLayoutVars>
          <dgm:bulletEnabled val="1"/>
        </dgm:presLayoutVars>
      </dgm:prSet>
      <dgm:spPr/>
    </dgm:pt>
    <dgm:pt modelId="{F481C6D0-86FC-4C97-8AC2-ABBA2B430DA9}" type="pres">
      <dgm:prSet presAssocID="{12320EBC-EEE7-4916-AEFC-B55AEA6B319F}" presName="sibTransFirstNode" presStyleLbl="bgShp" presStyleIdx="0" presStyleCnt="1"/>
      <dgm:spPr/>
    </dgm:pt>
    <dgm:pt modelId="{5730F16D-8208-429A-8562-85447708EEFD}" type="pres">
      <dgm:prSet presAssocID="{AAA03644-F5BA-4271-887E-B30474917F2C}" presName="nodeFollowingNodes" presStyleLbl="node1" presStyleIdx="1" presStyleCnt="7" custScaleX="167102" custRadScaleRad="126356" custRadScaleInc="25608">
        <dgm:presLayoutVars>
          <dgm:bulletEnabled val="1"/>
        </dgm:presLayoutVars>
      </dgm:prSet>
      <dgm:spPr/>
    </dgm:pt>
    <dgm:pt modelId="{C8B5CB96-FE38-4C57-A83F-B413649C53E6}" type="pres">
      <dgm:prSet presAssocID="{5C8F1E44-0292-4A3D-89A8-C1C2ED09EDBD}" presName="nodeFollowingNodes" presStyleLbl="node1" presStyleIdx="2" presStyleCnt="7" custScaleX="164930" custRadScaleRad="91605" custRadScaleInc="-18557">
        <dgm:presLayoutVars>
          <dgm:bulletEnabled val="1"/>
        </dgm:presLayoutVars>
      </dgm:prSet>
      <dgm:spPr/>
    </dgm:pt>
    <dgm:pt modelId="{8DA63B50-8E11-4E44-9C91-F3D5FC045A5E}" type="pres">
      <dgm:prSet presAssocID="{9931F760-B166-45C1-B089-851E29BB664A}" presName="nodeFollowingNodes" presStyleLbl="node1" presStyleIdx="3" presStyleCnt="7" custScaleX="150446" custRadScaleRad="92521" custRadScaleInc="-50013">
        <dgm:presLayoutVars>
          <dgm:bulletEnabled val="1"/>
        </dgm:presLayoutVars>
      </dgm:prSet>
      <dgm:spPr/>
    </dgm:pt>
    <dgm:pt modelId="{6A73B8A5-BE45-4E49-9DAE-0E593B32B128}" type="pres">
      <dgm:prSet presAssocID="{7B5DCE86-83D8-4F09-B538-2F10E4D71033}" presName="nodeFollowingNodes" presStyleLbl="node1" presStyleIdx="4" presStyleCnt="7" custScaleX="140937" custRadScaleRad="93734" custRadScaleInc="51477">
        <dgm:presLayoutVars>
          <dgm:bulletEnabled val="1"/>
        </dgm:presLayoutVars>
      </dgm:prSet>
      <dgm:spPr/>
    </dgm:pt>
    <dgm:pt modelId="{F1E88622-35A5-49D7-BE91-C2336774B56A}" type="pres">
      <dgm:prSet presAssocID="{72CD5677-DCE2-4085-847E-2F652AE72C00}" presName="nodeFollowingNodes" presStyleLbl="node1" presStyleIdx="5" presStyleCnt="7" custScaleX="154440" custScaleY="141170" custRadScaleRad="99688" custRadScaleInc="28071">
        <dgm:presLayoutVars>
          <dgm:bulletEnabled val="1"/>
        </dgm:presLayoutVars>
      </dgm:prSet>
      <dgm:spPr/>
    </dgm:pt>
    <dgm:pt modelId="{B107C6D5-17BC-42B0-A34A-71AE922EB07E}" type="pres">
      <dgm:prSet presAssocID="{0BFBAF00-46FD-47D2-A8A0-FB80C81CD21F}" presName="nodeFollowingNodes" presStyleLbl="node1" presStyleIdx="6" presStyleCnt="7" custScaleX="158009" custRadScaleRad="124479" custRadScaleInc="-20670">
        <dgm:presLayoutVars>
          <dgm:bulletEnabled val="1"/>
        </dgm:presLayoutVars>
      </dgm:prSet>
      <dgm:spPr/>
    </dgm:pt>
  </dgm:ptLst>
  <dgm:cxnLst>
    <dgm:cxn modelId="{BD128E0B-3585-4949-A2B3-783D8FD7616D}" srcId="{468AA091-5CC4-410B-A9B4-4791346E7D3A}" destId="{7B5DCE86-83D8-4F09-B538-2F10E4D71033}" srcOrd="4" destOrd="0" parTransId="{2B2B3BF4-B7B0-4537-97DB-A72D1A23219D}" sibTransId="{AA8FB10A-56EF-4647-A5F9-88ED35C270EA}"/>
    <dgm:cxn modelId="{5449FF0D-DE0B-46E2-97CF-CF765AA66F5D}" type="presOf" srcId="{72CD5677-DCE2-4085-847E-2F652AE72C00}" destId="{F1E88622-35A5-49D7-BE91-C2336774B56A}" srcOrd="0" destOrd="0" presId="urn:microsoft.com/office/officeart/2005/8/layout/cycle3"/>
    <dgm:cxn modelId="{FB1EE239-B51F-47AC-8997-593CA5E64D6A}" srcId="{468AA091-5CC4-410B-A9B4-4791346E7D3A}" destId="{5C8F1E44-0292-4A3D-89A8-C1C2ED09EDBD}" srcOrd="2" destOrd="0" parTransId="{A78170F9-8EFE-4651-A3C6-8C14E7231CFD}" sibTransId="{6122F674-1208-4A34-8FBF-C0C720BDB5C7}"/>
    <dgm:cxn modelId="{545AA943-2513-4D8A-985A-9C15F1C826F0}" type="presOf" srcId="{5C8F1E44-0292-4A3D-89A8-C1C2ED09EDBD}" destId="{C8B5CB96-FE38-4C57-A83F-B413649C53E6}" srcOrd="0" destOrd="0" presId="urn:microsoft.com/office/officeart/2005/8/layout/cycle3"/>
    <dgm:cxn modelId="{2889446B-D280-4AF0-90F9-FEA7301906B3}" srcId="{468AA091-5CC4-410B-A9B4-4791346E7D3A}" destId="{0BFBAF00-46FD-47D2-A8A0-FB80C81CD21F}" srcOrd="6" destOrd="0" parTransId="{D4F93971-7B5C-46FE-A19C-63D78D2B2A72}" sibTransId="{DFC17F51-6CE1-46FD-811E-78D96FFD5228}"/>
    <dgm:cxn modelId="{FD5B4D58-0303-413F-A228-F17AA2F8CE4E}" type="presOf" srcId="{468AA091-5CC4-410B-A9B4-4791346E7D3A}" destId="{E1564537-9881-47CE-9640-B7E2DDAD7B5A}" srcOrd="0" destOrd="0" presId="urn:microsoft.com/office/officeart/2005/8/layout/cycle3"/>
    <dgm:cxn modelId="{2EA7F897-5118-4C22-B5F0-1A9CAACFF9E9}" srcId="{468AA091-5CC4-410B-A9B4-4791346E7D3A}" destId="{AAA03644-F5BA-4271-887E-B30474917F2C}" srcOrd="1" destOrd="0" parTransId="{063F18E9-CCE3-4C8A-A817-E21D7DA4B65E}" sibTransId="{FA792F0A-C33F-40C8-809B-EF30DAB674E0}"/>
    <dgm:cxn modelId="{AE42BD99-E335-43BE-A717-3E3754FEF7D6}" type="presOf" srcId="{D147AB5B-DFB4-4054-B8AD-8C17B9D58E6D}" destId="{7E6D1B8E-1C2B-4DC8-9E8A-630F1977C238}" srcOrd="0" destOrd="0" presId="urn:microsoft.com/office/officeart/2005/8/layout/cycle3"/>
    <dgm:cxn modelId="{105795AB-6A7F-4EA5-9AC0-DFD47A40FA32}" type="presOf" srcId="{12320EBC-EEE7-4916-AEFC-B55AEA6B319F}" destId="{F481C6D0-86FC-4C97-8AC2-ABBA2B430DA9}" srcOrd="0" destOrd="0" presId="urn:microsoft.com/office/officeart/2005/8/layout/cycle3"/>
    <dgm:cxn modelId="{E713FFB9-CDE5-485B-A6A6-893C0C535531}" type="presOf" srcId="{0BFBAF00-46FD-47D2-A8A0-FB80C81CD21F}" destId="{B107C6D5-17BC-42B0-A34A-71AE922EB07E}" srcOrd="0" destOrd="0" presId="urn:microsoft.com/office/officeart/2005/8/layout/cycle3"/>
    <dgm:cxn modelId="{A7888FC2-C783-4A85-A65B-5B2C8E3DD36A}" type="presOf" srcId="{AAA03644-F5BA-4271-887E-B30474917F2C}" destId="{5730F16D-8208-429A-8562-85447708EEFD}" srcOrd="0" destOrd="0" presId="urn:microsoft.com/office/officeart/2005/8/layout/cycle3"/>
    <dgm:cxn modelId="{7F523DC4-C6FC-48D3-B59D-F6E91079CBF7}" type="presOf" srcId="{9931F760-B166-45C1-B089-851E29BB664A}" destId="{8DA63B50-8E11-4E44-9C91-F3D5FC045A5E}" srcOrd="0" destOrd="0" presId="urn:microsoft.com/office/officeart/2005/8/layout/cycle3"/>
    <dgm:cxn modelId="{AD6E63CC-7B10-4F82-BF63-1006EA0507BA}" srcId="{468AA091-5CC4-410B-A9B4-4791346E7D3A}" destId="{9931F760-B166-45C1-B089-851E29BB664A}" srcOrd="3" destOrd="0" parTransId="{4DE2EC8E-E10D-401A-9405-D27948B0A1CD}" sibTransId="{DA6512E6-1357-425F-A5EF-5F33F8435993}"/>
    <dgm:cxn modelId="{9B1736D0-BE63-4954-893A-2CE48C09EFDC}" srcId="{468AA091-5CC4-410B-A9B4-4791346E7D3A}" destId="{D147AB5B-DFB4-4054-B8AD-8C17B9D58E6D}" srcOrd="0" destOrd="0" parTransId="{0C43167A-5895-423F-9993-C0E6061684AD}" sibTransId="{12320EBC-EEE7-4916-AEFC-B55AEA6B319F}"/>
    <dgm:cxn modelId="{773ECADC-602B-43CE-B756-6172CFD71CF9}" srcId="{468AA091-5CC4-410B-A9B4-4791346E7D3A}" destId="{72CD5677-DCE2-4085-847E-2F652AE72C00}" srcOrd="5" destOrd="0" parTransId="{E02772CF-CE86-4962-883B-0DD5439A41FB}" sibTransId="{9975DAF8-1C62-4683-8348-7CBD0DF3FDDA}"/>
    <dgm:cxn modelId="{536EEEE4-3794-4341-92B9-94E3C2AE72AB}" type="presOf" srcId="{7B5DCE86-83D8-4F09-B538-2F10E4D71033}" destId="{6A73B8A5-BE45-4E49-9DAE-0E593B32B128}" srcOrd="0" destOrd="0" presId="urn:microsoft.com/office/officeart/2005/8/layout/cycle3"/>
    <dgm:cxn modelId="{0B3E79D0-8CE7-4606-8D7C-50CA11E3A489}" type="presParOf" srcId="{E1564537-9881-47CE-9640-B7E2DDAD7B5A}" destId="{1A13408B-BC94-4F04-99B5-067D3789E73F}" srcOrd="0" destOrd="0" presId="urn:microsoft.com/office/officeart/2005/8/layout/cycle3"/>
    <dgm:cxn modelId="{F3D9D0FA-2FA2-4EDD-A594-FFADA6BF4406}" type="presParOf" srcId="{1A13408B-BC94-4F04-99B5-067D3789E73F}" destId="{7E6D1B8E-1C2B-4DC8-9E8A-630F1977C238}" srcOrd="0" destOrd="0" presId="urn:microsoft.com/office/officeart/2005/8/layout/cycle3"/>
    <dgm:cxn modelId="{2AD8A306-3CAD-4EE2-AD6F-72A87CBAB916}" type="presParOf" srcId="{1A13408B-BC94-4F04-99B5-067D3789E73F}" destId="{F481C6D0-86FC-4C97-8AC2-ABBA2B430DA9}" srcOrd="1" destOrd="0" presId="urn:microsoft.com/office/officeart/2005/8/layout/cycle3"/>
    <dgm:cxn modelId="{4E8FAF14-2665-42AF-80D1-9BA77035AC9A}" type="presParOf" srcId="{1A13408B-BC94-4F04-99B5-067D3789E73F}" destId="{5730F16D-8208-429A-8562-85447708EEFD}" srcOrd="2" destOrd="0" presId="urn:microsoft.com/office/officeart/2005/8/layout/cycle3"/>
    <dgm:cxn modelId="{C4FF2C54-B7D9-4B33-A30A-F852FCBD6F90}" type="presParOf" srcId="{1A13408B-BC94-4F04-99B5-067D3789E73F}" destId="{C8B5CB96-FE38-4C57-A83F-B413649C53E6}" srcOrd="3" destOrd="0" presId="urn:microsoft.com/office/officeart/2005/8/layout/cycle3"/>
    <dgm:cxn modelId="{DB937A68-4AA2-4AF0-88A9-45FFF6BF8B9F}" type="presParOf" srcId="{1A13408B-BC94-4F04-99B5-067D3789E73F}" destId="{8DA63B50-8E11-4E44-9C91-F3D5FC045A5E}" srcOrd="4" destOrd="0" presId="urn:microsoft.com/office/officeart/2005/8/layout/cycle3"/>
    <dgm:cxn modelId="{53997FC6-969E-468B-9E27-23C255A73C3B}" type="presParOf" srcId="{1A13408B-BC94-4F04-99B5-067D3789E73F}" destId="{6A73B8A5-BE45-4E49-9DAE-0E593B32B128}" srcOrd="5" destOrd="0" presId="urn:microsoft.com/office/officeart/2005/8/layout/cycle3"/>
    <dgm:cxn modelId="{D6F19064-1FDD-4E8C-94B4-906BCC8CE6D6}" type="presParOf" srcId="{1A13408B-BC94-4F04-99B5-067D3789E73F}" destId="{F1E88622-35A5-49D7-BE91-C2336774B56A}" srcOrd="6" destOrd="0" presId="urn:microsoft.com/office/officeart/2005/8/layout/cycle3"/>
    <dgm:cxn modelId="{90701CAE-5DC4-4978-87AD-76D948EB32E5}" type="presParOf" srcId="{1A13408B-BC94-4F04-99B5-067D3789E73F}" destId="{B107C6D5-17BC-42B0-A34A-71AE922EB07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76EA8D-BBA7-46FC-93A7-16578DA7ABE4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</dgm:pt>
    <dgm:pt modelId="{351A59D7-BEEE-44B9-BFDB-AADD8674C755}">
      <dgm:prSet phldrT="[Texte]" custT="1"/>
      <dgm:spPr/>
      <dgm:t>
        <a:bodyPr/>
        <a:lstStyle/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L’oxygène</a:t>
          </a:r>
        </a:p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O</a:t>
          </a:r>
        </a:p>
      </dgm:t>
    </dgm:pt>
    <dgm:pt modelId="{619BE8D0-979A-4F88-ADD1-586CD3DA467B}" type="parTrans" cxnId="{9591F386-1C67-40D0-B648-3B19BE0E9F49}">
      <dgm:prSet/>
      <dgm:spPr/>
      <dgm:t>
        <a:bodyPr/>
        <a:lstStyle/>
        <a:p>
          <a:endParaRPr lang="fr-CA"/>
        </a:p>
      </dgm:t>
    </dgm:pt>
    <dgm:pt modelId="{B19AA70C-F655-4067-9624-AE781CAEB95C}" type="sibTrans" cxnId="{9591F386-1C67-40D0-B648-3B19BE0E9F49}">
      <dgm:prSet/>
      <dgm:spPr/>
      <dgm:t>
        <a:bodyPr/>
        <a:lstStyle/>
        <a:p>
          <a:endParaRPr lang="fr-CA"/>
        </a:p>
      </dgm:t>
    </dgm:pt>
    <dgm:pt modelId="{9AF20F9D-57BF-455B-8902-81CF322FB38E}">
      <dgm:prSet phldrT="[Texte]" custT="1"/>
      <dgm:spPr/>
      <dgm:t>
        <a:bodyPr/>
        <a:lstStyle/>
        <a:p>
          <a:r>
            <a:rPr lang="fr-CA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L’hydrogène</a:t>
          </a:r>
        </a:p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</a:t>
          </a:r>
        </a:p>
      </dgm:t>
    </dgm:pt>
    <dgm:pt modelId="{FF71CF12-1ADE-48C4-824B-53E1087E4686}" type="parTrans" cxnId="{87749E6D-9069-4127-870F-B0DABD46A0AA}">
      <dgm:prSet/>
      <dgm:spPr/>
      <dgm:t>
        <a:bodyPr/>
        <a:lstStyle/>
        <a:p>
          <a:endParaRPr lang="fr-CA"/>
        </a:p>
      </dgm:t>
    </dgm:pt>
    <dgm:pt modelId="{7284E652-8DAD-4F8A-80F9-08CABE9AE1A1}" type="sibTrans" cxnId="{87749E6D-9069-4127-870F-B0DABD46A0AA}">
      <dgm:prSet/>
      <dgm:spPr/>
      <dgm:t>
        <a:bodyPr/>
        <a:lstStyle/>
        <a:p>
          <a:endParaRPr lang="fr-CA"/>
        </a:p>
      </dgm:t>
    </dgm:pt>
    <dgm:pt modelId="{24CF045E-FD20-4E47-8DB8-EDAC365FFE64}">
      <dgm:prSet phldrT="[Texte]" custT="1"/>
      <dgm:spPr/>
      <dgm:t>
        <a:bodyPr/>
        <a:lstStyle/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L’azote</a:t>
          </a:r>
        </a:p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</a:t>
          </a:r>
        </a:p>
      </dgm:t>
    </dgm:pt>
    <dgm:pt modelId="{D72B158A-6CEE-464B-82BE-954D79C109D6}" type="parTrans" cxnId="{A6107619-D1F4-4B72-B010-96D47EF38CA9}">
      <dgm:prSet/>
      <dgm:spPr/>
      <dgm:t>
        <a:bodyPr/>
        <a:lstStyle/>
        <a:p>
          <a:endParaRPr lang="fr-CA"/>
        </a:p>
      </dgm:t>
    </dgm:pt>
    <dgm:pt modelId="{032AD690-C833-4B2A-AF2E-079575BB6B4E}" type="sibTrans" cxnId="{A6107619-D1F4-4B72-B010-96D47EF38CA9}">
      <dgm:prSet/>
      <dgm:spPr/>
      <dgm:t>
        <a:bodyPr/>
        <a:lstStyle/>
        <a:p>
          <a:endParaRPr lang="fr-CA"/>
        </a:p>
      </dgm:t>
    </dgm:pt>
    <dgm:pt modelId="{38749D94-4AF6-48BE-8FE7-7027C0E63CF8}">
      <dgm:prSet custT="1"/>
      <dgm:spPr/>
      <dgm:t>
        <a:bodyPr/>
        <a:lstStyle/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Le carbone</a:t>
          </a:r>
        </a:p>
        <a:p>
          <a:r>
            <a:rPr lang="fr-CA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</a:t>
          </a:r>
        </a:p>
      </dgm:t>
    </dgm:pt>
    <dgm:pt modelId="{ED8BD8E7-6A56-41FB-879D-E89A8083A5A6}" type="parTrans" cxnId="{D84979FB-5041-4F7C-A184-7AD940A25579}">
      <dgm:prSet/>
      <dgm:spPr/>
      <dgm:t>
        <a:bodyPr/>
        <a:lstStyle/>
        <a:p>
          <a:endParaRPr lang="fr-CA"/>
        </a:p>
      </dgm:t>
    </dgm:pt>
    <dgm:pt modelId="{9AF60CB4-81F1-4542-9A71-46D2A882FEBE}" type="sibTrans" cxnId="{D84979FB-5041-4F7C-A184-7AD940A25579}">
      <dgm:prSet/>
      <dgm:spPr/>
      <dgm:t>
        <a:bodyPr/>
        <a:lstStyle/>
        <a:p>
          <a:endParaRPr lang="fr-CA"/>
        </a:p>
      </dgm:t>
    </dgm:pt>
    <dgm:pt modelId="{857EF1E0-BD00-4EDD-84F3-D1196166A832}" type="pres">
      <dgm:prSet presAssocID="{5876EA8D-BBA7-46FC-93A7-16578DA7ABE4}" presName="matrix" presStyleCnt="0">
        <dgm:presLayoutVars>
          <dgm:chMax val="1"/>
          <dgm:dir/>
          <dgm:resizeHandles val="exact"/>
        </dgm:presLayoutVars>
      </dgm:prSet>
      <dgm:spPr/>
    </dgm:pt>
    <dgm:pt modelId="{35498DAE-EC01-42C4-8971-390B3CE01615}" type="pres">
      <dgm:prSet presAssocID="{5876EA8D-BBA7-46FC-93A7-16578DA7ABE4}" presName="axisShape" presStyleLbl="bgShp" presStyleIdx="0" presStyleCnt="1"/>
      <dgm:spPr/>
    </dgm:pt>
    <dgm:pt modelId="{AED40D51-B918-4293-95F7-CD34396CF7E8}" type="pres">
      <dgm:prSet presAssocID="{5876EA8D-BBA7-46FC-93A7-16578DA7ABE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75619BB-8155-4E79-B605-BD2F2A2F1D1D}" type="pres">
      <dgm:prSet presAssocID="{5876EA8D-BBA7-46FC-93A7-16578DA7ABE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76650A8-09EE-4321-87DD-96D1BDF0F89C}" type="pres">
      <dgm:prSet presAssocID="{5876EA8D-BBA7-46FC-93A7-16578DA7ABE4}" presName="rect3" presStyleLbl="node1" presStyleIdx="2" presStyleCnt="4" custLinFactNeighborX="2433" custLinFactNeighborY="-813">
        <dgm:presLayoutVars>
          <dgm:chMax val="0"/>
          <dgm:chPref val="0"/>
          <dgm:bulletEnabled val="1"/>
        </dgm:presLayoutVars>
      </dgm:prSet>
      <dgm:spPr/>
    </dgm:pt>
    <dgm:pt modelId="{2D90DD60-2A37-4FAC-AD0A-A966FFD6B862}" type="pres">
      <dgm:prSet presAssocID="{5876EA8D-BBA7-46FC-93A7-16578DA7ABE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6107619-D1F4-4B72-B010-96D47EF38CA9}" srcId="{5876EA8D-BBA7-46FC-93A7-16578DA7ABE4}" destId="{24CF045E-FD20-4E47-8DB8-EDAC365FFE64}" srcOrd="3" destOrd="0" parTransId="{D72B158A-6CEE-464B-82BE-954D79C109D6}" sibTransId="{032AD690-C833-4B2A-AF2E-079575BB6B4E}"/>
    <dgm:cxn modelId="{3B971763-94EB-4812-A350-9E68DAEA9BB0}" type="presOf" srcId="{351A59D7-BEEE-44B9-BFDB-AADD8674C755}" destId="{AED40D51-B918-4293-95F7-CD34396CF7E8}" srcOrd="0" destOrd="0" presId="urn:microsoft.com/office/officeart/2005/8/layout/matrix2"/>
    <dgm:cxn modelId="{87749E6D-9069-4127-870F-B0DABD46A0AA}" srcId="{5876EA8D-BBA7-46FC-93A7-16578DA7ABE4}" destId="{9AF20F9D-57BF-455B-8902-81CF322FB38E}" srcOrd="2" destOrd="0" parTransId="{FF71CF12-1ADE-48C4-824B-53E1087E4686}" sibTransId="{7284E652-8DAD-4F8A-80F9-08CABE9AE1A1}"/>
    <dgm:cxn modelId="{1FE82B7B-A4D6-461B-A54A-BB8E3637D9D7}" type="presOf" srcId="{5876EA8D-BBA7-46FC-93A7-16578DA7ABE4}" destId="{857EF1E0-BD00-4EDD-84F3-D1196166A832}" srcOrd="0" destOrd="0" presId="urn:microsoft.com/office/officeart/2005/8/layout/matrix2"/>
    <dgm:cxn modelId="{9591F386-1C67-40D0-B648-3B19BE0E9F49}" srcId="{5876EA8D-BBA7-46FC-93A7-16578DA7ABE4}" destId="{351A59D7-BEEE-44B9-BFDB-AADD8674C755}" srcOrd="0" destOrd="0" parTransId="{619BE8D0-979A-4F88-ADD1-586CD3DA467B}" sibTransId="{B19AA70C-F655-4067-9624-AE781CAEB95C}"/>
    <dgm:cxn modelId="{1F27DC97-7AAF-4A26-B12C-56979C0338F3}" type="presOf" srcId="{9AF20F9D-57BF-455B-8902-81CF322FB38E}" destId="{E76650A8-09EE-4321-87DD-96D1BDF0F89C}" srcOrd="0" destOrd="0" presId="urn:microsoft.com/office/officeart/2005/8/layout/matrix2"/>
    <dgm:cxn modelId="{E2FA6AD6-633C-43B1-9783-F6C4A5B59867}" type="presOf" srcId="{24CF045E-FD20-4E47-8DB8-EDAC365FFE64}" destId="{2D90DD60-2A37-4FAC-AD0A-A966FFD6B862}" srcOrd="0" destOrd="0" presId="urn:microsoft.com/office/officeart/2005/8/layout/matrix2"/>
    <dgm:cxn modelId="{56D88ED8-C8E1-4834-ADD0-42E4F00BF78F}" type="presOf" srcId="{38749D94-4AF6-48BE-8FE7-7027C0E63CF8}" destId="{875619BB-8155-4E79-B605-BD2F2A2F1D1D}" srcOrd="0" destOrd="0" presId="urn:microsoft.com/office/officeart/2005/8/layout/matrix2"/>
    <dgm:cxn modelId="{D84979FB-5041-4F7C-A184-7AD940A25579}" srcId="{5876EA8D-BBA7-46FC-93A7-16578DA7ABE4}" destId="{38749D94-4AF6-48BE-8FE7-7027C0E63CF8}" srcOrd="1" destOrd="0" parTransId="{ED8BD8E7-6A56-41FB-879D-E89A8083A5A6}" sibTransId="{9AF60CB4-81F1-4542-9A71-46D2A882FEBE}"/>
    <dgm:cxn modelId="{4EBD9C4E-9E7D-4BE3-85A0-A56DA25C4D9D}" type="presParOf" srcId="{857EF1E0-BD00-4EDD-84F3-D1196166A832}" destId="{35498DAE-EC01-42C4-8971-390B3CE01615}" srcOrd="0" destOrd="0" presId="urn:microsoft.com/office/officeart/2005/8/layout/matrix2"/>
    <dgm:cxn modelId="{C1758809-F181-492D-B7E4-61C4C0C5D7E5}" type="presParOf" srcId="{857EF1E0-BD00-4EDD-84F3-D1196166A832}" destId="{AED40D51-B918-4293-95F7-CD34396CF7E8}" srcOrd="1" destOrd="0" presId="urn:microsoft.com/office/officeart/2005/8/layout/matrix2"/>
    <dgm:cxn modelId="{AAE8F174-3414-4131-AF07-F99B0D7AF605}" type="presParOf" srcId="{857EF1E0-BD00-4EDD-84F3-D1196166A832}" destId="{875619BB-8155-4E79-B605-BD2F2A2F1D1D}" srcOrd="2" destOrd="0" presId="urn:microsoft.com/office/officeart/2005/8/layout/matrix2"/>
    <dgm:cxn modelId="{537C1E66-994C-43B7-8631-48DF1FD2161A}" type="presParOf" srcId="{857EF1E0-BD00-4EDD-84F3-D1196166A832}" destId="{E76650A8-09EE-4321-87DD-96D1BDF0F89C}" srcOrd="3" destOrd="0" presId="urn:microsoft.com/office/officeart/2005/8/layout/matrix2"/>
    <dgm:cxn modelId="{59D6F21F-7FF7-4265-B0F2-0E572D0D3685}" type="presParOf" srcId="{857EF1E0-BD00-4EDD-84F3-D1196166A832}" destId="{2D90DD60-2A37-4FAC-AD0A-A966FFD6B86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5A026-5760-4377-B7C2-0ABD5FACD120}">
      <dsp:nvSpPr>
        <dsp:cNvPr id="0" name=""/>
        <dsp:cNvSpPr/>
      </dsp:nvSpPr>
      <dsp:spPr>
        <a:xfrm>
          <a:off x="2859062" y="431"/>
          <a:ext cx="1058912" cy="10589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500" b="1" kern="1200" dirty="0">
              <a:solidFill>
                <a:schemeClr val="tx1"/>
              </a:solidFill>
            </a:rPr>
            <a:t>1</a:t>
          </a:r>
        </a:p>
      </dsp:txBody>
      <dsp:txXfrm>
        <a:off x="3014136" y="155505"/>
        <a:ext cx="748764" cy="748764"/>
      </dsp:txXfrm>
    </dsp:sp>
    <dsp:sp modelId="{5AC657E8-3412-4A02-BD1F-03D1F6DB6E63}">
      <dsp:nvSpPr>
        <dsp:cNvPr id="0" name=""/>
        <dsp:cNvSpPr/>
      </dsp:nvSpPr>
      <dsp:spPr>
        <a:xfrm rot="2160000">
          <a:off x="3884656" y="814144"/>
          <a:ext cx="282110" cy="357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500" kern="1200"/>
        </a:p>
      </dsp:txBody>
      <dsp:txXfrm>
        <a:off x="3892738" y="860747"/>
        <a:ext cx="197477" cy="214430"/>
      </dsp:txXfrm>
    </dsp:sp>
    <dsp:sp modelId="{31DD11C7-E2B0-4D30-BFE7-302BC67A47D2}">
      <dsp:nvSpPr>
        <dsp:cNvPr id="0" name=""/>
        <dsp:cNvSpPr/>
      </dsp:nvSpPr>
      <dsp:spPr>
        <a:xfrm>
          <a:off x="4146367" y="935713"/>
          <a:ext cx="1058912" cy="10589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500" b="1" kern="1200" dirty="0">
              <a:solidFill>
                <a:schemeClr val="tx1"/>
              </a:solidFill>
            </a:rPr>
            <a:t>2</a:t>
          </a:r>
        </a:p>
      </dsp:txBody>
      <dsp:txXfrm>
        <a:off x="4301441" y="1090787"/>
        <a:ext cx="748764" cy="748764"/>
      </dsp:txXfrm>
    </dsp:sp>
    <dsp:sp modelId="{C7BF1316-FB8C-461C-83F1-FABAAE1E9054}">
      <dsp:nvSpPr>
        <dsp:cNvPr id="0" name=""/>
        <dsp:cNvSpPr/>
      </dsp:nvSpPr>
      <dsp:spPr>
        <a:xfrm rot="6480000">
          <a:off x="4291381" y="2035543"/>
          <a:ext cx="282110" cy="357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500" kern="1200"/>
        </a:p>
      </dsp:txBody>
      <dsp:txXfrm rot="10800000">
        <a:off x="4346774" y="2066774"/>
        <a:ext cx="197477" cy="214430"/>
      </dsp:txXfrm>
    </dsp:sp>
    <dsp:sp modelId="{C8D49D8E-B47B-418F-85B1-5D4396A0891D}">
      <dsp:nvSpPr>
        <dsp:cNvPr id="0" name=""/>
        <dsp:cNvSpPr/>
      </dsp:nvSpPr>
      <dsp:spPr>
        <a:xfrm>
          <a:off x="3654660" y="2449031"/>
          <a:ext cx="1058912" cy="10589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500" b="1" kern="1200" dirty="0">
              <a:solidFill>
                <a:schemeClr val="tx1"/>
              </a:solidFill>
            </a:rPr>
            <a:t>3</a:t>
          </a:r>
        </a:p>
      </dsp:txBody>
      <dsp:txXfrm>
        <a:off x="3809734" y="2604105"/>
        <a:ext cx="748764" cy="748764"/>
      </dsp:txXfrm>
    </dsp:sp>
    <dsp:sp modelId="{FB90D552-184C-4CB7-92A0-783D37E6DF31}">
      <dsp:nvSpPr>
        <dsp:cNvPr id="0" name=""/>
        <dsp:cNvSpPr/>
      </dsp:nvSpPr>
      <dsp:spPr>
        <a:xfrm rot="10800000">
          <a:off x="3255447" y="2799795"/>
          <a:ext cx="282110" cy="357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500" kern="1200"/>
        </a:p>
      </dsp:txBody>
      <dsp:txXfrm rot="10800000">
        <a:off x="3340080" y="2871271"/>
        <a:ext cx="197477" cy="214430"/>
      </dsp:txXfrm>
    </dsp:sp>
    <dsp:sp modelId="{0E09BF4A-CFA0-4DB3-9707-71FBF1EF57E1}">
      <dsp:nvSpPr>
        <dsp:cNvPr id="0" name=""/>
        <dsp:cNvSpPr/>
      </dsp:nvSpPr>
      <dsp:spPr>
        <a:xfrm>
          <a:off x="2063464" y="2449031"/>
          <a:ext cx="1058912" cy="10589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500" b="1" kern="1200" dirty="0">
              <a:solidFill>
                <a:schemeClr val="tx1"/>
              </a:solidFill>
            </a:rPr>
            <a:t>4</a:t>
          </a:r>
        </a:p>
      </dsp:txBody>
      <dsp:txXfrm>
        <a:off x="2218538" y="2604105"/>
        <a:ext cx="748764" cy="748764"/>
      </dsp:txXfrm>
    </dsp:sp>
    <dsp:sp modelId="{7603E3B9-4568-40B1-8827-CB1C855F6616}">
      <dsp:nvSpPr>
        <dsp:cNvPr id="0" name=""/>
        <dsp:cNvSpPr/>
      </dsp:nvSpPr>
      <dsp:spPr>
        <a:xfrm rot="15120000">
          <a:off x="2208478" y="2050730"/>
          <a:ext cx="282110" cy="357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500" kern="1200"/>
        </a:p>
      </dsp:txBody>
      <dsp:txXfrm rot="10800000">
        <a:off x="2263871" y="2162451"/>
        <a:ext cx="197477" cy="214430"/>
      </dsp:txXfrm>
    </dsp:sp>
    <dsp:sp modelId="{6C22BB54-9736-4A61-9BC4-61AA6AC7E9B0}">
      <dsp:nvSpPr>
        <dsp:cNvPr id="0" name=""/>
        <dsp:cNvSpPr/>
      </dsp:nvSpPr>
      <dsp:spPr>
        <a:xfrm>
          <a:off x="1571757" y="935713"/>
          <a:ext cx="1058912" cy="10589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500" b="1" kern="1200" dirty="0">
              <a:solidFill>
                <a:schemeClr val="tx1"/>
              </a:solidFill>
            </a:rPr>
            <a:t>5</a:t>
          </a:r>
        </a:p>
      </dsp:txBody>
      <dsp:txXfrm>
        <a:off x="1726831" y="1090787"/>
        <a:ext cx="748764" cy="748764"/>
      </dsp:txXfrm>
    </dsp:sp>
    <dsp:sp modelId="{58A83527-D864-4A81-870F-60A2E5662121}">
      <dsp:nvSpPr>
        <dsp:cNvPr id="0" name=""/>
        <dsp:cNvSpPr/>
      </dsp:nvSpPr>
      <dsp:spPr>
        <a:xfrm rot="19440000">
          <a:off x="2597351" y="823530"/>
          <a:ext cx="282110" cy="357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1500" kern="1200"/>
        </a:p>
      </dsp:txBody>
      <dsp:txXfrm>
        <a:off x="2605433" y="919879"/>
        <a:ext cx="197477" cy="214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1C6D0-86FC-4C97-8AC2-ABBA2B430DA9}">
      <dsp:nvSpPr>
        <dsp:cNvPr id="0" name=""/>
        <dsp:cNvSpPr/>
      </dsp:nvSpPr>
      <dsp:spPr>
        <a:xfrm>
          <a:off x="1173686" y="-286901"/>
          <a:ext cx="5068815" cy="5068815"/>
        </a:xfrm>
        <a:prstGeom prst="circularArrow">
          <a:avLst>
            <a:gd name="adj1" fmla="val 5544"/>
            <a:gd name="adj2" fmla="val 330680"/>
            <a:gd name="adj3" fmla="val 13494143"/>
            <a:gd name="adj4" fmla="val 17559947"/>
            <a:gd name="adj5" fmla="val 5757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E6D1B8E-1C2B-4DC8-9E8A-630F1977C238}">
      <dsp:nvSpPr>
        <dsp:cNvPr id="0" name=""/>
        <dsp:cNvSpPr/>
      </dsp:nvSpPr>
      <dsp:spPr>
        <a:xfrm>
          <a:off x="2380341" y="-31287"/>
          <a:ext cx="2655504" cy="9295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Digestion et nutrition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(nutriments)</a:t>
          </a:r>
        </a:p>
      </dsp:txBody>
      <dsp:txXfrm>
        <a:off x="2425720" y="14092"/>
        <a:ext cx="2564746" cy="838829"/>
      </dsp:txXfrm>
    </dsp:sp>
    <dsp:sp modelId="{5730F16D-8208-429A-8562-85447708EEFD}">
      <dsp:nvSpPr>
        <dsp:cNvPr id="0" name=""/>
        <dsp:cNvSpPr/>
      </dsp:nvSpPr>
      <dsp:spPr>
        <a:xfrm>
          <a:off x="4815860" y="956672"/>
          <a:ext cx="2649495" cy="792777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Élasticité</a:t>
          </a:r>
          <a:r>
            <a:rPr lang="fr-CA" sz="1900" b="1" kern="1200" dirty="0">
              <a:latin typeface="Arial" pitchFamily="34" charset="0"/>
              <a:cs typeface="Arial" pitchFamily="34" charset="0"/>
            </a:rPr>
            <a:t> </a:t>
          </a:r>
          <a:r>
            <a:rPr lang="fr-CA" sz="2200" b="1" kern="1200" dirty="0">
              <a:latin typeface="Arial" pitchFamily="34" charset="0"/>
              <a:cs typeface="Arial" pitchFamily="34" charset="0"/>
            </a:rPr>
            <a:t>et contractilité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(propulser le sang )</a:t>
          </a:r>
        </a:p>
      </dsp:txBody>
      <dsp:txXfrm>
        <a:off x="4854560" y="995372"/>
        <a:ext cx="2572095" cy="715377"/>
      </dsp:txXfrm>
    </dsp:sp>
    <dsp:sp modelId="{C8B5CB96-FE38-4C57-A83F-B413649C53E6}">
      <dsp:nvSpPr>
        <dsp:cNvPr id="0" name=""/>
        <dsp:cNvSpPr/>
      </dsp:nvSpPr>
      <dsp:spPr>
        <a:xfrm>
          <a:off x="4374523" y="2354238"/>
          <a:ext cx="2615057" cy="792777"/>
        </a:xfrm>
        <a:prstGeom prst="roundRect">
          <a:avLst/>
        </a:prstGeom>
        <a:gradFill rotWithShape="0">
          <a:gsLst>
            <a:gs pos="0">
              <a:schemeClr val="accent4">
                <a:hueOff val="-2010380"/>
                <a:satOff val="14035"/>
                <a:lumOff val="1503"/>
                <a:alphaOff val="0"/>
                <a:shade val="47500"/>
                <a:satMod val="137000"/>
              </a:schemeClr>
            </a:gs>
            <a:gs pos="55000">
              <a:schemeClr val="accent4">
                <a:hueOff val="-2010380"/>
                <a:satOff val="14035"/>
                <a:lumOff val="1503"/>
                <a:alphaOff val="0"/>
                <a:shade val="69000"/>
                <a:satMod val="137000"/>
              </a:schemeClr>
            </a:gs>
            <a:gs pos="100000">
              <a:schemeClr val="accent4">
                <a:hueOff val="-2010380"/>
                <a:satOff val="14035"/>
                <a:lumOff val="150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Reproduction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(nouvelle cellule)</a:t>
          </a:r>
        </a:p>
      </dsp:txBody>
      <dsp:txXfrm>
        <a:off x="4413223" y="2392938"/>
        <a:ext cx="2537657" cy="715377"/>
      </dsp:txXfrm>
    </dsp:sp>
    <dsp:sp modelId="{8DA63B50-8E11-4E44-9C91-F3D5FC045A5E}">
      <dsp:nvSpPr>
        <dsp:cNvPr id="0" name=""/>
        <dsp:cNvSpPr/>
      </dsp:nvSpPr>
      <dsp:spPr>
        <a:xfrm>
          <a:off x="4006721" y="3531120"/>
          <a:ext cx="2385405" cy="792777"/>
        </a:xfrm>
        <a:prstGeom prst="roundRect">
          <a:avLst/>
        </a:prstGeom>
        <a:gradFill rotWithShape="0">
          <a:gsLst>
            <a:gs pos="0">
              <a:schemeClr val="accent4">
                <a:hueOff val="-3015570"/>
                <a:satOff val="21052"/>
                <a:lumOff val="2255"/>
                <a:alphaOff val="0"/>
                <a:shade val="47500"/>
                <a:satMod val="137000"/>
              </a:schemeClr>
            </a:gs>
            <a:gs pos="55000">
              <a:schemeClr val="accent4">
                <a:hueOff val="-3015570"/>
                <a:satOff val="21052"/>
                <a:lumOff val="2255"/>
                <a:alphaOff val="0"/>
                <a:shade val="69000"/>
                <a:satMod val="137000"/>
              </a:schemeClr>
            </a:gs>
            <a:gs pos="100000">
              <a:schemeClr val="accent4">
                <a:hueOff val="-3015570"/>
                <a:satOff val="21052"/>
                <a:lumOff val="225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Excrétion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(urée, C0</a:t>
          </a:r>
          <a:r>
            <a:rPr lang="fr-CA" sz="2000" b="1" kern="1200" baseline="-25000" dirty="0">
              <a:latin typeface="Arial" pitchFamily="34" charset="0"/>
              <a:cs typeface="Arial" pitchFamily="34" charset="0"/>
            </a:rPr>
            <a:t>2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4045421" y="3569820"/>
        <a:ext cx="2308005" cy="715377"/>
      </dsp:txXfrm>
    </dsp:sp>
    <dsp:sp modelId="{6A73B8A5-BE45-4E49-9DAE-0E593B32B128}">
      <dsp:nvSpPr>
        <dsp:cNvPr id="0" name=""/>
        <dsp:cNvSpPr/>
      </dsp:nvSpPr>
      <dsp:spPr>
        <a:xfrm>
          <a:off x="1064471" y="3531128"/>
          <a:ext cx="2234634" cy="792777"/>
        </a:xfrm>
        <a:prstGeom prst="roundRect">
          <a:avLst/>
        </a:prstGeom>
        <a:gradFill rotWithShape="0">
          <a:gsLst>
            <a:gs pos="0">
              <a:schemeClr val="accent4">
                <a:hueOff val="-4020761"/>
                <a:satOff val="28070"/>
                <a:lumOff val="3006"/>
                <a:alphaOff val="0"/>
                <a:shade val="47500"/>
                <a:satMod val="137000"/>
              </a:schemeClr>
            </a:gs>
            <a:gs pos="55000">
              <a:schemeClr val="accent4">
                <a:hueOff val="-4020761"/>
                <a:satOff val="28070"/>
                <a:lumOff val="3006"/>
                <a:alphaOff val="0"/>
                <a:shade val="69000"/>
                <a:satMod val="137000"/>
              </a:schemeClr>
            </a:gs>
            <a:gs pos="100000">
              <a:schemeClr val="accent4">
                <a:hueOff val="-4020761"/>
                <a:satOff val="28070"/>
                <a:lumOff val="300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/>
            <a:t>Excitabilité  </a:t>
          </a:r>
          <a:r>
            <a:rPr lang="fr-CA" sz="2000" b="1" kern="1200" dirty="0"/>
            <a:t>(réagir aux stimuli)</a:t>
          </a:r>
        </a:p>
      </dsp:txBody>
      <dsp:txXfrm>
        <a:off x="1103171" y="3569828"/>
        <a:ext cx="2157234" cy="715377"/>
      </dsp:txXfrm>
    </dsp:sp>
    <dsp:sp modelId="{F1E88622-35A5-49D7-BE91-C2336774B56A}">
      <dsp:nvSpPr>
        <dsp:cNvPr id="0" name=""/>
        <dsp:cNvSpPr/>
      </dsp:nvSpPr>
      <dsp:spPr>
        <a:xfrm>
          <a:off x="328946" y="2043935"/>
          <a:ext cx="2448732" cy="1119164"/>
        </a:xfrm>
        <a:prstGeom prst="roundRect">
          <a:avLst/>
        </a:prstGeom>
        <a:gradFill rotWithShape="0">
          <a:gsLst>
            <a:gs pos="0">
              <a:schemeClr val="accent4">
                <a:hueOff val="-5025950"/>
                <a:satOff val="35087"/>
                <a:lumOff val="3758"/>
                <a:alphaOff val="0"/>
                <a:shade val="47500"/>
                <a:satMod val="137000"/>
              </a:schemeClr>
            </a:gs>
            <a:gs pos="55000">
              <a:schemeClr val="accent4">
                <a:hueOff val="-5025950"/>
                <a:satOff val="35087"/>
                <a:lumOff val="3758"/>
                <a:alphaOff val="0"/>
                <a:shade val="69000"/>
                <a:satMod val="137000"/>
              </a:schemeClr>
            </a:gs>
            <a:gs pos="100000">
              <a:schemeClr val="accent4">
                <a:hueOff val="-5025950"/>
                <a:satOff val="35087"/>
                <a:lumOff val="375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Croissance et réparation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dirty="0">
              <a:latin typeface="Arial" pitchFamily="34" charset="0"/>
              <a:cs typeface="Arial" pitchFamily="34" charset="0"/>
            </a:rPr>
            <a:t> </a:t>
          </a:r>
          <a:r>
            <a:rPr lang="fr-CA" sz="2000" b="1" kern="1200" dirty="0">
              <a:latin typeface="Arial" pitchFamily="34" charset="0"/>
              <a:cs typeface="Arial" pitchFamily="34" charset="0"/>
            </a:rPr>
            <a:t>(grandir)</a:t>
          </a:r>
        </a:p>
      </dsp:txBody>
      <dsp:txXfrm>
        <a:off x="383579" y="2098568"/>
        <a:ext cx="2339466" cy="1009898"/>
      </dsp:txXfrm>
    </dsp:sp>
    <dsp:sp modelId="{B107C6D5-17BC-42B0-A34A-71AE922EB07E}">
      <dsp:nvSpPr>
        <dsp:cNvPr id="0" name=""/>
        <dsp:cNvSpPr/>
      </dsp:nvSpPr>
      <dsp:spPr>
        <a:xfrm>
          <a:off x="108295" y="883126"/>
          <a:ext cx="2505321" cy="792777"/>
        </a:xfrm>
        <a:prstGeom prst="roundRect">
          <a:avLst/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shade val="47500"/>
                <a:satMod val="137000"/>
              </a:schemeClr>
            </a:gs>
            <a:gs pos="55000">
              <a:schemeClr val="accent4">
                <a:hueOff val="-6031141"/>
                <a:satOff val="42105"/>
                <a:lumOff val="4509"/>
                <a:alphaOff val="0"/>
                <a:shade val="69000"/>
                <a:satMod val="137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1" kern="1200" baseline="0" dirty="0">
              <a:latin typeface="Arial" pitchFamily="34" charset="0"/>
              <a:cs typeface="Arial" pitchFamily="34" charset="0"/>
            </a:rPr>
            <a:t>Respiration (0</a:t>
          </a:r>
          <a:r>
            <a:rPr lang="fr-CA" sz="2200" b="1" kern="1200" baseline="-25000" dirty="0">
              <a:latin typeface="Arial" pitchFamily="34" charset="0"/>
              <a:cs typeface="Arial" pitchFamily="34" charset="0"/>
            </a:rPr>
            <a:t>2</a:t>
          </a:r>
          <a:r>
            <a:rPr lang="fr-CA" sz="2200" b="1" kern="1200" baseline="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146995" y="921826"/>
        <a:ext cx="2427921" cy="715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98DAE-EC01-42C4-8971-390B3CE01615}">
      <dsp:nvSpPr>
        <dsp:cNvPr id="0" name=""/>
        <dsp:cNvSpPr/>
      </dsp:nvSpPr>
      <dsp:spPr>
        <a:xfrm>
          <a:off x="1349374" y="0"/>
          <a:ext cx="4800600" cy="48006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ED40D51-B918-4293-95F7-CD34396CF7E8}">
      <dsp:nvSpPr>
        <dsp:cNvPr id="0" name=""/>
        <dsp:cNvSpPr/>
      </dsp:nvSpPr>
      <dsp:spPr>
        <a:xfrm>
          <a:off x="1661413" y="312039"/>
          <a:ext cx="1920240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L’oxygène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O</a:t>
          </a:r>
        </a:p>
      </dsp:txBody>
      <dsp:txXfrm>
        <a:off x="1755151" y="405777"/>
        <a:ext cx="1732764" cy="1732764"/>
      </dsp:txXfrm>
    </dsp:sp>
    <dsp:sp modelId="{875619BB-8155-4E79-B605-BD2F2A2F1D1D}">
      <dsp:nvSpPr>
        <dsp:cNvPr id="0" name=""/>
        <dsp:cNvSpPr/>
      </dsp:nvSpPr>
      <dsp:spPr>
        <a:xfrm>
          <a:off x="3917696" y="312039"/>
          <a:ext cx="1920240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Le carbone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</a:t>
          </a:r>
        </a:p>
      </dsp:txBody>
      <dsp:txXfrm>
        <a:off x="4011434" y="405777"/>
        <a:ext cx="1732764" cy="1732764"/>
      </dsp:txXfrm>
    </dsp:sp>
    <dsp:sp modelId="{E76650A8-09EE-4321-87DD-96D1BDF0F89C}">
      <dsp:nvSpPr>
        <dsp:cNvPr id="0" name=""/>
        <dsp:cNvSpPr/>
      </dsp:nvSpPr>
      <dsp:spPr>
        <a:xfrm>
          <a:off x="1708133" y="2552709"/>
          <a:ext cx="1920240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L’hydrogène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</a:t>
          </a:r>
        </a:p>
      </dsp:txBody>
      <dsp:txXfrm>
        <a:off x="1801871" y="2646447"/>
        <a:ext cx="1732764" cy="1732764"/>
      </dsp:txXfrm>
    </dsp:sp>
    <dsp:sp modelId="{2D90DD60-2A37-4FAC-AD0A-A966FFD6B862}">
      <dsp:nvSpPr>
        <dsp:cNvPr id="0" name=""/>
        <dsp:cNvSpPr/>
      </dsp:nvSpPr>
      <dsp:spPr>
        <a:xfrm>
          <a:off x="3917696" y="2568320"/>
          <a:ext cx="1920240" cy="1920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L’azote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N</a:t>
          </a:r>
        </a:p>
      </dsp:txBody>
      <dsp:txXfrm>
        <a:off x="4011434" y="2662058"/>
        <a:ext cx="1732764" cy="173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FA5B0-4540-41A3-BEAF-5BA7430FE08C}" type="datetimeFigureOut">
              <a:rPr lang="fr-CA" smtClean="0"/>
              <a:t>2024-03-19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DDE14-D378-443E-AA53-8F9DD791A4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885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Anatomie microscopique:</a:t>
            </a:r>
            <a:r>
              <a:rPr lang="fr-CA" baseline="0" dirty="0"/>
              <a:t>  Microscope </a:t>
            </a:r>
            <a:r>
              <a:rPr lang="fr-CA" baseline="0" dirty="0">
                <a:sym typeface="Wingdings" panose="05000000000000000000" pitchFamily="2" charset="2"/>
              </a:rPr>
              <a:t> cellules </a:t>
            </a:r>
          </a:p>
          <a:p>
            <a:r>
              <a:rPr lang="fr-CA" baseline="0" dirty="0">
                <a:sym typeface="Wingdings" panose="05000000000000000000" pitchFamily="2" charset="2"/>
              </a:rPr>
              <a:t>Anatomie macroscopique : Les gros organes (voir à l’Œil nu)  dissection d’un cœur </a:t>
            </a:r>
          </a:p>
          <a:p>
            <a:r>
              <a:rPr lang="fr-CA" baseline="0" dirty="0">
                <a:sym typeface="Wingdings" panose="05000000000000000000" pitchFamily="2" charset="2"/>
              </a:rPr>
              <a:t>Outils: Stéthoscope, palpation, auscultation 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442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L'</a:t>
            </a:r>
            <a:r>
              <a:rPr lang="fr-CA" i="1" dirty="0"/>
              <a:t>urée</a:t>
            </a:r>
            <a:r>
              <a:rPr lang="fr-CA" dirty="0"/>
              <a:t> est une substance éliminée dans les urines et qui provient de la </a:t>
            </a:r>
            <a:r>
              <a:rPr lang="fr-CA" b="1" dirty="0"/>
              <a:t>dégradation des protéines des muscles et de l'alimentation</a:t>
            </a:r>
            <a:r>
              <a:rPr lang="fr-CA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>
                <a:solidFill>
                  <a:prstClr val="black"/>
                </a:solidFill>
              </a:rPr>
              <a:pPr/>
              <a:t>16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EA29F-E1CC-463C-B80B-31C0D129D4D9}" type="slidenum">
              <a:rPr lang="fr-CA" smtClean="0">
                <a:solidFill>
                  <a:prstClr val="black"/>
                </a:solidFill>
              </a:rPr>
              <a:pPr/>
              <a:t>24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3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Tuesday, March 19, 2024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8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72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1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8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Tuesday, March 19, 2024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55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white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81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44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61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19/03/2024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7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BC074A-D982-485C-917F-7238FEA41CB3}" type="datetimeFigureOut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2024-03-19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4181EF-9BB0-4AD1-8D57-616B9C84FE87}" type="slidenum">
              <a:rPr lang="fr-CA" smtClean="0">
                <a:solidFill>
                  <a:prstClr val="black">
                    <a:tint val="9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6016" y="332656"/>
            <a:ext cx="3312368" cy="1728192"/>
          </a:xfrm>
        </p:spPr>
        <p:txBody>
          <a:bodyPr/>
          <a:lstStyle/>
          <a:p>
            <a:pPr algn="ctr"/>
            <a:r>
              <a:rPr lang="fr-CA" b="1" dirty="0"/>
              <a:t>COURS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2420888"/>
            <a:ext cx="3384376" cy="3600400"/>
          </a:xfrm>
        </p:spPr>
        <p:txBody>
          <a:bodyPr>
            <a:normAutofit/>
          </a:bodyPr>
          <a:lstStyle/>
          <a:p>
            <a:pPr algn="ctr"/>
            <a:endParaRPr lang="fr-CA" sz="3600" b="1" dirty="0">
              <a:solidFill>
                <a:srgbClr val="C00000"/>
              </a:solidFill>
            </a:endParaRPr>
          </a:p>
          <a:p>
            <a:pPr algn="ctr"/>
            <a:r>
              <a:rPr lang="fr-CA" sz="3600" b="1" dirty="0">
                <a:solidFill>
                  <a:srgbClr val="C00000"/>
                </a:solidFill>
              </a:rPr>
              <a:t>L’organisation du corps humain</a:t>
            </a:r>
          </a:p>
          <a:p>
            <a:pPr algn="ctr"/>
            <a:endParaRPr lang="fr-CA" sz="3600" b="1" dirty="0">
              <a:solidFill>
                <a:srgbClr val="C00000"/>
              </a:solidFill>
            </a:endParaRPr>
          </a:p>
        </p:txBody>
      </p:sp>
      <p:pic>
        <p:nvPicPr>
          <p:cNvPr id="5" name="Image 4" descr="corps-humain-bouton.jpg"/>
          <p:cNvPicPr>
            <a:picLocks noChangeAspect="1"/>
          </p:cNvPicPr>
          <p:nvPr/>
        </p:nvPicPr>
        <p:blipFill>
          <a:blip r:embed="rId2" cstate="print"/>
          <a:srcRect l="46210" t="7223" r="20519" b="13326"/>
          <a:stretch>
            <a:fillRect/>
          </a:stretch>
        </p:blipFill>
        <p:spPr>
          <a:xfrm>
            <a:off x="755576" y="331066"/>
            <a:ext cx="3247774" cy="5954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2 LES CELLULES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fr-CA" dirty="0"/>
              <a:t>Tous ces éléments chimiques s’assemblent pour former les 100 000 milliards de cellules de notre corps.</a:t>
            </a:r>
          </a:p>
          <a:p>
            <a:r>
              <a:rPr lang="fr-CA" dirty="0"/>
              <a:t>Très diversifiées (plus de 300 types), les cellules exercent de nombreuses fonctions dans l’organisme.</a:t>
            </a:r>
          </a:p>
        </p:txBody>
      </p:sp>
      <p:pic>
        <p:nvPicPr>
          <p:cNvPr id="4" name="Image 3" descr="comp 7 001.bmp"/>
          <p:cNvPicPr>
            <a:picLocks noChangeAspect="1"/>
          </p:cNvPicPr>
          <p:nvPr/>
        </p:nvPicPr>
        <p:blipFill>
          <a:blip r:embed="rId2" cstate="print"/>
          <a:srcRect l="26941" t="33620" r="60686" b="59240"/>
          <a:stretch>
            <a:fillRect/>
          </a:stretch>
        </p:blipFill>
        <p:spPr>
          <a:xfrm>
            <a:off x="5148064" y="4005063"/>
            <a:ext cx="2664296" cy="21144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3 LES TISSUS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cellules du corps s’assemblent pour former des tissus spécialisés.</a:t>
            </a:r>
          </a:p>
          <a:p>
            <a:r>
              <a:rPr lang="fr-CA" dirty="0"/>
              <a:t>Un tissu est formé d’un grand nombre de cellules </a:t>
            </a:r>
            <a:r>
              <a:rPr lang="fr-CA" b="1" dirty="0">
                <a:solidFill>
                  <a:srgbClr val="FF0000"/>
                </a:solidFill>
              </a:rPr>
              <a:t>semblables</a:t>
            </a:r>
            <a:r>
              <a:rPr lang="fr-CA" dirty="0"/>
              <a:t>.</a:t>
            </a:r>
          </a:p>
        </p:txBody>
      </p:sp>
      <p:pic>
        <p:nvPicPr>
          <p:cNvPr id="4" name="Image 3" descr="comp 7 001.bmp"/>
          <p:cNvPicPr>
            <a:picLocks noChangeAspect="1"/>
          </p:cNvPicPr>
          <p:nvPr/>
        </p:nvPicPr>
        <p:blipFill>
          <a:blip r:embed="rId2" cstate="print"/>
          <a:srcRect l="38448" t="39500" r="45668" b="48950"/>
          <a:stretch>
            <a:fillRect/>
          </a:stretch>
        </p:blipFill>
        <p:spPr>
          <a:xfrm>
            <a:off x="5436096" y="3861048"/>
            <a:ext cx="22322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4 LES ORGANES ET LES STRUCTURES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organes sont formés d’un </a:t>
            </a:r>
            <a:r>
              <a:rPr lang="fr-CA" b="1" dirty="0">
                <a:solidFill>
                  <a:srgbClr val="FF0000"/>
                </a:solidFill>
              </a:rPr>
              <a:t>assemblage de différents tissus.</a:t>
            </a:r>
          </a:p>
          <a:p>
            <a:r>
              <a:rPr lang="fr-CA" dirty="0"/>
              <a:t>Les muscles, par exemple, sont composés de tissus musculaires, épithéliaux et conjonctifs.</a:t>
            </a:r>
          </a:p>
        </p:txBody>
      </p:sp>
      <p:pic>
        <p:nvPicPr>
          <p:cNvPr id="4" name="Image 3" descr="comp 7 001.bmp"/>
          <p:cNvPicPr>
            <a:picLocks noChangeAspect="1"/>
          </p:cNvPicPr>
          <p:nvPr/>
        </p:nvPicPr>
        <p:blipFill>
          <a:blip r:embed="rId2" cstate="print"/>
          <a:srcRect l="55296" t="33200" r="32190" b="57000"/>
          <a:stretch>
            <a:fillRect/>
          </a:stretch>
        </p:blipFill>
        <p:spPr>
          <a:xfrm>
            <a:off x="5796136" y="4077072"/>
            <a:ext cx="2206531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5 LES SYSTÈMES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Enfin, </a:t>
            </a:r>
            <a:r>
              <a:rPr lang="fr-CA" b="1" dirty="0">
                <a:solidFill>
                  <a:srgbClr val="FF0000"/>
                </a:solidFill>
              </a:rPr>
              <a:t>l’assemblage de différents tissus, organes et structures </a:t>
            </a:r>
            <a:r>
              <a:rPr lang="fr-CA" dirty="0"/>
              <a:t>du corps humain forme des systèmes.</a:t>
            </a:r>
          </a:p>
          <a:p>
            <a:r>
              <a:rPr lang="fr-CA" dirty="0"/>
              <a:t>Chaque système </a:t>
            </a:r>
            <a:r>
              <a:rPr lang="fr-CA" i="1" u="sng" dirty="0"/>
              <a:t>assume une fonction spécialisée</a:t>
            </a:r>
            <a:r>
              <a:rPr lang="fr-CA" dirty="0"/>
              <a:t> dans l’organisme.</a:t>
            </a:r>
          </a:p>
        </p:txBody>
      </p:sp>
      <p:pic>
        <p:nvPicPr>
          <p:cNvPr id="4" name="Image 3" descr="comp 7 001.bmp"/>
          <p:cNvPicPr>
            <a:picLocks noChangeAspect="1"/>
          </p:cNvPicPr>
          <p:nvPr/>
        </p:nvPicPr>
        <p:blipFill>
          <a:blip r:embed="rId2" cstate="print"/>
          <a:srcRect l="56288" t="17450" r="29363" b="68392"/>
          <a:stretch>
            <a:fillRect/>
          </a:stretch>
        </p:blipFill>
        <p:spPr>
          <a:xfrm>
            <a:off x="6300192" y="4005064"/>
            <a:ext cx="1800200" cy="24431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6 LE CORPS HUMAIN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03101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CELLULE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Les cellules sont formées de la </a:t>
            </a:r>
            <a:r>
              <a:rPr lang="fr-CA" i="1" u="sng" dirty="0"/>
              <a:t>combinaison de molécules</a:t>
            </a:r>
            <a:r>
              <a:rPr lang="fr-CA" dirty="0"/>
              <a:t>, celle-ci étant elles-mêmes formées de l’union de deux ou plusieurs </a:t>
            </a:r>
            <a:r>
              <a:rPr lang="fr-CA" b="1" dirty="0">
                <a:solidFill>
                  <a:srgbClr val="FF0000"/>
                </a:solidFill>
              </a:rPr>
              <a:t>atomes</a:t>
            </a:r>
            <a:r>
              <a:rPr lang="fr-CA" b="1" dirty="0"/>
              <a:t>.</a:t>
            </a:r>
            <a:endParaRPr lang="fr-CA" b="1" dirty="0">
              <a:solidFill>
                <a:srgbClr val="FF0000"/>
              </a:solidFill>
            </a:endParaRPr>
          </a:p>
          <a:p>
            <a:r>
              <a:rPr lang="fr-CA" dirty="0"/>
              <a:t>Les </a:t>
            </a:r>
            <a:r>
              <a:rPr lang="fr-CA" b="1" dirty="0">
                <a:solidFill>
                  <a:srgbClr val="FF0000"/>
                </a:solidFill>
              </a:rPr>
              <a:t>atomes</a:t>
            </a:r>
            <a:r>
              <a:rPr lang="fr-CA" dirty="0"/>
              <a:t> sont les plus petites particules de matière qui participent aux différentes réactions chimiques.</a:t>
            </a:r>
          </a:p>
          <a:p>
            <a:r>
              <a:rPr lang="fr-CA" i="1" dirty="0"/>
              <a:t>Les </a:t>
            </a:r>
            <a:r>
              <a:rPr lang="fr-CA" b="1" i="1" dirty="0">
                <a:solidFill>
                  <a:srgbClr val="FF0000"/>
                </a:solidFill>
              </a:rPr>
              <a:t>cellules</a:t>
            </a:r>
            <a:r>
              <a:rPr lang="fr-CA" i="1" dirty="0"/>
              <a:t> sont donc des </a:t>
            </a:r>
            <a:r>
              <a:rPr lang="fr-CA" b="1" i="1" dirty="0"/>
              <a:t>organismes vivants qui assurent différentes fonctions à l’intérieur de l’organisme</a:t>
            </a:r>
            <a:r>
              <a:rPr lang="fr-CA" b="1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LA CELLULE : </a:t>
            </a:r>
            <a:b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fr-CA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SES FONCTIONS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778892"/>
              </p:ext>
            </p:extLst>
          </p:nvPr>
        </p:nvGraphicFramePr>
        <p:xfrm>
          <a:off x="685286" y="1682500"/>
          <a:ext cx="7499350" cy="490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19838"/>
            <a:ext cx="1872208" cy="68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94" y="5085184"/>
            <a:ext cx="4095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42" y="2671370"/>
            <a:ext cx="1872208" cy="18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1008112" cy="8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64" y="1740811"/>
            <a:ext cx="1170878" cy="7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2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FONCTION DE CELLULES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99238"/>
            <a:ext cx="7253834" cy="189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9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FONCTION DE CELLULES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68319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55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FONCTION DE CELLULES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0491"/>
            <a:ext cx="6297535" cy="242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0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UNE MALADIE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fr-CA" sz="4800" b="1" dirty="0"/>
              <a:t>Définition :</a:t>
            </a:r>
          </a:p>
          <a:p>
            <a:r>
              <a:rPr lang="fr-CA" sz="4800" dirty="0"/>
              <a:t>Altération de l'état de santé, attribuée à des causes, se traduisant par des symptômes et des signes, suivant une évolution et des possibilités thérapeutiques.</a:t>
            </a:r>
          </a:p>
          <a:p>
            <a:pPr marL="68580" indent="0">
              <a:buNone/>
            </a:pPr>
            <a:r>
              <a:rPr lang="fr-CA" sz="4800" dirty="0"/>
              <a:t>Ex: gastro-entérite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6103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FONCTION DE CELLULES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71530" cy="30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5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FONCTION DE CELLULES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13" y="2671800"/>
            <a:ext cx="6887796" cy="25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7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FONCTION DE CELLULES</a:t>
            </a:r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0" y="2276872"/>
            <a:ext cx="5543181" cy="36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2206625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8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LA FONCTION DE CELLULES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3817"/>
            <a:ext cx="7275030" cy="335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948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867" y="332656"/>
            <a:ext cx="8827468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CELLULE :</a:t>
            </a:r>
            <a:br>
              <a:rPr lang="fr-C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fr-C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 COMPOSITION CHIMIQUE </a:t>
            </a:r>
            <a:r>
              <a:rPr lang="fr-CA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p.12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354569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xplosion 2 6"/>
          <p:cNvSpPr/>
          <p:nvPr/>
        </p:nvSpPr>
        <p:spPr>
          <a:xfrm rot="20877413">
            <a:off x="3090" y="1327246"/>
            <a:ext cx="3045432" cy="4392488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Sels minéraux:</a:t>
            </a:r>
          </a:p>
          <a:p>
            <a:pPr algn="ctr"/>
            <a:endParaRPr lang="fr-CA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A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Ca, K, P,  S, Na, Cl, Mg, I et le Fe </a:t>
            </a:r>
          </a:p>
        </p:txBody>
      </p:sp>
      <p:sp>
        <p:nvSpPr>
          <p:cNvPr id="8" name="Explosion 2 7"/>
          <p:cNvSpPr/>
          <p:nvPr/>
        </p:nvSpPr>
        <p:spPr>
          <a:xfrm>
            <a:off x="7256753" y="3078355"/>
            <a:ext cx="1907704" cy="2088232"/>
          </a:xfrm>
          <a:prstGeom prst="irregularSeal2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Eau</a:t>
            </a:r>
          </a:p>
          <a:p>
            <a:pPr algn="ctr"/>
            <a:r>
              <a:rPr lang="fr-CA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CA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CA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/>
            <a:r>
              <a:rPr lang="fr-CA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(60%)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956376" y="501317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243292" y="5821835"/>
            <a:ext cx="16916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prstClr val="black"/>
                </a:solidFill>
              </a:rPr>
              <a:t>Permet les réactions chimiques</a:t>
            </a:r>
          </a:p>
        </p:txBody>
      </p:sp>
    </p:spTree>
    <p:extLst>
      <p:ext uri="{BB962C8B-B14F-4D97-AF65-F5344CB8AC3E}">
        <p14:creationId xmlns:p14="http://schemas.microsoft.com/office/powerpoint/2010/main" val="7870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CA" dirty="0"/>
              <a:t>Pour accomplir ces fonctions, les cellules doivent contenir tous les </a:t>
            </a:r>
            <a:r>
              <a:rPr lang="fr-CA" i="1" u="sng" dirty="0"/>
              <a:t>éléments nutritifs</a:t>
            </a:r>
            <a:r>
              <a:rPr lang="fr-CA" dirty="0"/>
              <a:t> nécessaire à la vie.</a:t>
            </a:r>
          </a:p>
          <a:p>
            <a:r>
              <a:rPr lang="fr-CA" dirty="0"/>
              <a:t>Elles sont donc constituées des éléments chimiques suivants:</a:t>
            </a:r>
          </a:p>
          <a:p>
            <a:pPr>
              <a:buFont typeface="Wingdings" pitchFamily="2" charset="2"/>
              <a:buChar char="Ø"/>
            </a:pPr>
            <a:r>
              <a:rPr lang="fr-CA" b="1" dirty="0"/>
              <a:t>L’oxygène </a:t>
            </a:r>
            <a:r>
              <a:rPr lang="fr-CA" dirty="0"/>
              <a:t>(O); essentiel à la production de l’</a:t>
            </a:r>
            <a:r>
              <a:rPr lang="fr-CA" i="1" u="sng" dirty="0"/>
              <a:t>énergie</a:t>
            </a:r>
          </a:p>
          <a:p>
            <a:pPr>
              <a:buFont typeface="Wingdings" pitchFamily="2" charset="2"/>
              <a:buChar char="Ø"/>
            </a:pPr>
            <a:r>
              <a:rPr lang="fr-CA" b="1" dirty="0"/>
              <a:t>L’hydrogène </a:t>
            </a:r>
            <a:r>
              <a:rPr lang="fr-CA" dirty="0"/>
              <a:t>(H); est le principal constituant de l’</a:t>
            </a:r>
            <a:r>
              <a:rPr lang="fr-CA" i="1" u="sng" dirty="0"/>
              <a:t>eau</a:t>
            </a:r>
          </a:p>
          <a:p>
            <a:pPr>
              <a:buFont typeface="Wingdings" pitchFamily="2" charset="2"/>
              <a:buChar char="Ø"/>
            </a:pPr>
            <a:r>
              <a:rPr lang="fr-CA" b="1" dirty="0"/>
              <a:t>Le carbone </a:t>
            </a:r>
            <a:r>
              <a:rPr lang="fr-CA" dirty="0"/>
              <a:t>(C); est le principale composant de la </a:t>
            </a:r>
            <a:r>
              <a:rPr lang="fr-CA" i="1" u="sng" dirty="0"/>
              <a:t>cellule</a:t>
            </a:r>
          </a:p>
          <a:p>
            <a:pPr>
              <a:buFont typeface="Wingdings" pitchFamily="2" charset="2"/>
              <a:buChar char="Ø"/>
            </a:pPr>
            <a:r>
              <a:rPr lang="fr-CA" b="1" dirty="0"/>
              <a:t>L’azote </a:t>
            </a:r>
            <a:r>
              <a:rPr lang="fr-CA" dirty="0"/>
              <a:t>(N); est le constituant essentiel de toutes les </a:t>
            </a:r>
            <a:r>
              <a:rPr lang="fr-CA" i="1" u="sng" dirty="0"/>
              <a:t>protéines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472608"/>
          </a:xfrm>
        </p:spPr>
        <p:txBody>
          <a:bodyPr>
            <a:normAutofit/>
          </a:bodyPr>
          <a:lstStyle/>
          <a:p>
            <a:r>
              <a:rPr lang="fr-CA" dirty="0"/>
              <a:t>Des </a:t>
            </a:r>
            <a:r>
              <a:rPr lang="fr-CA" b="1" i="1" u="sng" dirty="0"/>
              <a:t>sels minéraux </a:t>
            </a:r>
            <a:r>
              <a:rPr lang="fr-CA" dirty="0"/>
              <a:t>s’ajoutent à la composition de la cellule: le </a:t>
            </a:r>
            <a:r>
              <a:rPr lang="fr-CA" i="1" dirty="0"/>
              <a:t>calcium</a:t>
            </a:r>
            <a:r>
              <a:rPr lang="fr-CA" dirty="0"/>
              <a:t> (Ca), le </a:t>
            </a:r>
            <a:r>
              <a:rPr lang="fr-CA" i="1" dirty="0"/>
              <a:t>potassium</a:t>
            </a:r>
            <a:r>
              <a:rPr lang="fr-CA" dirty="0"/>
              <a:t> (K), le </a:t>
            </a:r>
            <a:r>
              <a:rPr lang="fr-CA" i="1" dirty="0"/>
              <a:t>phosphore</a:t>
            </a:r>
            <a:r>
              <a:rPr lang="fr-CA" dirty="0"/>
              <a:t> (P), le </a:t>
            </a:r>
            <a:r>
              <a:rPr lang="fr-CA" i="1" dirty="0"/>
              <a:t>souffre</a:t>
            </a:r>
            <a:r>
              <a:rPr lang="fr-CA" dirty="0"/>
              <a:t> (S), le </a:t>
            </a:r>
            <a:r>
              <a:rPr lang="fr-CA" i="1" dirty="0"/>
              <a:t>sodium</a:t>
            </a:r>
            <a:r>
              <a:rPr lang="fr-CA" dirty="0"/>
              <a:t> (Na), le </a:t>
            </a:r>
            <a:r>
              <a:rPr lang="fr-CA" i="1" dirty="0"/>
              <a:t>chlore</a:t>
            </a:r>
            <a:r>
              <a:rPr lang="fr-CA" dirty="0"/>
              <a:t> (Cl), le </a:t>
            </a:r>
            <a:r>
              <a:rPr lang="fr-CA" i="1" dirty="0"/>
              <a:t>magnésium</a:t>
            </a:r>
            <a:r>
              <a:rPr lang="fr-CA" dirty="0"/>
              <a:t> (Mg), l’</a:t>
            </a:r>
            <a:r>
              <a:rPr lang="fr-CA" i="1" dirty="0"/>
              <a:t>iode</a:t>
            </a:r>
            <a:r>
              <a:rPr lang="fr-CA" dirty="0"/>
              <a:t> (I) et le </a:t>
            </a:r>
            <a:r>
              <a:rPr lang="fr-CA" i="1" dirty="0"/>
              <a:t>fer</a:t>
            </a:r>
            <a:r>
              <a:rPr lang="fr-CA" dirty="0"/>
              <a:t> (F).</a:t>
            </a:r>
          </a:p>
          <a:p>
            <a:r>
              <a:rPr lang="fr-CA" dirty="0"/>
              <a:t>L’</a:t>
            </a:r>
            <a:r>
              <a:rPr lang="fr-CA" b="1" i="1" u="sng" dirty="0"/>
              <a:t>eau</a:t>
            </a:r>
            <a:r>
              <a:rPr lang="fr-CA" dirty="0"/>
              <a:t> (H</a:t>
            </a:r>
            <a:r>
              <a:rPr lang="fr-CA" dirty="0">
                <a:latin typeface="Book Antiqua"/>
              </a:rPr>
              <a:t>2O), qui renferme tous ces composants, </a:t>
            </a:r>
            <a:r>
              <a:rPr lang="fr-CA" b="1" dirty="0">
                <a:solidFill>
                  <a:schemeClr val="tx1"/>
                </a:solidFill>
                <a:latin typeface="Book Antiqua"/>
              </a:rPr>
              <a:t>est le </a:t>
            </a:r>
            <a:r>
              <a:rPr lang="fr-CA" b="1" i="1" dirty="0">
                <a:solidFill>
                  <a:schemeClr val="tx1"/>
                </a:solidFill>
                <a:latin typeface="Book Antiqua"/>
              </a:rPr>
              <a:t>liquide dans lequel peuvent se produire toutes les réactions chimiques.</a:t>
            </a:r>
          </a:p>
          <a:p>
            <a:r>
              <a:rPr lang="fr-CA" dirty="0">
                <a:latin typeface="Book Antiqua"/>
              </a:rPr>
              <a:t>Tous ces composés sont essentiels à la vie cellulaire, donc à la vie humaine. Chacun, à sa façon, joue un rôle bien défini et </a:t>
            </a:r>
            <a:r>
              <a:rPr lang="fr-CA" i="1" u="sng" dirty="0">
                <a:latin typeface="Book Antiqua"/>
              </a:rPr>
              <a:t>c’est leur interaction qui permet de maintenir l’équilibre</a:t>
            </a:r>
            <a:r>
              <a:rPr lang="fr-CA" dirty="0">
                <a:latin typeface="Book Antiqua"/>
              </a:rPr>
              <a:t> nécessaire à une bonne santé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817160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STRUCTURE DE LA CELLULE</a:t>
            </a:r>
            <a:endParaRPr lang="fr-CA" sz="36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844824"/>
            <a:ext cx="6777317" cy="4248472"/>
          </a:xfrm>
        </p:spPr>
        <p:txBody>
          <a:bodyPr>
            <a:normAutofit/>
          </a:bodyPr>
          <a:lstStyle/>
          <a:p>
            <a:r>
              <a:rPr lang="fr-CA" dirty="0"/>
              <a:t>La </a:t>
            </a:r>
            <a:r>
              <a:rPr lang="fr-CA" b="1" dirty="0">
                <a:solidFill>
                  <a:srgbClr val="FF0000"/>
                </a:solidFill>
              </a:rPr>
              <a:t>cellule</a:t>
            </a:r>
            <a:r>
              <a:rPr lang="fr-CA" dirty="0"/>
              <a:t> est la plus petite unité vivante du corps humain; elle constitue </a:t>
            </a:r>
            <a:r>
              <a:rPr lang="fr-CA" b="1" dirty="0">
                <a:solidFill>
                  <a:srgbClr val="FF0000"/>
                </a:solidFill>
              </a:rPr>
              <a:t>l’unité de base de l’organisme</a:t>
            </a:r>
            <a:r>
              <a:rPr lang="fr-CA" dirty="0"/>
              <a:t>. Toutes les cellules de l’organisme possèdent trois éléments de base ayant des rôles particuliers, soit;</a:t>
            </a:r>
          </a:p>
          <a:p>
            <a:pPr marL="68580" indent="0">
              <a:buNone/>
            </a:pPr>
            <a:endParaRPr lang="fr-CA" dirty="0"/>
          </a:p>
          <a:p>
            <a:pPr>
              <a:buFont typeface="Wingdings" pitchFamily="2" charset="2"/>
              <a:buChar char="Ø"/>
            </a:pPr>
            <a:r>
              <a:rPr lang="fr-CA" dirty="0"/>
              <a:t>Une </a:t>
            </a:r>
            <a:r>
              <a:rPr lang="fr-CA" b="1" dirty="0"/>
              <a:t>membrane cellulaire </a:t>
            </a:r>
            <a:r>
              <a:rPr lang="fr-CA" dirty="0"/>
              <a:t>qui la </a:t>
            </a:r>
            <a:r>
              <a:rPr lang="fr-CA" i="1" u="sng" dirty="0"/>
              <a:t>sépare</a:t>
            </a:r>
            <a:r>
              <a:rPr lang="fr-CA" dirty="0"/>
              <a:t> de ses voisines, la </a:t>
            </a:r>
            <a:r>
              <a:rPr lang="fr-CA" i="1" u="sng" dirty="0"/>
              <a:t>protège</a:t>
            </a:r>
            <a:r>
              <a:rPr lang="fr-CA" dirty="0"/>
              <a:t> et </a:t>
            </a:r>
            <a:r>
              <a:rPr lang="fr-CA" i="1" u="sng" dirty="0"/>
              <a:t>contrôle</a:t>
            </a:r>
            <a:r>
              <a:rPr lang="fr-CA" dirty="0"/>
              <a:t> les échanges;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STRUCTURE DE LA CELLULE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CA" dirty="0"/>
              <a:t>Un </a:t>
            </a:r>
            <a:r>
              <a:rPr lang="fr-CA" b="1" dirty="0"/>
              <a:t>cytoplasme</a:t>
            </a:r>
            <a:r>
              <a:rPr lang="fr-CA" dirty="0"/>
              <a:t>, gelée où se logent les différents appareils de fabrication ou de transformation appelés </a:t>
            </a:r>
            <a:r>
              <a:rPr lang="fr-CA" i="1" u="sng" dirty="0"/>
              <a:t>organites</a:t>
            </a:r>
            <a:r>
              <a:rPr lang="fr-CA" dirty="0"/>
              <a:t>, ayant une fonction bien précise;</a:t>
            </a:r>
          </a:p>
          <a:p>
            <a:pPr>
              <a:buFont typeface="Wingdings" pitchFamily="2" charset="2"/>
              <a:buChar char="Ø"/>
            </a:pPr>
            <a:endParaRPr lang="fr-CA" dirty="0"/>
          </a:p>
          <a:p>
            <a:pPr>
              <a:buFont typeface="Wingdings" pitchFamily="2" charset="2"/>
              <a:buChar char="Ø"/>
            </a:pPr>
            <a:r>
              <a:rPr lang="fr-CA" dirty="0"/>
              <a:t>Un </a:t>
            </a:r>
            <a:r>
              <a:rPr lang="fr-CA" b="1" dirty="0"/>
              <a:t>noyau</a:t>
            </a:r>
            <a:r>
              <a:rPr lang="fr-CA" dirty="0"/>
              <a:t>, qui </a:t>
            </a:r>
            <a:r>
              <a:rPr lang="fr-CA" i="1" u="sng" dirty="0"/>
              <a:t>coordonne</a:t>
            </a:r>
            <a:r>
              <a:rPr lang="fr-CA" dirty="0"/>
              <a:t> les activités de la cellule, </a:t>
            </a:r>
            <a:r>
              <a:rPr lang="fr-CA" i="1" u="sng" dirty="0"/>
              <a:t>gère</a:t>
            </a:r>
            <a:r>
              <a:rPr lang="fr-CA" dirty="0"/>
              <a:t> son développement et sa multiplication.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57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42D3619-CE42-1EC3-3C85-744FAF54B3E7}"/>
              </a:ext>
            </a:extLst>
          </p:cNvPr>
          <p:cNvSpPr/>
          <p:nvPr/>
        </p:nvSpPr>
        <p:spPr>
          <a:xfrm>
            <a:off x="2069869" y="2107276"/>
            <a:ext cx="5004261" cy="26434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</a:rPr>
              <a:t>VOIR SCHÉMA p.13 DU GUIDE CÉMEQ AFIN DE  PRENDRE CONNAISSANCE DES STRUCTURES DE LA CELLULE.</a:t>
            </a:r>
          </a:p>
        </p:txBody>
      </p:sp>
    </p:spTree>
    <p:extLst>
      <p:ext uri="{BB962C8B-B14F-4D97-AF65-F5344CB8AC3E}">
        <p14:creationId xmlns:p14="http://schemas.microsoft.com/office/powerpoint/2010/main" val="136116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UNE MALADIE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fr-CA" dirty="0"/>
              <a:t>La gastro-entérite est une inflammation de la paroi de l’estomac et de l’intestin, qui provoque de la diarrhée et des vomissements.</a:t>
            </a:r>
          </a:p>
          <a:p>
            <a:r>
              <a:rPr lang="fr-CA" dirty="0"/>
              <a:t>Causes : Bactéries, virus(norovirus), parasites</a:t>
            </a:r>
          </a:p>
          <a:p>
            <a:r>
              <a:rPr lang="fr-CA" dirty="0" err="1"/>
              <a:t>Sx</a:t>
            </a:r>
            <a:r>
              <a:rPr lang="fr-CA" dirty="0"/>
              <a:t>: diarrhée, crampes abdominales, nausées, vomissements.</a:t>
            </a:r>
          </a:p>
          <a:p>
            <a:r>
              <a:rPr lang="fr-CA" dirty="0"/>
              <a:t>Évolution :1-3 jours </a:t>
            </a:r>
          </a:p>
          <a:p>
            <a:r>
              <a:rPr lang="fr-CA" dirty="0" err="1"/>
              <a:t>Tx</a:t>
            </a:r>
            <a:r>
              <a:rPr lang="fr-CA" dirty="0"/>
              <a:t> : Réhydratation, alimentation progressive </a:t>
            </a:r>
          </a:p>
          <a:p>
            <a:pPr marL="6858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1210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184576" cy="56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droite 1"/>
          <p:cNvSpPr/>
          <p:nvPr/>
        </p:nvSpPr>
        <p:spPr>
          <a:xfrm rot="11655038">
            <a:off x="3844915" y="2135722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656265"/>
            <a:ext cx="2498576" cy="648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ORGANITES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096CC0C-C7E8-12B6-A59E-92523DCA2A87}"/>
              </a:ext>
            </a:extLst>
          </p:cNvPr>
          <p:cNvSpPr/>
          <p:nvPr/>
        </p:nvSpPr>
        <p:spPr>
          <a:xfrm>
            <a:off x="5508104" y="2899792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RIBOSOME</a:t>
            </a:r>
          </a:p>
        </p:txBody>
      </p:sp>
    </p:spTree>
    <p:extLst>
      <p:ext uri="{BB962C8B-B14F-4D97-AF65-F5344CB8AC3E}">
        <p14:creationId xmlns:p14="http://schemas.microsoft.com/office/powerpoint/2010/main" val="718488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184576" cy="56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0966097">
            <a:off x="4494904" y="2910600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656265"/>
            <a:ext cx="2498576" cy="648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ORGANITES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310337A-FBB2-42EC-0FEA-BDC016E5CA54}"/>
              </a:ext>
            </a:extLst>
          </p:cNvPr>
          <p:cNvSpPr/>
          <p:nvPr/>
        </p:nvSpPr>
        <p:spPr>
          <a:xfrm>
            <a:off x="5571801" y="3429000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APPAREIL DE GOLGI</a:t>
            </a:r>
          </a:p>
        </p:txBody>
      </p:sp>
    </p:spTree>
    <p:extLst>
      <p:ext uri="{BB962C8B-B14F-4D97-AF65-F5344CB8AC3E}">
        <p14:creationId xmlns:p14="http://schemas.microsoft.com/office/powerpoint/2010/main" val="2468948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184576" cy="56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1655038">
            <a:off x="4997043" y="5016042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656265"/>
            <a:ext cx="2498576" cy="648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ORGANITES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0757959-442C-9B8D-C2D9-50C38F5B90E8}"/>
              </a:ext>
            </a:extLst>
          </p:cNvPr>
          <p:cNvSpPr/>
          <p:nvPr/>
        </p:nvSpPr>
        <p:spPr>
          <a:xfrm>
            <a:off x="5508104" y="2899792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LYSOSOME</a:t>
            </a:r>
          </a:p>
        </p:txBody>
      </p:sp>
    </p:spTree>
    <p:extLst>
      <p:ext uri="{BB962C8B-B14F-4D97-AF65-F5344CB8AC3E}">
        <p14:creationId xmlns:p14="http://schemas.microsoft.com/office/powerpoint/2010/main" val="3002235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184576" cy="56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1655038">
            <a:off x="5357083" y="4656002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656265"/>
            <a:ext cx="2498576" cy="648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ORGANITES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4F11534-D6F1-A25B-15A5-8A3DCBB52163}"/>
              </a:ext>
            </a:extLst>
          </p:cNvPr>
          <p:cNvSpPr/>
          <p:nvPr/>
        </p:nvSpPr>
        <p:spPr>
          <a:xfrm>
            <a:off x="5508104" y="2899792"/>
            <a:ext cx="280831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MITOCHONDRIE</a:t>
            </a:r>
          </a:p>
        </p:txBody>
      </p:sp>
    </p:spTree>
    <p:extLst>
      <p:ext uri="{BB962C8B-B14F-4D97-AF65-F5344CB8AC3E}">
        <p14:creationId xmlns:p14="http://schemas.microsoft.com/office/powerpoint/2010/main" val="1063108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184576" cy="56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8848704">
            <a:off x="4749923" y="4697905"/>
            <a:ext cx="2393738" cy="2885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656265"/>
            <a:ext cx="2498576" cy="648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ORGANITES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F995D38-88A3-D1B1-BE84-6D62F8A6863B}"/>
              </a:ext>
            </a:extLst>
          </p:cNvPr>
          <p:cNvSpPr/>
          <p:nvPr/>
        </p:nvSpPr>
        <p:spPr>
          <a:xfrm>
            <a:off x="5508104" y="2899792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VACUOLES</a:t>
            </a:r>
          </a:p>
        </p:txBody>
      </p:sp>
    </p:spTree>
    <p:extLst>
      <p:ext uri="{BB962C8B-B14F-4D97-AF65-F5344CB8AC3E}">
        <p14:creationId xmlns:p14="http://schemas.microsoft.com/office/powerpoint/2010/main" val="6495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184576" cy="56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1655038">
            <a:off x="3310352" y="5103585"/>
            <a:ext cx="3140250" cy="264118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656265"/>
            <a:ext cx="2498576" cy="648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ORGANITES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003A5FF-3BA4-975C-3F8D-CE1CDF267620}"/>
              </a:ext>
            </a:extLst>
          </p:cNvPr>
          <p:cNvSpPr/>
          <p:nvPr/>
        </p:nvSpPr>
        <p:spPr>
          <a:xfrm>
            <a:off x="5220072" y="2899792"/>
            <a:ext cx="2930624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RÉTICULUM ENDOPLASMIQUE</a:t>
            </a:r>
          </a:p>
        </p:txBody>
      </p:sp>
    </p:spTree>
    <p:extLst>
      <p:ext uri="{BB962C8B-B14F-4D97-AF65-F5344CB8AC3E}">
        <p14:creationId xmlns:p14="http://schemas.microsoft.com/office/powerpoint/2010/main" val="203832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184576" cy="56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>
          <a:xfrm rot="11655038">
            <a:off x="3484875" y="4367970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656265"/>
            <a:ext cx="2498576" cy="648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ORGANITES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83B1233-9166-44CE-923D-ABF0D4902151}"/>
              </a:ext>
            </a:extLst>
          </p:cNvPr>
          <p:cNvSpPr/>
          <p:nvPr/>
        </p:nvSpPr>
        <p:spPr>
          <a:xfrm>
            <a:off x="5508104" y="2899792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NOYAU</a:t>
            </a:r>
          </a:p>
        </p:txBody>
      </p:sp>
    </p:spTree>
    <p:extLst>
      <p:ext uri="{BB962C8B-B14F-4D97-AF65-F5344CB8AC3E}">
        <p14:creationId xmlns:p14="http://schemas.microsoft.com/office/powerpoint/2010/main" val="1442301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5184576" cy="56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droite 2"/>
          <p:cNvSpPr/>
          <p:nvPr/>
        </p:nvSpPr>
        <p:spPr>
          <a:xfrm rot="152228">
            <a:off x="1335830" y="3492441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E65D5DB-1F26-FDB0-C527-66DC745AF4B4}"/>
              </a:ext>
            </a:extLst>
          </p:cNvPr>
          <p:cNvSpPr/>
          <p:nvPr/>
        </p:nvSpPr>
        <p:spPr>
          <a:xfrm>
            <a:off x="777280" y="2132856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CYTOPLASME</a:t>
            </a:r>
          </a:p>
        </p:txBody>
      </p:sp>
    </p:spTree>
    <p:extLst>
      <p:ext uri="{BB962C8B-B14F-4D97-AF65-F5344CB8AC3E}">
        <p14:creationId xmlns:p14="http://schemas.microsoft.com/office/powerpoint/2010/main" val="878668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5184576" cy="56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droite 2"/>
          <p:cNvSpPr/>
          <p:nvPr/>
        </p:nvSpPr>
        <p:spPr>
          <a:xfrm rot="21383635">
            <a:off x="3745529" y="1271790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D6CAE4B-D19B-F366-E8B5-5EB7BAB385AB}"/>
              </a:ext>
            </a:extLst>
          </p:cNvPr>
          <p:cNvSpPr/>
          <p:nvPr/>
        </p:nvSpPr>
        <p:spPr>
          <a:xfrm>
            <a:off x="539552" y="1988840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MEMBRANE CELLULAIRE</a:t>
            </a:r>
          </a:p>
        </p:txBody>
      </p:sp>
    </p:spTree>
    <p:extLst>
      <p:ext uri="{BB962C8B-B14F-4D97-AF65-F5344CB8AC3E}">
        <p14:creationId xmlns:p14="http://schemas.microsoft.com/office/powerpoint/2010/main" val="532298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827584" y="656265"/>
            <a:ext cx="2498576" cy="648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NOYAU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D99F15C-4750-E924-B3D5-35315F06A80B}"/>
              </a:ext>
            </a:extLst>
          </p:cNvPr>
          <p:cNvSpPr/>
          <p:nvPr/>
        </p:nvSpPr>
        <p:spPr>
          <a:xfrm>
            <a:off x="5324846" y="1703238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MEMBRANE NUCLÉAIRE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DEC8772-133B-B353-6E48-54D70144F3D8}"/>
              </a:ext>
            </a:extLst>
          </p:cNvPr>
          <p:cNvSpPr/>
          <p:nvPr/>
        </p:nvSpPr>
        <p:spPr>
          <a:xfrm>
            <a:off x="5889848" y="4507819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CHROMATINE</a:t>
            </a:r>
          </a:p>
        </p:txBody>
      </p:sp>
      <p:pic>
        <p:nvPicPr>
          <p:cNvPr id="1026" name="Picture 2" descr="BIO 1.2: La cellule animale (Schéma noyau) Diagram | Quizlet">
            <a:extLst>
              <a:ext uri="{FF2B5EF4-FFF2-40B4-BE49-F238E27FC236}">
                <a16:creationId xmlns:a16="http://schemas.microsoft.com/office/drawing/2014/main" id="{DF77A2FD-4D86-9D6B-31CA-68F17606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6990"/>
            <a:ext cx="4967063" cy="31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5">
            <a:extLst>
              <a:ext uri="{FF2B5EF4-FFF2-40B4-BE49-F238E27FC236}">
                <a16:creationId xmlns:a16="http://schemas.microsoft.com/office/drawing/2014/main" id="{6D161406-A6B7-6EF0-5898-67E57E7BB666}"/>
              </a:ext>
            </a:extLst>
          </p:cNvPr>
          <p:cNvSpPr/>
          <p:nvPr/>
        </p:nvSpPr>
        <p:spPr>
          <a:xfrm rot="11655038">
            <a:off x="4381754" y="3974604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6">
            <a:extLst>
              <a:ext uri="{FF2B5EF4-FFF2-40B4-BE49-F238E27FC236}">
                <a16:creationId xmlns:a16="http://schemas.microsoft.com/office/drawing/2014/main" id="{C35E8D32-5981-6565-0728-015C4E3EDCF0}"/>
              </a:ext>
            </a:extLst>
          </p:cNvPr>
          <p:cNvSpPr/>
          <p:nvPr/>
        </p:nvSpPr>
        <p:spPr>
          <a:xfrm rot="10800000">
            <a:off x="4127977" y="2905373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783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/>
              <a:t>DISTINCTIONS </a:t>
            </a:r>
            <a:br>
              <a:rPr lang="fr-CA" b="1" dirty="0"/>
            </a:br>
            <a:r>
              <a:rPr lang="fr-CA" b="1" dirty="0"/>
              <a:t>SIGNES ET SYMPTÔMES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SIGNES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55576" y="2974694"/>
            <a:ext cx="3888431" cy="326261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fr-CA" dirty="0"/>
              <a:t>Indices objectivés par le soignant lors de l’examen du patient et permettant de donner une orientation à un diagnostic. Ce que vous voyez.</a:t>
            </a:r>
          </a:p>
          <a:p>
            <a:pPr marL="68580" indent="0">
              <a:buNone/>
            </a:pPr>
            <a:r>
              <a:rPr lang="fr-CA" dirty="0"/>
              <a:t>Ex: </a:t>
            </a:r>
          </a:p>
          <a:p>
            <a:pPr marL="68580" indent="0">
              <a:buNone/>
            </a:pPr>
            <a:r>
              <a:rPr lang="fr-CA" dirty="0"/>
              <a:t>Faciès rouge</a:t>
            </a:r>
          </a:p>
          <a:p>
            <a:pPr marL="68580" indent="0">
              <a:buNone/>
            </a:pPr>
            <a:r>
              <a:rPr lang="fr-CA" dirty="0"/>
              <a:t>Diaphorèse</a:t>
            </a:r>
          </a:p>
          <a:p>
            <a:pPr marL="68580" indent="0">
              <a:buNone/>
            </a:pPr>
            <a:r>
              <a:rPr lang="fr-CA" dirty="0"/>
              <a:t>Rougeur</a:t>
            </a:r>
          </a:p>
          <a:p>
            <a:pPr marL="68580" indent="0">
              <a:buNone/>
            </a:pPr>
            <a:r>
              <a:rPr lang="fr-CA" dirty="0"/>
              <a:t>Œdème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SYMPTÔMES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fr-CA" dirty="0"/>
              <a:t>Le symptôme possède une composante beaucoup plus subjective, et correspond aux signes décrits par le malade lui-même;</a:t>
            </a:r>
          </a:p>
          <a:p>
            <a:pPr marL="68580" indent="0">
              <a:buNone/>
            </a:pPr>
            <a:r>
              <a:rPr lang="fr-CA" dirty="0"/>
              <a:t>Ex:</a:t>
            </a:r>
          </a:p>
          <a:p>
            <a:pPr marL="68580" indent="0">
              <a:buNone/>
            </a:pPr>
            <a:r>
              <a:rPr lang="fr-CA" dirty="0"/>
              <a:t>douleurs, maux de tête, anxiété</a:t>
            </a:r>
          </a:p>
          <a:p>
            <a:pPr marL="68580" indent="0">
              <a:buNone/>
            </a:pP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 rot="20166639">
            <a:off x="249325" y="803002"/>
            <a:ext cx="288032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FF0000"/>
                </a:solidFill>
              </a:rPr>
              <a:t>Manifestations cliniques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85184"/>
            <a:ext cx="1500732" cy="937957"/>
          </a:xfrm>
          <a:prstGeom prst="rect">
            <a:avLst/>
          </a:prstGeom>
        </p:spPr>
      </p:pic>
      <p:pic>
        <p:nvPicPr>
          <p:cNvPr id="9" name="Picture 2" descr="http://2.bp.blogspot.com/-vUNKTg5ZVPk/T2BQlatLkHI/AAAAAAAAA-w/uyLz8Qyy5E4/s1600/par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74141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827584" y="656265"/>
            <a:ext cx="2498576" cy="6489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NOYAU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DE09D51-CE3A-7C3F-E092-825177687A2A}"/>
              </a:ext>
            </a:extLst>
          </p:cNvPr>
          <p:cNvSpPr/>
          <p:nvPr/>
        </p:nvSpPr>
        <p:spPr>
          <a:xfrm>
            <a:off x="724566" y="3768630"/>
            <a:ext cx="2736304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NUCLÉOPLASME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12100E2-ADD8-CDFD-AD05-65AB092D0359}"/>
              </a:ext>
            </a:extLst>
          </p:cNvPr>
          <p:cNvSpPr/>
          <p:nvPr/>
        </p:nvSpPr>
        <p:spPr>
          <a:xfrm>
            <a:off x="1043608" y="1772816"/>
            <a:ext cx="264259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NUCLÉOLE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1B95CF-C276-FF03-3B7B-78423C6B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492896"/>
            <a:ext cx="4968671" cy="3097036"/>
          </a:xfrm>
          <a:prstGeom prst="rect">
            <a:avLst/>
          </a:prstGeom>
        </p:spPr>
      </p:pic>
      <p:sp>
        <p:nvSpPr>
          <p:cNvPr id="9" name="Flèche droite 4">
            <a:extLst>
              <a:ext uri="{FF2B5EF4-FFF2-40B4-BE49-F238E27FC236}">
                <a16:creationId xmlns:a16="http://schemas.microsoft.com/office/drawing/2014/main" id="{F5217F72-F6ED-5B2D-375B-E3E972EE7E30}"/>
              </a:ext>
            </a:extLst>
          </p:cNvPr>
          <p:cNvSpPr/>
          <p:nvPr/>
        </p:nvSpPr>
        <p:spPr>
          <a:xfrm>
            <a:off x="3982457" y="4176680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droite 3">
            <a:extLst>
              <a:ext uri="{FF2B5EF4-FFF2-40B4-BE49-F238E27FC236}">
                <a16:creationId xmlns:a16="http://schemas.microsoft.com/office/drawing/2014/main" id="{AFA6AF64-6B9A-1204-25FA-643BBAB0D071}"/>
              </a:ext>
            </a:extLst>
          </p:cNvPr>
          <p:cNvSpPr/>
          <p:nvPr/>
        </p:nvSpPr>
        <p:spPr>
          <a:xfrm rot="1371401">
            <a:off x="4029374" y="3131094"/>
            <a:ext cx="2393738" cy="24231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1964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3086333"/>
            <a:ext cx="58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/>
              <a:t>VOIR ANIMATION C1.3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411760" y="1196752"/>
            <a:ext cx="465364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LA CELLULE</a:t>
            </a:r>
          </a:p>
        </p:txBody>
      </p:sp>
    </p:spTree>
    <p:extLst>
      <p:ext uri="{BB962C8B-B14F-4D97-AF65-F5344CB8AC3E}">
        <p14:creationId xmlns:p14="http://schemas.microsoft.com/office/powerpoint/2010/main" val="1260222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827584" y="656265"/>
            <a:ext cx="2498576" cy="8285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/>
              <a:t>MEMBRANE CELLULAIRE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DFE3478-23F1-69B9-FA41-D202B5EA1270}"/>
              </a:ext>
            </a:extLst>
          </p:cNvPr>
          <p:cNvSpPr/>
          <p:nvPr/>
        </p:nvSpPr>
        <p:spPr>
          <a:xfrm>
            <a:off x="3131840" y="3212976"/>
            <a:ext cx="3168352" cy="10584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VOIR SCHÉMA p. 13 GUIDE CÉMEQ</a:t>
            </a:r>
          </a:p>
        </p:txBody>
      </p:sp>
    </p:spTree>
    <p:extLst>
      <p:ext uri="{BB962C8B-B14F-4D97-AF65-F5344CB8AC3E}">
        <p14:creationId xmlns:p14="http://schemas.microsoft.com/office/powerpoint/2010/main" val="2321591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3086333"/>
            <a:ext cx="58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/>
              <a:t>VOIR VIDÉO C1.4.1 ET C1.4.2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411760" y="1196752"/>
            <a:ext cx="465364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LA CELLULE</a:t>
            </a:r>
          </a:p>
        </p:txBody>
      </p:sp>
    </p:spTree>
    <p:extLst>
      <p:ext uri="{BB962C8B-B14F-4D97-AF65-F5344CB8AC3E}">
        <p14:creationId xmlns:p14="http://schemas.microsoft.com/office/powerpoint/2010/main" val="1703258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3086333"/>
            <a:ext cx="58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/>
              <a:t>EFFECTUER LE TEST C1.5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411760" y="1196752"/>
            <a:ext cx="465364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LA CELLULE</a:t>
            </a:r>
          </a:p>
        </p:txBody>
      </p:sp>
    </p:spTree>
    <p:extLst>
      <p:ext uri="{BB962C8B-B14F-4D97-AF65-F5344CB8AC3E}">
        <p14:creationId xmlns:p14="http://schemas.microsoft.com/office/powerpoint/2010/main" val="277001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959768"/>
          </a:xfrm>
        </p:spPr>
        <p:txBody>
          <a:bodyPr/>
          <a:lstStyle/>
          <a:p>
            <a:pPr algn="ctr"/>
            <a:r>
              <a:rPr lang="fr-CA" b="1" dirty="0"/>
              <a:t>DÉFINITIONS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203167" y="1700808"/>
            <a:ext cx="305714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L’ANATOMIE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1043608" y="2348880"/>
            <a:ext cx="3419856" cy="28357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Étudie:</a:t>
            </a:r>
          </a:p>
          <a:p>
            <a:r>
              <a:rPr lang="fr-CA" sz="2000" b="1" dirty="0"/>
              <a:t>la forme</a:t>
            </a:r>
          </a:p>
          <a:p>
            <a:r>
              <a:rPr lang="fr-CA" sz="2000" dirty="0"/>
              <a:t>la structure </a:t>
            </a:r>
          </a:p>
          <a:p>
            <a:r>
              <a:rPr lang="fr-CA" sz="2000" dirty="0"/>
              <a:t>Les parties du corps humain</a:t>
            </a:r>
          </a:p>
          <a:p>
            <a:r>
              <a:rPr lang="fr-CA" sz="2000" dirty="0"/>
              <a:t>Leurs relations </a:t>
            </a:r>
          </a:p>
          <a:p>
            <a:r>
              <a:rPr lang="fr-CA" sz="2000" dirty="0"/>
              <a:t>Elle s’observe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5004048" y="1619672"/>
            <a:ext cx="3055717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LA PHYSIOLOGIE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3419856" cy="2835797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000" dirty="0"/>
              <a:t>Étudie: </a:t>
            </a:r>
          </a:p>
          <a:p>
            <a:r>
              <a:rPr lang="fr-CA" sz="2000" b="1" dirty="0"/>
              <a:t>Fonctionnement du corps</a:t>
            </a:r>
          </a:p>
          <a:p>
            <a:r>
              <a:rPr lang="fr-CA" sz="2000" dirty="0"/>
              <a:t>Le rôle de chacun des organes </a:t>
            </a:r>
          </a:p>
          <a:p>
            <a:r>
              <a:rPr lang="fr-CA" sz="2000" dirty="0"/>
              <a:t>Devons connaitre les structures anatomiques </a:t>
            </a:r>
          </a:p>
          <a:p>
            <a:pPr marL="0" indent="0">
              <a:buNone/>
            </a:pPr>
            <a:r>
              <a:rPr lang="fr-CA" sz="2000" dirty="0"/>
              <a:t>Ex: le fonctionnement de la cellule, la formation de l’urine.</a:t>
            </a:r>
          </a:p>
        </p:txBody>
      </p:sp>
      <p:pic>
        <p:nvPicPr>
          <p:cNvPr id="1026" name="Picture 2" descr="Résultats de recherche d'images pour « microscope dessin en couleur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3199"/>
            <a:ext cx="1299801" cy="13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63"/>
            <a:ext cx="1627383" cy="1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926520" cy="7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77" y="4797163"/>
            <a:ext cx="2376264" cy="149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43608" y="1279612"/>
            <a:ext cx="6675040" cy="429877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/>
              <a:t>EXERCICE </a:t>
            </a:r>
            <a:r>
              <a:rPr lang="fr-CA" sz="4000" b="1" i="1" dirty="0"/>
              <a:t>1.1 </a:t>
            </a:r>
          </a:p>
          <a:p>
            <a:pPr algn="ctr"/>
            <a:r>
              <a:rPr lang="fr-CA" sz="4000" b="1" i="1" dirty="0"/>
              <a:t>p.9</a:t>
            </a:r>
          </a:p>
        </p:txBody>
      </p:sp>
    </p:spTree>
    <p:extLst>
      <p:ext uri="{BB962C8B-B14F-4D97-AF65-F5344CB8AC3E}">
        <p14:creationId xmlns:p14="http://schemas.microsoft.com/office/powerpoint/2010/main" val="239134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L’ORGANISATION DU CORPS HUMAIN</a:t>
            </a:r>
            <a:endParaRPr lang="fr-CA" sz="28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fonctionnement du corps humain repose sur la complexité de sa structure</a:t>
            </a:r>
          </a:p>
          <a:p>
            <a:pPr>
              <a:buNone/>
            </a:pPr>
            <a:endParaRPr lang="fr-CA" dirty="0"/>
          </a:p>
          <a:p>
            <a:r>
              <a:rPr lang="fr-CA" dirty="0"/>
              <a:t>La structure du corps humain possède </a:t>
            </a:r>
            <a:r>
              <a:rPr lang="fr-CA" dirty="0">
                <a:solidFill>
                  <a:srgbClr val="FF0000"/>
                </a:solidFill>
              </a:rPr>
              <a:t>six niveaux </a:t>
            </a:r>
            <a:r>
              <a:rPr lang="fr-CA" dirty="0"/>
              <a:t>d’organisation, allant du plus simple,</a:t>
            </a:r>
            <a:r>
              <a:rPr lang="fr-CA" i="1" dirty="0"/>
              <a:t> l’atome et la molécule</a:t>
            </a:r>
            <a:r>
              <a:rPr lang="fr-CA" dirty="0"/>
              <a:t>, au plus complexe, </a:t>
            </a:r>
            <a:r>
              <a:rPr lang="fr-CA" i="1" dirty="0"/>
              <a:t>l’organisme</a:t>
            </a:r>
            <a:r>
              <a:rPr lang="fr-CA" dirty="0"/>
              <a:t> dans son entier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936104"/>
          </a:xfrm>
        </p:spPr>
        <p:txBody>
          <a:bodyPr>
            <a:normAutofit/>
          </a:bodyPr>
          <a:lstStyle/>
          <a:p>
            <a:pPr algn="ctr"/>
            <a:r>
              <a:rPr lang="fr-CA" sz="4200" b="1" dirty="0">
                <a:solidFill>
                  <a:schemeClr val="tx1"/>
                </a:solidFill>
              </a:rPr>
              <a:t>6 NIVEAUX D’ORGANISATION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04448" y="5634124"/>
            <a:ext cx="174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                           </a:t>
            </a:r>
          </a:p>
          <a:p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4882611" y="5866238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2184481" y="5230251"/>
            <a:ext cx="6480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12" name="Organigramme : Connecteur 11"/>
          <p:cNvSpPr/>
          <p:nvPr/>
        </p:nvSpPr>
        <p:spPr>
          <a:xfrm>
            <a:off x="2832553" y="175652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Organigramme : Connecteur 12"/>
          <p:cNvSpPr/>
          <p:nvPr/>
        </p:nvSpPr>
        <p:spPr>
          <a:xfrm>
            <a:off x="5017667" y="42805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6</a:t>
            </a:r>
          </a:p>
        </p:txBody>
      </p:sp>
      <p:sp>
        <p:nvSpPr>
          <p:cNvPr id="14" name="Organigramme : Connecteur 13"/>
          <p:cNvSpPr/>
          <p:nvPr/>
        </p:nvSpPr>
        <p:spPr>
          <a:xfrm>
            <a:off x="5012658" y="301145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5</a:t>
            </a:r>
          </a:p>
        </p:txBody>
      </p:sp>
      <p:sp>
        <p:nvSpPr>
          <p:cNvPr id="15" name="Organigramme : Connecteur 14"/>
          <p:cNvSpPr/>
          <p:nvPr/>
        </p:nvSpPr>
        <p:spPr>
          <a:xfrm>
            <a:off x="5039009" y="170979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4</a:t>
            </a:r>
          </a:p>
        </p:txBody>
      </p:sp>
      <p:sp>
        <p:nvSpPr>
          <p:cNvPr id="16" name="Organigramme : Connecteur 15"/>
          <p:cNvSpPr/>
          <p:nvPr/>
        </p:nvSpPr>
        <p:spPr>
          <a:xfrm>
            <a:off x="2832553" y="435811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3</a:t>
            </a:r>
          </a:p>
        </p:txBody>
      </p:sp>
      <p:sp>
        <p:nvSpPr>
          <p:cNvPr id="17" name="Organigramme : Connecteur 16"/>
          <p:cNvSpPr/>
          <p:nvPr/>
        </p:nvSpPr>
        <p:spPr>
          <a:xfrm>
            <a:off x="2832553" y="308585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3509" y="1705328"/>
            <a:ext cx="208743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CA" b="1" dirty="0"/>
              <a:t>Les matériaux</a:t>
            </a:r>
          </a:p>
          <a:p>
            <a:pPr algn="ctr"/>
            <a:r>
              <a:rPr lang="fr-CA" b="1" dirty="0"/>
              <a:t>de base (atomes</a:t>
            </a:r>
          </a:p>
          <a:p>
            <a:pPr algn="ctr"/>
            <a:r>
              <a:rPr lang="fr-CA" b="1" dirty="0"/>
              <a:t>et molécules)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35254" y="3099321"/>
            <a:ext cx="17956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b="1" dirty="0"/>
              <a:t>Les cellules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87513" y="4402051"/>
            <a:ext cx="16210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b="1" dirty="0"/>
              <a:t>Les tissus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32022" y="1615227"/>
            <a:ext cx="17908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CA" b="1" dirty="0"/>
              <a:t>Les organes et</a:t>
            </a:r>
          </a:p>
          <a:p>
            <a:pPr algn="ctr"/>
            <a:r>
              <a:rPr lang="fr-CA" b="1" dirty="0"/>
              <a:t>structures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38270" y="3099321"/>
            <a:ext cx="15783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b="1" dirty="0"/>
              <a:t>Les systèmes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898068" y="4301125"/>
            <a:ext cx="19866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A" b="1" dirty="0"/>
              <a:t>Le corps humain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1 LES MATÉRIAUX DE BASES</a:t>
            </a:r>
            <a:r>
              <a:rPr lang="fr-CA" sz="3200" b="1" dirty="0">
                <a:solidFill>
                  <a:schemeClr val="tx1"/>
                </a:solidFill>
              </a:rPr>
              <a:t>(molécules)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8"/>
          </a:xfrm>
        </p:spPr>
        <p:txBody>
          <a:bodyPr>
            <a:normAutofit/>
          </a:bodyPr>
          <a:lstStyle/>
          <a:p>
            <a:r>
              <a:rPr lang="fr-CA" dirty="0"/>
              <a:t>Comme tous les êtres vivants, nous sommes composés d’</a:t>
            </a:r>
            <a:r>
              <a:rPr lang="fr-CA" b="1" dirty="0">
                <a:solidFill>
                  <a:srgbClr val="FF0000"/>
                </a:solidFill>
              </a:rPr>
              <a:t>éléments chimiques</a:t>
            </a:r>
            <a:r>
              <a:rPr lang="fr-CA" dirty="0"/>
              <a:t>. </a:t>
            </a:r>
          </a:p>
          <a:p>
            <a:r>
              <a:rPr lang="fr-CA" dirty="0"/>
              <a:t>L’oxygène, le carbone, l’hydrogène, l’azote, le phosphore et le calcium forment 98,5% de notre corps.</a:t>
            </a:r>
          </a:p>
          <a:p>
            <a:r>
              <a:rPr lang="fr-CA" dirty="0"/>
              <a:t> L’</a:t>
            </a:r>
            <a:r>
              <a:rPr lang="fr-CA" b="1" dirty="0">
                <a:solidFill>
                  <a:srgbClr val="FF0000"/>
                </a:solidFill>
              </a:rPr>
              <a:t>eau</a:t>
            </a:r>
            <a:r>
              <a:rPr lang="fr-CA" dirty="0"/>
              <a:t>, qui est fait de molécules d’oxygène et d’hydrogène, comptent pour plus de </a:t>
            </a:r>
            <a:r>
              <a:rPr lang="fr-CA" b="1" dirty="0">
                <a:solidFill>
                  <a:srgbClr val="FF0000"/>
                </a:solidFill>
              </a:rPr>
              <a:t>75 %</a:t>
            </a:r>
            <a:r>
              <a:rPr lang="fr-CA" dirty="0"/>
              <a:t> de notre poids corporel! </a:t>
            </a:r>
          </a:p>
          <a:p>
            <a:r>
              <a:rPr lang="fr-CA" dirty="0"/>
              <a:t>Vient ensuite le carbone, qui est à la base de toutes les molécules de notre corps et qui compte pour 18% de notre poids.</a:t>
            </a:r>
          </a:p>
        </p:txBody>
      </p:sp>
      <p:pic>
        <p:nvPicPr>
          <p:cNvPr id="4" name="Image 3" descr="comp 7 001.bmp"/>
          <p:cNvPicPr>
            <a:picLocks noChangeAspect="1"/>
          </p:cNvPicPr>
          <p:nvPr/>
        </p:nvPicPr>
        <p:blipFill>
          <a:blip r:embed="rId2" cstate="print"/>
          <a:srcRect l="26896" t="20600" r="62401" b="69950"/>
          <a:stretch>
            <a:fillRect/>
          </a:stretch>
        </p:blipFill>
        <p:spPr>
          <a:xfrm rot="5400000">
            <a:off x="4846492" y="5176789"/>
            <a:ext cx="1217776" cy="14787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6421</TotalTime>
  <Words>1122</Words>
  <Application>Microsoft Office PowerPoint</Application>
  <PresentationFormat>Affichage à l'écran (4:3)</PresentationFormat>
  <Paragraphs>181</Paragraphs>
  <Slides>44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44</vt:i4>
      </vt:variant>
    </vt:vector>
  </HeadingPairs>
  <TitlesOfParts>
    <vt:vector size="56" baseType="lpstr">
      <vt:lpstr>Arial</vt:lpstr>
      <vt:lpstr>Arial Black</vt:lpstr>
      <vt:lpstr>Book Antiqua</vt:lpstr>
      <vt:lpstr>Calibri</vt:lpstr>
      <vt:lpstr>Century Gothic</vt:lpstr>
      <vt:lpstr>Corbel</vt:lpstr>
      <vt:lpstr>Wingdings</vt:lpstr>
      <vt:lpstr>Wingdings 2</vt:lpstr>
      <vt:lpstr>Wingdings 3</vt:lpstr>
      <vt:lpstr>Austin</vt:lpstr>
      <vt:lpstr>Module</vt:lpstr>
      <vt:lpstr>1_Module</vt:lpstr>
      <vt:lpstr>COURS 1</vt:lpstr>
      <vt:lpstr>UNE MALADIE</vt:lpstr>
      <vt:lpstr>UNE MALADIE</vt:lpstr>
      <vt:lpstr>DISTINCTIONS  SIGNES ET SYMPTÔMES</vt:lpstr>
      <vt:lpstr>DÉFINITIONS</vt:lpstr>
      <vt:lpstr>Présentation PowerPoint</vt:lpstr>
      <vt:lpstr>L’ORGANISATION DU CORPS HUMAIN</vt:lpstr>
      <vt:lpstr>6 NIVEAUX D’ORGANISATION</vt:lpstr>
      <vt:lpstr>1 LES MATÉRIAUX DE BASES(molécules)</vt:lpstr>
      <vt:lpstr>2 LES CELLULES</vt:lpstr>
      <vt:lpstr>3 LES TISSUS</vt:lpstr>
      <vt:lpstr>4 LES ORGANES ET LES STRUCTURES</vt:lpstr>
      <vt:lpstr>5 LES SYSTÈMES</vt:lpstr>
      <vt:lpstr>6 LE CORPS HUMAIN</vt:lpstr>
      <vt:lpstr>LA CELLULE</vt:lpstr>
      <vt:lpstr>LA CELLULE :  SES FONCTIONS</vt:lpstr>
      <vt:lpstr>LA FONCTION DE CELLULES</vt:lpstr>
      <vt:lpstr>LA FONCTION DE CELLULES</vt:lpstr>
      <vt:lpstr>LA FONCTION DE CELLULES</vt:lpstr>
      <vt:lpstr>LA FONCTION DE CELLULES</vt:lpstr>
      <vt:lpstr>LA FONCTION DE CELLULES</vt:lpstr>
      <vt:lpstr>LA FONCTION DE CELLULES</vt:lpstr>
      <vt:lpstr>LA FONCTION DE CELLULES</vt:lpstr>
      <vt:lpstr>LA CELLULE :  SA COMPOSITION CHIMIQUE p.12</vt:lpstr>
      <vt:lpstr>Présentation PowerPoint</vt:lpstr>
      <vt:lpstr>.</vt:lpstr>
      <vt:lpstr>STRUCTURE DE LA CELLULE</vt:lpstr>
      <vt:lpstr>STRUCTURE DE LA CELLULE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L’organisation du corps humain p. 9</dc:title>
  <dc:creator>Beaulieu, Daniel</dc:creator>
  <cp:lastModifiedBy>Beaulieu, Daniel</cp:lastModifiedBy>
  <cp:revision>158</cp:revision>
  <dcterms:modified xsi:type="dcterms:W3CDTF">2024-03-19T15:26:49Z</dcterms:modified>
</cp:coreProperties>
</file>