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4"/>
  </p:notesMasterIdLst>
  <p:sldIdLst>
    <p:sldId id="341" r:id="rId2"/>
    <p:sldId id="344" r:id="rId3"/>
    <p:sldId id="323" r:id="rId4"/>
    <p:sldId id="345" r:id="rId5"/>
    <p:sldId id="346" r:id="rId6"/>
    <p:sldId id="347" r:id="rId7"/>
    <p:sldId id="335" r:id="rId8"/>
    <p:sldId id="342" r:id="rId9"/>
    <p:sldId id="343" r:id="rId10"/>
    <p:sldId id="284" r:id="rId11"/>
    <p:sldId id="325" r:id="rId12"/>
    <p:sldId id="348" r:id="rId1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3E5109-2967-4EEE-9D61-6282225C1940}" v="41" dt="2024-06-25T21:35:31.2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aulieu, France" userId="775102f9-63db-4f93-bf4c-ffd10f7f1482" providerId="ADAL" clId="{153E5109-2967-4EEE-9D61-6282225C1940}"/>
    <pc:docChg chg="custSel addSld delSld modSld sldOrd delMainMaster">
      <pc:chgData name="Beaulieu, France" userId="775102f9-63db-4f93-bf4c-ffd10f7f1482" providerId="ADAL" clId="{153E5109-2967-4EEE-9D61-6282225C1940}" dt="2024-06-25T21:35:38.624" v="358" actId="47"/>
      <pc:docMkLst>
        <pc:docMk/>
      </pc:docMkLst>
      <pc:sldChg chg="del">
        <pc:chgData name="Beaulieu, France" userId="775102f9-63db-4f93-bf4c-ffd10f7f1482" providerId="ADAL" clId="{153E5109-2967-4EEE-9D61-6282225C1940}" dt="2024-06-25T15:06:07.278" v="11" actId="47"/>
        <pc:sldMkLst>
          <pc:docMk/>
          <pc:sldMk cId="0" sldId="256"/>
        </pc:sldMkLst>
      </pc:sldChg>
      <pc:sldChg chg="del">
        <pc:chgData name="Beaulieu, France" userId="775102f9-63db-4f93-bf4c-ffd10f7f1482" providerId="ADAL" clId="{153E5109-2967-4EEE-9D61-6282225C1940}" dt="2024-06-25T21:32:11.092" v="217" actId="47"/>
        <pc:sldMkLst>
          <pc:docMk/>
          <pc:sldMk cId="0" sldId="257"/>
        </pc:sldMkLst>
      </pc:sldChg>
      <pc:sldChg chg="del">
        <pc:chgData name="Beaulieu, France" userId="775102f9-63db-4f93-bf4c-ffd10f7f1482" providerId="ADAL" clId="{153E5109-2967-4EEE-9D61-6282225C1940}" dt="2024-06-25T21:33:10.327" v="232" actId="47"/>
        <pc:sldMkLst>
          <pc:docMk/>
          <pc:sldMk cId="0" sldId="258"/>
        </pc:sldMkLst>
      </pc:sldChg>
      <pc:sldChg chg="del">
        <pc:chgData name="Beaulieu, France" userId="775102f9-63db-4f93-bf4c-ffd10f7f1482" providerId="ADAL" clId="{153E5109-2967-4EEE-9D61-6282225C1940}" dt="2024-06-25T21:33:52.979" v="241" actId="47"/>
        <pc:sldMkLst>
          <pc:docMk/>
          <pc:sldMk cId="0" sldId="259"/>
        </pc:sldMkLst>
      </pc:sldChg>
      <pc:sldChg chg="del">
        <pc:chgData name="Beaulieu, France" userId="775102f9-63db-4f93-bf4c-ffd10f7f1482" providerId="ADAL" clId="{153E5109-2967-4EEE-9D61-6282225C1940}" dt="2024-06-25T15:07:11.835" v="14" actId="47"/>
        <pc:sldMkLst>
          <pc:docMk/>
          <pc:sldMk cId="0" sldId="260"/>
        </pc:sldMkLst>
      </pc:sldChg>
      <pc:sldChg chg="del">
        <pc:chgData name="Beaulieu, France" userId="775102f9-63db-4f93-bf4c-ffd10f7f1482" providerId="ADAL" clId="{153E5109-2967-4EEE-9D61-6282225C1940}" dt="2024-06-25T15:07:34.302" v="16" actId="47"/>
        <pc:sldMkLst>
          <pc:docMk/>
          <pc:sldMk cId="0" sldId="261"/>
        </pc:sldMkLst>
      </pc:sldChg>
      <pc:sldChg chg="del">
        <pc:chgData name="Beaulieu, France" userId="775102f9-63db-4f93-bf4c-ffd10f7f1482" providerId="ADAL" clId="{153E5109-2967-4EEE-9D61-6282225C1940}" dt="2024-06-25T15:07:35.385" v="17" actId="47"/>
        <pc:sldMkLst>
          <pc:docMk/>
          <pc:sldMk cId="0" sldId="262"/>
        </pc:sldMkLst>
      </pc:sldChg>
      <pc:sldChg chg="del">
        <pc:chgData name="Beaulieu, France" userId="775102f9-63db-4f93-bf4c-ffd10f7f1482" providerId="ADAL" clId="{153E5109-2967-4EEE-9D61-6282225C1940}" dt="2024-06-25T15:07:37.965" v="18" actId="47"/>
        <pc:sldMkLst>
          <pc:docMk/>
          <pc:sldMk cId="0" sldId="263"/>
        </pc:sldMkLst>
      </pc:sldChg>
      <pc:sldChg chg="del">
        <pc:chgData name="Beaulieu, France" userId="775102f9-63db-4f93-bf4c-ffd10f7f1482" providerId="ADAL" clId="{153E5109-2967-4EEE-9D61-6282225C1940}" dt="2024-06-25T15:07:39.603" v="19" actId="47"/>
        <pc:sldMkLst>
          <pc:docMk/>
          <pc:sldMk cId="0" sldId="264"/>
        </pc:sldMkLst>
      </pc:sldChg>
      <pc:sldChg chg="del">
        <pc:chgData name="Beaulieu, France" userId="775102f9-63db-4f93-bf4c-ffd10f7f1482" providerId="ADAL" clId="{153E5109-2967-4EEE-9D61-6282225C1940}" dt="2024-06-25T15:07:40.803" v="20" actId="47"/>
        <pc:sldMkLst>
          <pc:docMk/>
          <pc:sldMk cId="0" sldId="265"/>
        </pc:sldMkLst>
      </pc:sldChg>
      <pc:sldChg chg="del">
        <pc:chgData name="Beaulieu, France" userId="775102f9-63db-4f93-bf4c-ffd10f7f1482" providerId="ADAL" clId="{153E5109-2967-4EEE-9D61-6282225C1940}" dt="2024-06-25T15:07:42.305" v="21" actId="47"/>
        <pc:sldMkLst>
          <pc:docMk/>
          <pc:sldMk cId="0" sldId="266"/>
        </pc:sldMkLst>
      </pc:sldChg>
      <pc:sldChg chg="del">
        <pc:chgData name="Beaulieu, France" userId="775102f9-63db-4f93-bf4c-ffd10f7f1482" providerId="ADAL" clId="{153E5109-2967-4EEE-9D61-6282225C1940}" dt="2024-06-25T15:07:43.482" v="22" actId="47"/>
        <pc:sldMkLst>
          <pc:docMk/>
          <pc:sldMk cId="0" sldId="267"/>
        </pc:sldMkLst>
      </pc:sldChg>
      <pc:sldChg chg="del">
        <pc:chgData name="Beaulieu, France" userId="775102f9-63db-4f93-bf4c-ffd10f7f1482" providerId="ADAL" clId="{153E5109-2967-4EEE-9D61-6282225C1940}" dt="2024-06-25T15:07:45.770" v="23" actId="47"/>
        <pc:sldMkLst>
          <pc:docMk/>
          <pc:sldMk cId="0" sldId="268"/>
        </pc:sldMkLst>
      </pc:sldChg>
      <pc:sldChg chg="del">
        <pc:chgData name="Beaulieu, France" userId="775102f9-63db-4f93-bf4c-ffd10f7f1482" providerId="ADAL" clId="{153E5109-2967-4EEE-9D61-6282225C1940}" dt="2024-06-25T15:07:48.051" v="24" actId="47"/>
        <pc:sldMkLst>
          <pc:docMk/>
          <pc:sldMk cId="0" sldId="269"/>
        </pc:sldMkLst>
      </pc:sldChg>
      <pc:sldChg chg="del">
        <pc:chgData name="Beaulieu, France" userId="775102f9-63db-4f93-bf4c-ffd10f7f1482" providerId="ADAL" clId="{153E5109-2967-4EEE-9D61-6282225C1940}" dt="2024-06-25T15:07:49.733" v="25" actId="47"/>
        <pc:sldMkLst>
          <pc:docMk/>
          <pc:sldMk cId="0" sldId="270"/>
        </pc:sldMkLst>
      </pc:sldChg>
      <pc:sldChg chg="del">
        <pc:chgData name="Beaulieu, France" userId="775102f9-63db-4f93-bf4c-ffd10f7f1482" providerId="ADAL" clId="{153E5109-2967-4EEE-9D61-6282225C1940}" dt="2024-06-25T15:07:51.053" v="26" actId="47"/>
        <pc:sldMkLst>
          <pc:docMk/>
          <pc:sldMk cId="0" sldId="271"/>
        </pc:sldMkLst>
      </pc:sldChg>
      <pc:sldChg chg="del">
        <pc:chgData name="Beaulieu, France" userId="775102f9-63db-4f93-bf4c-ffd10f7f1482" providerId="ADAL" clId="{153E5109-2967-4EEE-9D61-6282225C1940}" dt="2024-06-25T15:07:55.284" v="27" actId="47"/>
        <pc:sldMkLst>
          <pc:docMk/>
          <pc:sldMk cId="0" sldId="272"/>
        </pc:sldMkLst>
      </pc:sldChg>
      <pc:sldChg chg="del">
        <pc:chgData name="Beaulieu, France" userId="775102f9-63db-4f93-bf4c-ffd10f7f1482" providerId="ADAL" clId="{153E5109-2967-4EEE-9D61-6282225C1940}" dt="2024-06-25T15:07:57.206" v="28" actId="47"/>
        <pc:sldMkLst>
          <pc:docMk/>
          <pc:sldMk cId="0" sldId="273"/>
        </pc:sldMkLst>
      </pc:sldChg>
      <pc:sldChg chg="del">
        <pc:chgData name="Beaulieu, France" userId="775102f9-63db-4f93-bf4c-ffd10f7f1482" providerId="ADAL" clId="{153E5109-2967-4EEE-9D61-6282225C1940}" dt="2024-06-25T15:07:59.086" v="29" actId="47"/>
        <pc:sldMkLst>
          <pc:docMk/>
          <pc:sldMk cId="0" sldId="274"/>
        </pc:sldMkLst>
      </pc:sldChg>
      <pc:sldChg chg="del">
        <pc:chgData name="Beaulieu, France" userId="775102f9-63db-4f93-bf4c-ffd10f7f1482" providerId="ADAL" clId="{153E5109-2967-4EEE-9D61-6282225C1940}" dt="2024-06-25T15:07:59.835" v="30" actId="47"/>
        <pc:sldMkLst>
          <pc:docMk/>
          <pc:sldMk cId="0" sldId="275"/>
        </pc:sldMkLst>
      </pc:sldChg>
      <pc:sldChg chg="del">
        <pc:chgData name="Beaulieu, France" userId="775102f9-63db-4f93-bf4c-ffd10f7f1482" providerId="ADAL" clId="{153E5109-2967-4EEE-9D61-6282225C1940}" dt="2024-06-25T15:08:00.758" v="31" actId="47"/>
        <pc:sldMkLst>
          <pc:docMk/>
          <pc:sldMk cId="0" sldId="276"/>
        </pc:sldMkLst>
      </pc:sldChg>
      <pc:sldChg chg="del">
        <pc:chgData name="Beaulieu, France" userId="775102f9-63db-4f93-bf4c-ffd10f7f1482" providerId="ADAL" clId="{153E5109-2967-4EEE-9D61-6282225C1940}" dt="2024-06-25T15:08:01.771" v="32" actId="47"/>
        <pc:sldMkLst>
          <pc:docMk/>
          <pc:sldMk cId="0" sldId="277"/>
        </pc:sldMkLst>
      </pc:sldChg>
      <pc:sldChg chg="del">
        <pc:chgData name="Beaulieu, France" userId="775102f9-63db-4f93-bf4c-ffd10f7f1482" providerId="ADAL" clId="{153E5109-2967-4EEE-9D61-6282225C1940}" dt="2024-06-25T15:08:02.704" v="33" actId="47"/>
        <pc:sldMkLst>
          <pc:docMk/>
          <pc:sldMk cId="0" sldId="278"/>
        </pc:sldMkLst>
      </pc:sldChg>
      <pc:sldChg chg="del">
        <pc:chgData name="Beaulieu, France" userId="775102f9-63db-4f93-bf4c-ffd10f7f1482" providerId="ADAL" clId="{153E5109-2967-4EEE-9D61-6282225C1940}" dt="2024-06-25T15:08:03.589" v="34" actId="47"/>
        <pc:sldMkLst>
          <pc:docMk/>
          <pc:sldMk cId="0" sldId="279"/>
        </pc:sldMkLst>
      </pc:sldChg>
      <pc:sldChg chg="del">
        <pc:chgData name="Beaulieu, France" userId="775102f9-63db-4f93-bf4c-ffd10f7f1482" providerId="ADAL" clId="{153E5109-2967-4EEE-9D61-6282225C1940}" dt="2024-06-25T15:08:04.501" v="35" actId="47"/>
        <pc:sldMkLst>
          <pc:docMk/>
          <pc:sldMk cId="0" sldId="280"/>
        </pc:sldMkLst>
      </pc:sldChg>
      <pc:sldChg chg="del">
        <pc:chgData name="Beaulieu, France" userId="775102f9-63db-4f93-bf4c-ffd10f7f1482" providerId="ADAL" clId="{153E5109-2967-4EEE-9D61-6282225C1940}" dt="2024-06-25T15:08:05.470" v="36" actId="47"/>
        <pc:sldMkLst>
          <pc:docMk/>
          <pc:sldMk cId="0" sldId="281"/>
        </pc:sldMkLst>
      </pc:sldChg>
      <pc:sldChg chg="del">
        <pc:chgData name="Beaulieu, France" userId="775102f9-63db-4f93-bf4c-ffd10f7f1482" providerId="ADAL" clId="{153E5109-2967-4EEE-9D61-6282225C1940}" dt="2024-06-25T15:08:06.270" v="37" actId="47"/>
        <pc:sldMkLst>
          <pc:docMk/>
          <pc:sldMk cId="0" sldId="282"/>
        </pc:sldMkLst>
      </pc:sldChg>
      <pc:sldChg chg="del">
        <pc:chgData name="Beaulieu, France" userId="775102f9-63db-4f93-bf4c-ffd10f7f1482" providerId="ADAL" clId="{153E5109-2967-4EEE-9D61-6282225C1940}" dt="2024-06-25T15:08:11.541" v="38" actId="47"/>
        <pc:sldMkLst>
          <pc:docMk/>
          <pc:sldMk cId="0" sldId="283"/>
        </pc:sldMkLst>
      </pc:sldChg>
      <pc:sldChg chg="add del">
        <pc:chgData name="Beaulieu, France" userId="775102f9-63db-4f93-bf4c-ffd10f7f1482" providerId="ADAL" clId="{153E5109-2967-4EEE-9D61-6282225C1940}" dt="2024-06-25T15:08:33.705" v="41"/>
        <pc:sldMkLst>
          <pc:docMk/>
          <pc:sldMk cId="0" sldId="284"/>
        </pc:sldMkLst>
      </pc:sldChg>
      <pc:sldChg chg="del">
        <pc:chgData name="Beaulieu, France" userId="775102f9-63db-4f93-bf4c-ffd10f7f1482" providerId="ADAL" clId="{153E5109-2967-4EEE-9D61-6282225C1940}" dt="2024-06-25T15:08:14.271" v="40" actId="47"/>
        <pc:sldMkLst>
          <pc:docMk/>
          <pc:sldMk cId="0" sldId="285"/>
        </pc:sldMkLst>
      </pc:sldChg>
      <pc:sldChg chg="del">
        <pc:chgData name="Beaulieu, France" userId="775102f9-63db-4f93-bf4c-ffd10f7f1482" providerId="ADAL" clId="{153E5109-2967-4EEE-9D61-6282225C1940}" dt="2024-06-25T15:08:55.991" v="42" actId="47"/>
        <pc:sldMkLst>
          <pc:docMk/>
          <pc:sldMk cId="0" sldId="286"/>
        </pc:sldMkLst>
      </pc:sldChg>
      <pc:sldChg chg="del">
        <pc:chgData name="Beaulieu, France" userId="775102f9-63db-4f93-bf4c-ffd10f7f1482" providerId="ADAL" clId="{153E5109-2967-4EEE-9D61-6282225C1940}" dt="2024-06-25T15:08:59.064" v="43" actId="47"/>
        <pc:sldMkLst>
          <pc:docMk/>
          <pc:sldMk cId="0" sldId="287"/>
        </pc:sldMkLst>
      </pc:sldChg>
      <pc:sldChg chg="del">
        <pc:chgData name="Beaulieu, France" userId="775102f9-63db-4f93-bf4c-ffd10f7f1482" providerId="ADAL" clId="{153E5109-2967-4EEE-9D61-6282225C1940}" dt="2024-06-25T15:09:00.426" v="44" actId="47"/>
        <pc:sldMkLst>
          <pc:docMk/>
          <pc:sldMk cId="0" sldId="288"/>
        </pc:sldMkLst>
      </pc:sldChg>
      <pc:sldChg chg="del">
        <pc:chgData name="Beaulieu, France" userId="775102f9-63db-4f93-bf4c-ffd10f7f1482" providerId="ADAL" clId="{153E5109-2967-4EEE-9D61-6282225C1940}" dt="2024-06-25T15:09:50.197" v="45" actId="47"/>
        <pc:sldMkLst>
          <pc:docMk/>
          <pc:sldMk cId="0" sldId="289"/>
        </pc:sldMkLst>
      </pc:sldChg>
      <pc:sldChg chg="del">
        <pc:chgData name="Beaulieu, France" userId="775102f9-63db-4f93-bf4c-ffd10f7f1482" providerId="ADAL" clId="{153E5109-2967-4EEE-9D61-6282225C1940}" dt="2024-06-25T15:09:54.280" v="46" actId="47"/>
        <pc:sldMkLst>
          <pc:docMk/>
          <pc:sldMk cId="0" sldId="290"/>
        </pc:sldMkLst>
      </pc:sldChg>
      <pc:sldChg chg="del">
        <pc:chgData name="Beaulieu, France" userId="775102f9-63db-4f93-bf4c-ffd10f7f1482" providerId="ADAL" clId="{153E5109-2967-4EEE-9D61-6282225C1940}" dt="2024-06-25T15:09:56.228" v="47" actId="47"/>
        <pc:sldMkLst>
          <pc:docMk/>
          <pc:sldMk cId="0" sldId="291"/>
        </pc:sldMkLst>
      </pc:sldChg>
      <pc:sldChg chg="del">
        <pc:chgData name="Beaulieu, France" userId="775102f9-63db-4f93-bf4c-ffd10f7f1482" providerId="ADAL" clId="{153E5109-2967-4EEE-9D61-6282225C1940}" dt="2024-06-25T15:09:57.832" v="48" actId="47"/>
        <pc:sldMkLst>
          <pc:docMk/>
          <pc:sldMk cId="0" sldId="292"/>
        </pc:sldMkLst>
      </pc:sldChg>
      <pc:sldChg chg="del">
        <pc:chgData name="Beaulieu, France" userId="775102f9-63db-4f93-bf4c-ffd10f7f1482" providerId="ADAL" clId="{153E5109-2967-4EEE-9D61-6282225C1940}" dt="2024-06-25T15:09:58.948" v="49" actId="47"/>
        <pc:sldMkLst>
          <pc:docMk/>
          <pc:sldMk cId="0" sldId="293"/>
        </pc:sldMkLst>
      </pc:sldChg>
      <pc:sldChg chg="del">
        <pc:chgData name="Beaulieu, France" userId="775102f9-63db-4f93-bf4c-ffd10f7f1482" providerId="ADAL" clId="{153E5109-2967-4EEE-9D61-6282225C1940}" dt="2024-06-25T15:09:59.930" v="50" actId="47"/>
        <pc:sldMkLst>
          <pc:docMk/>
          <pc:sldMk cId="0" sldId="294"/>
        </pc:sldMkLst>
      </pc:sldChg>
      <pc:sldChg chg="del">
        <pc:chgData name="Beaulieu, France" userId="775102f9-63db-4f93-bf4c-ffd10f7f1482" providerId="ADAL" clId="{153E5109-2967-4EEE-9D61-6282225C1940}" dt="2024-06-25T15:10:01.643" v="51" actId="47"/>
        <pc:sldMkLst>
          <pc:docMk/>
          <pc:sldMk cId="0" sldId="295"/>
        </pc:sldMkLst>
      </pc:sldChg>
      <pc:sldChg chg="del">
        <pc:chgData name="Beaulieu, France" userId="775102f9-63db-4f93-bf4c-ffd10f7f1482" providerId="ADAL" clId="{153E5109-2967-4EEE-9D61-6282225C1940}" dt="2024-06-25T15:10:02.984" v="52" actId="47"/>
        <pc:sldMkLst>
          <pc:docMk/>
          <pc:sldMk cId="0" sldId="296"/>
        </pc:sldMkLst>
      </pc:sldChg>
      <pc:sldChg chg="del">
        <pc:chgData name="Beaulieu, France" userId="775102f9-63db-4f93-bf4c-ffd10f7f1482" providerId="ADAL" clId="{153E5109-2967-4EEE-9D61-6282225C1940}" dt="2024-06-25T15:10:04.661" v="53" actId="47"/>
        <pc:sldMkLst>
          <pc:docMk/>
          <pc:sldMk cId="0" sldId="297"/>
        </pc:sldMkLst>
      </pc:sldChg>
      <pc:sldChg chg="del">
        <pc:chgData name="Beaulieu, France" userId="775102f9-63db-4f93-bf4c-ffd10f7f1482" providerId="ADAL" clId="{153E5109-2967-4EEE-9D61-6282225C1940}" dt="2024-06-25T15:10:05.288" v="54" actId="47"/>
        <pc:sldMkLst>
          <pc:docMk/>
          <pc:sldMk cId="0" sldId="298"/>
        </pc:sldMkLst>
      </pc:sldChg>
      <pc:sldChg chg="del">
        <pc:chgData name="Beaulieu, France" userId="775102f9-63db-4f93-bf4c-ffd10f7f1482" providerId="ADAL" clId="{153E5109-2967-4EEE-9D61-6282225C1940}" dt="2024-06-25T15:10:37.617" v="56" actId="47"/>
        <pc:sldMkLst>
          <pc:docMk/>
          <pc:sldMk cId="0" sldId="299"/>
        </pc:sldMkLst>
      </pc:sldChg>
      <pc:sldChg chg="del">
        <pc:chgData name="Beaulieu, France" userId="775102f9-63db-4f93-bf4c-ffd10f7f1482" providerId="ADAL" clId="{153E5109-2967-4EEE-9D61-6282225C1940}" dt="2024-06-25T15:10:38.898" v="57" actId="47"/>
        <pc:sldMkLst>
          <pc:docMk/>
          <pc:sldMk cId="0" sldId="300"/>
        </pc:sldMkLst>
      </pc:sldChg>
      <pc:sldChg chg="del">
        <pc:chgData name="Beaulieu, France" userId="775102f9-63db-4f93-bf4c-ffd10f7f1482" providerId="ADAL" clId="{153E5109-2967-4EEE-9D61-6282225C1940}" dt="2024-06-25T15:10:39.620" v="58" actId="47"/>
        <pc:sldMkLst>
          <pc:docMk/>
          <pc:sldMk cId="0" sldId="301"/>
        </pc:sldMkLst>
      </pc:sldChg>
      <pc:sldChg chg="del">
        <pc:chgData name="Beaulieu, France" userId="775102f9-63db-4f93-bf4c-ffd10f7f1482" providerId="ADAL" clId="{153E5109-2967-4EEE-9D61-6282225C1940}" dt="2024-06-25T15:10:40.416" v="59" actId="47"/>
        <pc:sldMkLst>
          <pc:docMk/>
          <pc:sldMk cId="0" sldId="302"/>
        </pc:sldMkLst>
      </pc:sldChg>
      <pc:sldChg chg="del">
        <pc:chgData name="Beaulieu, France" userId="775102f9-63db-4f93-bf4c-ffd10f7f1482" providerId="ADAL" clId="{153E5109-2967-4EEE-9D61-6282225C1940}" dt="2024-06-25T15:10:41.833" v="60" actId="47"/>
        <pc:sldMkLst>
          <pc:docMk/>
          <pc:sldMk cId="0" sldId="303"/>
        </pc:sldMkLst>
      </pc:sldChg>
      <pc:sldChg chg="del">
        <pc:chgData name="Beaulieu, France" userId="775102f9-63db-4f93-bf4c-ffd10f7f1482" providerId="ADAL" clId="{153E5109-2967-4EEE-9D61-6282225C1940}" dt="2024-06-25T15:10:43.167" v="61" actId="47"/>
        <pc:sldMkLst>
          <pc:docMk/>
          <pc:sldMk cId="0" sldId="304"/>
        </pc:sldMkLst>
      </pc:sldChg>
      <pc:sldChg chg="del">
        <pc:chgData name="Beaulieu, France" userId="775102f9-63db-4f93-bf4c-ffd10f7f1482" providerId="ADAL" clId="{153E5109-2967-4EEE-9D61-6282225C1940}" dt="2024-06-25T15:10:44.533" v="62" actId="47"/>
        <pc:sldMkLst>
          <pc:docMk/>
          <pc:sldMk cId="0" sldId="305"/>
        </pc:sldMkLst>
      </pc:sldChg>
      <pc:sldChg chg="del">
        <pc:chgData name="Beaulieu, France" userId="775102f9-63db-4f93-bf4c-ffd10f7f1482" providerId="ADAL" clId="{153E5109-2967-4EEE-9D61-6282225C1940}" dt="2024-06-25T15:10:46.614" v="63" actId="47"/>
        <pc:sldMkLst>
          <pc:docMk/>
          <pc:sldMk cId="0" sldId="306"/>
        </pc:sldMkLst>
      </pc:sldChg>
      <pc:sldChg chg="del">
        <pc:chgData name="Beaulieu, France" userId="775102f9-63db-4f93-bf4c-ffd10f7f1482" providerId="ADAL" clId="{153E5109-2967-4EEE-9D61-6282225C1940}" dt="2024-06-25T15:10:51.403" v="64" actId="47"/>
        <pc:sldMkLst>
          <pc:docMk/>
          <pc:sldMk cId="0" sldId="309"/>
        </pc:sldMkLst>
      </pc:sldChg>
      <pc:sldChg chg="del">
        <pc:chgData name="Beaulieu, France" userId="775102f9-63db-4f93-bf4c-ffd10f7f1482" providerId="ADAL" clId="{153E5109-2967-4EEE-9D61-6282225C1940}" dt="2024-06-25T15:10:52.629" v="65" actId="47"/>
        <pc:sldMkLst>
          <pc:docMk/>
          <pc:sldMk cId="0" sldId="310"/>
        </pc:sldMkLst>
      </pc:sldChg>
      <pc:sldChg chg="del">
        <pc:chgData name="Beaulieu, France" userId="775102f9-63db-4f93-bf4c-ffd10f7f1482" providerId="ADAL" clId="{153E5109-2967-4EEE-9D61-6282225C1940}" dt="2024-06-25T15:10:54.779" v="66" actId="47"/>
        <pc:sldMkLst>
          <pc:docMk/>
          <pc:sldMk cId="0" sldId="311"/>
        </pc:sldMkLst>
      </pc:sldChg>
      <pc:sldChg chg="del">
        <pc:chgData name="Beaulieu, France" userId="775102f9-63db-4f93-bf4c-ffd10f7f1482" providerId="ADAL" clId="{153E5109-2967-4EEE-9D61-6282225C1940}" dt="2024-06-25T15:11:02.879" v="67" actId="47"/>
        <pc:sldMkLst>
          <pc:docMk/>
          <pc:sldMk cId="0" sldId="312"/>
        </pc:sldMkLst>
      </pc:sldChg>
      <pc:sldChg chg="del">
        <pc:chgData name="Beaulieu, France" userId="775102f9-63db-4f93-bf4c-ffd10f7f1482" providerId="ADAL" clId="{153E5109-2967-4EEE-9D61-6282225C1940}" dt="2024-06-25T15:11:04.648" v="68" actId="47"/>
        <pc:sldMkLst>
          <pc:docMk/>
          <pc:sldMk cId="0" sldId="313"/>
        </pc:sldMkLst>
      </pc:sldChg>
      <pc:sldChg chg="del">
        <pc:chgData name="Beaulieu, France" userId="775102f9-63db-4f93-bf4c-ffd10f7f1482" providerId="ADAL" clId="{153E5109-2967-4EEE-9D61-6282225C1940}" dt="2024-06-25T15:11:05.515" v="69" actId="47"/>
        <pc:sldMkLst>
          <pc:docMk/>
          <pc:sldMk cId="0" sldId="315"/>
        </pc:sldMkLst>
      </pc:sldChg>
      <pc:sldChg chg="del">
        <pc:chgData name="Beaulieu, France" userId="775102f9-63db-4f93-bf4c-ffd10f7f1482" providerId="ADAL" clId="{153E5109-2967-4EEE-9D61-6282225C1940}" dt="2024-06-25T15:11:06.732" v="70" actId="47"/>
        <pc:sldMkLst>
          <pc:docMk/>
          <pc:sldMk cId="0" sldId="316"/>
        </pc:sldMkLst>
      </pc:sldChg>
      <pc:sldChg chg="del">
        <pc:chgData name="Beaulieu, France" userId="775102f9-63db-4f93-bf4c-ffd10f7f1482" providerId="ADAL" clId="{153E5109-2967-4EEE-9D61-6282225C1940}" dt="2024-06-25T15:11:08.298" v="71" actId="47"/>
        <pc:sldMkLst>
          <pc:docMk/>
          <pc:sldMk cId="0" sldId="317"/>
        </pc:sldMkLst>
      </pc:sldChg>
      <pc:sldChg chg="del">
        <pc:chgData name="Beaulieu, France" userId="775102f9-63db-4f93-bf4c-ffd10f7f1482" providerId="ADAL" clId="{153E5109-2967-4EEE-9D61-6282225C1940}" dt="2024-06-25T21:35:33.552" v="357" actId="47"/>
        <pc:sldMkLst>
          <pc:docMk/>
          <pc:sldMk cId="0" sldId="318"/>
        </pc:sldMkLst>
      </pc:sldChg>
      <pc:sldChg chg="del">
        <pc:chgData name="Beaulieu, France" userId="775102f9-63db-4f93-bf4c-ffd10f7f1482" providerId="ADAL" clId="{153E5109-2967-4EEE-9D61-6282225C1940}" dt="2024-06-25T15:11:09.345" v="72" actId="47"/>
        <pc:sldMkLst>
          <pc:docMk/>
          <pc:sldMk cId="0" sldId="319"/>
        </pc:sldMkLst>
      </pc:sldChg>
      <pc:sldChg chg="modSp del mod">
        <pc:chgData name="Beaulieu, France" userId="775102f9-63db-4f93-bf4c-ffd10f7f1482" providerId="ADAL" clId="{153E5109-2967-4EEE-9D61-6282225C1940}" dt="2024-06-25T15:05:35.388" v="7" actId="47"/>
        <pc:sldMkLst>
          <pc:docMk/>
          <pc:sldMk cId="0" sldId="321"/>
        </pc:sldMkLst>
        <pc:spChg chg="mod">
          <ac:chgData name="Beaulieu, France" userId="775102f9-63db-4f93-bf4c-ffd10f7f1482" providerId="ADAL" clId="{153E5109-2967-4EEE-9D61-6282225C1940}" dt="2024-06-25T14:59:06.243" v="5" actId="20577"/>
          <ac:spMkLst>
            <pc:docMk/>
            <pc:sldMk cId="0" sldId="321"/>
            <ac:spMk id="2" creationId="{41BC242A-02B7-606E-2EE2-B99F393D0CF2}"/>
          </ac:spMkLst>
        </pc:spChg>
      </pc:sldChg>
      <pc:sldChg chg="del">
        <pc:chgData name="Beaulieu, France" userId="775102f9-63db-4f93-bf4c-ffd10f7f1482" providerId="ADAL" clId="{153E5109-2967-4EEE-9D61-6282225C1940}" dt="2024-06-25T14:57:15.622" v="1" actId="2696"/>
        <pc:sldMkLst>
          <pc:docMk/>
          <pc:sldMk cId="0" sldId="322"/>
        </pc:sldMkLst>
      </pc:sldChg>
      <pc:sldChg chg="modSp add del mod ord">
        <pc:chgData name="Beaulieu, France" userId="775102f9-63db-4f93-bf4c-ffd10f7f1482" providerId="ADAL" clId="{153E5109-2967-4EEE-9D61-6282225C1940}" dt="2024-06-25T21:31:18.720" v="207" actId="20577"/>
        <pc:sldMkLst>
          <pc:docMk/>
          <pc:sldMk cId="0" sldId="323"/>
        </pc:sldMkLst>
        <pc:spChg chg="mod">
          <ac:chgData name="Beaulieu, France" userId="775102f9-63db-4f93-bf4c-ffd10f7f1482" providerId="ADAL" clId="{153E5109-2967-4EEE-9D61-6282225C1940}" dt="2024-06-25T21:31:18.720" v="207" actId="20577"/>
          <ac:spMkLst>
            <pc:docMk/>
            <pc:sldMk cId="0" sldId="323"/>
            <ac:spMk id="22531" creationId="{00000000-0000-0000-0000-000000000000}"/>
          </ac:spMkLst>
        </pc:spChg>
      </pc:sldChg>
      <pc:sldChg chg="del">
        <pc:chgData name="Beaulieu, France" userId="775102f9-63db-4f93-bf4c-ffd10f7f1482" providerId="ADAL" clId="{153E5109-2967-4EEE-9D61-6282225C1940}" dt="2024-06-25T14:57:56.649" v="3" actId="2696"/>
        <pc:sldMkLst>
          <pc:docMk/>
          <pc:sldMk cId="0" sldId="324"/>
        </pc:sldMkLst>
      </pc:sldChg>
      <pc:sldChg chg="modSp add del mod">
        <pc:chgData name="Beaulieu, France" userId="775102f9-63db-4f93-bf4c-ffd10f7f1482" providerId="ADAL" clId="{153E5109-2967-4EEE-9D61-6282225C1940}" dt="2024-06-25T21:34:41.296" v="345" actId="14100"/>
        <pc:sldMkLst>
          <pc:docMk/>
          <pc:sldMk cId="0" sldId="325"/>
        </pc:sldMkLst>
        <pc:spChg chg="mod">
          <ac:chgData name="Beaulieu, France" userId="775102f9-63db-4f93-bf4c-ffd10f7f1482" providerId="ADAL" clId="{153E5109-2967-4EEE-9D61-6282225C1940}" dt="2024-06-25T21:34:41.296" v="345" actId="14100"/>
          <ac:spMkLst>
            <pc:docMk/>
            <pc:sldMk cId="0" sldId="325"/>
            <ac:spMk id="27651" creationId="{00000000-0000-0000-0000-000000000000}"/>
          </ac:spMkLst>
        </pc:spChg>
      </pc:sldChg>
      <pc:sldChg chg="del">
        <pc:chgData name="Beaulieu, France" userId="775102f9-63db-4f93-bf4c-ffd10f7f1482" providerId="ADAL" clId="{153E5109-2967-4EEE-9D61-6282225C1940}" dt="2024-06-25T21:29:33.848" v="89" actId="47"/>
        <pc:sldMkLst>
          <pc:docMk/>
          <pc:sldMk cId="2757522111" sldId="326"/>
        </pc:sldMkLst>
      </pc:sldChg>
      <pc:sldChg chg="del">
        <pc:chgData name="Beaulieu, France" userId="775102f9-63db-4f93-bf4c-ffd10f7f1482" providerId="ADAL" clId="{153E5109-2967-4EEE-9D61-6282225C1940}" dt="2024-06-25T14:56:46.602" v="0" actId="2696"/>
        <pc:sldMkLst>
          <pc:docMk/>
          <pc:sldMk cId="1860095651" sldId="327"/>
        </pc:sldMkLst>
      </pc:sldChg>
      <pc:sldChg chg="del">
        <pc:chgData name="Beaulieu, France" userId="775102f9-63db-4f93-bf4c-ffd10f7f1482" providerId="ADAL" clId="{153E5109-2967-4EEE-9D61-6282225C1940}" dt="2024-06-25T21:35:38.624" v="358" actId="47"/>
        <pc:sldMkLst>
          <pc:docMk/>
          <pc:sldMk cId="721734486" sldId="328"/>
        </pc:sldMkLst>
      </pc:sldChg>
      <pc:sldChg chg="add">
        <pc:chgData name="Beaulieu, France" userId="775102f9-63db-4f93-bf4c-ffd10f7f1482" providerId="ADAL" clId="{153E5109-2967-4EEE-9D61-6282225C1940}" dt="2024-06-25T15:06:34.050" v="12"/>
        <pc:sldMkLst>
          <pc:docMk/>
          <pc:sldMk cId="0" sldId="335"/>
        </pc:sldMkLst>
      </pc:sldChg>
      <pc:sldChg chg="add">
        <pc:chgData name="Beaulieu, France" userId="775102f9-63db-4f93-bf4c-ffd10f7f1482" providerId="ADAL" clId="{153E5109-2967-4EEE-9D61-6282225C1940}" dt="2024-06-25T15:05:30.838" v="6"/>
        <pc:sldMkLst>
          <pc:docMk/>
          <pc:sldMk cId="2584708991" sldId="341"/>
        </pc:sldMkLst>
      </pc:sldChg>
      <pc:sldChg chg="add">
        <pc:chgData name="Beaulieu, France" userId="775102f9-63db-4f93-bf4c-ffd10f7f1482" providerId="ADAL" clId="{153E5109-2967-4EEE-9D61-6282225C1940}" dt="2024-06-25T15:07:09.387" v="13"/>
        <pc:sldMkLst>
          <pc:docMk/>
          <pc:sldMk cId="0" sldId="342"/>
        </pc:sldMkLst>
      </pc:sldChg>
      <pc:sldChg chg="add">
        <pc:chgData name="Beaulieu, France" userId="775102f9-63db-4f93-bf4c-ffd10f7f1482" providerId="ADAL" clId="{153E5109-2967-4EEE-9D61-6282225C1940}" dt="2024-06-25T15:07:31.698" v="15"/>
        <pc:sldMkLst>
          <pc:docMk/>
          <pc:sldMk cId="0" sldId="343"/>
        </pc:sldMkLst>
      </pc:sldChg>
      <pc:sldChg chg="addSp delSp modSp add mod">
        <pc:chgData name="Beaulieu, France" userId="775102f9-63db-4f93-bf4c-ffd10f7f1482" providerId="ADAL" clId="{153E5109-2967-4EEE-9D61-6282225C1940}" dt="2024-06-25T21:29:28.537" v="88" actId="14100"/>
        <pc:sldMkLst>
          <pc:docMk/>
          <pc:sldMk cId="2645537353" sldId="344"/>
        </pc:sldMkLst>
        <pc:spChg chg="del">
          <ac:chgData name="Beaulieu, France" userId="775102f9-63db-4f93-bf4c-ffd10f7f1482" providerId="ADAL" clId="{153E5109-2967-4EEE-9D61-6282225C1940}" dt="2024-06-25T21:27:52.341" v="74" actId="478"/>
          <ac:spMkLst>
            <pc:docMk/>
            <pc:sldMk cId="2645537353" sldId="344"/>
            <ac:spMk id="2" creationId="{00000000-0000-0000-0000-000000000000}"/>
          </ac:spMkLst>
        </pc:spChg>
        <pc:spChg chg="del">
          <ac:chgData name="Beaulieu, France" userId="775102f9-63db-4f93-bf4c-ffd10f7f1482" providerId="ADAL" clId="{153E5109-2967-4EEE-9D61-6282225C1940}" dt="2024-06-25T21:28:17.847" v="78" actId="478"/>
          <ac:spMkLst>
            <pc:docMk/>
            <pc:sldMk cId="2645537353" sldId="344"/>
            <ac:spMk id="3" creationId="{00000000-0000-0000-0000-000000000000}"/>
          </ac:spMkLst>
        </pc:spChg>
        <pc:spChg chg="add del mod">
          <ac:chgData name="Beaulieu, France" userId="775102f9-63db-4f93-bf4c-ffd10f7f1482" providerId="ADAL" clId="{153E5109-2967-4EEE-9D61-6282225C1940}" dt="2024-06-25T21:28:09.447" v="76" actId="478"/>
          <ac:spMkLst>
            <pc:docMk/>
            <pc:sldMk cId="2645537353" sldId="344"/>
            <ac:spMk id="4" creationId="{B0CA2548-3B34-74E2-66A6-FA000986E03E}"/>
          </ac:spMkLst>
        </pc:spChg>
        <pc:spChg chg="mod">
          <ac:chgData name="Beaulieu, France" userId="775102f9-63db-4f93-bf4c-ffd10f7f1482" providerId="ADAL" clId="{153E5109-2967-4EEE-9D61-6282225C1940}" dt="2024-06-25T21:28:02.535" v="75"/>
          <ac:spMkLst>
            <pc:docMk/>
            <pc:sldMk cId="2645537353" sldId="344"/>
            <ac:spMk id="6" creationId="{52740632-B607-C0CE-AB34-949020C70A87}"/>
          </ac:spMkLst>
        </pc:spChg>
        <pc:spChg chg="mod">
          <ac:chgData name="Beaulieu, France" userId="775102f9-63db-4f93-bf4c-ffd10f7f1482" providerId="ADAL" clId="{153E5109-2967-4EEE-9D61-6282225C1940}" dt="2024-06-25T21:28:02.535" v="75"/>
          <ac:spMkLst>
            <pc:docMk/>
            <pc:sldMk cId="2645537353" sldId="344"/>
            <ac:spMk id="7" creationId="{19F8E680-A109-FC79-AFFC-25CFE9D697CE}"/>
          </ac:spMkLst>
        </pc:spChg>
        <pc:spChg chg="add del mod">
          <ac:chgData name="Beaulieu, France" userId="775102f9-63db-4f93-bf4c-ffd10f7f1482" providerId="ADAL" clId="{153E5109-2967-4EEE-9D61-6282225C1940}" dt="2024-06-25T21:28:19.859" v="79" actId="478"/>
          <ac:spMkLst>
            <pc:docMk/>
            <pc:sldMk cId="2645537353" sldId="344"/>
            <ac:spMk id="8" creationId="{ED5C7FB2-0E0F-F076-67C2-01DEFEF383DF}"/>
          </ac:spMkLst>
        </pc:spChg>
        <pc:spChg chg="add del mod">
          <ac:chgData name="Beaulieu, France" userId="775102f9-63db-4f93-bf4c-ffd10f7f1482" providerId="ADAL" clId="{153E5109-2967-4EEE-9D61-6282225C1940}" dt="2024-06-25T21:28:33.120" v="83"/>
          <ac:spMkLst>
            <pc:docMk/>
            <pc:sldMk cId="2645537353" sldId="344"/>
            <ac:spMk id="9" creationId="{EF3B69C3-1FC9-6F39-54E4-2570B3B681E7}"/>
          </ac:spMkLst>
        </pc:spChg>
        <pc:spChg chg="add mod">
          <ac:chgData name="Beaulieu, France" userId="775102f9-63db-4f93-bf4c-ffd10f7f1482" providerId="ADAL" clId="{153E5109-2967-4EEE-9D61-6282225C1940}" dt="2024-06-25T21:29:28.537" v="88" actId="14100"/>
          <ac:spMkLst>
            <pc:docMk/>
            <pc:sldMk cId="2645537353" sldId="344"/>
            <ac:spMk id="11" creationId="{1FAF5848-BD3E-FA93-BD07-6A0CA114C774}"/>
          </ac:spMkLst>
        </pc:spChg>
        <pc:grpChg chg="add mod">
          <ac:chgData name="Beaulieu, France" userId="775102f9-63db-4f93-bf4c-ffd10f7f1482" providerId="ADAL" clId="{153E5109-2967-4EEE-9D61-6282225C1940}" dt="2024-06-25T21:28:14.805" v="77" actId="1076"/>
          <ac:grpSpMkLst>
            <pc:docMk/>
            <pc:sldMk cId="2645537353" sldId="344"/>
            <ac:grpSpMk id="5" creationId="{A12E4475-DF06-AA2B-A2DA-4D3BC33B6667}"/>
          </ac:grpSpMkLst>
        </pc:grpChg>
      </pc:sldChg>
      <pc:sldChg chg="addSp delSp modSp add mod">
        <pc:chgData name="Beaulieu, France" userId="775102f9-63db-4f93-bf4c-ffd10f7f1482" providerId="ADAL" clId="{153E5109-2967-4EEE-9D61-6282225C1940}" dt="2024-06-25T21:32:07.610" v="216" actId="1076"/>
        <pc:sldMkLst>
          <pc:docMk/>
          <pc:sldMk cId="804686335" sldId="345"/>
        </pc:sldMkLst>
        <pc:spChg chg="add del mod">
          <ac:chgData name="Beaulieu, France" userId="775102f9-63db-4f93-bf4c-ffd10f7f1482" providerId="ADAL" clId="{153E5109-2967-4EEE-9D61-6282225C1940}" dt="2024-06-25T21:31:33.081" v="210" actId="478"/>
          <ac:spMkLst>
            <pc:docMk/>
            <pc:sldMk cId="804686335" sldId="345"/>
            <ac:spMk id="2" creationId="{BF9426ED-C080-F4C1-4132-ED16C16E11BB}"/>
          </ac:spMkLst>
        </pc:spChg>
        <pc:spChg chg="mod">
          <ac:chgData name="Beaulieu, France" userId="775102f9-63db-4f93-bf4c-ffd10f7f1482" providerId="ADAL" clId="{153E5109-2967-4EEE-9D61-6282225C1940}" dt="2024-06-25T21:31:42.909" v="211"/>
          <ac:spMkLst>
            <pc:docMk/>
            <pc:sldMk cId="804686335" sldId="345"/>
            <ac:spMk id="4" creationId="{95A93989-47E7-977A-1D67-42539160B1C6}"/>
          </ac:spMkLst>
        </pc:spChg>
        <pc:spChg chg="mod">
          <ac:chgData name="Beaulieu, France" userId="775102f9-63db-4f93-bf4c-ffd10f7f1482" providerId="ADAL" clId="{153E5109-2967-4EEE-9D61-6282225C1940}" dt="2024-06-25T21:31:42.909" v="211"/>
          <ac:spMkLst>
            <pc:docMk/>
            <pc:sldMk cId="804686335" sldId="345"/>
            <ac:spMk id="5" creationId="{D549B06E-A121-0FC4-F54F-3261276F5B61}"/>
          </ac:spMkLst>
        </pc:spChg>
        <pc:spChg chg="add del mod">
          <ac:chgData name="Beaulieu, France" userId="775102f9-63db-4f93-bf4c-ffd10f7f1482" providerId="ADAL" clId="{153E5109-2967-4EEE-9D61-6282225C1940}" dt="2024-06-25T21:31:51.418" v="214" actId="478"/>
          <ac:spMkLst>
            <pc:docMk/>
            <pc:sldMk cId="804686335" sldId="345"/>
            <ac:spMk id="6" creationId="{C15B917C-C615-DBAA-2BCC-A50C937EE970}"/>
          </ac:spMkLst>
        </pc:spChg>
        <pc:spChg chg="add mod">
          <ac:chgData name="Beaulieu, France" userId="775102f9-63db-4f93-bf4c-ffd10f7f1482" providerId="ADAL" clId="{153E5109-2967-4EEE-9D61-6282225C1940}" dt="2024-06-25T21:32:07.610" v="216" actId="1076"/>
          <ac:spMkLst>
            <pc:docMk/>
            <pc:sldMk cId="804686335" sldId="345"/>
            <ac:spMk id="7" creationId="{8823F499-EC13-8D8F-2AF5-B14BC2209C5A}"/>
          </ac:spMkLst>
        </pc:spChg>
        <pc:spChg chg="del">
          <ac:chgData name="Beaulieu, France" userId="775102f9-63db-4f93-bf4c-ffd10f7f1482" providerId="ADAL" clId="{153E5109-2967-4EEE-9D61-6282225C1940}" dt="2024-06-25T21:31:29.997" v="209" actId="478"/>
          <ac:spMkLst>
            <pc:docMk/>
            <pc:sldMk cId="804686335" sldId="345"/>
            <ac:spMk id="22530" creationId="{00000000-0000-0000-0000-000000000000}"/>
          </ac:spMkLst>
        </pc:spChg>
        <pc:spChg chg="del">
          <ac:chgData name="Beaulieu, France" userId="775102f9-63db-4f93-bf4c-ffd10f7f1482" providerId="ADAL" clId="{153E5109-2967-4EEE-9D61-6282225C1940}" dt="2024-06-25T21:31:48.682" v="213" actId="478"/>
          <ac:spMkLst>
            <pc:docMk/>
            <pc:sldMk cId="804686335" sldId="345"/>
            <ac:spMk id="22531" creationId="{00000000-0000-0000-0000-000000000000}"/>
          </ac:spMkLst>
        </pc:spChg>
        <pc:grpChg chg="add mod">
          <ac:chgData name="Beaulieu, France" userId="775102f9-63db-4f93-bf4c-ffd10f7f1482" providerId="ADAL" clId="{153E5109-2967-4EEE-9D61-6282225C1940}" dt="2024-06-25T21:31:46.235" v="212" actId="1076"/>
          <ac:grpSpMkLst>
            <pc:docMk/>
            <pc:sldMk cId="804686335" sldId="345"/>
            <ac:grpSpMk id="3" creationId="{F4339F95-CF95-4E19-5E08-53CA6603E0B9}"/>
          </ac:grpSpMkLst>
        </pc:grpChg>
      </pc:sldChg>
      <pc:sldChg chg="addSp delSp modSp add mod">
        <pc:chgData name="Beaulieu, France" userId="775102f9-63db-4f93-bf4c-ffd10f7f1482" providerId="ADAL" clId="{153E5109-2967-4EEE-9D61-6282225C1940}" dt="2024-06-25T21:33:07.534" v="231" actId="20577"/>
        <pc:sldMkLst>
          <pc:docMk/>
          <pc:sldMk cId="1526167862" sldId="346"/>
        </pc:sldMkLst>
        <pc:spChg chg="add mod">
          <ac:chgData name="Beaulieu, France" userId="775102f9-63db-4f93-bf4c-ffd10f7f1482" providerId="ADAL" clId="{153E5109-2967-4EEE-9D61-6282225C1940}" dt="2024-06-25T21:33:07.534" v="231" actId="20577"/>
          <ac:spMkLst>
            <pc:docMk/>
            <pc:sldMk cId="1526167862" sldId="346"/>
            <ac:spMk id="2" creationId="{ABA8CC2F-9A41-7530-E4FA-9F737F0DCDB0}"/>
          </ac:spMkLst>
        </pc:spChg>
        <pc:spChg chg="mod">
          <ac:chgData name="Beaulieu, France" userId="775102f9-63db-4f93-bf4c-ffd10f7f1482" providerId="ADAL" clId="{153E5109-2967-4EEE-9D61-6282225C1940}" dt="2024-06-25T21:32:40.345" v="226" actId="20577"/>
          <ac:spMkLst>
            <pc:docMk/>
            <pc:sldMk cId="1526167862" sldId="346"/>
            <ac:spMk id="5" creationId="{D549B06E-A121-0FC4-F54F-3261276F5B61}"/>
          </ac:spMkLst>
        </pc:spChg>
        <pc:spChg chg="del">
          <ac:chgData name="Beaulieu, France" userId="775102f9-63db-4f93-bf4c-ffd10f7f1482" providerId="ADAL" clId="{153E5109-2967-4EEE-9D61-6282225C1940}" dt="2024-06-25T21:32:44.706" v="227" actId="478"/>
          <ac:spMkLst>
            <pc:docMk/>
            <pc:sldMk cId="1526167862" sldId="346"/>
            <ac:spMk id="7" creationId="{8823F499-EC13-8D8F-2AF5-B14BC2209C5A}"/>
          </ac:spMkLst>
        </pc:spChg>
      </pc:sldChg>
      <pc:sldChg chg="addSp delSp modSp add mod">
        <pc:chgData name="Beaulieu, France" userId="775102f9-63db-4f93-bf4c-ffd10f7f1482" providerId="ADAL" clId="{153E5109-2967-4EEE-9D61-6282225C1940}" dt="2024-06-25T21:33:50.542" v="240" actId="1076"/>
        <pc:sldMkLst>
          <pc:docMk/>
          <pc:sldMk cId="2626390961" sldId="347"/>
        </pc:sldMkLst>
        <pc:spChg chg="del">
          <ac:chgData name="Beaulieu, France" userId="775102f9-63db-4f93-bf4c-ffd10f7f1482" providerId="ADAL" clId="{153E5109-2967-4EEE-9D61-6282225C1940}" dt="2024-06-25T21:33:37.299" v="238" actId="478"/>
          <ac:spMkLst>
            <pc:docMk/>
            <pc:sldMk cId="2626390961" sldId="347"/>
            <ac:spMk id="2" creationId="{ABA8CC2F-9A41-7530-E4FA-9F737F0DCDB0}"/>
          </ac:spMkLst>
        </pc:spChg>
        <pc:spChg chg="del topLvl">
          <ac:chgData name="Beaulieu, France" userId="775102f9-63db-4f93-bf4c-ffd10f7f1482" providerId="ADAL" clId="{153E5109-2967-4EEE-9D61-6282225C1940}" dt="2024-06-25T21:33:21.162" v="235" actId="478"/>
          <ac:spMkLst>
            <pc:docMk/>
            <pc:sldMk cId="2626390961" sldId="347"/>
            <ac:spMk id="4" creationId="{95A93989-47E7-977A-1D67-42539160B1C6}"/>
          </ac:spMkLst>
        </pc:spChg>
        <pc:spChg chg="del topLvl">
          <ac:chgData name="Beaulieu, France" userId="775102f9-63db-4f93-bf4c-ffd10f7f1482" providerId="ADAL" clId="{153E5109-2967-4EEE-9D61-6282225C1940}" dt="2024-06-25T21:33:19.952" v="234" actId="478"/>
          <ac:spMkLst>
            <pc:docMk/>
            <pc:sldMk cId="2626390961" sldId="347"/>
            <ac:spMk id="5" creationId="{D549B06E-A121-0FC4-F54F-3261276F5B61}"/>
          </ac:spMkLst>
        </pc:spChg>
        <pc:spChg chg="mod">
          <ac:chgData name="Beaulieu, France" userId="775102f9-63db-4f93-bf4c-ffd10f7f1482" providerId="ADAL" clId="{153E5109-2967-4EEE-9D61-6282225C1940}" dt="2024-06-25T21:33:32.734" v="236"/>
          <ac:spMkLst>
            <pc:docMk/>
            <pc:sldMk cId="2626390961" sldId="347"/>
            <ac:spMk id="7" creationId="{3391B262-5694-9890-681A-2BC75C76C9F3}"/>
          </ac:spMkLst>
        </pc:spChg>
        <pc:spChg chg="mod">
          <ac:chgData name="Beaulieu, France" userId="775102f9-63db-4f93-bf4c-ffd10f7f1482" providerId="ADAL" clId="{153E5109-2967-4EEE-9D61-6282225C1940}" dt="2024-06-25T21:33:32.734" v="236"/>
          <ac:spMkLst>
            <pc:docMk/>
            <pc:sldMk cId="2626390961" sldId="347"/>
            <ac:spMk id="8" creationId="{CB58CE23-9FA1-2803-80B5-C9B63DEF521A}"/>
          </ac:spMkLst>
        </pc:spChg>
        <pc:spChg chg="add mod">
          <ac:chgData name="Beaulieu, France" userId="775102f9-63db-4f93-bf4c-ffd10f7f1482" providerId="ADAL" clId="{153E5109-2967-4EEE-9D61-6282225C1940}" dt="2024-06-25T21:33:50.542" v="240" actId="1076"/>
          <ac:spMkLst>
            <pc:docMk/>
            <pc:sldMk cId="2626390961" sldId="347"/>
            <ac:spMk id="9" creationId="{2A7D9561-BA82-EEB8-EB8E-07FE3C1E35E3}"/>
          </ac:spMkLst>
        </pc:spChg>
        <pc:grpChg chg="del">
          <ac:chgData name="Beaulieu, France" userId="775102f9-63db-4f93-bf4c-ffd10f7f1482" providerId="ADAL" clId="{153E5109-2967-4EEE-9D61-6282225C1940}" dt="2024-06-25T21:33:19.952" v="234" actId="478"/>
          <ac:grpSpMkLst>
            <pc:docMk/>
            <pc:sldMk cId="2626390961" sldId="347"/>
            <ac:grpSpMk id="3" creationId="{F4339F95-CF95-4E19-5E08-53CA6603E0B9}"/>
          </ac:grpSpMkLst>
        </pc:grpChg>
        <pc:grpChg chg="add mod">
          <ac:chgData name="Beaulieu, France" userId="775102f9-63db-4f93-bf4c-ffd10f7f1482" providerId="ADAL" clId="{153E5109-2967-4EEE-9D61-6282225C1940}" dt="2024-06-25T21:33:35.430" v="237" actId="1076"/>
          <ac:grpSpMkLst>
            <pc:docMk/>
            <pc:sldMk cId="2626390961" sldId="347"/>
            <ac:grpSpMk id="6" creationId="{94F2091B-1908-A8A9-2677-25F746032791}"/>
          </ac:grpSpMkLst>
        </pc:grpChg>
      </pc:sldChg>
      <pc:sldChg chg="addSp delSp modSp add mod">
        <pc:chgData name="Beaulieu, France" userId="775102f9-63db-4f93-bf4c-ffd10f7f1482" providerId="ADAL" clId="{153E5109-2967-4EEE-9D61-6282225C1940}" dt="2024-06-25T21:35:31.262" v="356" actId="14100"/>
        <pc:sldMkLst>
          <pc:docMk/>
          <pc:sldMk cId="378217525" sldId="348"/>
        </pc:sldMkLst>
        <pc:spChg chg="add del mod">
          <ac:chgData name="Beaulieu, France" userId="775102f9-63db-4f93-bf4c-ffd10f7f1482" providerId="ADAL" clId="{153E5109-2967-4EEE-9D61-6282225C1940}" dt="2024-06-25T21:35:00.237" v="348" actId="478"/>
          <ac:spMkLst>
            <pc:docMk/>
            <pc:sldMk cId="378217525" sldId="348"/>
            <ac:spMk id="2" creationId="{0DC68AA9-ED24-82F9-5C36-596157EA1236}"/>
          </ac:spMkLst>
        </pc:spChg>
        <pc:spChg chg="mod">
          <ac:chgData name="Beaulieu, France" userId="775102f9-63db-4f93-bf4c-ffd10f7f1482" providerId="ADAL" clId="{153E5109-2967-4EEE-9D61-6282225C1940}" dt="2024-06-25T21:35:07.628" v="349"/>
          <ac:spMkLst>
            <pc:docMk/>
            <pc:sldMk cId="378217525" sldId="348"/>
            <ac:spMk id="4" creationId="{91C2E1C3-C0B6-95AE-70E1-DBC98C84A009}"/>
          </ac:spMkLst>
        </pc:spChg>
        <pc:spChg chg="mod">
          <ac:chgData name="Beaulieu, France" userId="775102f9-63db-4f93-bf4c-ffd10f7f1482" providerId="ADAL" clId="{153E5109-2967-4EEE-9D61-6282225C1940}" dt="2024-06-25T21:35:07.628" v="349"/>
          <ac:spMkLst>
            <pc:docMk/>
            <pc:sldMk cId="378217525" sldId="348"/>
            <ac:spMk id="5" creationId="{8B3EF610-C52D-4741-EE0C-FEB4FF7D85F7}"/>
          </ac:spMkLst>
        </pc:spChg>
        <pc:spChg chg="add del mod">
          <ac:chgData name="Beaulieu, France" userId="775102f9-63db-4f93-bf4c-ffd10f7f1482" providerId="ADAL" clId="{153E5109-2967-4EEE-9D61-6282225C1940}" dt="2024-06-25T21:35:15.755" v="352" actId="478"/>
          <ac:spMkLst>
            <pc:docMk/>
            <pc:sldMk cId="378217525" sldId="348"/>
            <ac:spMk id="6" creationId="{F852BEF3-9B87-F62E-AFF9-C42ABD61CFB0}"/>
          </ac:spMkLst>
        </pc:spChg>
        <pc:spChg chg="add mod">
          <ac:chgData name="Beaulieu, France" userId="775102f9-63db-4f93-bf4c-ffd10f7f1482" providerId="ADAL" clId="{153E5109-2967-4EEE-9D61-6282225C1940}" dt="2024-06-25T21:35:31.262" v="356" actId="14100"/>
          <ac:spMkLst>
            <pc:docMk/>
            <pc:sldMk cId="378217525" sldId="348"/>
            <ac:spMk id="7" creationId="{19A55856-4197-123E-808D-D1139325B933}"/>
          </ac:spMkLst>
        </pc:spChg>
        <pc:spChg chg="del">
          <ac:chgData name="Beaulieu, France" userId="775102f9-63db-4f93-bf4c-ffd10f7f1482" providerId="ADAL" clId="{153E5109-2967-4EEE-9D61-6282225C1940}" dt="2024-06-25T21:34:58.458" v="347" actId="478"/>
          <ac:spMkLst>
            <pc:docMk/>
            <pc:sldMk cId="378217525" sldId="348"/>
            <ac:spMk id="27650" creationId="{00000000-0000-0000-0000-000000000000}"/>
          </ac:spMkLst>
        </pc:spChg>
        <pc:spChg chg="del">
          <ac:chgData name="Beaulieu, France" userId="775102f9-63db-4f93-bf4c-ffd10f7f1482" providerId="ADAL" clId="{153E5109-2967-4EEE-9D61-6282225C1940}" dt="2024-06-25T21:35:14.331" v="351" actId="478"/>
          <ac:spMkLst>
            <pc:docMk/>
            <pc:sldMk cId="378217525" sldId="348"/>
            <ac:spMk id="27651" creationId="{00000000-0000-0000-0000-000000000000}"/>
          </ac:spMkLst>
        </pc:spChg>
        <pc:grpChg chg="add mod">
          <ac:chgData name="Beaulieu, France" userId="775102f9-63db-4f93-bf4c-ffd10f7f1482" providerId="ADAL" clId="{153E5109-2967-4EEE-9D61-6282225C1940}" dt="2024-06-25T21:35:12.347" v="350" actId="1076"/>
          <ac:grpSpMkLst>
            <pc:docMk/>
            <pc:sldMk cId="378217525" sldId="348"/>
            <ac:grpSpMk id="3" creationId="{2971178C-53F1-F3E2-6C34-871D423503A1}"/>
          </ac:grpSpMkLst>
        </pc:grpChg>
      </pc:sldChg>
      <pc:sldMasterChg chg="del delSldLayout">
        <pc:chgData name="Beaulieu, France" userId="775102f9-63db-4f93-bf4c-ffd10f7f1482" providerId="ADAL" clId="{153E5109-2967-4EEE-9D61-6282225C1940}" dt="2024-06-25T21:35:38.624" v="358" actId="47"/>
        <pc:sldMasterMkLst>
          <pc:docMk/>
          <pc:sldMasterMk cId="0" sldId="2147483659"/>
        </pc:sldMasterMkLst>
        <pc:sldLayoutChg chg="del">
          <pc:chgData name="Beaulieu, France" userId="775102f9-63db-4f93-bf4c-ffd10f7f1482" providerId="ADAL" clId="{153E5109-2967-4EEE-9D61-6282225C1940}" dt="2024-06-25T21:35:38.624" v="358" actId="47"/>
          <pc:sldLayoutMkLst>
            <pc:docMk/>
            <pc:sldMasterMk cId="0" sldId="2147483659"/>
            <pc:sldLayoutMk cId="0" sldId="2147483648"/>
          </pc:sldLayoutMkLst>
        </pc:sldLayoutChg>
        <pc:sldLayoutChg chg="del">
          <pc:chgData name="Beaulieu, France" userId="775102f9-63db-4f93-bf4c-ffd10f7f1482" providerId="ADAL" clId="{153E5109-2967-4EEE-9D61-6282225C1940}" dt="2024-06-25T15:11:02.879" v="67" actId="47"/>
          <pc:sldLayoutMkLst>
            <pc:docMk/>
            <pc:sldMasterMk cId="0" sldId="2147483659"/>
            <pc:sldLayoutMk cId="0" sldId="2147483649"/>
          </pc:sldLayoutMkLst>
        </pc:sldLayoutChg>
        <pc:sldLayoutChg chg="del">
          <pc:chgData name="Beaulieu, France" userId="775102f9-63db-4f93-bf4c-ffd10f7f1482" providerId="ADAL" clId="{153E5109-2967-4EEE-9D61-6282225C1940}" dt="2024-06-25T21:35:38.624" v="358" actId="47"/>
          <pc:sldLayoutMkLst>
            <pc:docMk/>
            <pc:sldMasterMk cId="0" sldId="2147483659"/>
            <pc:sldLayoutMk cId="0" sldId="2147483650"/>
          </pc:sldLayoutMkLst>
        </pc:sldLayoutChg>
        <pc:sldLayoutChg chg="del">
          <pc:chgData name="Beaulieu, France" userId="775102f9-63db-4f93-bf4c-ffd10f7f1482" providerId="ADAL" clId="{153E5109-2967-4EEE-9D61-6282225C1940}" dt="2024-06-25T21:35:38.624" v="358" actId="47"/>
          <pc:sldLayoutMkLst>
            <pc:docMk/>
            <pc:sldMasterMk cId="0" sldId="2147483659"/>
            <pc:sldLayoutMk cId="0" sldId="2147483651"/>
          </pc:sldLayoutMkLst>
        </pc:sldLayoutChg>
        <pc:sldLayoutChg chg="del">
          <pc:chgData name="Beaulieu, France" userId="775102f9-63db-4f93-bf4c-ffd10f7f1482" providerId="ADAL" clId="{153E5109-2967-4EEE-9D61-6282225C1940}" dt="2024-06-25T21:35:38.624" v="358" actId="47"/>
          <pc:sldLayoutMkLst>
            <pc:docMk/>
            <pc:sldMasterMk cId="0" sldId="2147483659"/>
            <pc:sldLayoutMk cId="0" sldId="2147483652"/>
          </pc:sldLayoutMkLst>
        </pc:sldLayoutChg>
        <pc:sldLayoutChg chg="del">
          <pc:chgData name="Beaulieu, France" userId="775102f9-63db-4f93-bf4c-ffd10f7f1482" providerId="ADAL" clId="{153E5109-2967-4EEE-9D61-6282225C1940}" dt="2024-06-25T21:35:38.624" v="358" actId="47"/>
          <pc:sldLayoutMkLst>
            <pc:docMk/>
            <pc:sldMasterMk cId="0" sldId="2147483659"/>
            <pc:sldLayoutMk cId="0" sldId="2147483653"/>
          </pc:sldLayoutMkLst>
        </pc:sldLayoutChg>
        <pc:sldLayoutChg chg="del">
          <pc:chgData name="Beaulieu, France" userId="775102f9-63db-4f93-bf4c-ffd10f7f1482" providerId="ADAL" clId="{153E5109-2967-4EEE-9D61-6282225C1940}" dt="2024-06-25T21:35:38.624" v="358" actId="47"/>
          <pc:sldLayoutMkLst>
            <pc:docMk/>
            <pc:sldMasterMk cId="0" sldId="2147483659"/>
            <pc:sldLayoutMk cId="0" sldId="2147483654"/>
          </pc:sldLayoutMkLst>
        </pc:sldLayoutChg>
        <pc:sldLayoutChg chg="del">
          <pc:chgData name="Beaulieu, France" userId="775102f9-63db-4f93-bf4c-ffd10f7f1482" providerId="ADAL" clId="{153E5109-2967-4EEE-9D61-6282225C1940}" dt="2024-06-25T21:35:38.624" v="358" actId="47"/>
          <pc:sldLayoutMkLst>
            <pc:docMk/>
            <pc:sldMasterMk cId="0" sldId="2147483659"/>
            <pc:sldLayoutMk cId="0" sldId="2147483655"/>
          </pc:sldLayoutMkLst>
        </pc:sldLayoutChg>
        <pc:sldLayoutChg chg="del">
          <pc:chgData name="Beaulieu, France" userId="775102f9-63db-4f93-bf4c-ffd10f7f1482" providerId="ADAL" clId="{153E5109-2967-4EEE-9D61-6282225C1940}" dt="2024-06-25T21:35:38.624" v="358" actId="47"/>
          <pc:sldLayoutMkLst>
            <pc:docMk/>
            <pc:sldMasterMk cId="0" sldId="2147483659"/>
            <pc:sldLayoutMk cId="0" sldId="2147483656"/>
          </pc:sldLayoutMkLst>
        </pc:sldLayoutChg>
        <pc:sldLayoutChg chg="del">
          <pc:chgData name="Beaulieu, France" userId="775102f9-63db-4f93-bf4c-ffd10f7f1482" providerId="ADAL" clId="{153E5109-2967-4EEE-9D61-6282225C1940}" dt="2024-06-25T21:35:38.624" v="358" actId="47"/>
          <pc:sldLayoutMkLst>
            <pc:docMk/>
            <pc:sldMasterMk cId="0" sldId="2147483659"/>
            <pc:sldLayoutMk cId="0" sldId="2147483657"/>
          </pc:sldLayoutMkLst>
        </pc:sldLayoutChg>
        <pc:sldLayoutChg chg="del">
          <pc:chgData name="Beaulieu, France" userId="775102f9-63db-4f93-bf4c-ffd10f7f1482" providerId="ADAL" clId="{153E5109-2967-4EEE-9D61-6282225C1940}" dt="2024-06-25T21:35:38.624" v="358" actId="47"/>
          <pc:sldLayoutMkLst>
            <pc:docMk/>
            <pc:sldMasterMk cId="0" sldId="2147483659"/>
            <pc:sldLayoutMk cId="0" sldId="2147483658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E9E7197-0488-4C3A-A91D-3912EEB5BF2B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CA" alt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383D22C-6ABA-449B-8B52-61BB11EE4235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CA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fr-CA" altLang="fr-FR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kumimoji="1" lang="fr-CA" altLang="fr-FR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fr-CA" altLang="fr-FR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fr-CA" altLang="fr-FR"/>
            </a:p>
          </p:txBody>
        </p:sp>
      </p:grpSp>
      <p:sp>
        <p:nvSpPr>
          <p:cNvPr id="7066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70668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0526C046-6156-46DE-A89D-C79DDE690A8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9896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44831-4103-439F-B8EA-AA005AE1526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2575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B5363-F756-4FFA-B57A-2F3CFCA1B68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5436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0C11C-EF2F-4330-A5CB-94D5B234EF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5776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BB5F2-E978-44F9-93FA-AF999538B05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1451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E74308-F9F5-4EA6-9EAA-138809C3D18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1182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5B06A-E86F-42C4-BBEF-B078E58B391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621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F29782-3C84-4DD6-89EA-9F080452337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2640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6875E-949E-4AF7-AA2F-59453508B4C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103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E25E1-D16C-40B9-B862-49D799E0AFE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3813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93881-1FA8-4E5E-81FD-D46F9629259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3432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03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fr-CA" altLang="fr-FR"/>
              </a:p>
            </p:txBody>
          </p:sp>
          <p:sp>
            <p:nvSpPr>
              <p:cNvPr id="10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/>
              <a:lstStyle/>
              <a:p>
                <a:endParaRPr lang="fr-CA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034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fr-CA" altLang="fr-FR"/>
              </a:p>
            </p:txBody>
          </p:sp>
          <p:sp>
            <p:nvSpPr>
              <p:cNvPr id="1035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fr-CA" altLang="fr-FR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696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96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96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l"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2EA8AFB-FC57-4C4E-AAD2-330EF7ECB47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7466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Cours 2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Chartes des droits et liberté de la personne</a:t>
            </a:r>
          </a:p>
          <a:p>
            <a:r>
              <a:rPr lang="fr-CA" dirty="0"/>
              <a:t>Les lois</a:t>
            </a:r>
          </a:p>
        </p:txBody>
      </p:sp>
    </p:spTree>
    <p:extLst>
      <p:ext uri="{BB962C8B-B14F-4D97-AF65-F5344CB8AC3E}">
        <p14:creationId xmlns:p14="http://schemas.microsoft.com/office/powerpoint/2010/main" val="2584708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r-CA" altLang="fr-FR" sz="2800">
                <a:solidFill>
                  <a:srgbClr val="42A46E"/>
                </a:solidFill>
              </a:rPr>
              <a:t>Lois annexes à la charte.</a:t>
            </a:r>
            <a:br>
              <a:rPr lang="fr-CA" altLang="fr-FR" sz="2800">
                <a:solidFill>
                  <a:srgbClr val="42A46E"/>
                </a:solidFill>
              </a:rPr>
            </a:br>
            <a:r>
              <a:rPr lang="fr-CA" altLang="fr-FR" sz="1800">
                <a:solidFill>
                  <a:srgbClr val="42A46E"/>
                </a:solidFill>
              </a:rPr>
              <a:t>(cémeq p.24 à 27)</a:t>
            </a:r>
            <a:endParaRPr lang="fr-FR" altLang="fr-FR" sz="2800">
              <a:solidFill>
                <a:srgbClr val="42A46E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8054975" cy="42354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r-CA" altLang="fr-FR" sz="2000"/>
              <a:t>Loi sur la protection des personnes dont l’état mental présente un danger pour elles-mêmes ou pour autrui.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r-CA" altLang="fr-FR" sz="2000"/>
          </a:p>
          <a:p>
            <a:pPr eaLnBrk="1" hangingPunct="1">
              <a:lnSpc>
                <a:spcPct val="80000"/>
              </a:lnSpc>
            </a:pPr>
            <a:r>
              <a:rPr lang="fr-CA" altLang="fr-FR" sz="2000"/>
              <a:t>Loi sur la protection de la jeunesse.</a:t>
            </a:r>
          </a:p>
          <a:p>
            <a:pPr eaLnBrk="1" hangingPunct="1">
              <a:lnSpc>
                <a:spcPct val="80000"/>
              </a:lnSpc>
            </a:pPr>
            <a:endParaRPr lang="fr-CA" altLang="fr-FR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r-CA" altLang="fr-FR" sz="2000"/>
          </a:p>
          <a:p>
            <a:pPr eaLnBrk="1" hangingPunct="1">
              <a:lnSpc>
                <a:spcPct val="80000"/>
              </a:lnSpc>
            </a:pPr>
            <a:r>
              <a:rPr lang="fr-CA" altLang="fr-FR" sz="2000"/>
              <a:t>Loi assurant l’exercice des droits des personnes handicapées en vue de leur intégration scolaire, professionnelle et sociale.</a:t>
            </a:r>
          </a:p>
          <a:p>
            <a:pPr eaLnBrk="1" hangingPunct="1">
              <a:lnSpc>
                <a:spcPct val="80000"/>
              </a:lnSpc>
            </a:pPr>
            <a:endParaRPr lang="fr-CA" altLang="fr-FR" sz="2400"/>
          </a:p>
          <a:p>
            <a:pPr eaLnBrk="1" hangingPunct="1">
              <a:lnSpc>
                <a:spcPct val="80000"/>
              </a:lnSpc>
            </a:pPr>
            <a:endParaRPr lang="fr-CA" altLang="fr-FR" sz="2400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r-CA" altLang="fr-FR" sz="1600"/>
              <a:t>   </a:t>
            </a:r>
            <a:endParaRPr lang="fr-FR" altLang="fr-FR" sz="2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fr-FR"/>
              <a:t>L’éthique dans les autres lois    </a:t>
            </a:r>
            <a:r>
              <a:rPr lang="fr-CA" altLang="fr-FR" sz="1800"/>
              <a:t>cemeq p.28 à 33</a:t>
            </a:r>
            <a:endParaRPr lang="fr-CA" altLang="fr-FR"/>
          </a:p>
        </p:txBody>
      </p:sp>
      <p:sp>
        <p:nvSpPr>
          <p:cNvPr id="27651" name="Espace réservé du contenu 2"/>
          <p:cNvSpPr>
            <a:spLocks noGrp="1"/>
          </p:cNvSpPr>
          <p:nvPr>
            <p:ph idx="1"/>
          </p:nvPr>
        </p:nvSpPr>
        <p:spPr>
          <a:xfrm>
            <a:off x="838200" y="2362200"/>
            <a:ext cx="7693025" cy="4165209"/>
          </a:xfrm>
        </p:spPr>
        <p:txBody>
          <a:bodyPr/>
          <a:lstStyle/>
          <a:p>
            <a:r>
              <a:rPr lang="fr-CA" altLang="fr-FR" dirty="0"/>
              <a:t>Code civil du Québec</a:t>
            </a:r>
          </a:p>
          <a:p>
            <a:r>
              <a:rPr lang="fr-CA" altLang="fr-FR" dirty="0"/>
              <a:t>Loi sur les services de santé et les services sociaux</a:t>
            </a:r>
          </a:p>
          <a:p>
            <a:r>
              <a:rPr lang="fr-CA" altLang="fr-FR" dirty="0"/>
              <a:t>Loi sur la santé et la sécurité du travail</a:t>
            </a:r>
          </a:p>
          <a:p>
            <a:r>
              <a:rPr lang="fr-CA" altLang="fr-FR" dirty="0"/>
              <a:t>Exercice 2.2 </a:t>
            </a:r>
            <a:r>
              <a:rPr lang="fr-CA" altLang="fr-FR" dirty="0" err="1"/>
              <a:t>cemeq</a:t>
            </a:r>
            <a:r>
              <a:rPr lang="fr-CA" altLang="fr-FR" dirty="0"/>
              <a:t> p.34 à 36 en groupe</a:t>
            </a:r>
          </a:p>
          <a:p>
            <a:r>
              <a:rPr lang="fr-CA" altLang="fr-FR" dirty="0"/>
              <a:t>Test: chartes des droits et liberté de la personne sur Moodle.</a:t>
            </a:r>
          </a:p>
          <a:p>
            <a:r>
              <a:rPr lang="fr-CA" altLang="fr-FR" dirty="0"/>
              <a:t> fiche travail #1 p.1-2 prochain cours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592;p75">
            <a:extLst>
              <a:ext uri="{FF2B5EF4-FFF2-40B4-BE49-F238E27FC236}">
                <a16:creationId xmlns:a16="http://schemas.microsoft.com/office/drawing/2014/main" id="{2971178C-53F1-F3E2-6C34-871D423503A1}"/>
              </a:ext>
            </a:extLst>
          </p:cNvPr>
          <p:cNvGrpSpPr/>
          <p:nvPr/>
        </p:nvGrpSpPr>
        <p:grpSpPr>
          <a:xfrm>
            <a:off x="710418" y="767546"/>
            <a:ext cx="7467600" cy="1141920"/>
            <a:chOff x="0" y="539"/>
            <a:chExt cx="7467600" cy="1141920"/>
          </a:xfrm>
        </p:grpSpPr>
        <p:sp>
          <p:nvSpPr>
            <p:cNvPr id="4" name="Google Shape;593;p75">
              <a:extLst>
                <a:ext uri="{FF2B5EF4-FFF2-40B4-BE49-F238E27FC236}">
                  <a16:creationId xmlns:a16="http://schemas.microsoft.com/office/drawing/2014/main" id="{91C2E1C3-C0B6-95AE-70E1-DBC98C84A009}"/>
                </a:ext>
              </a:extLst>
            </p:cNvPr>
            <p:cNvSpPr/>
            <p:nvPr/>
          </p:nvSpPr>
          <p:spPr>
            <a:xfrm>
              <a:off x="0" y="539"/>
              <a:ext cx="7467600" cy="114192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594;p75">
              <a:extLst>
                <a:ext uri="{FF2B5EF4-FFF2-40B4-BE49-F238E27FC236}">
                  <a16:creationId xmlns:a16="http://schemas.microsoft.com/office/drawing/2014/main" id="{8B3EF610-C52D-4741-EE0C-FEB4FF7D85F7}"/>
                </a:ext>
              </a:extLst>
            </p:cNvPr>
            <p:cNvSpPr txBox="1"/>
            <p:nvPr/>
          </p:nvSpPr>
          <p:spPr>
            <a:xfrm>
              <a:off x="0" y="539"/>
              <a:ext cx="7467600" cy="11419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CA" sz="3200" b="1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EXERCICE sur la </a:t>
              </a:r>
              <a:r>
                <a:rPr lang="en-CA" sz="3200" b="1" dirty="0" err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charte</a:t>
              </a:r>
              <a:r>
                <a:rPr lang="en-CA" sz="3200" b="1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des droits et </a:t>
              </a:r>
              <a:r>
                <a:rPr lang="en-CA" sz="3200" b="1" dirty="0" err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libertés</a:t>
              </a:r>
              <a:r>
                <a:rPr lang="en-CA" sz="3200" b="1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de la </a:t>
              </a:r>
              <a:r>
                <a:rPr lang="en-CA" sz="3200" b="1" dirty="0" err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personne</a:t>
              </a:r>
              <a:endParaRPr sz="32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" name="Google Shape;595;p75">
            <a:extLst>
              <a:ext uri="{FF2B5EF4-FFF2-40B4-BE49-F238E27FC236}">
                <a16:creationId xmlns:a16="http://schemas.microsoft.com/office/drawing/2014/main" id="{19A55856-4197-123E-808D-D1139325B933}"/>
              </a:ext>
            </a:extLst>
          </p:cNvPr>
          <p:cNvSpPr txBox="1">
            <a:spLocks/>
          </p:cNvSpPr>
          <p:nvPr/>
        </p:nvSpPr>
        <p:spPr bwMode="auto">
          <a:xfrm>
            <a:off x="942534" y="2405575"/>
            <a:ext cx="7080739" cy="4283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420624" indent="-231647">
              <a:spcBef>
                <a:spcPts val="0"/>
              </a:spcBef>
              <a:spcAft>
                <a:spcPts val="0"/>
              </a:spcAft>
              <a:buSzPts val="2400"/>
              <a:buFont typeface="Wingdings" pitchFamily="2" charset="2"/>
              <a:buNone/>
            </a:pPr>
            <a:endParaRPr lang="fr-CA"/>
          </a:p>
          <a:p>
            <a:pPr marL="420624" indent="-231647">
              <a:spcBef>
                <a:spcPts val="600"/>
              </a:spcBef>
              <a:spcAft>
                <a:spcPts val="0"/>
              </a:spcAft>
              <a:buSzPts val="2400"/>
              <a:buFont typeface="Wingdings" pitchFamily="2" charset="2"/>
              <a:buNone/>
            </a:pPr>
            <a:endParaRPr lang="fr-CA"/>
          </a:p>
          <a:p>
            <a:pPr marL="420624" indent="-384047" algn="ctr">
              <a:spcBef>
                <a:spcPts val="600"/>
              </a:spcBef>
              <a:spcAft>
                <a:spcPts val="0"/>
              </a:spcAft>
              <a:buSzPts val="2400"/>
              <a:buFont typeface="Noto Sans Symbols"/>
              <a:buChar char="✔"/>
            </a:pPr>
            <a:r>
              <a:rPr lang="fr-CA">
                <a:solidFill>
                  <a:srgbClr val="FFC000"/>
                </a:solidFill>
              </a:rPr>
              <a:t>Durée :  </a:t>
            </a:r>
            <a:r>
              <a:rPr lang="fr-CA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1 </a:t>
            </a:r>
            <a:r>
              <a:rPr lang="fr-CA">
                <a:solidFill>
                  <a:srgbClr val="FFC000"/>
                </a:solidFill>
              </a:rPr>
              <a:t>heure</a:t>
            </a:r>
            <a:endParaRPr lang="fr-CA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17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oogle Shape;309;p40">
            <a:extLst>
              <a:ext uri="{FF2B5EF4-FFF2-40B4-BE49-F238E27FC236}">
                <a16:creationId xmlns:a16="http://schemas.microsoft.com/office/drawing/2014/main" id="{A12E4475-DF06-AA2B-A2DA-4D3BC33B6667}"/>
              </a:ext>
            </a:extLst>
          </p:cNvPr>
          <p:cNvGrpSpPr/>
          <p:nvPr/>
        </p:nvGrpSpPr>
        <p:grpSpPr>
          <a:xfrm>
            <a:off x="710418" y="771525"/>
            <a:ext cx="8229600" cy="1141938"/>
            <a:chOff x="0" y="530"/>
            <a:chExt cx="8229600" cy="1141938"/>
          </a:xfrm>
        </p:grpSpPr>
        <p:sp>
          <p:nvSpPr>
            <p:cNvPr id="6" name="Google Shape;310;p40">
              <a:extLst>
                <a:ext uri="{FF2B5EF4-FFF2-40B4-BE49-F238E27FC236}">
                  <a16:creationId xmlns:a16="http://schemas.microsoft.com/office/drawing/2014/main" id="{52740632-B607-C0CE-AB34-949020C70A87}"/>
                </a:ext>
              </a:extLst>
            </p:cNvPr>
            <p:cNvSpPr/>
            <p:nvPr/>
          </p:nvSpPr>
          <p:spPr>
            <a:xfrm>
              <a:off x="0" y="530"/>
              <a:ext cx="8229600" cy="114193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311;p40">
              <a:extLst>
                <a:ext uri="{FF2B5EF4-FFF2-40B4-BE49-F238E27FC236}">
                  <a16:creationId xmlns:a16="http://schemas.microsoft.com/office/drawing/2014/main" id="{19F8E680-A109-FC79-AFFC-25CFE9D697CE}"/>
                </a:ext>
              </a:extLst>
            </p:cNvPr>
            <p:cNvSpPr txBox="1"/>
            <p:nvPr/>
          </p:nvSpPr>
          <p:spPr>
            <a:xfrm>
              <a:off x="0" y="530"/>
              <a:ext cx="8229600" cy="114193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CA" sz="3200" b="1" dirty="0" err="1">
                  <a:solidFill>
                    <a:schemeClr val="lt1"/>
                  </a:solidFill>
                </a:rPr>
                <a:t>Valeurs</a:t>
              </a:r>
              <a:r>
                <a:rPr lang="en-CA" sz="3200" b="1" dirty="0">
                  <a:solidFill>
                    <a:schemeClr val="lt1"/>
                  </a:solidFill>
                </a:rPr>
                <a:t> </a:t>
              </a:r>
              <a:r>
                <a:rPr lang="en-CA" sz="3200" b="1" dirty="0" err="1">
                  <a:solidFill>
                    <a:schemeClr val="lt1"/>
                  </a:solidFill>
                </a:rPr>
                <a:t>sociales</a:t>
              </a:r>
              <a:endParaRPr sz="3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" name="ZoneTexte 10">
            <a:extLst>
              <a:ext uri="{FF2B5EF4-FFF2-40B4-BE49-F238E27FC236}">
                <a16:creationId xmlns:a16="http://schemas.microsoft.com/office/drawing/2014/main" id="{1FAF5848-BD3E-FA93-BD07-6A0CA114C774}"/>
              </a:ext>
            </a:extLst>
          </p:cNvPr>
          <p:cNvSpPr txBox="1"/>
          <p:nvPr/>
        </p:nvSpPr>
        <p:spPr>
          <a:xfrm>
            <a:off x="1280161" y="3092988"/>
            <a:ext cx="6738424" cy="1037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indent="-457200" algn="ctr">
              <a:lnSpc>
                <a:spcPct val="80000"/>
              </a:lnSpc>
              <a:spcBef>
                <a:spcPts val="442"/>
              </a:spcBef>
              <a:buSzPts val="1989"/>
              <a:buFont typeface="Wingdings" panose="05000000000000000000" pitchFamily="2" charset="2"/>
              <a:buChar char="ü"/>
            </a:pPr>
            <a:r>
              <a:rPr lang="fr-CA" sz="2400" dirty="0">
                <a:solidFill>
                  <a:schemeClr val="tx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Exercice sur les valeurs personnelles et sociales encercler les valeurs qui leur sont chères.</a:t>
            </a:r>
          </a:p>
          <a:p>
            <a:pPr lvl="1" indent="-457200" algn="ctr">
              <a:lnSpc>
                <a:spcPct val="80000"/>
              </a:lnSpc>
              <a:spcBef>
                <a:spcPts val="442"/>
              </a:spcBef>
              <a:buSzPts val="1989"/>
              <a:buFont typeface="Wingdings" panose="05000000000000000000" pitchFamily="2" charset="2"/>
              <a:buChar char="ü"/>
            </a:pPr>
            <a:r>
              <a:rPr lang="fr-CA" sz="2400" dirty="0">
                <a:solidFill>
                  <a:schemeClr val="tx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Vous retrouverez le document sur Word.</a:t>
            </a:r>
            <a:endParaRPr lang="fr-CA" sz="2400" dirty="0">
              <a:solidFill>
                <a:schemeClr val="tx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537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fr-FR"/>
              <a:t>La charte des droits et libertés de la personne </a:t>
            </a:r>
          </a:p>
        </p:txBody>
      </p:sp>
      <p:sp>
        <p:nvSpPr>
          <p:cNvPr id="2253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altLang="fr-FR" dirty="0"/>
              <a:t>Cemeq p. 20 à 33</a:t>
            </a:r>
          </a:p>
          <a:p>
            <a:r>
              <a:rPr lang="fr-CA" altLang="fr-FR" dirty="0"/>
              <a:t>Exercices 2.2 p. 33 à 36 en même temps que la lecture des pages 20 à 33.</a:t>
            </a:r>
          </a:p>
          <a:p>
            <a:r>
              <a:rPr lang="fr-CA" altLang="fr-FR" dirty="0"/>
              <a:t>Voir p.38 en bref</a:t>
            </a:r>
          </a:p>
          <a:p>
            <a:r>
              <a:rPr lang="fr-CA" altLang="fr-FR" dirty="0"/>
              <a:t>Test sur la charte des droits et liberté de la personne sur Moodle.</a:t>
            </a:r>
          </a:p>
          <a:p>
            <a:r>
              <a:rPr lang="fr-CA" altLang="fr-FR" dirty="0"/>
              <a:t>Fiche de travail phase 1 p.1-2 prochain cours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103;p14">
            <a:extLst>
              <a:ext uri="{FF2B5EF4-FFF2-40B4-BE49-F238E27FC236}">
                <a16:creationId xmlns:a16="http://schemas.microsoft.com/office/drawing/2014/main" id="{F4339F95-CF95-4E19-5E08-53CA6603E0B9}"/>
              </a:ext>
            </a:extLst>
          </p:cNvPr>
          <p:cNvGrpSpPr/>
          <p:nvPr/>
        </p:nvGrpSpPr>
        <p:grpSpPr>
          <a:xfrm>
            <a:off x="569912" y="771525"/>
            <a:ext cx="8229600" cy="1141920"/>
            <a:chOff x="0" y="539"/>
            <a:chExt cx="8229600" cy="1141920"/>
          </a:xfrm>
        </p:grpSpPr>
        <p:sp>
          <p:nvSpPr>
            <p:cNvPr id="4" name="Google Shape;104;p14">
              <a:extLst>
                <a:ext uri="{FF2B5EF4-FFF2-40B4-BE49-F238E27FC236}">
                  <a16:creationId xmlns:a16="http://schemas.microsoft.com/office/drawing/2014/main" id="{95A93989-47E7-977A-1D67-42539160B1C6}"/>
                </a:ext>
              </a:extLst>
            </p:cNvPr>
            <p:cNvSpPr/>
            <p:nvPr/>
          </p:nvSpPr>
          <p:spPr>
            <a:xfrm>
              <a:off x="0" y="539"/>
              <a:ext cx="8229600" cy="114192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105;p14">
              <a:extLst>
                <a:ext uri="{FF2B5EF4-FFF2-40B4-BE49-F238E27FC236}">
                  <a16:creationId xmlns:a16="http://schemas.microsoft.com/office/drawing/2014/main" id="{D549B06E-A121-0FC4-F54F-3261276F5B61}"/>
                </a:ext>
              </a:extLst>
            </p:cNvPr>
            <p:cNvSpPr txBox="1"/>
            <p:nvPr/>
          </p:nvSpPr>
          <p:spPr>
            <a:xfrm>
              <a:off x="0" y="539"/>
              <a:ext cx="8229600" cy="11419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CA" sz="32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L’IDÉAL</a:t>
              </a:r>
              <a:endParaRPr sz="32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" name="Google Shape;106;p14">
            <a:extLst>
              <a:ext uri="{FF2B5EF4-FFF2-40B4-BE49-F238E27FC236}">
                <a16:creationId xmlns:a16="http://schemas.microsoft.com/office/drawing/2014/main" id="{8823F499-EC13-8D8F-2AF5-B14BC2209C5A}"/>
              </a:ext>
            </a:extLst>
          </p:cNvPr>
          <p:cNvSpPr txBox="1">
            <a:spLocks/>
          </p:cNvSpPr>
          <p:nvPr/>
        </p:nvSpPr>
        <p:spPr bwMode="auto">
          <a:xfrm>
            <a:off x="838200" y="2332037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420624" indent="-38404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60"/>
              <a:buFont typeface="Wingdings" pitchFamily="2" charset="2"/>
              <a:buChar char="⦿"/>
            </a:pPr>
            <a:r>
              <a:rPr lang="fr-FR" sz="2325">
                <a:latin typeface="Arial"/>
                <a:ea typeface="Arial"/>
                <a:cs typeface="Arial"/>
                <a:sym typeface="Arial"/>
              </a:rPr>
              <a:t>Vous savez maintenant que les valeurs diffèrent d’une personne à l’autre et que vous devez accepter ces différences.</a:t>
            </a:r>
            <a:endParaRPr lang="fr-FR"/>
          </a:p>
          <a:p>
            <a:pPr marL="420624" indent="-265937">
              <a:lnSpc>
                <a:spcPct val="80000"/>
              </a:lnSpc>
              <a:spcBef>
                <a:spcPts val="465"/>
              </a:spcBef>
              <a:spcAft>
                <a:spcPts val="0"/>
              </a:spcAft>
              <a:buSzPts val="1860"/>
              <a:buFont typeface="Wingdings" pitchFamily="2" charset="2"/>
              <a:buNone/>
            </a:pPr>
            <a:endParaRPr lang="fr-FR" sz="2325">
              <a:latin typeface="Arial"/>
              <a:ea typeface="Arial"/>
              <a:cs typeface="Arial"/>
              <a:sym typeface="Arial"/>
            </a:endParaRPr>
          </a:p>
          <a:p>
            <a:pPr marL="420624" indent="-384047">
              <a:lnSpc>
                <a:spcPct val="80000"/>
              </a:lnSpc>
              <a:spcBef>
                <a:spcPts val="465"/>
              </a:spcBef>
              <a:spcAft>
                <a:spcPts val="0"/>
              </a:spcAft>
              <a:buSzPts val="1860"/>
              <a:buFont typeface="Wingdings" pitchFamily="2" charset="2"/>
              <a:buChar char="⦿"/>
            </a:pPr>
            <a:r>
              <a:rPr lang="fr-FR" sz="2325">
                <a:latin typeface="Arial"/>
                <a:ea typeface="Arial"/>
                <a:cs typeface="Arial"/>
                <a:sym typeface="Arial"/>
              </a:rPr>
              <a:t>Pour respecter ces différences il est nécessaire d’établir un </a:t>
            </a:r>
            <a:r>
              <a:rPr lang="fr-FR" sz="2325" b="1">
                <a:latin typeface="Arial"/>
                <a:ea typeface="Arial"/>
                <a:cs typeface="Arial"/>
                <a:sym typeface="Arial"/>
              </a:rPr>
              <a:t>idéal</a:t>
            </a:r>
            <a:r>
              <a:rPr lang="fr-FR" sz="2325">
                <a:latin typeface="Arial"/>
                <a:ea typeface="Arial"/>
                <a:cs typeface="Arial"/>
                <a:sym typeface="Arial"/>
              </a:rPr>
              <a:t> → soit un modèle absolu réunissant un ensemble de valeurs morales et intellectuelles.</a:t>
            </a:r>
            <a:endParaRPr lang="fr-FR"/>
          </a:p>
          <a:p>
            <a:pPr marL="420624" indent="-265937">
              <a:lnSpc>
                <a:spcPct val="80000"/>
              </a:lnSpc>
              <a:spcBef>
                <a:spcPts val="465"/>
              </a:spcBef>
              <a:spcAft>
                <a:spcPts val="0"/>
              </a:spcAft>
              <a:buSzPts val="1860"/>
              <a:buFont typeface="Wingdings" pitchFamily="2" charset="2"/>
              <a:buNone/>
            </a:pPr>
            <a:endParaRPr lang="fr-FR" sz="2325">
              <a:latin typeface="Arial"/>
              <a:ea typeface="Arial"/>
              <a:cs typeface="Arial"/>
              <a:sym typeface="Arial"/>
            </a:endParaRPr>
          </a:p>
          <a:p>
            <a:pPr marL="722376" lvl="1" indent="-274320">
              <a:lnSpc>
                <a:spcPct val="80000"/>
              </a:lnSpc>
              <a:spcBef>
                <a:spcPts val="403"/>
              </a:spcBef>
              <a:spcAft>
                <a:spcPts val="0"/>
              </a:spcAft>
              <a:buSzPts val="1814"/>
              <a:buFontTx/>
              <a:buChar char="⚫"/>
            </a:pPr>
            <a:r>
              <a:rPr lang="fr-FR" sz="2015">
                <a:latin typeface="Arial"/>
                <a:ea typeface="Arial"/>
                <a:cs typeface="Arial"/>
                <a:sym typeface="Arial"/>
              </a:rPr>
              <a:t>Il est fondé sur des lois qui assure la protection et le respect des droits de la personne.</a:t>
            </a:r>
            <a:endParaRPr lang="fr-FR"/>
          </a:p>
          <a:p>
            <a:pPr marL="420624" indent="-265937">
              <a:lnSpc>
                <a:spcPct val="80000"/>
              </a:lnSpc>
              <a:spcBef>
                <a:spcPts val="465"/>
              </a:spcBef>
              <a:spcAft>
                <a:spcPts val="0"/>
              </a:spcAft>
              <a:buSzPts val="1860"/>
              <a:buFont typeface="Wingdings" pitchFamily="2" charset="2"/>
              <a:buNone/>
            </a:pPr>
            <a:endParaRPr lang="fr-FR" sz="2325">
              <a:latin typeface="Arial"/>
              <a:ea typeface="Arial"/>
              <a:cs typeface="Arial"/>
              <a:sym typeface="Arial"/>
            </a:endParaRPr>
          </a:p>
          <a:p>
            <a:pPr marL="722376" lvl="1" indent="-274320">
              <a:lnSpc>
                <a:spcPct val="80000"/>
              </a:lnSpc>
              <a:spcBef>
                <a:spcPts val="403"/>
              </a:spcBef>
              <a:spcAft>
                <a:spcPts val="0"/>
              </a:spcAft>
              <a:buSzPts val="1814"/>
              <a:buFontTx/>
              <a:buChar char="⚫"/>
            </a:pPr>
            <a:r>
              <a:rPr lang="fr-FR" sz="2015">
                <a:latin typeface="Arial"/>
                <a:ea typeface="Arial"/>
                <a:cs typeface="Arial"/>
                <a:sym typeface="Arial"/>
              </a:rPr>
              <a:t>Il permet aux travailleurs de savoir comment agir devant certaines situations ambiguës.</a:t>
            </a:r>
            <a:endParaRPr lang="fr-FR" sz="2015" dirty="0"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4686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103;p14">
            <a:extLst>
              <a:ext uri="{FF2B5EF4-FFF2-40B4-BE49-F238E27FC236}">
                <a16:creationId xmlns:a16="http://schemas.microsoft.com/office/drawing/2014/main" id="{F4339F95-CF95-4E19-5E08-53CA6603E0B9}"/>
              </a:ext>
            </a:extLst>
          </p:cNvPr>
          <p:cNvGrpSpPr/>
          <p:nvPr/>
        </p:nvGrpSpPr>
        <p:grpSpPr>
          <a:xfrm>
            <a:off x="569912" y="771525"/>
            <a:ext cx="8229600" cy="1141920"/>
            <a:chOff x="0" y="539"/>
            <a:chExt cx="8229600" cy="1141920"/>
          </a:xfrm>
        </p:grpSpPr>
        <p:sp>
          <p:nvSpPr>
            <p:cNvPr id="4" name="Google Shape;104;p14">
              <a:extLst>
                <a:ext uri="{FF2B5EF4-FFF2-40B4-BE49-F238E27FC236}">
                  <a16:creationId xmlns:a16="http://schemas.microsoft.com/office/drawing/2014/main" id="{95A93989-47E7-977A-1D67-42539160B1C6}"/>
                </a:ext>
              </a:extLst>
            </p:cNvPr>
            <p:cNvSpPr/>
            <p:nvPr/>
          </p:nvSpPr>
          <p:spPr>
            <a:xfrm>
              <a:off x="0" y="539"/>
              <a:ext cx="8229600" cy="114192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105;p14">
              <a:extLst>
                <a:ext uri="{FF2B5EF4-FFF2-40B4-BE49-F238E27FC236}">
                  <a16:creationId xmlns:a16="http://schemas.microsoft.com/office/drawing/2014/main" id="{D549B06E-A121-0FC4-F54F-3261276F5B61}"/>
                </a:ext>
              </a:extLst>
            </p:cNvPr>
            <p:cNvSpPr txBox="1"/>
            <p:nvPr/>
          </p:nvSpPr>
          <p:spPr>
            <a:xfrm>
              <a:off x="0" y="539"/>
              <a:ext cx="8229600" cy="11419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CA" sz="3200" b="1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L’IDÉAL (suite)</a:t>
              </a:r>
              <a:endParaRPr sz="3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" name="Google Shape;114;p15">
            <a:extLst>
              <a:ext uri="{FF2B5EF4-FFF2-40B4-BE49-F238E27FC236}">
                <a16:creationId xmlns:a16="http://schemas.microsoft.com/office/drawing/2014/main" id="{ABA8CC2F-9A41-7530-E4FA-9F737F0DCDB0}"/>
              </a:ext>
            </a:extLst>
          </p:cNvPr>
          <p:cNvSpPr txBox="1">
            <a:spLocks/>
          </p:cNvSpPr>
          <p:nvPr/>
        </p:nvSpPr>
        <p:spPr bwMode="auto">
          <a:xfrm>
            <a:off x="457200" y="2419643"/>
            <a:ext cx="7467600" cy="4009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420624" indent="-384047">
              <a:spcBef>
                <a:spcPts val="0"/>
              </a:spcBef>
              <a:spcAft>
                <a:spcPts val="0"/>
              </a:spcAft>
              <a:buSzPts val="1920"/>
              <a:buFont typeface="Wingdings" pitchFamily="2" charset="2"/>
              <a:buChar char="⦿"/>
            </a:pPr>
            <a:r>
              <a:rPr lang="fr-FR" sz="2400" dirty="0">
                <a:latin typeface="Arial"/>
                <a:ea typeface="Arial"/>
                <a:cs typeface="Arial"/>
                <a:sym typeface="Arial"/>
              </a:rPr>
              <a:t>Exemples :</a:t>
            </a:r>
          </a:p>
          <a:p>
            <a:pPr marL="420624" indent="-384047">
              <a:spcBef>
                <a:spcPts val="480"/>
              </a:spcBef>
              <a:spcAft>
                <a:spcPts val="0"/>
              </a:spcAft>
              <a:buSzPts val="1920"/>
              <a:buFont typeface="Wingdings" pitchFamily="2" charset="2"/>
              <a:buNone/>
            </a:pPr>
            <a:r>
              <a:rPr lang="fr-FR" sz="2400" dirty="0">
                <a:latin typeface="Arial"/>
                <a:ea typeface="Arial"/>
                <a:cs typeface="Arial"/>
                <a:sym typeface="Arial"/>
              </a:rPr>
              <a:t>		- Lire CÉMEQ p.19</a:t>
            </a:r>
          </a:p>
          <a:p>
            <a:pPr marL="420624" indent="-384047">
              <a:spcBef>
                <a:spcPts val="600"/>
              </a:spcBef>
              <a:spcAft>
                <a:spcPts val="0"/>
              </a:spcAft>
              <a:buSzPts val="2400"/>
              <a:buFont typeface="Wingdings" pitchFamily="2" charset="2"/>
              <a:buNone/>
            </a:pPr>
            <a:endParaRPr lang="fr-FR" dirty="0">
              <a:latin typeface="Arial"/>
              <a:ea typeface="Arial"/>
              <a:cs typeface="Arial"/>
              <a:sym typeface="Arial"/>
            </a:endParaRPr>
          </a:p>
          <a:p>
            <a:pPr marL="420624" indent="-384047">
              <a:spcBef>
                <a:spcPts val="600"/>
              </a:spcBef>
              <a:spcAft>
                <a:spcPts val="0"/>
              </a:spcAft>
              <a:buSzPts val="2400"/>
              <a:buFont typeface="Wingdings" pitchFamily="2" charset="2"/>
              <a:buChar char="⦿"/>
            </a:pPr>
            <a:r>
              <a:rPr lang="fr-FR" dirty="0">
                <a:latin typeface="Arial"/>
                <a:ea typeface="Arial"/>
                <a:cs typeface="Arial"/>
                <a:sym typeface="Arial"/>
              </a:rPr>
              <a:t>Ces personnes ainsi que toutes les autres qui bénéficient des services de la santé et des services sociaux ont des </a:t>
            </a:r>
            <a:r>
              <a:rPr lang="fr-FR" b="1" u="sng" dirty="0">
                <a:latin typeface="Arial"/>
                <a:ea typeface="Arial"/>
                <a:cs typeface="Arial"/>
                <a:sym typeface="Arial"/>
              </a:rPr>
              <a:t>droits égaux </a:t>
            </a:r>
            <a:r>
              <a:rPr lang="fr-FR" dirty="0">
                <a:latin typeface="Arial"/>
                <a:ea typeface="Arial"/>
                <a:cs typeface="Arial"/>
                <a:sym typeface="Arial"/>
              </a:rPr>
              <a:t>qui doivent </a:t>
            </a:r>
            <a:r>
              <a:rPr lang="fr-FR" b="1" u="sng" dirty="0">
                <a:latin typeface="Arial"/>
                <a:ea typeface="Arial"/>
                <a:cs typeface="Arial"/>
                <a:sym typeface="Arial"/>
              </a:rPr>
              <a:t>être respectés</a:t>
            </a:r>
            <a:r>
              <a:rPr lang="fr-FR" dirty="0">
                <a:latin typeface="Arial"/>
                <a:ea typeface="Arial"/>
                <a:cs typeface="Arial"/>
                <a:sym typeface="Arial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26167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119;p16">
            <a:extLst>
              <a:ext uri="{FF2B5EF4-FFF2-40B4-BE49-F238E27FC236}">
                <a16:creationId xmlns:a16="http://schemas.microsoft.com/office/drawing/2014/main" id="{94F2091B-1908-A8A9-2677-25F746032791}"/>
              </a:ext>
            </a:extLst>
          </p:cNvPr>
          <p:cNvGrpSpPr/>
          <p:nvPr/>
        </p:nvGrpSpPr>
        <p:grpSpPr>
          <a:xfrm>
            <a:off x="597877" y="781614"/>
            <a:ext cx="8229600" cy="1141920"/>
            <a:chOff x="0" y="539"/>
            <a:chExt cx="8229600" cy="1141920"/>
          </a:xfrm>
        </p:grpSpPr>
        <p:sp>
          <p:nvSpPr>
            <p:cNvPr id="7" name="Google Shape;120;p16">
              <a:extLst>
                <a:ext uri="{FF2B5EF4-FFF2-40B4-BE49-F238E27FC236}">
                  <a16:creationId xmlns:a16="http://schemas.microsoft.com/office/drawing/2014/main" id="{3391B262-5694-9890-681A-2BC75C76C9F3}"/>
                </a:ext>
              </a:extLst>
            </p:cNvPr>
            <p:cNvSpPr/>
            <p:nvPr/>
          </p:nvSpPr>
          <p:spPr>
            <a:xfrm>
              <a:off x="0" y="539"/>
              <a:ext cx="8229600" cy="114192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121;p16">
              <a:extLst>
                <a:ext uri="{FF2B5EF4-FFF2-40B4-BE49-F238E27FC236}">
                  <a16:creationId xmlns:a16="http://schemas.microsoft.com/office/drawing/2014/main" id="{CB58CE23-9FA1-2803-80B5-C9B63DEF521A}"/>
                </a:ext>
              </a:extLst>
            </p:cNvPr>
            <p:cNvSpPr txBox="1"/>
            <p:nvPr/>
          </p:nvSpPr>
          <p:spPr>
            <a:xfrm>
              <a:off x="0" y="539"/>
              <a:ext cx="8229600" cy="11419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CA" sz="32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EXERCICE 2.1</a:t>
              </a:r>
              <a:endParaRPr sz="32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" name="Google Shape;122;p16">
            <a:extLst>
              <a:ext uri="{FF2B5EF4-FFF2-40B4-BE49-F238E27FC236}">
                <a16:creationId xmlns:a16="http://schemas.microsoft.com/office/drawing/2014/main" id="{2A7D9561-BA82-EEB8-EB8E-07FE3C1E35E3}"/>
              </a:ext>
            </a:extLst>
          </p:cNvPr>
          <p:cNvSpPr txBox="1">
            <a:spLocks/>
          </p:cNvSpPr>
          <p:nvPr/>
        </p:nvSpPr>
        <p:spPr bwMode="auto">
          <a:xfrm>
            <a:off x="838200" y="2288977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91425" tIns="45700" rIns="91425" bIns="457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420624" indent="-231647">
              <a:spcBef>
                <a:spcPts val="0"/>
              </a:spcBef>
              <a:spcAft>
                <a:spcPts val="0"/>
              </a:spcAft>
              <a:buSzPts val="2400"/>
              <a:buFont typeface="Noto Sans Symbols"/>
              <a:buNone/>
            </a:pPr>
            <a:endParaRPr lang="fr-CA"/>
          </a:p>
          <a:p>
            <a:pPr marL="420624" indent="-231647">
              <a:spcBef>
                <a:spcPts val="600"/>
              </a:spcBef>
              <a:spcAft>
                <a:spcPts val="0"/>
              </a:spcAft>
              <a:buSzPts val="2400"/>
              <a:buFont typeface="Noto Sans Symbols"/>
              <a:buNone/>
            </a:pPr>
            <a:endParaRPr lang="fr-CA"/>
          </a:p>
          <a:p>
            <a:pPr marL="420624" indent="-384047" algn="ctr">
              <a:spcBef>
                <a:spcPts val="600"/>
              </a:spcBef>
              <a:spcAft>
                <a:spcPts val="0"/>
              </a:spcAft>
              <a:buSzPts val="2400"/>
              <a:buFont typeface="Noto Sans Symbols"/>
              <a:buChar char="✔"/>
            </a:pPr>
            <a:r>
              <a:rPr lang="fr-CA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Individuel</a:t>
            </a:r>
          </a:p>
          <a:p>
            <a:pPr marL="420624" indent="-384047" algn="ctr">
              <a:spcBef>
                <a:spcPts val="600"/>
              </a:spcBef>
              <a:spcAft>
                <a:spcPts val="0"/>
              </a:spcAft>
              <a:buSzPts val="2400"/>
              <a:buFont typeface="Noto Sans Symbols"/>
              <a:buChar char="✔"/>
            </a:pPr>
            <a:r>
              <a:rPr lang="fr-CA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15 minutes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626390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fr-FR"/>
              <a:t>Charte des droits et libertés de la personne</a:t>
            </a:r>
            <a:r>
              <a:rPr lang="fr-CA" altLang="fr-FR" sz="1800"/>
              <a:t> cemeq p. 20</a:t>
            </a:r>
            <a:endParaRPr lang="fr-CA" altLang="fr-FR"/>
          </a:p>
        </p:txBody>
      </p:sp>
      <p:sp>
        <p:nvSpPr>
          <p:cNvPr id="23555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altLang="fr-FR"/>
              <a:t>Loyauté et confidentialité</a:t>
            </a:r>
          </a:p>
          <a:p>
            <a:r>
              <a:rPr lang="fr-CA" altLang="fr-FR"/>
              <a:t>Vérité et consentement éclairé</a:t>
            </a:r>
          </a:p>
          <a:p>
            <a:r>
              <a:rPr lang="fr-CA" altLang="fr-FR"/>
              <a:t>Autonomie</a:t>
            </a:r>
          </a:p>
          <a:p>
            <a:r>
              <a:rPr lang="fr-CA" altLang="fr-FR"/>
              <a:t>Inviolabilité</a:t>
            </a:r>
          </a:p>
          <a:p>
            <a:r>
              <a:rPr lang="fr-CA" altLang="fr-FR"/>
              <a:t>respect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r-CA" altLang="fr-FR" sz="2400">
                <a:solidFill>
                  <a:srgbClr val="42A46E"/>
                </a:solidFill>
              </a:rPr>
              <a:t>Charte des droits </a:t>
            </a:r>
            <a:br>
              <a:rPr lang="fr-CA" altLang="fr-FR" sz="2400">
                <a:solidFill>
                  <a:srgbClr val="42A46E"/>
                </a:solidFill>
              </a:rPr>
            </a:br>
            <a:r>
              <a:rPr lang="fr-CA" altLang="fr-FR" sz="2400">
                <a:solidFill>
                  <a:srgbClr val="42A46E"/>
                </a:solidFill>
              </a:rPr>
              <a:t>et libertés de la personne.</a:t>
            </a:r>
            <a:br>
              <a:rPr lang="fr-CA" altLang="fr-FR" sz="2400">
                <a:solidFill>
                  <a:srgbClr val="42A46E"/>
                </a:solidFill>
              </a:rPr>
            </a:br>
            <a:r>
              <a:rPr lang="fr-CA" altLang="fr-FR" sz="1600">
                <a:solidFill>
                  <a:srgbClr val="42A46E"/>
                </a:solidFill>
              </a:rPr>
              <a:t>(cémeq p.20)</a:t>
            </a:r>
            <a:endParaRPr lang="fr-FR" altLang="fr-FR" sz="2400">
              <a:solidFill>
                <a:srgbClr val="42A46E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/>
              <a:t> Adoptée en 1975 dans le </a:t>
            </a:r>
            <a:r>
              <a:rPr lang="fr-CA" altLang="fr-FR">
                <a:solidFill>
                  <a:srgbClr val="CC0099"/>
                </a:solidFill>
              </a:rPr>
              <a:t>but</a:t>
            </a:r>
            <a:r>
              <a:rPr lang="fr-CA" altLang="fr-FR"/>
              <a:t> de </a:t>
            </a:r>
            <a:r>
              <a:rPr lang="fr-CA" altLang="fr-FR" u="sng"/>
              <a:t>promouvoir </a:t>
            </a:r>
            <a:r>
              <a:rPr lang="fr-CA" altLang="fr-FR"/>
              <a:t>l’égalité des personnes et </a:t>
            </a:r>
            <a:r>
              <a:rPr lang="fr-CA" altLang="fr-FR" u="sng"/>
              <a:t>d’abolir</a:t>
            </a:r>
            <a:r>
              <a:rPr lang="fr-CA" altLang="fr-FR"/>
              <a:t> la discrimination.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fr-CA" altLang="fr-FR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>
                <a:solidFill>
                  <a:srgbClr val="CC0099"/>
                </a:solidFill>
              </a:rPr>
              <a:t>Article 1 de la charte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>
                <a:solidFill>
                  <a:schemeClr val="hlink"/>
                </a:solidFill>
              </a:rPr>
              <a:t>Tout humain a droit à la vie, ainsi qu’à la sûreté, à l’intégrité et à la liberté de sa personne.</a:t>
            </a:r>
          </a:p>
        </p:txBody>
      </p:sp>
      <p:pic>
        <p:nvPicPr>
          <p:cNvPr id="24580" name="Picture 4" descr="MCj0441394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620713"/>
            <a:ext cx="1754187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5" descr="MCj0434879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549275"/>
            <a:ext cx="155575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r-CA" altLang="fr-FR" sz="2400">
                <a:solidFill>
                  <a:srgbClr val="42A46E"/>
                </a:solidFill>
              </a:rPr>
              <a:t>Charte des droits</a:t>
            </a:r>
            <a:br>
              <a:rPr lang="fr-CA" altLang="fr-FR" sz="2400">
                <a:solidFill>
                  <a:srgbClr val="42A46E"/>
                </a:solidFill>
              </a:rPr>
            </a:br>
            <a:r>
              <a:rPr lang="fr-CA" altLang="fr-FR" sz="2400">
                <a:solidFill>
                  <a:srgbClr val="42A46E"/>
                </a:solidFill>
              </a:rPr>
              <a:t>et liberté de la personne.</a:t>
            </a:r>
            <a:br>
              <a:rPr lang="fr-CA" altLang="fr-FR" sz="2400">
                <a:solidFill>
                  <a:srgbClr val="42A46E"/>
                </a:solidFill>
              </a:rPr>
            </a:br>
            <a:r>
              <a:rPr lang="fr-CA" altLang="fr-FR" sz="2400">
                <a:solidFill>
                  <a:srgbClr val="42A46E"/>
                </a:solidFill>
              </a:rPr>
              <a:t>(cemeq p. 21 à 24)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fr-CA" altLang="fr-FR"/>
              <a:t>Droit au respect.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fr-CA" altLang="fr-FR"/>
              <a:t>Droit à la loyauté et la confidentialité.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fr-CA" altLang="fr-FR"/>
              <a:t>Droit à l’autonomie.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fr-CA" altLang="fr-FR"/>
              <a:t>Droit à l’inviolabilité.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fr-CA" altLang="fr-FR"/>
              <a:t>Droit à la vérité et au consentement éclairé.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endParaRPr lang="fr-CA" alt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499</Words>
  <Application>Microsoft Office PowerPoint</Application>
  <PresentationFormat>Affichage à l'écran (4:3)</PresentationFormat>
  <Paragraphs>70</Paragraphs>
  <Slides>12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Times New Roman</vt:lpstr>
      <vt:lpstr>Calibri</vt:lpstr>
      <vt:lpstr>Wingdings</vt:lpstr>
      <vt:lpstr>Arial</vt:lpstr>
      <vt:lpstr>Noto Sans Symbols</vt:lpstr>
      <vt:lpstr>Capsules</vt:lpstr>
      <vt:lpstr>Cours 2</vt:lpstr>
      <vt:lpstr>Présentation PowerPoint</vt:lpstr>
      <vt:lpstr>La charte des droits et libertés de la personne </vt:lpstr>
      <vt:lpstr>Présentation PowerPoint</vt:lpstr>
      <vt:lpstr>Présentation PowerPoint</vt:lpstr>
      <vt:lpstr>Présentation PowerPoint</vt:lpstr>
      <vt:lpstr>Charte des droits et libertés de la personne cemeq p. 20</vt:lpstr>
      <vt:lpstr>Charte des droits  et libertés de la personne. (cémeq p.20)</vt:lpstr>
      <vt:lpstr>Charte des droits et liberté de la personne. (cemeq p. 21 à 24)</vt:lpstr>
      <vt:lpstr>Lois annexes à la charte. (cémeq p.24 à 27)</vt:lpstr>
      <vt:lpstr>L’éthique dans les autres lois    cemeq p.28 à 33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Beaulieu, France</dc:creator>
  <cp:lastModifiedBy>Beaulieu, France</cp:lastModifiedBy>
  <cp:revision>1</cp:revision>
  <dcterms:modified xsi:type="dcterms:W3CDTF">2024-06-25T21:35:44Z</dcterms:modified>
</cp:coreProperties>
</file>