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44" r:id="rId2"/>
    <p:sldId id="290" r:id="rId3"/>
    <p:sldId id="330" r:id="rId4"/>
    <p:sldId id="33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CBF40-7BC2-4117-9E04-CB83CBAEE3DE}" type="datetimeFigureOut">
              <a:rPr lang="fr-CA" smtClean="0"/>
              <a:t>2024-06-25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DB910-690F-4C53-ACAA-5886A46636E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4959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B82346-618C-4633-B1BA-53B285B5EC1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CA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78232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 sz="1800"/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5350933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990600"/>
            <a:ext cx="109728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1601" y="6248400"/>
            <a:ext cx="783167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26C046-6156-46DE-A89D-C79DDE690A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20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4831-4103-439F-B8EA-AA005AE152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39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0800" y="762001"/>
            <a:ext cx="26416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762001"/>
            <a:ext cx="77216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5363-F756-4FFA-B57A-2F3CFCA1B6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31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0C11C-EF2F-4330-A5CB-94D5B234EF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80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B5F2-E978-44F9-93FA-AF999538B0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84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74308-F9F5-4EA6-9EAA-138809C3D1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24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B06A-E86F-42C4-BBEF-B078E58B39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39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9782-3C84-4DD6-89EA-9F08045233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4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6875E-949E-4AF7-AA2F-59453508B4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07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E25E1-D16C-40B9-B862-49D799E0AF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7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93881-1FA8-4E5E-81FD-D46F962925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78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16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fr-CA" sz="180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 sz="180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762000"/>
            <a:ext cx="105664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1" y="2362201"/>
            <a:ext cx="10257367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1201" y="6248401"/>
            <a:ext cx="284056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21600" y="6248401"/>
            <a:ext cx="3862917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242050"/>
            <a:ext cx="78316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2EA8AFB-FC57-4C4E-AAD2-330EF7ECB4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98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Cours 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Code de déontologie</a:t>
            </a:r>
          </a:p>
          <a:p>
            <a:r>
              <a:rPr lang="fr-CA" dirty="0"/>
              <a:t>Indicateurs de la compétence</a:t>
            </a:r>
          </a:p>
          <a:p>
            <a:r>
              <a:rPr lang="fr-CA" dirty="0"/>
              <a:t>Valeurs liées à la profession </a:t>
            </a:r>
          </a:p>
          <a:p>
            <a:r>
              <a:rPr lang="fr-CA" dirty="0"/>
              <a:t>Voir document profil des compétences</a:t>
            </a:r>
          </a:p>
          <a:p>
            <a:r>
              <a:rPr lang="fr-CA" dirty="0"/>
              <a:t>Voir document habileté, aptitude, attitude</a:t>
            </a:r>
          </a:p>
          <a:p>
            <a:r>
              <a:rPr lang="fr-CA" dirty="0"/>
              <a:t>Prochain cours fiche #2 abc</a:t>
            </a:r>
          </a:p>
          <a:p>
            <a:r>
              <a:rPr lang="fr-CA" dirty="0"/>
              <a:t>Cemeq. 49 à 58</a:t>
            </a:r>
          </a:p>
        </p:txBody>
      </p:sp>
    </p:spTree>
    <p:extLst>
      <p:ext uri="{BB962C8B-B14F-4D97-AF65-F5344CB8AC3E}">
        <p14:creationId xmlns:p14="http://schemas.microsoft.com/office/powerpoint/2010/main" val="239929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2400">
                <a:solidFill>
                  <a:srgbClr val="42A46E"/>
                </a:solidFill>
              </a:rPr>
              <a:t>Indicateurs de la compétence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2400">
                <a:solidFill>
                  <a:srgbClr val="42A46E"/>
                </a:solidFill>
              </a:rPr>
              <a:t>de l’infirmière auxiliaire.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1800">
                <a:solidFill>
                  <a:srgbClr val="42A46E"/>
                </a:solidFill>
              </a:rPr>
              <a:t>(cémeq p. 50)</a:t>
            </a:r>
            <a:endParaRPr lang="fr-FR" altLang="fr-FR" sz="2400">
              <a:solidFill>
                <a:srgbClr val="42A46E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1" y="2362200"/>
            <a:ext cx="7693025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fr-CA" altLang="fr-FR" sz="2000" u="sng" dirty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u="sng" dirty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fr-CA" altLang="fr-FR" sz="2000" u="sng" dirty="0">
                <a:solidFill>
                  <a:srgbClr val="CC0099"/>
                </a:solidFill>
              </a:rPr>
              <a:t>Le code des professions</a:t>
            </a:r>
            <a:r>
              <a:rPr lang="fr-CA" altLang="fr-FR" sz="2000" dirty="0"/>
              <a:t> détermine les champs de pratique reconnus et les activités réservées à l’inf. aux.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altLang="fr-FR" sz="2000" dirty="0"/>
          </a:p>
          <a:p>
            <a:pPr eaLnBrk="1" hangingPunct="1">
              <a:lnSpc>
                <a:spcPct val="80000"/>
              </a:lnSpc>
            </a:pPr>
            <a:r>
              <a:rPr lang="fr-CA" altLang="fr-FR" sz="2000" u="sng" dirty="0">
                <a:solidFill>
                  <a:srgbClr val="CC0099"/>
                </a:solidFill>
              </a:rPr>
              <a:t>L’OIIAQ</a:t>
            </a:r>
            <a:r>
              <a:rPr lang="fr-CA" altLang="fr-FR" sz="2000" dirty="0"/>
              <a:t> a pour mandat de vérifier la qualité de l’exercice professionnel de ses membres. L’outil utilisé se nomme;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altLang="fr-FR" sz="2000" dirty="0"/>
              <a:t> </a:t>
            </a:r>
            <a:r>
              <a:rPr lang="fr-CA" altLang="fr-FR" sz="2000" dirty="0">
                <a:solidFill>
                  <a:srgbClr val="CC0099"/>
                </a:solidFill>
              </a:rPr>
              <a:t>l’</a:t>
            </a:r>
            <a:r>
              <a:rPr lang="fr-CA" altLang="fr-FR" sz="2000" i="1" dirty="0">
                <a:solidFill>
                  <a:srgbClr val="CC0099"/>
                </a:solidFill>
              </a:rPr>
              <a:t>indicateurs de la compétence.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altLang="fr-FR" sz="2000" i="1" dirty="0">
                <a:solidFill>
                  <a:srgbClr val="CC0099"/>
                </a:solidFill>
              </a:rPr>
              <a:t>(voir doc.)</a:t>
            </a:r>
            <a:endParaRPr lang="fr-CA" altLang="fr-FR" sz="2000" dirty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altLang="fr-FR" sz="2000" dirty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fr-CA" altLang="fr-FR" sz="2000" dirty="0"/>
          </a:p>
          <a:p>
            <a:pPr eaLnBrk="1" hangingPunct="1">
              <a:lnSpc>
                <a:spcPct val="80000"/>
              </a:lnSpc>
            </a:pPr>
            <a:endParaRPr lang="fr-CA" altLang="fr-FR" sz="2000" dirty="0"/>
          </a:p>
          <a:p>
            <a:pPr eaLnBrk="1" hangingPunct="1">
              <a:lnSpc>
                <a:spcPct val="80000"/>
              </a:lnSpc>
            </a:pPr>
            <a:endParaRPr lang="fr-CA" altLang="fr-FR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altLang="fr-FR" sz="2000" dirty="0"/>
              <a:t>                                           </a:t>
            </a:r>
            <a:endParaRPr lang="fr-FR" altLang="fr-F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Compétence professionnelles </a:t>
            </a:r>
            <a:r>
              <a:rPr lang="fr-CA" altLang="fr-FR" sz="1800"/>
              <a:t>cemeq p.51-52</a:t>
            </a:r>
            <a:endParaRPr lang="fr-CA" altLang="fr-FR"/>
          </a:p>
        </p:txBody>
      </p:sp>
      <p:sp>
        <p:nvSpPr>
          <p:cNvPr id="563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sz="2000" dirty="0"/>
              <a:t>Contribuer à l’évaluation de l’état de santé de la personne</a:t>
            </a:r>
          </a:p>
          <a:p>
            <a:r>
              <a:rPr lang="fr-CA" altLang="fr-FR" sz="2000" dirty="0"/>
              <a:t>Contribuer à la réalisation du plan de soins</a:t>
            </a:r>
          </a:p>
          <a:p>
            <a:r>
              <a:rPr lang="fr-CA" altLang="fr-FR" sz="2000" dirty="0"/>
              <a:t>Informer, promouvoir la santé et prévenir la maladie</a:t>
            </a:r>
          </a:p>
          <a:p>
            <a:r>
              <a:rPr lang="fr-CA" altLang="fr-FR" sz="2000" dirty="0"/>
              <a:t>Consigner les informations et les observations</a:t>
            </a:r>
          </a:p>
          <a:p>
            <a:r>
              <a:rPr lang="fr-CA" altLang="fr-FR" sz="2000" dirty="0"/>
              <a:t>Démontrer des habiletés de communication</a:t>
            </a:r>
          </a:p>
          <a:p>
            <a:r>
              <a:rPr lang="fr-CA" altLang="fr-FR" sz="2000" dirty="0"/>
              <a:t>Démontrer ses compétences personnelles</a:t>
            </a:r>
          </a:p>
          <a:p>
            <a:r>
              <a:rPr lang="fr-CA" altLang="fr-FR" sz="2000" dirty="0"/>
              <a:t>Voir document habileté, aptitude, attitude</a:t>
            </a:r>
          </a:p>
          <a:p>
            <a:endParaRPr lang="fr-CA" altLang="fr-FR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 dirty="0"/>
              <a:t>Valeurs liées à la profession</a:t>
            </a:r>
          </a:p>
        </p:txBody>
      </p:sp>
      <p:sp>
        <p:nvSpPr>
          <p:cNvPr id="5734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dirty="0" err="1"/>
              <a:t>Cemeq</a:t>
            </a:r>
            <a:r>
              <a:rPr lang="fr-CA" altLang="fr-FR" dirty="0"/>
              <a:t> p. 56 à 58 voir </a:t>
            </a:r>
            <a:r>
              <a:rPr lang="fr-CA" altLang="fr-FR" dirty="0" err="1"/>
              <a:t>cemeq</a:t>
            </a:r>
            <a:endParaRPr lang="fr-CA" altLang="fr-FR" dirty="0"/>
          </a:p>
          <a:p>
            <a:r>
              <a:rPr lang="fr-CA" altLang="fr-FR" dirty="0"/>
              <a:t>Faire exercice 3.2 p.52 à 56</a:t>
            </a:r>
          </a:p>
          <a:p>
            <a:r>
              <a:rPr lang="fr-CA" altLang="fr-FR" dirty="0"/>
              <a:t>Vous avez 60 min.</a:t>
            </a:r>
          </a:p>
          <a:p>
            <a:r>
              <a:rPr lang="fr-CA" altLang="fr-FR" dirty="0"/>
              <a:t>Lisez les lectures sur </a:t>
            </a:r>
            <a:r>
              <a:rPr lang="fr-CA" altLang="fr-FR"/>
              <a:t>le Moodle</a:t>
            </a:r>
            <a:endParaRPr lang="fr-CA" altLang="fr-FR" dirty="0"/>
          </a:p>
          <a:p>
            <a:pPr marL="0" indent="0">
              <a:buNone/>
            </a:pPr>
            <a:endParaRPr lang="fr-CA" alt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191</Words>
  <Application>Microsoft Office PowerPoint</Application>
  <PresentationFormat>Grand écran</PresentationFormat>
  <Paragraphs>36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Capsules</vt:lpstr>
      <vt:lpstr>Cours 4</vt:lpstr>
      <vt:lpstr>Indicateurs de la compétence de l’infirmière auxiliaire. (cémeq p. 50)</vt:lpstr>
      <vt:lpstr>Compétence professionnelles cemeq p.51-52</vt:lpstr>
      <vt:lpstr>Valeurs liées à la profession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4</dc:title>
  <dc:creator>Beaulieu, France</dc:creator>
  <cp:lastModifiedBy>Beaulieu, France</cp:lastModifiedBy>
  <cp:revision>1</cp:revision>
  <dcterms:created xsi:type="dcterms:W3CDTF">2024-06-25T22:46:05Z</dcterms:created>
  <dcterms:modified xsi:type="dcterms:W3CDTF">2024-06-26T01:02:22Z</dcterms:modified>
</cp:coreProperties>
</file>