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5" r:id="rId2"/>
    <p:sldId id="34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7" d="100"/>
          <a:sy n="67" d="100"/>
        </p:scale>
        <p:origin x="90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78232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fr-CA" altLang="fr-FR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fr-CA" altLang="fr-FR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fr-CA" altLang="fr-FR" sz="1800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fr-CA" altLang="fr-FR" sz="1800"/>
            </a:p>
          </p:txBody>
        </p:sp>
      </p:grpSp>
      <p:sp>
        <p:nvSpPr>
          <p:cNvPr id="706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5350933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7066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990600"/>
            <a:ext cx="109728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1601" y="6248400"/>
            <a:ext cx="783167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0526C046-6156-46DE-A89D-C79DDE690A8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13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44831-4103-439F-B8EA-AA005AE1526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8536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0800" y="762001"/>
            <a:ext cx="26416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6000" y="762001"/>
            <a:ext cx="77216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B5363-F756-4FFA-B57A-2F3CFCA1B68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9621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0C11C-EF2F-4330-A5CB-94D5B234EF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7187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BB5F2-E978-44F9-93FA-AF999538B05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698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1" y="2362201"/>
            <a:ext cx="5027084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7884" y="2362201"/>
            <a:ext cx="502708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74308-F9F5-4EA6-9EAA-138809C3D1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4783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5B06A-E86F-42C4-BBEF-B078E58B391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7199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29782-3C84-4DD6-89EA-9F080452337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5890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6875E-949E-4AF7-AA2F-59453508B4C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974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E25E1-D16C-40B9-B862-49D799E0AFE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7562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93881-1FA8-4E5E-81FD-D46F9629259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1653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016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fr-CA" altLang="fr-FR" sz="1800"/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fr-CA" sz="1800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fr-CA" altLang="fr-FR" sz="1800"/>
              </a:p>
            </p:txBody>
          </p:sp>
          <p:sp>
            <p:nvSpPr>
              <p:cNvPr id="1035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fr-CA" altLang="fr-FR" sz="1800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762000"/>
            <a:ext cx="105664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7601" y="2362201"/>
            <a:ext cx="10257367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696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51201" y="6248401"/>
            <a:ext cx="2840567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96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721600" y="6248401"/>
            <a:ext cx="3862917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96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242050"/>
            <a:ext cx="78316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l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2EA8AFB-FC57-4C4E-AAD2-330EF7ECB47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982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Cours 5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dirty="0"/>
          </a:p>
          <a:p>
            <a:r>
              <a:rPr lang="fr-CA" dirty="0"/>
              <a:t>Mise en situation</a:t>
            </a:r>
          </a:p>
          <a:p>
            <a:r>
              <a:rPr lang="fr-CA" dirty="0"/>
              <a:t>Cemeq p.58 à 68 exercices 3.3 Vous avez 90 minutes</a:t>
            </a:r>
          </a:p>
          <a:p>
            <a:r>
              <a:rPr lang="fr-CA" dirty="0"/>
              <a:t>Fiche de travail#2 abc</a:t>
            </a:r>
          </a:p>
        </p:txBody>
      </p:sp>
    </p:spTree>
    <p:extLst>
      <p:ext uri="{BB962C8B-B14F-4D97-AF65-F5344CB8AC3E}">
        <p14:creationId xmlns:p14="http://schemas.microsoft.com/office/powerpoint/2010/main" val="841056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Fiche de travail #2 abc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À l’aide de votre </a:t>
            </a:r>
            <a:r>
              <a:rPr lang="fr-CA" dirty="0" err="1"/>
              <a:t>cemeq</a:t>
            </a:r>
            <a:r>
              <a:rPr lang="fr-CA" dirty="0"/>
              <a:t> p.39 à 44</a:t>
            </a:r>
          </a:p>
          <a:p>
            <a:r>
              <a:rPr lang="fr-CA" dirty="0"/>
              <a:t>Individuellement</a:t>
            </a:r>
          </a:p>
          <a:p>
            <a:r>
              <a:rPr lang="fr-CA"/>
              <a:t>90 minutes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812540061"/>
      </p:ext>
    </p:extLst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42</Words>
  <Application>Microsoft Office PowerPoint</Application>
  <PresentationFormat>Grand écran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Wingdings</vt:lpstr>
      <vt:lpstr>Capsules</vt:lpstr>
      <vt:lpstr>Cours 5</vt:lpstr>
      <vt:lpstr>Fiche de travail #2 abc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5</dc:title>
  <dc:creator>Beaulieu, France</dc:creator>
  <cp:lastModifiedBy>Beaulieu, France</cp:lastModifiedBy>
  <cp:revision>1</cp:revision>
  <dcterms:created xsi:type="dcterms:W3CDTF">2024-06-26T11:51:07Z</dcterms:created>
  <dcterms:modified xsi:type="dcterms:W3CDTF">2024-06-26T11:52:51Z</dcterms:modified>
</cp:coreProperties>
</file>