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52" r:id="rId2"/>
    <p:sldId id="339" r:id="rId3"/>
    <p:sldId id="340" r:id="rId4"/>
    <p:sldId id="293" r:id="rId5"/>
    <p:sldId id="294" r:id="rId6"/>
    <p:sldId id="301" r:id="rId7"/>
    <p:sldId id="302" r:id="rId8"/>
    <p:sldId id="303" r:id="rId9"/>
    <p:sldId id="305" r:id="rId10"/>
    <p:sldId id="307" r:id="rId11"/>
    <p:sldId id="308" r:id="rId12"/>
    <p:sldId id="309" r:id="rId13"/>
    <p:sldId id="310" r:id="rId14"/>
    <p:sldId id="353" r:id="rId1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85" d="100"/>
          <a:sy n="85" d="100"/>
        </p:scale>
        <p:origin x="13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aulieu, France" userId="775102f9-63db-4f93-bf4c-ffd10f7f1482" providerId="ADAL" clId="{9A7EE4E2-27DE-49E0-9622-013BEDAB0160}"/>
    <pc:docChg chg="custSel modSld">
      <pc:chgData name="Beaulieu, France" userId="775102f9-63db-4f93-bf4c-ffd10f7f1482" providerId="ADAL" clId="{9A7EE4E2-27DE-49E0-9622-013BEDAB0160}" dt="2024-06-26T22:50:02.852" v="42" actId="20577"/>
      <pc:docMkLst>
        <pc:docMk/>
      </pc:docMkLst>
      <pc:sldChg chg="modSp mod">
        <pc:chgData name="Beaulieu, France" userId="775102f9-63db-4f93-bf4c-ffd10f7f1482" providerId="ADAL" clId="{9A7EE4E2-27DE-49E0-9622-013BEDAB0160}" dt="2024-06-26T22:50:02.852" v="42" actId="20577"/>
        <pc:sldMkLst>
          <pc:docMk/>
          <pc:sldMk cId="2029486698" sldId="353"/>
        </pc:sldMkLst>
        <pc:spChg chg="mod">
          <ac:chgData name="Beaulieu, France" userId="775102f9-63db-4f93-bf4c-ffd10f7f1482" providerId="ADAL" clId="{9A7EE4E2-27DE-49E0-9622-013BEDAB0160}" dt="2024-06-26T22:50:02.852" v="42" actId="20577"/>
          <ac:spMkLst>
            <pc:docMk/>
            <pc:sldMk cId="2029486698" sldId="353"/>
            <ac:spMk id="3"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78232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defRPr/>
              </a:pPr>
              <a:endParaRPr kumimoji="1" lang="fr-CA" altLang="fr-FR" sz="2400">
                <a:latin typeface="Times New Roman" pitchFamily="18" charset="0"/>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defRPr/>
              </a:pPr>
              <a:endParaRPr kumimoji="1" lang="fr-CA" altLang="fr-FR" sz="2400">
                <a:latin typeface="Times New Roman" pitchFamily="18" charset="0"/>
              </a:endParaRPr>
            </a:p>
          </p:txBody>
        </p:sp>
      </p:grpSp>
      <p:grpSp>
        <p:nvGrpSpPr>
          <p:cNvPr id="7" name="Group 5"/>
          <p:cNvGrpSpPr>
            <a:grpSpLocks/>
          </p:cNvGrpSpPr>
          <p:nvPr/>
        </p:nvGrpSpPr>
        <p:grpSpPr bwMode="auto">
          <a:xfrm>
            <a:off x="4842933" y="4889500"/>
            <a:ext cx="65024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defRPr/>
              </a:pPr>
              <a:endParaRPr lang="fr-CA" altLang="fr-FR" sz="1800"/>
            </a:p>
          </p:txBody>
        </p:sp>
        <p:sp>
          <p:nvSpPr>
            <p:cNvPr id="9" name="AutoShape 7"/>
            <p:cNvSpPr>
              <a:spLocks noChangeArrowheads="1"/>
            </p:cNvSpPr>
            <p:nvPr/>
          </p:nvSpPr>
          <p:spPr bwMode="auto">
            <a:xfrm>
              <a:off x="5196" y="3080"/>
              <a:ext cx="164" cy="201"/>
            </a:xfrm>
            <a:prstGeom prst="flowChartDelay">
              <a:avLst/>
            </a:pr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defRPr/>
              </a:pPr>
              <a:endParaRPr lang="fr-CA" altLang="fr-FR" sz="1800"/>
            </a:p>
          </p:txBody>
        </p:sp>
      </p:grpSp>
      <p:sp>
        <p:nvSpPr>
          <p:cNvPr id="70664" name="Rectangle 8"/>
          <p:cNvSpPr>
            <a:spLocks noGrp="1" noChangeArrowheads="1"/>
          </p:cNvSpPr>
          <p:nvPr>
            <p:ph type="subTitle" idx="1"/>
          </p:nvPr>
        </p:nvSpPr>
        <p:spPr>
          <a:xfrm>
            <a:off x="6231467" y="2927350"/>
            <a:ext cx="5350933" cy="1822450"/>
          </a:xfrm>
        </p:spPr>
        <p:txBody>
          <a:bodyPr anchor="b"/>
          <a:lstStyle>
            <a:lvl1pPr marL="0" indent="0">
              <a:buFont typeface="Wingdings" pitchFamily="2" charset="2"/>
              <a:buNone/>
              <a:defRPr>
                <a:solidFill>
                  <a:schemeClr val="tx2"/>
                </a:solidFill>
              </a:defRPr>
            </a:lvl1pPr>
          </a:lstStyle>
          <a:p>
            <a:r>
              <a:rPr lang="fr-FR"/>
              <a:t>Cliquez pour modifier le style des sous-titres du masque</a:t>
            </a:r>
          </a:p>
        </p:txBody>
      </p:sp>
      <p:sp>
        <p:nvSpPr>
          <p:cNvPr id="70668" name="AutoShape 12"/>
          <p:cNvSpPr>
            <a:spLocks noGrp="1" noChangeArrowheads="1"/>
          </p:cNvSpPr>
          <p:nvPr>
            <p:ph type="ctrTitle" sz="quarter"/>
          </p:nvPr>
        </p:nvSpPr>
        <p:spPr>
          <a:xfrm>
            <a:off x="914400" y="990600"/>
            <a:ext cx="10972800" cy="1905000"/>
          </a:xfrm>
          <a:prstGeom prst="roundRect">
            <a:avLst>
              <a:gd name="adj" fmla="val 50000"/>
            </a:avLst>
          </a:prstGeom>
        </p:spPr>
        <p:txBody>
          <a:bodyPr anchor="ctr"/>
          <a:lstStyle>
            <a:lvl1pPr algn="ctr">
              <a:defRPr>
                <a:solidFill>
                  <a:schemeClr val="tx1"/>
                </a:solidFill>
              </a:defRPr>
            </a:lvl1pPr>
          </a:lstStyle>
          <a:p>
            <a:r>
              <a:rPr lang="fr-FR"/>
              <a:t>Cliquez pour modifier le style du titre</a:t>
            </a:r>
          </a:p>
        </p:txBody>
      </p:sp>
      <p:sp>
        <p:nvSpPr>
          <p:cNvPr id="10" name="Rectangle 9"/>
          <p:cNvSpPr>
            <a:spLocks noGrp="1" noChangeArrowheads="1"/>
          </p:cNvSpPr>
          <p:nvPr>
            <p:ph type="dt" sz="quarter" idx="10"/>
          </p:nvPr>
        </p:nvSpPr>
        <p:spPr/>
        <p:txBody>
          <a:bodyPr/>
          <a:lstStyle>
            <a:lvl1pPr>
              <a:defRPr>
                <a:solidFill>
                  <a:schemeClr val="bg1"/>
                </a:solidFill>
              </a:defRPr>
            </a:lvl1pPr>
          </a:lstStyle>
          <a:p>
            <a:pPr>
              <a:defRPr/>
            </a:pPr>
            <a:endParaRPr lang="fr-FR"/>
          </a:p>
        </p:txBody>
      </p:sp>
      <p:sp>
        <p:nvSpPr>
          <p:cNvPr id="11" name="Rectangle 10"/>
          <p:cNvSpPr>
            <a:spLocks noGrp="1" noChangeArrowheads="1"/>
          </p:cNvSpPr>
          <p:nvPr>
            <p:ph type="ftr" sz="quarter" idx="11"/>
          </p:nvPr>
        </p:nvSpPr>
        <p:spPr/>
        <p:txBody>
          <a:bodyPr/>
          <a:lstStyle>
            <a:lvl1pPr algn="r">
              <a:defRPr/>
            </a:lvl1pPr>
          </a:lstStyle>
          <a:p>
            <a:pPr>
              <a:defRPr/>
            </a:pPr>
            <a:endParaRPr lang="fr-FR"/>
          </a:p>
        </p:txBody>
      </p:sp>
      <p:sp>
        <p:nvSpPr>
          <p:cNvPr id="12" name="Rectangle 11"/>
          <p:cNvSpPr>
            <a:spLocks noGrp="1" noChangeArrowheads="1"/>
          </p:cNvSpPr>
          <p:nvPr>
            <p:ph type="sldNum" sz="quarter" idx="12"/>
          </p:nvPr>
        </p:nvSpPr>
        <p:spPr>
          <a:xfrm>
            <a:off x="101601" y="6248400"/>
            <a:ext cx="783167" cy="488950"/>
          </a:xfrm>
        </p:spPr>
        <p:txBody>
          <a:bodyPr anchorCtr="0"/>
          <a:lstStyle>
            <a:lvl1pPr>
              <a:defRPr/>
            </a:lvl1pPr>
          </a:lstStyle>
          <a:p>
            <a:pPr>
              <a:defRPr/>
            </a:pPr>
            <a:fld id="{0526C046-6156-46DE-A89D-C79DDE690A80}" type="slidenum">
              <a:rPr lang="fr-FR"/>
              <a:pPr>
                <a:defRPr/>
              </a:pPr>
              <a:t>‹N°›</a:t>
            </a:fld>
            <a:endParaRPr lang="fr-FR"/>
          </a:p>
        </p:txBody>
      </p:sp>
    </p:spTree>
    <p:extLst>
      <p:ext uri="{BB962C8B-B14F-4D97-AF65-F5344CB8AC3E}">
        <p14:creationId xmlns:p14="http://schemas.microsoft.com/office/powerpoint/2010/main" val="9033182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Rectangle 11"/>
          <p:cNvSpPr>
            <a:spLocks noGrp="1" noChangeArrowheads="1"/>
          </p:cNvSpPr>
          <p:nvPr>
            <p:ph type="dt" sz="half" idx="10"/>
          </p:nvPr>
        </p:nvSpPr>
        <p:spPr>
          <a:ln/>
        </p:spPr>
        <p:txBody>
          <a:bodyPr/>
          <a:lstStyle>
            <a:lvl1pPr>
              <a:defRPr/>
            </a:lvl1pPr>
          </a:lstStyle>
          <a:p>
            <a:pPr>
              <a:defRPr/>
            </a:pPr>
            <a:endParaRPr lang="fr-FR"/>
          </a:p>
        </p:txBody>
      </p:sp>
      <p:sp>
        <p:nvSpPr>
          <p:cNvPr id="5" name="Rectangle 12"/>
          <p:cNvSpPr>
            <a:spLocks noGrp="1" noChangeArrowheads="1"/>
          </p:cNvSpPr>
          <p:nvPr>
            <p:ph type="ftr" sz="quarter" idx="11"/>
          </p:nvPr>
        </p:nvSpPr>
        <p:spPr>
          <a:ln/>
        </p:spPr>
        <p:txBody>
          <a:bodyPr/>
          <a:lstStyle>
            <a:lvl1pPr>
              <a:defRPr/>
            </a:lvl1pPr>
          </a:lstStyle>
          <a:p>
            <a:pPr>
              <a:defRPr/>
            </a:pPr>
            <a:endParaRPr lang="fr-FR"/>
          </a:p>
        </p:txBody>
      </p:sp>
      <p:sp>
        <p:nvSpPr>
          <p:cNvPr id="6" name="Rectangle 13"/>
          <p:cNvSpPr>
            <a:spLocks noGrp="1" noChangeArrowheads="1"/>
          </p:cNvSpPr>
          <p:nvPr>
            <p:ph type="sldNum" sz="quarter" idx="12"/>
          </p:nvPr>
        </p:nvSpPr>
        <p:spPr>
          <a:ln/>
        </p:spPr>
        <p:txBody>
          <a:bodyPr/>
          <a:lstStyle>
            <a:lvl1pPr>
              <a:defRPr/>
            </a:lvl1pPr>
          </a:lstStyle>
          <a:p>
            <a:pPr>
              <a:defRPr/>
            </a:pPr>
            <a:fld id="{4CA44831-4103-439F-B8EA-AA005AE1526A}" type="slidenum">
              <a:rPr lang="fr-FR"/>
              <a:pPr>
                <a:defRPr/>
              </a:pPr>
              <a:t>‹N°›</a:t>
            </a:fld>
            <a:endParaRPr lang="fr-FR"/>
          </a:p>
        </p:txBody>
      </p:sp>
    </p:spTree>
    <p:extLst>
      <p:ext uri="{BB962C8B-B14F-4D97-AF65-F5344CB8AC3E}">
        <p14:creationId xmlns:p14="http://schemas.microsoft.com/office/powerpoint/2010/main" val="4286611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40800" y="762001"/>
            <a:ext cx="2641600" cy="5324475"/>
          </a:xfrm>
        </p:spPr>
        <p:txBody>
          <a:bodyPr vert="eaVert"/>
          <a:lstStyle/>
          <a:p>
            <a:r>
              <a:rPr lang="en-US"/>
              <a:t>Click to edit Master title style</a:t>
            </a:r>
            <a:endParaRPr lang="fr-CA"/>
          </a:p>
        </p:txBody>
      </p:sp>
      <p:sp>
        <p:nvSpPr>
          <p:cNvPr id="3" name="Vertical Text Placeholder 2"/>
          <p:cNvSpPr>
            <a:spLocks noGrp="1"/>
          </p:cNvSpPr>
          <p:nvPr>
            <p:ph type="body" orient="vert" idx="1"/>
          </p:nvPr>
        </p:nvSpPr>
        <p:spPr>
          <a:xfrm>
            <a:off x="1016000" y="762001"/>
            <a:ext cx="7721600" cy="53244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Rectangle 11"/>
          <p:cNvSpPr>
            <a:spLocks noGrp="1" noChangeArrowheads="1"/>
          </p:cNvSpPr>
          <p:nvPr>
            <p:ph type="dt" sz="half" idx="10"/>
          </p:nvPr>
        </p:nvSpPr>
        <p:spPr>
          <a:ln/>
        </p:spPr>
        <p:txBody>
          <a:bodyPr/>
          <a:lstStyle>
            <a:lvl1pPr>
              <a:defRPr/>
            </a:lvl1pPr>
          </a:lstStyle>
          <a:p>
            <a:pPr>
              <a:defRPr/>
            </a:pPr>
            <a:endParaRPr lang="fr-FR"/>
          </a:p>
        </p:txBody>
      </p:sp>
      <p:sp>
        <p:nvSpPr>
          <p:cNvPr id="5" name="Rectangle 12"/>
          <p:cNvSpPr>
            <a:spLocks noGrp="1" noChangeArrowheads="1"/>
          </p:cNvSpPr>
          <p:nvPr>
            <p:ph type="ftr" sz="quarter" idx="11"/>
          </p:nvPr>
        </p:nvSpPr>
        <p:spPr>
          <a:ln/>
        </p:spPr>
        <p:txBody>
          <a:bodyPr/>
          <a:lstStyle>
            <a:lvl1pPr>
              <a:defRPr/>
            </a:lvl1pPr>
          </a:lstStyle>
          <a:p>
            <a:pPr>
              <a:defRPr/>
            </a:pPr>
            <a:endParaRPr lang="fr-FR"/>
          </a:p>
        </p:txBody>
      </p:sp>
      <p:sp>
        <p:nvSpPr>
          <p:cNvPr id="6" name="Rectangle 13"/>
          <p:cNvSpPr>
            <a:spLocks noGrp="1" noChangeArrowheads="1"/>
          </p:cNvSpPr>
          <p:nvPr>
            <p:ph type="sldNum" sz="quarter" idx="12"/>
          </p:nvPr>
        </p:nvSpPr>
        <p:spPr>
          <a:ln/>
        </p:spPr>
        <p:txBody>
          <a:bodyPr/>
          <a:lstStyle>
            <a:lvl1pPr>
              <a:defRPr/>
            </a:lvl1pPr>
          </a:lstStyle>
          <a:p>
            <a:pPr>
              <a:defRPr/>
            </a:pPr>
            <a:fld id="{76EB5363-F756-4FFA-B57A-2F3CFCA1B68E}" type="slidenum">
              <a:rPr lang="fr-FR"/>
              <a:pPr>
                <a:defRPr/>
              </a:pPr>
              <a:t>‹N°›</a:t>
            </a:fld>
            <a:endParaRPr lang="fr-FR"/>
          </a:p>
        </p:txBody>
      </p:sp>
    </p:spTree>
    <p:extLst>
      <p:ext uri="{BB962C8B-B14F-4D97-AF65-F5344CB8AC3E}">
        <p14:creationId xmlns:p14="http://schemas.microsoft.com/office/powerpoint/2010/main" val="22123046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Rectangle 11"/>
          <p:cNvSpPr>
            <a:spLocks noGrp="1" noChangeArrowheads="1"/>
          </p:cNvSpPr>
          <p:nvPr>
            <p:ph type="dt" sz="half" idx="10"/>
          </p:nvPr>
        </p:nvSpPr>
        <p:spPr>
          <a:ln/>
        </p:spPr>
        <p:txBody>
          <a:bodyPr/>
          <a:lstStyle>
            <a:lvl1pPr>
              <a:defRPr/>
            </a:lvl1pPr>
          </a:lstStyle>
          <a:p>
            <a:pPr>
              <a:defRPr/>
            </a:pPr>
            <a:endParaRPr lang="fr-FR"/>
          </a:p>
        </p:txBody>
      </p:sp>
      <p:sp>
        <p:nvSpPr>
          <p:cNvPr id="5" name="Rectangle 12"/>
          <p:cNvSpPr>
            <a:spLocks noGrp="1" noChangeArrowheads="1"/>
          </p:cNvSpPr>
          <p:nvPr>
            <p:ph type="ftr" sz="quarter" idx="11"/>
          </p:nvPr>
        </p:nvSpPr>
        <p:spPr>
          <a:ln/>
        </p:spPr>
        <p:txBody>
          <a:bodyPr/>
          <a:lstStyle>
            <a:lvl1pPr>
              <a:defRPr/>
            </a:lvl1pPr>
          </a:lstStyle>
          <a:p>
            <a:pPr>
              <a:defRPr/>
            </a:pPr>
            <a:endParaRPr lang="fr-FR"/>
          </a:p>
        </p:txBody>
      </p:sp>
      <p:sp>
        <p:nvSpPr>
          <p:cNvPr id="6" name="Rectangle 13"/>
          <p:cNvSpPr>
            <a:spLocks noGrp="1" noChangeArrowheads="1"/>
          </p:cNvSpPr>
          <p:nvPr>
            <p:ph type="sldNum" sz="quarter" idx="12"/>
          </p:nvPr>
        </p:nvSpPr>
        <p:spPr>
          <a:ln/>
        </p:spPr>
        <p:txBody>
          <a:bodyPr/>
          <a:lstStyle>
            <a:lvl1pPr>
              <a:defRPr/>
            </a:lvl1pPr>
          </a:lstStyle>
          <a:p>
            <a:pPr>
              <a:defRPr/>
            </a:pPr>
            <a:fld id="{F540C11C-EF2F-4330-A5CB-94D5B234EF9C}" type="slidenum">
              <a:rPr lang="fr-FR"/>
              <a:pPr>
                <a:defRPr/>
              </a:pPr>
              <a:t>‹N°›</a:t>
            </a:fld>
            <a:endParaRPr lang="fr-FR"/>
          </a:p>
        </p:txBody>
      </p:sp>
    </p:spTree>
    <p:extLst>
      <p:ext uri="{BB962C8B-B14F-4D97-AF65-F5344CB8AC3E}">
        <p14:creationId xmlns:p14="http://schemas.microsoft.com/office/powerpoint/2010/main" val="28017282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fr-CA"/>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fr-FR"/>
          </a:p>
        </p:txBody>
      </p:sp>
      <p:sp>
        <p:nvSpPr>
          <p:cNvPr id="5" name="Rectangle 12"/>
          <p:cNvSpPr>
            <a:spLocks noGrp="1" noChangeArrowheads="1"/>
          </p:cNvSpPr>
          <p:nvPr>
            <p:ph type="ftr" sz="quarter" idx="11"/>
          </p:nvPr>
        </p:nvSpPr>
        <p:spPr>
          <a:ln/>
        </p:spPr>
        <p:txBody>
          <a:bodyPr/>
          <a:lstStyle>
            <a:lvl1pPr>
              <a:defRPr/>
            </a:lvl1pPr>
          </a:lstStyle>
          <a:p>
            <a:pPr>
              <a:defRPr/>
            </a:pPr>
            <a:endParaRPr lang="fr-FR"/>
          </a:p>
        </p:txBody>
      </p:sp>
      <p:sp>
        <p:nvSpPr>
          <p:cNvPr id="6" name="Rectangle 13"/>
          <p:cNvSpPr>
            <a:spLocks noGrp="1" noChangeArrowheads="1"/>
          </p:cNvSpPr>
          <p:nvPr>
            <p:ph type="sldNum" sz="quarter" idx="12"/>
          </p:nvPr>
        </p:nvSpPr>
        <p:spPr>
          <a:ln/>
        </p:spPr>
        <p:txBody>
          <a:bodyPr/>
          <a:lstStyle>
            <a:lvl1pPr>
              <a:defRPr/>
            </a:lvl1pPr>
          </a:lstStyle>
          <a:p>
            <a:pPr>
              <a:defRPr/>
            </a:pPr>
            <a:fld id="{6EABB5F2-E978-44F9-93FA-AF999538B053}" type="slidenum">
              <a:rPr lang="fr-FR"/>
              <a:pPr>
                <a:defRPr/>
              </a:pPr>
              <a:t>‹N°›</a:t>
            </a:fld>
            <a:endParaRPr lang="fr-FR"/>
          </a:p>
        </p:txBody>
      </p:sp>
    </p:spTree>
    <p:extLst>
      <p:ext uri="{BB962C8B-B14F-4D97-AF65-F5344CB8AC3E}">
        <p14:creationId xmlns:p14="http://schemas.microsoft.com/office/powerpoint/2010/main" val="4051546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A"/>
          </a:p>
        </p:txBody>
      </p:sp>
      <p:sp>
        <p:nvSpPr>
          <p:cNvPr id="3" name="Content Placeholder 2"/>
          <p:cNvSpPr>
            <a:spLocks noGrp="1"/>
          </p:cNvSpPr>
          <p:nvPr>
            <p:ph sz="half" idx="1"/>
          </p:nvPr>
        </p:nvSpPr>
        <p:spPr>
          <a:xfrm>
            <a:off x="1117601" y="2362201"/>
            <a:ext cx="5027084"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Content Placeholder 3"/>
          <p:cNvSpPr>
            <a:spLocks noGrp="1"/>
          </p:cNvSpPr>
          <p:nvPr>
            <p:ph sz="half" idx="2"/>
          </p:nvPr>
        </p:nvSpPr>
        <p:spPr>
          <a:xfrm>
            <a:off x="6347884" y="2362201"/>
            <a:ext cx="502708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Rectangle 11"/>
          <p:cNvSpPr>
            <a:spLocks noGrp="1" noChangeArrowheads="1"/>
          </p:cNvSpPr>
          <p:nvPr>
            <p:ph type="dt" sz="half" idx="10"/>
          </p:nvPr>
        </p:nvSpPr>
        <p:spPr>
          <a:ln/>
        </p:spPr>
        <p:txBody>
          <a:bodyPr/>
          <a:lstStyle>
            <a:lvl1pPr>
              <a:defRPr/>
            </a:lvl1pPr>
          </a:lstStyle>
          <a:p>
            <a:pPr>
              <a:defRPr/>
            </a:pPr>
            <a:endParaRPr lang="fr-FR"/>
          </a:p>
        </p:txBody>
      </p:sp>
      <p:sp>
        <p:nvSpPr>
          <p:cNvPr id="6" name="Rectangle 12"/>
          <p:cNvSpPr>
            <a:spLocks noGrp="1" noChangeArrowheads="1"/>
          </p:cNvSpPr>
          <p:nvPr>
            <p:ph type="ftr" sz="quarter" idx="11"/>
          </p:nvPr>
        </p:nvSpPr>
        <p:spPr>
          <a:ln/>
        </p:spPr>
        <p:txBody>
          <a:bodyPr/>
          <a:lstStyle>
            <a:lvl1pPr>
              <a:defRPr/>
            </a:lvl1pPr>
          </a:lstStyle>
          <a:p>
            <a:pPr>
              <a:defRPr/>
            </a:pPr>
            <a:endParaRPr lang="fr-FR"/>
          </a:p>
        </p:txBody>
      </p:sp>
      <p:sp>
        <p:nvSpPr>
          <p:cNvPr id="7" name="Rectangle 13"/>
          <p:cNvSpPr>
            <a:spLocks noGrp="1" noChangeArrowheads="1"/>
          </p:cNvSpPr>
          <p:nvPr>
            <p:ph type="sldNum" sz="quarter" idx="12"/>
          </p:nvPr>
        </p:nvSpPr>
        <p:spPr>
          <a:ln/>
        </p:spPr>
        <p:txBody>
          <a:bodyPr/>
          <a:lstStyle>
            <a:lvl1pPr>
              <a:defRPr/>
            </a:lvl1pPr>
          </a:lstStyle>
          <a:p>
            <a:pPr>
              <a:defRPr/>
            </a:pPr>
            <a:fld id="{00E74308-F9F5-4EA6-9EAA-138809C3D185}" type="slidenum">
              <a:rPr lang="fr-FR"/>
              <a:pPr>
                <a:defRPr/>
              </a:pPr>
              <a:t>‹N°›</a:t>
            </a:fld>
            <a:endParaRPr lang="fr-FR"/>
          </a:p>
        </p:txBody>
      </p:sp>
    </p:spTree>
    <p:extLst>
      <p:ext uri="{BB962C8B-B14F-4D97-AF65-F5344CB8AC3E}">
        <p14:creationId xmlns:p14="http://schemas.microsoft.com/office/powerpoint/2010/main" val="1013826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fr-CA"/>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7" name="Rectangle 11"/>
          <p:cNvSpPr>
            <a:spLocks noGrp="1" noChangeArrowheads="1"/>
          </p:cNvSpPr>
          <p:nvPr>
            <p:ph type="dt" sz="half" idx="10"/>
          </p:nvPr>
        </p:nvSpPr>
        <p:spPr>
          <a:ln/>
        </p:spPr>
        <p:txBody>
          <a:bodyPr/>
          <a:lstStyle>
            <a:lvl1pPr>
              <a:defRPr/>
            </a:lvl1pPr>
          </a:lstStyle>
          <a:p>
            <a:pPr>
              <a:defRPr/>
            </a:pPr>
            <a:endParaRPr lang="fr-FR"/>
          </a:p>
        </p:txBody>
      </p:sp>
      <p:sp>
        <p:nvSpPr>
          <p:cNvPr id="8" name="Rectangle 12"/>
          <p:cNvSpPr>
            <a:spLocks noGrp="1" noChangeArrowheads="1"/>
          </p:cNvSpPr>
          <p:nvPr>
            <p:ph type="ftr" sz="quarter" idx="11"/>
          </p:nvPr>
        </p:nvSpPr>
        <p:spPr>
          <a:ln/>
        </p:spPr>
        <p:txBody>
          <a:bodyPr/>
          <a:lstStyle>
            <a:lvl1pPr>
              <a:defRPr/>
            </a:lvl1pPr>
          </a:lstStyle>
          <a:p>
            <a:pPr>
              <a:defRPr/>
            </a:pPr>
            <a:endParaRPr lang="fr-FR"/>
          </a:p>
        </p:txBody>
      </p:sp>
      <p:sp>
        <p:nvSpPr>
          <p:cNvPr id="9" name="Rectangle 13"/>
          <p:cNvSpPr>
            <a:spLocks noGrp="1" noChangeArrowheads="1"/>
          </p:cNvSpPr>
          <p:nvPr>
            <p:ph type="sldNum" sz="quarter" idx="12"/>
          </p:nvPr>
        </p:nvSpPr>
        <p:spPr>
          <a:ln/>
        </p:spPr>
        <p:txBody>
          <a:bodyPr/>
          <a:lstStyle>
            <a:lvl1pPr>
              <a:defRPr/>
            </a:lvl1pPr>
          </a:lstStyle>
          <a:p>
            <a:pPr>
              <a:defRPr/>
            </a:pPr>
            <a:fld id="{1B35B06A-E86F-42C4-BBEF-B078E58B3913}" type="slidenum">
              <a:rPr lang="fr-FR"/>
              <a:pPr>
                <a:defRPr/>
              </a:pPr>
              <a:t>‹N°›</a:t>
            </a:fld>
            <a:endParaRPr lang="fr-FR"/>
          </a:p>
        </p:txBody>
      </p:sp>
    </p:spTree>
    <p:extLst>
      <p:ext uri="{BB962C8B-B14F-4D97-AF65-F5344CB8AC3E}">
        <p14:creationId xmlns:p14="http://schemas.microsoft.com/office/powerpoint/2010/main" val="37186102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r-CA"/>
          </a:p>
        </p:txBody>
      </p:sp>
      <p:sp>
        <p:nvSpPr>
          <p:cNvPr id="3" name="Rectangle 11"/>
          <p:cNvSpPr>
            <a:spLocks noGrp="1" noChangeArrowheads="1"/>
          </p:cNvSpPr>
          <p:nvPr>
            <p:ph type="dt" sz="half" idx="10"/>
          </p:nvPr>
        </p:nvSpPr>
        <p:spPr>
          <a:ln/>
        </p:spPr>
        <p:txBody>
          <a:bodyPr/>
          <a:lstStyle>
            <a:lvl1pPr>
              <a:defRPr/>
            </a:lvl1pPr>
          </a:lstStyle>
          <a:p>
            <a:pPr>
              <a:defRPr/>
            </a:pPr>
            <a:endParaRPr lang="fr-FR"/>
          </a:p>
        </p:txBody>
      </p:sp>
      <p:sp>
        <p:nvSpPr>
          <p:cNvPr id="4" name="Rectangle 12"/>
          <p:cNvSpPr>
            <a:spLocks noGrp="1" noChangeArrowheads="1"/>
          </p:cNvSpPr>
          <p:nvPr>
            <p:ph type="ftr" sz="quarter" idx="11"/>
          </p:nvPr>
        </p:nvSpPr>
        <p:spPr>
          <a:ln/>
        </p:spPr>
        <p:txBody>
          <a:bodyPr/>
          <a:lstStyle>
            <a:lvl1pPr>
              <a:defRPr/>
            </a:lvl1pPr>
          </a:lstStyle>
          <a:p>
            <a:pPr>
              <a:defRPr/>
            </a:pPr>
            <a:endParaRPr lang="fr-FR"/>
          </a:p>
        </p:txBody>
      </p:sp>
      <p:sp>
        <p:nvSpPr>
          <p:cNvPr id="5" name="Rectangle 13"/>
          <p:cNvSpPr>
            <a:spLocks noGrp="1" noChangeArrowheads="1"/>
          </p:cNvSpPr>
          <p:nvPr>
            <p:ph type="sldNum" sz="quarter" idx="12"/>
          </p:nvPr>
        </p:nvSpPr>
        <p:spPr>
          <a:ln/>
        </p:spPr>
        <p:txBody>
          <a:bodyPr/>
          <a:lstStyle>
            <a:lvl1pPr>
              <a:defRPr/>
            </a:lvl1pPr>
          </a:lstStyle>
          <a:p>
            <a:pPr>
              <a:defRPr/>
            </a:pPr>
            <a:fld id="{14F29782-3C84-4DD6-89EA-9F0804523378}" type="slidenum">
              <a:rPr lang="fr-FR"/>
              <a:pPr>
                <a:defRPr/>
              </a:pPr>
              <a:t>‹N°›</a:t>
            </a:fld>
            <a:endParaRPr lang="fr-FR"/>
          </a:p>
        </p:txBody>
      </p:sp>
    </p:spTree>
    <p:extLst>
      <p:ext uri="{BB962C8B-B14F-4D97-AF65-F5344CB8AC3E}">
        <p14:creationId xmlns:p14="http://schemas.microsoft.com/office/powerpoint/2010/main" val="27830740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fr-FR"/>
          </a:p>
        </p:txBody>
      </p:sp>
      <p:sp>
        <p:nvSpPr>
          <p:cNvPr id="3" name="Rectangle 12"/>
          <p:cNvSpPr>
            <a:spLocks noGrp="1" noChangeArrowheads="1"/>
          </p:cNvSpPr>
          <p:nvPr>
            <p:ph type="ftr" sz="quarter" idx="11"/>
          </p:nvPr>
        </p:nvSpPr>
        <p:spPr>
          <a:ln/>
        </p:spPr>
        <p:txBody>
          <a:bodyPr/>
          <a:lstStyle>
            <a:lvl1pPr>
              <a:defRPr/>
            </a:lvl1pPr>
          </a:lstStyle>
          <a:p>
            <a:pPr>
              <a:defRPr/>
            </a:pPr>
            <a:endParaRPr lang="fr-FR"/>
          </a:p>
        </p:txBody>
      </p:sp>
      <p:sp>
        <p:nvSpPr>
          <p:cNvPr id="4" name="Rectangle 13"/>
          <p:cNvSpPr>
            <a:spLocks noGrp="1" noChangeArrowheads="1"/>
          </p:cNvSpPr>
          <p:nvPr>
            <p:ph type="sldNum" sz="quarter" idx="12"/>
          </p:nvPr>
        </p:nvSpPr>
        <p:spPr>
          <a:ln/>
        </p:spPr>
        <p:txBody>
          <a:bodyPr/>
          <a:lstStyle>
            <a:lvl1pPr>
              <a:defRPr/>
            </a:lvl1pPr>
          </a:lstStyle>
          <a:p>
            <a:pPr>
              <a:defRPr/>
            </a:pPr>
            <a:fld id="{ABF6875E-949E-4AF7-AA2F-59453508B4C4}" type="slidenum">
              <a:rPr lang="fr-FR"/>
              <a:pPr>
                <a:defRPr/>
              </a:pPr>
              <a:t>‹N°›</a:t>
            </a:fld>
            <a:endParaRPr lang="fr-FR"/>
          </a:p>
        </p:txBody>
      </p:sp>
    </p:spTree>
    <p:extLst>
      <p:ext uri="{BB962C8B-B14F-4D97-AF65-F5344CB8AC3E}">
        <p14:creationId xmlns:p14="http://schemas.microsoft.com/office/powerpoint/2010/main" val="2619254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lstStyle>
            <a:lvl1pPr algn="l">
              <a:defRPr sz="2000" b="1"/>
            </a:lvl1pPr>
          </a:lstStyle>
          <a:p>
            <a:r>
              <a:rPr lang="en-US"/>
              <a:t>Click to edit Master title style</a:t>
            </a:r>
            <a:endParaRPr lang="fr-CA"/>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CA"/>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fr-FR"/>
          </a:p>
        </p:txBody>
      </p:sp>
      <p:sp>
        <p:nvSpPr>
          <p:cNvPr id="6" name="Rectangle 12"/>
          <p:cNvSpPr>
            <a:spLocks noGrp="1" noChangeArrowheads="1"/>
          </p:cNvSpPr>
          <p:nvPr>
            <p:ph type="ftr" sz="quarter" idx="11"/>
          </p:nvPr>
        </p:nvSpPr>
        <p:spPr>
          <a:ln/>
        </p:spPr>
        <p:txBody>
          <a:bodyPr/>
          <a:lstStyle>
            <a:lvl1pPr>
              <a:defRPr/>
            </a:lvl1pPr>
          </a:lstStyle>
          <a:p>
            <a:pPr>
              <a:defRPr/>
            </a:pPr>
            <a:endParaRPr lang="fr-FR"/>
          </a:p>
        </p:txBody>
      </p:sp>
      <p:sp>
        <p:nvSpPr>
          <p:cNvPr id="7" name="Rectangle 13"/>
          <p:cNvSpPr>
            <a:spLocks noGrp="1" noChangeArrowheads="1"/>
          </p:cNvSpPr>
          <p:nvPr>
            <p:ph type="sldNum" sz="quarter" idx="12"/>
          </p:nvPr>
        </p:nvSpPr>
        <p:spPr>
          <a:ln/>
        </p:spPr>
        <p:txBody>
          <a:bodyPr/>
          <a:lstStyle>
            <a:lvl1pPr>
              <a:defRPr/>
            </a:lvl1pPr>
          </a:lstStyle>
          <a:p>
            <a:pPr>
              <a:defRPr/>
            </a:pPr>
            <a:fld id="{994E25E1-D16C-40B9-B862-49D799E0AFE2}" type="slidenum">
              <a:rPr lang="fr-FR"/>
              <a:pPr>
                <a:defRPr/>
              </a:pPr>
              <a:t>‹N°›</a:t>
            </a:fld>
            <a:endParaRPr lang="fr-FR"/>
          </a:p>
        </p:txBody>
      </p:sp>
    </p:spTree>
    <p:extLst>
      <p:ext uri="{BB962C8B-B14F-4D97-AF65-F5344CB8AC3E}">
        <p14:creationId xmlns:p14="http://schemas.microsoft.com/office/powerpoint/2010/main" val="3521163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lstStyle>
            <a:lvl1pPr algn="l">
              <a:defRPr sz="2000" b="1"/>
            </a:lvl1pPr>
          </a:lstStyle>
          <a:p>
            <a:r>
              <a:rPr lang="en-US"/>
              <a:t>Click to edit Master title style</a:t>
            </a:r>
            <a:endParaRPr lang="fr-CA"/>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CA"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fr-FR"/>
          </a:p>
        </p:txBody>
      </p:sp>
      <p:sp>
        <p:nvSpPr>
          <p:cNvPr id="6" name="Rectangle 12"/>
          <p:cNvSpPr>
            <a:spLocks noGrp="1" noChangeArrowheads="1"/>
          </p:cNvSpPr>
          <p:nvPr>
            <p:ph type="ftr" sz="quarter" idx="11"/>
          </p:nvPr>
        </p:nvSpPr>
        <p:spPr>
          <a:ln/>
        </p:spPr>
        <p:txBody>
          <a:bodyPr/>
          <a:lstStyle>
            <a:lvl1pPr>
              <a:defRPr/>
            </a:lvl1pPr>
          </a:lstStyle>
          <a:p>
            <a:pPr>
              <a:defRPr/>
            </a:pPr>
            <a:endParaRPr lang="fr-FR"/>
          </a:p>
        </p:txBody>
      </p:sp>
      <p:sp>
        <p:nvSpPr>
          <p:cNvPr id="7" name="Rectangle 13"/>
          <p:cNvSpPr>
            <a:spLocks noGrp="1" noChangeArrowheads="1"/>
          </p:cNvSpPr>
          <p:nvPr>
            <p:ph type="sldNum" sz="quarter" idx="12"/>
          </p:nvPr>
        </p:nvSpPr>
        <p:spPr>
          <a:ln/>
        </p:spPr>
        <p:txBody>
          <a:bodyPr/>
          <a:lstStyle>
            <a:lvl1pPr>
              <a:defRPr/>
            </a:lvl1pPr>
          </a:lstStyle>
          <a:p>
            <a:pPr>
              <a:defRPr/>
            </a:pPr>
            <a:fld id="{0FB93881-1FA8-4E5E-81FD-D46F9629259D}" type="slidenum">
              <a:rPr lang="fr-FR"/>
              <a:pPr>
                <a:defRPr/>
              </a:pPr>
              <a:t>‹N°›</a:t>
            </a:fld>
            <a:endParaRPr lang="fr-FR"/>
          </a:p>
        </p:txBody>
      </p:sp>
    </p:spTree>
    <p:extLst>
      <p:ext uri="{BB962C8B-B14F-4D97-AF65-F5344CB8AC3E}">
        <p14:creationId xmlns:p14="http://schemas.microsoft.com/office/powerpoint/2010/main" val="594764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10160000" cy="6858000"/>
            <a:chOff x="0" y="0"/>
            <a:chExt cx="4800" cy="4320"/>
          </a:xfrm>
        </p:grpSpPr>
        <p:grpSp>
          <p:nvGrpSpPr>
            <p:cNvPr id="1032" name="Group 3"/>
            <p:cNvGrpSpPr>
              <a:grpSpLocks/>
            </p:cNvGrpSpPr>
            <p:nvPr userDrawn="1"/>
          </p:nvGrpSpPr>
          <p:grpSpPr bwMode="auto">
            <a:xfrm>
              <a:off x="0" y="0"/>
              <a:ext cx="2016" cy="4320"/>
              <a:chOff x="0" y="0"/>
              <a:chExt cx="2016" cy="4320"/>
            </a:xfrm>
          </p:grpSpPr>
          <p:sp>
            <p:nvSpPr>
              <p:cNvPr id="1036" name="Rectangle 4"/>
              <p:cNvSpPr>
                <a:spLocks noChangeArrowheads="1"/>
              </p:cNvSpPr>
              <p:nvPr userDrawn="1"/>
            </p:nvSpPr>
            <p:spPr bwMode="auto">
              <a:xfrm>
                <a:off x="0" y="0"/>
                <a:ext cx="480"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defRPr/>
                </a:pPr>
                <a:endParaRPr lang="fr-CA" altLang="fr-FR" sz="1800"/>
              </a:p>
            </p:txBody>
          </p:sp>
          <p:sp>
            <p:nvSpPr>
              <p:cNvPr id="103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xtLst>
                <a:ext uri="{91240B29-F687-4F45-9708-019B960494DF}">
                  <a14:hiddenLine xmlns:a14="http://schemas.microsoft.com/office/drawing/2010/main" w="9525" cap="flat" cmpd="sng">
                    <a:solidFill>
                      <a:srgbClr val="000000"/>
                    </a:solidFill>
                    <a:prstDash val="solid"/>
                    <a:miter lim="800000"/>
                    <a:headEnd type="none" w="med" len="med"/>
                    <a:tailEnd type="none" w="med" len="med"/>
                  </a14:hiddenLine>
                </a:ext>
              </a:extLst>
            </p:spPr>
            <p:txBody>
              <a:bodyPr wrap="none"/>
              <a:lstStyle/>
              <a:p>
                <a:endParaRPr lang="fr-CA" sz="1800"/>
              </a:p>
            </p:txBody>
          </p:sp>
        </p:grpSp>
        <p:grpSp>
          <p:nvGrpSpPr>
            <p:cNvPr id="1033" name="Group 6"/>
            <p:cNvGrpSpPr>
              <a:grpSpLocks/>
            </p:cNvGrpSpPr>
            <p:nvPr/>
          </p:nvGrpSpPr>
          <p:grpSpPr bwMode="auto">
            <a:xfrm>
              <a:off x="144" y="1248"/>
              <a:ext cx="4656" cy="201"/>
              <a:chOff x="144" y="1248"/>
              <a:chExt cx="4656" cy="201"/>
            </a:xfrm>
          </p:grpSpPr>
          <p:sp>
            <p:nvSpPr>
              <p:cNvPr id="1034" name="AutoShape 7"/>
              <p:cNvSpPr>
                <a:spLocks noChangeArrowheads="1"/>
              </p:cNvSpPr>
              <p:nvPr/>
            </p:nvSpPr>
            <p:spPr bwMode="auto">
              <a:xfrm>
                <a:off x="384" y="1248"/>
                <a:ext cx="4416" cy="200"/>
              </a:xfrm>
              <a:prstGeom prst="roundRect">
                <a:avLst>
                  <a:gd name="adj" fmla="val 0"/>
                </a:avLst>
              </a:pr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defRPr/>
                </a:pPr>
                <a:endParaRPr lang="fr-CA" altLang="fr-FR" sz="1800"/>
              </a:p>
            </p:txBody>
          </p:sp>
          <p:sp>
            <p:nvSpPr>
              <p:cNvPr id="1035" name="AutoShape 8"/>
              <p:cNvSpPr>
                <a:spLocks noChangeArrowheads="1"/>
              </p:cNvSpPr>
              <p:nvPr/>
            </p:nvSpPr>
            <p:spPr bwMode="auto">
              <a:xfrm flipH="1">
                <a:off x="144" y="1248"/>
                <a:ext cx="248" cy="201"/>
              </a:xfrm>
              <a:prstGeom prst="flowChartDelay">
                <a:avLst/>
              </a:pr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algn="ctr" eaLnBrk="0" fontAlgn="base" hangingPunct="0">
                  <a:spcBef>
                    <a:spcPct val="0"/>
                  </a:spcBef>
                  <a:spcAft>
                    <a:spcPct val="0"/>
                  </a:spcAft>
                  <a:defRPr>
                    <a:solidFill>
                      <a:schemeClr val="tx1"/>
                    </a:solidFill>
                    <a:latin typeface="Arial" charset="0"/>
                  </a:defRPr>
                </a:lvl6pPr>
                <a:lvl7pPr marL="2971800" indent="-228600" algn="ctr" eaLnBrk="0" fontAlgn="base" hangingPunct="0">
                  <a:spcBef>
                    <a:spcPct val="0"/>
                  </a:spcBef>
                  <a:spcAft>
                    <a:spcPct val="0"/>
                  </a:spcAft>
                  <a:defRPr>
                    <a:solidFill>
                      <a:schemeClr val="tx1"/>
                    </a:solidFill>
                    <a:latin typeface="Arial" charset="0"/>
                  </a:defRPr>
                </a:lvl7pPr>
                <a:lvl8pPr marL="3429000" indent="-228600" algn="ctr" eaLnBrk="0" fontAlgn="base" hangingPunct="0">
                  <a:spcBef>
                    <a:spcPct val="0"/>
                  </a:spcBef>
                  <a:spcAft>
                    <a:spcPct val="0"/>
                  </a:spcAft>
                  <a:defRPr>
                    <a:solidFill>
                      <a:schemeClr val="tx1"/>
                    </a:solidFill>
                    <a:latin typeface="Arial" charset="0"/>
                  </a:defRPr>
                </a:lvl8pPr>
                <a:lvl9pPr marL="3886200" indent="-228600" algn="ctr" eaLnBrk="0" fontAlgn="base" hangingPunct="0">
                  <a:spcBef>
                    <a:spcPct val="0"/>
                  </a:spcBef>
                  <a:spcAft>
                    <a:spcPct val="0"/>
                  </a:spcAft>
                  <a:defRPr>
                    <a:solidFill>
                      <a:schemeClr val="tx1"/>
                    </a:solidFill>
                    <a:latin typeface="Arial" charset="0"/>
                  </a:defRPr>
                </a:lvl9pPr>
              </a:lstStyle>
              <a:p>
                <a:pPr eaLnBrk="1" hangingPunct="1">
                  <a:defRPr/>
                </a:pPr>
                <a:endParaRPr lang="fr-CA" altLang="fr-FR" sz="1800"/>
              </a:p>
            </p:txBody>
          </p:sp>
        </p:grpSp>
      </p:grpSp>
      <p:sp>
        <p:nvSpPr>
          <p:cNvPr id="1027" name="AutoShape 9"/>
          <p:cNvSpPr>
            <a:spLocks noGrp="1" noChangeArrowheads="1"/>
          </p:cNvSpPr>
          <p:nvPr>
            <p:ph type="title"/>
          </p:nvPr>
        </p:nvSpPr>
        <p:spPr bwMode="auto">
          <a:xfrm>
            <a:off x="1016000" y="762000"/>
            <a:ext cx="10566400" cy="1143000"/>
          </a:xfrm>
          <a:prstGeom prst="roundRect">
            <a:avLst>
              <a:gd name="adj" fmla="val 21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b" anchorCtr="0" compatLnSpc="1">
            <a:prstTxWarp prst="textNoShape">
              <a:avLst/>
            </a:prstTxWarp>
          </a:bodyPr>
          <a:lstStyle/>
          <a:p>
            <a:pPr lvl="0"/>
            <a:r>
              <a:rPr lang="fr-FR" altLang="fr-FR"/>
              <a:t>Cliquez pour modifier le style du titre</a:t>
            </a:r>
          </a:p>
        </p:txBody>
      </p:sp>
      <p:sp>
        <p:nvSpPr>
          <p:cNvPr id="1028" name="Rectangle 10"/>
          <p:cNvSpPr>
            <a:spLocks noGrp="1" noChangeArrowheads="1"/>
          </p:cNvSpPr>
          <p:nvPr>
            <p:ph type="body" idx="1"/>
          </p:nvPr>
        </p:nvSpPr>
        <p:spPr bwMode="auto">
          <a:xfrm>
            <a:off x="1117601" y="2362201"/>
            <a:ext cx="10257367" cy="3724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fr-FR"/>
              <a:t>Cliquez pour 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p>
        </p:txBody>
      </p:sp>
      <p:sp>
        <p:nvSpPr>
          <p:cNvPr id="69643" name="Rectangle 11"/>
          <p:cNvSpPr>
            <a:spLocks noGrp="1" noChangeArrowheads="1"/>
          </p:cNvSpPr>
          <p:nvPr>
            <p:ph type="dt" sz="half" idx="2"/>
          </p:nvPr>
        </p:nvSpPr>
        <p:spPr bwMode="auto">
          <a:xfrm>
            <a:off x="3251201" y="6248401"/>
            <a:ext cx="2840567"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lvl1pPr>
          </a:lstStyle>
          <a:p>
            <a:pPr>
              <a:defRPr/>
            </a:pPr>
            <a:endParaRPr lang="fr-FR"/>
          </a:p>
        </p:txBody>
      </p:sp>
      <p:sp>
        <p:nvSpPr>
          <p:cNvPr id="69644" name="Rectangle 12"/>
          <p:cNvSpPr>
            <a:spLocks noGrp="1" noChangeArrowheads="1"/>
          </p:cNvSpPr>
          <p:nvPr>
            <p:ph type="ftr" sz="quarter" idx="3"/>
          </p:nvPr>
        </p:nvSpPr>
        <p:spPr bwMode="auto">
          <a:xfrm>
            <a:off x="7721600" y="6248401"/>
            <a:ext cx="3862917" cy="4746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lvl1pPr>
          </a:lstStyle>
          <a:p>
            <a:pPr>
              <a:defRPr/>
            </a:pPr>
            <a:endParaRPr lang="fr-FR"/>
          </a:p>
        </p:txBody>
      </p:sp>
      <p:sp>
        <p:nvSpPr>
          <p:cNvPr id="69645" name="Rectangle 13"/>
          <p:cNvSpPr>
            <a:spLocks noGrp="1" noChangeArrowheads="1"/>
          </p:cNvSpPr>
          <p:nvPr>
            <p:ph type="sldNum" sz="quarter" idx="4"/>
          </p:nvPr>
        </p:nvSpPr>
        <p:spPr bwMode="auto">
          <a:xfrm>
            <a:off x="112184" y="6242050"/>
            <a:ext cx="783167" cy="488950"/>
          </a:xfrm>
          <a:prstGeom prst="rect">
            <a:avLst/>
          </a:prstGeom>
          <a:noFill/>
          <a:ln w="9525">
            <a:noFill/>
            <a:miter lim="800000"/>
            <a:headEnd/>
            <a:tailEnd/>
          </a:ln>
          <a:effectLst/>
        </p:spPr>
        <p:txBody>
          <a:bodyPr vert="horz" wrap="square" lIns="91440" tIns="45720" rIns="91440" bIns="45720" numCol="1" anchor="b" anchorCtr="1" compatLnSpc="1">
            <a:prstTxWarp prst="textNoShape">
              <a:avLst/>
            </a:prstTxWarp>
          </a:bodyPr>
          <a:lstStyle>
            <a:lvl1pPr algn="l">
              <a:defRPr sz="2600" b="1">
                <a:solidFill>
                  <a:schemeClr val="bg1"/>
                </a:solidFill>
              </a:defRPr>
            </a:lvl1pPr>
          </a:lstStyle>
          <a:p>
            <a:pPr>
              <a:defRPr/>
            </a:pPr>
            <a:fld id="{52EA8AFB-FC57-4C4E-AAD2-330EF7ECB472}" type="slidenum">
              <a:rPr lang="fr-FR"/>
              <a:pPr>
                <a:defRPr/>
              </a:pPr>
              <a:t>‹N°›</a:t>
            </a:fld>
            <a:endParaRPr lang="fr-FR"/>
          </a:p>
        </p:txBody>
      </p:sp>
    </p:spTree>
    <p:extLst>
      <p:ext uri="{BB962C8B-B14F-4D97-AF65-F5344CB8AC3E}">
        <p14:creationId xmlns:p14="http://schemas.microsoft.com/office/powerpoint/2010/main" val="99231804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defRPr>
      </a:lvl2pPr>
      <a:lvl3pPr algn="l" rtl="0" eaLnBrk="0" fontAlgn="base" hangingPunct="0">
        <a:lnSpc>
          <a:spcPct val="90000"/>
        </a:lnSpc>
        <a:spcBef>
          <a:spcPct val="0"/>
        </a:spcBef>
        <a:spcAft>
          <a:spcPct val="0"/>
        </a:spcAft>
        <a:defRPr sz="3600" b="1">
          <a:solidFill>
            <a:schemeClr val="tx2"/>
          </a:solidFill>
          <a:latin typeface="Arial" charset="0"/>
        </a:defRPr>
      </a:lvl3pPr>
      <a:lvl4pPr algn="l" rtl="0" eaLnBrk="0" fontAlgn="base" hangingPunct="0">
        <a:lnSpc>
          <a:spcPct val="90000"/>
        </a:lnSpc>
        <a:spcBef>
          <a:spcPct val="0"/>
        </a:spcBef>
        <a:spcAft>
          <a:spcPct val="0"/>
        </a:spcAft>
        <a:defRPr sz="3600" b="1">
          <a:solidFill>
            <a:schemeClr val="tx2"/>
          </a:solidFill>
          <a:latin typeface="Arial" charset="0"/>
        </a:defRPr>
      </a:lvl4pPr>
      <a:lvl5pPr algn="l" rtl="0" eaLnBrk="0" fontAlgn="base" hangingPunct="0">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a:t>Cours 8</a:t>
            </a:r>
          </a:p>
        </p:txBody>
      </p:sp>
      <p:sp>
        <p:nvSpPr>
          <p:cNvPr id="3" name="Espace réservé du contenu 2"/>
          <p:cNvSpPr>
            <a:spLocks noGrp="1"/>
          </p:cNvSpPr>
          <p:nvPr>
            <p:ph idx="1"/>
          </p:nvPr>
        </p:nvSpPr>
        <p:spPr/>
        <p:txBody>
          <a:bodyPr/>
          <a:lstStyle/>
          <a:p>
            <a:r>
              <a:rPr lang="fr-CA" dirty="0"/>
              <a:t>Les dilemmes et les compromis</a:t>
            </a:r>
          </a:p>
          <a:p>
            <a:r>
              <a:rPr lang="fr-CA" dirty="0"/>
              <a:t>Les droits de la personne</a:t>
            </a:r>
          </a:p>
          <a:p>
            <a:r>
              <a:rPr lang="fr-CA" dirty="0"/>
              <a:t>Cemeq p. 97 à 120</a:t>
            </a:r>
          </a:p>
          <a:p>
            <a:r>
              <a:rPr lang="fr-CA" dirty="0"/>
              <a:t>Prochain cours fiche de travail #4-5</a:t>
            </a:r>
          </a:p>
        </p:txBody>
      </p:sp>
    </p:spTree>
    <p:extLst>
      <p:ext uri="{BB962C8B-B14F-4D97-AF65-F5344CB8AC3E}">
        <p14:creationId xmlns:p14="http://schemas.microsoft.com/office/powerpoint/2010/main" val="26836177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AutoShape 2"/>
          <p:cNvSpPr>
            <a:spLocks noGrp="1" noChangeArrowheads="1"/>
          </p:cNvSpPr>
          <p:nvPr>
            <p:ph type="title"/>
          </p:nvPr>
        </p:nvSpPr>
        <p:spPr/>
        <p:txBody>
          <a:bodyPr/>
          <a:lstStyle/>
          <a:p>
            <a:pPr algn="ctr" eaLnBrk="1" hangingPunct="1"/>
            <a:r>
              <a:rPr lang="fr-CA" altLang="fr-FR" sz="2400">
                <a:solidFill>
                  <a:srgbClr val="42A46E"/>
                </a:solidFill>
              </a:rPr>
              <a:t>Charte </a:t>
            </a:r>
            <a:br>
              <a:rPr lang="fr-CA" altLang="fr-FR" sz="2400">
                <a:solidFill>
                  <a:srgbClr val="42A46E"/>
                </a:solidFill>
              </a:rPr>
            </a:br>
            <a:r>
              <a:rPr lang="fr-CA" altLang="fr-FR" sz="2400">
                <a:solidFill>
                  <a:srgbClr val="42A46E"/>
                </a:solidFill>
              </a:rPr>
              <a:t>en cas de dilemme.</a:t>
            </a:r>
          </a:p>
        </p:txBody>
      </p:sp>
      <p:sp>
        <p:nvSpPr>
          <p:cNvPr id="67587" name="Rectangle 3"/>
          <p:cNvSpPr>
            <a:spLocks noGrp="1" noChangeArrowheads="1"/>
          </p:cNvSpPr>
          <p:nvPr>
            <p:ph type="body" idx="1"/>
          </p:nvPr>
        </p:nvSpPr>
        <p:spPr/>
        <p:txBody>
          <a:bodyPr/>
          <a:lstStyle/>
          <a:p>
            <a:pPr algn="ctr" eaLnBrk="1" hangingPunct="1">
              <a:lnSpc>
                <a:spcPct val="80000"/>
              </a:lnSpc>
              <a:buFont typeface="Wingdings" pitchFamily="2" charset="2"/>
              <a:buNone/>
            </a:pPr>
            <a:r>
              <a:rPr lang="fr-CA" altLang="fr-FR" sz="2400" dirty="0">
                <a:solidFill>
                  <a:srgbClr val="CC0099"/>
                </a:solidFill>
              </a:rPr>
              <a:t>Protection en cas d’inaptitude.</a:t>
            </a:r>
          </a:p>
          <a:p>
            <a:pPr algn="ctr" eaLnBrk="1" hangingPunct="1">
              <a:lnSpc>
                <a:spcPct val="80000"/>
              </a:lnSpc>
              <a:buFont typeface="Wingdings" pitchFamily="2" charset="2"/>
              <a:buNone/>
            </a:pPr>
            <a:endParaRPr lang="fr-CA" altLang="fr-FR" sz="2400" dirty="0">
              <a:solidFill>
                <a:srgbClr val="CC0099"/>
              </a:solidFill>
            </a:endParaRPr>
          </a:p>
          <a:p>
            <a:pPr eaLnBrk="1" hangingPunct="1">
              <a:lnSpc>
                <a:spcPct val="80000"/>
              </a:lnSpc>
            </a:pPr>
            <a:r>
              <a:rPr lang="fr-CA" altLang="fr-FR" sz="2400" dirty="0">
                <a:solidFill>
                  <a:schemeClr val="hlink"/>
                </a:solidFill>
              </a:rPr>
              <a:t>Les personnes dont les facultés mentales ou physiques sont détériorées à un point tel qu’elles sont incapables d’exprimer leur volonté, sont à risque d’abus.</a:t>
            </a:r>
          </a:p>
          <a:p>
            <a:pPr eaLnBrk="1" hangingPunct="1">
              <a:lnSpc>
                <a:spcPct val="80000"/>
              </a:lnSpc>
            </a:pPr>
            <a:endParaRPr lang="fr-CA" altLang="fr-FR" sz="2400" dirty="0">
              <a:solidFill>
                <a:schemeClr val="hlink"/>
              </a:solidFill>
            </a:endParaRPr>
          </a:p>
          <a:p>
            <a:pPr eaLnBrk="1" hangingPunct="1">
              <a:lnSpc>
                <a:spcPct val="80000"/>
              </a:lnSpc>
            </a:pPr>
            <a:r>
              <a:rPr lang="fr-CA" altLang="fr-FR" sz="2400" dirty="0">
                <a:solidFill>
                  <a:schemeClr val="hlink"/>
                </a:solidFill>
              </a:rPr>
              <a:t>Une personne est reconnue inapte si elle est;</a:t>
            </a:r>
          </a:p>
          <a:p>
            <a:pPr lvl="1" eaLnBrk="1" hangingPunct="1">
              <a:lnSpc>
                <a:spcPct val="80000"/>
              </a:lnSpc>
            </a:pPr>
            <a:r>
              <a:rPr lang="fr-CA" altLang="fr-FR" sz="2000" dirty="0">
                <a:solidFill>
                  <a:schemeClr val="hlink"/>
                </a:solidFill>
              </a:rPr>
              <a:t>Incapable de prendre soins de sa personne.</a:t>
            </a:r>
          </a:p>
          <a:p>
            <a:pPr lvl="1" eaLnBrk="1" hangingPunct="1">
              <a:lnSpc>
                <a:spcPct val="80000"/>
              </a:lnSpc>
            </a:pPr>
            <a:r>
              <a:rPr lang="fr-CA" altLang="fr-FR" sz="2000" dirty="0">
                <a:solidFill>
                  <a:schemeClr val="hlink"/>
                </a:solidFill>
              </a:rPr>
              <a:t>Gérer ses biens de façon partielle ou totale.</a:t>
            </a:r>
          </a:p>
          <a:p>
            <a:pPr lvl="1" eaLnBrk="1" hangingPunct="1">
              <a:lnSpc>
                <a:spcPct val="80000"/>
              </a:lnSpc>
            </a:pPr>
            <a:r>
              <a:rPr lang="fr-CA" altLang="fr-FR" sz="2000" dirty="0">
                <a:solidFill>
                  <a:schemeClr val="hlink"/>
                </a:solidFill>
              </a:rPr>
              <a:t>D’exercer ses droits civils.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AutoShape 2"/>
          <p:cNvSpPr>
            <a:spLocks noGrp="1" noChangeArrowheads="1"/>
          </p:cNvSpPr>
          <p:nvPr>
            <p:ph type="title"/>
          </p:nvPr>
        </p:nvSpPr>
        <p:spPr/>
        <p:txBody>
          <a:bodyPr/>
          <a:lstStyle/>
          <a:p>
            <a:pPr algn="ctr" eaLnBrk="1" hangingPunct="1"/>
            <a:r>
              <a:rPr lang="fr-CA" altLang="fr-FR" sz="2400">
                <a:solidFill>
                  <a:srgbClr val="42A46E"/>
                </a:solidFill>
              </a:rPr>
              <a:t>Charte </a:t>
            </a:r>
            <a:br>
              <a:rPr lang="fr-CA" altLang="fr-FR" sz="2400">
                <a:solidFill>
                  <a:srgbClr val="42A46E"/>
                </a:solidFill>
              </a:rPr>
            </a:br>
            <a:r>
              <a:rPr lang="fr-CA" altLang="fr-FR" sz="2400">
                <a:solidFill>
                  <a:srgbClr val="42A46E"/>
                </a:solidFill>
              </a:rPr>
              <a:t>en cas de dilemme.</a:t>
            </a:r>
          </a:p>
        </p:txBody>
      </p:sp>
      <p:sp>
        <p:nvSpPr>
          <p:cNvPr id="68611" name="Rectangle 3"/>
          <p:cNvSpPr>
            <a:spLocks noGrp="1" noChangeArrowheads="1"/>
          </p:cNvSpPr>
          <p:nvPr>
            <p:ph type="body" idx="1"/>
          </p:nvPr>
        </p:nvSpPr>
        <p:spPr>
          <a:xfrm>
            <a:off x="2362200" y="2362201"/>
            <a:ext cx="8305800" cy="4379913"/>
          </a:xfrm>
        </p:spPr>
        <p:txBody>
          <a:bodyPr/>
          <a:lstStyle/>
          <a:p>
            <a:pPr algn="ctr" eaLnBrk="1" hangingPunct="1">
              <a:lnSpc>
                <a:spcPct val="90000"/>
              </a:lnSpc>
              <a:buFont typeface="Wingdings" pitchFamily="2" charset="2"/>
              <a:buNone/>
            </a:pPr>
            <a:r>
              <a:rPr lang="fr-CA" altLang="fr-FR" u="sng" dirty="0">
                <a:solidFill>
                  <a:srgbClr val="CC0099"/>
                </a:solidFill>
              </a:rPr>
              <a:t>Mandat en cas d’inaptitude.</a:t>
            </a:r>
          </a:p>
          <a:p>
            <a:pPr algn="ctr" eaLnBrk="1" hangingPunct="1">
              <a:lnSpc>
                <a:spcPct val="90000"/>
              </a:lnSpc>
              <a:buFont typeface="Wingdings" pitchFamily="2" charset="2"/>
              <a:buNone/>
            </a:pPr>
            <a:endParaRPr lang="fr-CA" altLang="fr-FR" u="sng" dirty="0">
              <a:solidFill>
                <a:srgbClr val="CC0099"/>
              </a:solidFill>
            </a:endParaRPr>
          </a:p>
          <a:p>
            <a:pPr eaLnBrk="1" hangingPunct="1">
              <a:lnSpc>
                <a:spcPct val="90000"/>
              </a:lnSpc>
            </a:pPr>
            <a:r>
              <a:rPr lang="fr-CA" altLang="fr-FR" dirty="0">
                <a:solidFill>
                  <a:schemeClr val="hlink"/>
                </a:solidFill>
              </a:rPr>
              <a:t>Le mandat permet au mandant de déléguer par écrit des pouvoirs concernant la protection de sa personne, l’administration de ses biens.</a:t>
            </a:r>
          </a:p>
          <a:p>
            <a:pPr eaLnBrk="1" hangingPunct="1">
              <a:lnSpc>
                <a:spcPct val="90000"/>
              </a:lnSpc>
            </a:pPr>
            <a:r>
              <a:rPr lang="fr-CA" altLang="fr-FR" dirty="0">
                <a:solidFill>
                  <a:schemeClr val="hlink"/>
                </a:solidFill>
              </a:rPr>
              <a:t>Un ou deux mandataires peuvent être désignés avec des pouvoirs différents.</a:t>
            </a:r>
          </a:p>
          <a:p>
            <a:pPr eaLnBrk="1" hangingPunct="1">
              <a:lnSpc>
                <a:spcPct val="90000"/>
              </a:lnSpc>
            </a:pPr>
            <a:endParaRPr lang="fr-CA" altLang="fr-FR" dirty="0">
              <a:solidFill>
                <a:schemeClr val="hlink"/>
              </a:solidFill>
            </a:endParaRPr>
          </a:p>
          <a:p>
            <a:pPr eaLnBrk="1" hangingPunct="1">
              <a:lnSpc>
                <a:spcPct val="90000"/>
              </a:lnSpc>
              <a:buFont typeface="Wingdings" pitchFamily="2" charset="2"/>
              <a:buNone/>
            </a:pPr>
            <a:r>
              <a:rPr lang="fr-CA" altLang="fr-FR" dirty="0">
                <a:solidFill>
                  <a:schemeClr val="hlink"/>
                </a:solidFill>
              </a:rPr>
              <a:t>                                              </a:t>
            </a:r>
            <a:endParaRPr lang="fr-CA" altLang="fr-FR" sz="2000" dirty="0">
              <a:solidFill>
                <a:schemeClr val="hlink"/>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AutoShape 2"/>
          <p:cNvSpPr>
            <a:spLocks noGrp="1" noChangeArrowheads="1"/>
          </p:cNvSpPr>
          <p:nvPr>
            <p:ph type="title"/>
          </p:nvPr>
        </p:nvSpPr>
        <p:spPr/>
        <p:txBody>
          <a:bodyPr/>
          <a:lstStyle/>
          <a:p>
            <a:pPr algn="ctr" eaLnBrk="1" hangingPunct="1"/>
            <a:r>
              <a:rPr lang="fr-CA" altLang="fr-FR" sz="2400">
                <a:solidFill>
                  <a:srgbClr val="42A46E"/>
                </a:solidFill>
              </a:rPr>
              <a:t>Charte </a:t>
            </a:r>
            <a:br>
              <a:rPr lang="fr-CA" altLang="fr-FR" sz="2400">
                <a:solidFill>
                  <a:srgbClr val="42A46E"/>
                </a:solidFill>
              </a:rPr>
            </a:br>
            <a:r>
              <a:rPr lang="fr-CA" altLang="fr-FR" sz="2400">
                <a:solidFill>
                  <a:srgbClr val="42A46E"/>
                </a:solidFill>
              </a:rPr>
              <a:t>en cas de dilemme.</a:t>
            </a:r>
          </a:p>
        </p:txBody>
      </p:sp>
      <p:sp>
        <p:nvSpPr>
          <p:cNvPr id="69635" name="Rectangle 3"/>
          <p:cNvSpPr>
            <a:spLocks noGrp="1" noChangeArrowheads="1"/>
          </p:cNvSpPr>
          <p:nvPr>
            <p:ph type="body" idx="1"/>
          </p:nvPr>
        </p:nvSpPr>
        <p:spPr/>
        <p:txBody>
          <a:bodyPr/>
          <a:lstStyle/>
          <a:p>
            <a:pPr algn="ctr" eaLnBrk="1" hangingPunct="1">
              <a:buFont typeface="Wingdings" pitchFamily="2" charset="2"/>
              <a:buNone/>
            </a:pPr>
            <a:r>
              <a:rPr lang="fr-CA" altLang="fr-FR" sz="2400" u="sng">
                <a:solidFill>
                  <a:srgbClr val="CC0099"/>
                </a:solidFill>
              </a:rPr>
              <a:t>Mandat en cas d’inaptitude.</a:t>
            </a:r>
          </a:p>
          <a:p>
            <a:pPr algn="ctr" eaLnBrk="1" hangingPunct="1">
              <a:buFont typeface="Wingdings" pitchFamily="2" charset="2"/>
              <a:buNone/>
            </a:pPr>
            <a:r>
              <a:rPr lang="fr-CA" altLang="fr-FR" sz="2400" u="sng">
                <a:solidFill>
                  <a:srgbClr val="CC0099"/>
                </a:solidFill>
              </a:rPr>
              <a:t>Formes de mandats;</a:t>
            </a:r>
          </a:p>
          <a:p>
            <a:pPr algn="ctr" eaLnBrk="1" hangingPunct="1">
              <a:buFont typeface="Wingdings" pitchFamily="2" charset="2"/>
              <a:buNone/>
            </a:pPr>
            <a:endParaRPr lang="fr-CA" altLang="fr-FR" sz="2400" u="sng">
              <a:solidFill>
                <a:srgbClr val="CC0099"/>
              </a:solidFill>
            </a:endParaRPr>
          </a:p>
          <a:p>
            <a:pPr eaLnBrk="1" hangingPunct="1"/>
            <a:r>
              <a:rPr lang="fr-CA" altLang="fr-FR" sz="2400" i="1" u="sng">
                <a:solidFill>
                  <a:schemeClr val="hlink"/>
                </a:solidFill>
              </a:rPr>
              <a:t>Mandat sous seing privé</a:t>
            </a:r>
            <a:r>
              <a:rPr lang="fr-CA" altLang="fr-FR" sz="2400">
                <a:solidFill>
                  <a:schemeClr val="hlink"/>
                </a:solidFill>
              </a:rPr>
              <a:t>; document que l’on rédige soi-même et qui est signé devant deux témoins.</a:t>
            </a:r>
          </a:p>
          <a:p>
            <a:pPr eaLnBrk="1" hangingPunct="1"/>
            <a:r>
              <a:rPr lang="fr-CA" altLang="fr-FR" sz="2400" i="1" u="sng">
                <a:solidFill>
                  <a:schemeClr val="hlink"/>
                </a:solidFill>
              </a:rPr>
              <a:t>Mandat par acte notarié</a:t>
            </a:r>
            <a:r>
              <a:rPr lang="fr-CA" altLang="fr-FR" sz="2400">
                <a:solidFill>
                  <a:schemeClr val="hlink"/>
                </a:solidFill>
              </a:rPr>
              <a:t>;document inscrit au registre des mandants de la chambre des notaires.  Élimine le risque qu’il soit égaré ou ignoré.</a:t>
            </a:r>
          </a:p>
          <a:p>
            <a:pPr algn="ctr" eaLnBrk="1" hangingPunct="1">
              <a:buFont typeface="Wingdings" pitchFamily="2" charset="2"/>
              <a:buNone/>
            </a:pPr>
            <a:endParaRPr lang="fr-CA" altLang="fr-FR" sz="2400" u="sng">
              <a:solidFill>
                <a:srgbClr val="CC0099"/>
              </a:solidFill>
            </a:endParaRPr>
          </a:p>
          <a:p>
            <a:pPr eaLnBrk="1" hangingPunct="1"/>
            <a:endParaRPr lang="fr-CA" altLang="fr-FR" sz="24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AutoShape 2"/>
          <p:cNvSpPr>
            <a:spLocks noGrp="1" noChangeArrowheads="1"/>
          </p:cNvSpPr>
          <p:nvPr>
            <p:ph type="title"/>
          </p:nvPr>
        </p:nvSpPr>
        <p:spPr/>
        <p:txBody>
          <a:bodyPr/>
          <a:lstStyle/>
          <a:p>
            <a:pPr algn="ctr" eaLnBrk="1" hangingPunct="1"/>
            <a:r>
              <a:rPr lang="fr-CA" altLang="fr-FR" sz="2400">
                <a:solidFill>
                  <a:srgbClr val="42A46E"/>
                </a:solidFill>
              </a:rPr>
              <a:t>Charte </a:t>
            </a:r>
            <a:br>
              <a:rPr lang="fr-CA" altLang="fr-FR" sz="2400">
                <a:solidFill>
                  <a:srgbClr val="42A46E"/>
                </a:solidFill>
              </a:rPr>
            </a:br>
            <a:r>
              <a:rPr lang="fr-CA" altLang="fr-FR" sz="2400">
                <a:solidFill>
                  <a:srgbClr val="42A46E"/>
                </a:solidFill>
              </a:rPr>
              <a:t>en cas de dilemme</a:t>
            </a:r>
          </a:p>
        </p:txBody>
      </p:sp>
      <p:sp>
        <p:nvSpPr>
          <p:cNvPr id="70659" name="Rectangle 3"/>
          <p:cNvSpPr>
            <a:spLocks noGrp="1" noChangeArrowheads="1"/>
          </p:cNvSpPr>
          <p:nvPr>
            <p:ph type="body" idx="1"/>
          </p:nvPr>
        </p:nvSpPr>
        <p:spPr/>
        <p:txBody>
          <a:bodyPr/>
          <a:lstStyle/>
          <a:p>
            <a:pPr algn="ctr" eaLnBrk="1" hangingPunct="1">
              <a:buFont typeface="Wingdings" pitchFamily="2" charset="2"/>
              <a:buNone/>
            </a:pPr>
            <a:r>
              <a:rPr lang="fr-CA" altLang="fr-FR" sz="2400" i="1" u="sng">
                <a:solidFill>
                  <a:srgbClr val="CC0099"/>
                </a:solidFill>
              </a:rPr>
              <a:t>Testament biologique.</a:t>
            </a:r>
          </a:p>
          <a:p>
            <a:pPr algn="ctr" eaLnBrk="1" hangingPunct="1">
              <a:buFont typeface="Wingdings" pitchFamily="2" charset="2"/>
              <a:buNone/>
            </a:pPr>
            <a:endParaRPr lang="fr-CA" altLang="fr-FR" sz="2400" u="sng">
              <a:solidFill>
                <a:srgbClr val="CC0099"/>
              </a:solidFill>
            </a:endParaRPr>
          </a:p>
          <a:p>
            <a:pPr eaLnBrk="1" hangingPunct="1"/>
            <a:r>
              <a:rPr lang="fr-CA" altLang="fr-FR" sz="2400">
                <a:solidFill>
                  <a:schemeClr val="hlink"/>
                </a:solidFill>
              </a:rPr>
              <a:t>Document qui permet à une personne lucide et majeure de rédiger ses volontés relativement aux traitements médicaux en fin de vie.</a:t>
            </a:r>
          </a:p>
          <a:p>
            <a:pPr eaLnBrk="1" hangingPunct="1"/>
            <a:r>
              <a:rPr lang="fr-CA" altLang="fr-FR" sz="2400">
                <a:solidFill>
                  <a:schemeClr val="hlink"/>
                </a:solidFill>
              </a:rPr>
              <a:t>Il peut être écrit à la main, et ce, sans témoin.</a:t>
            </a:r>
          </a:p>
          <a:p>
            <a:pPr eaLnBrk="1" hangingPunct="1"/>
            <a:r>
              <a:rPr lang="fr-CA" altLang="fr-FR" sz="2400">
                <a:solidFill>
                  <a:schemeClr val="hlink"/>
                </a:solidFill>
              </a:rPr>
              <a:t> Il doit être précis et non ambigu quant à la volonté de la personne de refuser un tx.</a:t>
            </a:r>
          </a:p>
          <a:p>
            <a:pPr algn="ctr" eaLnBrk="1" hangingPunct="1">
              <a:buFont typeface="Wingdings" pitchFamily="2" charset="2"/>
              <a:buNone/>
            </a:pPr>
            <a:endParaRPr lang="fr-CA" altLang="fr-FR" sz="2400" u="sng">
              <a:solidFill>
                <a:srgbClr val="CC0099"/>
              </a:solidFill>
            </a:endParaRPr>
          </a:p>
          <a:p>
            <a:pPr eaLnBrk="1" hangingPunct="1">
              <a:buFont typeface="Wingdings" pitchFamily="2" charset="2"/>
              <a:buNone/>
            </a:pPr>
            <a:endParaRPr lang="fr-CA" altLang="fr-FR" sz="24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CA" dirty="0"/>
              <a:t>Régime de protection prévus p.109</a:t>
            </a:r>
          </a:p>
        </p:txBody>
      </p:sp>
      <p:sp>
        <p:nvSpPr>
          <p:cNvPr id="3" name="Espace réservé du contenu 2"/>
          <p:cNvSpPr>
            <a:spLocks noGrp="1"/>
          </p:cNvSpPr>
          <p:nvPr>
            <p:ph idx="1"/>
          </p:nvPr>
        </p:nvSpPr>
        <p:spPr/>
        <p:txBody>
          <a:bodyPr/>
          <a:lstStyle/>
          <a:p>
            <a:r>
              <a:rPr lang="fr-CA" dirty="0"/>
              <a:t>Voir </a:t>
            </a:r>
            <a:r>
              <a:rPr lang="fr-CA" dirty="0" err="1"/>
              <a:t>cemeq</a:t>
            </a:r>
            <a:r>
              <a:rPr lang="fr-CA" dirty="0"/>
              <a:t> p. 109 à111</a:t>
            </a:r>
          </a:p>
          <a:p>
            <a:r>
              <a:rPr lang="fr-CA" dirty="0"/>
              <a:t>Exercice 5.3 Discussion sur des </a:t>
            </a:r>
            <a:r>
              <a:rPr lang="fr-CA"/>
              <a:t>questions d’éthique. cemeq</a:t>
            </a:r>
            <a:r>
              <a:rPr lang="fr-CA" dirty="0"/>
              <a:t> p.109 à 118</a:t>
            </a:r>
          </a:p>
        </p:txBody>
      </p:sp>
    </p:spTree>
    <p:extLst>
      <p:ext uri="{BB962C8B-B14F-4D97-AF65-F5344CB8AC3E}">
        <p14:creationId xmlns:p14="http://schemas.microsoft.com/office/powerpoint/2010/main" val="2029486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re 1"/>
          <p:cNvSpPr>
            <a:spLocks noGrp="1"/>
          </p:cNvSpPr>
          <p:nvPr>
            <p:ph type="title"/>
          </p:nvPr>
        </p:nvSpPr>
        <p:spPr/>
        <p:txBody>
          <a:bodyPr/>
          <a:lstStyle/>
          <a:p>
            <a:r>
              <a:rPr lang="fr-CA" altLang="fr-FR"/>
              <a:t>Les dilemmes et les compromis</a:t>
            </a:r>
          </a:p>
        </p:txBody>
      </p:sp>
      <p:sp>
        <p:nvSpPr>
          <p:cNvPr id="59395" name="Espace réservé du contenu 2"/>
          <p:cNvSpPr>
            <a:spLocks noGrp="1"/>
          </p:cNvSpPr>
          <p:nvPr>
            <p:ph idx="1"/>
          </p:nvPr>
        </p:nvSpPr>
        <p:spPr/>
        <p:txBody>
          <a:bodyPr/>
          <a:lstStyle/>
          <a:p>
            <a:r>
              <a:rPr lang="fr-CA" altLang="fr-FR" dirty="0"/>
              <a:t>Exercice 5.1 </a:t>
            </a:r>
            <a:r>
              <a:rPr lang="fr-CA" altLang="fr-FR" dirty="0" err="1"/>
              <a:t>cemeq</a:t>
            </a:r>
            <a:r>
              <a:rPr lang="fr-CA" altLang="fr-FR" dirty="0"/>
              <a:t> p.95</a:t>
            </a:r>
          </a:p>
          <a:p>
            <a:r>
              <a:rPr lang="fr-CA" altLang="fr-FR" dirty="0"/>
              <a:t>Vous avez 10 minutes pour le compléter et le montrer à votre enseignant(e).</a:t>
            </a:r>
          </a:p>
          <a:p>
            <a:pPr marL="0" indent="0">
              <a:buNone/>
            </a:pPr>
            <a:endParaRPr lang="fr-CA" alt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re 1"/>
          <p:cNvSpPr>
            <a:spLocks noGrp="1"/>
          </p:cNvSpPr>
          <p:nvPr>
            <p:ph type="title"/>
          </p:nvPr>
        </p:nvSpPr>
        <p:spPr/>
        <p:txBody>
          <a:bodyPr/>
          <a:lstStyle/>
          <a:p>
            <a:r>
              <a:rPr lang="fr-CA" altLang="fr-FR"/>
              <a:t>Les dilemmes éthiques et les droits de la personne </a:t>
            </a:r>
            <a:r>
              <a:rPr lang="fr-CA" altLang="fr-FR" sz="1800"/>
              <a:t>cemeq p.105 à 110</a:t>
            </a:r>
            <a:endParaRPr lang="fr-CA" altLang="fr-FR"/>
          </a:p>
        </p:txBody>
      </p:sp>
      <p:sp>
        <p:nvSpPr>
          <p:cNvPr id="3" name="Espace réservé du contenu 2"/>
          <p:cNvSpPr>
            <a:spLocks noGrp="1"/>
          </p:cNvSpPr>
          <p:nvPr>
            <p:ph idx="1"/>
          </p:nvPr>
        </p:nvSpPr>
        <p:spPr/>
        <p:txBody>
          <a:bodyPr/>
          <a:lstStyle/>
          <a:p>
            <a:pPr>
              <a:defRPr/>
            </a:pPr>
            <a:r>
              <a:rPr lang="fr-CA" dirty="0"/>
              <a:t>Charte des droits et libertés de la personne</a:t>
            </a:r>
          </a:p>
          <a:p>
            <a:pPr marL="0" indent="0">
              <a:buNone/>
              <a:defRPr/>
            </a:pPr>
            <a:r>
              <a:rPr lang="fr-CA" dirty="0"/>
              <a:t>Préservation de la vie ou accompagnement dans la mort</a:t>
            </a:r>
          </a:p>
          <a:p>
            <a:pPr marL="0" indent="0">
              <a:buNone/>
              <a:defRPr/>
            </a:pPr>
            <a:r>
              <a:rPr lang="fr-CA" dirty="0"/>
              <a:t>Droit à la dissidence</a:t>
            </a:r>
          </a:p>
          <a:p>
            <a:pPr marL="0" indent="0">
              <a:buNone/>
              <a:defRPr/>
            </a:pPr>
            <a:r>
              <a:rPr lang="fr-CA" dirty="0"/>
              <a:t>Absence de préjudice</a:t>
            </a:r>
          </a:p>
          <a:p>
            <a:pPr marL="0" indent="0">
              <a:buNone/>
              <a:defRPr/>
            </a:pPr>
            <a:r>
              <a:rPr lang="fr-CA" dirty="0"/>
              <a:t>Droit à la dignité</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AutoShape 2"/>
          <p:cNvSpPr>
            <a:spLocks noGrp="1" noChangeArrowheads="1"/>
          </p:cNvSpPr>
          <p:nvPr>
            <p:ph type="title"/>
          </p:nvPr>
        </p:nvSpPr>
        <p:spPr/>
        <p:txBody>
          <a:bodyPr/>
          <a:lstStyle/>
          <a:p>
            <a:pPr algn="ctr" eaLnBrk="1" hangingPunct="1"/>
            <a:r>
              <a:rPr lang="fr-CA" altLang="fr-FR" sz="2800">
                <a:solidFill>
                  <a:srgbClr val="42A46E"/>
                </a:solidFill>
              </a:rPr>
              <a:t>Situations posant un dilemme.</a:t>
            </a:r>
          </a:p>
        </p:txBody>
      </p:sp>
      <p:sp>
        <p:nvSpPr>
          <p:cNvPr id="61443" name="Rectangle 3"/>
          <p:cNvSpPr>
            <a:spLocks noGrp="1" noChangeArrowheads="1"/>
          </p:cNvSpPr>
          <p:nvPr>
            <p:ph type="body" idx="1"/>
          </p:nvPr>
        </p:nvSpPr>
        <p:spPr/>
        <p:txBody>
          <a:bodyPr/>
          <a:lstStyle/>
          <a:p>
            <a:pPr eaLnBrk="1" hangingPunct="1"/>
            <a:endParaRPr lang="fr-CA" altLang="fr-FR" sz="3600" dirty="0"/>
          </a:p>
          <a:p>
            <a:pPr eaLnBrk="1" hangingPunct="1"/>
            <a:r>
              <a:rPr lang="fr-CA" altLang="fr-FR" sz="3600" dirty="0"/>
              <a:t>Situations pour lesquelles il n’existe pas de solutions tracées, mais deux possibilités contradictoires.</a:t>
            </a:r>
          </a:p>
          <a:p>
            <a:pPr eaLnBrk="1" hangingPunct="1">
              <a:buFont typeface="Wingdings" pitchFamily="2" charset="2"/>
              <a:buNone/>
            </a:pPr>
            <a:endParaRPr lang="fr-CA" altLang="fr-FR" sz="3600" dirty="0"/>
          </a:p>
          <a:p>
            <a:pPr eaLnBrk="1" hangingPunct="1"/>
            <a:endParaRPr lang="fr-CA" altLang="fr-FR" sz="2400" dirty="0"/>
          </a:p>
          <a:p>
            <a:pPr eaLnBrk="1" hangingPunct="1"/>
            <a:endParaRPr lang="fr-CA" altLang="fr-FR" sz="2400" dirty="0"/>
          </a:p>
          <a:p>
            <a:pPr eaLnBrk="1" hangingPunct="1">
              <a:buFont typeface="Wingdings" pitchFamily="2" charset="2"/>
              <a:buNone/>
            </a:pPr>
            <a:endParaRPr lang="fr-CA" altLang="fr-FR"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AutoShape 2"/>
          <p:cNvSpPr>
            <a:spLocks noGrp="1" noChangeArrowheads="1"/>
          </p:cNvSpPr>
          <p:nvPr>
            <p:ph type="title"/>
          </p:nvPr>
        </p:nvSpPr>
        <p:spPr/>
        <p:txBody>
          <a:bodyPr/>
          <a:lstStyle/>
          <a:p>
            <a:pPr algn="ctr" eaLnBrk="1" hangingPunct="1"/>
            <a:r>
              <a:rPr lang="fr-CA" altLang="fr-FR" sz="2400">
                <a:solidFill>
                  <a:srgbClr val="42A46E"/>
                </a:solidFill>
              </a:rPr>
              <a:t>Dilemmes éthiques</a:t>
            </a:r>
            <a:br>
              <a:rPr lang="fr-CA" altLang="fr-FR" sz="2400">
                <a:solidFill>
                  <a:srgbClr val="42A46E"/>
                </a:solidFill>
              </a:rPr>
            </a:br>
            <a:r>
              <a:rPr lang="fr-CA" altLang="fr-FR" sz="2400">
                <a:solidFill>
                  <a:srgbClr val="42A46E"/>
                </a:solidFill>
              </a:rPr>
              <a:t> et droits de la personne.</a:t>
            </a:r>
          </a:p>
        </p:txBody>
      </p:sp>
      <p:sp>
        <p:nvSpPr>
          <p:cNvPr id="62467" name="Rectangle 3"/>
          <p:cNvSpPr>
            <a:spLocks noGrp="1" noChangeArrowheads="1"/>
          </p:cNvSpPr>
          <p:nvPr>
            <p:ph type="body" idx="1"/>
          </p:nvPr>
        </p:nvSpPr>
        <p:spPr/>
        <p:txBody>
          <a:bodyPr/>
          <a:lstStyle/>
          <a:p>
            <a:pPr eaLnBrk="1" hangingPunct="1">
              <a:lnSpc>
                <a:spcPct val="80000"/>
              </a:lnSpc>
            </a:pPr>
            <a:r>
              <a:rPr lang="fr-CA" altLang="fr-FR" sz="2400"/>
              <a:t>Les personnes en santé, malade ou en fin de vie, est toujours protégée par la charte, c’est elle d’ailleurs qui guide les décisions des membres du comité d’éthique clinique, qui se penchent sur les cas soulevant des dilemmes.</a:t>
            </a:r>
          </a:p>
          <a:p>
            <a:pPr eaLnBrk="1" hangingPunct="1">
              <a:lnSpc>
                <a:spcPct val="80000"/>
              </a:lnSpc>
            </a:pPr>
            <a:endParaRPr lang="fr-CA" altLang="fr-FR" sz="2400"/>
          </a:p>
          <a:p>
            <a:pPr eaLnBrk="1" hangingPunct="1">
              <a:lnSpc>
                <a:spcPct val="80000"/>
              </a:lnSpc>
            </a:pPr>
            <a:endParaRPr lang="fr-CA" altLang="fr-FR" sz="2400"/>
          </a:p>
          <a:p>
            <a:pPr eaLnBrk="1" hangingPunct="1">
              <a:lnSpc>
                <a:spcPct val="80000"/>
              </a:lnSpc>
            </a:pPr>
            <a:endParaRPr lang="fr-CA" altLang="fr-FR" sz="2400"/>
          </a:p>
          <a:p>
            <a:pPr eaLnBrk="1" hangingPunct="1">
              <a:lnSpc>
                <a:spcPct val="80000"/>
              </a:lnSpc>
            </a:pPr>
            <a:endParaRPr lang="fr-CA" altLang="fr-FR" sz="2400"/>
          </a:p>
          <a:p>
            <a:pPr eaLnBrk="1" hangingPunct="1">
              <a:lnSpc>
                <a:spcPct val="80000"/>
              </a:lnSpc>
            </a:pPr>
            <a:endParaRPr lang="fr-CA" altLang="fr-FR" sz="2400"/>
          </a:p>
          <a:p>
            <a:pPr eaLnBrk="1" hangingPunct="1">
              <a:lnSpc>
                <a:spcPct val="80000"/>
              </a:lnSpc>
              <a:buFont typeface="Wingdings" pitchFamily="2" charset="2"/>
              <a:buNone/>
            </a:pPr>
            <a:r>
              <a:rPr lang="fr-CA" altLang="fr-FR" sz="1600"/>
              <a:t>                                                  </a:t>
            </a:r>
          </a:p>
        </p:txBody>
      </p:sp>
      <p:pic>
        <p:nvPicPr>
          <p:cNvPr id="62468" name="Picture 4" descr="MCj01861300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87713" y="260350"/>
            <a:ext cx="1212850" cy="1697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AutoShape 2"/>
          <p:cNvSpPr>
            <a:spLocks noGrp="1" noChangeArrowheads="1"/>
          </p:cNvSpPr>
          <p:nvPr>
            <p:ph type="title"/>
          </p:nvPr>
        </p:nvSpPr>
        <p:spPr/>
        <p:txBody>
          <a:bodyPr/>
          <a:lstStyle/>
          <a:p>
            <a:pPr algn="ctr" eaLnBrk="1" hangingPunct="1"/>
            <a:r>
              <a:rPr lang="fr-CA" altLang="fr-FR" sz="2400">
                <a:solidFill>
                  <a:srgbClr val="42A46E"/>
                </a:solidFill>
              </a:rPr>
              <a:t>Charte </a:t>
            </a:r>
            <a:br>
              <a:rPr lang="fr-CA" altLang="fr-FR" sz="2400">
                <a:solidFill>
                  <a:srgbClr val="42A46E"/>
                </a:solidFill>
              </a:rPr>
            </a:br>
            <a:r>
              <a:rPr lang="fr-CA" altLang="fr-FR" sz="2400">
                <a:solidFill>
                  <a:srgbClr val="42A46E"/>
                </a:solidFill>
              </a:rPr>
              <a:t>en cas de dilemme.</a:t>
            </a:r>
          </a:p>
        </p:txBody>
      </p:sp>
      <p:sp>
        <p:nvSpPr>
          <p:cNvPr id="63491" name="Rectangle 3"/>
          <p:cNvSpPr>
            <a:spLocks noGrp="1" noChangeArrowheads="1"/>
          </p:cNvSpPr>
          <p:nvPr>
            <p:ph type="body" idx="1"/>
          </p:nvPr>
        </p:nvSpPr>
        <p:spPr/>
        <p:txBody>
          <a:bodyPr/>
          <a:lstStyle/>
          <a:p>
            <a:pPr algn="ctr" eaLnBrk="1" hangingPunct="1">
              <a:buFont typeface="Wingdings" pitchFamily="2" charset="2"/>
              <a:buNone/>
            </a:pPr>
            <a:r>
              <a:rPr lang="fr-CA" altLang="fr-FR">
                <a:solidFill>
                  <a:srgbClr val="CC0099"/>
                </a:solidFill>
              </a:rPr>
              <a:t>Préservation de la vie ou accompagnement dans la mort;</a:t>
            </a:r>
          </a:p>
          <a:p>
            <a:pPr eaLnBrk="1" hangingPunct="1"/>
            <a:r>
              <a:rPr lang="fr-CA" altLang="fr-FR"/>
              <a:t>Prendre la décision de s’engager ou non dans un processus de soins palliatif plutôt que de continuer à lutter contre la maladie.</a:t>
            </a:r>
          </a:p>
          <a:p>
            <a:pPr eaLnBrk="1" hangingPunct="1"/>
            <a:r>
              <a:rPr lang="fr-CA" altLang="fr-FR"/>
              <a:t>Avoir recourt à des médicaments analgésiques afin de précipiter la mort.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AutoShape 2"/>
          <p:cNvSpPr>
            <a:spLocks noGrp="1" noChangeArrowheads="1"/>
          </p:cNvSpPr>
          <p:nvPr>
            <p:ph type="title"/>
          </p:nvPr>
        </p:nvSpPr>
        <p:spPr/>
        <p:txBody>
          <a:bodyPr/>
          <a:lstStyle/>
          <a:p>
            <a:pPr algn="ctr" eaLnBrk="1" hangingPunct="1"/>
            <a:r>
              <a:rPr lang="fr-CA" altLang="fr-FR" sz="2400">
                <a:solidFill>
                  <a:srgbClr val="42A46E"/>
                </a:solidFill>
              </a:rPr>
              <a:t>Charte </a:t>
            </a:r>
            <a:br>
              <a:rPr lang="fr-CA" altLang="fr-FR" sz="2400">
                <a:solidFill>
                  <a:srgbClr val="42A46E"/>
                </a:solidFill>
              </a:rPr>
            </a:br>
            <a:r>
              <a:rPr lang="fr-CA" altLang="fr-FR" sz="2400">
                <a:solidFill>
                  <a:srgbClr val="42A46E"/>
                </a:solidFill>
              </a:rPr>
              <a:t>en cas de dilemme.</a:t>
            </a:r>
            <a:endParaRPr lang="fr-CA" altLang="fr-FR" sz="1800">
              <a:solidFill>
                <a:srgbClr val="42A46E"/>
              </a:solidFill>
            </a:endParaRPr>
          </a:p>
        </p:txBody>
      </p:sp>
      <p:sp>
        <p:nvSpPr>
          <p:cNvPr id="64515" name="Rectangle 3"/>
          <p:cNvSpPr>
            <a:spLocks noGrp="1" noChangeArrowheads="1"/>
          </p:cNvSpPr>
          <p:nvPr>
            <p:ph type="body" idx="1"/>
          </p:nvPr>
        </p:nvSpPr>
        <p:spPr/>
        <p:txBody>
          <a:bodyPr/>
          <a:lstStyle/>
          <a:p>
            <a:pPr algn="ctr" eaLnBrk="1" hangingPunct="1">
              <a:buFont typeface="Wingdings" pitchFamily="2" charset="2"/>
              <a:buNone/>
            </a:pPr>
            <a:r>
              <a:rPr lang="fr-CA" altLang="fr-FR">
                <a:solidFill>
                  <a:srgbClr val="CC0099"/>
                </a:solidFill>
              </a:rPr>
              <a:t>Droit à la dissidence;</a:t>
            </a:r>
          </a:p>
          <a:p>
            <a:pPr algn="ctr" eaLnBrk="1" hangingPunct="1">
              <a:buFont typeface="Wingdings" pitchFamily="2" charset="2"/>
              <a:buNone/>
            </a:pPr>
            <a:endParaRPr lang="fr-CA" altLang="fr-FR"/>
          </a:p>
          <a:p>
            <a:pPr eaLnBrk="1" hangingPunct="1"/>
            <a:r>
              <a:rPr lang="fr-CA" altLang="fr-FR"/>
              <a:t>Affirmer une opinion contraire à celle de l’autre.</a:t>
            </a:r>
          </a:p>
          <a:p>
            <a:pPr eaLnBrk="1" hangingPunct="1"/>
            <a:r>
              <a:rPr lang="fr-CA" altLang="fr-FR"/>
              <a:t>Quand les désirs du bénéficiaire sont contraires à ce qui est permis par la loi.</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AutoShape 2"/>
          <p:cNvSpPr>
            <a:spLocks noGrp="1" noChangeArrowheads="1"/>
          </p:cNvSpPr>
          <p:nvPr>
            <p:ph type="title"/>
          </p:nvPr>
        </p:nvSpPr>
        <p:spPr/>
        <p:txBody>
          <a:bodyPr/>
          <a:lstStyle/>
          <a:p>
            <a:pPr algn="ctr" eaLnBrk="1" hangingPunct="1"/>
            <a:r>
              <a:rPr lang="fr-CA" altLang="fr-FR" sz="2400">
                <a:solidFill>
                  <a:srgbClr val="42A46E"/>
                </a:solidFill>
              </a:rPr>
              <a:t>Charte </a:t>
            </a:r>
            <a:br>
              <a:rPr lang="fr-CA" altLang="fr-FR" sz="2400">
                <a:solidFill>
                  <a:srgbClr val="42A46E"/>
                </a:solidFill>
              </a:rPr>
            </a:br>
            <a:r>
              <a:rPr lang="fr-CA" altLang="fr-FR" sz="2400">
                <a:solidFill>
                  <a:srgbClr val="42A46E"/>
                </a:solidFill>
              </a:rPr>
              <a:t>en cas de dilemme.</a:t>
            </a:r>
            <a:endParaRPr lang="fr-CA" altLang="fr-FR" sz="1800">
              <a:solidFill>
                <a:srgbClr val="42A46E"/>
              </a:solidFill>
            </a:endParaRPr>
          </a:p>
        </p:txBody>
      </p:sp>
      <p:sp>
        <p:nvSpPr>
          <p:cNvPr id="65539" name="Rectangle 3"/>
          <p:cNvSpPr>
            <a:spLocks noGrp="1" noChangeArrowheads="1"/>
          </p:cNvSpPr>
          <p:nvPr>
            <p:ph type="body" idx="1"/>
          </p:nvPr>
        </p:nvSpPr>
        <p:spPr/>
        <p:txBody>
          <a:bodyPr/>
          <a:lstStyle/>
          <a:p>
            <a:pPr algn="ctr" eaLnBrk="1" hangingPunct="1">
              <a:buFont typeface="Wingdings" pitchFamily="2" charset="2"/>
              <a:buNone/>
            </a:pPr>
            <a:r>
              <a:rPr lang="fr-CA" altLang="fr-FR">
                <a:solidFill>
                  <a:srgbClr val="CC0099"/>
                </a:solidFill>
              </a:rPr>
              <a:t>Droit à la dignité;</a:t>
            </a:r>
          </a:p>
          <a:p>
            <a:pPr algn="ctr" eaLnBrk="1" hangingPunct="1">
              <a:buFont typeface="Wingdings" pitchFamily="2" charset="2"/>
              <a:buNone/>
            </a:pPr>
            <a:endParaRPr lang="fr-CA" altLang="fr-FR">
              <a:solidFill>
                <a:srgbClr val="CC0099"/>
              </a:solidFill>
            </a:endParaRPr>
          </a:p>
          <a:p>
            <a:pPr eaLnBrk="1" hangingPunct="1"/>
            <a:r>
              <a:rPr lang="fr-CA" altLang="fr-FR">
                <a:solidFill>
                  <a:schemeClr val="hlink"/>
                </a:solidFill>
              </a:rPr>
              <a:t>Dans la mesure où la personne peut exercer son autonomie où ses choix, son opinion est prise en considération.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AutoShape 2"/>
          <p:cNvSpPr>
            <a:spLocks noGrp="1" noChangeArrowheads="1"/>
          </p:cNvSpPr>
          <p:nvPr>
            <p:ph type="title"/>
          </p:nvPr>
        </p:nvSpPr>
        <p:spPr/>
        <p:txBody>
          <a:bodyPr/>
          <a:lstStyle/>
          <a:p>
            <a:pPr algn="ctr" eaLnBrk="1" hangingPunct="1"/>
            <a:r>
              <a:rPr lang="fr-CA" altLang="fr-FR" sz="2400">
                <a:solidFill>
                  <a:srgbClr val="42A46E"/>
                </a:solidFill>
              </a:rPr>
              <a:t>Charte </a:t>
            </a:r>
            <a:br>
              <a:rPr lang="fr-CA" altLang="fr-FR" sz="2400">
                <a:solidFill>
                  <a:srgbClr val="42A46E"/>
                </a:solidFill>
              </a:rPr>
            </a:br>
            <a:r>
              <a:rPr lang="fr-CA" altLang="fr-FR" sz="2400">
                <a:solidFill>
                  <a:srgbClr val="42A46E"/>
                </a:solidFill>
              </a:rPr>
              <a:t>en cas de dilemme.</a:t>
            </a:r>
            <a:endParaRPr lang="fr-CA" altLang="fr-FR" sz="1800">
              <a:solidFill>
                <a:srgbClr val="42A46E"/>
              </a:solidFill>
            </a:endParaRPr>
          </a:p>
        </p:txBody>
      </p:sp>
      <p:sp>
        <p:nvSpPr>
          <p:cNvPr id="66563" name="Rectangle 3"/>
          <p:cNvSpPr>
            <a:spLocks noGrp="1" noChangeArrowheads="1"/>
          </p:cNvSpPr>
          <p:nvPr>
            <p:ph type="body" idx="1"/>
          </p:nvPr>
        </p:nvSpPr>
        <p:spPr/>
        <p:txBody>
          <a:bodyPr/>
          <a:lstStyle/>
          <a:p>
            <a:pPr algn="ctr" eaLnBrk="1" hangingPunct="1">
              <a:lnSpc>
                <a:spcPct val="90000"/>
              </a:lnSpc>
              <a:buFont typeface="Wingdings" pitchFamily="2" charset="2"/>
              <a:buNone/>
            </a:pPr>
            <a:r>
              <a:rPr lang="fr-CA" altLang="fr-FR">
                <a:solidFill>
                  <a:srgbClr val="CC0099"/>
                </a:solidFill>
              </a:rPr>
              <a:t>Absence de préjudice.</a:t>
            </a:r>
          </a:p>
          <a:p>
            <a:pPr algn="ctr" eaLnBrk="1" hangingPunct="1">
              <a:lnSpc>
                <a:spcPct val="90000"/>
              </a:lnSpc>
              <a:buFont typeface="Wingdings" pitchFamily="2" charset="2"/>
              <a:buNone/>
            </a:pPr>
            <a:endParaRPr lang="fr-CA" altLang="fr-FR">
              <a:solidFill>
                <a:srgbClr val="CC0099"/>
              </a:solidFill>
            </a:endParaRPr>
          </a:p>
          <a:p>
            <a:pPr eaLnBrk="1" hangingPunct="1">
              <a:lnSpc>
                <a:spcPct val="90000"/>
              </a:lnSpc>
            </a:pPr>
            <a:r>
              <a:rPr lang="fr-CA" altLang="fr-FR"/>
              <a:t>Porter préjudice signifie causer du tort.</a:t>
            </a:r>
          </a:p>
          <a:p>
            <a:pPr eaLnBrk="1" hangingPunct="1">
              <a:lnSpc>
                <a:spcPct val="90000"/>
              </a:lnSpc>
            </a:pPr>
            <a:endParaRPr lang="fr-CA" altLang="fr-FR"/>
          </a:p>
          <a:p>
            <a:pPr eaLnBrk="1" hangingPunct="1">
              <a:lnSpc>
                <a:spcPct val="90000"/>
              </a:lnSpc>
            </a:pPr>
            <a:r>
              <a:rPr lang="fr-CA" altLang="fr-FR"/>
              <a:t>Afin d’éviter de lui porter préjudice, on doit permettre au bénéficiaire de faire des choix éclairés et de garder le contrôle sur sa vie le plus longtemps possible.</a:t>
            </a:r>
          </a:p>
        </p:txBody>
      </p:sp>
    </p:spTree>
  </p:cSld>
  <p:clrMapOvr>
    <a:masterClrMapping/>
  </p:clrMapOvr>
</p:sld>
</file>

<file path=ppt/theme/theme1.xml><?xml version="1.0" encoding="utf-8"?>
<a:theme xmlns:a="http://schemas.openxmlformats.org/drawingml/2006/main" name="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fr-FR" sz="1800" b="0" i="0" u="none" strike="noStrike" cap="none" normalizeH="0" baseline="0" smtClean="0">
            <a:ln>
              <a:noFill/>
            </a:ln>
            <a:solidFill>
              <a:schemeClr val="tx1"/>
            </a:solidFill>
            <a:effectLst/>
            <a:latin typeface="Arial" charset="0"/>
          </a:defRPr>
        </a:defPPr>
      </a:lstStyle>
    </a:lnDef>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409</TotalTime>
  <Words>608</Words>
  <Application>Microsoft Office PowerPoint</Application>
  <PresentationFormat>Grand écran</PresentationFormat>
  <Paragraphs>77</Paragraphs>
  <Slides>14</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14</vt:i4>
      </vt:variant>
    </vt:vector>
  </HeadingPairs>
  <TitlesOfParts>
    <vt:vector size="18" baseType="lpstr">
      <vt:lpstr>Arial</vt:lpstr>
      <vt:lpstr>Times New Roman</vt:lpstr>
      <vt:lpstr>Wingdings</vt:lpstr>
      <vt:lpstr>Capsules</vt:lpstr>
      <vt:lpstr>Cours 8</vt:lpstr>
      <vt:lpstr>Les dilemmes et les compromis</vt:lpstr>
      <vt:lpstr>Les dilemmes éthiques et les droits de la personne cemeq p.105 à 110</vt:lpstr>
      <vt:lpstr>Situations posant un dilemme.</vt:lpstr>
      <vt:lpstr>Dilemmes éthiques  et droits de la personne.</vt:lpstr>
      <vt:lpstr>Charte  en cas de dilemme.</vt:lpstr>
      <vt:lpstr>Charte  en cas de dilemme.</vt:lpstr>
      <vt:lpstr>Charte  en cas de dilemme.</vt:lpstr>
      <vt:lpstr>Charte  en cas de dilemme.</vt:lpstr>
      <vt:lpstr>Charte  en cas de dilemme.</vt:lpstr>
      <vt:lpstr>Charte  en cas de dilemme.</vt:lpstr>
      <vt:lpstr>Charte  en cas de dilemme.</vt:lpstr>
      <vt:lpstr>Charte  en cas de dilemme</vt:lpstr>
      <vt:lpstr>Régime de protection prévus p.109</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 8</dc:title>
  <dc:creator>Beaulieu, France</dc:creator>
  <cp:lastModifiedBy>Beaulieu, France</cp:lastModifiedBy>
  <cp:revision>1</cp:revision>
  <dcterms:created xsi:type="dcterms:W3CDTF">2024-06-26T16:00:21Z</dcterms:created>
  <dcterms:modified xsi:type="dcterms:W3CDTF">2024-06-26T22:50:09Z</dcterms:modified>
</cp:coreProperties>
</file>