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5" r:id="rId2"/>
    <p:sldId id="358" r:id="rId3"/>
    <p:sldId id="354" r:id="rId4"/>
    <p:sldId id="356" r:id="rId5"/>
    <p:sldId id="35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ulieu, France" userId="775102f9-63db-4f93-bf4c-ffd10f7f1482" providerId="ADAL" clId="{B3914CF5-5F4E-4616-BC21-CA78A9F9021A}"/>
    <pc:docChg chg="custSel addSld modSld">
      <pc:chgData name="Beaulieu, France" userId="775102f9-63db-4f93-bf4c-ffd10f7f1482" providerId="ADAL" clId="{B3914CF5-5F4E-4616-BC21-CA78A9F9021A}" dt="2024-06-26T22:20:12.960" v="266" actId="20577"/>
      <pc:docMkLst>
        <pc:docMk/>
      </pc:docMkLst>
      <pc:sldChg chg="modSp add mod">
        <pc:chgData name="Beaulieu, France" userId="775102f9-63db-4f93-bf4c-ffd10f7f1482" providerId="ADAL" clId="{B3914CF5-5F4E-4616-BC21-CA78A9F9021A}" dt="2024-06-26T22:20:12.960" v="266" actId="20577"/>
        <pc:sldMkLst>
          <pc:docMk/>
          <pc:sldMk cId="3747653059" sldId="358"/>
        </pc:sldMkLst>
        <pc:spChg chg="mod">
          <ac:chgData name="Beaulieu, France" userId="775102f9-63db-4f93-bf4c-ffd10f7f1482" providerId="ADAL" clId="{B3914CF5-5F4E-4616-BC21-CA78A9F9021A}" dt="2024-06-26T22:20:12.960" v="266" actId="20577"/>
          <ac:spMkLst>
            <pc:docMk/>
            <pc:sldMk cId="3747653059" sldId="358"/>
            <ac:spMk id="2" creationId="{00000000-0000-0000-0000-000000000000}"/>
          </ac:spMkLst>
        </pc:spChg>
        <pc:spChg chg="mod">
          <ac:chgData name="Beaulieu, France" userId="775102f9-63db-4f93-bf4c-ffd10f7f1482" providerId="ADAL" clId="{B3914CF5-5F4E-4616-BC21-CA78A9F9021A}" dt="2024-06-26T22:20:07.478" v="260" actId="20577"/>
          <ac:spMkLst>
            <pc:docMk/>
            <pc:sldMk cId="3747653059" sldId="3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78232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fr-CA" altLang="fr-FR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fr-CA" altLang="fr-FR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fr-CA" altLang="fr-FR" sz="180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fr-CA" altLang="fr-FR" sz="1800"/>
            </a:p>
          </p:txBody>
        </p:sp>
      </p:grpSp>
      <p:sp>
        <p:nvSpPr>
          <p:cNvPr id="706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5350933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7066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990600"/>
            <a:ext cx="109728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1601" y="6248400"/>
            <a:ext cx="783167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526C046-6156-46DE-A89D-C79DDE690A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568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4831-4103-439F-B8EA-AA005AE1526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85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0800" y="762001"/>
            <a:ext cx="26416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6000" y="762001"/>
            <a:ext cx="77216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B5363-F756-4FFA-B57A-2F3CFCA1B68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478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0C11C-EF2F-4330-A5CB-94D5B234EF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171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BB5F2-E978-44F9-93FA-AF999538B05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988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1" y="2362201"/>
            <a:ext cx="5027084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7884" y="2362201"/>
            <a:ext cx="502708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74308-F9F5-4EA6-9EAA-138809C3D1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70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5B06A-E86F-42C4-BBEF-B078E58B391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5856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29782-3C84-4DD6-89EA-9F080452337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656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6875E-949E-4AF7-AA2F-59453508B4C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99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E25E1-D16C-40B9-B862-49D799E0AFE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36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93881-1FA8-4E5E-81FD-D46F962925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39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16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fr-CA" altLang="fr-FR" sz="1800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fr-CA" sz="1800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fr-CA" altLang="fr-FR" sz="1800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fr-CA" altLang="fr-FR" sz="180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762000"/>
            <a:ext cx="105664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1" y="2362201"/>
            <a:ext cx="10257367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96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51201" y="6248401"/>
            <a:ext cx="2840567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96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721600" y="6248401"/>
            <a:ext cx="3862917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242050"/>
            <a:ext cx="78316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2EA8AFB-FC57-4C4E-AAD2-330EF7ECB47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1630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Cours 9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Votre examen de l’ordre</a:t>
            </a:r>
          </a:p>
          <a:p>
            <a:r>
              <a:rPr lang="fr-CA" dirty="0"/>
              <a:t>Voir vidéo sur Moodle</a:t>
            </a:r>
          </a:p>
          <a:p>
            <a:r>
              <a:rPr lang="fr-CA" dirty="0"/>
              <a:t>Fiche de travail</a:t>
            </a:r>
          </a:p>
          <a:p>
            <a:r>
              <a:rPr lang="fr-CA" dirty="0"/>
              <a:t>Travail de recherche</a:t>
            </a:r>
          </a:p>
        </p:txBody>
      </p:sp>
    </p:spTree>
    <p:extLst>
      <p:ext uri="{BB962C8B-B14F-4D97-AF65-F5344CB8AC3E}">
        <p14:creationId xmlns:p14="http://schemas.microsoft.com/office/powerpoint/2010/main" val="1525143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Vidéo sur Moodle/</a:t>
            </a:r>
            <a:r>
              <a:rPr lang="fr-CA"/>
              <a:t>Plan directeur OIIAQ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Inscription et préparation à l’examen professionnel</a:t>
            </a:r>
          </a:p>
          <a:p>
            <a:r>
              <a:rPr lang="fr-CA" dirty="0"/>
              <a:t>Déroulement de l’examen professionnel</a:t>
            </a:r>
          </a:p>
          <a:p>
            <a:r>
              <a:rPr lang="fr-CA" dirty="0"/>
              <a:t>Transmission du résultat à l’examen professionnel</a:t>
            </a:r>
          </a:p>
        </p:txBody>
      </p:sp>
    </p:spTree>
    <p:extLst>
      <p:ext uri="{BB962C8B-B14F-4D97-AF65-F5344CB8AC3E}">
        <p14:creationId xmlns:p14="http://schemas.microsoft.com/office/powerpoint/2010/main" val="3747653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Fiche #4 1-2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À l’aide de votre </a:t>
            </a:r>
            <a:r>
              <a:rPr lang="fr-CA" dirty="0" err="1"/>
              <a:t>cemeq</a:t>
            </a:r>
            <a:r>
              <a:rPr lang="fr-CA" dirty="0"/>
              <a:t> p. 97 à 110</a:t>
            </a:r>
          </a:p>
          <a:p>
            <a:r>
              <a:rPr lang="fr-CA" dirty="0"/>
              <a:t>30 minutes</a:t>
            </a:r>
          </a:p>
        </p:txBody>
      </p:sp>
    </p:spTree>
    <p:extLst>
      <p:ext uri="{BB962C8B-B14F-4D97-AF65-F5344CB8AC3E}">
        <p14:creationId xmlns:p14="http://schemas.microsoft.com/office/powerpoint/2010/main" val="2724668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Fiche #5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À l’aide de votre </a:t>
            </a:r>
            <a:r>
              <a:rPr lang="fr-CA" dirty="0" err="1"/>
              <a:t>cemeq</a:t>
            </a:r>
            <a:r>
              <a:rPr lang="fr-CA" dirty="0"/>
              <a:t> p.49 à 58 et 73-73</a:t>
            </a:r>
          </a:p>
          <a:p>
            <a:r>
              <a:rPr lang="fr-CA" dirty="0"/>
              <a:t>30 minutes</a:t>
            </a:r>
          </a:p>
        </p:txBody>
      </p:sp>
    </p:spTree>
    <p:extLst>
      <p:ext uri="{BB962C8B-B14F-4D97-AF65-F5344CB8AC3E}">
        <p14:creationId xmlns:p14="http://schemas.microsoft.com/office/powerpoint/2010/main" val="1149329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Travail de recherche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Travail de recherche compétence 6</a:t>
            </a:r>
          </a:p>
        </p:txBody>
      </p:sp>
    </p:spTree>
    <p:extLst>
      <p:ext uri="{BB962C8B-B14F-4D97-AF65-F5344CB8AC3E}">
        <p14:creationId xmlns:p14="http://schemas.microsoft.com/office/powerpoint/2010/main" val="1202955557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80</Words>
  <Application>Microsoft Office PowerPoint</Application>
  <PresentationFormat>Grand écran</PresentationFormat>
  <Paragraphs>17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Times New Roman</vt:lpstr>
      <vt:lpstr>Wingdings</vt:lpstr>
      <vt:lpstr>Capsules</vt:lpstr>
      <vt:lpstr>Cours 9</vt:lpstr>
      <vt:lpstr>Vidéo sur Moodle/Plan directeur OIIAQ</vt:lpstr>
      <vt:lpstr>Fiche #4 1-2</vt:lpstr>
      <vt:lpstr>Fiche #5</vt:lpstr>
      <vt:lpstr>Travail de recherche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9</dc:title>
  <dc:creator>Beaulieu, France</dc:creator>
  <cp:lastModifiedBy>Beaulieu, France</cp:lastModifiedBy>
  <cp:revision>1</cp:revision>
  <dcterms:created xsi:type="dcterms:W3CDTF">2024-06-26T22:02:48Z</dcterms:created>
  <dcterms:modified xsi:type="dcterms:W3CDTF">2024-06-26T22:20:14Z</dcterms:modified>
</cp:coreProperties>
</file>